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38" r:id="rId3"/>
  </p:sldMasterIdLst>
  <p:notesMasterIdLst>
    <p:notesMasterId r:id="rId52"/>
  </p:notesMasterIdLst>
  <p:handoutMasterIdLst>
    <p:handoutMasterId r:id="rId53"/>
  </p:handoutMasterIdLst>
  <p:sldIdLst>
    <p:sldId id="354" r:id="rId4"/>
    <p:sldId id="383" r:id="rId5"/>
    <p:sldId id="385" r:id="rId6"/>
    <p:sldId id="258" r:id="rId7"/>
    <p:sldId id="386" r:id="rId8"/>
    <p:sldId id="260" r:id="rId9"/>
    <p:sldId id="344" r:id="rId10"/>
    <p:sldId id="387" r:id="rId11"/>
    <p:sldId id="388" r:id="rId12"/>
    <p:sldId id="389" r:id="rId13"/>
    <p:sldId id="390" r:id="rId14"/>
    <p:sldId id="391" r:id="rId15"/>
    <p:sldId id="392" r:id="rId16"/>
    <p:sldId id="393" r:id="rId17"/>
    <p:sldId id="414" r:id="rId18"/>
    <p:sldId id="395" r:id="rId19"/>
    <p:sldId id="396" r:id="rId20"/>
    <p:sldId id="397" r:id="rId21"/>
    <p:sldId id="398" r:id="rId22"/>
    <p:sldId id="399" r:id="rId23"/>
    <p:sldId id="400" r:id="rId24"/>
    <p:sldId id="401" r:id="rId25"/>
    <p:sldId id="402" r:id="rId26"/>
    <p:sldId id="403" r:id="rId27"/>
    <p:sldId id="404" r:id="rId28"/>
    <p:sldId id="405" r:id="rId29"/>
    <p:sldId id="406" r:id="rId30"/>
    <p:sldId id="407" r:id="rId31"/>
    <p:sldId id="408" r:id="rId32"/>
    <p:sldId id="409" r:id="rId33"/>
    <p:sldId id="410" r:id="rId34"/>
    <p:sldId id="411" r:id="rId35"/>
    <p:sldId id="412" r:id="rId36"/>
    <p:sldId id="413" r:id="rId37"/>
    <p:sldId id="415" r:id="rId38"/>
    <p:sldId id="416" r:id="rId39"/>
    <p:sldId id="417" r:id="rId40"/>
    <p:sldId id="418" r:id="rId41"/>
    <p:sldId id="419" r:id="rId42"/>
    <p:sldId id="422" r:id="rId43"/>
    <p:sldId id="423" r:id="rId44"/>
    <p:sldId id="424" r:id="rId45"/>
    <p:sldId id="429" r:id="rId46"/>
    <p:sldId id="421" r:id="rId47"/>
    <p:sldId id="425" r:id="rId48"/>
    <p:sldId id="427" r:id="rId49"/>
    <p:sldId id="428" r:id="rId50"/>
    <p:sldId id="289" r:id="rId51"/>
  </p:sldIdLst>
  <p:sldSz cx="12188825" cy="6858000"/>
  <p:notesSz cx="6985000" cy="9283700"/>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3744">
          <p15:clr>
            <a:srgbClr val="A4A3A4"/>
          </p15:clr>
        </p15:guide>
        <p15:guide id="3" orient="horz" pos="960">
          <p15:clr>
            <a:srgbClr val="A4A3A4"/>
          </p15:clr>
        </p15:guide>
        <p15:guide id="4" orient="horz" pos="1248">
          <p15:clr>
            <a:srgbClr val="A4A3A4"/>
          </p15:clr>
        </p15:guide>
        <p15:guide id="5" pos="3839">
          <p15:clr>
            <a:srgbClr val="A4A3A4"/>
          </p15:clr>
        </p15:guide>
        <p15:guide id="6" pos="7343">
          <p15:clr>
            <a:srgbClr val="A4A3A4"/>
          </p15:clr>
        </p15:guide>
        <p15:guide id="7" pos="335">
          <p15:clr>
            <a:srgbClr val="A4A3A4"/>
          </p15:clr>
        </p15:guide>
      </p15:sldGuideLst>
    </p:ext>
    <p:ext uri="{2D200454-40CA-4A62-9FC3-DE9A4176ACB9}">
      <p15:notesGuideLst xmlns="" xmlns:p15="http://schemas.microsoft.com/office/powerpoint/2012/main">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0000"/>
    <a:srgbClr val="41555E"/>
    <a:srgbClr val="46575E"/>
    <a:srgbClr val="5382A1"/>
    <a:srgbClr val="8DA6B1"/>
    <a:srgbClr val="61808E"/>
    <a:srgbClr val="BBCAD0"/>
    <a:srgbClr val="D1DBE0"/>
    <a:srgbClr val="E8EDEF"/>
    <a:srgbClr val="232C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2" autoAdjust="0"/>
    <p:restoredTop sz="91626" autoAdjust="0"/>
  </p:normalViewPr>
  <p:slideViewPr>
    <p:cSldViewPr snapToGrid="0">
      <p:cViewPr>
        <p:scale>
          <a:sx n="100" d="100"/>
          <a:sy n="100" d="100"/>
        </p:scale>
        <p:origin x="-248" y="-112"/>
      </p:cViewPr>
      <p:guideLst>
        <p:guide orient="horz" pos="2160"/>
        <p:guide orient="horz" pos="3744"/>
        <p:guide orient="horz" pos="1248"/>
        <p:guide orient="horz" pos="960"/>
        <p:guide pos="3839"/>
        <p:guide pos="7343"/>
        <p:guide pos="335"/>
      </p:guideLst>
    </p:cSldViewPr>
  </p:slideViewPr>
  <p:outlineViewPr>
    <p:cViewPr>
      <p:scale>
        <a:sx n="33" d="100"/>
        <a:sy n="33" d="100"/>
      </p:scale>
      <p:origin x="0" y="19746"/>
    </p:cViewPr>
  </p:outlineViewPr>
  <p:notesTextViewPr>
    <p:cViewPr>
      <p:scale>
        <a:sx n="1" d="1"/>
        <a:sy n="1" d="1"/>
      </p:scale>
      <p:origin x="0" y="0"/>
    </p:cViewPr>
  </p:notesTextViewPr>
  <p:sorterViewPr>
    <p:cViewPr>
      <p:scale>
        <a:sx n="93" d="100"/>
        <a:sy n="93" d="100"/>
      </p:scale>
      <p:origin x="0" y="10640"/>
    </p:cViewPr>
  </p:sorterViewPr>
  <p:notesViewPr>
    <p:cSldViewPr snapToGrid="0">
      <p:cViewPr varScale="1">
        <p:scale>
          <a:sx n="112" d="100"/>
          <a:sy n="112" d="100"/>
        </p:scale>
        <p:origin x="-2984" y="-120"/>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tags" Target="tags/tag1.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1" tIns="46476" rIns="92951" bIns="46476" rtlCol="0"/>
          <a:lstStyle>
            <a:lvl1pPr algn="l">
              <a:defRPr sz="1200"/>
            </a:lvl1pPr>
          </a:lstStyle>
          <a:p>
            <a:endParaRPr/>
          </a:p>
        </p:txBody>
      </p:sp>
      <p:sp>
        <p:nvSpPr>
          <p:cNvPr id="3" name="Date Placeholder 2"/>
          <p:cNvSpPr>
            <a:spLocks noGrp="1"/>
          </p:cNvSpPr>
          <p:nvPr>
            <p:ph type="dt" sz="quarter" idx="1"/>
          </p:nvPr>
        </p:nvSpPr>
        <p:spPr>
          <a:xfrm>
            <a:off x="3956550" y="0"/>
            <a:ext cx="3026833" cy="464185"/>
          </a:xfrm>
          <a:prstGeom prst="rect">
            <a:avLst/>
          </a:prstGeom>
        </p:spPr>
        <p:txBody>
          <a:bodyPr vert="horz" lIns="92951" tIns="46476" rIns="92951" bIns="46476" rtlCol="0"/>
          <a:lstStyle>
            <a:lvl1pPr algn="r">
              <a:defRPr sz="1200"/>
            </a:lvl1pPr>
          </a:lstStyle>
          <a:p>
            <a:fld id="{1E821AA6-70BE-4FDE-A8DC-DB381A688FD8}" type="datetimeFigureOut">
              <a:rPr lang="en-US"/>
              <a:pPr/>
              <a:t>10/15/15</a:t>
            </a:fld>
            <a:endParaRPr/>
          </a:p>
        </p:txBody>
      </p:sp>
      <p:sp>
        <p:nvSpPr>
          <p:cNvPr id="4" name="Footer Placeholder 3"/>
          <p:cNvSpPr>
            <a:spLocks noGrp="1"/>
          </p:cNvSpPr>
          <p:nvPr>
            <p:ph type="ftr" sz="quarter" idx="2"/>
          </p:nvPr>
        </p:nvSpPr>
        <p:spPr>
          <a:xfrm>
            <a:off x="0" y="8817905"/>
            <a:ext cx="3026833" cy="464185"/>
          </a:xfrm>
          <a:prstGeom prst="rect">
            <a:avLst/>
          </a:prstGeom>
        </p:spPr>
        <p:txBody>
          <a:bodyPr vert="horz" lIns="92951" tIns="46476" rIns="92951" bIns="46476" rtlCol="0" anchor="b"/>
          <a:lstStyle>
            <a:lvl1pPr algn="l">
              <a:defRPr sz="1200"/>
            </a:lvl1pPr>
          </a:lstStyle>
          <a:p>
            <a:endParaRPr/>
          </a:p>
        </p:txBody>
      </p:sp>
      <p:sp>
        <p:nvSpPr>
          <p:cNvPr id="5" name="Slide Number Placeholder 4"/>
          <p:cNvSpPr>
            <a:spLocks noGrp="1"/>
          </p:cNvSpPr>
          <p:nvPr>
            <p:ph type="sldNum" sz="quarter" idx="3"/>
          </p:nvPr>
        </p:nvSpPr>
        <p:spPr>
          <a:xfrm>
            <a:off x="3956550" y="8817905"/>
            <a:ext cx="3026833" cy="464185"/>
          </a:xfrm>
          <a:prstGeom prst="rect">
            <a:avLst/>
          </a:prstGeom>
        </p:spPr>
        <p:txBody>
          <a:bodyPr vert="horz" lIns="92951" tIns="46476" rIns="92951" bIns="46476" rtlCol="0" anchor="b"/>
          <a:lstStyle>
            <a:lvl1pPr algn="r">
              <a:defRPr sz="1200"/>
            </a:lvl1pPr>
          </a:lstStyle>
          <a:p>
            <a:fld id="{197E47EA-D299-42CE-88BF-4E1035596DA5}" type="slidenum">
              <a:rPr/>
              <a:pPr/>
              <a:t>‹#›</a:t>
            </a:fld>
            <a:endParaRPr/>
          </a:p>
        </p:txBody>
      </p:sp>
    </p:spTree>
    <p:extLst>
      <p:ext uri="{BB962C8B-B14F-4D97-AF65-F5344CB8AC3E}">
        <p14:creationId xmlns:p14="http://schemas.microsoft.com/office/powerpoint/2010/main" val="1966811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6875" y="387350"/>
            <a:ext cx="4640263" cy="2611438"/>
          </a:xfrm>
          <a:prstGeom prst="rect">
            <a:avLst/>
          </a:prstGeom>
          <a:noFill/>
          <a:ln w="12700">
            <a:solidFill>
              <a:prstClr val="black"/>
            </a:solidFill>
          </a:ln>
        </p:spPr>
        <p:txBody>
          <a:bodyPr vert="horz" lIns="92951" tIns="46476" rIns="92951" bIns="46476" rtlCol="0" anchor="ctr"/>
          <a:lstStyle/>
          <a:p>
            <a:endParaRPr/>
          </a:p>
        </p:txBody>
      </p:sp>
      <p:sp>
        <p:nvSpPr>
          <p:cNvPr id="5" name="Notes Placeholder 4"/>
          <p:cNvSpPr>
            <a:spLocks noGrp="1"/>
          </p:cNvSpPr>
          <p:nvPr>
            <p:ph type="body" sz="quarter" idx="3"/>
          </p:nvPr>
        </p:nvSpPr>
        <p:spPr>
          <a:xfrm>
            <a:off x="388057" y="3171931"/>
            <a:ext cx="6208889" cy="5415492"/>
          </a:xfrm>
          <a:prstGeom prst="rect">
            <a:avLst/>
          </a:prstGeom>
        </p:spPr>
        <p:txBody>
          <a:bodyPr vert="horz" lIns="0" tIns="0" rIns="0" bIns="92951"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8055" y="8742152"/>
            <a:ext cx="4734278" cy="230481"/>
          </a:xfrm>
          <a:prstGeom prst="rect">
            <a:avLst/>
          </a:prstGeom>
        </p:spPr>
        <p:txBody>
          <a:bodyPr vert="horz" lIns="92951" tIns="46476" rIns="92951" bIns="46476" rtlCol="0" anchor="b"/>
          <a:lstStyle>
            <a:lvl1pPr algn="l">
              <a:defRPr sz="1200"/>
            </a:lvl1pPr>
          </a:lstStyle>
          <a:p>
            <a:endParaRPr/>
          </a:p>
        </p:txBody>
      </p:sp>
      <p:sp>
        <p:nvSpPr>
          <p:cNvPr id="7" name="Slide Number Placeholder 6"/>
          <p:cNvSpPr>
            <a:spLocks noGrp="1"/>
          </p:cNvSpPr>
          <p:nvPr>
            <p:ph type="sldNum" sz="quarter" idx="5"/>
          </p:nvPr>
        </p:nvSpPr>
        <p:spPr>
          <a:xfrm>
            <a:off x="5820833" y="8742152"/>
            <a:ext cx="776111" cy="230481"/>
          </a:xfrm>
          <a:prstGeom prst="rect">
            <a:avLst/>
          </a:prstGeom>
        </p:spPr>
        <p:txBody>
          <a:bodyPr vert="horz" lIns="92951" tIns="46476" rIns="92951" bIns="46476" rtlCol="0" anchor="b"/>
          <a:lstStyle>
            <a:lvl1pPr algn="r">
              <a:defRPr sz="1200"/>
            </a:lvl1pPr>
          </a:lstStyle>
          <a:p>
            <a:fld id="{8C72D9AE-7182-4680-8F79-479C4181FF08}" type="slidenum">
              <a:rPr/>
              <a:pPr/>
              <a:t>‹#›</a:t>
            </a:fld>
            <a:endParaRPr/>
          </a:p>
        </p:txBody>
      </p:sp>
    </p:spTree>
    <p:extLst>
      <p:ext uri="{BB962C8B-B14F-4D97-AF65-F5344CB8AC3E}">
        <p14:creationId xmlns:p14="http://schemas.microsoft.com/office/powerpoint/2010/main" val="9731149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Bef>
        <a:spcPts val="600"/>
      </a:spcBef>
      <a:defRPr sz="1100" kern="1200">
        <a:solidFill>
          <a:srgbClr val="232C2F"/>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rgbClr val="232C2F"/>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rgbClr val="232C2F"/>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rgbClr val="232C2F"/>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rgbClr val="232C2F"/>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Revrec-americasiebc_us@oracle.com" TargetMode="External"/><Relationship Id="rId4" Type="http://schemas.openxmlformats.org/officeDocument/2006/relationships/hyperlink" Target="http://my.oracle.com/site/fin/gfo/GlobalProcesses/cnt452504.pdf"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a:p>
        </p:txBody>
      </p:sp>
    </p:spTree>
    <p:extLst>
      <p:ext uri="{BB962C8B-B14F-4D97-AF65-F5344CB8AC3E}">
        <p14:creationId xmlns:p14="http://schemas.microsoft.com/office/powerpoint/2010/main" val="124275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hape 379"/>
          <p:cNvSpPr>
            <a:spLocks noGrp="1" noRot="1" noChangeAspect="1"/>
          </p:cNvSpPr>
          <p:nvPr>
            <p:ph type="sldImg"/>
          </p:nvPr>
        </p:nvSpPr>
        <p:spPr>
          <a:xfrm>
            <a:off x="396875" y="387350"/>
            <a:ext cx="4640263" cy="2611438"/>
          </a:xfrm>
          <a:prstGeom prst="rect">
            <a:avLst/>
          </a:prstGeom>
        </p:spPr>
        <p:txBody>
          <a:bodyPr/>
          <a:lstStyle/>
          <a:p>
            <a:pPr lvl="0"/>
            <a:endParaRPr/>
          </a:p>
        </p:txBody>
      </p:sp>
      <p:sp>
        <p:nvSpPr>
          <p:cNvPr id="380" name="Shape 380"/>
          <p:cNvSpPr>
            <a:spLocks noGrp="1"/>
          </p:cNvSpPr>
          <p:nvPr>
            <p:ph type="body" sz="quarter" idx="1"/>
          </p:nvPr>
        </p:nvSpPr>
        <p:spPr>
          <a:prstGeom prst="rect">
            <a:avLst/>
          </a:prstGeom>
        </p:spPr>
        <p:txBody>
          <a:bodyPr/>
          <a:lstStyle/>
          <a:p>
            <a:pPr defTabSz="929579">
              <a:lnSpc>
                <a:spcPct val="110000"/>
              </a:lnSpc>
              <a:spcBef>
                <a:spcPts val="610"/>
              </a:spcBef>
              <a:defRPr sz="1800"/>
            </a:pPr>
            <a:r>
              <a:rPr>
                <a:latin typeface="Calibri"/>
                <a:ea typeface="Calibri"/>
                <a:cs typeface="Calibri"/>
                <a:sym typeface="Calibri"/>
              </a:rPr>
              <a:t>This is a sample </a:t>
            </a:r>
            <a:r>
              <a:rPr b="1">
                <a:latin typeface="Calibri"/>
                <a:ea typeface="Calibri"/>
                <a:cs typeface="Calibri"/>
                <a:sym typeface="Calibri"/>
              </a:rPr>
              <a:t>Title and Code Layout </a:t>
            </a:r>
            <a:r>
              <a:rPr>
                <a:latin typeface="Calibri"/>
                <a:ea typeface="Calibri"/>
                <a:cs typeface="Calibri"/>
                <a:sym typeface="Calibri"/>
              </a:rPr>
              <a:t>slide, ideal for displaying codes.</a:t>
            </a:r>
          </a:p>
          <a:p>
            <a:pPr defTabSz="929579">
              <a:lnSpc>
                <a:spcPct val="110000"/>
              </a:lnSpc>
              <a:spcBef>
                <a:spcPts val="610"/>
              </a:spcBef>
              <a:defRPr sz="1800"/>
            </a:pPr>
            <a:endParaRPr b="1">
              <a:latin typeface="Calibri"/>
              <a:ea typeface="Calibri"/>
              <a:cs typeface="Calibri"/>
              <a:sym typeface="Calibri"/>
            </a:endParaRPr>
          </a:p>
          <a:p>
            <a:pPr defTabSz="944941">
              <a:lnSpc>
                <a:spcPct val="110000"/>
              </a:lnSpc>
              <a:spcBef>
                <a:spcPts val="610"/>
              </a:spcBef>
              <a:defRPr sz="1800"/>
            </a:pPr>
            <a:r>
              <a:rPr b="1">
                <a:latin typeface="Calibri"/>
                <a:ea typeface="Calibri"/>
                <a:cs typeface="Calibri"/>
                <a:sym typeface="Calibri"/>
              </a:rPr>
              <a:t>To take advantage of the pre-formatted paragraph style: </a:t>
            </a:r>
            <a:br>
              <a:rPr b="1">
                <a:latin typeface="Calibri"/>
                <a:ea typeface="Calibri"/>
                <a:cs typeface="Calibri"/>
                <a:sym typeface="Calibri"/>
              </a:rPr>
            </a:br>
            <a:r>
              <a:rPr>
                <a:latin typeface="Calibri"/>
                <a:ea typeface="Calibri"/>
                <a:cs typeface="Calibri"/>
                <a:sym typeface="Calibri"/>
              </a:rPr>
              <a:t>Start typing the code, using the </a:t>
            </a:r>
            <a:r>
              <a:rPr b="1">
                <a:latin typeface="Calibri"/>
                <a:ea typeface="Calibri"/>
                <a:cs typeface="Calibri"/>
                <a:sym typeface="Calibri"/>
              </a:rPr>
              <a:t>tab</a:t>
            </a:r>
            <a:r>
              <a:rPr>
                <a:latin typeface="Calibri"/>
                <a:ea typeface="Calibri"/>
                <a:cs typeface="Calibri"/>
                <a:sym typeface="Calibri"/>
              </a:rPr>
              <a:t> </a:t>
            </a:r>
            <a:r>
              <a:rPr b="1">
                <a:latin typeface="Calibri"/>
                <a:ea typeface="Calibri"/>
                <a:cs typeface="Calibri"/>
                <a:sym typeface="Calibri"/>
              </a:rPr>
              <a:t>key</a:t>
            </a:r>
            <a:r>
              <a:rPr>
                <a:latin typeface="Calibri"/>
                <a:ea typeface="Calibri"/>
                <a:cs typeface="Calibri"/>
                <a:sym typeface="Calibri"/>
              </a:rPr>
              <a:t> (not space key) to increase and </a:t>
            </a:r>
            <a:r>
              <a:rPr b="1">
                <a:latin typeface="Calibri"/>
                <a:ea typeface="Calibri"/>
                <a:cs typeface="Calibri"/>
                <a:sym typeface="Calibri"/>
              </a:rPr>
              <a:t>Shift+tab</a:t>
            </a:r>
            <a:r>
              <a:rPr>
                <a:latin typeface="Calibri"/>
                <a:ea typeface="Calibri"/>
                <a:cs typeface="Calibri"/>
                <a:sym typeface="Calibri"/>
              </a:rPr>
              <a:t> keys to decrease indention levels for each paragraphs. </a:t>
            </a:r>
            <a:r>
              <a:rPr b="1">
                <a:latin typeface="Calibri"/>
                <a:ea typeface="Calibri"/>
                <a:cs typeface="Calibri"/>
                <a:sym typeface="Calibri"/>
              </a:rPr>
              <a:t>Ignore the bullets </a:t>
            </a:r>
            <a:r>
              <a:rPr>
                <a:latin typeface="Calibri"/>
                <a:ea typeface="Calibri"/>
                <a:cs typeface="Calibri"/>
                <a:sym typeface="Calibri"/>
              </a:rPr>
              <a:t>at this point.</a:t>
            </a:r>
          </a:p>
          <a:p>
            <a:pPr defTabSz="929579">
              <a:lnSpc>
                <a:spcPct val="110000"/>
              </a:lnSpc>
              <a:spcBef>
                <a:spcPts val="610"/>
              </a:spcBef>
              <a:defRPr sz="1800"/>
            </a:pPr>
            <a:r>
              <a:rPr>
                <a:latin typeface="Calibri"/>
                <a:ea typeface="Calibri"/>
                <a:cs typeface="Calibri"/>
                <a:sym typeface="Calibri"/>
              </a:rPr>
              <a:t>If copy and paste the text from other sources, make sure the text is reset to the defaulted size and formatting by clicking </a:t>
            </a:r>
            <a:r>
              <a:rPr b="1">
                <a:latin typeface="Calibri"/>
                <a:ea typeface="Calibri"/>
                <a:cs typeface="Calibri"/>
                <a:sym typeface="Calibri"/>
              </a:rPr>
              <a:t>Reset</a:t>
            </a:r>
            <a:r>
              <a:rPr>
                <a:latin typeface="Calibri"/>
                <a:ea typeface="Calibri"/>
                <a:cs typeface="Calibri"/>
                <a:sym typeface="Calibri"/>
              </a:rPr>
              <a:t>, within the </a:t>
            </a:r>
            <a:r>
              <a:rPr b="1">
                <a:latin typeface="Calibri"/>
                <a:ea typeface="Calibri"/>
                <a:cs typeface="Calibri"/>
                <a:sym typeface="Calibri"/>
              </a:rPr>
              <a:t>Slides Group</a:t>
            </a:r>
            <a:r>
              <a:rPr>
                <a:latin typeface="Calibri"/>
                <a:ea typeface="Calibri"/>
                <a:cs typeface="Calibri"/>
                <a:sym typeface="Calibri"/>
              </a:rPr>
              <a:t>. (Or select </a:t>
            </a:r>
            <a:r>
              <a:rPr b="1">
                <a:latin typeface="Calibri"/>
                <a:ea typeface="Calibri"/>
                <a:cs typeface="Calibri"/>
                <a:sym typeface="Calibri"/>
              </a:rPr>
              <a:t>Reset Layout to Default Settings, </a:t>
            </a:r>
            <a:r>
              <a:rPr>
                <a:latin typeface="Calibri"/>
                <a:ea typeface="Calibri"/>
                <a:cs typeface="Calibri"/>
                <a:sym typeface="Calibri"/>
              </a:rPr>
              <a:t>located at the bottom of the </a:t>
            </a:r>
            <a:r>
              <a:rPr b="1">
                <a:latin typeface="Calibri"/>
                <a:ea typeface="Calibri"/>
                <a:cs typeface="Calibri"/>
                <a:sym typeface="Calibri"/>
              </a:rPr>
              <a:t>Layout</a:t>
            </a:r>
            <a:r>
              <a:rPr>
                <a:latin typeface="Calibri"/>
                <a:ea typeface="Calibri"/>
                <a:cs typeface="Calibri"/>
                <a:sym typeface="Calibri"/>
              </a:rPr>
              <a:t> gallery, for Mac.) Delete extra spaces.</a:t>
            </a:r>
          </a:p>
          <a:p>
            <a:pPr defTabSz="929579">
              <a:lnSpc>
                <a:spcPct val="110000"/>
              </a:lnSpc>
              <a:spcBef>
                <a:spcPts val="610"/>
              </a:spcBef>
              <a:defRPr sz="1800"/>
            </a:pPr>
            <a:endParaRPr>
              <a:latin typeface="Calibri"/>
              <a:ea typeface="Calibri"/>
              <a:cs typeface="Calibri"/>
              <a:sym typeface="Calibri"/>
            </a:endParaRPr>
          </a:p>
          <a:p>
            <a:pPr defTabSz="929579">
              <a:lnSpc>
                <a:spcPct val="110000"/>
              </a:lnSpc>
              <a:spcBef>
                <a:spcPts val="610"/>
              </a:spcBef>
              <a:defRPr sz="1800"/>
            </a:pPr>
            <a:r>
              <a:rPr>
                <a:latin typeface="Calibri"/>
                <a:ea typeface="Calibri"/>
                <a:cs typeface="Calibri"/>
                <a:sym typeface="Calibri"/>
              </a:rPr>
              <a:t>Once finish typing, select all text in the body copy block and click the </a:t>
            </a:r>
            <a:r>
              <a:rPr b="1">
                <a:latin typeface="Calibri"/>
                <a:ea typeface="Calibri"/>
                <a:cs typeface="Calibri"/>
                <a:sym typeface="Calibri"/>
              </a:rPr>
              <a:t>Bullets</a:t>
            </a:r>
            <a:r>
              <a:rPr>
                <a:latin typeface="Calibri"/>
                <a:ea typeface="Calibri"/>
                <a:cs typeface="Calibri"/>
                <a:sym typeface="Calibri"/>
              </a:rPr>
              <a:t> button, within the </a:t>
            </a:r>
            <a:r>
              <a:rPr b="1">
                <a:latin typeface="Calibri"/>
                <a:ea typeface="Calibri"/>
                <a:cs typeface="Calibri"/>
                <a:sym typeface="Calibri"/>
              </a:rPr>
              <a:t>Paragraph </a:t>
            </a:r>
            <a:r>
              <a:rPr>
                <a:latin typeface="Calibri"/>
                <a:ea typeface="Calibri"/>
                <a:cs typeface="Calibri"/>
                <a:sym typeface="Calibri"/>
              </a:rPr>
              <a:t>group to turn off bullets.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noRot="1" noChangeAspect="1"/>
          </p:cNvSpPr>
          <p:nvPr>
            <p:ph type="sldImg"/>
          </p:nvPr>
        </p:nvSpPr>
        <p:spPr>
          <a:xfrm>
            <a:off x="396875" y="387350"/>
            <a:ext cx="4640263" cy="2611438"/>
          </a:xfrm>
          <a:prstGeom prst="rect">
            <a:avLst/>
          </a:prstGeom>
        </p:spPr>
        <p:txBody>
          <a:bodyPr/>
          <a:lstStyle/>
          <a:p>
            <a:pPr lvl="0"/>
            <a:endParaRPr/>
          </a:p>
        </p:txBody>
      </p:sp>
      <p:sp>
        <p:nvSpPr>
          <p:cNvPr id="236" name="Shape 236"/>
          <p:cNvSpPr>
            <a:spLocks noGrp="1"/>
          </p:cNvSpPr>
          <p:nvPr>
            <p:ph type="body" sz="quarter" idx="1"/>
          </p:nvPr>
        </p:nvSpPr>
        <p:spPr>
          <a:prstGeom prst="rect">
            <a:avLst/>
          </a:prstGeom>
        </p:spPr>
        <p:txBody>
          <a:bodyPr/>
          <a:lstStyle/>
          <a:p>
            <a:pPr defTabSz="929579">
              <a:spcBef>
                <a:spcPts val="610"/>
              </a:spcBef>
              <a:defRPr sz="1800"/>
            </a:pPr>
            <a:r>
              <a:rPr>
                <a:latin typeface="Calibri"/>
                <a:ea typeface="Calibri"/>
                <a:cs typeface="Calibri"/>
                <a:sym typeface="Calibri"/>
              </a:rPr>
              <a:t>This slide can also be used as a </a:t>
            </a:r>
            <a:r>
              <a:rPr b="1">
                <a:latin typeface="Calibri"/>
                <a:ea typeface="Calibri"/>
                <a:cs typeface="Calibri"/>
                <a:sym typeface="Calibri"/>
              </a:rPr>
              <a:t>Q and A slide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xfrm>
            <a:off x="396875" y="387350"/>
            <a:ext cx="4640263" cy="2611438"/>
          </a:xfrm>
          <a:prstGeom prst="rect">
            <a:avLst/>
          </a:prstGeom>
        </p:spPr>
        <p:txBody>
          <a:bodyPr/>
          <a:lstStyle/>
          <a:p>
            <a:pPr lvl="0"/>
            <a:endParaRPr/>
          </a:p>
        </p:txBody>
      </p:sp>
      <p:sp>
        <p:nvSpPr>
          <p:cNvPr id="254" name="Shape 254"/>
          <p:cNvSpPr>
            <a:spLocks noGrp="1"/>
          </p:cNvSpPr>
          <p:nvPr>
            <p:ph type="body" sz="quarter" idx="1"/>
          </p:nvPr>
        </p:nvSpPr>
        <p:spPr>
          <a:prstGeom prst="rect">
            <a:avLst/>
          </a:prstGeom>
        </p:spPr>
        <p:txBody>
          <a:bodyPr/>
          <a:lstStyle/>
          <a:p>
            <a:pPr defTabSz="929579">
              <a:lnSpc>
                <a:spcPct val="110000"/>
              </a:lnSpc>
              <a:spcBef>
                <a:spcPts val="610"/>
              </a:spcBef>
              <a:defRPr sz="1800"/>
            </a:pPr>
            <a:r>
              <a:rPr>
                <a:latin typeface="Calibri"/>
                <a:ea typeface="Calibri"/>
                <a:cs typeface="Calibri"/>
                <a:sym typeface="Calibri"/>
              </a:rPr>
              <a:t>This is a sample </a:t>
            </a:r>
            <a:r>
              <a:rPr b="1">
                <a:latin typeface="Calibri"/>
                <a:ea typeface="Calibri"/>
                <a:cs typeface="Calibri"/>
                <a:sym typeface="Calibri"/>
              </a:rPr>
              <a:t>Title and Code Layout </a:t>
            </a:r>
            <a:r>
              <a:rPr>
                <a:latin typeface="Calibri"/>
                <a:ea typeface="Calibri"/>
                <a:cs typeface="Calibri"/>
                <a:sym typeface="Calibri"/>
              </a:rPr>
              <a:t>slide, ideal for displaying codes.</a:t>
            </a:r>
          </a:p>
          <a:p>
            <a:pPr defTabSz="929579">
              <a:lnSpc>
                <a:spcPct val="110000"/>
              </a:lnSpc>
              <a:spcBef>
                <a:spcPts val="610"/>
              </a:spcBef>
              <a:defRPr sz="1800"/>
            </a:pPr>
            <a:endParaRPr b="1">
              <a:latin typeface="Calibri"/>
              <a:ea typeface="Calibri"/>
              <a:cs typeface="Calibri"/>
              <a:sym typeface="Calibri"/>
            </a:endParaRPr>
          </a:p>
          <a:p>
            <a:pPr defTabSz="944941">
              <a:lnSpc>
                <a:spcPct val="110000"/>
              </a:lnSpc>
              <a:spcBef>
                <a:spcPts val="610"/>
              </a:spcBef>
              <a:defRPr sz="1800"/>
            </a:pPr>
            <a:r>
              <a:rPr b="1">
                <a:latin typeface="Calibri"/>
                <a:ea typeface="Calibri"/>
                <a:cs typeface="Calibri"/>
                <a:sym typeface="Calibri"/>
              </a:rPr>
              <a:t>To take advantage of the pre-formatted paragraph style: </a:t>
            </a:r>
            <a:br>
              <a:rPr b="1">
                <a:latin typeface="Calibri"/>
                <a:ea typeface="Calibri"/>
                <a:cs typeface="Calibri"/>
                <a:sym typeface="Calibri"/>
              </a:rPr>
            </a:br>
            <a:r>
              <a:rPr>
                <a:latin typeface="Calibri"/>
                <a:ea typeface="Calibri"/>
                <a:cs typeface="Calibri"/>
                <a:sym typeface="Calibri"/>
              </a:rPr>
              <a:t>Start typing the code, using the </a:t>
            </a:r>
            <a:r>
              <a:rPr b="1">
                <a:latin typeface="Calibri"/>
                <a:ea typeface="Calibri"/>
                <a:cs typeface="Calibri"/>
                <a:sym typeface="Calibri"/>
              </a:rPr>
              <a:t>tab</a:t>
            </a:r>
            <a:r>
              <a:rPr>
                <a:latin typeface="Calibri"/>
                <a:ea typeface="Calibri"/>
                <a:cs typeface="Calibri"/>
                <a:sym typeface="Calibri"/>
              </a:rPr>
              <a:t> </a:t>
            </a:r>
            <a:r>
              <a:rPr b="1">
                <a:latin typeface="Calibri"/>
                <a:ea typeface="Calibri"/>
                <a:cs typeface="Calibri"/>
                <a:sym typeface="Calibri"/>
              </a:rPr>
              <a:t>key</a:t>
            </a:r>
            <a:r>
              <a:rPr>
                <a:latin typeface="Calibri"/>
                <a:ea typeface="Calibri"/>
                <a:cs typeface="Calibri"/>
                <a:sym typeface="Calibri"/>
              </a:rPr>
              <a:t> (not space key) to increase and </a:t>
            </a:r>
            <a:r>
              <a:rPr b="1">
                <a:latin typeface="Calibri"/>
                <a:ea typeface="Calibri"/>
                <a:cs typeface="Calibri"/>
                <a:sym typeface="Calibri"/>
              </a:rPr>
              <a:t>Shift+tab</a:t>
            </a:r>
            <a:r>
              <a:rPr>
                <a:latin typeface="Calibri"/>
                <a:ea typeface="Calibri"/>
                <a:cs typeface="Calibri"/>
                <a:sym typeface="Calibri"/>
              </a:rPr>
              <a:t> keys to decrease indention levels for each paragraphs. </a:t>
            </a:r>
            <a:r>
              <a:rPr b="1">
                <a:latin typeface="Calibri"/>
                <a:ea typeface="Calibri"/>
                <a:cs typeface="Calibri"/>
                <a:sym typeface="Calibri"/>
              </a:rPr>
              <a:t>Ignore the bullets </a:t>
            </a:r>
            <a:r>
              <a:rPr>
                <a:latin typeface="Calibri"/>
                <a:ea typeface="Calibri"/>
                <a:cs typeface="Calibri"/>
                <a:sym typeface="Calibri"/>
              </a:rPr>
              <a:t>at this point.</a:t>
            </a:r>
          </a:p>
          <a:p>
            <a:pPr defTabSz="929579">
              <a:lnSpc>
                <a:spcPct val="110000"/>
              </a:lnSpc>
              <a:spcBef>
                <a:spcPts val="610"/>
              </a:spcBef>
              <a:defRPr sz="1800"/>
            </a:pPr>
            <a:r>
              <a:rPr>
                <a:latin typeface="Calibri"/>
                <a:ea typeface="Calibri"/>
                <a:cs typeface="Calibri"/>
                <a:sym typeface="Calibri"/>
              </a:rPr>
              <a:t>If copy and paste the text from other sources, make sure the text is reset to the defaulted size and formatting by clicking </a:t>
            </a:r>
            <a:r>
              <a:rPr b="1">
                <a:latin typeface="Calibri"/>
                <a:ea typeface="Calibri"/>
                <a:cs typeface="Calibri"/>
                <a:sym typeface="Calibri"/>
              </a:rPr>
              <a:t>Reset</a:t>
            </a:r>
            <a:r>
              <a:rPr>
                <a:latin typeface="Calibri"/>
                <a:ea typeface="Calibri"/>
                <a:cs typeface="Calibri"/>
                <a:sym typeface="Calibri"/>
              </a:rPr>
              <a:t>, within the </a:t>
            </a:r>
            <a:r>
              <a:rPr b="1">
                <a:latin typeface="Calibri"/>
                <a:ea typeface="Calibri"/>
                <a:cs typeface="Calibri"/>
                <a:sym typeface="Calibri"/>
              </a:rPr>
              <a:t>Slides Group</a:t>
            </a:r>
            <a:r>
              <a:rPr>
                <a:latin typeface="Calibri"/>
                <a:ea typeface="Calibri"/>
                <a:cs typeface="Calibri"/>
                <a:sym typeface="Calibri"/>
              </a:rPr>
              <a:t>. (Or select </a:t>
            </a:r>
            <a:r>
              <a:rPr b="1">
                <a:latin typeface="Calibri"/>
                <a:ea typeface="Calibri"/>
                <a:cs typeface="Calibri"/>
                <a:sym typeface="Calibri"/>
              </a:rPr>
              <a:t>Reset Layout to Default Settings, </a:t>
            </a:r>
            <a:r>
              <a:rPr>
                <a:latin typeface="Calibri"/>
                <a:ea typeface="Calibri"/>
                <a:cs typeface="Calibri"/>
                <a:sym typeface="Calibri"/>
              </a:rPr>
              <a:t>located at the bottom of the </a:t>
            </a:r>
            <a:r>
              <a:rPr b="1">
                <a:latin typeface="Calibri"/>
                <a:ea typeface="Calibri"/>
                <a:cs typeface="Calibri"/>
                <a:sym typeface="Calibri"/>
              </a:rPr>
              <a:t>Layout</a:t>
            </a:r>
            <a:r>
              <a:rPr>
                <a:latin typeface="Calibri"/>
                <a:ea typeface="Calibri"/>
                <a:cs typeface="Calibri"/>
                <a:sym typeface="Calibri"/>
              </a:rPr>
              <a:t> gallery, for Mac.) Delete extra spaces.</a:t>
            </a:r>
          </a:p>
          <a:p>
            <a:pPr defTabSz="929579">
              <a:lnSpc>
                <a:spcPct val="110000"/>
              </a:lnSpc>
              <a:spcBef>
                <a:spcPts val="610"/>
              </a:spcBef>
              <a:defRPr sz="1800"/>
            </a:pPr>
            <a:endParaRPr>
              <a:latin typeface="Calibri"/>
              <a:ea typeface="Calibri"/>
              <a:cs typeface="Calibri"/>
              <a:sym typeface="Calibri"/>
            </a:endParaRPr>
          </a:p>
          <a:p>
            <a:pPr defTabSz="929579">
              <a:lnSpc>
                <a:spcPct val="110000"/>
              </a:lnSpc>
              <a:spcBef>
                <a:spcPts val="610"/>
              </a:spcBef>
              <a:defRPr sz="1800"/>
            </a:pPr>
            <a:r>
              <a:rPr>
                <a:latin typeface="Calibri"/>
                <a:ea typeface="Calibri"/>
                <a:cs typeface="Calibri"/>
                <a:sym typeface="Calibri"/>
              </a:rPr>
              <a:t>Once finish typing, select all text in the body copy block and click the </a:t>
            </a:r>
            <a:r>
              <a:rPr b="1">
                <a:latin typeface="Calibri"/>
                <a:ea typeface="Calibri"/>
                <a:cs typeface="Calibri"/>
                <a:sym typeface="Calibri"/>
              </a:rPr>
              <a:t>Bullets</a:t>
            </a:r>
            <a:r>
              <a:rPr>
                <a:latin typeface="Calibri"/>
                <a:ea typeface="Calibri"/>
                <a:cs typeface="Calibri"/>
                <a:sym typeface="Calibri"/>
              </a:rPr>
              <a:t> button, within the </a:t>
            </a:r>
            <a:r>
              <a:rPr b="1">
                <a:latin typeface="Calibri"/>
                <a:ea typeface="Calibri"/>
                <a:cs typeface="Calibri"/>
                <a:sym typeface="Calibri"/>
              </a:rPr>
              <a:t>Paragraph </a:t>
            </a:r>
            <a:r>
              <a:rPr>
                <a:latin typeface="Calibri"/>
                <a:ea typeface="Calibri"/>
                <a:cs typeface="Calibri"/>
                <a:sym typeface="Calibri"/>
              </a:rPr>
              <a:t>group to turn off bullets.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noRot="1" noChangeAspect="1"/>
          </p:cNvSpPr>
          <p:nvPr>
            <p:ph type="sldImg"/>
          </p:nvPr>
        </p:nvSpPr>
        <p:spPr>
          <a:xfrm>
            <a:off x="396875" y="387350"/>
            <a:ext cx="4640263" cy="2611438"/>
          </a:xfrm>
          <a:prstGeom prst="rect">
            <a:avLst/>
          </a:prstGeom>
        </p:spPr>
        <p:txBody>
          <a:bodyPr/>
          <a:lstStyle/>
          <a:p>
            <a:pPr lvl="0"/>
            <a:endParaRPr/>
          </a:p>
        </p:txBody>
      </p:sp>
      <p:sp>
        <p:nvSpPr>
          <p:cNvPr id="273" name="Shape 273"/>
          <p:cNvSpPr>
            <a:spLocks noGrp="1"/>
          </p:cNvSpPr>
          <p:nvPr>
            <p:ph type="body" sz="quarter" idx="1"/>
          </p:nvPr>
        </p:nvSpPr>
        <p:spPr>
          <a:prstGeom prst="rect">
            <a:avLst/>
          </a:prstGeom>
        </p:spPr>
        <p:txBody>
          <a:bodyPr/>
          <a:lstStyle/>
          <a:p>
            <a:pPr defTabSz="929579">
              <a:lnSpc>
                <a:spcPct val="110000"/>
              </a:lnSpc>
              <a:spcBef>
                <a:spcPts val="610"/>
              </a:spcBef>
              <a:defRPr sz="1800"/>
            </a:pPr>
            <a:r>
              <a:rPr>
                <a:latin typeface="Calibri"/>
                <a:ea typeface="Calibri"/>
                <a:cs typeface="Calibri"/>
                <a:sym typeface="Calibri"/>
              </a:rPr>
              <a:t>This is a sample </a:t>
            </a:r>
            <a:r>
              <a:rPr b="1">
                <a:latin typeface="Calibri"/>
                <a:ea typeface="Calibri"/>
                <a:cs typeface="Calibri"/>
                <a:sym typeface="Calibri"/>
              </a:rPr>
              <a:t>Title and Code Layout </a:t>
            </a:r>
            <a:r>
              <a:rPr>
                <a:latin typeface="Calibri"/>
                <a:ea typeface="Calibri"/>
                <a:cs typeface="Calibri"/>
                <a:sym typeface="Calibri"/>
              </a:rPr>
              <a:t>slide, ideal for displaying codes.</a:t>
            </a:r>
          </a:p>
          <a:p>
            <a:pPr defTabSz="929579">
              <a:lnSpc>
                <a:spcPct val="110000"/>
              </a:lnSpc>
              <a:spcBef>
                <a:spcPts val="610"/>
              </a:spcBef>
              <a:defRPr sz="1800"/>
            </a:pPr>
            <a:endParaRPr b="1">
              <a:latin typeface="Calibri"/>
              <a:ea typeface="Calibri"/>
              <a:cs typeface="Calibri"/>
              <a:sym typeface="Calibri"/>
            </a:endParaRPr>
          </a:p>
          <a:p>
            <a:pPr defTabSz="944941">
              <a:lnSpc>
                <a:spcPct val="110000"/>
              </a:lnSpc>
              <a:spcBef>
                <a:spcPts val="610"/>
              </a:spcBef>
              <a:defRPr sz="1800"/>
            </a:pPr>
            <a:r>
              <a:rPr b="1">
                <a:latin typeface="Calibri"/>
                <a:ea typeface="Calibri"/>
                <a:cs typeface="Calibri"/>
                <a:sym typeface="Calibri"/>
              </a:rPr>
              <a:t>To take advantage of the pre-formatted paragraph style: </a:t>
            </a:r>
            <a:br>
              <a:rPr b="1">
                <a:latin typeface="Calibri"/>
                <a:ea typeface="Calibri"/>
                <a:cs typeface="Calibri"/>
                <a:sym typeface="Calibri"/>
              </a:rPr>
            </a:br>
            <a:r>
              <a:rPr>
                <a:latin typeface="Calibri"/>
                <a:ea typeface="Calibri"/>
                <a:cs typeface="Calibri"/>
                <a:sym typeface="Calibri"/>
              </a:rPr>
              <a:t>Start typing the code, using the </a:t>
            </a:r>
            <a:r>
              <a:rPr b="1">
                <a:latin typeface="Calibri"/>
                <a:ea typeface="Calibri"/>
                <a:cs typeface="Calibri"/>
                <a:sym typeface="Calibri"/>
              </a:rPr>
              <a:t>tab</a:t>
            </a:r>
            <a:r>
              <a:rPr>
                <a:latin typeface="Calibri"/>
                <a:ea typeface="Calibri"/>
                <a:cs typeface="Calibri"/>
                <a:sym typeface="Calibri"/>
              </a:rPr>
              <a:t> </a:t>
            </a:r>
            <a:r>
              <a:rPr b="1">
                <a:latin typeface="Calibri"/>
                <a:ea typeface="Calibri"/>
                <a:cs typeface="Calibri"/>
                <a:sym typeface="Calibri"/>
              </a:rPr>
              <a:t>key</a:t>
            </a:r>
            <a:r>
              <a:rPr>
                <a:latin typeface="Calibri"/>
                <a:ea typeface="Calibri"/>
                <a:cs typeface="Calibri"/>
                <a:sym typeface="Calibri"/>
              </a:rPr>
              <a:t> (not space key) to increase and </a:t>
            </a:r>
            <a:r>
              <a:rPr b="1">
                <a:latin typeface="Calibri"/>
                <a:ea typeface="Calibri"/>
                <a:cs typeface="Calibri"/>
                <a:sym typeface="Calibri"/>
              </a:rPr>
              <a:t>Shift+tab</a:t>
            </a:r>
            <a:r>
              <a:rPr>
                <a:latin typeface="Calibri"/>
                <a:ea typeface="Calibri"/>
                <a:cs typeface="Calibri"/>
                <a:sym typeface="Calibri"/>
              </a:rPr>
              <a:t> keys to decrease indention levels for each paragraphs. </a:t>
            </a:r>
            <a:r>
              <a:rPr b="1">
                <a:latin typeface="Calibri"/>
                <a:ea typeface="Calibri"/>
                <a:cs typeface="Calibri"/>
                <a:sym typeface="Calibri"/>
              </a:rPr>
              <a:t>Ignore the bullets </a:t>
            </a:r>
            <a:r>
              <a:rPr>
                <a:latin typeface="Calibri"/>
                <a:ea typeface="Calibri"/>
                <a:cs typeface="Calibri"/>
                <a:sym typeface="Calibri"/>
              </a:rPr>
              <a:t>at this point.</a:t>
            </a:r>
          </a:p>
          <a:p>
            <a:pPr defTabSz="929579">
              <a:lnSpc>
                <a:spcPct val="110000"/>
              </a:lnSpc>
              <a:spcBef>
                <a:spcPts val="610"/>
              </a:spcBef>
              <a:defRPr sz="1800"/>
            </a:pPr>
            <a:r>
              <a:rPr>
                <a:latin typeface="Calibri"/>
                <a:ea typeface="Calibri"/>
                <a:cs typeface="Calibri"/>
                <a:sym typeface="Calibri"/>
              </a:rPr>
              <a:t>If copy and paste the text from other sources, make sure the text is reset to the defaulted size and formatting by clicking </a:t>
            </a:r>
            <a:r>
              <a:rPr b="1">
                <a:latin typeface="Calibri"/>
                <a:ea typeface="Calibri"/>
                <a:cs typeface="Calibri"/>
                <a:sym typeface="Calibri"/>
              </a:rPr>
              <a:t>Reset</a:t>
            </a:r>
            <a:r>
              <a:rPr>
                <a:latin typeface="Calibri"/>
                <a:ea typeface="Calibri"/>
                <a:cs typeface="Calibri"/>
                <a:sym typeface="Calibri"/>
              </a:rPr>
              <a:t>, within the </a:t>
            </a:r>
            <a:r>
              <a:rPr b="1">
                <a:latin typeface="Calibri"/>
                <a:ea typeface="Calibri"/>
                <a:cs typeface="Calibri"/>
                <a:sym typeface="Calibri"/>
              </a:rPr>
              <a:t>Slides Group</a:t>
            </a:r>
            <a:r>
              <a:rPr>
                <a:latin typeface="Calibri"/>
                <a:ea typeface="Calibri"/>
                <a:cs typeface="Calibri"/>
                <a:sym typeface="Calibri"/>
              </a:rPr>
              <a:t>. (Or select </a:t>
            </a:r>
            <a:r>
              <a:rPr b="1">
                <a:latin typeface="Calibri"/>
                <a:ea typeface="Calibri"/>
                <a:cs typeface="Calibri"/>
                <a:sym typeface="Calibri"/>
              </a:rPr>
              <a:t>Reset Layout to Default Settings, </a:t>
            </a:r>
            <a:r>
              <a:rPr>
                <a:latin typeface="Calibri"/>
                <a:ea typeface="Calibri"/>
                <a:cs typeface="Calibri"/>
                <a:sym typeface="Calibri"/>
              </a:rPr>
              <a:t>located at the bottom of the </a:t>
            </a:r>
            <a:r>
              <a:rPr b="1">
                <a:latin typeface="Calibri"/>
                <a:ea typeface="Calibri"/>
                <a:cs typeface="Calibri"/>
                <a:sym typeface="Calibri"/>
              </a:rPr>
              <a:t>Layout</a:t>
            </a:r>
            <a:r>
              <a:rPr>
                <a:latin typeface="Calibri"/>
                <a:ea typeface="Calibri"/>
                <a:cs typeface="Calibri"/>
                <a:sym typeface="Calibri"/>
              </a:rPr>
              <a:t> gallery, for Mac.) Delete extra spaces.</a:t>
            </a:r>
          </a:p>
          <a:p>
            <a:pPr defTabSz="929579">
              <a:lnSpc>
                <a:spcPct val="110000"/>
              </a:lnSpc>
              <a:spcBef>
                <a:spcPts val="610"/>
              </a:spcBef>
              <a:defRPr sz="1800"/>
            </a:pPr>
            <a:endParaRPr>
              <a:latin typeface="Calibri"/>
              <a:ea typeface="Calibri"/>
              <a:cs typeface="Calibri"/>
              <a:sym typeface="Calibri"/>
            </a:endParaRPr>
          </a:p>
          <a:p>
            <a:pPr defTabSz="929579">
              <a:lnSpc>
                <a:spcPct val="110000"/>
              </a:lnSpc>
              <a:spcBef>
                <a:spcPts val="610"/>
              </a:spcBef>
              <a:defRPr sz="1800"/>
            </a:pPr>
            <a:r>
              <a:rPr>
                <a:latin typeface="Calibri"/>
                <a:ea typeface="Calibri"/>
                <a:cs typeface="Calibri"/>
                <a:sym typeface="Calibri"/>
              </a:rPr>
              <a:t>Once finish typing, select all text in the body copy block and click the </a:t>
            </a:r>
            <a:r>
              <a:rPr b="1">
                <a:latin typeface="Calibri"/>
                <a:ea typeface="Calibri"/>
                <a:cs typeface="Calibri"/>
                <a:sym typeface="Calibri"/>
              </a:rPr>
              <a:t>Bullets</a:t>
            </a:r>
            <a:r>
              <a:rPr>
                <a:latin typeface="Calibri"/>
                <a:ea typeface="Calibri"/>
                <a:cs typeface="Calibri"/>
                <a:sym typeface="Calibri"/>
              </a:rPr>
              <a:t> button, within the </a:t>
            </a:r>
            <a:r>
              <a:rPr b="1">
                <a:latin typeface="Calibri"/>
                <a:ea typeface="Calibri"/>
                <a:cs typeface="Calibri"/>
                <a:sym typeface="Calibri"/>
              </a:rPr>
              <a:t>Paragraph </a:t>
            </a:r>
            <a:r>
              <a:rPr>
                <a:latin typeface="Calibri"/>
                <a:ea typeface="Calibri"/>
                <a:cs typeface="Calibri"/>
                <a:sym typeface="Calibri"/>
              </a:rPr>
              <a:t>group to turn off bullets.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noRot="1" noChangeAspect="1"/>
          </p:cNvSpPr>
          <p:nvPr>
            <p:ph type="sldImg"/>
          </p:nvPr>
        </p:nvSpPr>
        <p:spPr>
          <a:xfrm>
            <a:off x="400050" y="696913"/>
            <a:ext cx="6184900" cy="3481387"/>
          </a:xfrm>
          <a:prstGeom prst="rect">
            <a:avLst/>
          </a:prstGeom>
        </p:spPr>
        <p:txBody>
          <a:bodyPr/>
          <a:lstStyle/>
          <a:p>
            <a:pPr lvl="0"/>
            <a:endParaRPr/>
          </a:p>
        </p:txBody>
      </p:sp>
      <p:sp>
        <p:nvSpPr>
          <p:cNvPr id="285" name="Shape 285"/>
          <p:cNvSpPr>
            <a:spLocks noGrp="1"/>
          </p:cNvSpPr>
          <p:nvPr>
            <p:ph type="body" sz="quarter" idx="1"/>
          </p:nvPr>
        </p:nvSpPr>
        <p:spPr>
          <a:prstGeom prst="rect">
            <a:avLst/>
          </a:prstGeom>
        </p:spPr>
        <p:txBody>
          <a:bodyPr/>
          <a:lstStyle/>
          <a:p>
            <a:pPr defTabSz="929579">
              <a:spcBef>
                <a:spcPts val="610"/>
              </a:spcBef>
              <a:defRPr sz="1800"/>
            </a:pPr>
            <a:r>
              <a:rPr>
                <a:latin typeface="Calibri"/>
                <a:ea typeface="Calibri"/>
                <a:cs typeface="Calibri"/>
                <a:sym typeface="Calibri"/>
              </a:rPr>
              <a:t>This slide can also be used as a </a:t>
            </a:r>
            <a:r>
              <a:rPr b="1">
                <a:latin typeface="Calibri"/>
                <a:ea typeface="Calibri"/>
                <a:cs typeface="Calibri"/>
                <a:sym typeface="Calibri"/>
              </a:rPr>
              <a:t>Q and A slide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a:spLocks noGrp="1" noRot="1" noChangeAspect="1"/>
          </p:cNvSpPr>
          <p:nvPr>
            <p:ph type="sldImg"/>
          </p:nvPr>
        </p:nvSpPr>
        <p:spPr>
          <a:xfrm>
            <a:off x="396875" y="387350"/>
            <a:ext cx="4640263" cy="2611438"/>
          </a:xfrm>
          <a:prstGeom prst="rect">
            <a:avLst/>
          </a:prstGeom>
        </p:spPr>
        <p:txBody>
          <a:bodyPr/>
          <a:lstStyle/>
          <a:p>
            <a:pPr lvl="0"/>
            <a:endParaRPr/>
          </a:p>
        </p:txBody>
      </p:sp>
      <p:sp>
        <p:nvSpPr>
          <p:cNvPr id="304" name="Shape 304"/>
          <p:cNvSpPr>
            <a:spLocks noGrp="1"/>
          </p:cNvSpPr>
          <p:nvPr>
            <p:ph type="body" sz="quarter" idx="1"/>
          </p:nvPr>
        </p:nvSpPr>
        <p:spPr>
          <a:prstGeom prst="rect">
            <a:avLst/>
          </a:prstGeom>
        </p:spPr>
        <p:txBody>
          <a:bodyPr/>
          <a:lstStyle/>
          <a:p>
            <a:pPr defTabSz="929579">
              <a:lnSpc>
                <a:spcPct val="110000"/>
              </a:lnSpc>
              <a:spcBef>
                <a:spcPts val="610"/>
              </a:spcBef>
              <a:defRPr sz="1800"/>
            </a:pPr>
            <a:r>
              <a:rPr>
                <a:latin typeface="Calibri"/>
                <a:ea typeface="Calibri"/>
                <a:cs typeface="Calibri"/>
                <a:sym typeface="Calibri"/>
              </a:rPr>
              <a:t>This is a sample </a:t>
            </a:r>
            <a:r>
              <a:rPr b="1">
                <a:latin typeface="Calibri"/>
                <a:ea typeface="Calibri"/>
                <a:cs typeface="Calibri"/>
                <a:sym typeface="Calibri"/>
              </a:rPr>
              <a:t>Title and Code Layout </a:t>
            </a:r>
            <a:r>
              <a:rPr>
                <a:latin typeface="Calibri"/>
                <a:ea typeface="Calibri"/>
                <a:cs typeface="Calibri"/>
                <a:sym typeface="Calibri"/>
              </a:rPr>
              <a:t>slide, ideal for displaying codes.</a:t>
            </a:r>
          </a:p>
          <a:p>
            <a:pPr defTabSz="929579">
              <a:lnSpc>
                <a:spcPct val="110000"/>
              </a:lnSpc>
              <a:spcBef>
                <a:spcPts val="610"/>
              </a:spcBef>
              <a:defRPr sz="1800"/>
            </a:pPr>
            <a:endParaRPr b="1">
              <a:latin typeface="Calibri"/>
              <a:ea typeface="Calibri"/>
              <a:cs typeface="Calibri"/>
              <a:sym typeface="Calibri"/>
            </a:endParaRPr>
          </a:p>
          <a:p>
            <a:pPr defTabSz="944941">
              <a:lnSpc>
                <a:spcPct val="110000"/>
              </a:lnSpc>
              <a:spcBef>
                <a:spcPts val="610"/>
              </a:spcBef>
              <a:defRPr sz="1800"/>
            </a:pPr>
            <a:r>
              <a:rPr b="1">
                <a:latin typeface="Calibri"/>
                <a:ea typeface="Calibri"/>
                <a:cs typeface="Calibri"/>
                <a:sym typeface="Calibri"/>
              </a:rPr>
              <a:t>To take advantage of the pre-formatted paragraph style: </a:t>
            </a:r>
            <a:br>
              <a:rPr b="1">
                <a:latin typeface="Calibri"/>
                <a:ea typeface="Calibri"/>
                <a:cs typeface="Calibri"/>
                <a:sym typeface="Calibri"/>
              </a:rPr>
            </a:br>
            <a:r>
              <a:rPr>
                <a:latin typeface="Calibri"/>
                <a:ea typeface="Calibri"/>
                <a:cs typeface="Calibri"/>
                <a:sym typeface="Calibri"/>
              </a:rPr>
              <a:t>Start typing the code, using the </a:t>
            </a:r>
            <a:r>
              <a:rPr b="1">
                <a:latin typeface="Calibri"/>
                <a:ea typeface="Calibri"/>
                <a:cs typeface="Calibri"/>
                <a:sym typeface="Calibri"/>
              </a:rPr>
              <a:t>tab</a:t>
            </a:r>
            <a:r>
              <a:rPr>
                <a:latin typeface="Calibri"/>
                <a:ea typeface="Calibri"/>
                <a:cs typeface="Calibri"/>
                <a:sym typeface="Calibri"/>
              </a:rPr>
              <a:t> </a:t>
            </a:r>
            <a:r>
              <a:rPr b="1">
                <a:latin typeface="Calibri"/>
                <a:ea typeface="Calibri"/>
                <a:cs typeface="Calibri"/>
                <a:sym typeface="Calibri"/>
              </a:rPr>
              <a:t>key</a:t>
            </a:r>
            <a:r>
              <a:rPr>
                <a:latin typeface="Calibri"/>
                <a:ea typeface="Calibri"/>
                <a:cs typeface="Calibri"/>
                <a:sym typeface="Calibri"/>
              </a:rPr>
              <a:t> (not space key) to increase and </a:t>
            </a:r>
            <a:r>
              <a:rPr b="1">
                <a:latin typeface="Calibri"/>
                <a:ea typeface="Calibri"/>
                <a:cs typeface="Calibri"/>
                <a:sym typeface="Calibri"/>
              </a:rPr>
              <a:t>Shift+tab</a:t>
            </a:r>
            <a:r>
              <a:rPr>
                <a:latin typeface="Calibri"/>
                <a:ea typeface="Calibri"/>
                <a:cs typeface="Calibri"/>
                <a:sym typeface="Calibri"/>
              </a:rPr>
              <a:t> keys to decrease indention levels for each paragraphs. </a:t>
            </a:r>
            <a:r>
              <a:rPr b="1">
                <a:latin typeface="Calibri"/>
                <a:ea typeface="Calibri"/>
                <a:cs typeface="Calibri"/>
                <a:sym typeface="Calibri"/>
              </a:rPr>
              <a:t>Ignore the bullets </a:t>
            </a:r>
            <a:r>
              <a:rPr>
                <a:latin typeface="Calibri"/>
                <a:ea typeface="Calibri"/>
                <a:cs typeface="Calibri"/>
                <a:sym typeface="Calibri"/>
              </a:rPr>
              <a:t>at this point.</a:t>
            </a:r>
          </a:p>
          <a:p>
            <a:pPr defTabSz="929579">
              <a:lnSpc>
                <a:spcPct val="110000"/>
              </a:lnSpc>
              <a:spcBef>
                <a:spcPts val="610"/>
              </a:spcBef>
              <a:defRPr sz="1800"/>
            </a:pPr>
            <a:r>
              <a:rPr>
                <a:latin typeface="Calibri"/>
                <a:ea typeface="Calibri"/>
                <a:cs typeface="Calibri"/>
                <a:sym typeface="Calibri"/>
              </a:rPr>
              <a:t>If copy and paste the text from other sources, make sure the text is reset to the defaulted size and formatting by clicking </a:t>
            </a:r>
            <a:r>
              <a:rPr b="1">
                <a:latin typeface="Calibri"/>
                <a:ea typeface="Calibri"/>
                <a:cs typeface="Calibri"/>
                <a:sym typeface="Calibri"/>
              </a:rPr>
              <a:t>Reset</a:t>
            </a:r>
            <a:r>
              <a:rPr>
                <a:latin typeface="Calibri"/>
                <a:ea typeface="Calibri"/>
                <a:cs typeface="Calibri"/>
                <a:sym typeface="Calibri"/>
              </a:rPr>
              <a:t>, within the </a:t>
            </a:r>
            <a:r>
              <a:rPr b="1">
                <a:latin typeface="Calibri"/>
                <a:ea typeface="Calibri"/>
                <a:cs typeface="Calibri"/>
                <a:sym typeface="Calibri"/>
              </a:rPr>
              <a:t>Slides Group</a:t>
            </a:r>
            <a:r>
              <a:rPr>
                <a:latin typeface="Calibri"/>
                <a:ea typeface="Calibri"/>
                <a:cs typeface="Calibri"/>
                <a:sym typeface="Calibri"/>
              </a:rPr>
              <a:t>. (Or select </a:t>
            </a:r>
            <a:r>
              <a:rPr b="1">
                <a:latin typeface="Calibri"/>
                <a:ea typeface="Calibri"/>
                <a:cs typeface="Calibri"/>
                <a:sym typeface="Calibri"/>
              </a:rPr>
              <a:t>Reset Layout to Default Settings, </a:t>
            </a:r>
            <a:r>
              <a:rPr>
                <a:latin typeface="Calibri"/>
                <a:ea typeface="Calibri"/>
                <a:cs typeface="Calibri"/>
                <a:sym typeface="Calibri"/>
              </a:rPr>
              <a:t>located at the bottom of the </a:t>
            </a:r>
            <a:r>
              <a:rPr b="1">
                <a:latin typeface="Calibri"/>
                <a:ea typeface="Calibri"/>
                <a:cs typeface="Calibri"/>
                <a:sym typeface="Calibri"/>
              </a:rPr>
              <a:t>Layout</a:t>
            </a:r>
            <a:r>
              <a:rPr>
                <a:latin typeface="Calibri"/>
                <a:ea typeface="Calibri"/>
                <a:cs typeface="Calibri"/>
                <a:sym typeface="Calibri"/>
              </a:rPr>
              <a:t> gallery, for Mac.) Delete extra spaces.</a:t>
            </a:r>
          </a:p>
          <a:p>
            <a:pPr defTabSz="929579">
              <a:lnSpc>
                <a:spcPct val="110000"/>
              </a:lnSpc>
              <a:spcBef>
                <a:spcPts val="610"/>
              </a:spcBef>
              <a:defRPr sz="1800"/>
            </a:pPr>
            <a:endParaRPr>
              <a:latin typeface="Calibri"/>
              <a:ea typeface="Calibri"/>
              <a:cs typeface="Calibri"/>
              <a:sym typeface="Calibri"/>
            </a:endParaRPr>
          </a:p>
          <a:p>
            <a:pPr defTabSz="929579">
              <a:lnSpc>
                <a:spcPct val="110000"/>
              </a:lnSpc>
              <a:spcBef>
                <a:spcPts val="610"/>
              </a:spcBef>
              <a:defRPr sz="1800"/>
            </a:pPr>
            <a:r>
              <a:rPr>
                <a:latin typeface="Calibri"/>
                <a:ea typeface="Calibri"/>
                <a:cs typeface="Calibri"/>
                <a:sym typeface="Calibri"/>
              </a:rPr>
              <a:t>Once finish typing, select all text in the body copy block and click the </a:t>
            </a:r>
            <a:r>
              <a:rPr b="1">
                <a:latin typeface="Calibri"/>
                <a:ea typeface="Calibri"/>
                <a:cs typeface="Calibri"/>
                <a:sym typeface="Calibri"/>
              </a:rPr>
              <a:t>Bullets</a:t>
            </a:r>
            <a:r>
              <a:rPr>
                <a:latin typeface="Calibri"/>
                <a:ea typeface="Calibri"/>
                <a:cs typeface="Calibri"/>
                <a:sym typeface="Calibri"/>
              </a:rPr>
              <a:t> button, within the </a:t>
            </a:r>
            <a:r>
              <a:rPr b="1">
                <a:latin typeface="Calibri"/>
                <a:ea typeface="Calibri"/>
                <a:cs typeface="Calibri"/>
                <a:sym typeface="Calibri"/>
              </a:rPr>
              <a:t>Paragraph </a:t>
            </a:r>
            <a:r>
              <a:rPr>
                <a:latin typeface="Calibri"/>
                <a:ea typeface="Calibri"/>
                <a:cs typeface="Calibri"/>
                <a:sym typeface="Calibri"/>
              </a:rPr>
              <a:t>group to turn off bullets.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96875" y="387350"/>
            <a:ext cx="4640263" cy="2611438"/>
          </a:xfrm>
          <a:prstGeom prst="rect">
            <a:avLst/>
          </a:prstGeom>
        </p:spPr>
        <p:txBody>
          <a:bodyPr/>
          <a:lstStyle/>
          <a:p>
            <a:pPr lvl="0"/>
            <a:endParaRPr/>
          </a:p>
        </p:txBody>
      </p:sp>
      <p:sp>
        <p:nvSpPr>
          <p:cNvPr id="314" name="Shape 314"/>
          <p:cNvSpPr>
            <a:spLocks noGrp="1"/>
          </p:cNvSpPr>
          <p:nvPr>
            <p:ph type="body" sz="quarter" idx="1"/>
          </p:nvPr>
        </p:nvSpPr>
        <p:spPr>
          <a:prstGeom prst="rect">
            <a:avLst/>
          </a:prstGeom>
        </p:spPr>
        <p:txBody>
          <a:bodyPr/>
          <a:lstStyle/>
          <a:p>
            <a:pPr defTabSz="929579">
              <a:lnSpc>
                <a:spcPct val="110000"/>
              </a:lnSpc>
              <a:spcBef>
                <a:spcPts val="610"/>
              </a:spcBef>
              <a:defRPr sz="1800"/>
            </a:pPr>
            <a:r>
              <a:rPr>
                <a:latin typeface="Calibri"/>
                <a:ea typeface="Calibri"/>
                <a:cs typeface="Calibri"/>
                <a:sym typeface="Calibri"/>
              </a:rPr>
              <a:t>This is a sample </a:t>
            </a:r>
            <a:r>
              <a:rPr b="1">
                <a:latin typeface="Calibri"/>
                <a:ea typeface="Calibri"/>
                <a:cs typeface="Calibri"/>
                <a:sym typeface="Calibri"/>
              </a:rPr>
              <a:t>Title and Code Layout </a:t>
            </a:r>
            <a:r>
              <a:rPr>
                <a:latin typeface="Calibri"/>
                <a:ea typeface="Calibri"/>
                <a:cs typeface="Calibri"/>
                <a:sym typeface="Calibri"/>
              </a:rPr>
              <a:t>slide, ideal for displaying codes.</a:t>
            </a:r>
          </a:p>
          <a:p>
            <a:pPr defTabSz="929579">
              <a:lnSpc>
                <a:spcPct val="110000"/>
              </a:lnSpc>
              <a:spcBef>
                <a:spcPts val="610"/>
              </a:spcBef>
              <a:defRPr sz="1800"/>
            </a:pPr>
            <a:endParaRPr b="1">
              <a:latin typeface="Calibri"/>
              <a:ea typeface="Calibri"/>
              <a:cs typeface="Calibri"/>
              <a:sym typeface="Calibri"/>
            </a:endParaRPr>
          </a:p>
          <a:p>
            <a:pPr defTabSz="944941">
              <a:lnSpc>
                <a:spcPct val="110000"/>
              </a:lnSpc>
              <a:spcBef>
                <a:spcPts val="610"/>
              </a:spcBef>
              <a:defRPr sz="1800"/>
            </a:pPr>
            <a:r>
              <a:rPr b="1">
                <a:latin typeface="Calibri"/>
                <a:ea typeface="Calibri"/>
                <a:cs typeface="Calibri"/>
                <a:sym typeface="Calibri"/>
              </a:rPr>
              <a:t>To take advantage of the pre-formatted paragraph style: </a:t>
            </a:r>
            <a:br>
              <a:rPr b="1">
                <a:latin typeface="Calibri"/>
                <a:ea typeface="Calibri"/>
                <a:cs typeface="Calibri"/>
                <a:sym typeface="Calibri"/>
              </a:rPr>
            </a:br>
            <a:r>
              <a:rPr>
                <a:latin typeface="Calibri"/>
                <a:ea typeface="Calibri"/>
                <a:cs typeface="Calibri"/>
                <a:sym typeface="Calibri"/>
              </a:rPr>
              <a:t>Start typing the code, using the </a:t>
            </a:r>
            <a:r>
              <a:rPr b="1">
                <a:latin typeface="Calibri"/>
                <a:ea typeface="Calibri"/>
                <a:cs typeface="Calibri"/>
                <a:sym typeface="Calibri"/>
              </a:rPr>
              <a:t>tab</a:t>
            </a:r>
            <a:r>
              <a:rPr>
                <a:latin typeface="Calibri"/>
                <a:ea typeface="Calibri"/>
                <a:cs typeface="Calibri"/>
                <a:sym typeface="Calibri"/>
              </a:rPr>
              <a:t> </a:t>
            </a:r>
            <a:r>
              <a:rPr b="1">
                <a:latin typeface="Calibri"/>
                <a:ea typeface="Calibri"/>
                <a:cs typeface="Calibri"/>
                <a:sym typeface="Calibri"/>
              </a:rPr>
              <a:t>key</a:t>
            </a:r>
            <a:r>
              <a:rPr>
                <a:latin typeface="Calibri"/>
                <a:ea typeface="Calibri"/>
                <a:cs typeface="Calibri"/>
                <a:sym typeface="Calibri"/>
              </a:rPr>
              <a:t> (not space key) to increase and </a:t>
            </a:r>
            <a:r>
              <a:rPr b="1">
                <a:latin typeface="Calibri"/>
                <a:ea typeface="Calibri"/>
                <a:cs typeface="Calibri"/>
                <a:sym typeface="Calibri"/>
              </a:rPr>
              <a:t>Shift+tab</a:t>
            </a:r>
            <a:r>
              <a:rPr>
                <a:latin typeface="Calibri"/>
                <a:ea typeface="Calibri"/>
                <a:cs typeface="Calibri"/>
                <a:sym typeface="Calibri"/>
              </a:rPr>
              <a:t> keys to decrease indention levels for each paragraphs. </a:t>
            </a:r>
            <a:r>
              <a:rPr b="1">
                <a:latin typeface="Calibri"/>
                <a:ea typeface="Calibri"/>
                <a:cs typeface="Calibri"/>
                <a:sym typeface="Calibri"/>
              </a:rPr>
              <a:t>Ignore the bullets </a:t>
            </a:r>
            <a:r>
              <a:rPr>
                <a:latin typeface="Calibri"/>
                <a:ea typeface="Calibri"/>
                <a:cs typeface="Calibri"/>
                <a:sym typeface="Calibri"/>
              </a:rPr>
              <a:t>at this point.</a:t>
            </a:r>
          </a:p>
          <a:p>
            <a:pPr defTabSz="929579">
              <a:lnSpc>
                <a:spcPct val="110000"/>
              </a:lnSpc>
              <a:spcBef>
                <a:spcPts val="610"/>
              </a:spcBef>
              <a:defRPr sz="1800"/>
            </a:pPr>
            <a:r>
              <a:rPr>
                <a:latin typeface="Calibri"/>
                <a:ea typeface="Calibri"/>
                <a:cs typeface="Calibri"/>
                <a:sym typeface="Calibri"/>
              </a:rPr>
              <a:t>If copy and paste the text from other sources, make sure the text is reset to the defaulted size and formatting by clicking </a:t>
            </a:r>
            <a:r>
              <a:rPr b="1">
                <a:latin typeface="Calibri"/>
                <a:ea typeface="Calibri"/>
                <a:cs typeface="Calibri"/>
                <a:sym typeface="Calibri"/>
              </a:rPr>
              <a:t>Reset</a:t>
            </a:r>
            <a:r>
              <a:rPr>
                <a:latin typeface="Calibri"/>
                <a:ea typeface="Calibri"/>
                <a:cs typeface="Calibri"/>
                <a:sym typeface="Calibri"/>
              </a:rPr>
              <a:t>, within the </a:t>
            </a:r>
            <a:r>
              <a:rPr b="1">
                <a:latin typeface="Calibri"/>
                <a:ea typeface="Calibri"/>
                <a:cs typeface="Calibri"/>
                <a:sym typeface="Calibri"/>
              </a:rPr>
              <a:t>Slides Group</a:t>
            </a:r>
            <a:r>
              <a:rPr>
                <a:latin typeface="Calibri"/>
                <a:ea typeface="Calibri"/>
                <a:cs typeface="Calibri"/>
                <a:sym typeface="Calibri"/>
              </a:rPr>
              <a:t>. (Or select </a:t>
            </a:r>
            <a:r>
              <a:rPr b="1">
                <a:latin typeface="Calibri"/>
                <a:ea typeface="Calibri"/>
                <a:cs typeface="Calibri"/>
                <a:sym typeface="Calibri"/>
              </a:rPr>
              <a:t>Reset Layout to Default Settings, </a:t>
            </a:r>
            <a:r>
              <a:rPr>
                <a:latin typeface="Calibri"/>
                <a:ea typeface="Calibri"/>
                <a:cs typeface="Calibri"/>
                <a:sym typeface="Calibri"/>
              </a:rPr>
              <a:t>located at the bottom of the </a:t>
            </a:r>
            <a:r>
              <a:rPr b="1">
                <a:latin typeface="Calibri"/>
                <a:ea typeface="Calibri"/>
                <a:cs typeface="Calibri"/>
                <a:sym typeface="Calibri"/>
              </a:rPr>
              <a:t>Layout</a:t>
            </a:r>
            <a:r>
              <a:rPr>
                <a:latin typeface="Calibri"/>
                <a:ea typeface="Calibri"/>
                <a:cs typeface="Calibri"/>
                <a:sym typeface="Calibri"/>
              </a:rPr>
              <a:t> gallery, for Mac.) Delete extra spaces.</a:t>
            </a:r>
          </a:p>
          <a:p>
            <a:pPr defTabSz="929579">
              <a:lnSpc>
                <a:spcPct val="110000"/>
              </a:lnSpc>
              <a:spcBef>
                <a:spcPts val="610"/>
              </a:spcBef>
              <a:defRPr sz="1800"/>
            </a:pPr>
            <a:endParaRPr>
              <a:latin typeface="Calibri"/>
              <a:ea typeface="Calibri"/>
              <a:cs typeface="Calibri"/>
              <a:sym typeface="Calibri"/>
            </a:endParaRPr>
          </a:p>
          <a:p>
            <a:pPr defTabSz="929579">
              <a:lnSpc>
                <a:spcPct val="110000"/>
              </a:lnSpc>
              <a:spcBef>
                <a:spcPts val="610"/>
              </a:spcBef>
              <a:defRPr sz="1800"/>
            </a:pPr>
            <a:r>
              <a:rPr>
                <a:latin typeface="Calibri"/>
                <a:ea typeface="Calibri"/>
                <a:cs typeface="Calibri"/>
                <a:sym typeface="Calibri"/>
              </a:rPr>
              <a:t>Once finish typing, select all text in the body copy block and click the </a:t>
            </a:r>
            <a:r>
              <a:rPr b="1">
                <a:latin typeface="Calibri"/>
                <a:ea typeface="Calibri"/>
                <a:cs typeface="Calibri"/>
                <a:sym typeface="Calibri"/>
              </a:rPr>
              <a:t>Bullets</a:t>
            </a:r>
            <a:r>
              <a:rPr>
                <a:latin typeface="Calibri"/>
                <a:ea typeface="Calibri"/>
                <a:cs typeface="Calibri"/>
                <a:sym typeface="Calibri"/>
              </a:rPr>
              <a:t> button, within the </a:t>
            </a:r>
            <a:r>
              <a:rPr b="1">
                <a:latin typeface="Calibri"/>
                <a:ea typeface="Calibri"/>
                <a:cs typeface="Calibri"/>
                <a:sym typeface="Calibri"/>
              </a:rPr>
              <a:t>Paragraph </a:t>
            </a:r>
            <a:r>
              <a:rPr>
                <a:latin typeface="Calibri"/>
                <a:ea typeface="Calibri"/>
                <a:cs typeface="Calibri"/>
                <a:sym typeface="Calibri"/>
              </a:rPr>
              <a:t>group to turn off bullets.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hape 323"/>
          <p:cNvSpPr>
            <a:spLocks noGrp="1" noRot="1" noChangeAspect="1"/>
          </p:cNvSpPr>
          <p:nvPr>
            <p:ph type="sldImg"/>
          </p:nvPr>
        </p:nvSpPr>
        <p:spPr>
          <a:xfrm>
            <a:off x="396875" y="387350"/>
            <a:ext cx="4640263" cy="2611438"/>
          </a:xfrm>
          <a:prstGeom prst="rect">
            <a:avLst/>
          </a:prstGeom>
        </p:spPr>
        <p:txBody>
          <a:bodyPr/>
          <a:lstStyle/>
          <a:p>
            <a:pPr lvl="0"/>
            <a:endParaRPr/>
          </a:p>
        </p:txBody>
      </p:sp>
      <p:sp>
        <p:nvSpPr>
          <p:cNvPr id="324" name="Shape 324"/>
          <p:cNvSpPr>
            <a:spLocks noGrp="1"/>
          </p:cNvSpPr>
          <p:nvPr>
            <p:ph type="body" sz="quarter" idx="1"/>
          </p:nvPr>
        </p:nvSpPr>
        <p:spPr>
          <a:prstGeom prst="rect">
            <a:avLst/>
          </a:prstGeom>
        </p:spPr>
        <p:txBody>
          <a:bodyPr/>
          <a:lstStyle/>
          <a:p>
            <a:pPr defTabSz="929579">
              <a:lnSpc>
                <a:spcPct val="110000"/>
              </a:lnSpc>
              <a:spcBef>
                <a:spcPts val="610"/>
              </a:spcBef>
              <a:defRPr sz="1800"/>
            </a:pPr>
            <a:r>
              <a:rPr>
                <a:latin typeface="Calibri"/>
                <a:ea typeface="Calibri"/>
                <a:cs typeface="Calibri"/>
                <a:sym typeface="Calibri"/>
              </a:rPr>
              <a:t>This is a sample </a:t>
            </a:r>
            <a:r>
              <a:rPr b="1">
                <a:latin typeface="Calibri"/>
                <a:ea typeface="Calibri"/>
                <a:cs typeface="Calibri"/>
                <a:sym typeface="Calibri"/>
              </a:rPr>
              <a:t>Title and Code Layout </a:t>
            </a:r>
            <a:r>
              <a:rPr>
                <a:latin typeface="Calibri"/>
                <a:ea typeface="Calibri"/>
                <a:cs typeface="Calibri"/>
                <a:sym typeface="Calibri"/>
              </a:rPr>
              <a:t>slide, ideal for displaying codes.</a:t>
            </a:r>
          </a:p>
          <a:p>
            <a:pPr defTabSz="929579">
              <a:lnSpc>
                <a:spcPct val="110000"/>
              </a:lnSpc>
              <a:spcBef>
                <a:spcPts val="610"/>
              </a:spcBef>
              <a:defRPr sz="1800"/>
            </a:pPr>
            <a:endParaRPr b="1">
              <a:latin typeface="Calibri"/>
              <a:ea typeface="Calibri"/>
              <a:cs typeface="Calibri"/>
              <a:sym typeface="Calibri"/>
            </a:endParaRPr>
          </a:p>
          <a:p>
            <a:pPr defTabSz="944941">
              <a:lnSpc>
                <a:spcPct val="110000"/>
              </a:lnSpc>
              <a:spcBef>
                <a:spcPts val="610"/>
              </a:spcBef>
              <a:defRPr sz="1800"/>
            </a:pPr>
            <a:r>
              <a:rPr b="1">
                <a:latin typeface="Calibri"/>
                <a:ea typeface="Calibri"/>
                <a:cs typeface="Calibri"/>
                <a:sym typeface="Calibri"/>
              </a:rPr>
              <a:t>To take advantage of the pre-formatted paragraph style: </a:t>
            </a:r>
            <a:br>
              <a:rPr b="1">
                <a:latin typeface="Calibri"/>
                <a:ea typeface="Calibri"/>
                <a:cs typeface="Calibri"/>
                <a:sym typeface="Calibri"/>
              </a:rPr>
            </a:br>
            <a:r>
              <a:rPr>
                <a:latin typeface="Calibri"/>
                <a:ea typeface="Calibri"/>
                <a:cs typeface="Calibri"/>
                <a:sym typeface="Calibri"/>
              </a:rPr>
              <a:t>Start typing the code, using the </a:t>
            </a:r>
            <a:r>
              <a:rPr b="1">
                <a:latin typeface="Calibri"/>
                <a:ea typeface="Calibri"/>
                <a:cs typeface="Calibri"/>
                <a:sym typeface="Calibri"/>
              </a:rPr>
              <a:t>tab</a:t>
            </a:r>
            <a:r>
              <a:rPr>
                <a:latin typeface="Calibri"/>
                <a:ea typeface="Calibri"/>
                <a:cs typeface="Calibri"/>
                <a:sym typeface="Calibri"/>
              </a:rPr>
              <a:t> </a:t>
            </a:r>
            <a:r>
              <a:rPr b="1">
                <a:latin typeface="Calibri"/>
                <a:ea typeface="Calibri"/>
                <a:cs typeface="Calibri"/>
                <a:sym typeface="Calibri"/>
              </a:rPr>
              <a:t>key</a:t>
            </a:r>
            <a:r>
              <a:rPr>
                <a:latin typeface="Calibri"/>
                <a:ea typeface="Calibri"/>
                <a:cs typeface="Calibri"/>
                <a:sym typeface="Calibri"/>
              </a:rPr>
              <a:t> (not space key) to increase and </a:t>
            </a:r>
            <a:r>
              <a:rPr b="1">
                <a:latin typeface="Calibri"/>
                <a:ea typeface="Calibri"/>
                <a:cs typeface="Calibri"/>
                <a:sym typeface="Calibri"/>
              </a:rPr>
              <a:t>Shift+tab</a:t>
            </a:r>
            <a:r>
              <a:rPr>
                <a:latin typeface="Calibri"/>
                <a:ea typeface="Calibri"/>
                <a:cs typeface="Calibri"/>
                <a:sym typeface="Calibri"/>
              </a:rPr>
              <a:t> keys to decrease indention levels for each paragraphs. </a:t>
            </a:r>
            <a:r>
              <a:rPr b="1">
                <a:latin typeface="Calibri"/>
                <a:ea typeface="Calibri"/>
                <a:cs typeface="Calibri"/>
                <a:sym typeface="Calibri"/>
              </a:rPr>
              <a:t>Ignore the bullets </a:t>
            </a:r>
            <a:r>
              <a:rPr>
                <a:latin typeface="Calibri"/>
                <a:ea typeface="Calibri"/>
                <a:cs typeface="Calibri"/>
                <a:sym typeface="Calibri"/>
              </a:rPr>
              <a:t>at this point.</a:t>
            </a:r>
          </a:p>
          <a:p>
            <a:pPr defTabSz="929579">
              <a:lnSpc>
                <a:spcPct val="110000"/>
              </a:lnSpc>
              <a:spcBef>
                <a:spcPts val="610"/>
              </a:spcBef>
              <a:defRPr sz="1800"/>
            </a:pPr>
            <a:r>
              <a:rPr>
                <a:latin typeface="Calibri"/>
                <a:ea typeface="Calibri"/>
                <a:cs typeface="Calibri"/>
                <a:sym typeface="Calibri"/>
              </a:rPr>
              <a:t>If copy and paste the text from other sources, make sure the text is reset to the defaulted size and formatting by clicking </a:t>
            </a:r>
            <a:r>
              <a:rPr b="1">
                <a:latin typeface="Calibri"/>
                <a:ea typeface="Calibri"/>
                <a:cs typeface="Calibri"/>
                <a:sym typeface="Calibri"/>
              </a:rPr>
              <a:t>Reset</a:t>
            </a:r>
            <a:r>
              <a:rPr>
                <a:latin typeface="Calibri"/>
                <a:ea typeface="Calibri"/>
                <a:cs typeface="Calibri"/>
                <a:sym typeface="Calibri"/>
              </a:rPr>
              <a:t>, within the </a:t>
            </a:r>
            <a:r>
              <a:rPr b="1">
                <a:latin typeface="Calibri"/>
                <a:ea typeface="Calibri"/>
                <a:cs typeface="Calibri"/>
                <a:sym typeface="Calibri"/>
              </a:rPr>
              <a:t>Slides Group</a:t>
            </a:r>
            <a:r>
              <a:rPr>
                <a:latin typeface="Calibri"/>
                <a:ea typeface="Calibri"/>
                <a:cs typeface="Calibri"/>
                <a:sym typeface="Calibri"/>
              </a:rPr>
              <a:t>. (Or select </a:t>
            </a:r>
            <a:r>
              <a:rPr b="1">
                <a:latin typeface="Calibri"/>
                <a:ea typeface="Calibri"/>
                <a:cs typeface="Calibri"/>
                <a:sym typeface="Calibri"/>
              </a:rPr>
              <a:t>Reset Layout to Default Settings, </a:t>
            </a:r>
            <a:r>
              <a:rPr>
                <a:latin typeface="Calibri"/>
                <a:ea typeface="Calibri"/>
                <a:cs typeface="Calibri"/>
                <a:sym typeface="Calibri"/>
              </a:rPr>
              <a:t>located at the bottom of the </a:t>
            </a:r>
            <a:r>
              <a:rPr b="1">
                <a:latin typeface="Calibri"/>
                <a:ea typeface="Calibri"/>
                <a:cs typeface="Calibri"/>
                <a:sym typeface="Calibri"/>
              </a:rPr>
              <a:t>Layout</a:t>
            </a:r>
            <a:r>
              <a:rPr>
                <a:latin typeface="Calibri"/>
                <a:ea typeface="Calibri"/>
                <a:cs typeface="Calibri"/>
                <a:sym typeface="Calibri"/>
              </a:rPr>
              <a:t> gallery, for Mac.) Delete extra spaces.</a:t>
            </a:r>
          </a:p>
          <a:p>
            <a:pPr defTabSz="929579">
              <a:lnSpc>
                <a:spcPct val="110000"/>
              </a:lnSpc>
              <a:spcBef>
                <a:spcPts val="610"/>
              </a:spcBef>
              <a:defRPr sz="1800"/>
            </a:pPr>
            <a:endParaRPr>
              <a:latin typeface="Calibri"/>
              <a:ea typeface="Calibri"/>
              <a:cs typeface="Calibri"/>
              <a:sym typeface="Calibri"/>
            </a:endParaRPr>
          </a:p>
          <a:p>
            <a:pPr defTabSz="929579">
              <a:lnSpc>
                <a:spcPct val="110000"/>
              </a:lnSpc>
              <a:spcBef>
                <a:spcPts val="610"/>
              </a:spcBef>
              <a:defRPr sz="1800"/>
            </a:pPr>
            <a:r>
              <a:rPr>
                <a:latin typeface="Calibri"/>
                <a:ea typeface="Calibri"/>
                <a:cs typeface="Calibri"/>
                <a:sym typeface="Calibri"/>
              </a:rPr>
              <a:t>Once finish typing, select all text in the body copy block and click the </a:t>
            </a:r>
            <a:r>
              <a:rPr b="1">
                <a:latin typeface="Calibri"/>
                <a:ea typeface="Calibri"/>
                <a:cs typeface="Calibri"/>
                <a:sym typeface="Calibri"/>
              </a:rPr>
              <a:t>Bullets</a:t>
            </a:r>
            <a:r>
              <a:rPr>
                <a:latin typeface="Calibri"/>
                <a:ea typeface="Calibri"/>
                <a:cs typeface="Calibri"/>
                <a:sym typeface="Calibri"/>
              </a:rPr>
              <a:t> button, within the </a:t>
            </a:r>
            <a:r>
              <a:rPr b="1">
                <a:latin typeface="Calibri"/>
                <a:ea typeface="Calibri"/>
                <a:cs typeface="Calibri"/>
                <a:sym typeface="Calibri"/>
              </a:rPr>
              <a:t>Paragraph </a:t>
            </a:r>
            <a:r>
              <a:rPr>
                <a:latin typeface="Calibri"/>
                <a:ea typeface="Calibri"/>
                <a:cs typeface="Calibri"/>
                <a:sym typeface="Calibri"/>
              </a:rPr>
              <a:t>group to turn off bullets.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Shape 340"/>
          <p:cNvSpPr>
            <a:spLocks noGrp="1" noRot="1" noChangeAspect="1"/>
          </p:cNvSpPr>
          <p:nvPr>
            <p:ph type="sldImg"/>
          </p:nvPr>
        </p:nvSpPr>
        <p:spPr>
          <a:xfrm>
            <a:off x="396875" y="387350"/>
            <a:ext cx="4640263" cy="2611438"/>
          </a:xfrm>
          <a:prstGeom prst="rect">
            <a:avLst/>
          </a:prstGeom>
        </p:spPr>
        <p:txBody>
          <a:bodyPr/>
          <a:lstStyle/>
          <a:p>
            <a:pPr lvl="0"/>
            <a:endParaRPr/>
          </a:p>
        </p:txBody>
      </p:sp>
      <p:sp>
        <p:nvSpPr>
          <p:cNvPr id="341" name="Shape 341"/>
          <p:cNvSpPr>
            <a:spLocks noGrp="1"/>
          </p:cNvSpPr>
          <p:nvPr>
            <p:ph type="body" sz="quarter" idx="1"/>
          </p:nvPr>
        </p:nvSpPr>
        <p:spPr>
          <a:prstGeom prst="rect">
            <a:avLst/>
          </a:prstGeom>
        </p:spPr>
        <p:txBody>
          <a:bodyPr/>
          <a:lstStyle/>
          <a:p>
            <a:pPr defTabSz="929579">
              <a:lnSpc>
                <a:spcPct val="110000"/>
              </a:lnSpc>
              <a:spcBef>
                <a:spcPts val="610"/>
              </a:spcBef>
              <a:defRPr sz="1800"/>
            </a:pPr>
            <a:r>
              <a:rPr>
                <a:latin typeface="Calibri"/>
                <a:ea typeface="Calibri"/>
                <a:cs typeface="Calibri"/>
                <a:sym typeface="Calibri"/>
              </a:rPr>
              <a:t>This is a sample </a:t>
            </a:r>
            <a:r>
              <a:rPr b="1">
                <a:latin typeface="Calibri"/>
                <a:ea typeface="Calibri"/>
                <a:cs typeface="Calibri"/>
                <a:sym typeface="Calibri"/>
              </a:rPr>
              <a:t>Title and Code Layout </a:t>
            </a:r>
            <a:r>
              <a:rPr>
                <a:latin typeface="Calibri"/>
                <a:ea typeface="Calibri"/>
                <a:cs typeface="Calibri"/>
                <a:sym typeface="Calibri"/>
              </a:rPr>
              <a:t>slide, ideal for displaying codes.</a:t>
            </a:r>
          </a:p>
          <a:p>
            <a:pPr defTabSz="929579">
              <a:lnSpc>
                <a:spcPct val="110000"/>
              </a:lnSpc>
              <a:spcBef>
                <a:spcPts val="610"/>
              </a:spcBef>
              <a:defRPr sz="1800"/>
            </a:pPr>
            <a:endParaRPr b="1">
              <a:latin typeface="Calibri"/>
              <a:ea typeface="Calibri"/>
              <a:cs typeface="Calibri"/>
              <a:sym typeface="Calibri"/>
            </a:endParaRPr>
          </a:p>
          <a:p>
            <a:pPr defTabSz="944941">
              <a:lnSpc>
                <a:spcPct val="110000"/>
              </a:lnSpc>
              <a:spcBef>
                <a:spcPts val="610"/>
              </a:spcBef>
              <a:defRPr sz="1800"/>
            </a:pPr>
            <a:r>
              <a:rPr b="1">
                <a:latin typeface="Calibri"/>
                <a:ea typeface="Calibri"/>
                <a:cs typeface="Calibri"/>
                <a:sym typeface="Calibri"/>
              </a:rPr>
              <a:t>To take advantage of the pre-formatted paragraph style: </a:t>
            </a:r>
            <a:br>
              <a:rPr b="1">
                <a:latin typeface="Calibri"/>
                <a:ea typeface="Calibri"/>
                <a:cs typeface="Calibri"/>
                <a:sym typeface="Calibri"/>
              </a:rPr>
            </a:br>
            <a:r>
              <a:rPr>
                <a:latin typeface="Calibri"/>
                <a:ea typeface="Calibri"/>
                <a:cs typeface="Calibri"/>
                <a:sym typeface="Calibri"/>
              </a:rPr>
              <a:t>Start typing the code, using the </a:t>
            </a:r>
            <a:r>
              <a:rPr b="1">
                <a:latin typeface="Calibri"/>
                <a:ea typeface="Calibri"/>
                <a:cs typeface="Calibri"/>
                <a:sym typeface="Calibri"/>
              </a:rPr>
              <a:t>tab</a:t>
            </a:r>
            <a:r>
              <a:rPr>
                <a:latin typeface="Calibri"/>
                <a:ea typeface="Calibri"/>
                <a:cs typeface="Calibri"/>
                <a:sym typeface="Calibri"/>
              </a:rPr>
              <a:t> </a:t>
            </a:r>
            <a:r>
              <a:rPr b="1">
                <a:latin typeface="Calibri"/>
                <a:ea typeface="Calibri"/>
                <a:cs typeface="Calibri"/>
                <a:sym typeface="Calibri"/>
              </a:rPr>
              <a:t>key</a:t>
            </a:r>
            <a:r>
              <a:rPr>
                <a:latin typeface="Calibri"/>
                <a:ea typeface="Calibri"/>
                <a:cs typeface="Calibri"/>
                <a:sym typeface="Calibri"/>
              </a:rPr>
              <a:t> (not space key) to increase and </a:t>
            </a:r>
            <a:r>
              <a:rPr b="1">
                <a:latin typeface="Calibri"/>
                <a:ea typeface="Calibri"/>
                <a:cs typeface="Calibri"/>
                <a:sym typeface="Calibri"/>
              </a:rPr>
              <a:t>Shift+tab</a:t>
            </a:r>
            <a:r>
              <a:rPr>
                <a:latin typeface="Calibri"/>
                <a:ea typeface="Calibri"/>
                <a:cs typeface="Calibri"/>
                <a:sym typeface="Calibri"/>
              </a:rPr>
              <a:t> keys to decrease indention levels for each paragraphs. </a:t>
            </a:r>
            <a:r>
              <a:rPr b="1">
                <a:latin typeface="Calibri"/>
                <a:ea typeface="Calibri"/>
                <a:cs typeface="Calibri"/>
                <a:sym typeface="Calibri"/>
              </a:rPr>
              <a:t>Ignore the bullets </a:t>
            </a:r>
            <a:r>
              <a:rPr>
                <a:latin typeface="Calibri"/>
                <a:ea typeface="Calibri"/>
                <a:cs typeface="Calibri"/>
                <a:sym typeface="Calibri"/>
              </a:rPr>
              <a:t>at this point.</a:t>
            </a:r>
          </a:p>
          <a:p>
            <a:pPr defTabSz="929579">
              <a:lnSpc>
                <a:spcPct val="110000"/>
              </a:lnSpc>
              <a:spcBef>
                <a:spcPts val="610"/>
              </a:spcBef>
              <a:defRPr sz="1800"/>
            </a:pPr>
            <a:r>
              <a:rPr>
                <a:latin typeface="Calibri"/>
                <a:ea typeface="Calibri"/>
                <a:cs typeface="Calibri"/>
                <a:sym typeface="Calibri"/>
              </a:rPr>
              <a:t>If copy and paste the text from other sources, make sure the text is reset to the defaulted size and formatting by clicking </a:t>
            </a:r>
            <a:r>
              <a:rPr b="1">
                <a:latin typeface="Calibri"/>
                <a:ea typeface="Calibri"/>
                <a:cs typeface="Calibri"/>
                <a:sym typeface="Calibri"/>
              </a:rPr>
              <a:t>Reset</a:t>
            </a:r>
            <a:r>
              <a:rPr>
                <a:latin typeface="Calibri"/>
                <a:ea typeface="Calibri"/>
                <a:cs typeface="Calibri"/>
                <a:sym typeface="Calibri"/>
              </a:rPr>
              <a:t>, within the </a:t>
            </a:r>
            <a:r>
              <a:rPr b="1">
                <a:latin typeface="Calibri"/>
                <a:ea typeface="Calibri"/>
                <a:cs typeface="Calibri"/>
                <a:sym typeface="Calibri"/>
              </a:rPr>
              <a:t>Slides Group</a:t>
            </a:r>
            <a:r>
              <a:rPr>
                <a:latin typeface="Calibri"/>
                <a:ea typeface="Calibri"/>
                <a:cs typeface="Calibri"/>
                <a:sym typeface="Calibri"/>
              </a:rPr>
              <a:t>. (Or select </a:t>
            </a:r>
            <a:r>
              <a:rPr b="1">
                <a:latin typeface="Calibri"/>
                <a:ea typeface="Calibri"/>
                <a:cs typeface="Calibri"/>
                <a:sym typeface="Calibri"/>
              </a:rPr>
              <a:t>Reset Layout to Default Settings, </a:t>
            </a:r>
            <a:r>
              <a:rPr>
                <a:latin typeface="Calibri"/>
                <a:ea typeface="Calibri"/>
                <a:cs typeface="Calibri"/>
                <a:sym typeface="Calibri"/>
              </a:rPr>
              <a:t>located at the bottom of the </a:t>
            </a:r>
            <a:r>
              <a:rPr b="1">
                <a:latin typeface="Calibri"/>
                <a:ea typeface="Calibri"/>
                <a:cs typeface="Calibri"/>
                <a:sym typeface="Calibri"/>
              </a:rPr>
              <a:t>Layout</a:t>
            </a:r>
            <a:r>
              <a:rPr>
                <a:latin typeface="Calibri"/>
                <a:ea typeface="Calibri"/>
                <a:cs typeface="Calibri"/>
                <a:sym typeface="Calibri"/>
              </a:rPr>
              <a:t> gallery, for Mac.) Delete extra spaces.</a:t>
            </a:r>
          </a:p>
          <a:p>
            <a:pPr defTabSz="929579">
              <a:lnSpc>
                <a:spcPct val="110000"/>
              </a:lnSpc>
              <a:spcBef>
                <a:spcPts val="610"/>
              </a:spcBef>
              <a:defRPr sz="1800"/>
            </a:pPr>
            <a:endParaRPr>
              <a:latin typeface="Calibri"/>
              <a:ea typeface="Calibri"/>
              <a:cs typeface="Calibri"/>
              <a:sym typeface="Calibri"/>
            </a:endParaRPr>
          </a:p>
          <a:p>
            <a:pPr defTabSz="929579">
              <a:lnSpc>
                <a:spcPct val="110000"/>
              </a:lnSpc>
              <a:spcBef>
                <a:spcPts val="610"/>
              </a:spcBef>
              <a:defRPr sz="1800"/>
            </a:pPr>
            <a:r>
              <a:rPr>
                <a:latin typeface="Calibri"/>
                <a:ea typeface="Calibri"/>
                <a:cs typeface="Calibri"/>
                <a:sym typeface="Calibri"/>
              </a:rPr>
              <a:t>Once finish typing, select all text in the body copy block and click the </a:t>
            </a:r>
            <a:r>
              <a:rPr b="1">
                <a:latin typeface="Calibri"/>
                <a:ea typeface="Calibri"/>
                <a:cs typeface="Calibri"/>
                <a:sym typeface="Calibri"/>
              </a:rPr>
              <a:t>Bullets</a:t>
            </a:r>
            <a:r>
              <a:rPr>
                <a:latin typeface="Calibri"/>
                <a:ea typeface="Calibri"/>
                <a:cs typeface="Calibri"/>
                <a:sym typeface="Calibri"/>
              </a:rPr>
              <a:t> button, within the </a:t>
            </a:r>
            <a:r>
              <a:rPr b="1">
                <a:latin typeface="Calibri"/>
                <a:ea typeface="Calibri"/>
                <a:cs typeface="Calibri"/>
                <a:sym typeface="Calibri"/>
              </a:rPr>
              <a:t>Paragraph </a:t>
            </a:r>
            <a:r>
              <a:rPr>
                <a:latin typeface="Calibri"/>
                <a:ea typeface="Calibri"/>
                <a:cs typeface="Calibri"/>
                <a:sym typeface="Calibri"/>
              </a:rPr>
              <a:t>group to turn off bullets.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Shape 352"/>
          <p:cNvSpPr>
            <a:spLocks noGrp="1" noRot="1" noChangeAspect="1"/>
          </p:cNvSpPr>
          <p:nvPr>
            <p:ph type="sldImg"/>
          </p:nvPr>
        </p:nvSpPr>
        <p:spPr>
          <a:xfrm>
            <a:off x="396875" y="387350"/>
            <a:ext cx="4640263" cy="2611438"/>
          </a:xfrm>
          <a:prstGeom prst="rect">
            <a:avLst/>
          </a:prstGeom>
        </p:spPr>
        <p:txBody>
          <a:bodyPr/>
          <a:lstStyle/>
          <a:p>
            <a:pPr lvl="0"/>
            <a:endParaRPr/>
          </a:p>
        </p:txBody>
      </p:sp>
      <p:sp>
        <p:nvSpPr>
          <p:cNvPr id="353" name="Shape 353"/>
          <p:cNvSpPr>
            <a:spLocks noGrp="1"/>
          </p:cNvSpPr>
          <p:nvPr>
            <p:ph type="body" sz="quarter" idx="1"/>
          </p:nvPr>
        </p:nvSpPr>
        <p:spPr>
          <a:prstGeom prst="rect">
            <a:avLst/>
          </a:prstGeom>
        </p:spPr>
        <p:txBody>
          <a:bodyPr/>
          <a:lstStyle/>
          <a:p>
            <a:pPr defTabSz="929579">
              <a:spcBef>
                <a:spcPts val="610"/>
              </a:spcBef>
              <a:defRPr sz="1800"/>
            </a:pPr>
            <a:r>
              <a:rPr>
                <a:latin typeface="Calibri"/>
                <a:ea typeface="Calibri"/>
                <a:cs typeface="Calibri"/>
                <a:sym typeface="Calibri"/>
              </a:rPr>
              <a:t>This slide can also be used as a </a:t>
            </a:r>
            <a:r>
              <a:rPr b="1">
                <a:latin typeface="Calibri"/>
                <a:ea typeface="Calibri"/>
                <a:cs typeface="Calibri"/>
                <a:sym typeface="Calibri"/>
              </a:rPr>
              <a:t>Q and A slide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a:t>
            </a:fld>
            <a:endParaRPr lang="en-US"/>
          </a:p>
        </p:txBody>
      </p:sp>
    </p:spTree>
    <p:extLst>
      <p:ext uri="{BB962C8B-B14F-4D97-AF65-F5344CB8AC3E}">
        <p14:creationId xmlns:p14="http://schemas.microsoft.com/office/powerpoint/2010/main" val="1975611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Shape 369"/>
          <p:cNvSpPr>
            <a:spLocks noGrp="1" noRot="1" noChangeAspect="1"/>
          </p:cNvSpPr>
          <p:nvPr>
            <p:ph type="sldImg"/>
          </p:nvPr>
        </p:nvSpPr>
        <p:spPr>
          <a:xfrm>
            <a:off x="396875" y="387350"/>
            <a:ext cx="4640263" cy="2611438"/>
          </a:xfrm>
          <a:prstGeom prst="rect">
            <a:avLst/>
          </a:prstGeom>
        </p:spPr>
        <p:txBody>
          <a:bodyPr/>
          <a:lstStyle/>
          <a:p>
            <a:pPr lvl="0"/>
            <a:endParaRPr/>
          </a:p>
        </p:txBody>
      </p:sp>
      <p:sp>
        <p:nvSpPr>
          <p:cNvPr id="370" name="Shape 370"/>
          <p:cNvSpPr>
            <a:spLocks noGrp="1"/>
          </p:cNvSpPr>
          <p:nvPr>
            <p:ph type="body" sz="quarter" idx="1"/>
          </p:nvPr>
        </p:nvSpPr>
        <p:spPr>
          <a:prstGeom prst="rect">
            <a:avLst/>
          </a:prstGeom>
        </p:spPr>
        <p:txBody>
          <a:bodyPr/>
          <a:lstStyle/>
          <a:p>
            <a:pPr defTabSz="929579">
              <a:lnSpc>
                <a:spcPct val="110000"/>
              </a:lnSpc>
              <a:spcBef>
                <a:spcPts val="610"/>
              </a:spcBef>
              <a:defRPr sz="1800"/>
            </a:pPr>
            <a:r>
              <a:rPr>
                <a:latin typeface="Calibri"/>
                <a:ea typeface="Calibri"/>
                <a:cs typeface="Calibri"/>
                <a:sym typeface="Calibri"/>
              </a:rPr>
              <a:t>This is a sample </a:t>
            </a:r>
            <a:r>
              <a:rPr b="1">
                <a:latin typeface="Calibri"/>
                <a:ea typeface="Calibri"/>
                <a:cs typeface="Calibri"/>
                <a:sym typeface="Calibri"/>
              </a:rPr>
              <a:t>Title and Code Layout </a:t>
            </a:r>
            <a:r>
              <a:rPr>
                <a:latin typeface="Calibri"/>
                <a:ea typeface="Calibri"/>
                <a:cs typeface="Calibri"/>
                <a:sym typeface="Calibri"/>
              </a:rPr>
              <a:t>slide, ideal for displaying codes.</a:t>
            </a:r>
          </a:p>
          <a:p>
            <a:pPr defTabSz="929579">
              <a:lnSpc>
                <a:spcPct val="110000"/>
              </a:lnSpc>
              <a:spcBef>
                <a:spcPts val="610"/>
              </a:spcBef>
              <a:defRPr sz="1800"/>
            </a:pPr>
            <a:endParaRPr b="1">
              <a:latin typeface="Calibri"/>
              <a:ea typeface="Calibri"/>
              <a:cs typeface="Calibri"/>
              <a:sym typeface="Calibri"/>
            </a:endParaRPr>
          </a:p>
          <a:p>
            <a:pPr defTabSz="944941">
              <a:lnSpc>
                <a:spcPct val="110000"/>
              </a:lnSpc>
              <a:spcBef>
                <a:spcPts val="610"/>
              </a:spcBef>
              <a:defRPr sz="1800"/>
            </a:pPr>
            <a:r>
              <a:rPr b="1">
                <a:latin typeface="Calibri"/>
                <a:ea typeface="Calibri"/>
                <a:cs typeface="Calibri"/>
                <a:sym typeface="Calibri"/>
              </a:rPr>
              <a:t>To take advantage of the pre-formatted paragraph style: </a:t>
            </a:r>
            <a:br>
              <a:rPr b="1">
                <a:latin typeface="Calibri"/>
                <a:ea typeface="Calibri"/>
                <a:cs typeface="Calibri"/>
                <a:sym typeface="Calibri"/>
              </a:rPr>
            </a:br>
            <a:r>
              <a:rPr>
                <a:latin typeface="Calibri"/>
                <a:ea typeface="Calibri"/>
                <a:cs typeface="Calibri"/>
                <a:sym typeface="Calibri"/>
              </a:rPr>
              <a:t>Start typing the code, using the </a:t>
            </a:r>
            <a:r>
              <a:rPr b="1">
                <a:latin typeface="Calibri"/>
                <a:ea typeface="Calibri"/>
                <a:cs typeface="Calibri"/>
                <a:sym typeface="Calibri"/>
              </a:rPr>
              <a:t>tab</a:t>
            </a:r>
            <a:r>
              <a:rPr>
                <a:latin typeface="Calibri"/>
                <a:ea typeface="Calibri"/>
                <a:cs typeface="Calibri"/>
                <a:sym typeface="Calibri"/>
              </a:rPr>
              <a:t> </a:t>
            </a:r>
            <a:r>
              <a:rPr b="1">
                <a:latin typeface="Calibri"/>
                <a:ea typeface="Calibri"/>
                <a:cs typeface="Calibri"/>
                <a:sym typeface="Calibri"/>
              </a:rPr>
              <a:t>key</a:t>
            </a:r>
            <a:r>
              <a:rPr>
                <a:latin typeface="Calibri"/>
                <a:ea typeface="Calibri"/>
                <a:cs typeface="Calibri"/>
                <a:sym typeface="Calibri"/>
              </a:rPr>
              <a:t> (not space key) to increase and </a:t>
            </a:r>
            <a:r>
              <a:rPr b="1">
                <a:latin typeface="Calibri"/>
                <a:ea typeface="Calibri"/>
                <a:cs typeface="Calibri"/>
                <a:sym typeface="Calibri"/>
              </a:rPr>
              <a:t>Shift+tab</a:t>
            </a:r>
            <a:r>
              <a:rPr>
                <a:latin typeface="Calibri"/>
                <a:ea typeface="Calibri"/>
                <a:cs typeface="Calibri"/>
                <a:sym typeface="Calibri"/>
              </a:rPr>
              <a:t> keys to decrease indention levels for each paragraphs. </a:t>
            </a:r>
            <a:r>
              <a:rPr b="1">
                <a:latin typeface="Calibri"/>
                <a:ea typeface="Calibri"/>
                <a:cs typeface="Calibri"/>
                <a:sym typeface="Calibri"/>
              </a:rPr>
              <a:t>Ignore the bullets </a:t>
            </a:r>
            <a:r>
              <a:rPr>
                <a:latin typeface="Calibri"/>
                <a:ea typeface="Calibri"/>
                <a:cs typeface="Calibri"/>
                <a:sym typeface="Calibri"/>
              </a:rPr>
              <a:t>at this point.</a:t>
            </a:r>
          </a:p>
          <a:p>
            <a:pPr defTabSz="929579">
              <a:lnSpc>
                <a:spcPct val="110000"/>
              </a:lnSpc>
              <a:spcBef>
                <a:spcPts val="610"/>
              </a:spcBef>
              <a:defRPr sz="1800"/>
            </a:pPr>
            <a:r>
              <a:rPr>
                <a:latin typeface="Calibri"/>
                <a:ea typeface="Calibri"/>
                <a:cs typeface="Calibri"/>
                <a:sym typeface="Calibri"/>
              </a:rPr>
              <a:t>If copy and paste the text from other sources, make sure the text is reset to the defaulted size and formatting by clicking </a:t>
            </a:r>
            <a:r>
              <a:rPr b="1">
                <a:latin typeface="Calibri"/>
                <a:ea typeface="Calibri"/>
                <a:cs typeface="Calibri"/>
                <a:sym typeface="Calibri"/>
              </a:rPr>
              <a:t>Reset</a:t>
            </a:r>
            <a:r>
              <a:rPr>
                <a:latin typeface="Calibri"/>
                <a:ea typeface="Calibri"/>
                <a:cs typeface="Calibri"/>
                <a:sym typeface="Calibri"/>
              </a:rPr>
              <a:t>, within the </a:t>
            </a:r>
            <a:r>
              <a:rPr b="1">
                <a:latin typeface="Calibri"/>
                <a:ea typeface="Calibri"/>
                <a:cs typeface="Calibri"/>
                <a:sym typeface="Calibri"/>
              </a:rPr>
              <a:t>Slides Group</a:t>
            </a:r>
            <a:r>
              <a:rPr>
                <a:latin typeface="Calibri"/>
                <a:ea typeface="Calibri"/>
                <a:cs typeface="Calibri"/>
                <a:sym typeface="Calibri"/>
              </a:rPr>
              <a:t>. (Or select </a:t>
            </a:r>
            <a:r>
              <a:rPr b="1">
                <a:latin typeface="Calibri"/>
                <a:ea typeface="Calibri"/>
                <a:cs typeface="Calibri"/>
                <a:sym typeface="Calibri"/>
              </a:rPr>
              <a:t>Reset Layout to Default Settings, </a:t>
            </a:r>
            <a:r>
              <a:rPr>
                <a:latin typeface="Calibri"/>
                <a:ea typeface="Calibri"/>
                <a:cs typeface="Calibri"/>
                <a:sym typeface="Calibri"/>
              </a:rPr>
              <a:t>located at the bottom of the </a:t>
            </a:r>
            <a:r>
              <a:rPr b="1">
                <a:latin typeface="Calibri"/>
                <a:ea typeface="Calibri"/>
                <a:cs typeface="Calibri"/>
                <a:sym typeface="Calibri"/>
              </a:rPr>
              <a:t>Layout</a:t>
            </a:r>
            <a:r>
              <a:rPr>
                <a:latin typeface="Calibri"/>
                <a:ea typeface="Calibri"/>
                <a:cs typeface="Calibri"/>
                <a:sym typeface="Calibri"/>
              </a:rPr>
              <a:t> gallery, for Mac.) Delete extra spaces.</a:t>
            </a:r>
          </a:p>
          <a:p>
            <a:pPr defTabSz="929579">
              <a:lnSpc>
                <a:spcPct val="110000"/>
              </a:lnSpc>
              <a:spcBef>
                <a:spcPts val="610"/>
              </a:spcBef>
              <a:defRPr sz="1800"/>
            </a:pPr>
            <a:endParaRPr>
              <a:latin typeface="Calibri"/>
              <a:ea typeface="Calibri"/>
              <a:cs typeface="Calibri"/>
              <a:sym typeface="Calibri"/>
            </a:endParaRPr>
          </a:p>
          <a:p>
            <a:pPr defTabSz="929579">
              <a:lnSpc>
                <a:spcPct val="110000"/>
              </a:lnSpc>
              <a:spcBef>
                <a:spcPts val="610"/>
              </a:spcBef>
              <a:defRPr sz="1800"/>
            </a:pPr>
            <a:r>
              <a:rPr>
                <a:latin typeface="Calibri"/>
                <a:ea typeface="Calibri"/>
                <a:cs typeface="Calibri"/>
                <a:sym typeface="Calibri"/>
              </a:rPr>
              <a:t>Once finish typing, select all text in the body copy block and click the </a:t>
            </a:r>
            <a:r>
              <a:rPr b="1">
                <a:latin typeface="Calibri"/>
                <a:ea typeface="Calibri"/>
                <a:cs typeface="Calibri"/>
                <a:sym typeface="Calibri"/>
              </a:rPr>
              <a:t>Bullets</a:t>
            </a:r>
            <a:r>
              <a:rPr>
                <a:latin typeface="Calibri"/>
                <a:ea typeface="Calibri"/>
                <a:cs typeface="Calibri"/>
                <a:sym typeface="Calibri"/>
              </a:rPr>
              <a:t> button, within the </a:t>
            </a:r>
            <a:r>
              <a:rPr b="1">
                <a:latin typeface="Calibri"/>
                <a:ea typeface="Calibri"/>
                <a:cs typeface="Calibri"/>
                <a:sym typeface="Calibri"/>
              </a:rPr>
              <a:t>Paragraph </a:t>
            </a:r>
            <a:r>
              <a:rPr>
                <a:latin typeface="Calibri"/>
                <a:ea typeface="Calibri"/>
                <a:cs typeface="Calibri"/>
                <a:sym typeface="Calibri"/>
              </a:rPr>
              <a:t>group to turn off bullets.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hape 379"/>
          <p:cNvSpPr>
            <a:spLocks noGrp="1" noRot="1" noChangeAspect="1"/>
          </p:cNvSpPr>
          <p:nvPr>
            <p:ph type="sldImg"/>
          </p:nvPr>
        </p:nvSpPr>
        <p:spPr>
          <a:xfrm>
            <a:off x="396875" y="387350"/>
            <a:ext cx="4640263" cy="2611438"/>
          </a:xfrm>
          <a:prstGeom prst="rect">
            <a:avLst/>
          </a:prstGeom>
        </p:spPr>
        <p:txBody>
          <a:bodyPr/>
          <a:lstStyle/>
          <a:p>
            <a:pPr lvl="0"/>
            <a:endParaRPr/>
          </a:p>
        </p:txBody>
      </p:sp>
      <p:sp>
        <p:nvSpPr>
          <p:cNvPr id="380" name="Shape 380"/>
          <p:cNvSpPr>
            <a:spLocks noGrp="1"/>
          </p:cNvSpPr>
          <p:nvPr>
            <p:ph type="body" sz="quarter" idx="1"/>
          </p:nvPr>
        </p:nvSpPr>
        <p:spPr>
          <a:prstGeom prst="rect">
            <a:avLst/>
          </a:prstGeom>
        </p:spPr>
        <p:txBody>
          <a:bodyPr/>
          <a:lstStyle/>
          <a:p>
            <a:pPr defTabSz="929579">
              <a:lnSpc>
                <a:spcPct val="110000"/>
              </a:lnSpc>
              <a:spcBef>
                <a:spcPts val="610"/>
              </a:spcBef>
              <a:defRPr sz="1800"/>
            </a:pPr>
            <a:r>
              <a:rPr>
                <a:latin typeface="Calibri"/>
                <a:ea typeface="Calibri"/>
                <a:cs typeface="Calibri"/>
                <a:sym typeface="Calibri"/>
              </a:rPr>
              <a:t>This is a sample </a:t>
            </a:r>
            <a:r>
              <a:rPr b="1">
                <a:latin typeface="Calibri"/>
                <a:ea typeface="Calibri"/>
                <a:cs typeface="Calibri"/>
                <a:sym typeface="Calibri"/>
              </a:rPr>
              <a:t>Title and Code Layout </a:t>
            </a:r>
            <a:r>
              <a:rPr>
                <a:latin typeface="Calibri"/>
                <a:ea typeface="Calibri"/>
                <a:cs typeface="Calibri"/>
                <a:sym typeface="Calibri"/>
              </a:rPr>
              <a:t>slide, ideal for displaying codes.</a:t>
            </a:r>
          </a:p>
          <a:p>
            <a:pPr defTabSz="929579">
              <a:lnSpc>
                <a:spcPct val="110000"/>
              </a:lnSpc>
              <a:spcBef>
                <a:spcPts val="610"/>
              </a:spcBef>
              <a:defRPr sz="1800"/>
            </a:pPr>
            <a:endParaRPr b="1">
              <a:latin typeface="Calibri"/>
              <a:ea typeface="Calibri"/>
              <a:cs typeface="Calibri"/>
              <a:sym typeface="Calibri"/>
            </a:endParaRPr>
          </a:p>
          <a:p>
            <a:pPr defTabSz="944941">
              <a:lnSpc>
                <a:spcPct val="110000"/>
              </a:lnSpc>
              <a:spcBef>
                <a:spcPts val="610"/>
              </a:spcBef>
              <a:defRPr sz="1800"/>
            </a:pPr>
            <a:r>
              <a:rPr b="1">
                <a:latin typeface="Calibri"/>
                <a:ea typeface="Calibri"/>
                <a:cs typeface="Calibri"/>
                <a:sym typeface="Calibri"/>
              </a:rPr>
              <a:t>To take advantage of the pre-formatted paragraph style: </a:t>
            </a:r>
            <a:br>
              <a:rPr b="1">
                <a:latin typeface="Calibri"/>
                <a:ea typeface="Calibri"/>
                <a:cs typeface="Calibri"/>
                <a:sym typeface="Calibri"/>
              </a:rPr>
            </a:br>
            <a:r>
              <a:rPr>
                <a:latin typeface="Calibri"/>
                <a:ea typeface="Calibri"/>
                <a:cs typeface="Calibri"/>
                <a:sym typeface="Calibri"/>
              </a:rPr>
              <a:t>Start typing the code, using the </a:t>
            </a:r>
            <a:r>
              <a:rPr b="1">
                <a:latin typeface="Calibri"/>
                <a:ea typeface="Calibri"/>
                <a:cs typeface="Calibri"/>
                <a:sym typeface="Calibri"/>
              </a:rPr>
              <a:t>tab</a:t>
            </a:r>
            <a:r>
              <a:rPr>
                <a:latin typeface="Calibri"/>
                <a:ea typeface="Calibri"/>
                <a:cs typeface="Calibri"/>
                <a:sym typeface="Calibri"/>
              </a:rPr>
              <a:t> </a:t>
            </a:r>
            <a:r>
              <a:rPr b="1">
                <a:latin typeface="Calibri"/>
                <a:ea typeface="Calibri"/>
                <a:cs typeface="Calibri"/>
                <a:sym typeface="Calibri"/>
              </a:rPr>
              <a:t>key</a:t>
            </a:r>
            <a:r>
              <a:rPr>
                <a:latin typeface="Calibri"/>
                <a:ea typeface="Calibri"/>
                <a:cs typeface="Calibri"/>
                <a:sym typeface="Calibri"/>
              </a:rPr>
              <a:t> (not space key) to increase and </a:t>
            </a:r>
            <a:r>
              <a:rPr b="1">
                <a:latin typeface="Calibri"/>
                <a:ea typeface="Calibri"/>
                <a:cs typeface="Calibri"/>
                <a:sym typeface="Calibri"/>
              </a:rPr>
              <a:t>Shift+tab</a:t>
            </a:r>
            <a:r>
              <a:rPr>
                <a:latin typeface="Calibri"/>
                <a:ea typeface="Calibri"/>
                <a:cs typeface="Calibri"/>
                <a:sym typeface="Calibri"/>
              </a:rPr>
              <a:t> keys to decrease indention levels for each paragraphs. </a:t>
            </a:r>
            <a:r>
              <a:rPr b="1">
                <a:latin typeface="Calibri"/>
                <a:ea typeface="Calibri"/>
                <a:cs typeface="Calibri"/>
                <a:sym typeface="Calibri"/>
              </a:rPr>
              <a:t>Ignore the bullets </a:t>
            </a:r>
            <a:r>
              <a:rPr>
                <a:latin typeface="Calibri"/>
                <a:ea typeface="Calibri"/>
                <a:cs typeface="Calibri"/>
                <a:sym typeface="Calibri"/>
              </a:rPr>
              <a:t>at this point.</a:t>
            </a:r>
          </a:p>
          <a:p>
            <a:pPr defTabSz="929579">
              <a:lnSpc>
                <a:spcPct val="110000"/>
              </a:lnSpc>
              <a:spcBef>
                <a:spcPts val="610"/>
              </a:spcBef>
              <a:defRPr sz="1800"/>
            </a:pPr>
            <a:r>
              <a:rPr>
                <a:latin typeface="Calibri"/>
                <a:ea typeface="Calibri"/>
                <a:cs typeface="Calibri"/>
                <a:sym typeface="Calibri"/>
              </a:rPr>
              <a:t>If copy and paste the text from other sources, make sure the text is reset to the defaulted size and formatting by clicking </a:t>
            </a:r>
            <a:r>
              <a:rPr b="1">
                <a:latin typeface="Calibri"/>
                <a:ea typeface="Calibri"/>
                <a:cs typeface="Calibri"/>
                <a:sym typeface="Calibri"/>
              </a:rPr>
              <a:t>Reset</a:t>
            </a:r>
            <a:r>
              <a:rPr>
                <a:latin typeface="Calibri"/>
                <a:ea typeface="Calibri"/>
                <a:cs typeface="Calibri"/>
                <a:sym typeface="Calibri"/>
              </a:rPr>
              <a:t>, within the </a:t>
            </a:r>
            <a:r>
              <a:rPr b="1">
                <a:latin typeface="Calibri"/>
                <a:ea typeface="Calibri"/>
                <a:cs typeface="Calibri"/>
                <a:sym typeface="Calibri"/>
              </a:rPr>
              <a:t>Slides Group</a:t>
            </a:r>
            <a:r>
              <a:rPr>
                <a:latin typeface="Calibri"/>
                <a:ea typeface="Calibri"/>
                <a:cs typeface="Calibri"/>
                <a:sym typeface="Calibri"/>
              </a:rPr>
              <a:t>. (Or select </a:t>
            </a:r>
            <a:r>
              <a:rPr b="1">
                <a:latin typeface="Calibri"/>
                <a:ea typeface="Calibri"/>
                <a:cs typeface="Calibri"/>
                <a:sym typeface="Calibri"/>
              </a:rPr>
              <a:t>Reset Layout to Default Settings, </a:t>
            </a:r>
            <a:r>
              <a:rPr>
                <a:latin typeface="Calibri"/>
                <a:ea typeface="Calibri"/>
                <a:cs typeface="Calibri"/>
                <a:sym typeface="Calibri"/>
              </a:rPr>
              <a:t>located at the bottom of the </a:t>
            </a:r>
            <a:r>
              <a:rPr b="1">
                <a:latin typeface="Calibri"/>
                <a:ea typeface="Calibri"/>
                <a:cs typeface="Calibri"/>
                <a:sym typeface="Calibri"/>
              </a:rPr>
              <a:t>Layout</a:t>
            </a:r>
            <a:r>
              <a:rPr>
                <a:latin typeface="Calibri"/>
                <a:ea typeface="Calibri"/>
                <a:cs typeface="Calibri"/>
                <a:sym typeface="Calibri"/>
              </a:rPr>
              <a:t> gallery, for Mac.) Delete extra spaces.</a:t>
            </a:r>
          </a:p>
          <a:p>
            <a:pPr defTabSz="929579">
              <a:lnSpc>
                <a:spcPct val="110000"/>
              </a:lnSpc>
              <a:spcBef>
                <a:spcPts val="610"/>
              </a:spcBef>
              <a:defRPr sz="1800"/>
            </a:pPr>
            <a:endParaRPr>
              <a:latin typeface="Calibri"/>
              <a:ea typeface="Calibri"/>
              <a:cs typeface="Calibri"/>
              <a:sym typeface="Calibri"/>
            </a:endParaRPr>
          </a:p>
          <a:p>
            <a:pPr defTabSz="929579">
              <a:lnSpc>
                <a:spcPct val="110000"/>
              </a:lnSpc>
              <a:spcBef>
                <a:spcPts val="610"/>
              </a:spcBef>
              <a:defRPr sz="1800"/>
            </a:pPr>
            <a:r>
              <a:rPr>
                <a:latin typeface="Calibri"/>
                <a:ea typeface="Calibri"/>
                <a:cs typeface="Calibri"/>
                <a:sym typeface="Calibri"/>
              </a:rPr>
              <a:t>Once finish typing, select all text in the body copy block and click the </a:t>
            </a:r>
            <a:r>
              <a:rPr b="1">
                <a:latin typeface="Calibri"/>
                <a:ea typeface="Calibri"/>
                <a:cs typeface="Calibri"/>
                <a:sym typeface="Calibri"/>
              </a:rPr>
              <a:t>Bullets</a:t>
            </a:r>
            <a:r>
              <a:rPr>
                <a:latin typeface="Calibri"/>
                <a:ea typeface="Calibri"/>
                <a:cs typeface="Calibri"/>
                <a:sym typeface="Calibri"/>
              </a:rPr>
              <a:t> button, within the </a:t>
            </a:r>
            <a:r>
              <a:rPr b="1">
                <a:latin typeface="Calibri"/>
                <a:ea typeface="Calibri"/>
                <a:cs typeface="Calibri"/>
                <a:sym typeface="Calibri"/>
              </a:rPr>
              <a:t>Paragraph </a:t>
            </a:r>
            <a:r>
              <a:rPr>
                <a:latin typeface="Calibri"/>
                <a:ea typeface="Calibri"/>
                <a:cs typeface="Calibri"/>
                <a:sym typeface="Calibri"/>
              </a:rPr>
              <a:t>group to turn off bullets.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noRot="1" noChangeAspect="1"/>
          </p:cNvSpPr>
          <p:nvPr>
            <p:ph type="sldImg"/>
          </p:nvPr>
        </p:nvSpPr>
        <p:spPr>
          <a:xfrm>
            <a:off x="396875" y="387350"/>
            <a:ext cx="4640263" cy="2611438"/>
          </a:xfrm>
          <a:prstGeom prst="rect">
            <a:avLst/>
          </a:prstGeom>
        </p:spPr>
        <p:txBody>
          <a:bodyPr/>
          <a:lstStyle/>
          <a:p>
            <a:pPr lvl="0"/>
            <a:endParaRPr/>
          </a:p>
        </p:txBody>
      </p:sp>
      <p:sp>
        <p:nvSpPr>
          <p:cNvPr id="397" name="Shape 397"/>
          <p:cNvSpPr>
            <a:spLocks noGrp="1"/>
          </p:cNvSpPr>
          <p:nvPr>
            <p:ph type="body" sz="quarter" idx="1"/>
          </p:nvPr>
        </p:nvSpPr>
        <p:spPr>
          <a:prstGeom prst="rect">
            <a:avLst/>
          </a:prstGeom>
        </p:spPr>
        <p:txBody>
          <a:bodyPr/>
          <a:lstStyle/>
          <a:p>
            <a:pPr defTabSz="929579">
              <a:lnSpc>
                <a:spcPct val="110000"/>
              </a:lnSpc>
              <a:spcBef>
                <a:spcPts val="610"/>
              </a:spcBef>
              <a:defRPr sz="1800"/>
            </a:pPr>
            <a:r>
              <a:rPr>
                <a:latin typeface="Calibri"/>
                <a:ea typeface="Calibri"/>
                <a:cs typeface="Calibri"/>
                <a:sym typeface="Calibri"/>
              </a:rPr>
              <a:t>This is a sample </a:t>
            </a:r>
            <a:r>
              <a:rPr b="1">
                <a:latin typeface="Calibri"/>
                <a:ea typeface="Calibri"/>
                <a:cs typeface="Calibri"/>
                <a:sym typeface="Calibri"/>
              </a:rPr>
              <a:t>Title and Code Layout </a:t>
            </a:r>
            <a:r>
              <a:rPr>
                <a:latin typeface="Calibri"/>
                <a:ea typeface="Calibri"/>
                <a:cs typeface="Calibri"/>
                <a:sym typeface="Calibri"/>
              </a:rPr>
              <a:t>slide, ideal for displaying codes.</a:t>
            </a:r>
          </a:p>
          <a:p>
            <a:pPr defTabSz="929579">
              <a:lnSpc>
                <a:spcPct val="110000"/>
              </a:lnSpc>
              <a:spcBef>
                <a:spcPts val="610"/>
              </a:spcBef>
              <a:defRPr sz="1800"/>
            </a:pPr>
            <a:endParaRPr b="1">
              <a:latin typeface="Calibri"/>
              <a:ea typeface="Calibri"/>
              <a:cs typeface="Calibri"/>
              <a:sym typeface="Calibri"/>
            </a:endParaRPr>
          </a:p>
          <a:p>
            <a:pPr defTabSz="944941">
              <a:lnSpc>
                <a:spcPct val="110000"/>
              </a:lnSpc>
              <a:spcBef>
                <a:spcPts val="610"/>
              </a:spcBef>
              <a:defRPr sz="1800"/>
            </a:pPr>
            <a:r>
              <a:rPr b="1">
                <a:latin typeface="Calibri"/>
                <a:ea typeface="Calibri"/>
                <a:cs typeface="Calibri"/>
                <a:sym typeface="Calibri"/>
              </a:rPr>
              <a:t>To take advantage of the pre-formatted paragraph style: </a:t>
            </a:r>
            <a:br>
              <a:rPr b="1">
                <a:latin typeface="Calibri"/>
                <a:ea typeface="Calibri"/>
                <a:cs typeface="Calibri"/>
                <a:sym typeface="Calibri"/>
              </a:rPr>
            </a:br>
            <a:r>
              <a:rPr>
                <a:latin typeface="Calibri"/>
                <a:ea typeface="Calibri"/>
                <a:cs typeface="Calibri"/>
                <a:sym typeface="Calibri"/>
              </a:rPr>
              <a:t>Start typing the code, using the </a:t>
            </a:r>
            <a:r>
              <a:rPr b="1">
                <a:latin typeface="Calibri"/>
                <a:ea typeface="Calibri"/>
                <a:cs typeface="Calibri"/>
                <a:sym typeface="Calibri"/>
              </a:rPr>
              <a:t>tab</a:t>
            </a:r>
            <a:r>
              <a:rPr>
                <a:latin typeface="Calibri"/>
                <a:ea typeface="Calibri"/>
                <a:cs typeface="Calibri"/>
                <a:sym typeface="Calibri"/>
              </a:rPr>
              <a:t> </a:t>
            </a:r>
            <a:r>
              <a:rPr b="1">
                <a:latin typeface="Calibri"/>
                <a:ea typeface="Calibri"/>
                <a:cs typeface="Calibri"/>
                <a:sym typeface="Calibri"/>
              </a:rPr>
              <a:t>key</a:t>
            </a:r>
            <a:r>
              <a:rPr>
                <a:latin typeface="Calibri"/>
                <a:ea typeface="Calibri"/>
                <a:cs typeface="Calibri"/>
                <a:sym typeface="Calibri"/>
              </a:rPr>
              <a:t> (not space key) to increase and </a:t>
            </a:r>
            <a:r>
              <a:rPr b="1">
                <a:latin typeface="Calibri"/>
                <a:ea typeface="Calibri"/>
                <a:cs typeface="Calibri"/>
                <a:sym typeface="Calibri"/>
              </a:rPr>
              <a:t>Shift+tab</a:t>
            </a:r>
            <a:r>
              <a:rPr>
                <a:latin typeface="Calibri"/>
                <a:ea typeface="Calibri"/>
                <a:cs typeface="Calibri"/>
                <a:sym typeface="Calibri"/>
              </a:rPr>
              <a:t> keys to decrease indention levels for each paragraphs. </a:t>
            </a:r>
            <a:r>
              <a:rPr b="1">
                <a:latin typeface="Calibri"/>
                <a:ea typeface="Calibri"/>
                <a:cs typeface="Calibri"/>
                <a:sym typeface="Calibri"/>
              </a:rPr>
              <a:t>Ignore the bullets </a:t>
            </a:r>
            <a:r>
              <a:rPr>
                <a:latin typeface="Calibri"/>
                <a:ea typeface="Calibri"/>
                <a:cs typeface="Calibri"/>
                <a:sym typeface="Calibri"/>
              </a:rPr>
              <a:t>at this point.</a:t>
            </a:r>
          </a:p>
          <a:p>
            <a:pPr defTabSz="929579">
              <a:lnSpc>
                <a:spcPct val="110000"/>
              </a:lnSpc>
              <a:spcBef>
                <a:spcPts val="610"/>
              </a:spcBef>
              <a:defRPr sz="1800"/>
            </a:pPr>
            <a:r>
              <a:rPr>
                <a:latin typeface="Calibri"/>
                <a:ea typeface="Calibri"/>
                <a:cs typeface="Calibri"/>
                <a:sym typeface="Calibri"/>
              </a:rPr>
              <a:t>If copy and paste the text from other sources, make sure the text is reset to the defaulted size and formatting by clicking </a:t>
            </a:r>
            <a:r>
              <a:rPr b="1">
                <a:latin typeface="Calibri"/>
                <a:ea typeface="Calibri"/>
                <a:cs typeface="Calibri"/>
                <a:sym typeface="Calibri"/>
              </a:rPr>
              <a:t>Reset</a:t>
            </a:r>
            <a:r>
              <a:rPr>
                <a:latin typeface="Calibri"/>
                <a:ea typeface="Calibri"/>
                <a:cs typeface="Calibri"/>
                <a:sym typeface="Calibri"/>
              </a:rPr>
              <a:t>, within the </a:t>
            </a:r>
            <a:r>
              <a:rPr b="1">
                <a:latin typeface="Calibri"/>
                <a:ea typeface="Calibri"/>
                <a:cs typeface="Calibri"/>
                <a:sym typeface="Calibri"/>
              </a:rPr>
              <a:t>Slides Group</a:t>
            </a:r>
            <a:r>
              <a:rPr>
                <a:latin typeface="Calibri"/>
                <a:ea typeface="Calibri"/>
                <a:cs typeface="Calibri"/>
                <a:sym typeface="Calibri"/>
              </a:rPr>
              <a:t>. (Or select </a:t>
            </a:r>
            <a:r>
              <a:rPr b="1">
                <a:latin typeface="Calibri"/>
                <a:ea typeface="Calibri"/>
                <a:cs typeface="Calibri"/>
                <a:sym typeface="Calibri"/>
              </a:rPr>
              <a:t>Reset Layout to Default Settings, </a:t>
            </a:r>
            <a:r>
              <a:rPr>
                <a:latin typeface="Calibri"/>
                <a:ea typeface="Calibri"/>
                <a:cs typeface="Calibri"/>
                <a:sym typeface="Calibri"/>
              </a:rPr>
              <a:t>located at the bottom of the </a:t>
            </a:r>
            <a:r>
              <a:rPr b="1">
                <a:latin typeface="Calibri"/>
                <a:ea typeface="Calibri"/>
                <a:cs typeface="Calibri"/>
                <a:sym typeface="Calibri"/>
              </a:rPr>
              <a:t>Layout</a:t>
            </a:r>
            <a:r>
              <a:rPr>
                <a:latin typeface="Calibri"/>
                <a:ea typeface="Calibri"/>
                <a:cs typeface="Calibri"/>
                <a:sym typeface="Calibri"/>
              </a:rPr>
              <a:t> gallery, for Mac.) Delete extra spaces.</a:t>
            </a:r>
          </a:p>
          <a:p>
            <a:pPr defTabSz="929579">
              <a:lnSpc>
                <a:spcPct val="110000"/>
              </a:lnSpc>
              <a:spcBef>
                <a:spcPts val="610"/>
              </a:spcBef>
              <a:defRPr sz="1800"/>
            </a:pPr>
            <a:endParaRPr>
              <a:latin typeface="Calibri"/>
              <a:ea typeface="Calibri"/>
              <a:cs typeface="Calibri"/>
              <a:sym typeface="Calibri"/>
            </a:endParaRPr>
          </a:p>
          <a:p>
            <a:pPr defTabSz="929579">
              <a:lnSpc>
                <a:spcPct val="110000"/>
              </a:lnSpc>
              <a:spcBef>
                <a:spcPts val="610"/>
              </a:spcBef>
              <a:defRPr sz="1800"/>
            </a:pPr>
            <a:r>
              <a:rPr>
                <a:latin typeface="Calibri"/>
                <a:ea typeface="Calibri"/>
                <a:cs typeface="Calibri"/>
                <a:sym typeface="Calibri"/>
              </a:rPr>
              <a:t>Once finish typing, select all text in the body copy block and click the </a:t>
            </a:r>
            <a:r>
              <a:rPr b="1">
                <a:latin typeface="Calibri"/>
                <a:ea typeface="Calibri"/>
                <a:cs typeface="Calibri"/>
                <a:sym typeface="Calibri"/>
              </a:rPr>
              <a:t>Bullets</a:t>
            </a:r>
            <a:r>
              <a:rPr>
                <a:latin typeface="Calibri"/>
                <a:ea typeface="Calibri"/>
                <a:cs typeface="Calibri"/>
                <a:sym typeface="Calibri"/>
              </a:rPr>
              <a:t> button, within the </a:t>
            </a:r>
            <a:r>
              <a:rPr b="1">
                <a:latin typeface="Calibri"/>
                <a:ea typeface="Calibri"/>
                <a:cs typeface="Calibri"/>
                <a:sym typeface="Calibri"/>
              </a:rPr>
              <a:t>Paragraph </a:t>
            </a:r>
            <a:r>
              <a:rPr>
                <a:latin typeface="Calibri"/>
                <a:ea typeface="Calibri"/>
                <a:cs typeface="Calibri"/>
                <a:sym typeface="Calibri"/>
              </a:rPr>
              <a:t>group to turn off bullets.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Shape 352"/>
          <p:cNvSpPr>
            <a:spLocks noGrp="1" noRot="1" noChangeAspect="1"/>
          </p:cNvSpPr>
          <p:nvPr>
            <p:ph type="sldImg"/>
          </p:nvPr>
        </p:nvSpPr>
        <p:spPr>
          <a:xfrm>
            <a:off x="396875" y="387350"/>
            <a:ext cx="4640263" cy="2611438"/>
          </a:xfrm>
          <a:prstGeom prst="rect">
            <a:avLst/>
          </a:prstGeom>
        </p:spPr>
        <p:txBody>
          <a:bodyPr/>
          <a:lstStyle/>
          <a:p>
            <a:pPr lvl="0"/>
            <a:endParaRPr/>
          </a:p>
        </p:txBody>
      </p:sp>
      <p:sp>
        <p:nvSpPr>
          <p:cNvPr id="353" name="Shape 353"/>
          <p:cNvSpPr>
            <a:spLocks noGrp="1"/>
          </p:cNvSpPr>
          <p:nvPr>
            <p:ph type="body" sz="quarter" idx="1"/>
          </p:nvPr>
        </p:nvSpPr>
        <p:spPr>
          <a:prstGeom prst="rect">
            <a:avLst/>
          </a:prstGeom>
        </p:spPr>
        <p:txBody>
          <a:bodyPr/>
          <a:lstStyle/>
          <a:p>
            <a:pPr defTabSz="929579">
              <a:spcBef>
                <a:spcPts val="610"/>
              </a:spcBef>
              <a:defRPr sz="1800"/>
            </a:pPr>
            <a:r>
              <a:rPr>
                <a:latin typeface="Calibri"/>
                <a:ea typeface="Calibri"/>
                <a:cs typeface="Calibri"/>
                <a:sym typeface="Calibri"/>
              </a:rPr>
              <a:t>This slide can also be used as a </a:t>
            </a:r>
            <a:r>
              <a:rPr b="1">
                <a:latin typeface="Calibri"/>
                <a:ea typeface="Calibri"/>
                <a:cs typeface="Calibri"/>
                <a:sym typeface="Calibri"/>
              </a:rPr>
              <a:t>Q and A slide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36</a:t>
            </a:fld>
            <a:endParaRPr lang="en-US"/>
          </a:p>
        </p:txBody>
      </p:sp>
    </p:spTree>
    <p:extLst>
      <p:ext uri="{BB962C8B-B14F-4D97-AF65-F5344CB8AC3E}">
        <p14:creationId xmlns:p14="http://schemas.microsoft.com/office/powerpoint/2010/main" val="2462042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37</a:t>
            </a:fld>
            <a:endParaRPr lang="en-US"/>
          </a:p>
        </p:txBody>
      </p:sp>
    </p:spTree>
    <p:extLst>
      <p:ext uri="{BB962C8B-B14F-4D97-AF65-F5344CB8AC3E}">
        <p14:creationId xmlns:p14="http://schemas.microsoft.com/office/powerpoint/2010/main" val="2462042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noRot="1" noChangeAspect="1"/>
          </p:cNvSpPr>
          <p:nvPr>
            <p:ph type="sldImg"/>
          </p:nvPr>
        </p:nvSpPr>
        <p:spPr>
          <a:xfrm>
            <a:off x="396875" y="387350"/>
            <a:ext cx="4640263" cy="2611438"/>
          </a:xfrm>
          <a:prstGeom prst="rect">
            <a:avLst/>
          </a:prstGeom>
        </p:spPr>
        <p:txBody>
          <a:bodyPr/>
          <a:lstStyle/>
          <a:p>
            <a:pPr lvl="0"/>
            <a:endParaRPr/>
          </a:p>
        </p:txBody>
      </p:sp>
      <p:sp>
        <p:nvSpPr>
          <p:cNvPr id="236" name="Shape 236"/>
          <p:cNvSpPr>
            <a:spLocks noGrp="1"/>
          </p:cNvSpPr>
          <p:nvPr>
            <p:ph type="body" sz="quarter" idx="1"/>
          </p:nvPr>
        </p:nvSpPr>
        <p:spPr>
          <a:prstGeom prst="rect">
            <a:avLst/>
          </a:prstGeom>
        </p:spPr>
        <p:txBody>
          <a:bodyPr/>
          <a:lstStyle/>
          <a:p>
            <a:pPr defTabSz="929579">
              <a:spcBef>
                <a:spcPts val="610"/>
              </a:spcBef>
              <a:defRPr sz="1800"/>
            </a:pPr>
            <a:r>
              <a:rPr>
                <a:latin typeface="Calibri"/>
                <a:ea typeface="Calibri"/>
                <a:cs typeface="Calibri"/>
                <a:sym typeface="Calibri"/>
              </a:rPr>
              <a:t>This slide can also be used as a </a:t>
            </a:r>
            <a:r>
              <a:rPr b="1">
                <a:latin typeface="Calibri"/>
                <a:ea typeface="Calibri"/>
                <a:cs typeface="Calibri"/>
                <a:sym typeface="Calibri"/>
              </a:rPr>
              <a:t>Q and A slide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48</a:t>
            </a:fld>
            <a:endParaRPr lang="en-US"/>
          </a:p>
        </p:txBody>
      </p:sp>
    </p:spTree>
    <p:extLst>
      <p:ext uri="{BB962C8B-B14F-4D97-AF65-F5344CB8AC3E}">
        <p14:creationId xmlns:p14="http://schemas.microsoft.com/office/powerpoint/2010/main" val="1242756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396875" y="387350"/>
            <a:ext cx="4640263" cy="2611438"/>
          </a:xfrm>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91140" name="Slide Number Placeholder 3"/>
          <p:cNvSpPr>
            <a:spLocks noGrp="1"/>
          </p:cNvSpPr>
          <p:nvPr>
            <p:ph type="sldNum" sz="quarter" idx="5"/>
          </p:nvPr>
        </p:nvSpPr>
        <p:spPr bwMode="auto">
          <a:noFill/>
          <a:ln>
            <a:miter lim="800000"/>
            <a:headEnd/>
            <a:tailEnd/>
          </a:ln>
        </p:spPr>
        <p:txBody>
          <a:bodyPr/>
          <a:lstStyle/>
          <a:p>
            <a:fld id="{CC7C74FC-EEF2-4115-B8DE-60D7A17C4CD7}" type="slidenum">
              <a:rPr lang="en-US" smtClean="0">
                <a:ea typeface="MS PGothic" pitchFamily="34" charset="-128"/>
              </a:rPr>
              <a:pPr/>
              <a:t>3</a:t>
            </a:fld>
            <a:endParaRPr lang="en-US" smtClean="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normAutofit fontScale="92500" lnSpcReduction="10000"/>
          </a:bodyPr>
          <a:lstStyle/>
          <a:p>
            <a:r>
              <a:rPr lang="en-US" dirty="0" smtClean="0">
                <a:solidFill>
                  <a:srgbClr val="232C2F"/>
                </a:solidFill>
              </a:rPr>
              <a:t>This is a </a:t>
            </a:r>
            <a:r>
              <a:rPr lang="en-US" b="1" dirty="0" smtClean="0">
                <a:solidFill>
                  <a:srgbClr val="232C2F"/>
                </a:solidFill>
              </a:rPr>
              <a:t>Title Slide with Java FY15 Theme </a:t>
            </a:r>
            <a:r>
              <a:rPr lang="en-US" b="0" dirty="0" smtClean="0">
                <a:solidFill>
                  <a:srgbClr val="232C2F"/>
                </a:solidFill>
              </a:rPr>
              <a:t>slide</a:t>
            </a:r>
            <a:r>
              <a:rPr lang="en-US" b="1" dirty="0" smtClean="0">
                <a:solidFill>
                  <a:srgbClr val="232C2F"/>
                </a:solidFill>
              </a:rPr>
              <a:t> </a:t>
            </a:r>
            <a:r>
              <a:rPr lang="en-US" baseline="0" dirty="0" smtClean="0">
                <a:solidFill>
                  <a:srgbClr val="232C2F"/>
                </a:solidFill>
              </a:rPr>
              <a:t>ideal for including the Java Theme with a brief title, subtitle and presenter information.</a:t>
            </a:r>
          </a:p>
          <a:p>
            <a:endParaRPr lang="en-US" baseline="0" dirty="0" smtClean="0">
              <a:solidFill>
                <a:srgbClr val="232C2F"/>
              </a:solidFill>
            </a:endParaRPr>
          </a:p>
          <a:p>
            <a:r>
              <a:rPr lang="en-US" baseline="0" dirty="0" smtClean="0">
                <a:solidFill>
                  <a:srgbClr val="232C2F"/>
                </a:solidFill>
              </a:rPr>
              <a:t>Do not customize this slide with your own picture.</a:t>
            </a:r>
          </a:p>
          <a:p>
            <a:endParaRPr lang="en-US" baseline="0" dirty="0" smtClean="0">
              <a:solidFill>
                <a:srgbClr val="232C2F"/>
              </a:solidFill>
            </a:endParaRPr>
          </a:p>
          <a:p>
            <a:r>
              <a:rPr lang="en-US" dirty="0"/>
              <a:t>To </a:t>
            </a:r>
            <a:r>
              <a:rPr lang="en-US" b="1" dirty="0"/>
              <a:t>copy this branded background </a:t>
            </a:r>
            <a:r>
              <a:rPr lang="en-US" dirty="0"/>
              <a:t>to another presentation on </a:t>
            </a:r>
            <a:r>
              <a:rPr lang="en-US" b="1" dirty="0"/>
              <a:t>PC</a:t>
            </a:r>
            <a:endParaRPr lang="en-US" dirty="0"/>
          </a:p>
          <a:p>
            <a:pPr marL="228600" indent="-228600">
              <a:buFont typeface="+mj-lt"/>
              <a:buAutoNum type="arabicPeriod"/>
            </a:pPr>
            <a:r>
              <a:rPr lang="en-US" dirty="0">
                <a:solidFill>
                  <a:srgbClr val="000000"/>
                </a:solidFill>
              </a:rPr>
              <a:t>Locate and open the presentation where you will be placing this artwork. </a:t>
            </a:r>
            <a:r>
              <a:rPr lang="en-US" dirty="0"/>
              <a:t>Click </a:t>
            </a:r>
            <a:r>
              <a:rPr lang="en-US" b="1" dirty="0"/>
              <a:t>New Slide</a:t>
            </a:r>
            <a:r>
              <a:rPr lang="en-US" dirty="0"/>
              <a:t> from the </a:t>
            </a:r>
            <a:r>
              <a:rPr lang="en-US" b="1" dirty="0"/>
              <a:t>Home</a:t>
            </a:r>
            <a:r>
              <a:rPr lang="en-US" dirty="0"/>
              <a:t> tab's </a:t>
            </a:r>
            <a:r>
              <a:rPr lang="en-US" b="1" dirty="0"/>
              <a:t>Slides</a:t>
            </a:r>
            <a:r>
              <a:rPr lang="en-US" dirty="0"/>
              <a:t> group and select </a:t>
            </a:r>
            <a:r>
              <a:rPr lang="en-US" b="1" dirty="0"/>
              <a:t>Reuse Slides</a:t>
            </a:r>
            <a:r>
              <a:rPr lang="en-US" dirty="0"/>
              <a:t>.</a:t>
            </a:r>
          </a:p>
          <a:p>
            <a:pPr marL="228600" indent="-228600">
              <a:buFont typeface="+mj-lt"/>
              <a:buAutoNum type="arabicPeriod"/>
            </a:pPr>
            <a:r>
              <a:rPr lang="en-US" dirty="0"/>
              <a:t>Click </a:t>
            </a:r>
            <a:r>
              <a:rPr lang="en-US" b="1" dirty="0"/>
              <a:t>Browse</a:t>
            </a:r>
            <a:r>
              <a:rPr lang="en-US" dirty="0"/>
              <a:t> in the </a:t>
            </a:r>
            <a:r>
              <a:rPr lang="en-US" b="1" dirty="0"/>
              <a:t>Reuse Slides </a:t>
            </a:r>
            <a:r>
              <a:rPr lang="en-US" dirty="0"/>
              <a:t>panel and select </a:t>
            </a:r>
            <a:r>
              <a:rPr lang="en-US" b="1" dirty="0"/>
              <a:t>Browse Files</a:t>
            </a:r>
            <a:r>
              <a:rPr lang="en-US" dirty="0"/>
              <a:t>. Double-click the PowerPoint presentation that contains the background you wish to copy.</a:t>
            </a:r>
          </a:p>
          <a:p>
            <a:pPr marL="228600" indent="-228600">
              <a:buFont typeface="+mj-lt"/>
              <a:buAutoNum type="arabicPeriod"/>
            </a:pPr>
            <a:r>
              <a:rPr lang="en-US" dirty="0"/>
              <a:t>Check </a:t>
            </a:r>
            <a:r>
              <a:rPr lang="en-US" b="1" dirty="0"/>
              <a:t>Keep Source Formatting</a:t>
            </a:r>
            <a:r>
              <a:rPr lang="en-US" dirty="0"/>
              <a:t> and click the slide that contains the background you want.</a:t>
            </a:r>
          </a:p>
          <a:p>
            <a:pPr marL="228600" indent="-228600">
              <a:buFont typeface="+mj-lt"/>
              <a:buAutoNum type="arabicPeriod"/>
            </a:pPr>
            <a:r>
              <a:rPr lang="en-US" dirty="0"/>
              <a:t>Click the left-hand slide preview to which you wish to apply the new master layout. </a:t>
            </a:r>
          </a:p>
          <a:p>
            <a:pPr marL="228600" indent="-228600">
              <a:buFont typeface="+mj-lt"/>
              <a:buAutoNum type="arabicPeriod"/>
            </a:pPr>
            <a:r>
              <a:rPr lang="en-US" b="1" dirty="0"/>
              <a:t>Apply New Layout (Important): Right-click</a:t>
            </a:r>
            <a:r>
              <a:rPr lang="en-US" dirty="0"/>
              <a:t> any selected slide, point to </a:t>
            </a:r>
            <a:r>
              <a:rPr lang="en-US" b="1" dirty="0"/>
              <a:t>Layout</a:t>
            </a:r>
            <a:r>
              <a:rPr lang="en-US" dirty="0"/>
              <a:t>, and click the slide containing the desired layout from the layout gallery. </a:t>
            </a:r>
          </a:p>
          <a:p>
            <a:pPr marL="228600" indent="-228600">
              <a:buFont typeface="+mj-lt"/>
              <a:buAutoNum type="arabicPeriod"/>
            </a:pPr>
            <a:r>
              <a:rPr lang="en-US" dirty="0"/>
              <a:t>Delete any unwanted slides or duplicates.</a:t>
            </a:r>
          </a:p>
          <a:p>
            <a:pPr marL="228600" indent="-228600">
              <a:buFont typeface="+mj-lt"/>
              <a:buAutoNum type="arabicPeriod"/>
            </a:pPr>
            <a:endParaRPr lang="en-US" dirty="0"/>
          </a:p>
          <a:p>
            <a:r>
              <a:rPr lang="en-US" dirty="0"/>
              <a:t>To </a:t>
            </a:r>
            <a:r>
              <a:rPr lang="en-US" b="1" dirty="0"/>
              <a:t>copy this branded background</a:t>
            </a:r>
            <a:r>
              <a:rPr lang="en-US" dirty="0"/>
              <a:t> to another presentation on </a:t>
            </a:r>
            <a:r>
              <a:rPr lang="en-US" b="1" dirty="0"/>
              <a:t>Mac</a:t>
            </a:r>
          </a:p>
          <a:p>
            <a:pPr marL="228600" indent="-228600">
              <a:buFont typeface="+mj-lt"/>
              <a:buAutoNum type="arabicPeriod"/>
            </a:pPr>
            <a:r>
              <a:rPr lang="en-US" dirty="0"/>
              <a:t>Locate and open the presentation where you will be placing this artwork. Click </a:t>
            </a:r>
            <a:r>
              <a:rPr lang="en-US" b="1" dirty="0"/>
              <a:t>New Slide</a:t>
            </a:r>
            <a:r>
              <a:rPr lang="en-US" dirty="0"/>
              <a:t> from the </a:t>
            </a:r>
            <a:r>
              <a:rPr lang="en-US" b="1" dirty="0"/>
              <a:t>Home</a:t>
            </a:r>
            <a:r>
              <a:rPr lang="en-US" dirty="0"/>
              <a:t> tab's </a:t>
            </a:r>
            <a:r>
              <a:rPr lang="en-US" b="1" dirty="0"/>
              <a:t>Slides</a:t>
            </a:r>
            <a:r>
              <a:rPr lang="en-US" dirty="0"/>
              <a:t> group and select </a:t>
            </a:r>
            <a:r>
              <a:rPr lang="en-US" b="1" dirty="0"/>
              <a:t>Insert Slides from Other Presentation…</a:t>
            </a:r>
            <a:endParaRPr lang="en-US" dirty="0"/>
          </a:p>
          <a:p>
            <a:pPr marL="228600" indent="-228600">
              <a:buFont typeface="+mj-lt"/>
              <a:buAutoNum type="arabicPeriod"/>
            </a:pPr>
            <a:r>
              <a:rPr lang="en-US" dirty="0"/>
              <a:t>Navigate to the PowerPoint presentation file that contains the background you wish to copy. Double-click or press </a:t>
            </a:r>
            <a:r>
              <a:rPr lang="en-US" b="1" dirty="0"/>
              <a:t>Insert. </a:t>
            </a:r>
            <a:r>
              <a:rPr lang="en-US" dirty="0"/>
              <a:t>This prompts the </a:t>
            </a:r>
            <a:r>
              <a:rPr lang="en-US" b="1" dirty="0"/>
              <a:t>Slide Finder</a:t>
            </a:r>
            <a:r>
              <a:rPr lang="en-US" dirty="0"/>
              <a:t> dialogue box.</a:t>
            </a:r>
          </a:p>
          <a:p>
            <a:pPr marL="228600" indent="-228600">
              <a:buFont typeface="+mj-lt"/>
              <a:buAutoNum type="arabicPeriod"/>
            </a:pPr>
            <a:r>
              <a:rPr lang="en-US" dirty="0"/>
              <a:t>Make sure </a:t>
            </a:r>
            <a:r>
              <a:rPr lang="en-US" b="1" dirty="0"/>
              <a:t>Keep design of original slides</a:t>
            </a:r>
            <a:r>
              <a:rPr lang="en-US" dirty="0"/>
              <a:t> is </a:t>
            </a:r>
            <a:r>
              <a:rPr lang="en-US" b="1" dirty="0"/>
              <a:t>unchecked</a:t>
            </a:r>
            <a:r>
              <a:rPr lang="en-US" dirty="0"/>
              <a:t> and click the slide(s) that contains the background you want. Hold Shift key to select multiple slides.</a:t>
            </a:r>
          </a:p>
          <a:p>
            <a:pPr marL="228600" indent="-228600">
              <a:buFont typeface="+mj-lt"/>
              <a:buAutoNum type="arabicPeriod"/>
            </a:pPr>
            <a:r>
              <a:rPr lang="en-US" dirty="0"/>
              <a:t>Click the left-hand slide preview to which you wish to apply the new master layout. </a:t>
            </a:r>
          </a:p>
          <a:p>
            <a:pPr marL="228600" indent="-228600">
              <a:buFont typeface="+mj-lt"/>
              <a:buAutoNum type="arabicPeriod"/>
            </a:pPr>
            <a:r>
              <a:rPr lang="en-US" b="1" dirty="0"/>
              <a:t>Apply New Layout (Important): </a:t>
            </a:r>
            <a:r>
              <a:rPr lang="en-US" dirty="0"/>
              <a:t>Click </a:t>
            </a:r>
            <a:r>
              <a:rPr lang="en-US" b="1" dirty="0"/>
              <a:t>Layout</a:t>
            </a:r>
            <a:r>
              <a:rPr lang="en-US" dirty="0"/>
              <a:t> from the </a:t>
            </a:r>
            <a:r>
              <a:rPr lang="en-US" b="1" dirty="0"/>
              <a:t>Home</a:t>
            </a:r>
            <a:r>
              <a:rPr lang="en-US" dirty="0"/>
              <a:t> tab's </a:t>
            </a:r>
            <a:r>
              <a:rPr lang="en-US" b="1" dirty="0"/>
              <a:t>Slides</a:t>
            </a:r>
            <a:r>
              <a:rPr lang="en-US" dirty="0"/>
              <a:t> group, and click the slide containing the desired layout from the layout gallery. </a:t>
            </a:r>
          </a:p>
          <a:p>
            <a:pPr marL="228600" indent="-228600">
              <a:buFont typeface="+mj-lt"/>
              <a:buAutoNum type="arabicPeriod"/>
            </a:pPr>
            <a:r>
              <a:rPr lang="en-US" dirty="0"/>
              <a:t>Delete any unwanted slides or duplicates.</a:t>
            </a:r>
          </a:p>
        </p:txBody>
      </p:sp>
      <p:sp>
        <p:nvSpPr>
          <p:cNvPr id="4" name="Slide Number Placeholder 3"/>
          <p:cNvSpPr>
            <a:spLocks noGrp="1"/>
          </p:cNvSpPr>
          <p:nvPr>
            <p:ph type="sldNum" sz="quarter" idx="10"/>
          </p:nvPr>
        </p:nvSpPr>
        <p:spPr/>
        <p:txBody>
          <a:bodyPr/>
          <a:lstStyle/>
          <a:p>
            <a:fld id="{8C72D9AE-7182-4680-8F79-479C4181FF08}" type="slidenum">
              <a:rPr lang="en-US" smtClean="0"/>
              <a:pPr/>
              <a:t>4</a:t>
            </a:fld>
            <a:endParaRPr lang="en-US"/>
          </a:p>
        </p:txBody>
      </p:sp>
    </p:spTree>
    <p:extLst>
      <p:ext uri="{BB962C8B-B14F-4D97-AF65-F5344CB8AC3E}">
        <p14:creationId xmlns:p14="http://schemas.microsoft.com/office/powerpoint/2010/main" val="2238467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noRot="1" noChangeAspect="1"/>
          </p:cNvSpPr>
          <p:nvPr>
            <p:ph type="sldImg"/>
          </p:nvPr>
        </p:nvSpPr>
        <p:spPr>
          <a:xfrm>
            <a:off x="396875" y="387350"/>
            <a:ext cx="4640263" cy="2611438"/>
          </a:xfrm>
          <a:prstGeom prst="rect">
            <a:avLst/>
          </a:prstGeom>
        </p:spPr>
        <p:txBody>
          <a:bodyPr/>
          <a:lstStyle/>
          <a:p>
            <a:pPr lvl="0"/>
            <a:endParaRPr/>
          </a:p>
        </p:txBody>
      </p:sp>
      <p:sp>
        <p:nvSpPr>
          <p:cNvPr id="229" name="Shape 229"/>
          <p:cNvSpPr>
            <a:spLocks noGrp="1"/>
          </p:cNvSpPr>
          <p:nvPr>
            <p:ph type="body" sz="quarter" idx="1"/>
          </p:nvPr>
        </p:nvSpPr>
        <p:spPr>
          <a:prstGeom prst="rect">
            <a:avLst/>
          </a:prstGeom>
        </p:spPr>
        <p:txBody>
          <a:bodyPr/>
          <a:lstStyle/>
          <a:p>
            <a:pPr defTabSz="944941">
              <a:spcBef>
                <a:spcPts val="610"/>
              </a:spcBef>
              <a:defRPr sz="1800"/>
            </a:pPr>
            <a:r>
              <a:rPr>
                <a:latin typeface="Calibri"/>
                <a:ea typeface="Calibri"/>
                <a:cs typeface="Calibri"/>
                <a:sym typeface="Calibri"/>
              </a:rPr>
              <a:t>This is a </a:t>
            </a:r>
            <a:r>
              <a:rPr b="1">
                <a:latin typeface="Calibri"/>
                <a:ea typeface="Calibri"/>
                <a:cs typeface="Calibri"/>
                <a:sym typeface="Calibri"/>
              </a:rPr>
              <a:t>Remote Speaker Picture </a:t>
            </a:r>
            <a:r>
              <a:rPr>
                <a:latin typeface="Calibri"/>
                <a:ea typeface="Calibri"/>
                <a:cs typeface="Calibri"/>
                <a:sym typeface="Calibri"/>
              </a:rPr>
              <a:t>slide</a:t>
            </a:r>
            <a:r>
              <a:rPr b="1">
                <a:latin typeface="Calibri"/>
                <a:ea typeface="Calibri"/>
                <a:cs typeface="Calibri"/>
                <a:sym typeface="Calibri"/>
              </a:rPr>
              <a:t> </a:t>
            </a:r>
            <a:r>
              <a:rPr>
                <a:latin typeface="Calibri"/>
                <a:ea typeface="Calibri"/>
                <a:cs typeface="Calibri"/>
                <a:sym typeface="Calibri"/>
              </a:rPr>
              <a:t>ideal for including a picture with the speaker’s name and title and company.</a:t>
            </a:r>
          </a:p>
          <a:p>
            <a:pPr defTabSz="944941">
              <a:spcBef>
                <a:spcPts val="610"/>
              </a:spcBef>
              <a:defRPr sz="1800"/>
            </a:pPr>
            <a:endParaRPr>
              <a:latin typeface="Calibri"/>
              <a:ea typeface="Calibri"/>
              <a:cs typeface="Calibri"/>
              <a:sym typeface="Calibri"/>
            </a:endParaRPr>
          </a:p>
          <a:p>
            <a:pPr defTabSz="929579">
              <a:spcBef>
                <a:spcPts val="610"/>
              </a:spcBef>
              <a:defRPr sz="1800"/>
            </a:pPr>
            <a:r>
              <a:rPr>
                <a:latin typeface="Calibri"/>
                <a:ea typeface="Calibri"/>
                <a:cs typeface="Calibri"/>
                <a:sym typeface="Calibri"/>
              </a:rPr>
              <a:t>To </a:t>
            </a:r>
            <a:r>
              <a:rPr b="1">
                <a:latin typeface="Calibri"/>
                <a:ea typeface="Calibri"/>
                <a:cs typeface="Calibri"/>
                <a:sym typeface="Calibri"/>
              </a:rPr>
              <a:t>Replace the Picture </a:t>
            </a:r>
            <a:r>
              <a:rPr>
                <a:latin typeface="Calibri"/>
                <a:ea typeface="Calibri"/>
                <a:cs typeface="Calibri"/>
                <a:sym typeface="Calibri"/>
              </a:rPr>
              <a:t>on this sample slide (this applies to all slides in this template that contain replaceable pictures)</a:t>
            </a:r>
          </a:p>
          <a:p>
            <a:pPr defTabSz="929579">
              <a:spcBef>
                <a:spcPts val="610"/>
              </a:spcBef>
              <a:defRPr sz="1800"/>
            </a:pPr>
            <a:endParaRPr>
              <a:latin typeface="Calibri"/>
              <a:ea typeface="Calibri"/>
              <a:cs typeface="Calibri"/>
              <a:sym typeface="Calibri"/>
            </a:endParaRPr>
          </a:p>
          <a:p>
            <a:pPr defTabSz="929579">
              <a:spcBef>
                <a:spcPts val="610"/>
              </a:spcBef>
              <a:defRPr sz="1800"/>
            </a:pPr>
            <a:r>
              <a:rPr>
                <a:latin typeface="Calibri"/>
                <a:ea typeface="Calibri"/>
                <a:cs typeface="Calibri"/>
                <a:sym typeface="Calibri"/>
              </a:rPr>
              <a:t>Select the sample picture and press Delete. Click the icon inside the shape to open the Insert Picture dialog box. Navigate to the location where the picture is stored, select desired picture and click on the Insert button to fit the image proportionally within the shape. </a:t>
            </a:r>
          </a:p>
          <a:p>
            <a:pPr defTabSz="929579">
              <a:spcBef>
                <a:spcPts val="610"/>
              </a:spcBef>
              <a:defRPr sz="1800"/>
            </a:pPr>
            <a:endParaRPr>
              <a:latin typeface="Calibri"/>
              <a:ea typeface="Calibri"/>
              <a:cs typeface="Calibri"/>
              <a:sym typeface="Calibri"/>
            </a:endParaRPr>
          </a:p>
          <a:p>
            <a:pPr defTabSz="929579">
              <a:spcBef>
                <a:spcPts val="610"/>
              </a:spcBef>
              <a:defRPr sz="1800"/>
            </a:pPr>
            <a:r>
              <a:rPr b="1">
                <a:latin typeface="Calibri"/>
                <a:ea typeface="Calibri"/>
                <a:cs typeface="Calibri"/>
                <a:sym typeface="Calibri"/>
              </a:rPr>
              <a:t>Note:</a:t>
            </a:r>
            <a:r>
              <a:rPr>
                <a:latin typeface="Calibri"/>
                <a:ea typeface="Calibri"/>
                <a:cs typeface="Calibri"/>
                <a:sym typeface="Calibri"/>
              </a:rPr>
              <a:t> Do not right-click the image to change the picture inside the picture placeholder. This will change the frame size of the picture placeholder. Instead, follow the steps outlined above.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smtClean="0"/>
              <a:t>This</a:t>
            </a:r>
            <a:r>
              <a:rPr lang="en-US" baseline="0" smtClean="0"/>
              <a:t> is a </a:t>
            </a:r>
            <a:r>
              <a:rPr lang="en-US" b="1" baseline="0" smtClean="0"/>
              <a:t>Safe Harbor Front </a:t>
            </a:r>
            <a:r>
              <a:rPr lang="en-US" baseline="0" smtClean="0"/>
              <a:t>slide, one of two Safe Harbor Statement slides included in this template. </a:t>
            </a:r>
          </a:p>
          <a:p>
            <a:endParaRPr lang="en-US" baseline="0" smtClean="0"/>
          </a:p>
          <a:p>
            <a:r>
              <a:rPr lang="en-US" smtClean="0"/>
              <a:t>One of the Safe Harbor slides must be used if your presentation covers material affected by Oracle’s Revenue Recognition Policy </a:t>
            </a:r>
          </a:p>
          <a:p>
            <a:endParaRPr lang="en-US" smtClean="0"/>
          </a:p>
          <a:p>
            <a:r>
              <a:rPr lang="en-US" smtClean="0"/>
              <a:t>To learn more about this policy, e-mail: </a:t>
            </a:r>
            <a:r>
              <a:rPr lang="en-US" smtClean="0">
                <a:hlinkClick r:id="rId3"/>
              </a:rPr>
              <a:t>Revrec-americasiebc_us@oracle.com </a:t>
            </a:r>
            <a:endParaRPr lang="en-US" smtClean="0"/>
          </a:p>
          <a:p>
            <a:endParaRPr lang="en-US" smtClean="0"/>
          </a:p>
          <a:p>
            <a:r>
              <a:rPr lang="en-US"/>
              <a:t>For internal communication, Safe Harbor Statements are not required. However, there is an applicable disclaimer (Exhibit E) that should be used, found in the Oracle Revenue Recognition Policy for Future Product Communications. Copy and paste this link into a web browser, to find out more information.</a:t>
            </a:r>
          </a:p>
          <a:p>
            <a:endParaRPr lang="en-US" u="sng">
              <a:hlinkClick r:id="rId4"/>
            </a:endParaRPr>
          </a:p>
          <a:p>
            <a:r>
              <a:rPr lang="en-US" u="sng">
                <a:hlinkClick r:id="rId4"/>
              </a:rPr>
              <a:t>http://my.oracle.com/site/fin/gfo/GlobalProcesses/cnt452504.pdf</a:t>
            </a:r>
            <a:endParaRPr lang="en-US" u="sng"/>
          </a:p>
          <a:p>
            <a:endParaRPr lang="en-US" u="sng"/>
          </a:p>
          <a:p>
            <a:pPr defTabSz="929512">
              <a:defRPr/>
            </a:pPr>
            <a:r>
              <a:rPr lang="en-US"/>
              <a:t>For all external communications such as press release, roadmaps, PowerPoint presentations, Safe Harbor Statements are required. You can refer to the link mentioned above to find out additional information/disclaimers required depending on your audience.</a:t>
            </a:r>
          </a:p>
        </p:txBody>
      </p:sp>
      <p:sp>
        <p:nvSpPr>
          <p:cNvPr id="4" name="Slide Number Placeholder 3"/>
          <p:cNvSpPr>
            <a:spLocks noGrp="1"/>
          </p:cNvSpPr>
          <p:nvPr>
            <p:ph type="sldNum" sz="quarter" idx="10"/>
          </p:nvPr>
        </p:nvSpPr>
        <p:spPr/>
        <p:txBody>
          <a:bodyPr/>
          <a:lstStyle/>
          <a:p>
            <a:fld id="{8C72D9AE-7182-4680-8F79-479C4181FF08}" type="slidenum">
              <a:rPr lang="en-US" smtClean="0"/>
              <a:pPr/>
              <a:t>6</a:t>
            </a:fld>
            <a:endParaRPr lang="en-US"/>
          </a:p>
        </p:txBody>
      </p:sp>
    </p:spTree>
    <p:extLst>
      <p:ext uri="{BB962C8B-B14F-4D97-AF65-F5344CB8AC3E}">
        <p14:creationId xmlns:p14="http://schemas.microsoft.com/office/powerpoint/2010/main" val="1131267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7</a:t>
            </a:fld>
            <a:endParaRPr lang="en-US"/>
          </a:p>
        </p:txBody>
      </p:sp>
    </p:spTree>
    <p:extLst>
      <p:ext uri="{BB962C8B-B14F-4D97-AF65-F5344CB8AC3E}">
        <p14:creationId xmlns:p14="http://schemas.microsoft.com/office/powerpoint/2010/main" val="2994716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noRot="1" noChangeAspect="1"/>
          </p:cNvSpPr>
          <p:nvPr>
            <p:ph type="sldImg"/>
          </p:nvPr>
        </p:nvSpPr>
        <p:spPr>
          <a:xfrm>
            <a:off x="396875" y="387350"/>
            <a:ext cx="4640263" cy="2611438"/>
          </a:xfrm>
          <a:prstGeom prst="rect">
            <a:avLst/>
          </a:prstGeom>
        </p:spPr>
        <p:txBody>
          <a:bodyPr/>
          <a:lstStyle/>
          <a:p>
            <a:pPr lvl="0"/>
            <a:endParaRPr/>
          </a:p>
        </p:txBody>
      </p:sp>
      <p:sp>
        <p:nvSpPr>
          <p:cNvPr id="236" name="Shape 236"/>
          <p:cNvSpPr>
            <a:spLocks noGrp="1"/>
          </p:cNvSpPr>
          <p:nvPr>
            <p:ph type="body" sz="quarter" idx="1"/>
          </p:nvPr>
        </p:nvSpPr>
        <p:spPr>
          <a:prstGeom prst="rect">
            <a:avLst/>
          </a:prstGeom>
        </p:spPr>
        <p:txBody>
          <a:bodyPr/>
          <a:lstStyle/>
          <a:p>
            <a:pPr defTabSz="929579">
              <a:spcBef>
                <a:spcPts val="610"/>
              </a:spcBef>
              <a:defRPr sz="1800"/>
            </a:pPr>
            <a:r>
              <a:rPr>
                <a:latin typeface="Calibri"/>
                <a:ea typeface="Calibri"/>
                <a:cs typeface="Calibri"/>
                <a:sym typeface="Calibri"/>
              </a:rPr>
              <a:t>This slide can also be used as a </a:t>
            </a:r>
            <a:r>
              <a:rPr b="1">
                <a:latin typeface="Calibri"/>
                <a:ea typeface="Calibri"/>
                <a:cs typeface="Calibri"/>
                <a:sym typeface="Calibri"/>
              </a:rPr>
              <a:t>Q and A slide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noRot="1" noChangeAspect="1"/>
          </p:cNvSpPr>
          <p:nvPr>
            <p:ph type="sldImg"/>
          </p:nvPr>
        </p:nvSpPr>
        <p:spPr>
          <a:xfrm>
            <a:off x="396875" y="387350"/>
            <a:ext cx="4640263" cy="2611438"/>
          </a:xfrm>
          <a:prstGeom prst="rect">
            <a:avLst/>
          </a:prstGeom>
        </p:spPr>
        <p:txBody>
          <a:bodyPr/>
          <a:lstStyle/>
          <a:p>
            <a:pPr lvl="0"/>
            <a:endParaRPr/>
          </a:p>
        </p:txBody>
      </p:sp>
      <p:sp>
        <p:nvSpPr>
          <p:cNvPr id="236" name="Shape 236"/>
          <p:cNvSpPr>
            <a:spLocks noGrp="1"/>
          </p:cNvSpPr>
          <p:nvPr>
            <p:ph type="body" sz="quarter" idx="1"/>
          </p:nvPr>
        </p:nvSpPr>
        <p:spPr>
          <a:prstGeom prst="rect">
            <a:avLst/>
          </a:prstGeom>
        </p:spPr>
        <p:txBody>
          <a:bodyPr/>
          <a:lstStyle/>
          <a:p>
            <a:pPr defTabSz="929579">
              <a:spcBef>
                <a:spcPts val="610"/>
              </a:spcBef>
              <a:defRPr sz="1800"/>
            </a:pPr>
            <a:r>
              <a:rPr>
                <a:latin typeface="Calibri"/>
                <a:ea typeface="Calibri"/>
                <a:cs typeface="Calibri"/>
                <a:sym typeface="Calibri"/>
              </a:rPr>
              <a:t>This slide can also be used as a </a:t>
            </a:r>
            <a:r>
              <a:rPr b="1">
                <a:latin typeface="Calibri"/>
                <a:ea typeface="Calibri"/>
                <a:cs typeface="Calibri"/>
                <a:sym typeface="Calibri"/>
              </a:rPr>
              <a:t>Q and A slide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16.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16.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18.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17.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jpeg"/><Relationship Id="rId3" Type="http://schemas.openxmlformats.org/officeDocument/2006/relationships/image" Target="../media/image1.pn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eg"/><Relationship Id="rId3"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16.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16.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image" Target="../media/image18.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17.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eg"/><Relationship Id="rId3" Type="http://schemas.openxmlformats.org/officeDocument/2006/relationships/image" Target="../media/image1.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jpeg"/><Relationship Id="rId3" Type="http://schemas.openxmlformats.org/officeDocument/2006/relationships/image" Target="../media/image1.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bwMode="lt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8" y="739785"/>
            <a:ext cx="11125199" cy="1470025"/>
          </a:xfrm>
        </p:spPr>
        <p:txBody>
          <a:bodyPr/>
          <a:lstStyle>
            <a:lvl1pPr>
              <a:lnSpc>
                <a:spcPct val="80000"/>
              </a:lnSpc>
              <a:defRPr sz="4800"/>
            </a:lvl1pPr>
          </a:lstStyle>
          <a:p>
            <a:r>
              <a:rPr lang="en-US" dirty="0"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8" y="342946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9" name="Date Placeholder 8"/>
          <p:cNvSpPr>
            <a:spLocks noGrp="1"/>
          </p:cNvSpPr>
          <p:nvPr>
            <p:ph type="dt" sz="half" idx="14"/>
          </p:nvPr>
        </p:nvSpPr>
        <p:spPr/>
        <p:txBody>
          <a:bodyPr/>
          <a:lstStyle>
            <a:lvl1pPr>
              <a:defRPr>
                <a:solidFill>
                  <a:schemeClr val="tx1"/>
                </a:solidFill>
              </a:defRPr>
            </a:lvl1pPr>
          </a:lstStyle>
          <a:p>
            <a:fld id="{32244626-E9FA-8E49-84EC-6695C8D72B10}" type="datetime1">
              <a:rPr lang="en-US" smtClean="0"/>
              <a:t>10/15/15</a:t>
            </a:fld>
            <a:endParaRPr lang="en-US"/>
          </a:p>
        </p:txBody>
      </p:sp>
      <p:sp>
        <p:nvSpPr>
          <p:cNvPr id="10" name="Footer Placeholder 9"/>
          <p:cNvSpPr>
            <a:spLocks noGrp="1"/>
          </p:cNvSpPr>
          <p:nvPr>
            <p:ph type="ftr" sz="quarter" idx="15"/>
          </p:nvPr>
        </p:nvSpPr>
        <p:spPr/>
        <p:txBody>
          <a:bodyPr/>
          <a:lstStyle>
            <a:lvl1pPr>
              <a:defRPr>
                <a:solidFill>
                  <a:schemeClr val="tx1"/>
                </a:solidFill>
              </a:defRPr>
            </a:lvl1pPr>
          </a:lstStyle>
          <a:p>
            <a:r>
              <a:rPr lang="en-US" smtClean="0"/>
              <a:t>Oracle Confidential – Internal/Restricted/Highly Restricted</a:t>
            </a:r>
            <a:endParaRPr lang="en-US"/>
          </a:p>
        </p:txBody>
      </p:sp>
      <p:sp>
        <p:nvSpPr>
          <p:cNvPr id="12" name="TextBox 11"/>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a:t>
            </a:r>
            <a:r>
              <a:rPr sz="850">
                <a:solidFill>
                  <a:schemeClr val="tx1"/>
                </a:solidFill>
              </a:rPr>
              <a:t>© </a:t>
            </a:r>
            <a:r>
              <a:rPr sz="850" smtClean="0">
                <a:solidFill>
                  <a:schemeClr val="tx1"/>
                </a:solidFill>
              </a:rPr>
              <a:t>20</a:t>
            </a:r>
            <a:r>
              <a:rPr lang="en-US" sz="850" smtClean="0">
                <a:solidFill>
                  <a:schemeClr val="tx1"/>
                </a:solidFill>
              </a:rPr>
              <a:t>15,</a:t>
            </a:r>
            <a:r>
              <a:rPr sz="85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11" name="Picture 10" descr="Horizontal JavaOne-Oracle co-branded logo in white on blue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val="399320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bwMode="ltGray">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7" name="Group 16"/>
          <p:cNvGrpSpPr/>
          <p:nvPr userDrawn="1"/>
        </p:nvGrpSpPr>
        <p:grpSpPr>
          <a:xfrm>
            <a:off x="5" y="0"/>
            <a:ext cx="12189398" cy="6858000"/>
            <a:chOff x="0" y="0"/>
            <a:chExt cx="12189398" cy="6858000"/>
          </a:xfrm>
        </p:grpSpPr>
        <p:sp>
          <p:nvSpPr>
            <p:cNvPr id="19" name="Rectangle 18"/>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Rectangle 19"/>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Rectangle 20"/>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ectangle 21"/>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lvl1pPr>
              <a:defRPr>
                <a:solidFill>
                  <a:schemeClr val="bg1"/>
                </a:solidFill>
              </a:defRPr>
            </a:lvl1pPr>
          </a:lstStyle>
          <a:p>
            <a:fld id="{0362597C-A341-3F43-B89A-1CB02771C5B4}" type="datetime1">
              <a:rPr lang="en-US" smtClean="0"/>
              <a:t>10/15/15</a:t>
            </a:fld>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smtClean="0"/>
              <a:t>Oracle Confidential – Internal/Restricted/Highly Restricted</a:t>
            </a:r>
            <a:endParaRPr lang="en-US"/>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C51EAA63-D034-42AE-91FA-B13B9518C7BE}" type="slidenum">
              <a:rPr lang="en-US" smtClean="0"/>
              <a:pPr/>
              <a:t>‹#›</a:t>
            </a:fld>
            <a:endParaRPr lang="en-US"/>
          </a:p>
        </p:txBody>
      </p:sp>
      <p:sp>
        <p:nvSpPr>
          <p:cNvPr id="23" name="TextBox 22"/>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lang="en-US" sz="850" smtClean="0">
                <a:solidFill>
                  <a:schemeClr val="bg1"/>
                </a:solidFill>
              </a:rPr>
              <a:t>Copyright © 2015, Oracle and/or its affiliates. All rights reserved.  |</a:t>
            </a:r>
            <a:endParaRPr lang="en-US" sz="850" dirty="0">
              <a:solidFill>
                <a:schemeClr val="bg1"/>
              </a:solidFill>
            </a:endParaRPr>
          </a:p>
        </p:txBody>
      </p:sp>
      <p:pic>
        <p:nvPicPr>
          <p:cNvPr id="15" name="Picture 14"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x">
  <p:cSld name="Four Content">
    <p:spTree>
      <p:nvGrpSpPr>
        <p:cNvPr id="1" name=""/>
        <p:cNvGrpSpPr/>
        <p:nvPr/>
      </p:nvGrpSpPr>
      <p:grpSpPr>
        <a:xfrm>
          <a:off x="0" y="0"/>
          <a:ext cx="0" cy="0"/>
          <a:chOff x="0" y="0"/>
          <a:chExt cx="0" cy="0"/>
        </a:xfrm>
      </p:grpSpPr>
      <p:sp>
        <p:nvSpPr>
          <p:cNvPr id="102" name="Shape 102"/>
          <p:cNvSpPr>
            <a:spLocks noGrp="1"/>
          </p:cNvSpPr>
          <p:nvPr>
            <p:ph type="body" idx="1"/>
          </p:nvPr>
        </p:nvSpPr>
        <p:spPr>
          <a:xfrm>
            <a:off x="532230" y="1524002"/>
            <a:ext cx="5414431" cy="3848101"/>
          </a:xfrm>
          <a:prstGeom prst="rect">
            <a:avLst/>
          </a:prstGeom>
        </p:spPr>
        <p:txBody>
          <a:bodyPr/>
          <a:lstStyle>
            <a:lvl1pPr>
              <a:defRPr sz="2400"/>
            </a:lvl1pPr>
            <a:lvl2pPr marL="548639" indent="-274319">
              <a:defRPr sz="2400"/>
            </a:lvl2pPr>
            <a:lvl3pPr marL="792479" indent="-243840">
              <a:defRPr sz="2400"/>
            </a:lvl3pPr>
            <a:lvl4pPr marL="1051560" indent="-274320">
              <a:defRPr sz="2400"/>
            </a:lvl4pPr>
            <a:lvl5pPr marL="1319348" indent="-313508">
              <a:defRPr sz="2400"/>
            </a:lvl5pPr>
          </a:lstStyle>
          <a:p>
            <a:pPr lvl="0">
              <a:defRPr sz="1800">
                <a:solidFill>
                  <a:srgbClr val="000000"/>
                </a:solidFill>
              </a:defRPr>
            </a:pPr>
            <a:r>
              <a:rPr sz="2400">
                <a:solidFill>
                  <a:srgbClr val="5F5F5F"/>
                </a:solidFill>
              </a:rPr>
              <a:t>Body Level One</a:t>
            </a:r>
          </a:p>
          <a:p>
            <a:pPr lvl="1">
              <a:defRPr sz="1800">
                <a:solidFill>
                  <a:srgbClr val="000000"/>
                </a:solidFill>
              </a:defRPr>
            </a:pPr>
            <a:r>
              <a:rPr sz="2400">
                <a:solidFill>
                  <a:srgbClr val="5F5F5F"/>
                </a:solidFill>
              </a:rPr>
              <a:t>Body Level Two</a:t>
            </a:r>
          </a:p>
          <a:p>
            <a:pPr lvl="2">
              <a:defRPr sz="1800">
                <a:solidFill>
                  <a:srgbClr val="000000"/>
                </a:solidFill>
              </a:defRPr>
            </a:pPr>
            <a:r>
              <a:rPr sz="2400">
                <a:solidFill>
                  <a:srgbClr val="5F5F5F"/>
                </a:solidFill>
              </a:rPr>
              <a:t>Body Level Three</a:t>
            </a:r>
          </a:p>
          <a:p>
            <a:pPr lvl="3">
              <a:defRPr sz="1800">
                <a:solidFill>
                  <a:srgbClr val="000000"/>
                </a:solidFill>
              </a:defRPr>
            </a:pPr>
            <a:r>
              <a:rPr sz="2400">
                <a:solidFill>
                  <a:srgbClr val="5F5F5F"/>
                </a:solidFill>
              </a:rPr>
              <a:t>Body Level Four</a:t>
            </a:r>
          </a:p>
          <a:p>
            <a:pPr lvl="4">
              <a:defRPr sz="1800">
                <a:solidFill>
                  <a:srgbClr val="000000"/>
                </a:solidFill>
              </a:defRPr>
            </a:pPr>
            <a:r>
              <a:rPr sz="2400">
                <a:solidFill>
                  <a:srgbClr val="5F5F5F"/>
                </a:solidFill>
              </a:rPr>
              <a:t>Body Level Five</a:t>
            </a:r>
          </a:p>
        </p:txBody>
      </p:sp>
      <p:sp>
        <p:nvSpPr>
          <p:cNvPr id="103" name="Shape 103"/>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104" name="Shape 104"/>
          <p:cNvSpPr/>
          <p:nvPr/>
        </p:nvSpPr>
        <p:spPr>
          <a:xfrm flipH="1">
            <a:off x="6099181" y="1524000"/>
            <a:ext cx="1" cy="4419600"/>
          </a:xfrm>
          <a:prstGeom prst="line">
            <a:avLst/>
          </a:prstGeom>
          <a:ln w="19050">
            <a:solidFill>
              <a:srgbClr val="DCE3E4"/>
            </a:solidFill>
            <a:miter/>
          </a:ln>
        </p:spPr>
        <p:txBody>
          <a:bodyPr lIns="0" tIns="0" rIns="0" bIns="0"/>
          <a:lstStyle/>
          <a:p>
            <a:pPr defTabSz="457200">
              <a:defRPr sz="1200">
                <a:solidFill>
                  <a:srgbClr val="000000"/>
                </a:solidFill>
                <a:latin typeface="+mn-lt"/>
                <a:ea typeface="+mn-ea"/>
                <a:cs typeface="+mn-cs"/>
                <a:sym typeface="Helvetica"/>
              </a:defRPr>
            </a:pPr>
            <a:endParaRPr sz="1200" kern="0">
              <a:solidFill>
                <a:srgbClr val="000000"/>
              </a:solidFill>
              <a:latin typeface="Helvetica"/>
              <a:ea typeface="Helvetica"/>
              <a:cs typeface="Helvetica"/>
              <a:sym typeface="Helvetica"/>
            </a:endParaRPr>
          </a:p>
        </p:txBody>
      </p:sp>
      <p:sp>
        <p:nvSpPr>
          <p:cNvPr id="105" name="Shape 105"/>
          <p:cNvSpPr>
            <a:spLocks noGrp="1"/>
          </p:cNvSpPr>
          <p:nvPr>
            <p:ph type="title"/>
          </p:nvPr>
        </p:nvSpPr>
        <p:spPr>
          <a:xfrm>
            <a:off x="532228" y="0"/>
            <a:ext cx="11133902" cy="1295400"/>
          </a:xfrm>
          <a:prstGeom prst="rect">
            <a:avLst/>
          </a:prstGeom>
        </p:spPr>
        <p:txBody>
          <a:bodyPr/>
          <a:lstStyle/>
          <a:p>
            <a:pPr lvl="0">
              <a:defRPr sz="1800">
                <a:solidFill>
                  <a:srgbClr val="000000"/>
                </a:solidFill>
              </a:defRPr>
            </a:pPr>
            <a:r>
              <a:rPr sz="3600">
                <a:solidFill>
                  <a:srgbClr val="5F5F5F"/>
                </a:solidFill>
              </a:rPr>
              <a:t>Title Text</a:t>
            </a:r>
          </a:p>
        </p:txBody>
      </p:sp>
    </p:spTree>
    <p:extLst>
      <p:ext uri="{BB962C8B-B14F-4D97-AF65-F5344CB8AC3E}">
        <p14:creationId xmlns:p14="http://schemas.microsoft.com/office/powerpoint/2010/main" val="2244563471"/>
      </p:ext>
    </p:extLst>
  </p:cSld>
  <p:clrMapOvr>
    <a:masterClrMapping/>
  </p:clrMapOvr>
  <p:transition xmlns:p14="http://schemas.microsoft.com/office/powerpoint/2010/mai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tx">
  <p:cSld name="Quadrant for Infographics">
    <p:spTree>
      <p:nvGrpSpPr>
        <p:cNvPr id="1" name=""/>
        <p:cNvGrpSpPr/>
        <p:nvPr/>
      </p:nvGrpSpPr>
      <p:grpSpPr>
        <a:xfrm>
          <a:off x="0" y="0"/>
          <a:ext cx="0" cy="0"/>
          <a:chOff x="0" y="0"/>
          <a:chExt cx="0" cy="0"/>
        </a:xfrm>
      </p:grpSpPr>
      <p:sp>
        <p:nvSpPr>
          <p:cNvPr id="107" name="Shape 107"/>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108" name="Shape 108"/>
          <p:cNvSpPr/>
          <p:nvPr/>
        </p:nvSpPr>
        <p:spPr>
          <a:xfrm flipH="1">
            <a:off x="6099181" y="1524000"/>
            <a:ext cx="1" cy="4419600"/>
          </a:xfrm>
          <a:prstGeom prst="line">
            <a:avLst/>
          </a:prstGeom>
          <a:ln w="19050">
            <a:solidFill>
              <a:srgbClr val="DCE3E4"/>
            </a:solidFill>
            <a:miter/>
          </a:ln>
        </p:spPr>
        <p:txBody>
          <a:bodyPr lIns="0" tIns="0" rIns="0" bIns="0"/>
          <a:lstStyle/>
          <a:p>
            <a:pPr defTabSz="457200">
              <a:defRPr sz="1200">
                <a:solidFill>
                  <a:srgbClr val="000000"/>
                </a:solidFill>
                <a:latin typeface="+mn-lt"/>
                <a:ea typeface="+mn-ea"/>
                <a:cs typeface="+mn-cs"/>
                <a:sym typeface="Helvetica"/>
              </a:defRPr>
            </a:pPr>
            <a:endParaRPr sz="1200" kern="0">
              <a:solidFill>
                <a:srgbClr val="000000"/>
              </a:solidFill>
              <a:latin typeface="Helvetica"/>
              <a:ea typeface="Helvetica"/>
              <a:cs typeface="Helvetica"/>
              <a:sym typeface="Helvetica"/>
            </a:endParaRPr>
          </a:p>
        </p:txBody>
      </p:sp>
      <p:sp>
        <p:nvSpPr>
          <p:cNvPr id="109" name="Shape 109"/>
          <p:cNvSpPr>
            <a:spLocks noGrp="1"/>
          </p:cNvSpPr>
          <p:nvPr>
            <p:ph type="body" idx="1"/>
          </p:nvPr>
        </p:nvSpPr>
        <p:spPr>
          <a:xfrm>
            <a:off x="2438716" y="1295400"/>
            <a:ext cx="3507944" cy="2468882"/>
          </a:xfrm>
          <a:prstGeom prst="rect">
            <a:avLst/>
          </a:prstGeom>
        </p:spPr>
        <p:txBody>
          <a:bodyPr anchor="ctr"/>
          <a:lstStyle>
            <a:lvl1pPr marL="0" indent="0">
              <a:buClrTx/>
              <a:buSzTx/>
              <a:buFontTx/>
              <a:buNone/>
              <a:defRPr sz="2400"/>
            </a:lvl1pPr>
            <a:lvl2pPr marL="205740" indent="-205740">
              <a:buClrTx/>
              <a:buFontTx/>
              <a:buChar char="•"/>
              <a:defRPr sz="2400"/>
            </a:lvl2pPr>
            <a:lvl3pPr marL="205740" indent="-205740">
              <a:buClrTx/>
              <a:buFontTx/>
              <a:defRPr sz="2400"/>
            </a:lvl3pPr>
            <a:lvl4pPr marL="205740" indent="-205740">
              <a:buClrTx/>
              <a:buFontTx/>
              <a:buChar char="•"/>
              <a:defRPr sz="2400"/>
            </a:lvl4pPr>
            <a:lvl5pPr marL="205740" indent="-205740">
              <a:buClrTx/>
              <a:buFontTx/>
              <a:defRPr sz="2400"/>
            </a:lvl5pPr>
          </a:lstStyle>
          <a:p>
            <a:pPr lvl="0">
              <a:defRPr sz="1800">
                <a:solidFill>
                  <a:srgbClr val="000000"/>
                </a:solidFill>
              </a:defRPr>
            </a:pPr>
            <a:r>
              <a:rPr sz="2400">
                <a:solidFill>
                  <a:srgbClr val="5F5F5F"/>
                </a:solidFill>
              </a:rPr>
              <a:t>Body Level One</a:t>
            </a:r>
          </a:p>
          <a:p>
            <a:pPr lvl="1">
              <a:defRPr sz="1800">
                <a:solidFill>
                  <a:srgbClr val="000000"/>
                </a:solidFill>
              </a:defRPr>
            </a:pPr>
            <a:r>
              <a:rPr sz="2400">
                <a:solidFill>
                  <a:srgbClr val="5F5F5F"/>
                </a:solidFill>
              </a:rPr>
              <a:t>Body Level Two</a:t>
            </a:r>
          </a:p>
          <a:p>
            <a:pPr lvl="2">
              <a:defRPr sz="1800">
                <a:solidFill>
                  <a:srgbClr val="000000"/>
                </a:solidFill>
              </a:defRPr>
            </a:pPr>
            <a:r>
              <a:rPr sz="2400">
                <a:solidFill>
                  <a:srgbClr val="5F5F5F"/>
                </a:solidFill>
              </a:rPr>
              <a:t>Body Level Three</a:t>
            </a:r>
          </a:p>
          <a:p>
            <a:pPr lvl="3">
              <a:defRPr sz="1800">
                <a:solidFill>
                  <a:srgbClr val="000000"/>
                </a:solidFill>
              </a:defRPr>
            </a:pPr>
            <a:r>
              <a:rPr sz="2400">
                <a:solidFill>
                  <a:srgbClr val="5F5F5F"/>
                </a:solidFill>
              </a:rPr>
              <a:t>Body Level Four</a:t>
            </a:r>
          </a:p>
          <a:p>
            <a:pPr lvl="4">
              <a:defRPr sz="1800">
                <a:solidFill>
                  <a:srgbClr val="000000"/>
                </a:solidFill>
              </a:defRPr>
            </a:pPr>
            <a:r>
              <a:rPr sz="2400">
                <a:solidFill>
                  <a:srgbClr val="5F5F5F"/>
                </a:solidFill>
              </a:rPr>
              <a:t>Body Level Five</a:t>
            </a:r>
          </a:p>
        </p:txBody>
      </p:sp>
      <p:sp>
        <p:nvSpPr>
          <p:cNvPr id="110" name="Shape 110"/>
          <p:cNvSpPr/>
          <p:nvPr/>
        </p:nvSpPr>
        <p:spPr>
          <a:xfrm flipH="1" flipV="1">
            <a:off x="532228" y="3733799"/>
            <a:ext cx="11133904" cy="2"/>
          </a:xfrm>
          <a:prstGeom prst="line">
            <a:avLst/>
          </a:prstGeom>
          <a:ln w="19050">
            <a:solidFill>
              <a:srgbClr val="DCE3E4"/>
            </a:solidFill>
            <a:miter/>
          </a:ln>
        </p:spPr>
        <p:txBody>
          <a:bodyPr lIns="0" tIns="0" rIns="0" bIns="0"/>
          <a:lstStyle/>
          <a:p>
            <a:pPr defTabSz="457200">
              <a:defRPr sz="1200">
                <a:solidFill>
                  <a:srgbClr val="000000"/>
                </a:solidFill>
                <a:latin typeface="+mn-lt"/>
                <a:ea typeface="+mn-ea"/>
                <a:cs typeface="+mn-cs"/>
                <a:sym typeface="Helvetica"/>
              </a:defRPr>
            </a:pPr>
            <a:endParaRPr sz="1200" kern="0">
              <a:solidFill>
                <a:srgbClr val="000000"/>
              </a:solidFill>
              <a:latin typeface="Helvetica"/>
              <a:ea typeface="Helvetica"/>
              <a:cs typeface="Helvetica"/>
              <a:sym typeface="Helvetica"/>
            </a:endParaRPr>
          </a:p>
        </p:txBody>
      </p:sp>
      <p:sp>
        <p:nvSpPr>
          <p:cNvPr id="111" name="Shape 111"/>
          <p:cNvSpPr>
            <a:spLocks noGrp="1"/>
          </p:cNvSpPr>
          <p:nvPr>
            <p:ph type="title"/>
          </p:nvPr>
        </p:nvSpPr>
        <p:spPr>
          <a:xfrm>
            <a:off x="532228" y="0"/>
            <a:ext cx="11133902" cy="1295400"/>
          </a:xfrm>
          <a:prstGeom prst="rect">
            <a:avLst/>
          </a:prstGeom>
        </p:spPr>
        <p:txBody>
          <a:bodyPr/>
          <a:lstStyle/>
          <a:p>
            <a:pPr lvl="0">
              <a:defRPr sz="1800">
                <a:solidFill>
                  <a:srgbClr val="000000"/>
                </a:solidFill>
              </a:defRPr>
            </a:pPr>
            <a:r>
              <a:rPr sz="3600">
                <a:solidFill>
                  <a:srgbClr val="5F5F5F"/>
                </a:solidFill>
              </a:rPr>
              <a:t>Title Text</a:t>
            </a:r>
          </a:p>
        </p:txBody>
      </p:sp>
    </p:spTree>
    <p:extLst>
      <p:ext uri="{BB962C8B-B14F-4D97-AF65-F5344CB8AC3E}">
        <p14:creationId xmlns:p14="http://schemas.microsoft.com/office/powerpoint/2010/main" val="1763151611"/>
      </p:ext>
    </p:extLst>
  </p:cSld>
  <p:clrMapOvr>
    <a:masterClrMapping/>
  </p:clrMapOvr>
  <p:transition xmlns:p14="http://schemas.microsoft.com/office/powerpoint/2010/mai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tx">
  <p:cSld name="Metric">
    <p:spTree>
      <p:nvGrpSpPr>
        <p:cNvPr id="1" name=""/>
        <p:cNvGrpSpPr/>
        <p:nvPr/>
      </p:nvGrpSpPr>
      <p:grpSpPr>
        <a:xfrm>
          <a:off x="0" y="0"/>
          <a:ext cx="0" cy="0"/>
          <a:chOff x="0" y="0"/>
          <a:chExt cx="0" cy="0"/>
        </a:xfrm>
      </p:grpSpPr>
      <p:sp>
        <p:nvSpPr>
          <p:cNvPr id="113" name="Shape 113"/>
          <p:cNvSpPr>
            <a:spLocks noGrp="1"/>
          </p:cNvSpPr>
          <p:nvPr>
            <p:ph type="body" idx="1"/>
          </p:nvPr>
        </p:nvSpPr>
        <p:spPr>
          <a:xfrm>
            <a:off x="5260323" y="666750"/>
            <a:ext cx="5490692" cy="4457700"/>
          </a:xfrm>
          <a:prstGeom prst="rect">
            <a:avLst/>
          </a:prstGeom>
        </p:spPr>
        <p:txBody>
          <a:bodyPr anchor="ctr"/>
          <a:lstStyle>
            <a:lvl1pPr marL="0" indent="0">
              <a:buClrTx/>
              <a:buSzTx/>
              <a:buFontTx/>
              <a:buNone/>
            </a:lvl1pPr>
            <a:lvl2pPr marL="240029" indent="-240029">
              <a:buClrTx/>
              <a:buFontTx/>
              <a:buChar char="•"/>
            </a:lvl2pPr>
            <a:lvl3pPr marL="240029" indent="-240029">
              <a:buClrTx/>
              <a:buFontTx/>
            </a:lvl3pPr>
            <a:lvl4pPr marL="240029" indent="-240029">
              <a:buClrTx/>
              <a:buFontTx/>
              <a:buChar char="•"/>
            </a:lvl4pPr>
            <a:lvl5pPr marL="240029" indent="-240029">
              <a:buClrTx/>
              <a:buFontTx/>
            </a:lvl5pPr>
          </a:lstStyle>
          <a:p>
            <a:pPr lvl="0">
              <a:defRPr sz="1800">
                <a:solidFill>
                  <a:srgbClr val="000000"/>
                </a:solidFill>
              </a:defRPr>
            </a:pPr>
            <a:r>
              <a:rPr sz="2800">
                <a:solidFill>
                  <a:srgbClr val="5F5F5F"/>
                </a:solidFill>
              </a:rPr>
              <a:t>Body Level One</a:t>
            </a:r>
          </a:p>
          <a:p>
            <a:pPr lvl="1">
              <a:defRPr sz="1800">
                <a:solidFill>
                  <a:srgbClr val="000000"/>
                </a:solidFill>
              </a:defRPr>
            </a:pPr>
            <a:r>
              <a:rPr sz="2800">
                <a:solidFill>
                  <a:srgbClr val="5F5F5F"/>
                </a:solidFill>
              </a:rPr>
              <a:t>Body Level Two</a:t>
            </a:r>
          </a:p>
          <a:p>
            <a:pPr lvl="2">
              <a:defRPr sz="1800">
                <a:solidFill>
                  <a:srgbClr val="000000"/>
                </a:solidFill>
              </a:defRPr>
            </a:pPr>
            <a:r>
              <a:rPr sz="2800">
                <a:solidFill>
                  <a:srgbClr val="5F5F5F"/>
                </a:solidFill>
              </a:rPr>
              <a:t>Body Level Three</a:t>
            </a:r>
          </a:p>
          <a:p>
            <a:pPr lvl="3">
              <a:defRPr sz="1800">
                <a:solidFill>
                  <a:srgbClr val="000000"/>
                </a:solidFill>
              </a:defRPr>
            </a:pPr>
            <a:r>
              <a:rPr sz="2800">
                <a:solidFill>
                  <a:srgbClr val="5F5F5F"/>
                </a:solidFill>
              </a:rPr>
              <a:t>Body Level Four</a:t>
            </a:r>
          </a:p>
          <a:p>
            <a:pPr lvl="4">
              <a:defRPr sz="1800">
                <a:solidFill>
                  <a:srgbClr val="000000"/>
                </a:solidFill>
              </a:defRPr>
            </a:pPr>
            <a:r>
              <a:rPr sz="2800">
                <a:solidFill>
                  <a:srgbClr val="5F5F5F"/>
                </a:solidFill>
              </a:rPr>
              <a:t>Body Level Five</a:t>
            </a:r>
          </a:p>
        </p:txBody>
      </p:sp>
      <p:sp>
        <p:nvSpPr>
          <p:cNvPr id="114" name="Shape 114"/>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115" name="Shape 115"/>
          <p:cNvSpPr>
            <a:spLocks noGrp="1"/>
          </p:cNvSpPr>
          <p:nvPr>
            <p:ph type="title"/>
          </p:nvPr>
        </p:nvSpPr>
        <p:spPr>
          <a:xfrm>
            <a:off x="761009" y="666750"/>
            <a:ext cx="4079889" cy="4457700"/>
          </a:xfrm>
          <a:prstGeom prst="rect">
            <a:avLst/>
          </a:prstGeom>
        </p:spPr>
        <p:txBody>
          <a:bodyPr anchor="ctr"/>
          <a:lstStyle>
            <a:lvl1pPr algn="r">
              <a:defRPr sz="16600" b="1">
                <a:solidFill>
                  <a:srgbClr val="8DA6B1"/>
                </a:solidFill>
              </a:defRPr>
            </a:lvl1pPr>
          </a:lstStyle>
          <a:p>
            <a:pPr lvl="0">
              <a:defRPr sz="1800" b="0">
                <a:solidFill>
                  <a:srgbClr val="000000"/>
                </a:solidFill>
              </a:defRPr>
            </a:pPr>
            <a:r>
              <a:rPr sz="16600" b="1">
                <a:solidFill>
                  <a:srgbClr val="8DA6B1"/>
                </a:solidFill>
              </a:rPr>
              <a:t>Title Text</a:t>
            </a:r>
          </a:p>
        </p:txBody>
      </p:sp>
    </p:spTree>
    <p:extLst>
      <p:ext uri="{BB962C8B-B14F-4D97-AF65-F5344CB8AC3E}">
        <p14:creationId xmlns:p14="http://schemas.microsoft.com/office/powerpoint/2010/main" val="3927039761"/>
      </p:ext>
    </p:extLst>
  </p:cSld>
  <p:clrMapOvr>
    <a:masterClrMapping/>
  </p:clrMapOvr>
  <p:transition xmlns:p14="http://schemas.microsoft.com/office/powerpoint/2010/mai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17" name="Shape 117"/>
          <p:cNvSpPr/>
          <p:nvPr/>
        </p:nvSpPr>
        <p:spPr>
          <a:xfrm flipH="1">
            <a:off x="6099181" y="1524000"/>
            <a:ext cx="1" cy="4419600"/>
          </a:xfrm>
          <a:prstGeom prst="line">
            <a:avLst/>
          </a:prstGeom>
          <a:ln w="19050">
            <a:solidFill>
              <a:srgbClr val="DCE3E4"/>
            </a:solidFill>
            <a:miter/>
          </a:ln>
        </p:spPr>
        <p:txBody>
          <a:bodyPr lIns="0" tIns="0" rIns="0" bIns="0"/>
          <a:lstStyle/>
          <a:p>
            <a:pPr defTabSz="457200">
              <a:defRPr sz="1200">
                <a:solidFill>
                  <a:srgbClr val="000000"/>
                </a:solidFill>
                <a:latin typeface="+mn-lt"/>
                <a:ea typeface="+mn-ea"/>
                <a:cs typeface="+mn-cs"/>
                <a:sym typeface="Helvetica"/>
              </a:defRPr>
            </a:pPr>
            <a:endParaRPr sz="1200" kern="0">
              <a:solidFill>
                <a:srgbClr val="000000"/>
              </a:solidFill>
              <a:latin typeface="Helvetica"/>
              <a:ea typeface="Helvetica"/>
              <a:cs typeface="Helvetica"/>
              <a:sym typeface="Helvetica"/>
            </a:endParaRPr>
          </a:p>
        </p:txBody>
      </p:sp>
      <p:sp>
        <p:nvSpPr>
          <p:cNvPr id="118" name="Shape 118"/>
          <p:cNvSpPr>
            <a:spLocks noGrp="1"/>
          </p:cNvSpPr>
          <p:nvPr>
            <p:ph type="body" idx="1"/>
          </p:nvPr>
        </p:nvSpPr>
        <p:spPr>
          <a:xfrm>
            <a:off x="532228" y="1295400"/>
            <a:ext cx="5417482" cy="1219200"/>
          </a:xfrm>
          <a:prstGeom prst="rect">
            <a:avLst/>
          </a:prstGeom>
        </p:spPr>
        <p:txBody>
          <a:bodyPr anchor="ctr"/>
          <a:lstStyle>
            <a:lvl1pPr marL="0" indent="0">
              <a:spcBef>
                <a:spcPts val="0"/>
              </a:spcBef>
              <a:buClrTx/>
              <a:buSzTx/>
              <a:buFontTx/>
              <a:buNone/>
              <a:defRPr b="1"/>
            </a:lvl1pPr>
            <a:lvl2pPr marL="0" indent="457200">
              <a:spcBef>
                <a:spcPts val="0"/>
              </a:spcBef>
              <a:buClrTx/>
              <a:buSzTx/>
              <a:buFontTx/>
              <a:buNone/>
              <a:defRPr b="1"/>
            </a:lvl2pPr>
            <a:lvl3pPr marL="0" indent="914400">
              <a:spcBef>
                <a:spcPts val="0"/>
              </a:spcBef>
              <a:buClrTx/>
              <a:buSzTx/>
              <a:buFontTx/>
              <a:buNone/>
              <a:defRPr b="1"/>
            </a:lvl3pPr>
            <a:lvl4pPr marL="0" indent="1371600">
              <a:spcBef>
                <a:spcPts val="0"/>
              </a:spcBef>
              <a:buClrTx/>
              <a:buSzTx/>
              <a:buFontTx/>
              <a:buNone/>
              <a:defRPr b="1"/>
            </a:lvl4pPr>
            <a:lvl5pPr marL="0" indent="1828800">
              <a:spcBef>
                <a:spcPts val="0"/>
              </a:spcBef>
              <a:buClrTx/>
              <a:buSzTx/>
              <a:buFontTx/>
              <a:buNone/>
              <a:defRPr b="1"/>
            </a:lvl5pPr>
          </a:lstStyle>
          <a:p>
            <a:pPr lvl="0">
              <a:defRPr sz="1800" b="0">
                <a:solidFill>
                  <a:srgbClr val="000000"/>
                </a:solidFill>
              </a:defRPr>
            </a:pPr>
            <a:r>
              <a:rPr sz="2800" b="1">
                <a:solidFill>
                  <a:srgbClr val="5F5F5F"/>
                </a:solidFill>
              </a:rPr>
              <a:t>Body Level One</a:t>
            </a:r>
          </a:p>
          <a:p>
            <a:pPr lvl="1">
              <a:defRPr sz="1800" b="0">
                <a:solidFill>
                  <a:srgbClr val="000000"/>
                </a:solidFill>
              </a:defRPr>
            </a:pPr>
            <a:r>
              <a:rPr sz="2800" b="1">
                <a:solidFill>
                  <a:srgbClr val="5F5F5F"/>
                </a:solidFill>
              </a:rPr>
              <a:t>Body Level Two</a:t>
            </a:r>
          </a:p>
          <a:p>
            <a:pPr lvl="2">
              <a:defRPr sz="1800" b="0">
                <a:solidFill>
                  <a:srgbClr val="000000"/>
                </a:solidFill>
              </a:defRPr>
            </a:pPr>
            <a:r>
              <a:rPr sz="2800" b="1">
                <a:solidFill>
                  <a:srgbClr val="5F5F5F"/>
                </a:solidFill>
              </a:rPr>
              <a:t>Body Level Three</a:t>
            </a:r>
          </a:p>
          <a:p>
            <a:pPr lvl="3">
              <a:defRPr sz="1800" b="0">
                <a:solidFill>
                  <a:srgbClr val="000000"/>
                </a:solidFill>
              </a:defRPr>
            </a:pPr>
            <a:r>
              <a:rPr sz="2800" b="1">
                <a:solidFill>
                  <a:srgbClr val="5F5F5F"/>
                </a:solidFill>
              </a:rPr>
              <a:t>Body Level Four</a:t>
            </a:r>
          </a:p>
          <a:p>
            <a:pPr lvl="4">
              <a:defRPr sz="1800" b="0">
                <a:solidFill>
                  <a:srgbClr val="000000"/>
                </a:solidFill>
              </a:defRPr>
            </a:pPr>
            <a:r>
              <a:rPr sz="2800" b="1">
                <a:solidFill>
                  <a:srgbClr val="5F5F5F"/>
                </a:solidFill>
              </a:rPr>
              <a:t>Body Level Five</a:t>
            </a:r>
          </a:p>
        </p:txBody>
      </p:sp>
      <p:sp>
        <p:nvSpPr>
          <p:cNvPr id="119" name="Shape 119"/>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120" name="Shape 120"/>
          <p:cNvSpPr>
            <a:spLocks noGrp="1"/>
          </p:cNvSpPr>
          <p:nvPr>
            <p:ph type="title"/>
          </p:nvPr>
        </p:nvSpPr>
        <p:spPr>
          <a:xfrm>
            <a:off x="532228" y="0"/>
            <a:ext cx="11133902" cy="1295400"/>
          </a:xfrm>
          <a:prstGeom prst="rect">
            <a:avLst/>
          </a:prstGeom>
        </p:spPr>
        <p:txBody>
          <a:bodyPr/>
          <a:lstStyle/>
          <a:p>
            <a:pPr lvl="0">
              <a:defRPr sz="1800">
                <a:solidFill>
                  <a:srgbClr val="000000"/>
                </a:solidFill>
              </a:defRPr>
            </a:pPr>
            <a:r>
              <a:rPr sz="3600">
                <a:solidFill>
                  <a:srgbClr val="5F5F5F"/>
                </a:solidFill>
              </a:rPr>
              <a:t>Title Text</a:t>
            </a:r>
          </a:p>
        </p:txBody>
      </p:sp>
    </p:spTree>
    <p:extLst>
      <p:ext uri="{BB962C8B-B14F-4D97-AF65-F5344CB8AC3E}">
        <p14:creationId xmlns:p14="http://schemas.microsoft.com/office/powerpoint/2010/main" val="1284059851"/>
      </p:ext>
    </p:extLst>
  </p:cSld>
  <p:clrMapOvr>
    <a:masterClrMapping/>
  </p:clrMapOvr>
  <p:transition xmlns:p14="http://schemas.microsoft.com/office/powerpoint/2010/mai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tx">
  <p:cSld name="Title-Only">
    <p:spTree>
      <p:nvGrpSpPr>
        <p:cNvPr id="1" name=""/>
        <p:cNvGrpSpPr/>
        <p:nvPr/>
      </p:nvGrpSpPr>
      <p:grpSpPr>
        <a:xfrm>
          <a:off x="0" y="0"/>
          <a:ext cx="0" cy="0"/>
          <a:chOff x="0" y="0"/>
          <a:chExt cx="0" cy="0"/>
        </a:xfrm>
      </p:grpSpPr>
      <p:sp>
        <p:nvSpPr>
          <p:cNvPr id="122" name="Shape 122"/>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123" name="Shape 123"/>
          <p:cNvSpPr>
            <a:spLocks noGrp="1"/>
          </p:cNvSpPr>
          <p:nvPr>
            <p:ph type="title"/>
          </p:nvPr>
        </p:nvSpPr>
        <p:spPr>
          <a:xfrm>
            <a:off x="532228" y="0"/>
            <a:ext cx="11133902" cy="1295400"/>
          </a:xfrm>
          <a:prstGeom prst="rect">
            <a:avLst/>
          </a:prstGeom>
        </p:spPr>
        <p:txBody>
          <a:bodyPr/>
          <a:lstStyle/>
          <a:p>
            <a:pPr lvl="0">
              <a:defRPr sz="1800">
                <a:solidFill>
                  <a:srgbClr val="000000"/>
                </a:solidFill>
              </a:defRPr>
            </a:pPr>
            <a:r>
              <a:rPr sz="3600">
                <a:solidFill>
                  <a:srgbClr val="5F5F5F"/>
                </a:solidFill>
              </a:rPr>
              <a:t>Title Text</a:t>
            </a:r>
          </a:p>
        </p:txBody>
      </p:sp>
    </p:spTree>
    <p:extLst>
      <p:ext uri="{BB962C8B-B14F-4D97-AF65-F5344CB8AC3E}">
        <p14:creationId xmlns:p14="http://schemas.microsoft.com/office/powerpoint/2010/main" val="2837170613"/>
      </p:ext>
    </p:extLst>
  </p:cSld>
  <p:clrMapOvr>
    <a:masterClrMapping/>
  </p:clrMapOvr>
  <p:transition xmlns:p14="http://schemas.microsoft.com/office/powerpoint/2010/mai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tx">
  <p:cSld name="Title and Subtitle">
    <p:spTree>
      <p:nvGrpSpPr>
        <p:cNvPr id="1" name=""/>
        <p:cNvGrpSpPr/>
        <p:nvPr/>
      </p:nvGrpSpPr>
      <p:grpSpPr>
        <a:xfrm>
          <a:off x="0" y="0"/>
          <a:ext cx="0" cy="0"/>
          <a:chOff x="0" y="0"/>
          <a:chExt cx="0" cy="0"/>
        </a:xfrm>
      </p:grpSpPr>
      <p:sp>
        <p:nvSpPr>
          <p:cNvPr id="125" name="Shape 125"/>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126" name="Shape 126"/>
          <p:cNvSpPr>
            <a:spLocks noGrp="1"/>
          </p:cNvSpPr>
          <p:nvPr>
            <p:ph type="body" idx="1"/>
          </p:nvPr>
        </p:nvSpPr>
        <p:spPr>
          <a:xfrm>
            <a:off x="532232" y="1373740"/>
            <a:ext cx="11133899" cy="2057800"/>
          </a:xfrm>
          <a:prstGeom prst="rect">
            <a:avLst/>
          </a:prstGeom>
        </p:spPr>
        <p:txBody>
          <a:bodyPr/>
          <a:lstStyle>
            <a:lvl1pPr marL="0" indent="1587">
              <a:spcBef>
                <a:spcPts val="0"/>
              </a:spcBef>
              <a:buClrTx/>
              <a:buSzTx/>
              <a:buFontTx/>
              <a:buNone/>
              <a:defRPr sz="2400" b="1"/>
            </a:lvl1pPr>
            <a:lvl2pPr marL="0" indent="1587">
              <a:spcBef>
                <a:spcPts val="0"/>
              </a:spcBef>
              <a:buClrTx/>
              <a:buSzTx/>
              <a:buFontTx/>
              <a:buNone/>
              <a:defRPr sz="2400" b="1"/>
            </a:lvl2pPr>
            <a:lvl3pPr marL="0" indent="1587">
              <a:spcBef>
                <a:spcPts val="0"/>
              </a:spcBef>
              <a:buClrTx/>
              <a:buSzTx/>
              <a:buFontTx/>
              <a:buNone/>
              <a:defRPr sz="2400" b="1"/>
            </a:lvl3pPr>
            <a:lvl4pPr marL="0" indent="1587">
              <a:spcBef>
                <a:spcPts val="0"/>
              </a:spcBef>
              <a:buClrTx/>
              <a:buSzTx/>
              <a:buFontTx/>
              <a:buNone/>
              <a:defRPr sz="2400" b="1"/>
            </a:lvl4pPr>
            <a:lvl5pPr marL="0" indent="1587">
              <a:spcBef>
                <a:spcPts val="0"/>
              </a:spcBef>
              <a:buClrTx/>
              <a:buSzTx/>
              <a:buFontTx/>
              <a:buNone/>
              <a:defRPr sz="2400" b="1"/>
            </a:lvl5pPr>
          </a:lstStyle>
          <a:p>
            <a:pPr lvl="0">
              <a:defRPr sz="1800" b="0">
                <a:solidFill>
                  <a:srgbClr val="000000"/>
                </a:solidFill>
              </a:defRPr>
            </a:pPr>
            <a:r>
              <a:rPr sz="2400" b="1">
                <a:solidFill>
                  <a:srgbClr val="5F5F5F"/>
                </a:solidFill>
              </a:rPr>
              <a:t>Body Level One</a:t>
            </a:r>
          </a:p>
          <a:p>
            <a:pPr lvl="1">
              <a:defRPr sz="1800" b="0">
                <a:solidFill>
                  <a:srgbClr val="000000"/>
                </a:solidFill>
              </a:defRPr>
            </a:pPr>
            <a:r>
              <a:rPr sz="2400" b="1">
                <a:solidFill>
                  <a:srgbClr val="5F5F5F"/>
                </a:solidFill>
              </a:rPr>
              <a:t>Body Level Two</a:t>
            </a:r>
          </a:p>
          <a:p>
            <a:pPr lvl="2">
              <a:defRPr sz="1800" b="0">
                <a:solidFill>
                  <a:srgbClr val="000000"/>
                </a:solidFill>
              </a:defRPr>
            </a:pPr>
            <a:r>
              <a:rPr sz="2400" b="1">
                <a:solidFill>
                  <a:srgbClr val="5F5F5F"/>
                </a:solidFill>
              </a:rPr>
              <a:t>Body Level Three</a:t>
            </a:r>
          </a:p>
          <a:p>
            <a:pPr lvl="3">
              <a:defRPr sz="1800" b="0">
                <a:solidFill>
                  <a:srgbClr val="000000"/>
                </a:solidFill>
              </a:defRPr>
            </a:pPr>
            <a:r>
              <a:rPr sz="2400" b="1">
                <a:solidFill>
                  <a:srgbClr val="5F5F5F"/>
                </a:solidFill>
              </a:rPr>
              <a:t>Body Level Four</a:t>
            </a:r>
          </a:p>
          <a:p>
            <a:pPr lvl="4">
              <a:defRPr sz="1800" b="0">
                <a:solidFill>
                  <a:srgbClr val="000000"/>
                </a:solidFill>
              </a:defRPr>
            </a:pPr>
            <a:r>
              <a:rPr sz="2400" b="1">
                <a:solidFill>
                  <a:srgbClr val="5F5F5F"/>
                </a:solidFill>
              </a:rPr>
              <a:t>Body Level Five</a:t>
            </a:r>
          </a:p>
        </p:txBody>
      </p:sp>
      <p:sp>
        <p:nvSpPr>
          <p:cNvPr id="127" name="Shape 127"/>
          <p:cNvSpPr>
            <a:spLocks noGrp="1"/>
          </p:cNvSpPr>
          <p:nvPr>
            <p:ph type="title"/>
          </p:nvPr>
        </p:nvSpPr>
        <p:spPr>
          <a:xfrm>
            <a:off x="532228" y="0"/>
            <a:ext cx="11133902" cy="1295400"/>
          </a:xfrm>
          <a:prstGeom prst="rect">
            <a:avLst/>
          </a:prstGeom>
        </p:spPr>
        <p:txBody>
          <a:bodyPr/>
          <a:lstStyle/>
          <a:p>
            <a:pPr lvl="0">
              <a:defRPr sz="1800">
                <a:solidFill>
                  <a:srgbClr val="000000"/>
                </a:solidFill>
              </a:defRPr>
            </a:pPr>
            <a:r>
              <a:rPr sz="3600">
                <a:solidFill>
                  <a:srgbClr val="5F5F5F"/>
                </a:solidFill>
              </a:rPr>
              <a:t>Title Text</a:t>
            </a:r>
          </a:p>
        </p:txBody>
      </p:sp>
    </p:spTree>
    <p:extLst>
      <p:ext uri="{BB962C8B-B14F-4D97-AF65-F5344CB8AC3E}">
        <p14:creationId xmlns:p14="http://schemas.microsoft.com/office/powerpoint/2010/main" val="2251985627"/>
      </p:ext>
    </p:extLst>
  </p:cSld>
  <p:clrMapOvr>
    <a:masterClrMapping/>
  </p:clrMapOvr>
  <p:transition xmlns:p14="http://schemas.microsoft.com/office/powerpoint/2010/mai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tx">
  <p:cSld name="Title and Code">
    <p:spTree>
      <p:nvGrpSpPr>
        <p:cNvPr id="1" name=""/>
        <p:cNvGrpSpPr/>
        <p:nvPr/>
      </p:nvGrpSpPr>
      <p:grpSpPr>
        <a:xfrm>
          <a:off x="0" y="0"/>
          <a:ext cx="0" cy="0"/>
          <a:chOff x="0" y="0"/>
          <a:chExt cx="0" cy="0"/>
        </a:xfrm>
      </p:grpSpPr>
      <p:sp>
        <p:nvSpPr>
          <p:cNvPr id="129" name="Shape 129"/>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130" name="Shape 130"/>
          <p:cNvSpPr>
            <a:spLocks noGrp="1"/>
          </p:cNvSpPr>
          <p:nvPr>
            <p:ph type="body" idx="1"/>
          </p:nvPr>
        </p:nvSpPr>
        <p:spPr>
          <a:xfrm>
            <a:off x="531566" y="1524000"/>
            <a:ext cx="11135224" cy="5334000"/>
          </a:xfrm>
          <a:prstGeom prst="rect">
            <a:avLst/>
          </a:prstGeom>
        </p:spPr>
        <p:txBody>
          <a:bodyPr>
            <a:normAutofit/>
          </a:bodyPr>
          <a:lstStyle>
            <a:lvl1pPr marL="182879" indent="-182879">
              <a:spcBef>
                <a:spcPts val="0"/>
              </a:spcBef>
              <a:buClr>
                <a:srgbClr val="DCE3E4"/>
              </a:buClr>
              <a:defRPr sz="1800">
                <a:latin typeface="Consolas"/>
                <a:ea typeface="Consolas"/>
                <a:cs typeface="Consolas"/>
                <a:sym typeface="Consolas"/>
              </a:defRPr>
            </a:lvl1pPr>
            <a:lvl2pPr marL="640080" indent="-182880">
              <a:spcBef>
                <a:spcPts val="0"/>
              </a:spcBef>
              <a:buClr>
                <a:srgbClr val="DCE3E4"/>
              </a:buClr>
              <a:buChar char="•"/>
              <a:defRPr sz="1800">
                <a:latin typeface="Consolas"/>
                <a:ea typeface="Consolas"/>
                <a:cs typeface="Consolas"/>
                <a:sym typeface="Consolas"/>
              </a:defRPr>
            </a:lvl2pPr>
            <a:lvl3pPr marL="1097280" indent="-182880">
              <a:spcBef>
                <a:spcPts val="0"/>
              </a:spcBef>
              <a:buClr>
                <a:srgbClr val="DCE3E4"/>
              </a:buClr>
              <a:defRPr sz="1800">
                <a:latin typeface="Consolas"/>
                <a:ea typeface="Consolas"/>
                <a:cs typeface="Consolas"/>
                <a:sym typeface="Consolas"/>
              </a:defRPr>
            </a:lvl3pPr>
            <a:lvl4pPr marL="1554480" indent="-182880">
              <a:spcBef>
                <a:spcPts val="0"/>
              </a:spcBef>
              <a:buClr>
                <a:srgbClr val="DCE3E4"/>
              </a:buClr>
              <a:buChar char="•"/>
              <a:defRPr sz="1800">
                <a:latin typeface="Consolas"/>
                <a:ea typeface="Consolas"/>
                <a:cs typeface="Consolas"/>
                <a:sym typeface="Consolas"/>
              </a:defRPr>
            </a:lvl4pPr>
            <a:lvl5pPr marL="2011679" indent="-182879">
              <a:spcBef>
                <a:spcPts val="0"/>
              </a:spcBef>
              <a:buClr>
                <a:srgbClr val="DCE3E4"/>
              </a:buClr>
              <a:defRPr sz="1800">
                <a:latin typeface="Consolas"/>
                <a:ea typeface="Consolas"/>
                <a:cs typeface="Consolas"/>
                <a:sym typeface="Consolas"/>
              </a:defRPr>
            </a:lvl5pPr>
          </a:lstStyle>
          <a:p>
            <a:pPr lvl="0">
              <a:defRPr>
                <a:solidFill>
                  <a:srgbClr val="000000"/>
                </a:solidFill>
              </a:defRPr>
            </a:pPr>
            <a:r>
              <a:rPr>
                <a:solidFill>
                  <a:srgbClr val="5F5F5F"/>
                </a:solidFill>
              </a:rPr>
              <a:t>Body Level One</a:t>
            </a:r>
          </a:p>
          <a:p>
            <a:pPr lvl="1">
              <a:defRPr>
                <a:solidFill>
                  <a:srgbClr val="000000"/>
                </a:solidFill>
              </a:defRPr>
            </a:pPr>
            <a:r>
              <a:rPr>
                <a:solidFill>
                  <a:srgbClr val="5F5F5F"/>
                </a:solidFill>
              </a:rPr>
              <a:t>Body Level Two</a:t>
            </a:r>
          </a:p>
          <a:p>
            <a:pPr lvl="2">
              <a:defRPr>
                <a:solidFill>
                  <a:srgbClr val="000000"/>
                </a:solidFill>
              </a:defRPr>
            </a:pPr>
            <a:r>
              <a:rPr>
                <a:solidFill>
                  <a:srgbClr val="5F5F5F"/>
                </a:solidFill>
              </a:rPr>
              <a:t>Body Level Three</a:t>
            </a:r>
          </a:p>
          <a:p>
            <a:pPr lvl="3">
              <a:defRPr>
                <a:solidFill>
                  <a:srgbClr val="000000"/>
                </a:solidFill>
              </a:defRPr>
            </a:pPr>
            <a:r>
              <a:rPr>
                <a:solidFill>
                  <a:srgbClr val="5F5F5F"/>
                </a:solidFill>
              </a:rPr>
              <a:t>Body Level Four</a:t>
            </a:r>
          </a:p>
          <a:p>
            <a:pPr lvl="4">
              <a:defRPr>
                <a:solidFill>
                  <a:srgbClr val="000000"/>
                </a:solidFill>
              </a:defRPr>
            </a:pPr>
            <a:r>
              <a:rPr>
                <a:solidFill>
                  <a:srgbClr val="5F5F5F"/>
                </a:solidFill>
              </a:rPr>
              <a:t>Body Level Five</a:t>
            </a:r>
          </a:p>
        </p:txBody>
      </p:sp>
      <p:sp>
        <p:nvSpPr>
          <p:cNvPr id="131" name="Shape 131"/>
          <p:cNvSpPr>
            <a:spLocks noGrp="1"/>
          </p:cNvSpPr>
          <p:nvPr>
            <p:ph type="title"/>
          </p:nvPr>
        </p:nvSpPr>
        <p:spPr>
          <a:xfrm>
            <a:off x="532228" y="0"/>
            <a:ext cx="11133902" cy="1295400"/>
          </a:xfrm>
          <a:prstGeom prst="rect">
            <a:avLst/>
          </a:prstGeom>
        </p:spPr>
        <p:txBody>
          <a:bodyPr/>
          <a:lstStyle/>
          <a:p>
            <a:pPr lvl="0">
              <a:defRPr sz="1800">
                <a:solidFill>
                  <a:srgbClr val="000000"/>
                </a:solidFill>
              </a:defRPr>
            </a:pPr>
            <a:r>
              <a:rPr sz="3600">
                <a:solidFill>
                  <a:srgbClr val="5F5F5F"/>
                </a:solidFill>
              </a:rPr>
              <a:t>Title Text</a:t>
            </a:r>
          </a:p>
        </p:txBody>
      </p:sp>
    </p:spTree>
    <p:extLst>
      <p:ext uri="{BB962C8B-B14F-4D97-AF65-F5344CB8AC3E}">
        <p14:creationId xmlns:p14="http://schemas.microsoft.com/office/powerpoint/2010/main" val="60114608"/>
      </p:ext>
    </p:extLst>
  </p:cSld>
  <p:clrMapOvr>
    <a:masterClrMapping/>
  </p:clrMapOvr>
  <p:transition xmlns:p14="http://schemas.microsoft.com/office/powerpoint/2010/mai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33" name="Shape 13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177539691"/>
      </p:ext>
    </p:extLst>
  </p:cSld>
  <p:clrMapOvr>
    <a:masterClrMapping/>
  </p:clrMapOvr>
  <p:transition xmlns:p14="http://schemas.microsoft.com/office/powerpoint/2010/main" spd="med"/>
</p:sldLayout>
</file>

<file path=ppt/slideLayouts/slideLayout10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35" name="Shape 135"/>
          <p:cNvSpPr>
            <a:spLocks noGrp="1"/>
          </p:cNvSpPr>
          <p:nvPr>
            <p:ph type="body" idx="1"/>
          </p:nvPr>
        </p:nvSpPr>
        <p:spPr>
          <a:xfrm>
            <a:off x="532077" y="1524000"/>
            <a:ext cx="7778480" cy="5334000"/>
          </a:xfrm>
          <a:prstGeom prst="rect">
            <a:avLst/>
          </a:prstGeom>
        </p:spPr>
        <p:txBody>
          <a:bodyPr/>
          <a:lstStyle/>
          <a:p>
            <a:pPr lvl="0">
              <a:defRPr sz="1800">
                <a:solidFill>
                  <a:srgbClr val="000000"/>
                </a:solidFill>
              </a:defRPr>
            </a:pPr>
            <a:r>
              <a:rPr sz="2800">
                <a:solidFill>
                  <a:srgbClr val="5F5F5F"/>
                </a:solidFill>
              </a:rPr>
              <a:t>Body Level One</a:t>
            </a:r>
          </a:p>
          <a:p>
            <a:pPr lvl="1">
              <a:defRPr sz="1800">
                <a:solidFill>
                  <a:srgbClr val="000000"/>
                </a:solidFill>
              </a:defRPr>
            </a:pPr>
            <a:r>
              <a:rPr sz="2800">
                <a:solidFill>
                  <a:srgbClr val="5F5F5F"/>
                </a:solidFill>
              </a:rPr>
              <a:t>Body Level Two</a:t>
            </a:r>
          </a:p>
          <a:p>
            <a:pPr lvl="2">
              <a:defRPr sz="1800">
                <a:solidFill>
                  <a:srgbClr val="000000"/>
                </a:solidFill>
              </a:defRPr>
            </a:pPr>
            <a:r>
              <a:rPr sz="2800">
                <a:solidFill>
                  <a:srgbClr val="5F5F5F"/>
                </a:solidFill>
              </a:rPr>
              <a:t>Body Level Three</a:t>
            </a:r>
          </a:p>
          <a:p>
            <a:pPr lvl="3">
              <a:defRPr sz="1800">
                <a:solidFill>
                  <a:srgbClr val="000000"/>
                </a:solidFill>
              </a:defRPr>
            </a:pPr>
            <a:r>
              <a:rPr sz="2800">
                <a:solidFill>
                  <a:srgbClr val="5F5F5F"/>
                </a:solidFill>
              </a:rPr>
              <a:t>Body Level Four</a:t>
            </a:r>
          </a:p>
          <a:p>
            <a:pPr lvl="4">
              <a:defRPr sz="1800">
                <a:solidFill>
                  <a:srgbClr val="000000"/>
                </a:solidFill>
              </a:defRPr>
            </a:pPr>
            <a:r>
              <a:rPr sz="2800">
                <a:solidFill>
                  <a:srgbClr val="5F5F5F"/>
                </a:solidFill>
              </a:rPr>
              <a:t>Body Level Five</a:t>
            </a:r>
          </a:p>
        </p:txBody>
      </p:sp>
      <p:sp>
        <p:nvSpPr>
          <p:cNvPr id="136" name="Shape 136"/>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137" name="Shape 137"/>
          <p:cNvSpPr>
            <a:spLocks noGrp="1"/>
          </p:cNvSpPr>
          <p:nvPr>
            <p:ph type="title"/>
          </p:nvPr>
        </p:nvSpPr>
        <p:spPr>
          <a:xfrm>
            <a:off x="532228" y="0"/>
            <a:ext cx="11133902" cy="1295400"/>
          </a:xfrm>
          <a:prstGeom prst="rect">
            <a:avLst/>
          </a:prstGeom>
        </p:spPr>
        <p:txBody>
          <a:bodyPr/>
          <a:lstStyle/>
          <a:p>
            <a:pPr lvl="0">
              <a:defRPr sz="1800">
                <a:solidFill>
                  <a:srgbClr val="000000"/>
                </a:solidFill>
              </a:defRPr>
            </a:pPr>
            <a:r>
              <a:rPr sz="3600">
                <a:solidFill>
                  <a:srgbClr val="5F5F5F"/>
                </a:solidFill>
              </a:rPr>
              <a:t>Title Text</a:t>
            </a:r>
          </a:p>
        </p:txBody>
      </p:sp>
    </p:spTree>
    <p:extLst>
      <p:ext uri="{BB962C8B-B14F-4D97-AF65-F5344CB8AC3E}">
        <p14:creationId xmlns:p14="http://schemas.microsoft.com/office/powerpoint/2010/main" val="2479350765"/>
      </p:ext>
    </p:extLst>
  </p:cSld>
  <p:clrMapOvr>
    <a:masterClrMapping/>
  </p:clrMapOvr>
  <p:transition xmlns:p14="http://schemas.microsoft.com/office/powerpoint/2010/main" spd="med"/>
</p:sldLayout>
</file>

<file path=ppt/slideLayouts/slideLayout10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39" name="Shape 139"/>
          <p:cNvSpPr>
            <a:spLocks noGrp="1"/>
          </p:cNvSpPr>
          <p:nvPr>
            <p:ph type="body" idx="1"/>
          </p:nvPr>
        </p:nvSpPr>
        <p:spPr>
          <a:xfrm>
            <a:off x="7014292" y="1524000"/>
            <a:ext cx="4651837" cy="5334000"/>
          </a:xfrm>
          <a:prstGeom prst="rect">
            <a:avLst/>
          </a:prstGeom>
        </p:spPr>
        <p:txBody>
          <a:bodyPr/>
          <a:lstStyle>
            <a:lvl1pPr marL="0" indent="0">
              <a:buClrTx/>
              <a:buSzTx/>
              <a:buFontTx/>
              <a:buNone/>
              <a:defRPr sz="2000"/>
            </a:lvl1pPr>
            <a:lvl2pPr marL="0" indent="457200">
              <a:buClrTx/>
              <a:buSzTx/>
              <a:buFontTx/>
              <a:buNone/>
              <a:defRPr sz="2000"/>
            </a:lvl2pPr>
            <a:lvl3pPr marL="0" indent="914400">
              <a:buClrTx/>
              <a:buSzTx/>
              <a:buFontTx/>
              <a:buNone/>
              <a:defRPr sz="2000"/>
            </a:lvl3pPr>
            <a:lvl4pPr marL="0" indent="1371600">
              <a:buClrTx/>
              <a:buSzTx/>
              <a:buFontTx/>
              <a:buNone/>
              <a:defRPr sz="2000"/>
            </a:lvl4pPr>
            <a:lvl5pPr marL="0" indent="1828800">
              <a:buClrTx/>
              <a:buSzTx/>
              <a:buFontTx/>
              <a:buNone/>
              <a:defRPr sz="2000"/>
            </a:lvl5pPr>
          </a:lstStyle>
          <a:p>
            <a:pPr lvl="0">
              <a:defRPr sz="1800">
                <a:solidFill>
                  <a:srgbClr val="000000"/>
                </a:solidFill>
              </a:defRPr>
            </a:pPr>
            <a:r>
              <a:rPr sz="2000">
                <a:solidFill>
                  <a:srgbClr val="5F5F5F"/>
                </a:solidFill>
              </a:rPr>
              <a:t>Body Level One</a:t>
            </a:r>
          </a:p>
          <a:p>
            <a:pPr lvl="1">
              <a:defRPr sz="1800">
                <a:solidFill>
                  <a:srgbClr val="000000"/>
                </a:solidFill>
              </a:defRPr>
            </a:pPr>
            <a:r>
              <a:rPr sz="2000">
                <a:solidFill>
                  <a:srgbClr val="5F5F5F"/>
                </a:solidFill>
              </a:rPr>
              <a:t>Body Level Two</a:t>
            </a:r>
          </a:p>
          <a:p>
            <a:pPr lvl="2">
              <a:defRPr sz="1800">
                <a:solidFill>
                  <a:srgbClr val="000000"/>
                </a:solidFill>
              </a:defRPr>
            </a:pPr>
            <a:r>
              <a:rPr sz="2000">
                <a:solidFill>
                  <a:srgbClr val="5F5F5F"/>
                </a:solidFill>
              </a:rPr>
              <a:t>Body Level Three</a:t>
            </a:r>
          </a:p>
          <a:p>
            <a:pPr lvl="3">
              <a:defRPr sz="1800">
                <a:solidFill>
                  <a:srgbClr val="000000"/>
                </a:solidFill>
              </a:defRPr>
            </a:pPr>
            <a:r>
              <a:rPr sz="2000">
                <a:solidFill>
                  <a:srgbClr val="5F5F5F"/>
                </a:solidFill>
              </a:rPr>
              <a:t>Body Level Four</a:t>
            </a:r>
          </a:p>
          <a:p>
            <a:pPr lvl="4">
              <a:defRPr sz="1800">
                <a:solidFill>
                  <a:srgbClr val="000000"/>
                </a:solidFill>
              </a:defRPr>
            </a:pPr>
            <a:r>
              <a:rPr sz="2000">
                <a:solidFill>
                  <a:srgbClr val="5F5F5F"/>
                </a:solidFill>
              </a:rPr>
              <a:t>Body Level Five</a:t>
            </a:r>
          </a:p>
        </p:txBody>
      </p:sp>
      <p:sp>
        <p:nvSpPr>
          <p:cNvPr id="140" name="Shape 140"/>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141" name="Shape 141"/>
          <p:cNvSpPr>
            <a:spLocks noGrp="1"/>
          </p:cNvSpPr>
          <p:nvPr>
            <p:ph type="title"/>
          </p:nvPr>
        </p:nvSpPr>
        <p:spPr>
          <a:xfrm>
            <a:off x="532228" y="0"/>
            <a:ext cx="11133902" cy="1295400"/>
          </a:xfrm>
          <a:prstGeom prst="rect">
            <a:avLst/>
          </a:prstGeom>
        </p:spPr>
        <p:txBody>
          <a:bodyPr/>
          <a:lstStyle/>
          <a:p>
            <a:pPr lvl="0">
              <a:defRPr sz="1800">
                <a:solidFill>
                  <a:srgbClr val="000000"/>
                </a:solidFill>
              </a:defRPr>
            </a:pPr>
            <a:r>
              <a:rPr sz="3600">
                <a:solidFill>
                  <a:srgbClr val="5F5F5F"/>
                </a:solidFill>
              </a:rPr>
              <a:t>Title Text</a:t>
            </a:r>
          </a:p>
        </p:txBody>
      </p:sp>
    </p:spTree>
    <p:extLst>
      <p:ext uri="{BB962C8B-B14F-4D97-AF65-F5344CB8AC3E}">
        <p14:creationId xmlns:p14="http://schemas.microsoft.com/office/powerpoint/2010/main" val="1645042839"/>
      </p:ext>
    </p:extLst>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3" name="Picture Placeholder 2"/>
          <p:cNvSpPr>
            <a:spLocks noGrp="1"/>
          </p:cNvSpPr>
          <p:nvPr>
            <p:ph type="pic" idx="1"/>
          </p:nvPr>
        </p:nvSpPr>
        <p:spPr>
          <a:xfrm>
            <a:off x="5588456" y="533400"/>
            <a:ext cx="6068558" cy="5410200"/>
          </a:xfrm>
          <a:no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7"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50286974-AC2D-9A44-BEB4-A2F990696E84}" type="datetime1">
              <a:rPr lang="en-US" smtClean="0"/>
              <a:t>10/15/15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267037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tx">
  <p:cSld name="Two Pictures with Captions">
    <p:spTree>
      <p:nvGrpSpPr>
        <p:cNvPr id="1" name=""/>
        <p:cNvGrpSpPr/>
        <p:nvPr/>
      </p:nvGrpSpPr>
      <p:grpSpPr>
        <a:xfrm>
          <a:off x="0" y="0"/>
          <a:ext cx="0" cy="0"/>
          <a:chOff x="0" y="0"/>
          <a:chExt cx="0" cy="0"/>
        </a:xfrm>
      </p:grpSpPr>
      <p:sp>
        <p:nvSpPr>
          <p:cNvPr id="143" name="Shape 143"/>
          <p:cNvSpPr/>
          <p:nvPr/>
        </p:nvSpPr>
        <p:spPr>
          <a:xfrm flipH="1">
            <a:off x="6099181" y="1524000"/>
            <a:ext cx="1" cy="4419600"/>
          </a:xfrm>
          <a:prstGeom prst="line">
            <a:avLst/>
          </a:prstGeom>
          <a:ln w="19050">
            <a:solidFill>
              <a:srgbClr val="DCE3E4"/>
            </a:solidFill>
            <a:miter/>
          </a:ln>
        </p:spPr>
        <p:txBody>
          <a:bodyPr lIns="0" tIns="0" rIns="0" bIns="0"/>
          <a:lstStyle/>
          <a:p>
            <a:pPr defTabSz="457200">
              <a:defRPr sz="1200">
                <a:solidFill>
                  <a:srgbClr val="000000"/>
                </a:solidFill>
                <a:latin typeface="+mn-lt"/>
                <a:ea typeface="+mn-ea"/>
                <a:cs typeface="+mn-cs"/>
                <a:sym typeface="Helvetica"/>
              </a:defRPr>
            </a:pPr>
            <a:endParaRPr sz="1200" kern="0">
              <a:solidFill>
                <a:srgbClr val="000000"/>
              </a:solidFill>
              <a:latin typeface="Helvetica"/>
              <a:ea typeface="Helvetica"/>
              <a:cs typeface="Helvetica"/>
              <a:sym typeface="Helvetica"/>
            </a:endParaRPr>
          </a:p>
        </p:txBody>
      </p:sp>
      <p:sp>
        <p:nvSpPr>
          <p:cNvPr id="144" name="Shape 144"/>
          <p:cNvSpPr>
            <a:spLocks noGrp="1"/>
          </p:cNvSpPr>
          <p:nvPr>
            <p:ph type="body" idx="1"/>
          </p:nvPr>
        </p:nvSpPr>
        <p:spPr>
          <a:xfrm>
            <a:off x="532228" y="5105400"/>
            <a:ext cx="5414432" cy="1752600"/>
          </a:xfrm>
          <a:prstGeom prst="rect">
            <a:avLst/>
          </a:prstGeom>
        </p:spPr>
        <p:txBody>
          <a:bodyPr/>
          <a:lstStyle>
            <a:lvl1pPr marL="0" indent="0">
              <a:buClrTx/>
              <a:buSzTx/>
              <a:buFontTx/>
              <a:buNone/>
              <a:defRPr sz="1800"/>
            </a:lvl1pPr>
            <a:lvl2pPr marL="0" indent="457200">
              <a:buClrTx/>
              <a:buSzTx/>
              <a:buFontTx/>
              <a:buNone/>
              <a:defRPr sz="1800"/>
            </a:lvl2pPr>
            <a:lvl3pPr marL="0" indent="914400">
              <a:buClrTx/>
              <a:buSzTx/>
              <a:buFontTx/>
              <a:buNone/>
              <a:defRPr sz="1800"/>
            </a:lvl3pPr>
            <a:lvl4pPr marL="0" indent="1371600">
              <a:buClrTx/>
              <a:buSzTx/>
              <a:buFontTx/>
              <a:buNone/>
              <a:defRPr sz="1800"/>
            </a:lvl4pPr>
            <a:lvl5pPr marL="0" indent="1828800">
              <a:buClrTx/>
              <a:buSzTx/>
              <a:buFontTx/>
              <a:buNone/>
              <a:defRPr sz="1800"/>
            </a:lvl5pPr>
          </a:lstStyle>
          <a:p>
            <a:pPr lvl="0">
              <a:defRPr>
                <a:solidFill>
                  <a:srgbClr val="000000"/>
                </a:solidFill>
              </a:defRPr>
            </a:pPr>
            <a:r>
              <a:rPr>
                <a:solidFill>
                  <a:srgbClr val="5F5F5F"/>
                </a:solidFill>
              </a:rPr>
              <a:t>Body Level One</a:t>
            </a:r>
          </a:p>
          <a:p>
            <a:pPr lvl="1">
              <a:defRPr>
                <a:solidFill>
                  <a:srgbClr val="000000"/>
                </a:solidFill>
              </a:defRPr>
            </a:pPr>
            <a:r>
              <a:rPr>
                <a:solidFill>
                  <a:srgbClr val="5F5F5F"/>
                </a:solidFill>
              </a:rPr>
              <a:t>Body Level Two</a:t>
            </a:r>
          </a:p>
          <a:p>
            <a:pPr lvl="2">
              <a:defRPr>
                <a:solidFill>
                  <a:srgbClr val="000000"/>
                </a:solidFill>
              </a:defRPr>
            </a:pPr>
            <a:r>
              <a:rPr>
                <a:solidFill>
                  <a:srgbClr val="5F5F5F"/>
                </a:solidFill>
              </a:rPr>
              <a:t>Body Level Three</a:t>
            </a:r>
          </a:p>
          <a:p>
            <a:pPr lvl="3">
              <a:defRPr>
                <a:solidFill>
                  <a:srgbClr val="000000"/>
                </a:solidFill>
              </a:defRPr>
            </a:pPr>
            <a:r>
              <a:rPr>
                <a:solidFill>
                  <a:srgbClr val="5F5F5F"/>
                </a:solidFill>
              </a:rPr>
              <a:t>Body Level Four</a:t>
            </a:r>
          </a:p>
          <a:p>
            <a:pPr lvl="4">
              <a:defRPr>
                <a:solidFill>
                  <a:srgbClr val="000000"/>
                </a:solidFill>
              </a:defRPr>
            </a:pPr>
            <a:r>
              <a:rPr>
                <a:solidFill>
                  <a:srgbClr val="5F5F5F"/>
                </a:solidFill>
              </a:rPr>
              <a:t>Body Level Five</a:t>
            </a:r>
          </a:p>
        </p:txBody>
      </p:sp>
      <p:sp>
        <p:nvSpPr>
          <p:cNvPr id="145" name="Shape 145"/>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146" name="Shape 146"/>
          <p:cNvSpPr>
            <a:spLocks noGrp="1"/>
          </p:cNvSpPr>
          <p:nvPr>
            <p:ph type="title"/>
          </p:nvPr>
        </p:nvSpPr>
        <p:spPr>
          <a:xfrm>
            <a:off x="532228" y="0"/>
            <a:ext cx="11133902" cy="1295400"/>
          </a:xfrm>
          <a:prstGeom prst="rect">
            <a:avLst/>
          </a:prstGeom>
        </p:spPr>
        <p:txBody>
          <a:bodyPr/>
          <a:lstStyle/>
          <a:p>
            <a:pPr lvl="0">
              <a:defRPr sz="1800">
                <a:solidFill>
                  <a:srgbClr val="000000"/>
                </a:solidFill>
              </a:defRPr>
            </a:pPr>
            <a:r>
              <a:rPr sz="3600">
                <a:solidFill>
                  <a:srgbClr val="5F5F5F"/>
                </a:solidFill>
              </a:rPr>
              <a:t>Title Text</a:t>
            </a:r>
          </a:p>
        </p:txBody>
      </p:sp>
    </p:spTree>
    <p:extLst>
      <p:ext uri="{BB962C8B-B14F-4D97-AF65-F5344CB8AC3E}">
        <p14:creationId xmlns:p14="http://schemas.microsoft.com/office/powerpoint/2010/main" val="1527621397"/>
      </p:ext>
    </p:extLst>
  </p:cSld>
  <p:clrMapOvr>
    <a:masterClrMapping/>
  </p:clrMapOvr>
  <p:transition xmlns:p14="http://schemas.microsoft.com/office/powerpoint/2010/mai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tx">
  <p:cSld name="Three Pictures with Captions">
    <p:spTree>
      <p:nvGrpSpPr>
        <p:cNvPr id="1" name=""/>
        <p:cNvGrpSpPr/>
        <p:nvPr/>
      </p:nvGrpSpPr>
      <p:grpSpPr>
        <a:xfrm>
          <a:off x="0" y="0"/>
          <a:ext cx="0" cy="0"/>
          <a:chOff x="0" y="0"/>
          <a:chExt cx="0" cy="0"/>
        </a:xfrm>
      </p:grpSpPr>
      <p:sp>
        <p:nvSpPr>
          <p:cNvPr id="148" name="Shape 148"/>
          <p:cNvSpPr/>
          <p:nvPr/>
        </p:nvSpPr>
        <p:spPr>
          <a:xfrm flipH="1">
            <a:off x="4192691" y="1524000"/>
            <a:ext cx="1" cy="4419600"/>
          </a:xfrm>
          <a:prstGeom prst="line">
            <a:avLst/>
          </a:prstGeom>
          <a:ln w="19050">
            <a:solidFill>
              <a:srgbClr val="DCE3E4"/>
            </a:solidFill>
            <a:miter/>
          </a:ln>
        </p:spPr>
        <p:txBody>
          <a:bodyPr lIns="0" tIns="0" rIns="0" bIns="0"/>
          <a:lstStyle/>
          <a:p>
            <a:pPr defTabSz="457200">
              <a:defRPr sz="1200">
                <a:solidFill>
                  <a:srgbClr val="000000"/>
                </a:solidFill>
                <a:latin typeface="+mn-lt"/>
                <a:ea typeface="+mn-ea"/>
                <a:cs typeface="+mn-cs"/>
                <a:sym typeface="Helvetica"/>
              </a:defRPr>
            </a:pPr>
            <a:endParaRPr sz="1200" kern="0">
              <a:solidFill>
                <a:srgbClr val="000000"/>
              </a:solidFill>
              <a:latin typeface="Helvetica"/>
              <a:ea typeface="Helvetica"/>
              <a:cs typeface="Helvetica"/>
              <a:sym typeface="Helvetica"/>
            </a:endParaRPr>
          </a:p>
        </p:txBody>
      </p:sp>
      <p:sp>
        <p:nvSpPr>
          <p:cNvPr id="149" name="Shape 149"/>
          <p:cNvSpPr/>
          <p:nvPr/>
        </p:nvSpPr>
        <p:spPr>
          <a:xfrm flipH="1">
            <a:off x="8005670" y="1524000"/>
            <a:ext cx="1" cy="4419600"/>
          </a:xfrm>
          <a:prstGeom prst="line">
            <a:avLst/>
          </a:prstGeom>
          <a:ln w="19050">
            <a:solidFill>
              <a:srgbClr val="DCE3E4"/>
            </a:solidFill>
            <a:miter/>
          </a:ln>
        </p:spPr>
        <p:txBody>
          <a:bodyPr lIns="0" tIns="0" rIns="0" bIns="0"/>
          <a:lstStyle/>
          <a:p>
            <a:pPr defTabSz="457200">
              <a:defRPr sz="1200">
                <a:solidFill>
                  <a:srgbClr val="000000"/>
                </a:solidFill>
                <a:latin typeface="+mn-lt"/>
                <a:ea typeface="+mn-ea"/>
                <a:cs typeface="+mn-cs"/>
                <a:sym typeface="Helvetica"/>
              </a:defRPr>
            </a:pPr>
            <a:endParaRPr sz="1200" kern="0">
              <a:solidFill>
                <a:srgbClr val="000000"/>
              </a:solidFill>
              <a:latin typeface="Helvetica"/>
              <a:ea typeface="Helvetica"/>
              <a:cs typeface="Helvetica"/>
              <a:sym typeface="Helvetica"/>
            </a:endParaRPr>
          </a:p>
        </p:txBody>
      </p:sp>
      <p:sp>
        <p:nvSpPr>
          <p:cNvPr id="150" name="Shape 150"/>
          <p:cNvSpPr>
            <a:spLocks noGrp="1"/>
          </p:cNvSpPr>
          <p:nvPr>
            <p:ph type="body" idx="1"/>
          </p:nvPr>
        </p:nvSpPr>
        <p:spPr>
          <a:xfrm>
            <a:off x="532231" y="4701400"/>
            <a:ext cx="3477438" cy="2156605"/>
          </a:xfrm>
          <a:prstGeom prst="rect">
            <a:avLst/>
          </a:prstGeom>
        </p:spPr>
        <p:txBody>
          <a:bodyPr/>
          <a:lstStyle>
            <a:lvl1pPr marL="0" indent="0">
              <a:buClrTx/>
              <a:buSzTx/>
              <a:buFontTx/>
              <a:buNone/>
              <a:defRPr sz="1800"/>
            </a:lvl1pPr>
            <a:lvl2pPr marL="0" indent="457200">
              <a:buClrTx/>
              <a:buSzTx/>
              <a:buFontTx/>
              <a:buNone/>
              <a:defRPr sz="1800"/>
            </a:lvl2pPr>
            <a:lvl3pPr marL="0" indent="914400">
              <a:buClrTx/>
              <a:buSzTx/>
              <a:buFontTx/>
              <a:buNone/>
              <a:defRPr sz="1800"/>
            </a:lvl3pPr>
            <a:lvl4pPr marL="0" indent="1371600">
              <a:buClrTx/>
              <a:buSzTx/>
              <a:buFontTx/>
              <a:buNone/>
              <a:defRPr sz="1800"/>
            </a:lvl4pPr>
            <a:lvl5pPr marL="0" indent="1828800">
              <a:buClrTx/>
              <a:buSzTx/>
              <a:buFontTx/>
              <a:buNone/>
              <a:defRPr sz="1800"/>
            </a:lvl5pPr>
          </a:lstStyle>
          <a:p>
            <a:pPr lvl="0">
              <a:defRPr>
                <a:solidFill>
                  <a:srgbClr val="000000"/>
                </a:solidFill>
              </a:defRPr>
            </a:pPr>
            <a:r>
              <a:rPr>
                <a:solidFill>
                  <a:srgbClr val="5F5F5F"/>
                </a:solidFill>
              </a:rPr>
              <a:t>Body Level One</a:t>
            </a:r>
          </a:p>
          <a:p>
            <a:pPr lvl="1">
              <a:defRPr>
                <a:solidFill>
                  <a:srgbClr val="000000"/>
                </a:solidFill>
              </a:defRPr>
            </a:pPr>
            <a:r>
              <a:rPr>
                <a:solidFill>
                  <a:srgbClr val="5F5F5F"/>
                </a:solidFill>
              </a:rPr>
              <a:t>Body Level Two</a:t>
            </a:r>
          </a:p>
          <a:p>
            <a:pPr lvl="2">
              <a:defRPr>
                <a:solidFill>
                  <a:srgbClr val="000000"/>
                </a:solidFill>
              </a:defRPr>
            </a:pPr>
            <a:r>
              <a:rPr>
                <a:solidFill>
                  <a:srgbClr val="5F5F5F"/>
                </a:solidFill>
              </a:rPr>
              <a:t>Body Level Three</a:t>
            </a:r>
          </a:p>
          <a:p>
            <a:pPr lvl="3">
              <a:defRPr>
                <a:solidFill>
                  <a:srgbClr val="000000"/>
                </a:solidFill>
              </a:defRPr>
            </a:pPr>
            <a:r>
              <a:rPr>
                <a:solidFill>
                  <a:srgbClr val="5F5F5F"/>
                </a:solidFill>
              </a:rPr>
              <a:t>Body Level Four</a:t>
            </a:r>
          </a:p>
          <a:p>
            <a:pPr lvl="4">
              <a:defRPr>
                <a:solidFill>
                  <a:srgbClr val="000000"/>
                </a:solidFill>
              </a:defRPr>
            </a:pPr>
            <a:r>
              <a:rPr>
                <a:solidFill>
                  <a:srgbClr val="5F5F5F"/>
                </a:solidFill>
              </a:rPr>
              <a:t>Body Level Five</a:t>
            </a:r>
          </a:p>
        </p:txBody>
      </p:sp>
      <p:sp>
        <p:nvSpPr>
          <p:cNvPr id="151" name="Shape 151"/>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152" name="Shape 152"/>
          <p:cNvSpPr>
            <a:spLocks noGrp="1"/>
          </p:cNvSpPr>
          <p:nvPr>
            <p:ph type="title"/>
          </p:nvPr>
        </p:nvSpPr>
        <p:spPr>
          <a:xfrm>
            <a:off x="532228" y="0"/>
            <a:ext cx="11133902" cy="1295400"/>
          </a:xfrm>
          <a:prstGeom prst="rect">
            <a:avLst/>
          </a:prstGeom>
        </p:spPr>
        <p:txBody>
          <a:bodyPr/>
          <a:lstStyle/>
          <a:p>
            <a:pPr lvl="0">
              <a:defRPr sz="1800">
                <a:solidFill>
                  <a:srgbClr val="000000"/>
                </a:solidFill>
              </a:defRPr>
            </a:pPr>
            <a:r>
              <a:rPr sz="3600">
                <a:solidFill>
                  <a:srgbClr val="5F5F5F"/>
                </a:solidFill>
              </a:rPr>
              <a:t>Title Text</a:t>
            </a:r>
          </a:p>
        </p:txBody>
      </p:sp>
    </p:spTree>
    <p:extLst>
      <p:ext uri="{BB962C8B-B14F-4D97-AF65-F5344CB8AC3E}">
        <p14:creationId xmlns:p14="http://schemas.microsoft.com/office/powerpoint/2010/main" val="3633284131"/>
      </p:ext>
    </p:extLst>
  </p:cSld>
  <p:clrMapOvr>
    <a:masterClrMapping/>
  </p:clrMapOvr>
  <p:transition xmlns:p14="http://schemas.microsoft.com/office/powerpoint/2010/mai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tx">
  <p:cSld name="iOS Smartphone and Tablet: Horizontal">
    <p:spTree>
      <p:nvGrpSpPr>
        <p:cNvPr id="1" name=""/>
        <p:cNvGrpSpPr/>
        <p:nvPr/>
      </p:nvGrpSpPr>
      <p:grpSpPr>
        <a:xfrm>
          <a:off x="0" y="0"/>
          <a:ext cx="0" cy="0"/>
          <a:chOff x="0" y="0"/>
          <a:chExt cx="0" cy="0"/>
        </a:xfrm>
      </p:grpSpPr>
      <p:pic>
        <p:nvPicPr>
          <p:cNvPr id="154" name="image5.png" descr="Photos, screen captures, graphics can be inserted in a white mobile phone and tablet"/>
          <p:cNvPicPr/>
          <p:nvPr/>
        </p:nvPicPr>
        <p:blipFill>
          <a:blip r:embed="rId2">
            <a:extLst/>
          </a:blip>
          <a:stretch>
            <a:fillRect/>
          </a:stretch>
        </p:blipFill>
        <p:spPr>
          <a:xfrm>
            <a:off x="3919783" y="1522826"/>
            <a:ext cx="6500447" cy="4567424"/>
          </a:xfrm>
          <a:prstGeom prst="rect">
            <a:avLst/>
          </a:prstGeom>
          <a:ln w="12700">
            <a:miter lim="400000"/>
          </a:ln>
        </p:spPr>
      </p:pic>
      <p:pic>
        <p:nvPicPr>
          <p:cNvPr id="155" name="image6.png"/>
          <p:cNvPicPr/>
          <p:nvPr/>
        </p:nvPicPr>
        <p:blipFill>
          <a:blip r:embed="rId3">
            <a:extLst/>
          </a:blip>
          <a:stretch>
            <a:fillRect/>
          </a:stretch>
        </p:blipFill>
        <p:spPr>
          <a:xfrm>
            <a:off x="1771878" y="1827860"/>
            <a:ext cx="1842316" cy="3887140"/>
          </a:xfrm>
          <a:prstGeom prst="rect">
            <a:avLst/>
          </a:prstGeom>
          <a:ln w="12700">
            <a:miter lim="400000"/>
          </a:ln>
        </p:spPr>
      </p:pic>
      <p:sp>
        <p:nvSpPr>
          <p:cNvPr id="156" name="Shape 156"/>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157" name="Shape 157"/>
          <p:cNvSpPr>
            <a:spLocks noGrp="1"/>
          </p:cNvSpPr>
          <p:nvPr>
            <p:ph type="title"/>
          </p:nvPr>
        </p:nvSpPr>
        <p:spPr>
          <a:xfrm>
            <a:off x="532228" y="0"/>
            <a:ext cx="11133902" cy="1295400"/>
          </a:xfrm>
          <a:prstGeom prst="rect">
            <a:avLst/>
          </a:prstGeom>
        </p:spPr>
        <p:txBody>
          <a:bodyPr/>
          <a:lstStyle/>
          <a:p>
            <a:pPr lvl="0">
              <a:defRPr sz="1800">
                <a:solidFill>
                  <a:srgbClr val="000000"/>
                </a:solidFill>
              </a:defRPr>
            </a:pPr>
            <a:r>
              <a:rPr sz="3600">
                <a:solidFill>
                  <a:srgbClr val="5F5F5F"/>
                </a:solidFill>
              </a:rPr>
              <a:t>Title Text</a:t>
            </a:r>
          </a:p>
        </p:txBody>
      </p:sp>
    </p:spTree>
    <p:extLst>
      <p:ext uri="{BB962C8B-B14F-4D97-AF65-F5344CB8AC3E}">
        <p14:creationId xmlns:p14="http://schemas.microsoft.com/office/powerpoint/2010/main" val="735871328"/>
      </p:ext>
    </p:extLst>
  </p:cSld>
  <p:clrMapOvr>
    <a:masterClrMapping/>
  </p:clrMapOvr>
  <p:transition xmlns:p14="http://schemas.microsoft.com/office/powerpoint/2010/mai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tx">
  <p:cSld name="iOS Smartphone and Tablet: Vertical">
    <p:spTree>
      <p:nvGrpSpPr>
        <p:cNvPr id="1" name=""/>
        <p:cNvGrpSpPr/>
        <p:nvPr/>
      </p:nvGrpSpPr>
      <p:grpSpPr>
        <a:xfrm>
          <a:off x="0" y="0"/>
          <a:ext cx="0" cy="0"/>
          <a:chOff x="0" y="0"/>
          <a:chExt cx="0" cy="0"/>
        </a:xfrm>
      </p:grpSpPr>
      <p:pic>
        <p:nvPicPr>
          <p:cNvPr id="159" name="image5.png"/>
          <p:cNvPicPr/>
          <p:nvPr/>
        </p:nvPicPr>
        <p:blipFill>
          <a:blip r:embed="rId2">
            <a:extLst/>
          </a:blip>
          <a:srcRect r="7517"/>
          <a:stretch>
            <a:fillRect/>
          </a:stretch>
        </p:blipFill>
        <p:spPr>
          <a:xfrm rot="5400000">
            <a:off x="5755221" y="1111781"/>
            <a:ext cx="6007048" cy="4570996"/>
          </a:xfrm>
          <a:prstGeom prst="rect">
            <a:avLst/>
          </a:prstGeom>
          <a:ln w="12700">
            <a:miter lim="400000"/>
          </a:ln>
        </p:spPr>
      </p:pic>
      <p:sp>
        <p:nvSpPr>
          <p:cNvPr id="160" name="Shape 160"/>
          <p:cNvSpPr>
            <a:spLocks noGrp="1"/>
          </p:cNvSpPr>
          <p:nvPr>
            <p:ph type="title"/>
          </p:nvPr>
        </p:nvSpPr>
        <p:spPr>
          <a:xfrm>
            <a:off x="532230" y="0"/>
            <a:ext cx="5856737" cy="1295400"/>
          </a:xfrm>
          <a:prstGeom prst="rect">
            <a:avLst/>
          </a:prstGeom>
        </p:spPr>
        <p:txBody>
          <a:bodyPr/>
          <a:lstStyle/>
          <a:p>
            <a:pPr lvl="0">
              <a:defRPr sz="1800">
                <a:solidFill>
                  <a:srgbClr val="000000"/>
                </a:solidFill>
              </a:defRPr>
            </a:pPr>
            <a:r>
              <a:rPr sz="3600">
                <a:solidFill>
                  <a:srgbClr val="5F5F5F"/>
                </a:solidFill>
              </a:rPr>
              <a:t>Title Text</a:t>
            </a:r>
          </a:p>
        </p:txBody>
      </p:sp>
      <p:sp>
        <p:nvSpPr>
          <p:cNvPr id="161" name="Shape 161"/>
          <p:cNvSpPr>
            <a:spLocks noGrp="1"/>
          </p:cNvSpPr>
          <p:nvPr>
            <p:ph type="sldNum" sz="quarter" idx="2"/>
          </p:nvPr>
        </p:nvSpPr>
        <p:spPr>
          <a:prstGeom prst="rect">
            <a:avLst/>
          </a:prstGeom>
        </p:spPr>
        <p:txBody>
          <a:bodyPr/>
          <a:lstStyle/>
          <a:p>
            <a:fld id="{86CB4B4D-7CA3-9044-876B-883B54F8677D}" type="slidenum">
              <a:rPr/>
              <a:pPr/>
              <a:t>‹#›</a:t>
            </a:fld>
            <a:endParaRPr/>
          </a:p>
        </p:txBody>
      </p:sp>
      <p:pic>
        <p:nvPicPr>
          <p:cNvPr id="162" name="image6.png" descr="Photos, screen captures, graphics can be inserted in a white mobile phone and tablet"/>
          <p:cNvPicPr/>
          <p:nvPr/>
        </p:nvPicPr>
        <p:blipFill>
          <a:blip r:embed="rId3">
            <a:extLst/>
          </a:blip>
          <a:stretch>
            <a:fillRect/>
          </a:stretch>
        </p:blipFill>
        <p:spPr>
          <a:xfrm>
            <a:off x="3963909" y="1905000"/>
            <a:ext cx="1842316" cy="3887140"/>
          </a:xfrm>
          <a:prstGeom prst="rect">
            <a:avLst/>
          </a:prstGeom>
          <a:ln w="12700">
            <a:miter lim="400000"/>
          </a:ln>
        </p:spPr>
      </p:pic>
    </p:spTree>
    <p:extLst>
      <p:ext uri="{BB962C8B-B14F-4D97-AF65-F5344CB8AC3E}">
        <p14:creationId xmlns:p14="http://schemas.microsoft.com/office/powerpoint/2010/main" val="118293668"/>
      </p:ext>
    </p:extLst>
  </p:cSld>
  <p:clrMapOvr>
    <a:masterClrMapping/>
  </p:clrMapOvr>
  <p:transition xmlns:p14="http://schemas.microsoft.com/office/powerpoint/2010/mai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tx">
  <p:cSld name="Android Smartphone and Tablet: Horizontal">
    <p:spTree>
      <p:nvGrpSpPr>
        <p:cNvPr id="1" name=""/>
        <p:cNvGrpSpPr/>
        <p:nvPr/>
      </p:nvGrpSpPr>
      <p:grpSpPr>
        <a:xfrm>
          <a:off x="0" y="0"/>
          <a:ext cx="0" cy="0"/>
          <a:chOff x="0" y="0"/>
          <a:chExt cx="0" cy="0"/>
        </a:xfrm>
      </p:grpSpPr>
      <p:sp>
        <p:nvSpPr>
          <p:cNvPr id="164" name="Shape 164"/>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165" name="Shape 165"/>
          <p:cNvSpPr>
            <a:spLocks noGrp="1"/>
          </p:cNvSpPr>
          <p:nvPr>
            <p:ph type="title"/>
          </p:nvPr>
        </p:nvSpPr>
        <p:spPr>
          <a:xfrm>
            <a:off x="532228" y="0"/>
            <a:ext cx="11133902" cy="1295400"/>
          </a:xfrm>
          <a:prstGeom prst="rect">
            <a:avLst/>
          </a:prstGeom>
        </p:spPr>
        <p:txBody>
          <a:bodyPr/>
          <a:lstStyle/>
          <a:p>
            <a:pPr lvl="0">
              <a:defRPr sz="1800">
                <a:solidFill>
                  <a:srgbClr val="000000"/>
                </a:solidFill>
              </a:defRPr>
            </a:pPr>
            <a:r>
              <a:rPr sz="3600">
                <a:solidFill>
                  <a:srgbClr val="5F5F5F"/>
                </a:solidFill>
              </a:rPr>
              <a:t>Title Text</a:t>
            </a:r>
          </a:p>
        </p:txBody>
      </p:sp>
      <p:pic>
        <p:nvPicPr>
          <p:cNvPr id="166" name="image7.png"/>
          <p:cNvPicPr/>
          <p:nvPr/>
        </p:nvPicPr>
        <p:blipFill>
          <a:blip r:embed="rId2">
            <a:extLst/>
          </a:blip>
          <a:stretch>
            <a:fillRect/>
          </a:stretch>
        </p:blipFill>
        <p:spPr>
          <a:xfrm>
            <a:off x="1788127" y="2011145"/>
            <a:ext cx="1821080" cy="3522854"/>
          </a:xfrm>
          <a:prstGeom prst="rect">
            <a:avLst/>
          </a:prstGeom>
          <a:ln w="12700">
            <a:miter lim="400000"/>
          </a:ln>
        </p:spPr>
      </p:pic>
      <p:pic>
        <p:nvPicPr>
          <p:cNvPr id="167" name="image8.png" descr="Photos, screen captures, graphics can be inserted in a white mobile phone and tablet"/>
          <p:cNvPicPr/>
          <p:nvPr/>
        </p:nvPicPr>
        <p:blipFill>
          <a:blip r:embed="rId3">
            <a:extLst/>
          </a:blip>
          <a:stretch>
            <a:fillRect/>
          </a:stretch>
        </p:blipFill>
        <p:spPr>
          <a:xfrm>
            <a:off x="4245309" y="1585322"/>
            <a:ext cx="5833860" cy="4107284"/>
          </a:xfrm>
          <a:prstGeom prst="rect">
            <a:avLst/>
          </a:prstGeom>
          <a:ln w="12700">
            <a:miter lim="400000"/>
          </a:ln>
        </p:spPr>
      </p:pic>
    </p:spTree>
    <p:extLst>
      <p:ext uri="{BB962C8B-B14F-4D97-AF65-F5344CB8AC3E}">
        <p14:creationId xmlns:p14="http://schemas.microsoft.com/office/powerpoint/2010/main" val="4147790201"/>
      </p:ext>
    </p:extLst>
  </p:cSld>
  <p:clrMapOvr>
    <a:masterClrMapping/>
  </p:clrMapOvr>
  <p:transition xmlns:p14="http://schemas.microsoft.com/office/powerpoint/2010/mai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tx">
  <p:cSld name="Android Smartphone and Tablet: Vertical">
    <p:spTree>
      <p:nvGrpSpPr>
        <p:cNvPr id="1" name=""/>
        <p:cNvGrpSpPr/>
        <p:nvPr/>
      </p:nvGrpSpPr>
      <p:grpSpPr>
        <a:xfrm>
          <a:off x="0" y="0"/>
          <a:ext cx="0" cy="0"/>
          <a:chOff x="0" y="0"/>
          <a:chExt cx="0" cy="0"/>
        </a:xfrm>
      </p:grpSpPr>
      <p:sp>
        <p:nvSpPr>
          <p:cNvPr id="169" name="Shape 169"/>
          <p:cNvSpPr>
            <a:spLocks noGrp="1"/>
          </p:cNvSpPr>
          <p:nvPr>
            <p:ph type="title"/>
          </p:nvPr>
        </p:nvSpPr>
        <p:spPr>
          <a:xfrm>
            <a:off x="532230" y="0"/>
            <a:ext cx="5856737" cy="1295400"/>
          </a:xfrm>
          <a:prstGeom prst="rect">
            <a:avLst/>
          </a:prstGeom>
        </p:spPr>
        <p:txBody>
          <a:bodyPr/>
          <a:lstStyle/>
          <a:p>
            <a:pPr lvl="0">
              <a:defRPr sz="1800">
                <a:solidFill>
                  <a:srgbClr val="000000"/>
                </a:solidFill>
              </a:defRPr>
            </a:pPr>
            <a:r>
              <a:rPr sz="3600">
                <a:solidFill>
                  <a:srgbClr val="5F5F5F"/>
                </a:solidFill>
              </a:rPr>
              <a:t>Title Text</a:t>
            </a:r>
          </a:p>
        </p:txBody>
      </p:sp>
      <p:sp>
        <p:nvSpPr>
          <p:cNvPr id="170" name="Shape 170"/>
          <p:cNvSpPr>
            <a:spLocks noGrp="1"/>
          </p:cNvSpPr>
          <p:nvPr>
            <p:ph type="sldNum" sz="quarter" idx="2"/>
          </p:nvPr>
        </p:nvSpPr>
        <p:spPr>
          <a:prstGeom prst="rect">
            <a:avLst/>
          </a:prstGeom>
        </p:spPr>
        <p:txBody>
          <a:bodyPr/>
          <a:lstStyle/>
          <a:p>
            <a:fld id="{86CB4B4D-7CA3-9044-876B-883B54F8677D}" type="slidenum">
              <a:rPr/>
              <a:pPr/>
              <a:t>‹#›</a:t>
            </a:fld>
            <a:endParaRPr/>
          </a:p>
        </p:txBody>
      </p:sp>
      <p:pic>
        <p:nvPicPr>
          <p:cNvPr id="171" name="image8.png"/>
          <p:cNvPicPr/>
          <p:nvPr/>
        </p:nvPicPr>
        <p:blipFill>
          <a:blip r:embed="rId2">
            <a:extLst/>
          </a:blip>
          <a:srcRect r="2901"/>
          <a:stretch>
            <a:fillRect/>
          </a:stretch>
        </p:blipFill>
        <p:spPr>
          <a:xfrm rot="5400000">
            <a:off x="5898552" y="1501056"/>
            <a:ext cx="5674026" cy="4120546"/>
          </a:xfrm>
          <a:prstGeom prst="rect">
            <a:avLst/>
          </a:prstGeom>
          <a:ln w="12700">
            <a:miter lim="400000"/>
          </a:ln>
        </p:spPr>
      </p:pic>
      <p:pic>
        <p:nvPicPr>
          <p:cNvPr id="172" name="image7.png" descr="Photos, screen captures, graphics can be inserted in a white mobile phone and tablet"/>
          <p:cNvPicPr/>
          <p:nvPr/>
        </p:nvPicPr>
        <p:blipFill>
          <a:blip r:embed="rId3">
            <a:extLst/>
          </a:blip>
          <a:stretch>
            <a:fillRect/>
          </a:stretch>
        </p:blipFill>
        <p:spPr>
          <a:xfrm>
            <a:off x="3973061" y="2096386"/>
            <a:ext cx="1821080" cy="3522855"/>
          </a:xfrm>
          <a:prstGeom prst="rect">
            <a:avLst/>
          </a:prstGeom>
          <a:ln w="12700">
            <a:miter lim="400000"/>
          </a:ln>
        </p:spPr>
      </p:pic>
    </p:spTree>
    <p:extLst>
      <p:ext uri="{BB962C8B-B14F-4D97-AF65-F5344CB8AC3E}">
        <p14:creationId xmlns:p14="http://schemas.microsoft.com/office/powerpoint/2010/main" val="3588369585"/>
      </p:ext>
    </p:extLst>
  </p:cSld>
  <p:clrMapOvr>
    <a:masterClrMapping/>
  </p:clrMapOvr>
  <p:transition xmlns:p14="http://schemas.microsoft.com/office/powerpoint/2010/main" spd="med"/>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x">
  <p:cSld name="Metric with Pictur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4" name="Shape 174" descr="A large metric, brief statement, and 4-color photo can be included here"/>
          <p:cNvSpPr/>
          <p:nvPr/>
        </p:nvSpPr>
        <p:spPr>
          <a:xfrm>
            <a:off x="3" y="0"/>
            <a:ext cx="12198357" cy="6858000"/>
          </a:xfrm>
          <a:prstGeom prst="rect">
            <a:avLst/>
          </a:prstGeom>
          <a:solidFill>
            <a:srgbClr val="46575E">
              <a:alpha val="40000"/>
            </a:srgbClr>
          </a:solidFill>
          <a:ln w="12700">
            <a:miter lim="400000"/>
          </a:ln>
        </p:spPr>
        <p:txBody>
          <a:bodyPr lIns="0" tIns="0" rIns="0" bIns="0" anchor="ctr"/>
          <a:lstStyle/>
          <a:p>
            <a:pPr algn="ctr">
              <a:defRPr>
                <a:solidFill>
                  <a:srgbClr val="FFFFFF"/>
                </a:solidFill>
              </a:defRPr>
            </a:pPr>
            <a:endParaRPr kern="0">
              <a:solidFill>
                <a:srgbClr val="FFFFFF"/>
              </a:solidFill>
              <a:latin typeface="Calibri"/>
              <a:ea typeface="Calibri"/>
              <a:cs typeface="Calibri"/>
              <a:sym typeface="Calibri"/>
            </a:endParaRPr>
          </a:p>
        </p:txBody>
      </p:sp>
      <p:grpSp>
        <p:nvGrpSpPr>
          <p:cNvPr id="179" name="Group 179"/>
          <p:cNvGrpSpPr/>
          <p:nvPr/>
        </p:nvGrpSpPr>
        <p:grpSpPr>
          <a:xfrm>
            <a:off x="1" y="-1"/>
            <a:ext cx="12198933" cy="6858001"/>
            <a:chOff x="0" y="0"/>
            <a:chExt cx="12189398" cy="6858000"/>
          </a:xfrm>
        </p:grpSpPr>
        <p:sp>
          <p:nvSpPr>
            <p:cNvPr id="175" name="Shape 175"/>
            <p:cNvSpPr/>
            <p:nvPr/>
          </p:nvSpPr>
          <p:spPr>
            <a:xfrm>
              <a:off x="-1" y="0"/>
              <a:ext cx="193963" cy="6858000"/>
            </a:xfrm>
            <a:prstGeom prst="rect">
              <a:avLst/>
            </a:prstGeom>
            <a:solidFill>
              <a:srgbClr val="DCE3E4"/>
            </a:solidFill>
            <a:ln w="12700" cap="flat">
              <a:noFill/>
              <a:miter lim="400000"/>
            </a:ln>
            <a:effectLst/>
          </p:spPr>
          <p:txBody>
            <a:bodyPr wrap="square" lIns="0" tIns="0" rIns="0" bIns="0" numCol="1" anchor="ctr">
              <a:noAutofit/>
            </a:bodyPr>
            <a:lstStyle/>
            <a:p>
              <a:pPr algn="ctr">
                <a:defRPr>
                  <a:solidFill>
                    <a:srgbClr val="FFFFFF"/>
                  </a:solidFill>
                </a:defRPr>
              </a:pPr>
              <a:endParaRPr kern="0">
                <a:solidFill>
                  <a:srgbClr val="FFFFFF"/>
                </a:solidFill>
                <a:latin typeface="Calibri"/>
                <a:ea typeface="Calibri"/>
                <a:cs typeface="Calibri"/>
                <a:sym typeface="Calibri"/>
              </a:endParaRPr>
            </a:p>
          </p:txBody>
        </p:sp>
        <p:sp>
          <p:nvSpPr>
            <p:cNvPr id="176" name="Shape 176"/>
            <p:cNvSpPr/>
            <p:nvPr/>
          </p:nvSpPr>
          <p:spPr>
            <a:xfrm>
              <a:off x="11995438" y="0"/>
              <a:ext cx="193961" cy="6858000"/>
            </a:xfrm>
            <a:prstGeom prst="rect">
              <a:avLst/>
            </a:prstGeom>
            <a:solidFill>
              <a:srgbClr val="DCE3E4"/>
            </a:solidFill>
            <a:ln w="12700" cap="flat">
              <a:noFill/>
              <a:miter lim="400000"/>
            </a:ln>
            <a:effectLst/>
          </p:spPr>
          <p:txBody>
            <a:bodyPr wrap="square" lIns="0" tIns="0" rIns="0" bIns="0" numCol="1" anchor="ctr">
              <a:noAutofit/>
            </a:bodyPr>
            <a:lstStyle/>
            <a:p>
              <a:pPr algn="ctr">
                <a:defRPr>
                  <a:solidFill>
                    <a:srgbClr val="FFFFFF"/>
                  </a:solidFill>
                </a:defRPr>
              </a:pPr>
              <a:endParaRPr kern="0">
                <a:solidFill>
                  <a:srgbClr val="FFFFFF"/>
                </a:solidFill>
                <a:latin typeface="Calibri"/>
                <a:ea typeface="Calibri"/>
                <a:cs typeface="Calibri"/>
                <a:sym typeface="Calibri"/>
              </a:endParaRPr>
            </a:p>
          </p:txBody>
        </p:sp>
        <p:sp>
          <p:nvSpPr>
            <p:cNvPr id="177" name="Shape 177"/>
            <p:cNvSpPr/>
            <p:nvPr/>
          </p:nvSpPr>
          <p:spPr>
            <a:xfrm>
              <a:off x="-1" y="6400800"/>
              <a:ext cx="12189397" cy="457200"/>
            </a:xfrm>
            <a:prstGeom prst="rect">
              <a:avLst/>
            </a:prstGeom>
            <a:solidFill>
              <a:srgbClr val="DCE3E4"/>
            </a:solidFill>
            <a:ln w="12700" cap="flat">
              <a:noFill/>
              <a:miter lim="400000"/>
            </a:ln>
            <a:effectLst/>
          </p:spPr>
          <p:txBody>
            <a:bodyPr wrap="square" lIns="0" tIns="0" rIns="0" bIns="0" numCol="1" anchor="ctr">
              <a:noAutofit/>
            </a:bodyPr>
            <a:lstStyle/>
            <a:p>
              <a:pPr algn="ctr">
                <a:defRPr>
                  <a:solidFill>
                    <a:srgbClr val="FFFFFF"/>
                  </a:solidFill>
                </a:defRPr>
              </a:pPr>
              <a:endParaRPr kern="0">
                <a:solidFill>
                  <a:srgbClr val="FFFFFF"/>
                </a:solidFill>
                <a:latin typeface="Calibri"/>
                <a:ea typeface="Calibri"/>
                <a:cs typeface="Calibri"/>
                <a:sym typeface="Calibri"/>
              </a:endParaRPr>
            </a:p>
          </p:txBody>
        </p:sp>
        <p:sp>
          <p:nvSpPr>
            <p:cNvPr id="178" name="Shape 178"/>
            <p:cNvSpPr/>
            <p:nvPr/>
          </p:nvSpPr>
          <p:spPr>
            <a:xfrm>
              <a:off x="0" y="-1"/>
              <a:ext cx="12189398" cy="192025"/>
            </a:xfrm>
            <a:prstGeom prst="rect">
              <a:avLst/>
            </a:prstGeom>
            <a:solidFill>
              <a:srgbClr val="DCE3E4"/>
            </a:solidFill>
            <a:ln w="12700" cap="flat">
              <a:noFill/>
              <a:miter lim="400000"/>
            </a:ln>
            <a:effectLst/>
          </p:spPr>
          <p:txBody>
            <a:bodyPr wrap="square" lIns="0" tIns="0" rIns="0" bIns="0" numCol="1" anchor="ctr">
              <a:noAutofit/>
            </a:bodyPr>
            <a:lstStyle/>
            <a:p>
              <a:pPr algn="ctr">
                <a:defRPr>
                  <a:solidFill>
                    <a:srgbClr val="FFFFFF"/>
                  </a:solidFill>
                </a:defRPr>
              </a:pPr>
              <a:endParaRPr kern="0">
                <a:solidFill>
                  <a:srgbClr val="FFFFFF"/>
                </a:solidFill>
                <a:latin typeface="Calibri"/>
                <a:ea typeface="Calibri"/>
                <a:cs typeface="Calibri"/>
                <a:sym typeface="Calibri"/>
              </a:endParaRPr>
            </a:p>
          </p:txBody>
        </p:sp>
      </p:grpSp>
      <p:sp>
        <p:nvSpPr>
          <p:cNvPr id="180" name="Shape 180"/>
          <p:cNvSpPr>
            <a:spLocks noGrp="1"/>
          </p:cNvSpPr>
          <p:nvPr>
            <p:ph type="body" idx="1"/>
          </p:nvPr>
        </p:nvSpPr>
        <p:spPr>
          <a:xfrm>
            <a:off x="761009" y="2666999"/>
            <a:ext cx="4575577" cy="3675382"/>
          </a:xfrm>
          <a:prstGeom prst="rect">
            <a:avLst/>
          </a:prstGeom>
        </p:spPr>
        <p:txBody>
          <a:bodyPr/>
          <a:lstStyle>
            <a:lvl1pPr marL="0" indent="1587">
              <a:spcBef>
                <a:spcPts val="0"/>
              </a:spcBef>
              <a:buClrTx/>
              <a:buSzTx/>
              <a:buFontTx/>
              <a:buNone/>
              <a:defRPr>
                <a:solidFill>
                  <a:srgbClr val="FFFFFF"/>
                </a:solidFill>
              </a:defRPr>
            </a:lvl1pPr>
            <a:lvl2pPr marL="0" indent="1587">
              <a:spcBef>
                <a:spcPts val="0"/>
              </a:spcBef>
              <a:buClrTx/>
              <a:buSzTx/>
              <a:buFontTx/>
              <a:buNone/>
              <a:defRPr>
                <a:solidFill>
                  <a:srgbClr val="FFFFFF"/>
                </a:solidFill>
              </a:defRPr>
            </a:lvl2pPr>
            <a:lvl3pPr marL="0" indent="1587">
              <a:spcBef>
                <a:spcPts val="0"/>
              </a:spcBef>
              <a:buClrTx/>
              <a:buSzTx/>
              <a:buFontTx/>
              <a:buNone/>
              <a:defRPr>
                <a:solidFill>
                  <a:srgbClr val="FFFFFF"/>
                </a:solidFill>
              </a:defRPr>
            </a:lvl3pPr>
            <a:lvl4pPr marL="0" indent="1587">
              <a:spcBef>
                <a:spcPts val="0"/>
              </a:spcBef>
              <a:buClrTx/>
              <a:buSzTx/>
              <a:buFontTx/>
              <a:buNone/>
              <a:defRPr>
                <a:solidFill>
                  <a:srgbClr val="FFFFFF"/>
                </a:solidFill>
              </a:defRPr>
            </a:lvl4pPr>
            <a:lvl5pPr marL="0" indent="1587">
              <a:spcBef>
                <a:spcPts val="0"/>
              </a:spcBef>
              <a:buClrTx/>
              <a:buSzTx/>
              <a:buFontTx/>
              <a:buNone/>
              <a:defRPr>
                <a:solidFill>
                  <a:srgbClr val="FFFFFF"/>
                </a:solidFill>
              </a:defRPr>
            </a:lvl5pPr>
          </a:lstStyle>
          <a:p>
            <a:pPr lvl="0">
              <a:defRPr sz="1800">
                <a:solidFill>
                  <a:srgbClr val="000000"/>
                </a:solidFill>
              </a:defRPr>
            </a:pPr>
            <a:r>
              <a:rPr sz="2800">
                <a:solidFill>
                  <a:srgbClr val="FFFFFF"/>
                </a:solidFill>
              </a:rPr>
              <a:t>Body Level One</a:t>
            </a:r>
          </a:p>
          <a:p>
            <a:pPr lvl="1">
              <a:defRPr sz="1800">
                <a:solidFill>
                  <a:srgbClr val="000000"/>
                </a:solidFill>
              </a:defRPr>
            </a:pPr>
            <a:r>
              <a:rPr sz="2800">
                <a:solidFill>
                  <a:srgbClr val="FFFFFF"/>
                </a:solidFill>
              </a:rPr>
              <a:t>Body Level Two</a:t>
            </a:r>
          </a:p>
          <a:p>
            <a:pPr lvl="2">
              <a:defRPr sz="1800">
                <a:solidFill>
                  <a:srgbClr val="000000"/>
                </a:solidFill>
              </a:defRPr>
            </a:pPr>
            <a:r>
              <a:rPr sz="2800">
                <a:solidFill>
                  <a:srgbClr val="FFFFFF"/>
                </a:solidFill>
              </a:rPr>
              <a:t>Body Level Three</a:t>
            </a:r>
          </a:p>
          <a:p>
            <a:pPr lvl="3">
              <a:defRPr sz="1800">
                <a:solidFill>
                  <a:srgbClr val="000000"/>
                </a:solidFill>
              </a:defRPr>
            </a:pPr>
            <a:r>
              <a:rPr sz="2800">
                <a:solidFill>
                  <a:srgbClr val="FFFFFF"/>
                </a:solidFill>
              </a:rPr>
              <a:t>Body Level Four</a:t>
            </a:r>
          </a:p>
          <a:p>
            <a:pPr lvl="4">
              <a:defRPr sz="1800">
                <a:solidFill>
                  <a:srgbClr val="000000"/>
                </a:solidFill>
              </a:defRPr>
            </a:pPr>
            <a:r>
              <a:rPr sz="2800">
                <a:solidFill>
                  <a:srgbClr val="FFFFFF"/>
                </a:solidFill>
              </a:rPr>
              <a:t>Body Level Five</a:t>
            </a:r>
          </a:p>
        </p:txBody>
      </p:sp>
      <p:sp>
        <p:nvSpPr>
          <p:cNvPr id="181" name="Shape 181"/>
          <p:cNvSpPr>
            <a:spLocks noGrp="1"/>
          </p:cNvSpPr>
          <p:nvPr>
            <p:ph type="title"/>
          </p:nvPr>
        </p:nvSpPr>
        <p:spPr>
          <a:xfrm>
            <a:off x="761009" y="0"/>
            <a:ext cx="4575577" cy="2654300"/>
          </a:xfrm>
          <a:prstGeom prst="rect">
            <a:avLst/>
          </a:prstGeom>
        </p:spPr>
        <p:txBody>
          <a:bodyPr/>
          <a:lstStyle>
            <a:lvl1pPr>
              <a:defRPr sz="13800" b="1">
                <a:solidFill>
                  <a:srgbClr val="FFFFFF"/>
                </a:solidFill>
              </a:defRPr>
            </a:lvl1pPr>
          </a:lstStyle>
          <a:p>
            <a:pPr lvl="0">
              <a:defRPr sz="1800" b="0">
                <a:solidFill>
                  <a:srgbClr val="000000"/>
                </a:solidFill>
              </a:defRPr>
            </a:pPr>
            <a:r>
              <a:rPr sz="13800" b="1">
                <a:solidFill>
                  <a:srgbClr val="FFFFFF"/>
                </a:solidFill>
              </a:rPr>
              <a:t>Title Text</a:t>
            </a:r>
          </a:p>
        </p:txBody>
      </p:sp>
      <p:sp>
        <p:nvSpPr>
          <p:cNvPr id="182" name="Shape 182"/>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183" name="Shape 183"/>
          <p:cNvSpPr/>
          <p:nvPr/>
        </p:nvSpPr>
        <p:spPr>
          <a:xfrm>
            <a:off x="5788894" y="6586138"/>
            <a:ext cx="2794886" cy="12311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algn="r">
              <a:defRPr>
                <a:solidFill>
                  <a:srgbClr val="000000"/>
                </a:solidFill>
              </a:defRPr>
            </a:pPr>
            <a:r>
              <a:rPr sz="800" kern="0">
                <a:solidFill>
                  <a:srgbClr val="5F5F5F"/>
                </a:solidFill>
                <a:latin typeface="Calibri"/>
                <a:ea typeface="Calibri"/>
                <a:cs typeface="Calibri"/>
                <a:sym typeface="Calibri"/>
              </a:rPr>
              <a:t>Copyright © 2015, Oracle and/or its affiliates. All rights reserved.  |</a:t>
            </a:r>
          </a:p>
        </p:txBody>
      </p:sp>
      <p:pic>
        <p:nvPicPr>
          <p:cNvPr id="184" name="image1.png" descr="Horizontal JavaOne-Oracle co-branded logo in white on blue staging background."/>
          <p:cNvPicPr/>
          <p:nvPr/>
        </p:nvPicPr>
        <p:blipFill>
          <a:blip r:embed="rId3">
            <a:extLst/>
          </a:blip>
          <a:stretch>
            <a:fillRect/>
          </a:stretch>
        </p:blipFill>
        <p:spPr>
          <a:xfrm>
            <a:off x="530766" y="6263645"/>
            <a:ext cx="1475742" cy="594361"/>
          </a:xfrm>
          <a:prstGeom prst="rect">
            <a:avLst/>
          </a:prstGeom>
          <a:ln w="12700">
            <a:miter lim="400000"/>
          </a:ln>
        </p:spPr>
      </p:pic>
    </p:spTree>
    <p:extLst>
      <p:ext uri="{BB962C8B-B14F-4D97-AF65-F5344CB8AC3E}">
        <p14:creationId xmlns:p14="http://schemas.microsoft.com/office/powerpoint/2010/main" val="3187641536"/>
      </p:ext>
    </p:extLst>
  </p:cSld>
  <p:clrMapOvr>
    <a:masterClrMapping/>
  </p:clrMapOvr>
  <p:transition xmlns:p14="http://schemas.microsoft.com/office/powerpoint/2010/main" spd="med"/>
</p:sldLayout>
</file>

<file path=ppt/slideLayouts/slideLayout117.xml><?xml version="1.0" encoding="utf-8"?>
<p:sldLayout xmlns:a="http://schemas.openxmlformats.org/drawingml/2006/main" xmlns:r="http://schemas.openxmlformats.org/officeDocument/2006/relationships" xmlns:p="http://schemas.openxmlformats.org/presentationml/2006/main" type="tx">
  <p:cSld name="Safe Harbor Front">
    <p:spTree>
      <p:nvGrpSpPr>
        <p:cNvPr id="1" name=""/>
        <p:cNvGrpSpPr/>
        <p:nvPr/>
      </p:nvGrpSpPr>
      <p:grpSpPr>
        <a:xfrm>
          <a:off x="0" y="0"/>
          <a:ext cx="0" cy="0"/>
          <a:chOff x="0" y="0"/>
          <a:chExt cx="0" cy="0"/>
        </a:xfrm>
      </p:grpSpPr>
      <p:sp>
        <p:nvSpPr>
          <p:cNvPr id="186" name="Shape 186"/>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187" name="Shape 187"/>
          <p:cNvSpPr/>
          <p:nvPr/>
        </p:nvSpPr>
        <p:spPr>
          <a:xfrm>
            <a:off x="532229" y="2006686"/>
            <a:ext cx="2156121" cy="25391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nSpc>
                <a:spcPct val="90000"/>
              </a:lnSpc>
              <a:defRPr sz="3200"/>
            </a:lvl1pPr>
          </a:lstStyle>
          <a:p>
            <a:pPr>
              <a:defRPr sz="1800">
                <a:solidFill>
                  <a:srgbClr val="000000"/>
                </a:solidFill>
              </a:defRPr>
            </a:pPr>
            <a:r>
              <a:rPr kern="0">
                <a:solidFill>
                  <a:srgbClr val="5F5F5F"/>
                </a:solidFill>
                <a:latin typeface="Calibri"/>
                <a:ea typeface="Calibri"/>
                <a:cs typeface="Calibri"/>
                <a:sym typeface="Calibri"/>
              </a:rPr>
              <a:t>Safe Harbor Statement</a:t>
            </a:r>
          </a:p>
        </p:txBody>
      </p:sp>
      <p:sp>
        <p:nvSpPr>
          <p:cNvPr id="188" name="Shape 188"/>
          <p:cNvSpPr/>
          <p:nvPr/>
        </p:nvSpPr>
        <p:spPr>
          <a:xfrm>
            <a:off x="532228" y="2514604"/>
            <a:ext cx="11133902" cy="10018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defRPr sz="2400"/>
            </a:lvl1pPr>
          </a:lstStyle>
          <a:p>
            <a:pPr>
              <a:defRPr sz="1800">
                <a:solidFill>
                  <a:srgbClr val="000000"/>
                </a:solidFill>
              </a:defRPr>
            </a:pPr>
            <a:r>
              <a:rPr kern="0">
                <a:solidFill>
                  <a:srgbClr val="5F5F5F"/>
                </a:solidFill>
                <a:latin typeface="Calibri"/>
                <a:ea typeface="Calibri"/>
                <a:cs typeface="Calibri"/>
                <a:sym typeface="Calibri"/>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1315197421"/>
      </p:ext>
    </p:extLst>
  </p:cSld>
  <p:clrMapOvr>
    <a:masterClrMapping/>
  </p:clrMapOvr>
  <p:transition xmlns:p14="http://schemas.microsoft.com/office/powerpoint/2010/main" spd="med"/>
</p:sldLayout>
</file>

<file path=ppt/slideLayouts/slideLayout118.xml><?xml version="1.0" encoding="utf-8"?>
<p:sldLayout xmlns:a="http://schemas.openxmlformats.org/drawingml/2006/main" xmlns:r="http://schemas.openxmlformats.org/officeDocument/2006/relationships" xmlns:p="http://schemas.openxmlformats.org/presentationml/2006/main" type="tx">
  <p:cSld name="Safe Harbor Back">
    <p:spTree>
      <p:nvGrpSpPr>
        <p:cNvPr id="1" name=""/>
        <p:cNvGrpSpPr/>
        <p:nvPr/>
      </p:nvGrpSpPr>
      <p:grpSpPr>
        <a:xfrm>
          <a:off x="0" y="0"/>
          <a:ext cx="0" cy="0"/>
          <a:chOff x="0" y="0"/>
          <a:chExt cx="0" cy="0"/>
        </a:xfrm>
      </p:grpSpPr>
      <p:sp>
        <p:nvSpPr>
          <p:cNvPr id="190" name="Shape 190"/>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191" name="Shape 191"/>
          <p:cNvSpPr/>
          <p:nvPr/>
        </p:nvSpPr>
        <p:spPr>
          <a:xfrm>
            <a:off x="532229" y="2006686"/>
            <a:ext cx="2156121" cy="25391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nSpc>
                <a:spcPct val="90000"/>
              </a:lnSpc>
              <a:defRPr sz="3200"/>
            </a:lvl1pPr>
          </a:lstStyle>
          <a:p>
            <a:pPr>
              <a:defRPr sz="1800">
                <a:solidFill>
                  <a:srgbClr val="000000"/>
                </a:solidFill>
              </a:defRPr>
            </a:pPr>
            <a:r>
              <a:rPr kern="0">
                <a:solidFill>
                  <a:srgbClr val="5F5F5F"/>
                </a:solidFill>
                <a:latin typeface="Calibri"/>
                <a:ea typeface="Calibri"/>
                <a:cs typeface="Calibri"/>
                <a:sym typeface="Calibri"/>
              </a:rPr>
              <a:t>Safe Harbor Statement</a:t>
            </a:r>
          </a:p>
        </p:txBody>
      </p:sp>
      <p:sp>
        <p:nvSpPr>
          <p:cNvPr id="192" name="Shape 192"/>
          <p:cNvSpPr/>
          <p:nvPr/>
        </p:nvSpPr>
        <p:spPr>
          <a:xfrm>
            <a:off x="532228" y="2514604"/>
            <a:ext cx="11133902" cy="10018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defRPr sz="2400"/>
            </a:lvl1pPr>
          </a:lstStyle>
          <a:p>
            <a:pPr>
              <a:defRPr sz="1800">
                <a:solidFill>
                  <a:srgbClr val="000000"/>
                </a:solidFill>
              </a:defRPr>
            </a:pPr>
            <a:r>
              <a:rPr kern="0">
                <a:solidFill>
                  <a:srgbClr val="5F5F5F"/>
                </a:solidFill>
                <a:latin typeface="Calibri"/>
                <a:ea typeface="Calibri"/>
                <a:cs typeface="Calibri"/>
                <a:sym typeface="Calibri"/>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1650396280"/>
      </p:ext>
    </p:extLst>
  </p:cSld>
  <p:clrMapOvr>
    <a:masterClrMapping/>
  </p:clrMapOvr>
  <p:transition xmlns:p14="http://schemas.microsoft.com/office/powerpoint/2010/main" spd="med"/>
</p:sldLayout>
</file>

<file path=ppt/slideLayouts/slideLayout119.xml><?xml version="1.0" encoding="utf-8"?>
<p:sldLayout xmlns:a="http://schemas.openxmlformats.org/drawingml/2006/main" xmlns:r="http://schemas.openxmlformats.org/officeDocument/2006/relationships" xmlns:p="http://schemas.openxmlformats.org/presentationml/2006/main" type="tx">
  <p:cSld name="Positioning Statement">
    <p:spTree>
      <p:nvGrpSpPr>
        <p:cNvPr id="1" name=""/>
        <p:cNvGrpSpPr/>
        <p:nvPr/>
      </p:nvGrpSpPr>
      <p:grpSpPr>
        <a:xfrm>
          <a:off x="0" y="0"/>
          <a:ext cx="0" cy="0"/>
          <a:chOff x="0" y="0"/>
          <a:chExt cx="0" cy="0"/>
        </a:xfrm>
      </p:grpSpPr>
      <p:sp>
        <p:nvSpPr>
          <p:cNvPr id="194" name="Shape 194"/>
          <p:cNvSpPr>
            <a:spLocks noGrp="1"/>
          </p:cNvSpPr>
          <p:nvPr>
            <p:ph type="sldNum" sz="quarter" idx="2"/>
          </p:nvPr>
        </p:nvSpPr>
        <p:spPr>
          <a:prstGeom prst="rect">
            <a:avLst/>
          </a:prstGeom>
        </p:spPr>
        <p:txBody>
          <a:bodyPr/>
          <a:lstStyle/>
          <a:p>
            <a:fld id="{86CB4B4D-7CA3-9044-876B-883B54F8677D}" type="slidenum">
              <a:rPr/>
              <a:pPr/>
              <a:t>‹#›</a:t>
            </a:fld>
            <a:endParaRPr/>
          </a:p>
        </p:txBody>
      </p:sp>
      <p:pic>
        <p:nvPicPr>
          <p:cNvPr id="195" name="image10.png" descr="&quot;Integrated Cloud Applications &amp; Platform Services&quot; tagline in red and black"/>
          <p:cNvPicPr/>
          <p:nvPr/>
        </p:nvPicPr>
        <p:blipFill>
          <a:blip r:embed="rId2">
            <a:extLst/>
          </a:blip>
          <a:stretch>
            <a:fillRect/>
          </a:stretch>
        </p:blipFill>
        <p:spPr>
          <a:xfrm>
            <a:off x="2221655" y="1722238"/>
            <a:ext cx="7755053" cy="2950268"/>
          </a:xfrm>
          <a:prstGeom prst="rect">
            <a:avLst/>
          </a:prstGeom>
          <a:ln w="12700">
            <a:miter lim="400000"/>
          </a:ln>
        </p:spPr>
      </p:pic>
    </p:spTree>
    <p:extLst>
      <p:ext uri="{BB962C8B-B14F-4D97-AF65-F5344CB8AC3E}">
        <p14:creationId xmlns:p14="http://schemas.microsoft.com/office/powerpoint/2010/main" val="201397154"/>
      </p:ext>
    </p:extLst>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87C589E-4F4F-FC41-9384-3EB39A041E90}" type="datetime1">
              <a:rPr lang="en-US" smtClean="0"/>
              <a:t>10/15/15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Picture Placeholder 15" descr="If presenting remotely, you can insert your photo here"/>
          <p:cNvSpPr>
            <a:spLocks noGrp="1"/>
          </p:cNvSpPr>
          <p:nvPr>
            <p:ph type="pic" sz="quarter" idx="15" hasCustomPrompt="1"/>
          </p:nvPr>
        </p:nvSpPr>
        <p:spPr>
          <a:xfrm>
            <a:off x="2286000" y="1828800"/>
            <a:ext cx="3474720" cy="3840480"/>
          </a:xfrm>
          <a:solidFill>
            <a:schemeClr val="bg2"/>
          </a:solid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
        <p:nvSpPr>
          <p:cNvPr id="10" name="Text Placeholder 10"/>
          <p:cNvSpPr>
            <a:spLocks noGrp="1"/>
          </p:cNvSpPr>
          <p:nvPr>
            <p:ph type="body" sz="quarter" idx="16"/>
          </p:nvPr>
        </p:nvSpPr>
        <p:spPr>
          <a:xfrm>
            <a:off x="6035040" y="1828799"/>
            <a:ext cx="5623560"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9818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x">
  <p:cSld name="Oracle Signature">
    <p:spTree>
      <p:nvGrpSpPr>
        <p:cNvPr id="1" name=""/>
        <p:cNvGrpSpPr/>
        <p:nvPr/>
      </p:nvGrpSpPr>
      <p:grpSpPr>
        <a:xfrm>
          <a:off x="0" y="0"/>
          <a:ext cx="0" cy="0"/>
          <a:chOff x="0" y="0"/>
          <a:chExt cx="0" cy="0"/>
        </a:xfrm>
      </p:grpSpPr>
      <p:grpSp>
        <p:nvGrpSpPr>
          <p:cNvPr id="201" name="Group 201"/>
          <p:cNvGrpSpPr/>
          <p:nvPr/>
        </p:nvGrpSpPr>
        <p:grpSpPr>
          <a:xfrm>
            <a:off x="1" y="-1"/>
            <a:ext cx="12198933" cy="6858001"/>
            <a:chOff x="0" y="0"/>
            <a:chExt cx="12189398" cy="6858000"/>
          </a:xfrm>
        </p:grpSpPr>
        <p:sp>
          <p:nvSpPr>
            <p:cNvPr id="197" name="Shape 197"/>
            <p:cNvSpPr/>
            <p:nvPr/>
          </p:nvSpPr>
          <p:spPr>
            <a:xfrm>
              <a:off x="-1" y="0"/>
              <a:ext cx="193963" cy="6858000"/>
            </a:xfrm>
            <a:prstGeom prst="rect">
              <a:avLst/>
            </a:prstGeom>
            <a:solidFill>
              <a:srgbClr val="DCE3E4"/>
            </a:solidFill>
            <a:ln w="12700" cap="flat">
              <a:noFill/>
              <a:miter lim="400000"/>
            </a:ln>
            <a:effectLst/>
          </p:spPr>
          <p:txBody>
            <a:bodyPr wrap="square" lIns="0" tIns="0" rIns="0" bIns="0" numCol="1" anchor="ctr">
              <a:noAutofit/>
            </a:bodyPr>
            <a:lstStyle/>
            <a:p>
              <a:pPr algn="ctr">
                <a:defRPr>
                  <a:solidFill>
                    <a:srgbClr val="FFFFFF"/>
                  </a:solidFill>
                </a:defRPr>
              </a:pPr>
              <a:endParaRPr kern="0">
                <a:solidFill>
                  <a:srgbClr val="FFFFFF"/>
                </a:solidFill>
                <a:latin typeface="Calibri"/>
                <a:ea typeface="Calibri"/>
                <a:cs typeface="Calibri"/>
                <a:sym typeface="Calibri"/>
              </a:endParaRPr>
            </a:p>
          </p:txBody>
        </p:sp>
        <p:sp>
          <p:nvSpPr>
            <p:cNvPr id="198" name="Shape 198"/>
            <p:cNvSpPr/>
            <p:nvPr/>
          </p:nvSpPr>
          <p:spPr>
            <a:xfrm>
              <a:off x="11995438" y="0"/>
              <a:ext cx="193961" cy="6858000"/>
            </a:xfrm>
            <a:prstGeom prst="rect">
              <a:avLst/>
            </a:prstGeom>
            <a:solidFill>
              <a:srgbClr val="DCE3E4"/>
            </a:solidFill>
            <a:ln w="12700" cap="flat">
              <a:noFill/>
              <a:miter lim="400000"/>
            </a:ln>
            <a:effectLst/>
          </p:spPr>
          <p:txBody>
            <a:bodyPr wrap="square" lIns="0" tIns="0" rIns="0" bIns="0" numCol="1" anchor="ctr">
              <a:noAutofit/>
            </a:bodyPr>
            <a:lstStyle/>
            <a:p>
              <a:pPr algn="ctr">
                <a:defRPr>
                  <a:solidFill>
                    <a:srgbClr val="FFFFFF"/>
                  </a:solidFill>
                </a:defRPr>
              </a:pPr>
              <a:endParaRPr kern="0">
                <a:solidFill>
                  <a:srgbClr val="FFFFFF"/>
                </a:solidFill>
                <a:latin typeface="Calibri"/>
                <a:ea typeface="Calibri"/>
                <a:cs typeface="Calibri"/>
                <a:sym typeface="Calibri"/>
              </a:endParaRPr>
            </a:p>
          </p:txBody>
        </p:sp>
        <p:sp>
          <p:nvSpPr>
            <p:cNvPr id="199" name="Shape 199"/>
            <p:cNvSpPr/>
            <p:nvPr/>
          </p:nvSpPr>
          <p:spPr>
            <a:xfrm>
              <a:off x="-1" y="6400800"/>
              <a:ext cx="12189397" cy="457200"/>
            </a:xfrm>
            <a:prstGeom prst="rect">
              <a:avLst/>
            </a:prstGeom>
            <a:solidFill>
              <a:srgbClr val="DCE3E4"/>
            </a:solidFill>
            <a:ln w="12700" cap="flat">
              <a:noFill/>
              <a:miter lim="400000"/>
            </a:ln>
            <a:effectLst/>
          </p:spPr>
          <p:txBody>
            <a:bodyPr wrap="square" lIns="0" tIns="0" rIns="0" bIns="0" numCol="1" anchor="ctr">
              <a:noAutofit/>
            </a:bodyPr>
            <a:lstStyle/>
            <a:p>
              <a:pPr algn="ctr">
                <a:defRPr>
                  <a:solidFill>
                    <a:srgbClr val="FFFFFF"/>
                  </a:solidFill>
                </a:defRPr>
              </a:pPr>
              <a:endParaRPr kern="0">
                <a:solidFill>
                  <a:srgbClr val="FFFFFF"/>
                </a:solidFill>
                <a:latin typeface="Calibri"/>
                <a:ea typeface="Calibri"/>
                <a:cs typeface="Calibri"/>
                <a:sym typeface="Calibri"/>
              </a:endParaRPr>
            </a:p>
          </p:txBody>
        </p:sp>
        <p:sp>
          <p:nvSpPr>
            <p:cNvPr id="200" name="Shape 200"/>
            <p:cNvSpPr/>
            <p:nvPr/>
          </p:nvSpPr>
          <p:spPr>
            <a:xfrm>
              <a:off x="0" y="-1"/>
              <a:ext cx="12189398" cy="192025"/>
            </a:xfrm>
            <a:prstGeom prst="rect">
              <a:avLst/>
            </a:prstGeom>
            <a:solidFill>
              <a:srgbClr val="DCE3E4"/>
            </a:solidFill>
            <a:ln w="12700" cap="flat">
              <a:noFill/>
              <a:miter lim="400000"/>
            </a:ln>
            <a:effectLst/>
          </p:spPr>
          <p:txBody>
            <a:bodyPr wrap="square" lIns="0" tIns="0" rIns="0" bIns="0" numCol="1" anchor="ctr">
              <a:noAutofit/>
            </a:bodyPr>
            <a:lstStyle/>
            <a:p>
              <a:pPr algn="ctr">
                <a:defRPr>
                  <a:solidFill>
                    <a:srgbClr val="FFFFFF"/>
                  </a:solidFill>
                </a:defRPr>
              </a:pPr>
              <a:endParaRPr kern="0">
                <a:solidFill>
                  <a:srgbClr val="FFFFFF"/>
                </a:solidFill>
                <a:latin typeface="Calibri"/>
                <a:ea typeface="Calibri"/>
                <a:cs typeface="Calibri"/>
                <a:sym typeface="Calibri"/>
              </a:endParaRPr>
            </a:p>
          </p:txBody>
        </p:sp>
      </p:grpSp>
      <p:pic>
        <p:nvPicPr>
          <p:cNvPr id="202" name="image11.png" descr="Oracle logo in red on white staging background. Light blue frame around perimeter"/>
          <p:cNvPicPr/>
          <p:nvPr/>
        </p:nvPicPr>
        <p:blipFill>
          <a:blip r:embed="rId2">
            <a:extLst/>
          </a:blip>
          <a:stretch>
            <a:fillRect/>
          </a:stretch>
        </p:blipFill>
        <p:spPr>
          <a:xfrm>
            <a:off x="3812980" y="2860001"/>
            <a:ext cx="4548274" cy="569996"/>
          </a:xfrm>
          <a:prstGeom prst="rect">
            <a:avLst/>
          </a:prstGeom>
          <a:ln w="12700">
            <a:miter lim="400000"/>
          </a:ln>
        </p:spPr>
      </p:pic>
    </p:spTree>
    <p:extLst>
      <p:ext uri="{BB962C8B-B14F-4D97-AF65-F5344CB8AC3E}">
        <p14:creationId xmlns:p14="http://schemas.microsoft.com/office/powerpoint/2010/main" val="1393726918"/>
      </p:ext>
    </p:extLst>
  </p:cSld>
  <p:clrMapOvr>
    <a:masterClrMapping/>
  </p:clrMapOvr>
  <p:transition xmlns:p14="http://schemas.microsoft.com/office/powerpoint/2010/main" spd="med"/>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x">
  <p:cSld name="Java-Oracle Cobrand Logo">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208" name="Group 208"/>
          <p:cNvGrpSpPr/>
          <p:nvPr/>
        </p:nvGrpSpPr>
        <p:grpSpPr>
          <a:xfrm>
            <a:off x="1" y="-1"/>
            <a:ext cx="12198933" cy="6858001"/>
            <a:chOff x="0" y="0"/>
            <a:chExt cx="12189398" cy="6858000"/>
          </a:xfrm>
        </p:grpSpPr>
        <p:sp>
          <p:nvSpPr>
            <p:cNvPr id="204" name="Shape 204"/>
            <p:cNvSpPr/>
            <p:nvPr/>
          </p:nvSpPr>
          <p:spPr>
            <a:xfrm>
              <a:off x="-1" y="0"/>
              <a:ext cx="193963" cy="6858000"/>
            </a:xfrm>
            <a:prstGeom prst="rect">
              <a:avLst/>
            </a:prstGeom>
            <a:solidFill>
              <a:srgbClr val="DCE3E4"/>
            </a:solidFill>
            <a:ln w="12700" cap="flat">
              <a:noFill/>
              <a:miter lim="400000"/>
            </a:ln>
            <a:effectLst/>
          </p:spPr>
          <p:txBody>
            <a:bodyPr wrap="square" lIns="0" tIns="0" rIns="0" bIns="0" numCol="1" anchor="ctr">
              <a:noAutofit/>
            </a:bodyPr>
            <a:lstStyle/>
            <a:p>
              <a:pPr algn="ctr">
                <a:defRPr>
                  <a:solidFill>
                    <a:srgbClr val="FFFFFF"/>
                  </a:solidFill>
                </a:defRPr>
              </a:pPr>
              <a:endParaRPr kern="0">
                <a:solidFill>
                  <a:srgbClr val="FFFFFF"/>
                </a:solidFill>
                <a:latin typeface="Calibri"/>
                <a:ea typeface="Calibri"/>
                <a:cs typeface="Calibri"/>
                <a:sym typeface="Calibri"/>
              </a:endParaRPr>
            </a:p>
          </p:txBody>
        </p:sp>
        <p:sp>
          <p:nvSpPr>
            <p:cNvPr id="205" name="Shape 205"/>
            <p:cNvSpPr/>
            <p:nvPr/>
          </p:nvSpPr>
          <p:spPr>
            <a:xfrm>
              <a:off x="11995438" y="0"/>
              <a:ext cx="193961" cy="6858000"/>
            </a:xfrm>
            <a:prstGeom prst="rect">
              <a:avLst/>
            </a:prstGeom>
            <a:solidFill>
              <a:srgbClr val="DCE3E4"/>
            </a:solidFill>
            <a:ln w="12700" cap="flat">
              <a:noFill/>
              <a:miter lim="400000"/>
            </a:ln>
            <a:effectLst/>
          </p:spPr>
          <p:txBody>
            <a:bodyPr wrap="square" lIns="0" tIns="0" rIns="0" bIns="0" numCol="1" anchor="ctr">
              <a:noAutofit/>
            </a:bodyPr>
            <a:lstStyle/>
            <a:p>
              <a:pPr algn="ctr">
                <a:defRPr>
                  <a:solidFill>
                    <a:srgbClr val="FFFFFF"/>
                  </a:solidFill>
                </a:defRPr>
              </a:pPr>
              <a:endParaRPr kern="0">
                <a:solidFill>
                  <a:srgbClr val="FFFFFF"/>
                </a:solidFill>
                <a:latin typeface="Calibri"/>
                <a:ea typeface="Calibri"/>
                <a:cs typeface="Calibri"/>
                <a:sym typeface="Calibri"/>
              </a:endParaRPr>
            </a:p>
          </p:txBody>
        </p:sp>
        <p:sp>
          <p:nvSpPr>
            <p:cNvPr id="206" name="Shape 206"/>
            <p:cNvSpPr/>
            <p:nvPr/>
          </p:nvSpPr>
          <p:spPr>
            <a:xfrm>
              <a:off x="-1" y="6400800"/>
              <a:ext cx="12189397" cy="457200"/>
            </a:xfrm>
            <a:prstGeom prst="rect">
              <a:avLst/>
            </a:prstGeom>
            <a:solidFill>
              <a:srgbClr val="DCE3E4"/>
            </a:solidFill>
            <a:ln w="12700" cap="flat">
              <a:noFill/>
              <a:miter lim="400000"/>
            </a:ln>
            <a:effectLst/>
          </p:spPr>
          <p:txBody>
            <a:bodyPr wrap="square" lIns="0" tIns="0" rIns="0" bIns="0" numCol="1" anchor="ctr">
              <a:noAutofit/>
            </a:bodyPr>
            <a:lstStyle/>
            <a:p>
              <a:pPr algn="ctr">
                <a:defRPr>
                  <a:solidFill>
                    <a:srgbClr val="FFFFFF"/>
                  </a:solidFill>
                </a:defRPr>
              </a:pPr>
              <a:endParaRPr kern="0">
                <a:solidFill>
                  <a:srgbClr val="FFFFFF"/>
                </a:solidFill>
                <a:latin typeface="Calibri"/>
                <a:ea typeface="Calibri"/>
                <a:cs typeface="Calibri"/>
                <a:sym typeface="Calibri"/>
              </a:endParaRPr>
            </a:p>
          </p:txBody>
        </p:sp>
        <p:sp>
          <p:nvSpPr>
            <p:cNvPr id="207" name="Shape 207"/>
            <p:cNvSpPr/>
            <p:nvPr/>
          </p:nvSpPr>
          <p:spPr>
            <a:xfrm>
              <a:off x="0" y="-1"/>
              <a:ext cx="12189398" cy="192025"/>
            </a:xfrm>
            <a:prstGeom prst="rect">
              <a:avLst/>
            </a:prstGeom>
            <a:solidFill>
              <a:srgbClr val="DCE3E4"/>
            </a:solidFill>
            <a:ln w="12700" cap="flat">
              <a:noFill/>
              <a:miter lim="400000"/>
            </a:ln>
            <a:effectLst/>
          </p:spPr>
          <p:txBody>
            <a:bodyPr wrap="square" lIns="0" tIns="0" rIns="0" bIns="0" numCol="1" anchor="ctr">
              <a:noAutofit/>
            </a:bodyPr>
            <a:lstStyle/>
            <a:p>
              <a:pPr algn="ctr">
                <a:defRPr>
                  <a:solidFill>
                    <a:srgbClr val="FFFFFF"/>
                  </a:solidFill>
                </a:defRPr>
              </a:pPr>
              <a:endParaRPr kern="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4202415030"/>
      </p:ext>
    </p:extLst>
  </p:cSld>
  <p:clrMapOvr>
    <a:masterClrMapping/>
  </p:clrMapOvr>
  <p:transition xmlns:p14="http://schemas.microsoft.com/office/powerpoint/2010/main" spd="med"/>
</p:sldLayout>
</file>

<file path=ppt/slideLayouts/slideLayout122.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210" name="Shape 210"/>
          <p:cNvSpPr>
            <a:spLocks noGrp="1"/>
          </p:cNvSpPr>
          <p:nvPr>
            <p:ph type="title"/>
          </p:nvPr>
        </p:nvSpPr>
        <p:spPr>
          <a:xfrm>
            <a:off x="532228" y="0"/>
            <a:ext cx="11133902" cy="1295400"/>
          </a:xfrm>
          <a:prstGeom prst="rect">
            <a:avLst/>
          </a:prstGeom>
        </p:spPr>
        <p:txBody>
          <a:bodyPr/>
          <a:lstStyle/>
          <a:p>
            <a:pPr lvl="0">
              <a:defRPr sz="1800">
                <a:solidFill>
                  <a:srgbClr val="000000"/>
                </a:solidFill>
              </a:defRPr>
            </a:pPr>
            <a:r>
              <a:rPr sz="3600">
                <a:solidFill>
                  <a:srgbClr val="5F5F5F"/>
                </a:solidFill>
              </a:rPr>
              <a:t>Title Text</a:t>
            </a:r>
          </a:p>
        </p:txBody>
      </p:sp>
      <p:sp>
        <p:nvSpPr>
          <p:cNvPr id="211" name="Shape 211"/>
          <p:cNvSpPr>
            <a:spLocks noGrp="1"/>
          </p:cNvSpPr>
          <p:nvPr>
            <p:ph type="body" idx="1"/>
          </p:nvPr>
        </p:nvSpPr>
        <p:spPr>
          <a:xfrm>
            <a:off x="531566" y="1524005"/>
            <a:ext cx="11135224" cy="5334001"/>
          </a:xfrm>
          <a:prstGeom prst="rect">
            <a:avLst/>
          </a:prstGeom>
        </p:spPr>
        <p:txBody>
          <a:bodyPr/>
          <a:lstStyle/>
          <a:p>
            <a:pPr lvl="0">
              <a:defRPr sz="1800">
                <a:solidFill>
                  <a:srgbClr val="000000"/>
                </a:solidFill>
              </a:defRPr>
            </a:pPr>
            <a:r>
              <a:rPr sz="2800">
                <a:solidFill>
                  <a:srgbClr val="5F5F5F"/>
                </a:solidFill>
              </a:rPr>
              <a:t>Body Level One</a:t>
            </a:r>
          </a:p>
          <a:p>
            <a:pPr lvl="1">
              <a:defRPr sz="1800">
                <a:solidFill>
                  <a:srgbClr val="000000"/>
                </a:solidFill>
              </a:defRPr>
            </a:pPr>
            <a:r>
              <a:rPr sz="2800">
                <a:solidFill>
                  <a:srgbClr val="5F5F5F"/>
                </a:solidFill>
              </a:rPr>
              <a:t>Body Level Two</a:t>
            </a:r>
          </a:p>
          <a:p>
            <a:pPr lvl="2">
              <a:defRPr sz="1800">
                <a:solidFill>
                  <a:srgbClr val="000000"/>
                </a:solidFill>
              </a:defRPr>
            </a:pPr>
            <a:r>
              <a:rPr sz="2800">
                <a:solidFill>
                  <a:srgbClr val="5F5F5F"/>
                </a:solidFill>
              </a:rPr>
              <a:t>Body Level Three</a:t>
            </a:r>
          </a:p>
          <a:p>
            <a:pPr lvl="3">
              <a:defRPr sz="1800">
                <a:solidFill>
                  <a:srgbClr val="000000"/>
                </a:solidFill>
              </a:defRPr>
            </a:pPr>
            <a:r>
              <a:rPr sz="2800">
                <a:solidFill>
                  <a:srgbClr val="5F5F5F"/>
                </a:solidFill>
              </a:rPr>
              <a:t>Body Level Four</a:t>
            </a:r>
          </a:p>
          <a:p>
            <a:pPr lvl="4">
              <a:defRPr sz="1800">
                <a:solidFill>
                  <a:srgbClr val="000000"/>
                </a:solidFill>
              </a:defRPr>
            </a:pPr>
            <a:r>
              <a:rPr sz="2800">
                <a:solidFill>
                  <a:srgbClr val="5F5F5F"/>
                </a:solidFill>
              </a:rPr>
              <a:t>Body Level Five</a:t>
            </a:r>
          </a:p>
        </p:txBody>
      </p:sp>
      <p:sp>
        <p:nvSpPr>
          <p:cNvPr id="212" name="Shape 21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15971089"/>
      </p:ext>
    </p:extLst>
  </p:cSld>
  <p:clrMapOvr>
    <a:masterClrMapping/>
  </p:clrMapOvr>
  <p:transition xmlns:p14="http://schemas.microsoft.com/office/powerpoint/2010/main" spd="med"/>
</p:sldLayout>
</file>

<file path=ppt/slideLayouts/slideLayout123.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214" name="Shape 214"/>
          <p:cNvSpPr>
            <a:spLocks noGrp="1"/>
          </p:cNvSpPr>
          <p:nvPr>
            <p:ph type="title"/>
          </p:nvPr>
        </p:nvSpPr>
        <p:spPr>
          <a:prstGeom prst="rect">
            <a:avLst/>
          </a:prstGeom>
        </p:spPr>
        <p:txBody>
          <a:bodyPr/>
          <a:lstStyle/>
          <a:p>
            <a:pPr lvl="0">
              <a:defRPr sz="1800">
                <a:solidFill>
                  <a:srgbClr val="000000"/>
                </a:solidFill>
              </a:defRPr>
            </a:pPr>
            <a:r>
              <a:rPr sz="3600">
                <a:solidFill>
                  <a:srgbClr val="5F5F5F"/>
                </a:solidFill>
              </a:rPr>
              <a:t>Title Text</a:t>
            </a:r>
          </a:p>
        </p:txBody>
      </p:sp>
      <p:sp>
        <p:nvSpPr>
          <p:cNvPr id="215" name="Shape 215"/>
          <p:cNvSpPr>
            <a:spLocks noGrp="1"/>
          </p:cNvSpPr>
          <p:nvPr>
            <p:ph type="body" idx="1"/>
          </p:nvPr>
        </p:nvSpPr>
        <p:spPr>
          <a:prstGeom prst="rect">
            <a:avLst/>
          </a:prstGeom>
        </p:spPr>
        <p:txBody>
          <a:bodyPr/>
          <a:lstStyle/>
          <a:p>
            <a:pPr lvl="0">
              <a:defRPr sz="1800">
                <a:solidFill>
                  <a:srgbClr val="000000"/>
                </a:solidFill>
              </a:defRPr>
            </a:pPr>
            <a:r>
              <a:rPr sz="2800">
                <a:solidFill>
                  <a:srgbClr val="5F5F5F"/>
                </a:solidFill>
              </a:rPr>
              <a:t>Body Level One</a:t>
            </a:r>
          </a:p>
          <a:p>
            <a:pPr lvl="1">
              <a:defRPr sz="1800">
                <a:solidFill>
                  <a:srgbClr val="000000"/>
                </a:solidFill>
              </a:defRPr>
            </a:pPr>
            <a:r>
              <a:rPr sz="2800">
                <a:solidFill>
                  <a:srgbClr val="5F5F5F"/>
                </a:solidFill>
              </a:rPr>
              <a:t>Body Level Two</a:t>
            </a:r>
          </a:p>
          <a:p>
            <a:pPr lvl="2">
              <a:defRPr sz="1800">
                <a:solidFill>
                  <a:srgbClr val="000000"/>
                </a:solidFill>
              </a:defRPr>
            </a:pPr>
            <a:r>
              <a:rPr sz="2800">
                <a:solidFill>
                  <a:srgbClr val="5F5F5F"/>
                </a:solidFill>
              </a:rPr>
              <a:t>Body Level Three</a:t>
            </a:r>
          </a:p>
          <a:p>
            <a:pPr lvl="3">
              <a:defRPr sz="1800">
                <a:solidFill>
                  <a:srgbClr val="000000"/>
                </a:solidFill>
              </a:defRPr>
            </a:pPr>
            <a:r>
              <a:rPr sz="2800">
                <a:solidFill>
                  <a:srgbClr val="5F5F5F"/>
                </a:solidFill>
              </a:rPr>
              <a:t>Body Level Four</a:t>
            </a:r>
          </a:p>
          <a:p>
            <a:pPr lvl="4">
              <a:defRPr sz="1800">
                <a:solidFill>
                  <a:srgbClr val="000000"/>
                </a:solidFill>
              </a:defRPr>
            </a:pPr>
            <a:r>
              <a:rPr sz="2800">
                <a:solidFill>
                  <a:srgbClr val="5F5F5F"/>
                </a:solidFill>
              </a:rPr>
              <a:t>Body Level Five</a:t>
            </a:r>
          </a:p>
        </p:txBody>
      </p:sp>
      <p:sp>
        <p:nvSpPr>
          <p:cNvPr id="216" name="Shape 216"/>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950518879"/>
      </p:ext>
    </p:extLst>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7"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6"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EB890EC9-E890-D140-9DF3-AB0F5077578B}" type="datetime1">
              <a:rPr lang="en-US" smtClean="0"/>
              <a:t>10/15/15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94509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7" y="1905000"/>
            <a:ext cx="8456613" cy="2209800"/>
          </a:xfrm>
        </p:spPr>
        <p:txBody>
          <a:bodyPr anchor="t"/>
          <a:lstStyle>
            <a:lvl1pPr marL="228600" indent="-228600" algn="l">
              <a:defRPr sz="4000" b="0"/>
            </a:lvl1pPr>
          </a:lstStyle>
          <a:p>
            <a:r>
              <a:rPr/>
              <a:t>“Click to type customer or partner quote surrounded by quotation marks.”</a:t>
            </a:r>
          </a:p>
        </p:txBody>
      </p:sp>
      <p:sp>
        <p:nvSpPr>
          <p:cNvPr id="4" name="Text Placeholder 3"/>
          <p:cNvSpPr>
            <a:spLocks noGrp="1"/>
          </p:cNvSpPr>
          <p:nvPr>
            <p:ph type="body" sz="half" idx="2" hasCustomPrompt="1"/>
          </p:nvPr>
        </p:nvSpPr>
        <p:spPr>
          <a:xfrm>
            <a:off x="3503616"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591D1AA4-10E8-DD49-BEA2-DD49222C5464}" type="datetime1">
              <a:rPr lang="en-US" smtClean="0"/>
              <a:t>10/15/15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Picture Placeholder 15"/>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Tree>
    <p:extLst>
      <p:ext uri="{BB962C8B-B14F-4D97-AF65-F5344CB8AC3E}">
        <p14:creationId xmlns:p14="http://schemas.microsoft.com/office/powerpoint/2010/main" val="102776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8"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Date Placeholder 4"/>
          <p:cNvSpPr>
            <a:spLocks noGrp="1"/>
          </p:cNvSpPr>
          <p:nvPr>
            <p:ph type="dt" sz="half" idx="10"/>
          </p:nvPr>
        </p:nvSpPr>
        <p:spPr/>
        <p:txBody>
          <a:bodyPr/>
          <a:lstStyle/>
          <a:p>
            <a:fld id="{AE5776A8-0523-BC43-83D2-BC2A988E0E2B}" type="datetime1">
              <a:rPr lang="en-US" smtClean="0"/>
              <a:t>10/15/15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52016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ontent Placeholder 3"/>
          <p:cNvSpPr>
            <a:spLocks noGrp="1"/>
          </p:cNvSpPr>
          <p:nvPr>
            <p:ph sz="half" idx="2"/>
          </p:nvPr>
        </p:nvSpPr>
        <p:spPr>
          <a:xfrm>
            <a:off x="4357057"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Date Placeholder 4"/>
          <p:cNvSpPr>
            <a:spLocks noGrp="1"/>
          </p:cNvSpPr>
          <p:nvPr>
            <p:ph type="dt" sz="half" idx="10"/>
          </p:nvPr>
        </p:nvSpPr>
        <p:spPr/>
        <p:txBody>
          <a:bodyPr/>
          <a:lstStyle/>
          <a:p>
            <a:fld id="{957A54EA-4652-2B45-84B4-0A5485562730}" type="datetime1">
              <a:rPr lang="en-US" smtClean="0"/>
              <a:t>10/15/15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Content Placeholder 3"/>
          <p:cNvSpPr>
            <a:spLocks noGrp="1"/>
          </p:cNvSpPr>
          <p:nvPr>
            <p:ph sz="half" idx="13"/>
          </p:nvPr>
        </p:nvSpPr>
        <p:spPr>
          <a:xfrm>
            <a:off x="8182297"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Title 10"/>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5337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8" y="152401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ontent Placeholder 3"/>
          <p:cNvSpPr>
            <a:spLocks noGrp="1"/>
          </p:cNvSpPr>
          <p:nvPr>
            <p:ph sz="half" idx="2"/>
          </p:nvPr>
        </p:nvSpPr>
        <p:spPr>
          <a:xfrm>
            <a:off x="6246814" y="152401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Date Placeholder 4"/>
          <p:cNvSpPr>
            <a:spLocks noGrp="1"/>
          </p:cNvSpPr>
          <p:nvPr>
            <p:ph type="dt" sz="half" idx="10"/>
          </p:nvPr>
        </p:nvSpPr>
        <p:spPr/>
        <p:txBody>
          <a:bodyPr/>
          <a:lstStyle/>
          <a:p>
            <a:fld id="{5B73B6B3-F518-8F40-BB39-DA9CC6A3B279}" type="datetime1">
              <a:rPr lang="en-US" smtClean="0"/>
              <a:t>10/15/15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Content Placeholder 2"/>
          <p:cNvSpPr>
            <a:spLocks noGrp="1"/>
          </p:cNvSpPr>
          <p:nvPr>
            <p:ph sz="half" idx="13"/>
          </p:nvPr>
        </p:nvSpPr>
        <p:spPr>
          <a:xfrm>
            <a:off x="531818" y="381001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Content Placeholder 3"/>
          <p:cNvSpPr>
            <a:spLocks noGrp="1"/>
          </p:cNvSpPr>
          <p:nvPr>
            <p:ph sz="half" idx="14"/>
          </p:nvPr>
        </p:nvSpPr>
        <p:spPr>
          <a:xfrm>
            <a:off x="6246814" y="381001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122633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991A9C9-AFC8-0D4F-B961-ECE002D49DEF}" type="datetime1">
              <a:rPr lang="en-US" smtClean="0"/>
              <a:t>10/15/15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dirty="0" smtClean="0"/>
              <a:t>Click to edit Master text styles</a:t>
            </a:r>
          </a:p>
        </p:txBody>
      </p:sp>
      <p:cxnSp>
        <p:nvCxnSpPr>
          <p:cNvPr id="13" name="Straight Connector 12"/>
          <p:cNvCxnSpPr/>
          <p:nvPr/>
        </p:nvCxnSpPr>
        <p:spPr bwMode="ltGray">
          <a:xfrm flipH="1">
            <a:off x="531818"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dirty="0" smtClean="0"/>
              <a:t>Click to edit Master text styles</a:t>
            </a:r>
          </a:p>
        </p:txBody>
      </p: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242812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256213" y="1524000"/>
            <a:ext cx="54864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539E6E05-37AB-2544-972C-6D264CDE248F}" type="datetime1">
              <a:rPr lang="en-US" smtClean="0"/>
              <a:t>10/15/15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2" name="Title 1"/>
          <p:cNvSpPr>
            <a:spLocks noGrp="1"/>
          </p:cNvSpPr>
          <p:nvPr>
            <p:ph type="title" hasCustomPrompt="1"/>
          </p:nvPr>
        </p:nvSpPr>
        <p:spPr>
          <a:xfrm>
            <a:off x="760412" y="1524000"/>
            <a:ext cx="4076700" cy="2743200"/>
          </a:xfrm>
        </p:spPr>
        <p:txBody>
          <a:bodyPr anchor="ctr"/>
          <a:lstStyle>
            <a:lvl1pPr algn="r">
              <a:defRPr sz="16600" b="1">
                <a:solidFill>
                  <a:schemeClr val="accent3"/>
                </a:solidFill>
              </a:defRPr>
            </a:lvl1pPr>
          </a:lstStyle>
          <a:p>
            <a:r>
              <a:rPr lang="en-US" dirty="0" smtClean="0"/>
              <a:t>XX</a:t>
            </a:r>
            <a:endParaRPr lang="en-US" dirty="0"/>
          </a:p>
        </p:txBody>
      </p:sp>
    </p:spTree>
    <p:extLst>
      <p:ext uri="{BB962C8B-B14F-4D97-AF65-F5344CB8AC3E}">
        <p14:creationId xmlns:p14="http://schemas.microsoft.com/office/powerpoint/2010/main" val="373938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8" y="73978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2CE62AFD-9E59-C74C-88C6-B12A37DA7880}" type="datetime1">
              <a:rPr lang="en-US" smtClean="0"/>
              <a:t>10/15/15</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t>Oracle Confidential – Internal/Restricted/Highly Restricted</a:t>
            </a:r>
            <a:endParaRPr lang="en-US"/>
          </a:p>
        </p:txBody>
      </p:sp>
      <p:sp>
        <p:nvSpPr>
          <p:cNvPr id="9" name="TextBox 8"/>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a:t>
            </a:r>
            <a:r>
              <a:rPr sz="850">
                <a:solidFill>
                  <a:schemeClr val="tx1"/>
                </a:solidFill>
              </a:rPr>
              <a:t>© </a:t>
            </a:r>
            <a:r>
              <a:rPr sz="850" smtClean="0">
                <a:solidFill>
                  <a:schemeClr val="tx1"/>
                </a:solidFill>
              </a:rPr>
              <a:t>201</a:t>
            </a:r>
            <a:r>
              <a:rPr lang="en-US" sz="850" smtClean="0">
                <a:solidFill>
                  <a:schemeClr val="tx1"/>
                </a:solidFill>
              </a:rPr>
              <a:t>5,</a:t>
            </a:r>
            <a:r>
              <a:rPr sz="85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8" name="Picture 7" descr="Horizontal JavaOne-Oracle co-branded logo in white on blue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val="24041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Date Placeholder 6"/>
          <p:cNvSpPr>
            <a:spLocks noGrp="1"/>
          </p:cNvSpPr>
          <p:nvPr>
            <p:ph type="dt" sz="half" idx="10"/>
          </p:nvPr>
        </p:nvSpPr>
        <p:spPr/>
        <p:txBody>
          <a:bodyPr/>
          <a:lstStyle/>
          <a:p>
            <a:fld id="{4C4580EE-2474-7B43-A62A-FDEF0A598979}" type="datetime1">
              <a:rPr lang="en-US" smtClean="0"/>
              <a:t>10/15/15</a:t>
            </a:fld>
            <a:endParaRPr/>
          </a:p>
        </p:txBody>
      </p:sp>
      <p:sp>
        <p:nvSpPr>
          <p:cNvPr id="8" name="Footer Placeholder 7"/>
          <p:cNvSpPr>
            <a:spLocks noGrp="1"/>
          </p:cNvSpPr>
          <p:nvPr>
            <p:ph type="ftr" sz="quarter" idx="11"/>
          </p:nvPr>
        </p:nvSpPr>
        <p:spPr/>
        <p:txBody>
          <a:bodyPr/>
          <a:lstStyle/>
          <a:p>
            <a:r>
              <a:rPr/>
              <a:t>Oracle Confidential – Internal/Restricted/Highly Restricted</a:t>
            </a:r>
          </a:p>
        </p:txBody>
      </p:sp>
      <p:sp>
        <p:nvSpPr>
          <p:cNvPr id="9" name="Slide Number Placeholder 8"/>
          <p:cNvSpPr>
            <a:spLocks noGrp="1"/>
          </p:cNvSpPr>
          <p:nvPr>
            <p:ph type="sldNum" sz="quarter" idx="12"/>
          </p:nvPr>
        </p:nvSpPr>
        <p:spPr/>
        <p:txBody>
          <a:bodyPr/>
          <a:lstStyle/>
          <a:p>
            <a:fld id="{C51EAA63-D034-42AE-91FA-B13B9518C7BE}" type="slidenum">
              <a:rPr/>
              <a:pPr/>
              <a:t>‹#›</a:t>
            </a:fld>
            <a:endParaRP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78700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7CA73FE-08A7-0643-B7D5-091615DC503C}" type="datetime1">
              <a:rPr lang="en-US" smtClean="0"/>
              <a:t>10/15/15</a:t>
            </a:fld>
            <a:endParaRPr/>
          </a:p>
        </p:txBody>
      </p:sp>
      <p:sp>
        <p:nvSpPr>
          <p:cNvPr id="4" name="Footer Placeholder 3"/>
          <p:cNvSpPr>
            <a:spLocks noGrp="1"/>
          </p:cNvSpPr>
          <p:nvPr>
            <p:ph type="ftr" sz="quarter" idx="11"/>
          </p:nvPr>
        </p:nvSpPr>
        <p:spPr/>
        <p:txBody>
          <a:bodyPr/>
          <a:lstStyle/>
          <a:p>
            <a:r>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769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73C2A82-9E1D-0D40-A565-303DEF509597}" type="datetime1">
              <a:rPr lang="en-US" smtClean="0"/>
              <a:t>10/15/15</a:t>
            </a:fld>
            <a:endParaRPr/>
          </a:p>
        </p:txBody>
      </p:sp>
      <p:sp>
        <p:nvSpPr>
          <p:cNvPr id="4" name="Footer Placeholder 3"/>
          <p:cNvSpPr>
            <a:spLocks noGrp="1"/>
          </p:cNvSpPr>
          <p:nvPr>
            <p:ph type="ftr" sz="quarter" idx="11"/>
          </p:nvPr>
        </p:nvSpPr>
        <p:spPr/>
        <p:txBody>
          <a:bodyPr/>
          <a:lstStyle/>
          <a:p>
            <a:r>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6" name="Text Placeholder 12"/>
          <p:cNvSpPr>
            <a:spLocks noGrp="1"/>
          </p:cNvSpPr>
          <p:nvPr>
            <p:ph type="body" sz="quarter" idx="13" hasCustomPrompt="1"/>
          </p:nvPr>
        </p:nvSpPr>
        <p:spPr>
          <a:xfrm>
            <a:off x="531814" y="137375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41636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538339D-C80D-BC4C-A612-C3023E1267CE}" type="datetime1">
              <a:rPr lang="en-US" smtClean="0"/>
              <a:t>10/15/15</a:t>
            </a:fld>
            <a:endParaRPr/>
          </a:p>
        </p:txBody>
      </p:sp>
      <p:sp>
        <p:nvSpPr>
          <p:cNvPr id="4" name="Footer Placeholder 3"/>
          <p:cNvSpPr>
            <a:spLocks noGrp="1"/>
          </p:cNvSpPr>
          <p:nvPr>
            <p:ph type="ftr" sz="quarter" idx="11"/>
          </p:nvPr>
        </p:nvSpPr>
        <p:spPr/>
        <p:txBody>
          <a:bodyPr/>
          <a:lstStyle/>
          <a:p>
            <a:r>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6" name="Content Placeholder 2"/>
          <p:cNvSpPr>
            <a:spLocks noGrp="1"/>
          </p:cNvSpPr>
          <p:nvPr>
            <p:ph idx="1"/>
          </p:nvPr>
        </p:nvSpPr>
        <p:spPr>
          <a:xfrm>
            <a:off x="531156" y="1524000"/>
            <a:ext cx="11126522" cy="4648200"/>
          </a:xfrm>
        </p:spPr>
        <p:txBody>
          <a:bodyPr>
            <a:normAutofit/>
          </a:bodyPr>
          <a:lstStyle>
            <a:lvl1pPr marL="1828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1pPr>
            <a:lvl2pPr marL="6400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2pPr>
            <a:lvl3pPr marL="10972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3pPr>
            <a:lvl4pPr marL="15544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4pPr>
            <a:lvl5pPr marL="20116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0426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62C3C1-F8A3-874E-92EF-BFD4E9C8C2E9}" type="datetime1">
              <a:rPr lang="en-US" smtClean="0"/>
              <a:t>10/15/15</a:t>
            </a:fld>
            <a:endParaRPr/>
          </a:p>
        </p:txBody>
      </p:sp>
      <p:sp>
        <p:nvSpPr>
          <p:cNvPr id="3" name="Footer Placeholder 2"/>
          <p:cNvSpPr>
            <a:spLocks noGrp="1"/>
          </p:cNvSpPr>
          <p:nvPr>
            <p:ph type="ftr" sz="quarter" idx="11"/>
          </p:nvPr>
        </p:nvSpPr>
        <p:spPr/>
        <p:txBody>
          <a:bodyPr/>
          <a:lstStyle/>
          <a:p>
            <a:r>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60822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61" y="1524000"/>
            <a:ext cx="777240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Text Placeholder 3"/>
          <p:cNvSpPr>
            <a:spLocks noGrp="1"/>
          </p:cNvSpPr>
          <p:nvPr>
            <p:ph type="body" sz="half" idx="2"/>
          </p:nvPr>
        </p:nvSpPr>
        <p:spPr>
          <a:xfrm>
            <a:off x="8778240" y="1524001"/>
            <a:ext cx="2971800"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2E6DB797-F24A-DD42-9127-A47E59052C9B}" type="datetime1">
              <a:rPr lang="en-US" smtClean="0"/>
              <a:t>10/15/15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345785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818" y="1524000"/>
            <a:ext cx="6095999" cy="4416725"/>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008817"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0677C0A-A943-7A41-9381-25AB740E0C96}" type="datetime1">
              <a:rPr lang="en-US" smtClean="0"/>
              <a:t>10/15/15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305827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5948FBB9-9AC1-4942-8082-0E89422BBB8D}" type="datetime1">
              <a:rPr lang="en-US" smtClean="0"/>
              <a:t>10/15/15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6246812"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90898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A68332-5F70-5E48-B1E8-FF4D2F63E715}" type="datetime1">
              <a:rPr lang="en-US" smtClean="0"/>
              <a:t>10/15/15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4357057"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4357057"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8182297"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Text Placeholder 3"/>
          <p:cNvSpPr>
            <a:spLocks noGrp="1"/>
          </p:cNvSpPr>
          <p:nvPr>
            <p:ph type="body" sz="half" idx="16"/>
          </p:nvPr>
        </p:nvSpPr>
        <p:spPr>
          <a:xfrm>
            <a:off x="8182297"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7"/>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279085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OS Smartphone and Tablet: Horizontal">
    <p:spTree>
      <p:nvGrpSpPr>
        <p:cNvPr id="1" name=""/>
        <p:cNvGrpSpPr/>
        <p:nvPr/>
      </p:nvGrpSpPr>
      <p:grpSpPr>
        <a:xfrm>
          <a:off x="0" y="0"/>
          <a:ext cx="0" cy="0"/>
          <a:chOff x="0" y="0"/>
          <a:chExt cx="0" cy="0"/>
        </a:xfrm>
      </p:grpSpPr>
      <p:pic>
        <p:nvPicPr>
          <p:cNvPr id="2" name="Picture 1" descr="Photos, screen captures, graphics can be inserted in a white mobile phone and table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6717" y="1522830"/>
            <a:ext cx="6495366" cy="4567423"/>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70494" y="1827865"/>
            <a:ext cx="1840875" cy="3887139"/>
          </a:xfrm>
          <a:prstGeom prst="rect">
            <a:avLst/>
          </a:prstGeom>
        </p:spPr>
      </p:pic>
      <p:sp>
        <p:nvSpPr>
          <p:cNvPr id="3" name="Picture Placeholder 2"/>
          <p:cNvSpPr>
            <a:spLocks noGrp="1"/>
          </p:cNvSpPr>
          <p:nvPr>
            <p:ph type="pic" idx="1"/>
          </p:nvPr>
        </p:nvSpPr>
        <p:spPr bwMode="gray">
          <a:xfrm>
            <a:off x="1889127" y="2364583"/>
            <a:ext cx="161848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50D9C4E2-AC6B-0744-A7A5-4BF06EDBEB62}" type="datetime1">
              <a:rPr lang="en-US" smtClean="0"/>
              <a:t>10/15/15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itle 3"/>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74544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85"/>
            <a:ext cx="96012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7" y="2286000"/>
            <a:ext cx="96012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8EE9B7A3-AD44-1B42-8AF6-AA475977D136}" type="datetime1">
              <a:rPr lang="en-US" smtClean="0"/>
              <a:t>10/15/15</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13" name="Text Placeholder 12"/>
          <p:cNvSpPr>
            <a:spLocks noGrp="1"/>
          </p:cNvSpPr>
          <p:nvPr>
            <p:ph type="body" sz="quarter" idx="13" hasCustomPrompt="1"/>
          </p:nvPr>
        </p:nvSpPr>
        <p:spPr>
          <a:xfrm>
            <a:off x="531814" y="3429461"/>
            <a:ext cx="96012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1" name="TextBox 10"/>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lang="en-US" sz="850" smtClean="0">
                <a:solidFill>
                  <a:schemeClr val="tx1"/>
                </a:solidFill>
              </a:rPr>
              <a:t>Copyright © 2015, Oracle and/or its affiliates. All rights reserved.  |</a:t>
            </a:r>
            <a:endParaRPr lang="en-US" sz="850" dirty="0">
              <a:solidFill>
                <a:schemeClr val="tx1"/>
              </a:solidFill>
            </a:endParaRPr>
          </a:p>
        </p:txBody>
      </p:sp>
      <p:pic>
        <p:nvPicPr>
          <p:cNvPr id="12" name="Picture 11"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OS Smartphone and Tablet: Vertical">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7518"/>
          <a:stretch/>
        </p:blipFill>
        <p:spPr>
          <a:xfrm rot="5400000">
            <a:off x="5748382" y="1113572"/>
            <a:ext cx="6007047" cy="4567423"/>
          </a:xfrm>
          <a:prstGeom prst="rect">
            <a:avLst/>
          </a:prstGeom>
        </p:spPr>
      </p:pic>
      <p:sp>
        <p:nvSpPr>
          <p:cNvPr id="2" name="Title 1"/>
          <p:cNvSpPr>
            <a:spLocks noGrp="1"/>
          </p:cNvSpPr>
          <p:nvPr>
            <p:ph type="title"/>
          </p:nvPr>
        </p:nvSpPr>
        <p:spPr>
          <a:xfrm>
            <a:off x="531812" y="406400"/>
            <a:ext cx="5852160" cy="889000"/>
          </a:xfrm>
        </p:spPr>
        <p:txBody>
          <a:bodyPr anchor="b"/>
          <a:lstStyle>
            <a:lvl1pPr algn="l">
              <a:defRPr sz="3600" b="0"/>
            </a:lvl1pPr>
          </a:lstStyle>
          <a:p>
            <a:r>
              <a:rPr lang="en-US" dirty="0" smtClean="0"/>
              <a:t>Click to edit Master title style</a:t>
            </a:r>
            <a:endParaRPr dirty="0"/>
          </a:p>
        </p:txBody>
      </p:sp>
      <p:sp>
        <p:nvSpPr>
          <p:cNvPr id="5" name="Date Placeholder 4"/>
          <p:cNvSpPr>
            <a:spLocks noGrp="1"/>
          </p:cNvSpPr>
          <p:nvPr>
            <p:ph type="dt" sz="half" idx="10"/>
          </p:nvPr>
        </p:nvSpPr>
        <p:spPr/>
        <p:txBody>
          <a:bodyPr/>
          <a:lstStyle/>
          <a:p>
            <a:fld id="{2242B0C0-B862-9A43-9B9F-D07A94F7DEBA}" type="datetime1">
              <a:rPr lang="en-US" smtClean="0"/>
              <a:t>10/15/15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6747678" y="1013144"/>
            <a:ext cx="396213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3" name="Picture 12" descr="Photos, screen captures, graphics can be inserted in a white mobile phone and table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60817" y="1905006"/>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272063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6F5D96E-D5ED-084A-980E-D6B7D7991C39}" type="datetime1">
              <a:rPr lang="en-US" smtClean="0"/>
              <a:t>10/15/15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4" name="Title 3"/>
          <p:cNvSpPr>
            <a:spLocks noGrp="1"/>
          </p:cNvSpPr>
          <p:nvPr>
            <p:ph type="title"/>
          </p:nvPr>
        </p:nvSpPr>
        <p:spPr/>
        <p:txBody>
          <a:bodyPr/>
          <a:lstStyle/>
          <a:p>
            <a:r>
              <a:rPr lang="en-US" dirty="0" smtClean="0"/>
              <a:t>Click to edit Master title style</a:t>
            </a:r>
            <a:endParaRPr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6728" y="2011150"/>
            <a:ext cx="1819656" cy="3522853"/>
          </a:xfrm>
          <a:prstGeom prst="rect">
            <a:avLst/>
          </a:prstGeom>
        </p:spPr>
      </p:pic>
      <p:pic>
        <p:nvPicPr>
          <p:cNvPr id="11" name="Picture 10"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1995" y="1585325"/>
            <a:ext cx="5829300" cy="4107283"/>
          </a:xfrm>
          <a:prstGeom prst="rect">
            <a:avLst/>
          </a:prstGeom>
        </p:spPr>
      </p:pic>
      <p:sp>
        <p:nvSpPr>
          <p:cNvPr id="12" name="Picture Placeholder 2"/>
          <p:cNvSpPr>
            <a:spLocks noGrp="1"/>
          </p:cNvSpPr>
          <p:nvPr>
            <p:ph type="pic" idx="1"/>
          </p:nvPr>
        </p:nvSpPr>
        <p:spPr bwMode="gray">
          <a:xfrm>
            <a:off x="1910171" y="2364583"/>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Picture Placeholder 2"/>
          <p:cNvSpPr>
            <a:spLocks noGrp="1"/>
          </p:cNvSpPr>
          <p:nvPr>
            <p:ph type="pic" idx="13"/>
          </p:nvPr>
        </p:nvSpPr>
        <p:spPr bwMode="gray">
          <a:xfrm>
            <a:off x="4532312" y="1975104"/>
            <a:ext cx="5248656" cy="3328416"/>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152049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lstStyle>
            <a:lvl1pPr algn="l">
              <a:defRPr sz="3600" b="0"/>
            </a:lvl1pPr>
          </a:lstStyle>
          <a:p>
            <a:r>
              <a:rPr lang="en-US" dirty="0" smtClean="0"/>
              <a:t>Click to edit Master title style</a:t>
            </a:r>
            <a:endParaRPr dirty="0"/>
          </a:p>
        </p:txBody>
      </p:sp>
      <p:sp>
        <p:nvSpPr>
          <p:cNvPr id="5" name="Date Placeholder 4"/>
          <p:cNvSpPr>
            <a:spLocks noGrp="1"/>
          </p:cNvSpPr>
          <p:nvPr>
            <p:ph type="dt" sz="half" idx="10"/>
          </p:nvPr>
        </p:nvSpPr>
        <p:spPr/>
        <p:txBody>
          <a:bodyPr/>
          <a:lstStyle/>
          <a:p>
            <a:fld id="{2CEB7468-8738-554D-BAED-D32DB5BF7405}" type="datetime1">
              <a:rPr lang="en-US" smtClean="0"/>
              <a:t>10/15/15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2901"/>
          <a:stretch/>
        </p:blipFill>
        <p:spPr>
          <a:xfrm rot="5400000">
            <a:off x="5891731" y="1502671"/>
            <a:ext cx="5674025" cy="4117325"/>
          </a:xfrm>
          <a:prstGeom prst="rect">
            <a:avLst/>
          </a:prstGeom>
        </p:spPr>
      </p:pic>
      <p:sp>
        <p:nvSpPr>
          <p:cNvPr id="12" name="Picture Placeholder 2"/>
          <p:cNvSpPr>
            <a:spLocks noGrp="1"/>
          </p:cNvSpPr>
          <p:nvPr>
            <p:ph type="pic" idx="13"/>
          </p:nvPr>
        </p:nvSpPr>
        <p:spPr bwMode="gray">
          <a:xfrm>
            <a:off x="7061708" y="1013144"/>
            <a:ext cx="331356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5" name="Picture 14"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9956" y="2096388"/>
            <a:ext cx="1819656" cy="3522853"/>
          </a:xfrm>
          <a:prstGeom prst="rect">
            <a:avLst/>
          </a:prstGeom>
        </p:spPr>
      </p:pic>
      <p:sp>
        <p:nvSpPr>
          <p:cNvPr id="16" name="Picture Placeholder 2"/>
          <p:cNvSpPr>
            <a:spLocks noGrp="1"/>
          </p:cNvSpPr>
          <p:nvPr>
            <p:ph type="pic" idx="1"/>
          </p:nvPr>
        </p:nvSpPr>
        <p:spPr bwMode="gray">
          <a:xfrm>
            <a:off x="4093399" y="2449820"/>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2677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Metric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userDrawn="1"/>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23" name="Group 22"/>
          <p:cNvGrpSpPr/>
          <p:nvPr userDrawn="1"/>
        </p:nvGrpSpPr>
        <p:grpSpPr>
          <a:xfrm>
            <a:off x="5" y="0"/>
            <a:ext cx="12189398" cy="6858000"/>
            <a:chOff x="0" y="0"/>
            <a:chExt cx="12189398" cy="6858000"/>
          </a:xfrm>
        </p:grpSpPr>
        <p:sp>
          <p:nvSpPr>
            <p:cNvPr id="24" name="Rectangle 23"/>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ectangle 24"/>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Rectangle 25"/>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7" name="Rectangle 26"/>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2" name="Text Placeholder 12"/>
          <p:cNvSpPr>
            <a:spLocks noGrp="1"/>
          </p:cNvSpPr>
          <p:nvPr>
            <p:ph type="body" sz="quarter" idx="13" hasCustomPrompt="1"/>
          </p:nvPr>
        </p:nvSpPr>
        <p:spPr>
          <a:xfrm>
            <a:off x="760417"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3" name="Title 2"/>
          <p:cNvSpPr>
            <a:spLocks noGrp="1"/>
          </p:cNvSpPr>
          <p:nvPr>
            <p:ph type="title" hasCustomPrompt="1"/>
          </p:nvPr>
        </p:nvSpPr>
        <p:spPr>
          <a:xfrm>
            <a:off x="760417" y="609600"/>
            <a:ext cx="4572000" cy="2044700"/>
          </a:xfrm>
        </p:spPr>
        <p:txBody>
          <a:bodyPr/>
          <a:lstStyle>
            <a:lvl1pPr>
              <a:defRPr sz="13800" b="1"/>
            </a:lvl1pPr>
          </a:lstStyle>
          <a:p>
            <a:r>
              <a:rPr lang="en-US" smtClean="0"/>
              <a:t>XX</a:t>
            </a:r>
            <a:endParaRPr lang="en-US" dirty="0"/>
          </a:p>
        </p:txBody>
      </p:sp>
      <p:sp>
        <p:nvSpPr>
          <p:cNvPr id="2" name="Date Placeholder 1"/>
          <p:cNvSpPr>
            <a:spLocks noGrp="1"/>
          </p:cNvSpPr>
          <p:nvPr>
            <p:ph type="dt" sz="half" idx="14"/>
          </p:nvPr>
        </p:nvSpPr>
        <p:spPr/>
        <p:txBody>
          <a:bodyPr/>
          <a:lstStyle>
            <a:lvl1pPr>
              <a:defRPr>
                <a:solidFill>
                  <a:schemeClr val="bg1"/>
                </a:solidFill>
              </a:defRPr>
            </a:lvl1pPr>
          </a:lstStyle>
          <a:p>
            <a:fld id="{0B456C4B-31B7-7547-8BF1-E48683D23387}" type="datetime1">
              <a:rPr lang="en-US" smtClean="0"/>
              <a:t>10/15/15</a:t>
            </a:fld>
            <a:endParaRPr lang="en-US"/>
          </a:p>
        </p:txBody>
      </p:sp>
      <p:sp>
        <p:nvSpPr>
          <p:cNvPr id="4" name="Footer Placeholder 3"/>
          <p:cNvSpPr>
            <a:spLocks noGrp="1"/>
          </p:cNvSpPr>
          <p:nvPr>
            <p:ph type="ftr" sz="quarter" idx="15"/>
          </p:nvPr>
        </p:nvSpPr>
        <p:spPr/>
        <p:txBody>
          <a:bodyPr/>
          <a:lstStyle>
            <a:lvl1pPr>
              <a:defRPr>
                <a:solidFill>
                  <a:schemeClr val="bg1"/>
                </a:solidFill>
              </a:defRPr>
            </a:lvl1pPr>
          </a:lstStyle>
          <a:p>
            <a:r>
              <a:rPr lang="en-US" smtClean="0"/>
              <a:t>Oracle Confidential – Internal/Restricted/Highly Restricted</a:t>
            </a:r>
            <a:endParaRPr lang="en-US"/>
          </a:p>
        </p:txBody>
      </p:sp>
      <p:sp>
        <p:nvSpPr>
          <p:cNvPr id="9" name="Slide Number Placeholder 8"/>
          <p:cNvSpPr>
            <a:spLocks noGrp="1"/>
          </p:cNvSpPr>
          <p:nvPr>
            <p:ph type="sldNum" sz="quarter" idx="16"/>
          </p:nvPr>
        </p:nvSpPr>
        <p:spPr/>
        <p:txBody>
          <a:bodyPr/>
          <a:lstStyle>
            <a:lvl1pPr>
              <a:defRPr>
                <a:solidFill>
                  <a:schemeClr val="bg1"/>
                </a:solidFill>
              </a:defRPr>
            </a:lvl1pPr>
          </a:lstStyle>
          <a:p>
            <a:fld id="{C51EAA63-D034-42AE-91FA-B13B9518C7BE}" type="slidenum">
              <a:rPr lang="en-US" smtClean="0"/>
              <a:pPr/>
              <a:t>‹#›</a:t>
            </a:fld>
            <a:endParaRPr lang="en-US"/>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bg1"/>
                </a:solidFill>
              </a:rPr>
              <a:t>Copyright </a:t>
            </a:r>
            <a:r>
              <a:rPr sz="850">
                <a:solidFill>
                  <a:schemeClr val="bg1"/>
                </a:solidFill>
              </a:rPr>
              <a:t>© </a:t>
            </a:r>
            <a:r>
              <a:rPr sz="850" smtClean="0">
                <a:solidFill>
                  <a:schemeClr val="bg1"/>
                </a:solidFill>
              </a:rPr>
              <a:t>201</a:t>
            </a:r>
            <a:r>
              <a:rPr lang="en-US" sz="850" smtClean="0">
                <a:solidFill>
                  <a:schemeClr val="bg1"/>
                </a:solidFill>
              </a:rPr>
              <a:t>5,</a:t>
            </a:r>
            <a:r>
              <a:rPr sz="850" smtClean="0">
                <a:solidFill>
                  <a:schemeClr val="bg1"/>
                </a:solidFill>
              </a:rPr>
              <a:t> </a:t>
            </a:r>
            <a:r>
              <a:rPr sz="850" dirty="0">
                <a:solidFill>
                  <a:schemeClr val="bg1"/>
                </a:solidFill>
              </a:rPr>
              <a:t>Oracle and/or its affiliates. All rights reserved.  </a:t>
            </a:r>
            <a:r>
              <a:rPr sz="850" dirty="0" smtClean="0">
                <a:solidFill>
                  <a:schemeClr val="bg1"/>
                </a:solidFill>
              </a:rPr>
              <a:t>|</a:t>
            </a:r>
            <a:endParaRPr sz="850" dirty="0">
              <a:solidFill>
                <a:schemeClr val="bg1"/>
              </a:solidFill>
            </a:endParaRPr>
          </a:p>
        </p:txBody>
      </p:sp>
      <p:pic>
        <p:nvPicPr>
          <p:cNvPr id="15" name="Picture 14"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3F122D-F57C-2E43-96C5-CDDDD79A1C87}" type="datetime1">
              <a:rPr lang="en-US" smtClean="0"/>
              <a:t>10/15/15</a:t>
            </a:fld>
            <a:endParaRPr/>
          </a:p>
        </p:txBody>
      </p:sp>
      <p:sp>
        <p:nvSpPr>
          <p:cNvPr id="3" name="Footer Placeholder 2"/>
          <p:cNvSpPr>
            <a:spLocks noGrp="1"/>
          </p:cNvSpPr>
          <p:nvPr>
            <p:ph type="ftr" sz="quarter" idx="11"/>
          </p:nvPr>
        </p:nvSpPr>
        <p:spPr/>
        <p:txBody>
          <a:bodyPr/>
          <a:lstStyle/>
          <a:p>
            <a:r>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
        <p:nvSpPr>
          <p:cNvPr id="5" name="TextBox 4"/>
          <p:cNvSpPr txBox="1"/>
          <p:nvPr/>
        </p:nvSpPr>
        <p:spPr>
          <a:xfrm>
            <a:off x="531813" y="1371600"/>
            <a:ext cx="11125200" cy="889000"/>
          </a:xfrm>
          <a:prstGeom prst="rect">
            <a:avLst/>
          </a:prstGeom>
          <a:noFill/>
        </p:spPr>
        <p:txBody>
          <a:bodyPr wrap="none" lIns="0" tIns="0" rIns="0" bIns="0" rtlCol="0" anchor="b">
            <a:noAutofit/>
          </a:bodyPr>
          <a:lstStyle/>
          <a:p>
            <a:pPr>
              <a:lnSpc>
                <a:spcPct val="90000"/>
              </a:lnSpc>
            </a:pPr>
            <a:r>
              <a:rPr sz="3200">
                <a:latin typeface="+mj-lt"/>
              </a:rPr>
              <a:t>Safe Harbor</a:t>
            </a:r>
            <a:r>
              <a:rPr sz="3200" baseline="0">
                <a:latin typeface="+mj-lt"/>
              </a:rPr>
              <a:t> Statement</a:t>
            </a:r>
            <a:endParaRPr sz="3200">
              <a:latin typeface="+mj-lt"/>
            </a:endParaRPr>
          </a:p>
        </p:txBody>
      </p:sp>
      <p:sp>
        <p:nvSpPr>
          <p:cNvPr id="6" name="TextBox 5"/>
          <p:cNvSpPr txBox="1"/>
          <p:nvPr/>
        </p:nvSpPr>
        <p:spPr>
          <a:xfrm>
            <a:off x="531813" y="2514600"/>
            <a:ext cx="11125200" cy="2286000"/>
          </a:xfrm>
          <a:prstGeom prst="rect">
            <a:avLst/>
          </a:prstGeom>
          <a:noFill/>
        </p:spPr>
        <p:txBody>
          <a:bodyPr wrap="square" lIns="0" tIns="0" rIns="0" bIns="0" rtlCol="0" anchor="t">
            <a:noAutofit/>
          </a:bodyPr>
          <a:lstStyle/>
          <a:p>
            <a:pPr>
              <a:lnSpc>
                <a:spcPct val="90000"/>
              </a:lnSpc>
            </a:pPr>
            <a:r>
              <a:rPr sz="240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59788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D64253-495F-3E43-ACF6-F52FD33C540A}" type="datetime1">
              <a:rPr lang="en-US" smtClean="0"/>
              <a:t>10/15/15</a:t>
            </a:fld>
            <a:endParaRPr/>
          </a:p>
        </p:txBody>
      </p:sp>
      <p:sp>
        <p:nvSpPr>
          <p:cNvPr id="3" name="Footer Placeholder 2"/>
          <p:cNvSpPr>
            <a:spLocks noGrp="1"/>
          </p:cNvSpPr>
          <p:nvPr>
            <p:ph type="ftr" sz="quarter" idx="11"/>
          </p:nvPr>
        </p:nvSpPr>
        <p:spPr/>
        <p:txBody>
          <a:bodyPr/>
          <a:lstStyle/>
          <a:p>
            <a:r>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
        <p:nvSpPr>
          <p:cNvPr id="5" name="TextBox 4"/>
          <p:cNvSpPr txBox="1"/>
          <p:nvPr/>
        </p:nvSpPr>
        <p:spPr>
          <a:xfrm>
            <a:off x="531813" y="1371600"/>
            <a:ext cx="11125200" cy="889000"/>
          </a:xfrm>
          <a:prstGeom prst="rect">
            <a:avLst/>
          </a:prstGeom>
          <a:noFill/>
        </p:spPr>
        <p:txBody>
          <a:bodyPr wrap="none" lIns="0" tIns="0" rIns="0" bIns="0" rtlCol="0" anchor="b">
            <a:noAutofit/>
          </a:bodyPr>
          <a:lstStyle/>
          <a:p>
            <a:pPr>
              <a:lnSpc>
                <a:spcPct val="90000"/>
              </a:lnSpc>
            </a:pPr>
            <a:r>
              <a:rPr sz="3200">
                <a:latin typeface="+mj-lt"/>
              </a:rPr>
              <a:t>Safe Harbor</a:t>
            </a:r>
            <a:r>
              <a:rPr sz="3200" baseline="0">
                <a:latin typeface="+mj-lt"/>
              </a:rPr>
              <a:t> Statement</a:t>
            </a:r>
            <a:endParaRPr sz="3200">
              <a:latin typeface="+mj-lt"/>
            </a:endParaRPr>
          </a:p>
        </p:txBody>
      </p:sp>
      <p:sp>
        <p:nvSpPr>
          <p:cNvPr id="6" name="TextBox 5"/>
          <p:cNvSpPr txBox="1"/>
          <p:nvPr/>
        </p:nvSpPr>
        <p:spPr>
          <a:xfrm>
            <a:off x="531813" y="2514600"/>
            <a:ext cx="11125200" cy="2286000"/>
          </a:xfrm>
          <a:prstGeom prst="rect">
            <a:avLst/>
          </a:prstGeom>
          <a:noFill/>
        </p:spPr>
        <p:txBody>
          <a:bodyPr wrap="square" lIns="0" tIns="0" rIns="0" bIns="0" rtlCol="0" anchor="t">
            <a:noAutofit/>
          </a:bodyPr>
          <a:lstStyle/>
          <a:p>
            <a:pPr>
              <a:lnSpc>
                <a:spcPct val="90000"/>
              </a:lnSpc>
            </a:pPr>
            <a:r>
              <a:rPr sz="240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35887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98EC57-93FB-D946-AE8F-3667124A5D38}" type="datetime1">
              <a:rPr lang="en-US" smtClean="0"/>
              <a:t>10/15/15</a:t>
            </a:fld>
            <a:endParaRPr/>
          </a:p>
        </p:txBody>
      </p:sp>
      <p:sp>
        <p:nvSpPr>
          <p:cNvPr id="3" name="Footer Placeholder 2"/>
          <p:cNvSpPr>
            <a:spLocks noGrp="1"/>
          </p:cNvSpPr>
          <p:nvPr>
            <p:ph type="ftr" sz="quarter" idx="11"/>
          </p:nvPr>
        </p:nvSpPr>
        <p:spPr/>
        <p:txBody>
          <a:bodyPr/>
          <a:lstStyle/>
          <a:p>
            <a:r>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pic>
        <p:nvPicPr>
          <p:cNvPr id="52" name="Picture 51" descr="&quot;Integrated Cloud Applications &amp; Platform Services&quot; tagline in red and blac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19921" y="1722248"/>
            <a:ext cx="7748992" cy="2950267"/>
          </a:xfrm>
          <a:prstGeom prst="rect">
            <a:avLst/>
          </a:prstGeom>
        </p:spPr>
      </p:pic>
    </p:spTree>
    <p:extLst>
      <p:ext uri="{BB962C8B-B14F-4D97-AF65-F5344CB8AC3E}">
        <p14:creationId xmlns:p14="http://schemas.microsoft.com/office/powerpoint/2010/main" val="370913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Oracle Signature">
    <p:spTree>
      <p:nvGrpSpPr>
        <p:cNvPr id="1" name=""/>
        <p:cNvGrpSpPr/>
        <p:nvPr/>
      </p:nvGrpSpPr>
      <p:grpSpPr>
        <a:xfrm>
          <a:off x="0" y="0"/>
          <a:ext cx="0" cy="0"/>
          <a:chOff x="0" y="0"/>
          <a:chExt cx="0" cy="0"/>
        </a:xfrm>
      </p:grpSpPr>
      <p:grpSp>
        <p:nvGrpSpPr>
          <p:cNvPr id="12" name="Group 11"/>
          <p:cNvGrpSpPr/>
          <p:nvPr userDrawn="1"/>
        </p:nvGrpSpPr>
        <p:grpSpPr>
          <a:xfrm>
            <a:off x="5" y="0"/>
            <a:ext cx="12189398" cy="6858000"/>
            <a:chOff x="0" y="0"/>
            <a:chExt cx="12189398" cy="6858000"/>
          </a:xfrm>
        </p:grpSpPr>
        <p:sp>
          <p:nvSpPr>
            <p:cNvPr id="13" name="Rectangle 12"/>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Rectangle 15"/>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pic>
        <p:nvPicPr>
          <p:cNvPr id="3" name="Picture 2" descr="Oracle logo in red on white staging background. Light blue frame around perime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0" y="2860012"/>
            <a:ext cx="4544720" cy="569995"/>
          </a:xfrm>
          <a:prstGeom prst="rect">
            <a:avLst/>
          </a:prstGeom>
        </p:spPr>
      </p:pic>
    </p:spTree>
    <p:extLst>
      <p:ext uri="{BB962C8B-B14F-4D97-AF65-F5344CB8AC3E}">
        <p14:creationId xmlns:p14="http://schemas.microsoft.com/office/powerpoint/2010/main" val="343664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Java-Oracle Cobrand Logo">
    <p:bg bwMode="auto">
      <p:bgPr>
        <a:blipFill rotWithShape="1">
          <a:blip r:embed="rId2" cstate="print"/>
          <a:stretch>
            <a:fillRect/>
          </a:stretch>
        </a:blipFill>
        <a:effectLst/>
      </p:bgPr>
    </p:bg>
    <p:spTree>
      <p:nvGrpSpPr>
        <p:cNvPr id="1" name=""/>
        <p:cNvGrpSpPr/>
        <p:nvPr/>
      </p:nvGrpSpPr>
      <p:grpSpPr>
        <a:xfrm>
          <a:off x="0" y="0"/>
          <a:ext cx="0" cy="0"/>
          <a:chOff x="0" y="0"/>
          <a:chExt cx="0" cy="0"/>
        </a:xfrm>
      </p:grpSpPr>
      <p:grpSp>
        <p:nvGrpSpPr>
          <p:cNvPr id="10" name="Group 9"/>
          <p:cNvGrpSpPr/>
          <p:nvPr userDrawn="1"/>
        </p:nvGrpSpPr>
        <p:grpSpPr>
          <a:xfrm>
            <a:off x="5" y="0"/>
            <a:ext cx="12189398" cy="6858000"/>
            <a:chOff x="0" y="0"/>
            <a:chExt cx="12189398" cy="6858000"/>
          </a:xfrm>
        </p:grpSpPr>
        <p:sp>
          <p:nvSpPr>
            <p:cNvPr id="12" name="Rectangle 11"/>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ectangle 12"/>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06575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531156" y="1524001"/>
            <a:ext cx="11126522"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0A86E4-8402-9A4C-A317-684FCDC47B6C}" type="datetime1">
              <a:rPr lang="en-US" smtClean="0"/>
              <a:t>10/15/15</a:t>
            </a:fld>
            <a:endParaRPr lang="en-US"/>
          </a:p>
        </p:txBody>
      </p:sp>
      <p:sp>
        <p:nvSpPr>
          <p:cNvPr id="8" name="Footer Placeholder 7"/>
          <p:cNvSpPr>
            <a:spLocks noGrp="1"/>
          </p:cNvSpPr>
          <p:nvPr>
            <p:ph type="ftr" sz="quarter" idx="11"/>
          </p:nvPr>
        </p:nvSpPr>
        <p:spPr/>
        <p:txBody>
          <a:bodyPr/>
          <a:lstStyle/>
          <a:p>
            <a:r>
              <a:rPr lang="en-US" smtClean="0"/>
              <a:t>Oracle Confidential – Internal/Restricted/Highly Restricted</a:t>
            </a:r>
            <a:endParaRPr lang="en-US"/>
          </a:p>
        </p:txBody>
      </p:sp>
      <p:sp>
        <p:nvSpPr>
          <p:cNvPr id="9" name="Slide Number Placeholder 8"/>
          <p:cNvSpPr>
            <a:spLocks noGrp="1"/>
          </p:cNvSpPr>
          <p:nvPr>
            <p:ph type="sldNum" sz="quarter" idx="12"/>
          </p:nvPr>
        </p:nvSpPr>
        <p:spPr/>
        <p:txBody>
          <a:bodyPr/>
          <a:lstStyle/>
          <a:p>
            <a:fld id="{C51EAA63-D034-42AE-91FA-B13B9518C7BE}" type="slidenum">
              <a:rPr lang="en-US" smtClean="0"/>
              <a:pPr/>
              <a:t>‹#›</a:t>
            </a:fld>
            <a:endParaRPr lang="en-US"/>
          </a:p>
        </p:txBody>
      </p:sp>
    </p:spTree>
    <p:extLst>
      <p:ext uri="{BB962C8B-B14F-4D97-AF65-F5344CB8AC3E}">
        <p14:creationId xmlns:p14="http://schemas.microsoft.com/office/powerpoint/2010/main" val="386218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Picture and Logo">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8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2D2BF12-FC72-994F-912D-76AFBB8BEF10}" type="datetime1">
              <a:rPr lang="en-US" smtClean="0"/>
              <a:t>10/15/15</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13" name="Text Placeholder 12"/>
          <p:cNvSpPr>
            <a:spLocks noGrp="1"/>
          </p:cNvSpPr>
          <p:nvPr>
            <p:ph type="body" sz="quarter" idx="13" hasCustomPrompt="1"/>
          </p:nvPr>
        </p:nvSpPr>
        <p:spPr>
          <a:xfrm>
            <a:off x="531814" y="342946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7"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lang="en-US" sz="850" smtClean="0">
                <a:solidFill>
                  <a:schemeClr val="tx1"/>
                </a:solidFill>
              </a:rPr>
              <a:t>Copyright © 2015, Oracle and/or its affiliates. All rights reserved.  |</a:t>
            </a:r>
            <a:endParaRPr lang="en-US" sz="850" dirty="0">
              <a:solidFill>
                <a:schemeClr val="tx1"/>
              </a:solidFill>
            </a:endParaRPr>
          </a:p>
        </p:txBody>
      </p:sp>
      <p:pic>
        <p:nvPicPr>
          <p:cNvPr id="14" name="Picture 13"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val="2558980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531818" y="533400"/>
            <a:ext cx="9524999" cy="54102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727D547C-838F-1B41-9B7B-707E105B2265}" type="datetime1">
              <a:rPr lang="en-US" smtClean="0"/>
              <a:t>10/15/15</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217345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1_Remote Speaker Picture">
    <p:spTree>
      <p:nvGrpSpPr>
        <p:cNvPr id="1" name=""/>
        <p:cNvGrpSpPr/>
        <p:nvPr/>
      </p:nvGrpSpPr>
      <p:grpSpPr>
        <a:xfrm>
          <a:off x="0" y="0"/>
          <a:ext cx="0" cy="0"/>
          <a:chOff x="0" y="0"/>
          <a:chExt cx="0" cy="0"/>
        </a:xfrm>
      </p:grpSpPr>
      <p:sp>
        <p:nvSpPr>
          <p:cNvPr id="79" name="Shape 79"/>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80" name="Shape 80"/>
          <p:cNvSpPr>
            <a:spLocks noGrp="1"/>
          </p:cNvSpPr>
          <p:nvPr>
            <p:ph type="title"/>
          </p:nvPr>
        </p:nvSpPr>
        <p:spPr>
          <a:xfrm>
            <a:off x="532228" y="0"/>
            <a:ext cx="11133902" cy="1295400"/>
          </a:xfrm>
          <a:prstGeom prst="rect">
            <a:avLst/>
          </a:prstGeom>
        </p:spPr>
        <p:txBody>
          <a:bodyPr/>
          <a:lstStyle/>
          <a:p>
            <a:pPr lvl="0">
              <a:defRPr sz="1800">
                <a:solidFill>
                  <a:srgbClr val="000000"/>
                </a:solidFill>
              </a:defRPr>
            </a:pPr>
            <a:r>
              <a:rPr sz="3600">
                <a:solidFill>
                  <a:srgbClr val="5F5F5F"/>
                </a:solidFill>
              </a:rPr>
              <a:t>Title Text</a:t>
            </a:r>
          </a:p>
        </p:txBody>
      </p:sp>
      <p:sp>
        <p:nvSpPr>
          <p:cNvPr id="81" name="Shape 81"/>
          <p:cNvSpPr>
            <a:spLocks noGrp="1"/>
          </p:cNvSpPr>
          <p:nvPr>
            <p:ph type="body" idx="1"/>
          </p:nvPr>
        </p:nvSpPr>
        <p:spPr>
          <a:xfrm>
            <a:off x="6039760" y="1295400"/>
            <a:ext cx="5627958" cy="4907278"/>
          </a:xfrm>
          <a:prstGeom prst="rect">
            <a:avLst/>
          </a:prstGeom>
        </p:spPr>
        <p:txBody>
          <a:bodyPr anchor="ctr"/>
          <a:lstStyle>
            <a:lvl1pPr>
              <a:spcBef>
                <a:spcPts val="800"/>
              </a:spcBef>
              <a:buClr>
                <a:srgbClr val="FFFFFF"/>
              </a:buClr>
              <a:defRPr b="1"/>
            </a:lvl1pPr>
            <a:lvl2pPr marL="266700">
              <a:spcBef>
                <a:spcPts val="800"/>
              </a:spcBef>
              <a:buClr>
                <a:srgbClr val="FFFFFF"/>
              </a:buClr>
              <a:defRPr b="1"/>
            </a:lvl2pPr>
            <a:lvl3pPr>
              <a:spcBef>
                <a:spcPts val="800"/>
              </a:spcBef>
              <a:buClr>
                <a:srgbClr val="FFFFFF"/>
              </a:buClr>
              <a:defRPr b="1"/>
            </a:lvl3pPr>
            <a:lvl4pPr>
              <a:spcBef>
                <a:spcPts val="800"/>
              </a:spcBef>
              <a:buClr>
                <a:srgbClr val="FFFFFF"/>
              </a:buClr>
              <a:defRPr b="1"/>
            </a:lvl4pPr>
            <a:lvl5pPr>
              <a:spcBef>
                <a:spcPts val="800"/>
              </a:spcBef>
              <a:buClr>
                <a:srgbClr val="FFFFFF"/>
              </a:buClr>
              <a:defRPr b="1"/>
            </a:lvl5pPr>
          </a:lstStyle>
          <a:p>
            <a:pPr lvl="0">
              <a:defRPr sz="1800" b="0">
                <a:solidFill>
                  <a:srgbClr val="000000"/>
                </a:solidFill>
              </a:defRPr>
            </a:pPr>
            <a:r>
              <a:rPr sz="2800" b="1">
                <a:solidFill>
                  <a:srgbClr val="5F5F5F"/>
                </a:solidFill>
              </a:rPr>
              <a:t>Body Level One</a:t>
            </a:r>
          </a:p>
          <a:p>
            <a:pPr lvl="1">
              <a:defRPr sz="1800" b="0">
                <a:solidFill>
                  <a:srgbClr val="000000"/>
                </a:solidFill>
              </a:defRPr>
            </a:pPr>
            <a:r>
              <a:rPr sz="2800" b="1">
                <a:solidFill>
                  <a:srgbClr val="5F5F5F"/>
                </a:solidFill>
              </a:rPr>
              <a:t>Body Level Two</a:t>
            </a:r>
          </a:p>
          <a:p>
            <a:pPr lvl="2">
              <a:defRPr sz="1800" b="0">
                <a:solidFill>
                  <a:srgbClr val="000000"/>
                </a:solidFill>
              </a:defRPr>
            </a:pPr>
            <a:r>
              <a:rPr sz="2800" b="1">
                <a:solidFill>
                  <a:srgbClr val="5F5F5F"/>
                </a:solidFill>
              </a:rPr>
              <a:t>Body Level Three</a:t>
            </a:r>
          </a:p>
          <a:p>
            <a:pPr lvl="3">
              <a:defRPr sz="1800" b="0">
                <a:solidFill>
                  <a:srgbClr val="000000"/>
                </a:solidFill>
              </a:defRPr>
            </a:pPr>
            <a:r>
              <a:rPr sz="2800" b="1">
                <a:solidFill>
                  <a:srgbClr val="5F5F5F"/>
                </a:solidFill>
              </a:rPr>
              <a:t>Body Level Four</a:t>
            </a:r>
          </a:p>
          <a:p>
            <a:pPr lvl="4">
              <a:defRPr sz="1800" b="0">
                <a:solidFill>
                  <a:srgbClr val="000000"/>
                </a:solidFill>
              </a:defRPr>
            </a:pPr>
            <a:r>
              <a:rPr sz="2800" b="1">
                <a:solidFill>
                  <a:srgbClr val="5F5F5F"/>
                </a:solidFill>
              </a:rPr>
              <a:t>Body Level Five</a:t>
            </a:r>
          </a:p>
        </p:txBody>
      </p:sp>
    </p:spTree>
    <p:extLst>
      <p:ext uri="{BB962C8B-B14F-4D97-AF65-F5344CB8AC3E}">
        <p14:creationId xmlns:p14="http://schemas.microsoft.com/office/powerpoint/2010/main" val="2448457187"/>
      </p:ext>
    </p:extLst>
  </p:cSld>
  <p:clrMapOvr>
    <a:masterClrMapping/>
  </p:clrMapOvr>
  <p:transition xmlns:p14="http://schemas.microsoft.com/office/powerpoint/2010/mai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Title Slide without Picture">
    <p:bg>
      <p:bgPr>
        <a:solidFill>
          <a:srgbClr val="DCE3E4"/>
        </a:solidFill>
        <a:effectLst/>
      </p:bgPr>
    </p:bg>
    <p:spTree>
      <p:nvGrpSpPr>
        <p:cNvPr id="1" name=""/>
        <p:cNvGrpSpPr/>
        <p:nvPr/>
      </p:nvGrpSpPr>
      <p:grpSpPr>
        <a:xfrm>
          <a:off x="0" y="0"/>
          <a:ext cx="0" cy="0"/>
          <a:chOff x="0" y="0"/>
          <a:chExt cx="0" cy="0"/>
        </a:xfrm>
      </p:grpSpPr>
      <p:sp>
        <p:nvSpPr>
          <p:cNvPr id="13" name="Shape 13"/>
          <p:cNvSpPr>
            <a:spLocks noGrp="1"/>
          </p:cNvSpPr>
          <p:nvPr>
            <p:ph type="title"/>
          </p:nvPr>
        </p:nvSpPr>
        <p:spPr>
          <a:xfrm>
            <a:off x="532228" y="0"/>
            <a:ext cx="11133902" cy="2209800"/>
          </a:xfrm>
          <a:prstGeom prst="rect">
            <a:avLst/>
          </a:prstGeom>
        </p:spPr>
        <p:txBody>
          <a:bodyPr/>
          <a:lstStyle>
            <a:lvl1pPr>
              <a:defRPr sz="4800"/>
            </a:lvl1pPr>
          </a:lstStyle>
          <a:p>
            <a:pPr lvl="0">
              <a:defRPr sz="1800">
                <a:solidFill>
                  <a:srgbClr val="000000"/>
                </a:solidFill>
              </a:defRPr>
            </a:pPr>
            <a:r>
              <a:rPr sz="4800">
                <a:solidFill>
                  <a:srgbClr val="5F5F5F"/>
                </a:solidFill>
              </a:rPr>
              <a:t>Title Text</a:t>
            </a:r>
          </a:p>
        </p:txBody>
      </p:sp>
      <p:sp>
        <p:nvSpPr>
          <p:cNvPr id="14" name="Shape 14"/>
          <p:cNvSpPr>
            <a:spLocks noGrp="1"/>
          </p:cNvSpPr>
          <p:nvPr>
            <p:ph type="body" idx="1"/>
          </p:nvPr>
        </p:nvSpPr>
        <p:spPr>
          <a:xfrm>
            <a:off x="532183" y="2286000"/>
            <a:ext cx="11135351" cy="2628900"/>
          </a:xfrm>
          <a:prstGeom prst="rect">
            <a:avLst/>
          </a:prstGeom>
        </p:spPr>
        <p:txBody>
          <a:bodyPr/>
          <a:lstStyle>
            <a:lvl1pPr marL="0" indent="0">
              <a:spcBef>
                <a:spcPts val="0"/>
              </a:spcBef>
              <a:buClrTx/>
              <a:buSzTx/>
              <a:buFontTx/>
              <a:buNone/>
              <a:defRPr sz="2400" b="1"/>
            </a:lvl1pPr>
            <a:lvl2pPr marL="0" indent="457200">
              <a:spcBef>
                <a:spcPts val="0"/>
              </a:spcBef>
              <a:buClrTx/>
              <a:buSzTx/>
              <a:buFontTx/>
              <a:buNone/>
              <a:defRPr sz="2400" b="1"/>
            </a:lvl2pPr>
            <a:lvl3pPr marL="0" indent="914400">
              <a:spcBef>
                <a:spcPts val="0"/>
              </a:spcBef>
              <a:buClrTx/>
              <a:buSzTx/>
              <a:buFontTx/>
              <a:buNone/>
              <a:defRPr sz="2400" b="1"/>
            </a:lvl3pPr>
            <a:lvl4pPr marL="0" indent="1371600">
              <a:spcBef>
                <a:spcPts val="0"/>
              </a:spcBef>
              <a:buClrTx/>
              <a:buSzTx/>
              <a:buFontTx/>
              <a:buNone/>
              <a:defRPr sz="2400" b="1"/>
            </a:lvl4pPr>
            <a:lvl5pPr marL="0" indent="1828800">
              <a:spcBef>
                <a:spcPts val="0"/>
              </a:spcBef>
              <a:buClrTx/>
              <a:buSzTx/>
              <a:buFontTx/>
              <a:buNone/>
              <a:defRPr sz="2400" b="1"/>
            </a:lvl5pPr>
          </a:lstStyle>
          <a:p>
            <a:pPr lvl="0">
              <a:defRPr sz="1800" b="0">
                <a:solidFill>
                  <a:srgbClr val="000000"/>
                </a:solidFill>
              </a:defRPr>
            </a:pPr>
            <a:r>
              <a:rPr sz="2400" b="1">
                <a:solidFill>
                  <a:srgbClr val="5F5F5F"/>
                </a:solidFill>
              </a:rPr>
              <a:t>Body Level One</a:t>
            </a:r>
          </a:p>
          <a:p>
            <a:pPr lvl="1">
              <a:defRPr sz="1800" b="0">
                <a:solidFill>
                  <a:srgbClr val="000000"/>
                </a:solidFill>
              </a:defRPr>
            </a:pPr>
            <a:r>
              <a:rPr sz="2400" b="1">
                <a:solidFill>
                  <a:srgbClr val="5F5F5F"/>
                </a:solidFill>
              </a:rPr>
              <a:t>Body Level Two</a:t>
            </a:r>
          </a:p>
          <a:p>
            <a:pPr lvl="2">
              <a:defRPr sz="1800" b="0">
                <a:solidFill>
                  <a:srgbClr val="000000"/>
                </a:solidFill>
              </a:defRPr>
            </a:pPr>
            <a:r>
              <a:rPr sz="2400" b="1">
                <a:solidFill>
                  <a:srgbClr val="5F5F5F"/>
                </a:solidFill>
              </a:rPr>
              <a:t>Body Level Three</a:t>
            </a:r>
          </a:p>
          <a:p>
            <a:pPr lvl="3">
              <a:defRPr sz="1800" b="0">
                <a:solidFill>
                  <a:srgbClr val="000000"/>
                </a:solidFill>
              </a:defRPr>
            </a:pPr>
            <a:r>
              <a:rPr sz="2400" b="1">
                <a:solidFill>
                  <a:srgbClr val="5F5F5F"/>
                </a:solidFill>
              </a:rPr>
              <a:t>Body Level Four</a:t>
            </a:r>
          </a:p>
          <a:p>
            <a:pPr lvl="4">
              <a:defRPr sz="1800" b="0">
                <a:solidFill>
                  <a:srgbClr val="000000"/>
                </a:solidFill>
              </a:defRPr>
            </a:pPr>
            <a:r>
              <a:rPr sz="2400" b="1">
                <a:solidFill>
                  <a:srgbClr val="5F5F5F"/>
                </a:solidFill>
              </a:rPr>
              <a:t>Body Level Five</a:t>
            </a:r>
          </a:p>
        </p:txBody>
      </p:sp>
      <p:sp>
        <p:nvSpPr>
          <p:cNvPr id="15" name="Shape 15"/>
          <p:cNvSpPr/>
          <p:nvPr/>
        </p:nvSpPr>
        <p:spPr>
          <a:xfrm>
            <a:off x="5788894" y="6586144"/>
            <a:ext cx="2794886" cy="12311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algn="r">
              <a:defRPr>
                <a:solidFill>
                  <a:srgbClr val="000000"/>
                </a:solidFill>
              </a:defRPr>
            </a:pPr>
            <a:r>
              <a:rPr sz="800" kern="0">
                <a:solidFill>
                  <a:srgbClr val="5F5F5F"/>
                </a:solidFill>
                <a:latin typeface="Calibri"/>
                <a:ea typeface="Calibri"/>
                <a:cs typeface="Calibri"/>
                <a:sym typeface="Calibri"/>
              </a:rPr>
              <a:t>Copyright © 2015, Oracle and/or its affiliates. All rights reserved.  |</a:t>
            </a:r>
          </a:p>
        </p:txBody>
      </p:sp>
      <p:pic>
        <p:nvPicPr>
          <p:cNvPr id="16" name="image1.png" descr="Horizontal JavaOne-Oracle co-branded logo in white on blue staging background."/>
          <p:cNvPicPr/>
          <p:nvPr/>
        </p:nvPicPr>
        <p:blipFill>
          <a:blip r:embed="rId2">
            <a:extLst/>
          </a:blip>
          <a:stretch>
            <a:fillRect/>
          </a:stretch>
        </p:blipFill>
        <p:spPr>
          <a:xfrm>
            <a:off x="530766" y="6263651"/>
            <a:ext cx="1475742" cy="594361"/>
          </a:xfrm>
          <a:prstGeom prst="rect">
            <a:avLst/>
          </a:prstGeom>
          <a:ln w="12700">
            <a:miter lim="400000"/>
          </a:ln>
        </p:spPr>
      </p:pic>
    </p:spTree>
    <p:extLst>
      <p:ext uri="{BB962C8B-B14F-4D97-AF65-F5344CB8AC3E}">
        <p14:creationId xmlns:p14="http://schemas.microsoft.com/office/powerpoint/2010/main" val="441648463"/>
      </p:ext>
    </p:extLst>
  </p:cSld>
  <p:clrMapOvr>
    <a:masterClrMapping/>
  </p:clrMapOvr>
  <p:transition xmlns:p14="http://schemas.microsoft.com/office/powerpoint/2010/mai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Title Slide without Picture 0">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 name="Shape 18"/>
          <p:cNvSpPr>
            <a:spLocks noGrp="1"/>
          </p:cNvSpPr>
          <p:nvPr>
            <p:ph type="title"/>
          </p:nvPr>
        </p:nvSpPr>
        <p:spPr>
          <a:xfrm>
            <a:off x="532228" y="0"/>
            <a:ext cx="11133902" cy="2209800"/>
          </a:xfrm>
          <a:prstGeom prst="rect">
            <a:avLst/>
          </a:prstGeom>
        </p:spPr>
        <p:txBody>
          <a:bodyPr/>
          <a:lstStyle>
            <a:lvl1pPr>
              <a:defRPr sz="4800"/>
            </a:lvl1pPr>
          </a:lstStyle>
          <a:p>
            <a:pPr lvl="0">
              <a:defRPr sz="1800">
                <a:solidFill>
                  <a:srgbClr val="000000"/>
                </a:solidFill>
              </a:defRPr>
            </a:pPr>
            <a:r>
              <a:rPr sz="4800">
                <a:solidFill>
                  <a:srgbClr val="5F5F5F"/>
                </a:solidFill>
              </a:rPr>
              <a:t>Title Text</a:t>
            </a:r>
          </a:p>
        </p:txBody>
      </p:sp>
      <p:sp>
        <p:nvSpPr>
          <p:cNvPr id="19" name="Shape 19"/>
          <p:cNvSpPr>
            <a:spLocks noGrp="1"/>
          </p:cNvSpPr>
          <p:nvPr>
            <p:ph type="body" idx="1"/>
          </p:nvPr>
        </p:nvSpPr>
        <p:spPr>
          <a:xfrm>
            <a:off x="532183" y="2286000"/>
            <a:ext cx="11135351" cy="2628900"/>
          </a:xfrm>
          <a:prstGeom prst="rect">
            <a:avLst/>
          </a:prstGeom>
        </p:spPr>
        <p:txBody>
          <a:bodyPr/>
          <a:lstStyle>
            <a:lvl1pPr marL="0" indent="0">
              <a:spcBef>
                <a:spcPts val="0"/>
              </a:spcBef>
              <a:buClrTx/>
              <a:buSzTx/>
              <a:buFontTx/>
              <a:buNone/>
              <a:defRPr sz="2400" b="1"/>
            </a:lvl1pPr>
            <a:lvl2pPr marL="0" indent="457200">
              <a:spcBef>
                <a:spcPts val="0"/>
              </a:spcBef>
              <a:buClrTx/>
              <a:buSzTx/>
              <a:buFontTx/>
              <a:buNone/>
              <a:defRPr sz="2400" b="1"/>
            </a:lvl2pPr>
            <a:lvl3pPr marL="0" indent="914400">
              <a:spcBef>
                <a:spcPts val="0"/>
              </a:spcBef>
              <a:buClrTx/>
              <a:buSzTx/>
              <a:buFontTx/>
              <a:buNone/>
              <a:defRPr sz="2400" b="1"/>
            </a:lvl3pPr>
            <a:lvl4pPr marL="0" indent="1371600">
              <a:spcBef>
                <a:spcPts val="0"/>
              </a:spcBef>
              <a:buClrTx/>
              <a:buSzTx/>
              <a:buFontTx/>
              <a:buNone/>
              <a:defRPr sz="2400" b="1"/>
            </a:lvl4pPr>
            <a:lvl5pPr marL="0" indent="1828800">
              <a:spcBef>
                <a:spcPts val="0"/>
              </a:spcBef>
              <a:buClrTx/>
              <a:buSzTx/>
              <a:buFontTx/>
              <a:buNone/>
              <a:defRPr sz="2400" b="1"/>
            </a:lvl5pPr>
          </a:lstStyle>
          <a:p>
            <a:pPr lvl="0">
              <a:defRPr sz="1800" b="0">
                <a:solidFill>
                  <a:srgbClr val="000000"/>
                </a:solidFill>
              </a:defRPr>
            </a:pPr>
            <a:r>
              <a:rPr sz="2400" b="1">
                <a:solidFill>
                  <a:srgbClr val="5F5F5F"/>
                </a:solidFill>
              </a:rPr>
              <a:t>Body Level One</a:t>
            </a:r>
          </a:p>
          <a:p>
            <a:pPr lvl="1">
              <a:defRPr sz="1800" b="0">
                <a:solidFill>
                  <a:srgbClr val="000000"/>
                </a:solidFill>
              </a:defRPr>
            </a:pPr>
            <a:r>
              <a:rPr sz="2400" b="1">
                <a:solidFill>
                  <a:srgbClr val="5F5F5F"/>
                </a:solidFill>
              </a:rPr>
              <a:t>Body Level Two</a:t>
            </a:r>
          </a:p>
          <a:p>
            <a:pPr lvl="2">
              <a:defRPr sz="1800" b="0">
                <a:solidFill>
                  <a:srgbClr val="000000"/>
                </a:solidFill>
              </a:defRPr>
            </a:pPr>
            <a:r>
              <a:rPr sz="2400" b="1">
                <a:solidFill>
                  <a:srgbClr val="5F5F5F"/>
                </a:solidFill>
              </a:rPr>
              <a:t>Body Level Three</a:t>
            </a:r>
          </a:p>
          <a:p>
            <a:pPr lvl="3">
              <a:defRPr sz="1800" b="0">
                <a:solidFill>
                  <a:srgbClr val="000000"/>
                </a:solidFill>
              </a:defRPr>
            </a:pPr>
            <a:r>
              <a:rPr sz="2400" b="1">
                <a:solidFill>
                  <a:srgbClr val="5F5F5F"/>
                </a:solidFill>
              </a:rPr>
              <a:t>Body Level Four</a:t>
            </a:r>
          </a:p>
          <a:p>
            <a:pPr lvl="4">
              <a:defRPr sz="1800" b="0">
                <a:solidFill>
                  <a:srgbClr val="000000"/>
                </a:solidFill>
              </a:defRPr>
            </a:pPr>
            <a:r>
              <a:rPr sz="2400" b="1">
                <a:solidFill>
                  <a:srgbClr val="5F5F5F"/>
                </a:solidFill>
              </a:rPr>
              <a:t>Body Level Five</a:t>
            </a:r>
          </a:p>
        </p:txBody>
      </p:sp>
    </p:spTree>
    <p:extLst>
      <p:ext uri="{BB962C8B-B14F-4D97-AF65-F5344CB8AC3E}">
        <p14:creationId xmlns:p14="http://schemas.microsoft.com/office/powerpoint/2010/main" val="3013523025"/>
      </p:ext>
    </p:extLst>
  </p:cSld>
  <p:clrMapOvr>
    <a:masterClrMapping/>
  </p:clrMapOvr>
  <p:transition xmlns:p14="http://schemas.microsoft.com/office/powerpoint/2010/mai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Title Slide">
    <p:bg>
      <p:bgPr>
        <a:solidFill>
          <a:srgbClr val="DCE3E4"/>
        </a:solidFill>
        <a:effectLst/>
      </p:bgPr>
    </p:bg>
    <p:spTree>
      <p:nvGrpSpPr>
        <p:cNvPr id="1" name=""/>
        <p:cNvGrpSpPr/>
        <p:nvPr/>
      </p:nvGrpSpPr>
      <p:grpSpPr>
        <a:xfrm>
          <a:off x="0" y="0"/>
          <a:ext cx="0" cy="0"/>
          <a:chOff x="0" y="0"/>
          <a:chExt cx="0" cy="0"/>
        </a:xfrm>
      </p:grpSpPr>
      <p:sp>
        <p:nvSpPr>
          <p:cNvPr id="21" name="Shape 21"/>
          <p:cNvSpPr>
            <a:spLocks noGrp="1"/>
          </p:cNvSpPr>
          <p:nvPr>
            <p:ph type="title"/>
          </p:nvPr>
        </p:nvSpPr>
        <p:spPr>
          <a:xfrm>
            <a:off x="532228" y="0"/>
            <a:ext cx="11133902" cy="2209800"/>
          </a:xfrm>
          <a:prstGeom prst="rect">
            <a:avLst/>
          </a:prstGeom>
        </p:spPr>
        <p:txBody>
          <a:bodyPr/>
          <a:lstStyle>
            <a:lvl1pPr>
              <a:defRPr sz="4800"/>
            </a:lvl1pPr>
          </a:lstStyle>
          <a:p>
            <a:pPr lvl="0">
              <a:defRPr sz="1800">
                <a:solidFill>
                  <a:srgbClr val="000000"/>
                </a:solidFill>
              </a:defRPr>
            </a:pPr>
            <a:r>
              <a:rPr sz="4800">
                <a:solidFill>
                  <a:srgbClr val="5F5F5F"/>
                </a:solidFill>
              </a:rPr>
              <a:t>Title Text</a:t>
            </a:r>
          </a:p>
        </p:txBody>
      </p:sp>
      <p:sp>
        <p:nvSpPr>
          <p:cNvPr id="22" name="Shape 22"/>
          <p:cNvSpPr>
            <a:spLocks noGrp="1"/>
          </p:cNvSpPr>
          <p:nvPr>
            <p:ph type="body" idx="1"/>
          </p:nvPr>
        </p:nvSpPr>
        <p:spPr>
          <a:xfrm>
            <a:off x="532183" y="2286000"/>
            <a:ext cx="11135351" cy="2628900"/>
          </a:xfrm>
          <a:prstGeom prst="rect">
            <a:avLst/>
          </a:prstGeom>
        </p:spPr>
        <p:txBody>
          <a:bodyPr/>
          <a:lstStyle>
            <a:lvl1pPr marL="0" indent="0">
              <a:spcBef>
                <a:spcPts val="0"/>
              </a:spcBef>
              <a:buClrTx/>
              <a:buSzTx/>
              <a:buFontTx/>
              <a:buNone/>
              <a:defRPr sz="2400" b="1"/>
            </a:lvl1pPr>
            <a:lvl2pPr marL="0" indent="457200">
              <a:spcBef>
                <a:spcPts val="0"/>
              </a:spcBef>
              <a:buClrTx/>
              <a:buSzTx/>
              <a:buFontTx/>
              <a:buNone/>
              <a:defRPr sz="2400" b="1"/>
            </a:lvl2pPr>
            <a:lvl3pPr marL="0" indent="914400">
              <a:spcBef>
                <a:spcPts val="0"/>
              </a:spcBef>
              <a:buClrTx/>
              <a:buSzTx/>
              <a:buFontTx/>
              <a:buNone/>
              <a:defRPr sz="2400" b="1"/>
            </a:lvl3pPr>
            <a:lvl4pPr marL="0" indent="1371600">
              <a:spcBef>
                <a:spcPts val="0"/>
              </a:spcBef>
              <a:buClrTx/>
              <a:buSzTx/>
              <a:buFontTx/>
              <a:buNone/>
              <a:defRPr sz="2400" b="1"/>
            </a:lvl4pPr>
            <a:lvl5pPr marL="0" indent="1828800">
              <a:spcBef>
                <a:spcPts val="0"/>
              </a:spcBef>
              <a:buClrTx/>
              <a:buSzTx/>
              <a:buFontTx/>
              <a:buNone/>
              <a:defRPr sz="2400" b="1"/>
            </a:lvl5pPr>
          </a:lstStyle>
          <a:p>
            <a:pPr lvl="0">
              <a:defRPr sz="1800" b="0">
                <a:solidFill>
                  <a:srgbClr val="000000"/>
                </a:solidFill>
              </a:defRPr>
            </a:pPr>
            <a:r>
              <a:rPr sz="2400" b="1">
                <a:solidFill>
                  <a:srgbClr val="5F5F5F"/>
                </a:solidFill>
              </a:rPr>
              <a:t>Body Level One</a:t>
            </a:r>
          </a:p>
          <a:p>
            <a:pPr lvl="1">
              <a:defRPr sz="1800" b="0">
                <a:solidFill>
                  <a:srgbClr val="000000"/>
                </a:solidFill>
              </a:defRPr>
            </a:pPr>
            <a:r>
              <a:rPr sz="2400" b="1">
                <a:solidFill>
                  <a:srgbClr val="5F5F5F"/>
                </a:solidFill>
              </a:rPr>
              <a:t>Body Level Two</a:t>
            </a:r>
          </a:p>
          <a:p>
            <a:pPr lvl="2">
              <a:defRPr sz="1800" b="0">
                <a:solidFill>
                  <a:srgbClr val="000000"/>
                </a:solidFill>
              </a:defRPr>
            </a:pPr>
            <a:r>
              <a:rPr sz="2400" b="1">
                <a:solidFill>
                  <a:srgbClr val="5F5F5F"/>
                </a:solidFill>
              </a:rPr>
              <a:t>Body Level Three</a:t>
            </a:r>
          </a:p>
          <a:p>
            <a:pPr lvl="3">
              <a:defRPr sz="1800" b="0">
                <a:solidFill>
                  <a:srgbClr val="000000"/>
                </a:solidFill>
              </a:defRPr>
            </a:pPr>
            <a:r>
              <a:rPr sz="2400" b="1">
                <a:solidFill>
                  <a:srgbClr val="5F5F5F"/>
                </a:solidFill>
              </a:rPr>
              <a:t>Body Level Four</a:t>
            </a:r>
          </a:p>
          <a:p>
            <a:pPr lvl="4">
              <a:defRPr sz="1800" b="0">
                <a:solidFill>
                  <a:srgbClr val="000000"/>
                </a:solidFill>
              </a:defRPr>
            </a:pPr>
            <a:r>
              <a:rPr sz="2400" b="1">
                <a:solidFill>
                  <a:srgbClr val="5F5F5F"/>
                </a:solidFill>
              </a:rPr>
              <a:t>Body Level Five</a:t>
            </a:r>
          </a:p>
        </p:txBody>
      </p:sp>
      <p:sp>
        <p:nvSpPr>
          <p:cNvPr id="23" name="Shape 23"/>
          <p:cNvSpPr/>
          <p:nvPr/>
        </p:nvSpPr>
        <p:spPr>
          <a:xfrm>
            <a:off x="5788894" y="6586144"/>
            <a:ext cx="2794886" cy="12311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algn="r">
              <a:defRPr>
                <a:solidFill>
                  <a:srgbClr val="000000"/>
                </a:solidFill>
              </a:defRPr>
            </a:pPr>
            <a:r>
              <a:rPr sz="800" kern="0">
                <a:solidFill>
                  <a:srgbClr val="5F5F5F"/>
                </a:solidFill>
                <a:latin typeface="Calibri"/>
                <a:ea typeface="Calibri"/>
                <a:cs typeface="Calibri"/>
                <a:sym typeface="Calibri"/>
              </a:rPr>
              <a:t>Copyright © 2015, Oracle and/or its affiliates. All rights reserved.  |</a:t>
            </a:r>
          </a:p>
        </p:txBody>
      </p:sp>
      <p:pic>
        <p:nvPicPr>
          <p:cNvPr id="24" name="image1.png" descr="Horizontal JavaOne-Oracle co-branded logo in white on blue staging background."/>
          <p:cNvPicPr/>
          <p:nvPr/>
        </p:nvPicPr>
        <p:blipFill>
          <a:blip r:embed="rId2">
            <a:extLst/>
          </a:blip>
          <a:stretch>
            <a:fillRect/>
          </a:stretch>
        </p:blipFill>
        <p:spPr>
          <a:xfrm>
            <a:off x="530766" y="6263651"/>
            <a:ext cx="1475742" cy="594361"/>
          </a:xfrm>
          <a:prstGeom prst="rect">
            <a:avLst/>
          </a:prstGeom>
          <a:ln w="12700">
            <a:miter lim="400000"/>
          </a:ln>
        </p:spPr>
      </p:pic>
    </p:spTree>
    <p:extLst>
      <p:ext uri="{BB962C8B-B14F-4D97-AF65-F5344CB8AC3E}">
        <p14:creationId xmlns:p14="http://schemas.microsoft.com/office/powerpoint/2010/main" val="158977669"/>
      </p:ext>
    </p:extLst>
  </p:cSld>
  <p:clrMapOvr>
    <a:masterClrMapping/>
  </p:clrMapOvr>
  <p:transition xmlns:p14="http://schemas.microsoft.com/office/powerpoint/2010/mai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Title Slide with Picture">
    <p:bg>
      <p:bgPr>
        <a:solidFill>
          <a:srgbClr val="000000"/>
        </a:solidFill>
        <a:effectLst/>
      </p:bgPr>
    </p:bg>
    <p:spTree>
      <p:nvGrpSpPr>
        <p:cNvPr id="1" name=""/>
        <p:cNvGrpSpPr/>
        <p:nvPr/>
      </p:nvGrpSpPr>
      <p:grpSpPr>
        <a:xfrm>
          <a:off x="0" y="0"/>
          <a:ext cx="0" cy="0"/>
          <a:chOff x="0" y="0"/>
          <a:chExt cx="0" cy="0"/>
        </a:xfrm>
      </p:grpSpPr>
      <p:sp>
        <p:nvSpPr>
          <p:cNvPr id="26" name="Shape 26" descr="Full slide 4-color photo can be inserted here"/>
          <p:cNvSpPr/>
          <p:nvPr/>
        </p:nvSpPr>
        <p:spPr>
          <a:xfrm>
            <a:off x="6" y="0"/>
            <a:ext cx="12198357" cy="6858000"/>
          </a:xfrm>
          <a:prstGeom prst="rect">
            <a:avLst/>
          </a:prstGeom>
          <a:solidFill>
            <a:srgbClr val="46575E">
              <a:alpha val="40000"/>
            </a:srgbClr>
          </a:solidFill>
          <a:ln w="12700">
            <a:miter lim="400000"/>
          </a:ln>
        </p:spPr>
        <p:txBody>
          <a:bodyPr lIns="0" tIns="0" rIns="0" bIns="0" anchor="ctr"/>
          <a:lstStyle/>
          <a:p>
            <a:pPr algn="ctr">
              <a:defRPr>
                <a:solidFill>
                  <a:srgbClr val="FFFFFF"/>
                </a:solidFill>
              </a:defRPr>
            </a:pPr>
            <a:endParaRPr kern="0">
              <a:solidFill>
                <a:srgbClr val="FFFFFF"/>
              </a:solidFill>
              <a:latin typeface="Calibri"/>
              <a:ea typeface="Calibri"/>
              <a:cs typeface="Calibri"/>
              <a:sym typeface="Calibri"/>
            </a:endParaRPr>
          </a:p>
        </p:txBody>
      </p:sp>
      <p:sp>
        <p:nvSpPr>
          <p:cNvPr id="27" name="Shape 27"/>
          <p:cNvSpPr>
            <a:spLocks noGrp="1"/>
          </p:cNvSpPr>
          <p:nvPr>
            <p:ph type="title"/>
          </p:nvPr>
        </p:nvSpPr>
        <p:spPr>
          <a:xfrm>
            <a:off x="532230" y="0"/>
            <a:ext cx="9608710" cy="2209800"/>
          </a:xfrm>
          <a:prstGeom prst="rect">
            <a:avLst/>
          </a:prstGeom>
        </p:spPr>
        <p:txBody>
          <a:bodyPr/>
          <a:lstStyle>
            <a:lvl1pPr>
              <a:defRPr sz="4800">
                <a:solidFill>
                  <a:srgbClr val="FFFFFF"/>
                </a:solidFill>
              </a:defRPr>
            </a:lvl1pPr>
          </a:lstStyle>
          <a:p>
            <a:pPr lvl="0">
              <a:defRPr sz="1800">
                <a:solidFill>
                  <a:srgbClr val="000000"/>
                </a:solidFill>
              </a:defRPr>
            </a:pPr>
            <a:r>
              <a:rPr sz="4800">
                <a:solidFill>
                  <a:srgbClr val="FFFFFF"/>
                </a:solidFill>
              </a:rPr>
              <a:t>Title Text</a:t>
            </a:r>
          </a:p>
        </p:txBody>
      </p:sp>
      <p:sp>
        <p:nvSpPr>
          <p:cNvPr id="28" name="Shape 28"/>
          <p:cNvSpPr>
            <a:spLocks noGrp="1"/>
          </p:cNvSpPr>
          <p:nvPr>
            <p:ph type="body" idx="1"/>
          </p:nvPr>
        </p:nvSpPr>
        <p:spPr>
          <a:xfrm>
            <a:off x="532178" y="2286000"/>
            <a:ext cx="9608710" cy="2628900"/>
          </a:xfrm>
          <a:prstGeom prst="rect">
            <a:avLst/>
          </a:prstGeom>
        </p:spPr>
        <p:txBody>
          <a:bodyPr/>
          <a:lstStyle>
            <a:lvl1pPr marL="0" indent="0">
              <a:spcBef>
                <a:spcPts val="0"/>
              </a:spcBef>
              <a:buClrTx/>
              <a:buSzTx/>
              <a:buFontTx/>
              <a:buNone/>
              <a:defRPr sz="2400" b="1">
                <a:solidFill>
                  <a:srgbClr val="FFFFFF"/>
                </a:solidFill>
              </a:defRPr>
            </a:lvl1pPr>
            <a:lvl2pPr marL="0" indent="457200">
              <a:spcBef>
                <a:spcPts val="0"/>
              </a:spcBef>
              <a:buClrTx/>
              <a:buSzTx/>
              <a:buFontTx/>
              <a:buNone/>
              <a:defRPr sz="2400" b="1">
                <a:solidFill>
                  <a:srgbClr val="FFFFFF"/>
                </a:solidFill>
              </a:defRPr>
            </a:lvl2pPr>
            <a:lvl3pPr marL="0" indent="914400">
              <a:spcBef>
                <a:spcPts val="0"/>
              </a:spcBef>
              <a:buClrTx/>
              <a:buSzTx/>
              <a:buFontTx/>
              <a:buNone/>
              <a:defRPr sz="2400" b="1">
                <a:solidFill>
                  <a:srgbClr val="FFFFFF"/>
                </a:solidFill>
              </a:defRPr>
            </a:lvl3pPr>
            <a:lvl4pPr marL="0" indent="1371600">
              <a:spcBef>
                <a:spcPts val="0"/>
              </a:spcBef>
              <a:buClrTx/>
              <a:buSzTx/>
              <a:buFontTx/>
              <a:buNone/>
              <a:defRPr sz="2400" b="1">
                <a:solidFill>
                  <a:srgbClr val="FFFFFF"/>
                </a:solidFill>
              </a:defRPr>
            </a:lvl4pPr>
            <a:lvl5pPr marL="0" indent="1828800">
              <a:spcBef>
                <a:spcPts val="0"/>
              </a:spcBef>
              <a:buClrTx/>
              <a:buSzTx/>
              <a:buFontTx/>
              <a:buNone/>
              <a:defRPr sz="2400" b="1">
                <a:solidFill>
                  <a:srgbClr val="FFFFFF"/>
                </a:solidFill>
              </a:defRPr>
            </a:lvl5pPr>
          </a:lstStyle>
          <a:p>
            <a:pPr lvl="0">
              <a:defRPr sz="1800" b="0">
                <a:solidFill>
                  <a:srgbClr val="000000"/>
                </a:solidFill>
              </a:defRPr>
            </a:pPr>
            <a:r>
              <a:rPr sz="2400" b="1">
                <a:solidFill>
                  <a:srgbClr val="FFFFFF"/>
                </a:solidFill>
              </a:rPr>
              <a:t>Body Level One</a:t>
            </a:r>
          </a:p>
          <a:p>
            <a:pPr lvl="1">
              <a:defRPr sz="1800" b="0">
                <a:solidFill>
                  <a:srgbClr val="000000"/>
                </a:solidFill>
              </a:defRPr>
            </a:pPr>
            <a:r>
              <a:rPr sz="2400" b="1">
                <a:solidFill>
                  <a:srgbClr val="FFFFFF"/>
                </a:solidFill>
              </a:rPr>
              <a:t>Body Level Two</a:t>
            </a:r>
          </a:p>
          <a:p>
            <a:pPr lvl="2">
              <a:defRPr sz="1800" b="0">
                <a:solidFill>
                  <a:srgbClr val="000000"/>
                </a:solidFill>
              </a:defRPr>
            </a:pPr>
            <a:r>
              <a:rPr sz="2400" b="1">
                <a:solidFill>
                  <a:srgbClr val="FFFFFF"/>
                </a:solidFill>
              </a:rPr>
              <a:t>Body Level Three</a:t>
            </a:r>
          </a:p>
          <a:p>
            <a:pPr lvl="3">
              <a:defRPr sz="1800" b="0">
                <a:solidFill>
                  <a:srgbClr val="000000"/>
                </a:solidFill>
              </a:defRPr>
            </a:pPr>
            <a:r>
              <a:rPr sz="2400" b="1">
                <a:solidFill>
                  <a:srgbClr val="FFFFFF"/>
                </a:solidFill>
              </a:rPr>
              <a:t>Body Level Four</a:t>
            </a:r>
          </a:p>
          <a:p>
            <a:pPr lvl="4">
              <a:defRPr sz="1800" b="0">
                <a:solidFill>
                  <a:srgbClr val="000000"/>
                </a:solidFill>
              </a:defRPr>
            </a:pPr>
            <a:r>
              <a:rPr sz="2400" b="1">
                <a:solidFill>
                  <a:srgbClr val="FFFFFF"/>
                </a:solidFill>
              </a:rPr>
              <a:t>Body Level Five</a:t>
            </a:r>
          </a:p>
        </p:txBody>
      </p:sp>
      <p:sp>
        <p:nvSpPr>
          <p:cNvPr id="29" name="Shape 29"/>
          <p:cNvSpPr/>
          <p:nvPr/>
        </p:nvSpPr>
        <p:spPr>
          <a:xfrm>
            <a:off x="2290373" y="6509200"/>
            <a:ext cx="6293411" cy="27699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r">
              <a:defRPr sz="800">
                <a:solidFill>
                  <a:srgbClr val="FFFFFF"/>
                </a:solidFill>
              </a:defRPr>
            </a:lvl1pPr>
          </a:lstStyle>
          <a:p>
            <a:pPr>
              <a:defRPr sz="1800">
                <a:solidFill>
                  <a:srgbClr val="000000"/>
                </a:solidFill>
              </a:defRPr>
            </a:pPr>
            <a:r>
              <a:rPr kern="0">
                <a:latin typeface="Calibri"/>
                <a:ea typeface="Calibri"/>
                <a:cs typeface="Calibri"/>
                <a:sym typeface="Calibri"/>
              </a:rPr>
              <a:t>Copyright © 2015, Oracle and/or its affiliates. All rights reserved.  |</a:t>
            </a:r>
          </a:p>
        </p:txBody>
      </p:sp>
      <p:pic>
        <p:nvPicPr>
          <p:cNvPr id="30" name="image1.png" descr="Horizontal JavaOne-Oracle co-branded logo in white on blue staging background."/>
          <p:cNvPicPr/>
          <p:nvPr/>
        </p:nvPicPr>
        <p:blipFill>
          <a:blip r:embed="rId2">
            <a:extLst/>
          </a:blip>
          <a:stretch>
            <a:fillRect/>
          </a:stretch>
        </p:blipFill>
        <p:spPr>
          <a:xfrm>
            <a:off x="530766" y="6263651"/>
            <a:ext cx="1475742" cy="594361"/>
          </a:xfrm>
          <a:prstGeom prst="rect">
            <a:avLst/>
          </a:prstGeom>
          <a:ln w="12700">
            <a:miter lim="400000"/>
          </a:ln>
        </p:spPr>
      </p:pic>
    </p:spTree>
    <p:extLst>
      <p:ext uri="{BB962C8B-B14F-4D97-AF65-F5344CB8AC3E}">
        <p14:creationId xmlns:p14="http://schemas.microsoft.com/office/powerpoint/2010/main" val="2669113467"/>
      </p:ext>
    </p:extLst>
  </p:cSld>
  <p:clrMapOvr>
    <a:masterClrMapping/>
  </p:clrMapOvr>
  <p:transition xmlns:p14="http://schemas.microsoft.com/office/powerpoint/2010/mai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Title Slide with Picture and Logo">
    <p:bg>
      <p:bgPr>
        <a:solidFill>
          <a:srgbClr val="000000"/>
        </a:solidFill>
        <a:effectLst/>
      </p:bgPr>
    </p:bg>
    <p:spTree>
      <p:nvGrpSpPr>
        <p:cNvPr id="1" name=""/>
        <p:cNvGrpSpPr/>
        <p:nvPr/>
      </p:nvGrpSpPr>
      <p:grpSpPr>
        <a:xfrm>
          <a:off x="0" y="0"/>
          <a:ext cx="0" cy="0"/>
          <a:chOff x="0" y="0"/>
          <a:chExt cx="0" cy="0"/>
        </a:xfrm>
      </p:grpSpPr>
      <p:sp>
        <p:nvSpPr>
          <p:cNvPr id="32" name="Shape 32" descr="Full slide 4-color photo can be inserted here. Customer/Partner logo can be included"/>
          <p:cNvSpPr/>
          <p:nvPr/>
        </p:nvSpPr>
        <p:spPr>
          <a:xfrm>
            <a:off x="6" y="0"/>
            <a:ext cx="12198357" cy="6858000"/>
          </a:xfrm>
          <a:prstGeom prst="rect">
            <a:avLst/>
          </a:prstGeom>
          <a:solidFill>
            <a:srgbClr val="46575E">
              <a:alpha val="40000"/>
            </a:srgbClr>
          </a:solidFill>
          <a:ln w="12700">
            <a:miter lim="400000"/>
          </a:ln>
        </p:spPr>
        <p:txBody>
          <a:bodyPr lIns="0" tIns="0" rIns="0" bIns="0" anchor="ctr"/>
          <a:lstStyle/>
          <a:p>
            <a:pPr algn="ctr">
              <a:defRPr>
                <a:solidFill>
                  <a:srgbClr val="FFFFFF"/>
                </a:solidFill>
              </a:defRPr>
            </a:pPr>
            <a:endParaRPr kern="0">
              <a:solidFill>
                <a:srgbClr val="FFFFFF"/>
              </a:solidFill>
              <a:latin typeface="Calibri"/>
              <a:ea typeface="Calibri"/>
              <a:cs typeface="Calibri"/>
              <a:sym typeface="Calibri"/>
            </a:endParaRPr>
          </a:p>
        </p:txBody>
      </p:sp>
      <p:sp>
        <p:nvSpPr>
          <p:cNvPr id="33" name="Shape 33"/>
          <p:cNvSpPr>
            <a:spLocks noGrp="1"/>
          </p:cNvSpPr>
          <p:nvPr>
            <p:ph type="title"/>
          </p:nvPr>
        </p:nvSpPr>
        <p:spPr>
          <a:xfrm>
            <a:off x="532236" y="0"/>
            <a:ext cx="9151152" cy="2209800"/>
          </a:xfrm>
          <a:prstGeom prst="rect">
            <a:avLst/>
          </a:prstGeom>
        </p:spPr>
        <p:txBody>
          <a:bodyPr/>
          <a:lstStyle>
            <a:lvl1pPr>
              <a:defRPr sz="4800">
                <a:solidFill>
                  <a:srgbClr val="FFFFFF"/>
                </a:solidFill>
              </a:defRPr>
            </a:lvl1pPr>
          </a:lstStyle>
          <a:p>
            <a:pPr lvl="0">
              <a:defRPr sz="1800">
                <a:solidFill>
                  <a:srgbClr val="000000"/>
                </a:solidFill>
              </a:defRPr>
            </a:pPr>
            <a:r>
              <a:rPr sz="4800">
                <a:solidFill>
                  <a:srgbClr val="FFFFFF"/>
                </a:solidFill>
              </a:rPr>
              <a:t>Title Text</a:t>
            </a:r>
          </a:p>
        </p:txBody>
      </p:sp>
      <p:sp>
        <p:nvSpPr>
          <p:cNvPr id="34" name="Shape 34"/>
          <p:cNvSpPr>
            <a:spLocks noGrp="1"/>
          </p:cNvSpPr>
          <p:nvPr>
            <p:ph type="body" idx="1"/>
          </p:nvPr>
        </p:nvSpPr>
        <p:spPr>
          <a:xfrm>
            <a:off x="532178" y="2286000"/>
            <a:ext cx="9151152" cy="2628900"/>
          </a:xfrm>
          <a:prstGeom prst="rect">
            <a:avLst/>
          </a:prstGeom>
        </p:spPr>
        <p:txBody>
          <a:bodyPr/>
          <a:lstStyle>
            <a:lvl1pPr marL="0" indent="0">
              <a:spcBef>
                <a:spcPts val="0"/>
              </a:spcBef>
              <a:buClrTx/>
              <a:buSzTx/>
              <a:buFontTx/>
              <a:buNone/>
              <a:defRPr sz="2400" b="1">
                <a:solidFill>
                  <a:srgbClr val="FFFFFF"/>
                </a:solidFill>
              </a:defRPr>
            </a:lvl1pPr>
            <a:lvl2pPr marL="0" indent="457200">
              <a:spcBef>
                <a:spcPts val="0"/>
              </a:spcBef>
              <a:buClrTx/>
              <a:buSzTx/>
              <a:buFontTx/>
              <a:buNone/>
              <a:defRPr sz="2400" b="1">
                <a:solidFill>
                  <a:srgbClr val="FFFFFF"/>
                </a:solidFill>
              </a:defRPr>
            </a:lvl2pPr>
            <a:lvl3pPr marL="0" indent="914400">
              <a:spcBef>
                <a:spcPts val="0"/>
              </a:spcBef>
              <a:buClrTx/>
              <a:buSzTx/>
              <a:buFontTx/>
              <a:buNone/>
              <a:defRPr sz="2400" b="1">
                <a:solidFill>
                  <a:srgbClr val="FFFFFF"/>
                </a:solidFill>
              </a:defRPr>
            </a:lvl3pPr>
            <a:lvl4pPr marL="0" indent="1371600">
              <a:spcBef>
                <a:spcPts val="0"/>
              </a:spcBef>
              <a:buClrTx/>
              <a:buSzTx/>
              <a:buFontTx/>
              <a:buNone/>
              <a:defRPr sz="2400" b="1">
                <a:solidFill>
                  <a:srgbClr val="FFFFFF"/>
                </a:solidFill>
              </a:defRPr>
            </a:lvl4pPr>
            <a:lvl5pPr marL="0" indent="1828800">
              <a:spcBef>
                <a:spcPts val="0"/>
              </a:spcBef>
              <a:buClrTx/>
              <a:buSzTx/>
              <a:buFontTx/>
              <a:buNone/>
              <a:defRPr sz="2400" b="1">
                <a:solidFill>
                  <a:srgbClr val="FFFFFF"/>
                </a:solidFill>
              </a:defRPr>
            </a:lvl5pPr>
          </a:lstStyle>
          <a:p>
            <a:pPr lvl="0">
              <a:defRPr sz="1800" b="0">
                <a:solidFill>
                  <a:srgbClr val="000000"/>
                </a:solidFill>
              </a:defRPr>
            </a:pPr>
            <a:r>
              <a:rPr sz="2400" b="1">
                <a:solidFill>
                  <a:srgbClr val="FFFFFF"/>
                </a:solidFill>
              </a:rPr>
              <a:t>Body Level One</a:t>
            </a:r>
          </a:p>
          <a:p>
            <a:pPr lvl="1">
              <a:defRPr sz="1800" b="0">
                <a:solidFill>
                  <a:srgbClr val="000000"/>
                </a:solidFill>
              </a:defRPr>
            </a:pPr>
            <a:r>
              <a:rPr sz="2400" b="1">
                <a:solidFill>
                  <a:srgbClr val="FFFFFF"/>
                </a:solidFill>
              </a:rPr>
              <a:t>Body Level Two</a:t>
            </a:r>
          </a:p>
          <a:p>
            <a:pPr lvl="2">
              <a:defRPr sz="1800" b="0">
                <a:solidFill>
                  <a:srgbClr val="000000"/>
                </a:solidFill>
              </a:defRPr>
            </a:pPr>
            <a:r>
              <a:rPr sz="2400" b="1">
                <a:solidFill>
                  <a:srgbClr val="FFFFFF"/>
                </a:solidFill>
              </a:rPr>
              <a:t>Body Level Three</a:t>
            </a:r>
          </a:p>
          <a:p>
            <a:pPr lvl="3">
              <a:defRPr sz="1800" b="0">
                <a:solidFill>
                  <a:srgbClr val="000000"/>
                </a:solidFill>
              </a:defRPr>
            </a:pPr>
            <a:r>
              <a:rPr sz="2400" b="1">
                <a:solidFill>
                  <a:srgbClr val="FFFFFF"/>
                </a:solidFill>
              </a:rPr>
              <a:t>Body Level Four</a:t>
            </a:r>
          </a:p>
          <a:p>
            <a:pPr lvl="4">
              <a:defRPr sz="1800" b="0">
                <a:solidFill>
                  <a:srgbClr val="000000"/>
                </a:solidFill>
              </a:defRPr>
            </a:pPr>
            <a:r>
              <a:rPr sz="2400" b="1">
                <a:solidFill>
                  <a:srgbClr val="FFFFFF"/>
                </a:solidFill>
              </a:rPr>
              <a:t>Body Level Five</a:t>
            </a:r>
          </a:p>
        </p:txBody>
      </p:sp>
      <p:sp>
        <p:nvSpPr>
          <p:cNvPr id="35" name="Shape 35"/>
          <p:cNvSpPr/>
          <p:nvPr/>
        </p:nvSpPr>
        <p:spPr>
          <a:xfrm>
            <a:off x="9835903" y="0"/>
            <a:ext cx="1830231" cy="1828800"/>
          </a:xfrm>
          <a:prstGeom prst="rect">
            <a:avLst/>
          </a:prstGeom>
          <a:solidFill>
            <a:srgbClr val="FFFFFF"/>
          </a:solidFill>
          <a:ln w="12700">
            <a:miter lim="400000"/>
          </a:ln>
        </p:spPr>
        <p:txBody>
          <a:bodyPr lIns="0" tIns="0" rIns="0" bIns="0" anchor="ctr"/>
          <a:lstStyle/>
          <a:p>
            <a:pPr algn="ctr">
              <a:defRPr>
                <a:solidFill>
                  <a:srgbClr val="FFFFFF"/>
                </a:solidFill>
              </a:defRPr>
            </a:pPr>
            <a:endParaRPr kern="0">
              <a:solidFill>
                <a:srgbClr val="FFFFFF"/>
              </a:solidFill>
              <a:latin typeface="Calibri"/>
              <a:ea typeface="Calibri"/>
              <a:cs typeface="Calibri"/>
              <a:sym typeface="Calibri"/>
            </a:endParaRPr>
          </a:p>
        </p:txBody>
      </p:sp>
      <p:sp>
        <p:nvSpPr>
          <p:cNvPr id="36" name="Shape 36"/>
          <p:cNvSpPr/>
          <p:nvPr/>
        </p:nvSpPr>
        <p:spPr>
          <a:xfrm>
            <a:off x="2290373" y="6509200"/>
            <a:ext cx="6293411" cy="27699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r">
              <a:defRPr sz="800">
                <a:solidFill>
                  <a:srgbClr val="FFFFFF"/>
                </a:solidFill>
              </a:defRPr>
            </a:lvl1pPr>
          </a:lstStyle>
          <a:p>
            <a:pPr>
              <a:defRPr sz="1800">
                <a:solidFill>
                  <a:srgbClr val="000000"/>
                </a:solidFill>
              </a:defRPr>
            </a:pPr>
            <a:r>
              <a:rPr kern="0">
                <a:latin typeface="Calibri"/>
                <a:ea typeface="Calibri"/>
                <a:cs typeface="Calibri"/>
                <a:sym typeface="Calibri"/>
              </a:rPr>
              <a:t>Copyright © 2015, Oracle and/or its affiliates. All rights reserved.  |</a:t>
            </a:r>
          </a:p>
        </p:txBody>
      </p:sp>
      <p:pic>
        <p:nvPicPr>
          <p:cNvPr id="37" name="image1.png" descr="Horizontal JavaOne-Oracle co-branded logo in white on blue staging background."/>
          <p:cNvPicPr/>
          <p:nvPr/>
        </p:nvPicPr>
        <p:blipFill>
          <a:blip r:embed="rId2">
            <a:extLst/>
          </a:blip>
          <a:stretch>
            <a:fillRect/>
          </a:stretch>
        </p:blipFill>
        <p:spPr>
          <a:xfrm>
            <a:off x="530766" y="6263651"/>
            <a:ext cx="1475742" cy="594361"/>
          </a:xfrm>
          <a:prstGeom prst="rect">
            <a:avLst/>
          </a:prstGeom>
          <a:ln w="12700">
            <a:miter lim="400000"/>
          </a:ln>
        </p:spPr>
      </p:pic>
    </p:spTree>
    <p:extLst>
      <p:ext uri="{BB962C8B-B14F-4D97-AF65-F5344CB8AC3E}">
        <p14:creationId xmlns:p14="http://schemas.microsoft.com/office/powerpoint/2010/main" val="1383512044"/>
      </p:ext>
    </p:extLst>
  </p:cSld>
  <p:clrMapOvr>
    <a:masterClrMapping/>
  </p:clrMapOvr>
  <p:transition xmlns:p14="http://schemas.microsoft.com/office/powerpoint/2010/mai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Title Slide with Picture and 2 Logos">
    <p:bg>
      <p:bgPr>
        <a:solidFill>
          <a:srgbClr val="000000"/>
        </a:solidFill>
        <a:effectLst/>
      </p:bgPr>
    </p:bg>
    <p:spTree>
      <p:nvGrpSpPr>
        <p:cNvPr id="1" name=""/>
        <p:cNvGrpSpPr/>
        <p:nvPr/>
      </p:nvGrpSpPr>
      <p:grpSpPr>
        <a:xfrm>
          <a:off x="0" y="0"/>
          <a:ext cx="0" cy="0"/>
          <a:chOff x="0" y="0"/>
          <a:chExt cx="0" cy="0"/>
        </a:xfrm>
      </p:grpSpPr>
      <p:sp>
        <p:nvSpPr>
          <p:cNvPr id="39" name="Shape 39" descr="Full slide 4-color photo can be inserted here. 2 Customer/Partner logos can be included"/>
          <p:cNvSpPr/>
          <p:nvPr/>
        </p:nvSpPr>
        <p:spPr>
          <a:xfrm>
            <a:off x="6" y="0"/>
            <a:ext cx="12198357" cy="6858000"/>
          </a:xfrm>
          <a:prstGeom prst="rect">
            <a:avLst/>
          </a:prstGeom>
          <a:solidFill>
            <a:srgbClr val="46575E">
              <a:alpha val="40000"/>
            </a:srgbClr>
          </a:solidFill>
          <a:ln w="12700">
            <a:miter lim="400000"/>
          </a:ln>
        </p:spPr>
        <p:txBody>
          <a:bodyPr lIns="0" tIns="0" rIns="0" bIns="0" anchor="ctr"/>
          <a:lstStyle/>
          <a:p>
            <a:pPr algn="ctr">
              <a:defRPr>
                <a:solidFill>
                  <a:srgbClr val="FFFFFF"/>
                </a:solidFill>
              </a:defRPr>
            </a:pPr>
            <a:endParaRPr kern="0">
              <a:solidFill>
                <a:srgbClr val="FFFFFF"/>
              </a:solidFill>
              <a:latin typeface="Calibri"/>
              <a:ea typeface="Calibri"/>
              <a:cs typeface="Calibri"/>
              <a:sym typeface="Calibri"/>
            </a:endParaRPr>
          </a:p>
        </p:txBody>
      </p:sp>
      <p:sp>
        <p:nvSpPr>
          <p:cNvPr id="40" name="Shape 40"/>
          <p:cNvSpPr>
            <a:spLocks noGrp="1"/>
          </p:cNvSpPr>
          <p:nvPr>
            <p:ph type="title"/>
          </p:nvPr>
        </p:nvSpPr>
        <p:spPr>
          <a:xfrm>
            <a:off x="532236" y="0"/>
            <a:ext cx="9151152" cy="2209800"/>
          </a:xfrm>
          <a:prstGeom prst="rect">
            <a:avLst/>
          </a:prstGeom>
        </p:spPr>
        <p:txBody>
          <a:bodyPr/>
          <a:lstStyle>
            <a:lvl1pPr>
              <a:defRPr sz="4800">
                <a:solidFill>
                  <a:srgbClr val="FFFFFF"/>
                </a:solidFill>
              </a:defRPr>
            </a:lvl1pPr>
          </a:lstStyle>
          <a:p>
            <a:pPr lvl="0">
              <a:defRPr sz="1800">
                <a:solidFill>
                  <a:srgbClr val="000000"/>
                </a:solidFill>
              </a:defRPr>
            </a:pPr>
            <a:r>
              <a:rPr sz="4800">
                <a:solidFill>
                  <a:srgbClr val="FFFFFF"/>
                </a:solidFill>
              </a:rPr>
              <a:t>Title Text</a:t>
            </a:r>
          </a:p>
        </p:txBody>
      </p:sp>
      <p:sp>
        <p:nvSpPr>
          <p:cNvPr id="41" name="Shape 41"/>
          <p:cNvSpPr>
            <a:spLocks noGrp="1"/>
          </p:cNvSpPr>
          <p:nvPr>
            <p:ph type="body" idx="1"/>
          </p:nvPr>
        </p:nvSpPr>
        <p:spPr>
          <a:xfrm>
            <a:off x="532178" y="2286000"/>
            <a:ext cx="9151152" cy="2628900"/>
          </a:xfrm>
          <a:prstGeom prst="rect">
            <a:avLst/>
          </a:prstGeom>
        </p:spPr>
        <p:txBody>
          <a:bodyPr/>
          <a:lstStyle>
            <a:lvl1pPr marL="0" indent="0">
              <a:spcBef>
                <a:spcPts val="0"/>
              </a:spcBef>
              <a:buClrTx/>
              <a:buSzTx/>
              <a:buFontTx/>
              <a:buNone/>
              <a:defRPr sz="2400" b="1">
                <a:solidFill>
                  <a:srgbClr val="FFFFFF"/>
                </a:solidFill>
              </a:defRPr>
            </a:lvl1pPr>
            <a:lvl2pPr marL="0" indent="457200">
              <a:spcBef>
                <a:spcPts val="0"/>
              </a:spcBef>
              <a:buClrTx/>
              <a:buSzTx/>
              <a:buFontTx/>
              <a:buNone/>
              <a:defRPr sz="2400" b="1">
                <a:solidFill>
                  <a:srgbClr val="FFFFFF"/>
                </a:solidFill>
              </a:defRPr>
            </a:lvl2pPr>
            <a:lvl3pPr marL="0" indent="914400">
              <a:spcBef>
                <a:spcPts val="0"/>
              </a:spcBef>
              <a:buClrTx/>
              <a:buSzTx/>
              <a:buFontTx/>
              <a:buNone/>
              <a:defRPr sz="2400" b="1">
                <a:solidFill>
                  <a:srgbClr val="FFFFFF"/>
                </a:solidFill>
              </a:defRPr>
            </a:lvl3pPr>
            <a:lvl4pPr marL="0" indent="1371600">
              <a:spcBef>
                <a:spcPts val="0"/>
              </a:spcBef>
              <a:buClrTx/>
              <a:buSzTx/>
              <a:buFontTx/>
              <a:buNone/>
              <a:defRPr sz="2400" b="1">
                <a:solidFill>
                  <a:srgbClr val="FFFFFF"/>
                </a:solidFill>
              </a:defRPr>
            </a:lvl4pPr>
            <a:lvl5pPr marL="0" indent="1828800">
              <a:spcBef>
                <a:spcPts val="0"/>
              </a:spcBef>
              <a:buClrTx/>
              <a:buSzTx/>
              <a:buFontTx/>
              <a:buNone/>
              <a:defRPr sz="2400" b="1">
                <a:solidFill>
                  <a:srgbClr val="FFFFFF"/>
                </a:solidFill>
              </a:defRPr>
            </a:lvl5pPr>
          </a:lstStyle>
          <a:p>
            <a:pPr lvl="0">
              <a:defRPr sz="1800" b="0">
                <a:solidFill>
                  <a:srgbClr val="000000"/>
                </a:solidFill>
              </a:defRPr>
            </a:pPr>
            <a:r>
              <a:rPr sz="2400" b="1">
                <a:solidFill>
                  <a:srgbClr val="FFFFFF"/>
                </a:solidFill>
              </a:rPr>
              <a:t>Body Level One</a:t>
            </a:r>
          </a:p>
          <a:p>
            <a:pPr lvl="1">
              <a:defRPr sz="1800" b="0">
                <a:solidFill>
                  <a:srgbClr val="000000"/>
                </a:solidFill>
              </a:defRPr>
            </a:pPr>
            <a:r>
              <a:rPr sz="2400" b="1">
                <a:solidFill>
                  <a:srgbClr val="FFFFFF"/>
                </a:solidFill>
              </a:rPr>
              <a:t>Body Level Two</a:t>
            </a:r>
          </a:p>
          <a:p>
            <a:pPr lvl="2">
              <a:defRPr sz="1800" b="0">
                <a:solidFill>
                  <a:srgbClr val="000000"/>
                </a:solidFill>
              </a:defRPr>
            </a:pPr>
            <a:r>
              <a:rPr sz="2400" b="1">
                <a:solidFill>
                  <a:srgbClr val="FFFFFF"/>
                </a:solidFill>
              </a:rPr>
              <a:t>Body Level Three</a:t>
            </a:r>
          </a:p>
          <a:p>
            <a:pPr lvl="3">
              <a:defRPr sz="1800" b="0">
                <a:solidFill>
                  <a:srgbClr val="000000"/>
                </a:solidFill>
              </a:defRPr>
            </a:pPr>
            <a:r>
              <a:rPr sz="2400" b="1">
                <a:solidFill>
                  <a:srgbClr val="FFFFFF"/>
                </a:solidFill>
              </a:rPr>
              <a:t>Body Level Four</a:t>
            </a:r>
          </a:p>
          <a:p>
            <a:pPr lvl="4">
              <a:defRPr sz="1800" b="0">
                <a:solidFill>
                  <a:srgbClr val="000000"/>
                </a:solidFill>
              </a:defRPr>
            </a:pPr>
            <a:r>
              <a:rPr sz="2400" b="1">
                <a:solidFill>
                  <a:srgbClr val="FFFFFF"/>
                </a:solidFill>
              </a:rPr>
              <a:t>Body Level Five</a:t>
            </a:r>
          </a:p>
        </p:txBody>
      </p:sp>
      <p:sp>
        <p:nvSpPr>
          <p:cNvPr id="42" name="Shape 42"/>
          <p:cNvSpPr/>
          <p:nvPr/>
        </p:nvSpPr>
        <p:spPr>
          <a:xfrm>
            <a:off x="9835903" y="0"/>
            <a:ext cx="1830231" cy="1828800"/>
          </a:xfrm>
          <a:prstGeom prst="rect">
            <a:avLst/>
          </a:prstGeom>
          <a:solidFill>
            <a:srgbClr val="FFFFFF"/>
          </a:solidFill>
          <a:ln w="12700">
            <a:miter lim="400000"/>
          </a:ln>
        </p:spPr>
        <p:txBody>
          <a:bodyPr lIns="0" tIns="0" rIns="0" bIns="0" anchor="ctr"/>
          <a:lstStyle/>
          <a:p>
            <a:pPr algn="ctr">
              <a:defRPr>
                <a:solidFill>
                  <a:srgbClr val="FFFFFF"/>
                </a:solidFill>
              </a:defRPr>
            </a:pPr>
            <a:endParaRPr kern="0">
              <a:solidFill>
                <a:srgbClr val="FFFFFF"/>
              </a:solidFill>
              <a:latin typeface="Calibri"/>
              <a:ea typeface="Calibri"/>
              <a:cs typeface="Calibri"/>
              <a:sym typeface="Calibri"/>
            </a:endParaRPr>
          </a:p>
        </p:txBody>
      </p:sp>
      <p:sp>
        <p:nvSpPr>
          <p:cNvPr id="43" name="Shape 43"/>
          <p:cNvSpPr/>
          <p:nvPr/>
        </p:nvSpPr>
        <p:spPr>
          <a:xfrm>
            <a:off x="9831131" y="5409993"/>
            <a:ext cx="1830231" cy="850393"/>
          </a:xfrm>
          <a:prstGeom prst="rect">
            <a:avLst/>
          </a:prstGeom>
          <a:solidFill>
            <a:srgbClr val="FFFFFF"/>
          </a:solidFill>
          <a:ln w="12700">
            <a:miter lim="400000"/>
          </a:ln>
        </p:spPr>
        <p:txBody>
          <a:bodyPr lIns="0" tIns="0" rIns="0" bIns="0" anchor="ctr"/>
          <a:lstStyle/>
          <a:p>
            <a:pPr algn="ctr">
              <a:lnSpc>
                <a:spcPct val="90000"/>
              </a:lnSpc>
              <a:defRPr>
                <a:solidFill>
                  <a:srgbClr val="FFFFFF"/>
                </a:solidFill>
              </a:defRPr>
            </a:pPr>
            <a:endParaRPr kern="0">
              <a:solidFill>
                <a:srgbClr val="FFFFFF"/>
              </a:solidFill>
              <a:latin typeface="Calibri"/>
              <a:ea typeface="Calibri"/>
              <a:cs typeface="Calibri"/>
              <a:sym typeface="Calibri"/>
            </a:endParaRPr>
          </a:p>
        </p:txBody>
      </p:sp>
      <p:sp>
        <p:nvSpPr>
          <p:cNvPr id="44" name="Shape 44"/>
          <p:cNvSpPr/>
          <p:nvPr/>
        </p:nvSpPr>
        <p:spPr>
          <a:xfrm>
            <a:off x="2290373" y="6509200"/>
            <a:ext cx="6293411" cy="27699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r">
              <a:defRPr sz="800">
                <a:solidFill>
                  <a:srgbClr val="FFFFFF"/>
                </a:solidFill>
              </a:defRPr>
            </a:lvl1pPr>
          </a:lstStyle>
          <a:p>
            <a:pPr>
              <a:defRPr sz="1800">
                <a:solidFill>
                  <a:srgbClr val="000000"/>
                </a:solidFill>
              </a:defRPr>
            </a:pPr>
            <a:r>
              <a:rPr kern="0">
                <a:latin typeface="Calibri"/>
                <a:ea typeface="Calibri"/>
                <a:cs typeface="Calibri"/>
                <a:sym typeface="Calibri"/>
              </a:rPr>
              <a:t>Copyright © 2015, Oracle and/or its affiliates. All rights reserved.  |</a:t>
            </a:r>
          </a:p>
        </p:txBody>
      </p:sp>
      <p:pic>
        <p:nvPicPr>
          <p:cNvPr id="45" name="image1.png" descr="Horizontal JavaOne-Oracle co-branded logo in white on blue staging background."/>
          <p:cNvPicPr/>
          <p:nvPr/>
        </p:nvPicPr>
        <p:blipFill>
          <a:blip r:embed="rId2">
            <a:extLst/>
          </a:blip>
          <a:stretch>
            <a:fillRect/>
          </a:stretch>
        </p:blipFill>
        <p:spPr>
          <a:xfrm>
            <a:off x="530766" y="6263651"/>
            <a:ext cx="1475742" cy="594361"/>
          </a:xfrm>
          <a:prstGeom prst="rect">
            <a:avLst/>
          </a:prstGeom>
          <a:ln w="12700">
            <a:miter lim="400000"/>
          </a:ln>
        </p:spPr>
      </p:pic>
    </p:spTree>
    <p:extLst>
      <p:ext uri="{BB962C8B-B14F-4D97-AF65-F5344CB8AC3E}">
        <p14:creationId xmlns:p14="http://schemas.microsoft.com/office/powerpoint/2010/main" val="136782908"/>
      </p:ext>
    </p:extLst>
  </p:cSld>
  <p:clrMapOvr>
    <a:masterClrMapping/>
  </p:clrMapOvr>
  <p:transition xmlns:p14="http://schemas.microsoft.com/office/powerpoint/2010/mai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7" name="Shape 47"/>
          <p:cNvSpPr>
            <a:spLocks noGrp="1"/>
          </p:cNvSpPr>
          <p:nvPr>
            <p:ph type="title"/>
          </p:nvPr>
        </p:nvSpPr>
        <p:spPr>
          <a:xfrm>
            <a:off x="532228" y="0"/>
            <a:ext cx="11133902" cy="1295400"/>
          </a:xfrm>
          <a:prstGeom prst="rect">
            <a:avLst/>
          </a:prstGeom>
        </p:spPr>
        <p:txBody>
          <a:bodyPr/>
          <a:lstStyle/>
          <a:p>
            <a:pPr lvl="0">
              <a:defRPr sz="1800">
                <a:solidFill>
                  <a:srgbClr val="000000"/>
                </a:solidFill>
              </a:defRPr>
            </a:pPr>
            <a:r>
              <a:rPr sz="3600">
                <a:solidFill>
                  <a:srgbClr val="5F5F5F"/>
                </a:solidFill>
              </a:rPr>
              <a:t>Title Text</a:t>
            </a:r>
          </a:p>
        </p:txBody>
      </p:sp>
      <p:sp>
        <p:nvSpPr>
          <p:cNvPr id="48" name="Shape 48"/>
          <p:cNvSpPr>
            <a:spLocks noGrp="1"/>
          </p:cNvSpPr>
          <p:nvPr>
            <p:ph type="body" idx="1"/>
          </p:nvPr>
        </p:nvSpPr>
        <p:spPr>
          <a:xfrm>
            <a:off x="531566" y="1524007"/>
            <a:ext cx="11135224" cy="5334001"/>
          </a:xfrm>
          <a:prstGeom prst="rect">
            <a:avLst/>
          </a:prstGeom>
        </p:spPr>
        <p:txBody>
          <a:bodyPr/>
          <a:lstStyle/>
          <a:p>
            <a:pPr lvl="0">
              <a:defRPr sz="1800">
                <a:solidFill>
                  <a:srgbClr val="000000"/>
                </a:solidFill>
              </a:defRPr>
            </a:pPr>
            <a:r>
              <a:rPr sz="2800">
                <a:solidFill>
                  <a:srgbClr val="5F5F5F"/>
                </a:solidFill>
              </a:rPr>
              <a:t>Body Level One</a:t>
            </a:r>
          </a:p>
          <a:p>
            <a:pPr lvl="1">
              <a:defRPr sz="1800">
                <a:solidFill>
                  <a:srgbClr val="000000"/>
                </a:solidFill>
              </a:defRPr>
            </a:pPr>
            <a:r>
              <a:rPr sz="2800">
                <a:solidFill>
                  <a:srgbClr val="5F5F5F"/>
                </a:solidFill>
              </a:rPr>
              <a:t>Body Level Two</a:t>
            </a:r>
          </a:p>
          <a:p>
            <a:pPr lvl="2">
              <a:defRPr sz="1800">
                <a:solidFill>
                  <a:srgbClr val="000000"/>
                </a:solidFill>
              </a:defRPr>
            </a:pPr>
            <a:r>
              <a:rPr sz="2800">
                <a:solidFill>
                  <a:srgbClr val="5F5F5F"/>
                </a:solidFill>
              </a:rPr>
              <a:t>Body Level Three</a:t>
            </a:r>
          </a:p>
          <a:p>
            <a:pPr lvl="3">
              <a:defRPr sz="1800">
                <a:solidFill>
                  <a:srgbClr val="000000"/>
                </a:solidFill>
              </a:defRPr>
            </a:pPr>
            <a:r>
              <a:rPr sz="2800">
                <a:solidFill>
                  <a:srgbClr val="5F5F5F"/>
                </a:solidFill>
              </a:rPr>
              <a:t>Body Level Four</a:t>
            </a:r>
          </a:p>
          <a:p>
            <a:pPr lvl="4">
              <a:defRPr sz="1800">
                <a:solidFill>
                  <a:srgbClr val="000000"/>
                </a:solidFill>
              </a:defRPr>
            </a:pPr>
            <a:r>
              <a:rPr sz="2800">
                <a:solidFill>
                  <a:srgbClr val="5F5F5F"/>
                </a:solidFill>
              </a:rPr>
              <a:t>Body Level Five</a:t>
            </a:r>
          </a:p>
        </p:txBody>
      </p:sp>
      <p:sp>
        <p:nvSpPr>
          <p:cNvPr id="49" name="Shape 49"/>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965668870"/>
      </p:ext>
    </p:extLst>
  </p:cSld>
  <p:clrMapOvr>
    <a:masterClrMapping/>
  </p:clrMapOvr>
  <p:transition xmlns:p14="http://schemas.microsoft.com/office/powerpoint/2010/mai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Title, Subtitle, and Content">
    <p:spTree>
      <p:nvGrpSpPr>
        <p:cNvPr id="1" name=""/>
        <p:cNvGrpSpPr/>
        <p:nvPr/>
      </p:nvGrpSpPr>
      <p:grpSpPr>
        <a:xfrm>
          <a:off x="0" y="0"/>
          <a:ext cx="0" cy="0"/>
          <a:chOff x="0" y="0"/>
          <a:chExt cx="0" cy="0"/>
        </a:xfrm>
      </p:grpSpPr>
      <p:sp>
        <p:nvSpPr>
          <p:cNvPr id="51" name="Shape 51"/>
          <p:cNvSpPr>
            <a:spLocks noGrp="1"/>
          </p:cNvSpPr>
          <p:nvPr>
            <p:ph type="title"/>
          </p:nvPr>
        </p:nvSpPr>
        <p:spPr>
          <a:xfrm>
            <a:off x="532228" y="0"/>
            <a:ext cx="11133902" cy="1295400"/>
          </a:xfrm>
          <a:prstGeom prst="rect">
            <a:avLst/>
          </a:prstGeom>
        </p:spPr>
        <p:txBody>
          <a:bodyPr/>
          <a:lstStyle/>
          <a:p>
            <a:pPr lvl="0">
              <a:defRPr sz="1800">
                <a:solidFill>
                  <a:srgbClr val="000000"/>
                </a:solidFill>
              </a:defRPr>
            </a:pPr>
            <a:r>
              <a:rPr sz="3600">
                <a:solidFill>
                  <a:srgbClr val="5F5F5F"/>
                </a:solidFill>
              </a:rPr>
              <a:t>Title Text</a:t>
            </a:r>
          </a:p>
        </p:txBody>
      </p:sp>
      <p:sp>
        <p:nvSpPr>
          <p:cNvPr id="52" name="Shape 52"/>
          <p:cNvSpPr>
            <a:spLocks noGrp="1"/>
          </p:cNvSpPr>
          <p:nvPr>
            <p:ph type="body" idx="1"/>
          </p:nvPr>
        </p:nvSpPr>
        <p:spPr>
          <a:xfrm>
            <a:off x="531566" y="1981200"/>
            <a:ext cx="11135224" cy="4876800"/>
          </a:xfrm>
          <a:prstGeom prst="rect">
            <a:avLst/>
          </a:prstGeom>
        </p:spPr>
        <p:txBody>
          <a:bodyPr/>
          <a:lstStyle/>
          <a:p>
            <a:pPr lvl="0">
              <a:defRPr sz="1800">
                <a:solidFill>
                  <a:srgbClr val="000000"/>
                </a:solidFill>
              </a:defRPr>
            </a:pPr>
            <a:r>
              <a:rPr sz="2800">
                <a:solidFill>
                  <a:srgbClr val="5F5F5F"/>
                </a:solidFill>
              </a:rPr>
              <a:t>Body Level One</a:t>
            </a:r>
          </a:p>
          <a:p>
            <a:pPr lvl="1">
              <a:defRPr sz="1800">
                <a:solidFill>
                  <a:srgbClr val="000000"/>
                </a:solidFill>
              </a:defRPr>
            </a:pPr>
            <a:r>
              <a:rPr sz="2800">
                <a:solidFill>
                  <a:srgbClr val="5F5F5F"/>
                </a:solidFill>
              </a:rPr>
              <a:t>Body Level Two</a:t>
            </a:r>
          </a:p>
          <a:p>
            <a:pPr lvl="2">
              <a:defRPr sz="1800">
                <a:solidFill>
                  <a:srgbClr val="000000"/>
                </a:solidFill>
              </a:defRPr>
            </a:pPr>
            <a:r>
              <a:rPr sz="2800">
                <a:solidFill>
                  <a:srgbClr val="5F5F5F"/>
                </a:solidFill>
              </a:rPr>
              <a:t>Body Level Three</a:t>
            </a:r>
          </a:p>
          <a:p>
            <a:pPr lvl="3">
              <a:defRPr sz="1800">
                <a:solidFill>
                  <a:srgbClr val="000000"/>
                </a:solidFill>
              </a:defRPr>
            </a:pPr>
            <a:r>
              <a:rPr sz="2800">
                <a:solidFill>
                  <a:srgbClr val="5F5F5F"/>
                </a:solidFill>
              </a:rPr>
              <a:t>Body Level Four</a:t>
            </a:r>
          </a:p>
          <a:p>
            <a:pPr lvl="4">
              <a:defRPr sz="1800">
                <a:solidFill>
                  <a:srgbClr val="000000"/>
                </a:solidFill>
              </a:defRPr>
            </a:pPr>
            <a:r>
              <a:rPr sz="2800">
                <a:solidFill>
                  <a:srgbClr val="5F5F5F"/>
                </a:solidFill>
              </a:rPr>
              <a:t>Body Level Five</a:t>
            </a:r>
          </a:p>
        </p:txBody>
      </p:sp>
      <p:sp>
        <p:nvSpPr>
          <p:cNvPr id="53" name="Shape 5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84224546"/>
      </p:ext>
    </p:extLst>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Picture and 2 Logos">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2 Customer/Partner logos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8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4A42B4F-6639-AA4B-81BD-31887D03ECF0}" type="datetime1">
              <a:rPr lang="en-US" smtClean="0"/>
              <a:t>10/15/15</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13" name="Text Placeholder 12"/>
          <p:cNvSpPr>
            <a:spLocks noGrp="1"/>
          </p:cNvSpPr>
          <p:nvPr>
            <p:ph type="body" sz="quarter" idx="13" hasCustomPrompt="1"/>
          </p:nvPr>
        </p:nvSpPr>
        <p:spPr>
          <a:xfrm>
            <a:off x="531814" y="342946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7"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lang="en-US" sz="850" smtClean="0">
                <a:solidFill>
                  <a:schemeClr val="tx1"/>
                </a:solidFill>
              </a:rPr>
              <a:t>Copyright © 2015, Oracle and/or its affiliates. All rights reserved.  |</a:t>
            </a:r>
            <a:endParaRPr lang="en-US" sz="850" dirty="0">
              <a:solidFill>
                <a:schemeClr val="tx1"/>
              </a:solidFill>
            </a:endParaRPr>
          </a:p>
        </p:txBody>
      </p:sp>
      <p:pic>
        <p:nvPicPr>
          <p:cNvPr id="14" name="Picture 13"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val="40700034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Program Agenda">
    <p:spTree>
      <p:nvGrpSpPr>
        <p:cNvPr id="1" name=""/>
        <p:cNvGrpSpPr/>
        <p:nvPr/>
      </p:nvGrpSpPr>
      <p:grpSpPr>
        <a:xfrm>
          <a:off x="0" y="0"/>
          <a:ext cx="0" cy="0"/>
          <a:chOff x="0" y="0"/>
          <a:chExt cx="0" cy="0"/>
        </a:xfrm>
      </p:grpSpPr>
      <p:sp>
        <p:nvSpPr>
          <p:cNvPr id="55" name="Shape 55"/>
          <p:cNvSpPr>
            <a:spLocks noGrp="1"/>
          </p:cNvSpPr>
          <p:nvPr>
            <p:ph type="title"/>
          </p:nvPr>
        </p:nvSpPr>
        <p:spPr>
          <a:xfrm>
            <a:off x="532228" y="0"/>
            <a:ext cx="11133902" cy="1295400"/>
          </a:xfrm>
          <a:prstGeom prst="rect">
            <a:avLst/>
          </a:prstGeom>
        </p:spPr>
        <p:txBody>
          <a:bodyPr/>
          <a:lstStyle/>
          <a:p>
            <a:pPr lvl="0">
              <a:defRPr sz="1800">
                <a:solidFill>
                  <a:srgbClr val="000000"/>
                </a:solidFill>
              </a:defRPr>
            </a:pPr>
            <a:r>
              <a:rPr sz="3600">
                <a:solidFill>
                  <a:srgbClr val="5F5F5F"/>
                </a:solidFill>
              </a:rPr>
              <a:t>Title Text</a:t>
            </a:r>
          </a:p>
        </p:txBody>
      </p:sp>
      <p:sp>
        <p:nvSpPr>
          <p:cNvPr id="56" name="Shape 56"/>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57" name="Shape 57"/>
          <p:cNvSpPr>
            <a:spLocks noGrp="1"/>
          </p:cNvSpPr>
          <p:nvPr>
            <p:ph type="body" idx="1"/>
          </p:nvPr>
        </p:nvSpPr>
        <p:spPr>
          <a:xfrm>
            <a:off x="2798123" y="1981199"/>
            <a:ext cx="8868013" cy="4876802"/>
          </a:xfrm>
          <a:prstGeom prst="rect">
            <a:avLst/>
          </a:prstGeom>
        </p:spPr>
        <p:txBody>
          <a:bodyPr/>
          <a:lstStyle>
            <a:lvl1pPr marL="0" indent="1587">
              <a:spcBef>
                <a:spcPts val="2400"/>
              </a:spcBef>
              <a:buClrTx/>
              <a:buSzTx/>
              <a:buFontTx/>
              <a:buNone/>
            </a:lvl1pPr>
            <a:lvl2pPr marL="0" indent="1587">
              <a:spcBef>
                <a:spcPts val="2400"/>
              </a:spcBef>
              <a:buClrTx/>
              <a:buSzTx/>
              <a:buFontTx/>
              <a:buNone/>
            </a:lvl2pPr>
            <a:lvl3pPr marL="0" indent="1587">
              <a:spcBef>
                <a:spcPts val="2400"/>
              </a:spcBef>
              <a:buClrTx/>
              <a:buSzTx/>
              <a:buFontTx/>
              <a:buNone/>
            </a:lvl3pPr>
            <a:lvl4pPr marL="0" indent="1587">
              <a:spcBef>
                <a:spcPts val="2400"/>
              </a:spcBef>
              <a:buClrTx/>
              <a:buSzTx/>
              <a:buFontTx/>
              <a:buNone/>
            </a:lvl4pPr>
            <a:lvl5pPr marL="0" indent="1587">
              <a:spcBef>
                <a:spcPts val="2400"/>
              </a:spcBef>
              <a:buClrTx/>
              <a:buSzTx/>
              <a:buFontTx/>
              <a:buNone/>
            </a:lvl5pPr>
          </a:lstStyle>
          <a:p>
            <a:pPr lvl="0">
              <a:defRPr sz="1800">
                <a:solidFill>
                  <a:srgbClr val="000000"/>
                </a:solidFill>
              </a:defRPr>
            </a:pPr>
            <a:r>
              <a:rPr sz="2800">
                <a:solidFill>
                  <a:srgbClr val="5F5F5F"/>
                </a:solidFill>
              </a:rPr>
              <a:t>Body Level One</a:t>
            </a:r>
          </a:p>
          <a:p>
            <a:pPr lvl="1">
              <a:defRPr sz="1800">
                <a:solidFill>
                  <a:srgbClr val="000000"/>
                </a:solidFill>
              </a:defRPr>
            </a:pPr>
            <a:r>
              <a:rPr sz="2800">
                <a:solidFill>
                  <a:srgbClr val="5F5F5F"/>
                </a:solidFill>
              </a:rPr>
              <a:t>Body Level Two</a:t>
            </a:r>
          </a:p>
          <a:p>
            <a:pPr lvl="2">
              <a:defRPr sz="1800">
                <a:solidFill>
                  <a:srgbClr val="000000"/>
                </a:solidFill>
              </a:defRPr>
            </a:pPr>
            <a:r>
              <a:rPr sz="2800">
                <a:solidFill>
                  <a:srgbClr val="5F5F5F"/>
                </a:solidFill>
              </a:rPr>
              <a:t>Body Level Three</a:t>
            </a:r>
          </a:p>
          <a:p>
            <a:pPr lvl="3">
              <a:defRPr sz="1800">
                <a:solidFill>
                  <a:srgbClr val="000000"/>
                </a:solidFill>
              </a:defRPr>
            </a:pPr>
            <a:r>
              <a:rPr sz="2800">
                <a:solidFill>
                  <a:srgbClr val="5F5F5F"/>
                </a:solidFill>
              </a:rPr>
              <a:t>Body Level Four</a:t>
            </a:r>
          </a:p>
          <a:p>
            <a:pPr lvl="4">
              <a:defRPr sz="1800">
                <a:solidFill>
                  <a:srgbClr val="000000"/>
                </a:solidFill>
              </a:defRPr>
            </a:pPr>
            <a:r>
              <a:rPr sz="2800">
                <a:solidFill>
                  <a:srgbClr val="5F5F5F"/>
                </a:solidFill>
              </a:rPr>
              <a:t>Body Level Five</a:t>
            </a:r>
          </a:p>
        </p:txBody>
      </p:sp>
    </p:spTree>
    <p:extLst>
      <p:ext uri="{BB962C8B-B14F-4D97-AF65-F5344CB8AC3E}">
        <p14:creationId xmlns:p14="http://schemas.microsoft.com/office/powerpoint/2010/main" val="781967226"/>
      </p:ext>
    </p:extLst>
  </p:cSld>
  <p:clrMapOvr>
    <a:masterClrMapping/>
  </p:clrMapOvr>
  <p:transition xmlns:p14="http://schemas.microsoft.com/office/powerpoint/2010/mai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Section Header without Picture">
    <p:spTree>
      <p:nvGrpSpPr>
        <p:cNvPr id="1" name=""/>
        <p:cNvGrpSpPr/>
        <p:nvPr/>
      </p:nvGrpSpPr>
      <p:grpSpPr>
        <a:xfrm>
          <a:off x="0" y="0"/>
          <a:ext cx="0" cy="0"/>
          <a:chOff x="0" y="0"/>
          <a:chExt cx="0" cy="0"/>
        </a:xfrm>
      </p:grpSpPr>
      <p:sp>
        <p:nvSpPr>
          <p:cNvPr id="59" name="Shape 59"/>
          <p:cNvSpPr>
            <a:spLocks noGrp="1"/>
          </p:cNvSpPr>
          <p:nvPr>
            <p:ph type="title"/>
          </p:nvPr>
        </p:nvSpPr>
        <p:spPr>
          <a:xfrm>
            <a:off x="532228" y="885835"/>
            <a:ext cx="11133902" cy="3086101"/>
          </a:xfrm>
          <a:prstGeom prst="rect">
            <a:avLst/>
          </a:prstGeom>
        </p:spPr>
        <p:txBody>
          <a:bodyPr/>
          <a:lstStyle>
            <a:lvl1pPr>
              <a:defRPr sz="4800"/>
            </a:lvl1pPr>
          </a:lstStyle>
          <a:p>
            <a:pPr lvl="0">
              <a:defRPr sz="1800">
                <a:solidFill>
                  <a:srgbClr val="000000"/>
                </a:solidFill>
              </a:defRPr>
            </a:pPr>
            <a:r>
              <a:rPr sz="4800">
                <a:solidFill>
                  <a:srgbClr val="5F5F5F"/>
                </a:solidFill>
              </a:rPr>
              <a:t>Title Text</a:t>
            </a:r>
          </a:p>
        </p:txBody>
      </p:sp>
      <p:sp>
        <p:nvSpPr>
          <p:cNvPr id="60" name="Shape 60"/>
          <p:cNvSpPr>
            <a:spLocks noGrp="1"/>
          </p:cNvSpPr>
          <p:nvPr>
            <p:ph type="body" idx="1"/>
          </p:nvPr>
        </p:nvSpPr>
        <p:spPr>
          <a:xfrm>
            <a:off x="532228" y="4038609"/>
            <a:ext cx="11133902" cy="2628901"/>
          </a:xfrm>
          <a:prstGeom prst="rect">
            <a:avLst/>
          </a:prstGeom>
        </p:spPr>
        <p:txBody>
          <a:bodyPr/>
          <a:lstStyle>
            <a:lvl1pPr marL="0" indent="0">
              <a:spcBef>
                <a:spcPts val="0"/>
              </a:spcBef>
              <a:buClrTx/>
              <a:buSzTx/>
              <a:buFontTx/>
              <a:buNone/>
              <a:defRPr sz="2400" b="1"/>
            </a:lvl1pPr>
            <a:lvl2pPr marL="0" indent="457200">
              <a:spcBef>
                <a:spcPts val="0"/>
              </a:spcBef>
              <a:buClrTx/>
              <a:buSzTx/>
              <a:buFontTx/>
              <a:buNone/>
              <a:defRPr sz="2400" b="1"/>
            </a:lvl2pPr>
            <a:lvl3pPr marL="0" indent="914400">
              <a:spcBef>
                <a:spcPts val="0"/>
              </a:spcBef>
              <a:buClrTx/>
              <a:buSzTx/>
              <a:buFontTx/>
              <a:buNone/>
              <a:defRPr sz="2400" b="1"/>
            </a:lvl3pPr>
            <a:lvl4pPr marL="0" indent="1371600">
              <a:spcBef>
                <a:spcPts val="0"/>
              </a:spcBef>
              <a:buClrTx/>
              <a:buSzTx/>
              <a:buFontTx/>
              <a:buNone/>
              <a:defRPr sz="2400" b="1"/>
            </a:lvl4pPr>
            <a:lvl5pPr marL="0" indent="1828800">
              <a:spcBef>
                <a:spcPts val="0"/>
              </a:spcBef>
              <a:buClrTx/>
              <a:buSzTx/>
              <a:buFontTx/>
              <a:buNone/>
              <a:defRPr sz="2400" b="1"/>
            </a:lvl5pPr>
          </a:lstStyle>
          <a:p>
            <a:pPr lvl="0">
              <a:defRPr sz="1800" b="0">
                <a:solidFill>
                  <a:srgbClr val="000000"/>
                </a:solidFill>
              </a:defRPr>
            </a:pPr>
            <a:r>
              <a:rPr sz="2400" b="1">
                <a:solidFill>
                  <a:srgbClr val="5F5F5F"/>
                </a:solidFill>
              </a:rPr>
              <a:t>Body Level One</a:t>
            </a:r>
          </a:p>
          <a:p>
            <a:pPr lvl="1">
              <a:defRPr sz="1800" b="0">
                <a:solidFill>
                  <a:srgbClr val="000000"/>
                </a:solidFill>
              </a:defRPr>
            </a:pPr>
            <a:r>
              <a:rPr sz="2400" b="1">
                <a:solidFill>
                  <a:srgbClr val="5F5F5F"/>
                </a:solidFill>
              </a:rPr>
              <a:t>Body Level Two</a:t>
            </a:r>
          </a:p>
          <a:p>
            <a:pPr lvl="2">
              <a:defRPr sz="1800" b="0">
                <a:solidFill>
                  <a:srgbClr val="000000"/>
                </a:solidFill>
              </a:defRPr>
            </a:pPr>
            <a:r>
              <a:rPr sz="2400" b="1">
                <a:solidFill>
                  <a:srgbClr val="5F5F5F"/>
                </a:solidFill>
              </a:rPr>
              <a:t>Body Level Three</a:t>
            </a:r>
          </a:p>
          <a:p>
            <a:pPr lvl="3">
              <a:defRPr sz="1800" b="0">
                <a:solidFill>
                  <a:srgbClr val="000000"/>
                </a:solidFill>
              </a:defRPr>
            </a:pPr>
            <a:r>
              <a:rPr sz="2400" b="1">
                <a:solidFill>
                  <a:srgbClr val="5F5F5F"/>
                </a:solidFill>
              </a:rPr>
              <a:t>Body Level Four</a:t>
            </a:r>
          </a:p>
          <a:p>
            <a:pPr lvl="4">
              <a:defRPr sz="1800" b="0">
                <a:solidFill>
                  <a:srgbClr val="000000"/>
                </a:solidFill>
              </a:defRPr>
            </a:pPr>
            <a:r>
              <a:rPr sz="2400" b="1">
                <a:solidFill>
                  <a:srgbClr val="5F5F5F"/>
                </a:solidFill>
              </a:rPr>
              <a:t>Body Level Five</a:t>
            </a:r>
          </a:p>
        </p:txBody>
      </p:sp>
      <p:sp>
        <p:nvSpPr>
          <p:cNvPr id="61" name="Shape 61"/>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02142000"/>
      </p:ext>
    </p:extLst>
  </p:cSld>
  <p:clrMapOvr>
    <a:masterClrMapping/>
  </p:clrMapOvr>
  <p:transition xmlns:p14="http://schemas.microsoft.com/office/powerpoint/2010/mai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Section Header with Pictur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3" name="Shape 63" descr="Full bleed 4-color photo can be inserted here"/>
          <p:cNvSpPr/>
          <p:nvPr/>
        </p:nvSpPr>
        <p:spPr>
          <a:xfrm>
            <a:off x="6" y="0"/>
            <a:ext cx="12198357" cy="6858000"/>
          </a:xfrm>
          <a:prstGeom prst="rect">
            <a:avLst/>
          </a:prstGeom>
          <a:solidFill>
            <a:srgbClr val="46575E">
              <a:alpha val="40000"/>
            </a:srgbClr>
          </a:solidFill>
          <a:ln w="12700">
            <a:miter lim="400000"/>
          </a:ln>
        </p:spPr>
        <p:txBody>
          <a:bodyPr lIns="0" tIns="0" rIns="0" bIns="0" anchor="ctr"/>
          <a:lstStyle/>
          <a:p>
            <a:pPr algn="ctr">
              <a:defRPr>
                <a:solidFill>
                  <a:srgbClr val="FFFFFF"/>
                </a:solidFill>
              </a:defRPr>
            </a:pPr>
            <a:endParaRPr kern="0">
              <a:solidFill>
                <a:srgbClr val="FFFFFF"/>
              </a:solidFill>
              <a:latin typeface="Calibri"/>
              <a:ea typeface="Calibri"/>
              <a:cs typeface="Calibri"/>
              <a:sym typeface="Calibri"/>
            </a:endParaRPr>
          </a:p>
        </p:txBody>
      </p:sp>
      <p:grpSp>
        <p:nvGrpSpPr>
          <p:cNvPr id="68" name="Group 68"/>
          <p:cNvGrpSpPr/>
          <p:nvPr/>
        </p:nvGrpSpPr>
        <p:grpSpPr>
          <a:xfrm>
            <a:off x="4" y="-1"/>
            <a:ext cx="12198933" cy="6858001"/>
            <a:chOff x="0" y="0"/>
            <a:chExt cx="12189398" cy="6858000"/>
          </a:xfrm>
        </p:grpSpPr>
        <p:sp>
          <p:nvSpPr>
            <p:cNvPr id="64" name="Shape 64"/>
            <p:cNvSpPr/>
            <p:nvPr/>
          </p:nvSpPr>
          <p:spPr>
            <a:xfrm>
              <a:off x="-1" y="0"/>
              <a:ext cx="193963" cy="6858000"/>
            </a:xfrm>
            <a:prstGeom prst="rect">
              <a:avLst/>
            </a:prstGeom>
            <a:solidFill>
              <a:srgbClr val="DCE3E4"/>
            </a:solidFill>
            <a:ln w="12700" cap="flat">
              <a:noFill/>
              <a:miter lim="400000"/>
            </a:ln>
            <a:effectLst/>
          </p:spPr>
          <p:txBody>
            <a:bodyPr wrap="square" lIns="0" tIns="0" rIns="0" bIns="0" numCol="1" anchor="ctr">
              <a:noAutofit/>
            </a:bodyPr>
            <a:lstStyle/>
            <a:p>
              <a:pPr algn="ctr">
                <a:defRPr>
                  <a:solidFill>
                    <a:srgbClr val="FFFFFF"/>
                  </a:solidFill>
                </a:defRPr>
              </a:pPr>
              <a:endParaRPr kern="0">
                <a:solidFill>
                  <a:srgbClr val="FFFFFF"/>
                </a:solidFill>
                <a:latin typeface="Calibri"/>
                <a:ea typeface="Calibri"/>
                <a:cs typeface="Calibri"/>
                <a:sym typeface="Calibri"/>
              </a:endParaRPr>
            </a:p>
          </p:txBody>
        </p:sp>
        <p:sp>
          <p:nvSpPr>
            <p:cNvPr id="65" name="Shape 65"/>
            <p:cNvSpPr/>
            <p:nvPr/>
          </p:nvSpPr>
          <p:spPr>
            <a:xfrm>
              <a:off x="11995438" y="0"/>
              <a:ext cx="193961" cy="6858000"/>
            </a:xfrm>
            <a:prstGeom prst="rect">
              <a:avLst/>
            </a:prstGeom>
            <a:solidFill>
              <a:srgbClr val="DCE3E4"/>
            </a:solidFill>
            <a:ln w="12700" cap="flat">
              <a:noFill/>
              <a:miter lim="400000"/>
            </a:ln>
            <a:effectLst/>
          </p:spPr>
          <p:txBody>
            <a:bodyPr wrap="square" lIns="0" tIns="0" rIns="0" bIns="0" numCol="1" anchor="ctr">
              <a:noAutofit/>
            </a:bodyPr>
            <a:lstStyle/>
            <a:p>
              <a:pPr algn="ctr">
                <a:defRPr>
                  <a:solidFill>
                    <a:srgbClr val="FFFFFF"/>
                  </a:solidFill>
                </a:defRPr>
              </a:pPr>
              <a:endParaRPr kern="0">
                <a:solidFill>
                  <a:srgbClr val="FFFFFF"/>
                </a:solidFill>
                <a:latin typeface="Calibri"/>
                <a:ea typeface="Calibri"/>
                <a:cs typeface="Calibri"/>
                <a:sym typeface="Calibri"/>
              </a:endParaRPr>
            </a:p>
          </p:txBody>
        </p:sp>
        <p:sp>
          <p:nvSpPr>
            <p:cNvPr id="66" name="Shape 66"/>
            <p:cNvSpPr/>
            <p:nvPr/>
          </p:nvSpPr>
          <p:spPr>
            <a:xfrm>
              <a:off x="-1" y="6400800"/>
              <a:ext cx="12189397" cy="457200"/>
            </a:xfrm>
            <a:prstGeom prst="rect">
              <a:avLst/>
            </a:prstGeom>
            <a:solidFill>
              <a:srgbClr val="DCE3E4"/>
            </a:solidFill>
            <a:ln w="12700" cap="flat">
              <a:noFill/>
              <a:miter lim="400000"/>
            </a:ln>
            <a:effectLst/>
          </p:spPr>
          <p:txBody>
            <a:bodyPr wrap="square" lIns="0" tIns="0" rIns="0" bIns="0" numCol="1" anchor="ctr">
              <a:noAutofit/>
            </a:bodyPr>
            <a:lstStyle/>
            <a:p>
              <a:pPr algn="ctr">
                <a:defRPr>
                  <a:solidFill>
                    <a:srgbClr val="FFFFFF"/>
                  </a:solidFill>
                </a:defRPr>
              </a:pPr>
              <a:endParaRPr kern="0">
                <a:solidFill>
                  <a:srgbClr val="FFFFFF"/>
                </a:solidFill>
                <a:latin typeface="Calibri"/>
                <a:ea typeface="Calibri"/>
                <a:cs typeface="Calibri"/>
                <a:sym typeface="Calibri"/>
              </a:endParaRPr>
            </a:p>
          </p:txBody>
        </p:sp>
        <p:sp>
          <p:nvSpPr>
            <p:cNvPr id="67" name="Shape 67"/>
            <p:cNvSpPr/>
            <p:nvPr/>
          </p:nvSpPr>
          <p:spPr>
            <a:xfrm>
              <a:off x="0" y="-1"/>
              <a:ext cx="12189398" cy="192025"/>
            </a:xfrm>
            <a:prstGeom prst="rect">
              <a:avLst/>
            </a:prstGeom>
            <a:solidFill>
              <a:srgbClr val="DCE3E4"/>
            </a:solidFill>
            <a:ln w="12700" cap="flat">
              <a:noFill/>
              <a:miter lim="400000"/>
            </a:ln>
            <a:effectLst/>
          </p:spPr>
          <p:txBody>
            <a:bodyPr wrap="square" lIns="0" tIns="0" rIns="0" bIns="0" numCol="1" anchor="ctr">
              <a:noAutofit/>
            </a:bodyPr>
            <a:lstStyle/>
            <a:p>
              <a:pPr algn="ctr">
                <a:defRPr>
                  <a:solidFill>
                    <a:srgbClr val="FFFFFF"/>
                  </a:solidFill>
                </a:defRPr>
              </a:pPr>
              <a:endParaRPr kern="0">
                <a:solidFill>
                  <a:srgbClr val="FFFFFF"/>
                </a:solidFill>
                <a:latin typeface="Calibri"/>
                <a:ea typeface="Calibri"/>
                <a:cs typeface="Calibri"/>
                <a:sym typeface="Calibri"/>
              </a:endParaRPr>
            </a:p>
          </p:txBody>
        </p:sp>
      </p:grpSp>
      <p:sp>
        <p:nvSpPr>
          <p:cNvPr id="69" name="Shape 69"/>
          <p:cNvSpPr>
            <a:spLocks noGrp="1"/>
          </p:cNvSpPr>
          <p:nvPr>
            <p:ph type="title"/>
          </p:nvPr>
        </p:nvSpPr>
        <p:spPr>
          <a:xfrm>
            <a:off x="532228" y="885835"/>
            <a:ext cx="11133902" cy="3086101"/>
          </a:xfrm>
          <a:prstGeom prst="rect">
            <a:avLst/>
          </a:prstGeom>
        </p:spPr>
        <p:txBody>
          <a:bodyPr/>
          <a:lstStyle>
            <a:lvl1pPr>
              <a:defRPr sz="4800">
                <a:solidFill>
                  <a:srgbClr val="FFFFFF"/>
                </a:solidFill>
              </a:defRPr>
            </a:lvl1pPr>
          </a:lstStyle>
          <a:p>
            <a:pPr lvl="0">
              <a:defRPr sz="1800">
                <a:solidFill>
                  <a:srgbClr val="000000"/>
                </a:solidFill>
              </a:defRPr>
            </a:pPr>
            <a:r>
              <a:rPr sz="4800">
                <a:solidFill>
                  <a:srgbClr val="FFFFFF"/>
                </a:solidFill>
              </a:rPr>
              <a:t>Title Text</a:t>
            </a:r>
          </a:p>
        </p:txBody>
      </p:sp>
      <p:sp>
        <p:nvSpPr>
          <p:cNvPr id="70" name="Shape 70"/>
          <p:cNvSpPr>
            <a:spLocks noGrp="1"/>
          </p:cNvSpPr>
          <p:nvPr>
            <p:ph type="body" idx="1"/>
          </p:nvPr>
        </p:nvSpPr>
        <p:spPr>
          <a:xfrm>
            <a:off x="532228" y="4038609"/>
            <a:ext cx="11133902" cy="2628901"/>
          </a:xfrm>
          <a:prstGeom prst="rect">
            <a:avLst/>
          </a:prstGeom>
        </p:spPr>
        <p:txBody>
          <a:bodyPr/>
          <a:lstStyle>
            <a:lvl1pPr marL="0" indent="0">
              <a:spcBef>
                <a:spcPts val="0"/>
              </a:spcBef>
              <a:buClrTx/>
              <a:buSzTx/>
              <a:buFontTx/>
              <a:buNone/>
              <a:defRPr sz="2400" b="1">
                <a:solidFill>
                  <a:srgbClr val="FFFFFF"/>
                </a:solidFill>
              </a:defRPr>
            </a:lvl1pPr>
            <a:lvl2pPr marL="0" indent="457200">
              <a:spcBef>
                <a:spcPts val="0"/>
              </a:spcBef>
              <a:buClrTx/>
              <a:buSzTx/>
              <a:buFontTx/>
              <a:buNone/>
              <a:defRPr sz="2400" b="1">
                <a:solidFill>
                  <a:srgbClr val="FFFFFF"/>
                </a:solidFill>
              </a:defRPr>
            </a:lvl2pPr>
            <a:lvl3pPr marL="0" indent="914400">
              <a:spcBef>
                <a:spcPts val="0"/>
              </a:spcBef>
              <a:buClrTx/>
              <a:buSzTx/>
              <a:buFontTx/>
              <a:buNone/>
              <a:defRPr sz="2400" b="1">
                <a:solidFill>
                  <a:srgbClr val="FFFFFF"/>
                </a:solidFill>
              </a:defRPr>
            </a:lvl3pPr>
            <a:lvl4pPr marL="0" indent="1371600">
              <a:spcBef>
                <a:spcPts val="0"/>
              </a:spcBef>
              <a:buClrTx/>
              <a:buSzTx/>
              <a:buFontTx/>
              <a:buNone/>
              <a:defRPr sz="2400" b="1">
                <a:solidFill>
                  <a:srgbClr val="FFFFFF"/>
                </a:solidFill>
              </a:defRPr>
            </a:lvl4pPr>
            <a:lvl5pPr marL="0" indent="1828800">
              <a:spcBef>
                <a:spcPts val="0"/>
              </a:spcBef>
              <a:buClrTx/>
              <a:buSzTx/>
              <a:buFontTx/>
              <a:buNone/>
              <a:defRPr sz="2400" b="1">
                <a:solidFill>
                  <a:srgbClr val="FFFFFF"/>
                </a:solidFill>
              </a:defRPr>
            </a:lvl5pPr>
          </a:lstStyle>
          <a:p>
            <a:pPr lvl="0">
              <a:defRPr sz="1800" b="0">
                <a:solidFill>
                  <a:srgbClr val="000000"/>
                </a:solidFill>
              </a:defRPr>
            </a:pPr>
            <a:r>
              <a:rPr sz="2400" b="1">
                <a:solidFill>
                  <a:srgbClr val="FFFFFF"/>
                </a:solidFill>
              </a:rPr>
              <a:t>Body Level One</a:t>
            </a:r>
          </a:p>
          <a:p>
            <a:pPr lvl="1">
              <a:defRPr sz="1800" b="0">
                <a:solidFill>
                  <a:srgbClr val="000000"/>
                </a:solidFill>
              </a:defRPr>
            </a:pPr>
            <a:r>
              <a:rPr sz="2400" b="1">
                <a:solidFill>
                  <a:srgbClr val="FFFFFF"/>
                </a:solidFill>
              </a:rPr>
              <a:t>Body Level Two</a:t>
            </a:r>
          </a:p>
          <a:p>
            <a:pPr lvl="2">
              <a:defRPr sz="1800" b="0">
                <a:solidFill>
                  <a:srgbClr val="000000"/>
                </a:solidFill>
              </a:defRPr>
            </a:pPr>
            <a:r>
              <a:rPr sz="2400" b="1">
                <a:solidFill>
                  <a:srgbClr val="FFFFFF"/>
                </a:solidFill>
              </a:rPr>
              <a:t>Body Level Three</a:t>
            </a:r>
          </a:p>
          <a:p>
            <a:pPr lvl="3">
              <a:defRPr sz="1800" b="0">
                <a:solidFill>
                  <a:srgbClr val="000000"/>
                </a:solidFill>
              </a:defRPr>
            </a:pPr>
            <a:r>
              <a:rPr sz="2400" b="1">
                <a:solidFill>
                  <a:srgbClr val="FFFFFF"/>
                </a:solidFill>
              </a:rPr>
              <a:t>Body Level Four</a:t>
            </a:r>
          </a:p>
          <a:p>
            <a:pPr lvl="4">
              <a:defRPr sz="1800" b="0">
                <a:solidFill>
                  <a:srgbClr val="000000"/>
                </a:solidFill>
              </a:defRPr>
            </a:pPr>
            <a:r>
              <a:rPr sz="2400" b="1">
                <a:solidFill>
                  <a:srgbClr val="FFFFFF"/>
                </a:solidFill>
              </a:rPr>
              <a:t>Body Level Five</a:t>
            </a:r>
          </a:p>
        </p:txBody>
      </p:sp>
      <p:sp>
        <p:nvSpPr>
          <p:cNvPr id="71" name="Shape 71"/>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72" name="Shape 72"/>
          <p:cNvSpPr/>
          <p:nvPr/>
        </p:nvSpPr>
        <p:spPr>
          <a:xfrm>
            <a:off x="2290373" y="6509200"/>
            <a:ext cx="6293411" cy="27699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r">
              <a:defRPr sz="800"/>
            </a:lvl1pPr>
          </a:lstStyle>
          <a:p>
            <a:pPr>
              <a:defRPr sz="1800">
                <a:solidFill>
                  <a:srgbClr val="000000"/>
                </a:solidFill>
              </a:defRPr>
            </a:pPr>
            <a:r>
              <a:rPr kern="0">
                <a:solidFill>
                  <a:srgbClr val="5F5F5F"/>
                </a:solidFill>
                <a:latin typeface="Calibri"/>
                <a:ea typeface="Calibri"/>
                <a:cs typeface="Calibri"/>
                <a:sym typeface="Calibri"/>
              </a:rPr>
              <a:t>Copyright © 2015, Oracle and/or its affiliates. All rights reserved.  |</a:t>
            </a:r>
          </a:p>
        </p:txBody>
      </p:sp>
      <p:pic>
        <p:nvPicPr>
          <p:cNvPr id="73" name="image1.png" descr="Horizontal JavaOne-Oracle co-branded logo in white on blue staging background."/>
          <p:cNvPicPr/>
          <p:nvPr/>
        </p:nvPicPr>
        <p:blipFill>
          <a:blip r:embed="rId3">
            <a:extLst/>
          </a:blip>
          <a:stretch>
            <a:fillRect/>
          </a:stretch>
        </p:blipFill>
        <p:spPr>
          <a:xfrm>
            <a:off x="530766" y="6263651"/>
            <a:ext cx="1475742" cy="594361"/>
          </a:xfrm>
          <a:prstGeom prst="rect">
            <a:avLst/>
          </a:prstGeom>
          <a:ln w="12700">
            <a:miter lim="400000"/>
          </a:ln>
        </p:spPr>
      </p:pic>
    </p:spTree>
    <p:extLst>
      <p:ext uri="{BB962C8B-B14F-4D97-AF65-F5344CB8AC3E}">
        <p14:creationId xmlns:p14="http://schemas.microsoft.com/office/powerpoint/2010/main" val="487193031"/>
      </p:ext>
    </p:extLst>
  </p:cSld>
  <p:clrMapOvr>
    <a:masterClrMapping/>
  </p:clrMapOvr>
  <p:transition xmlns:p14="http://schemas.microsoft.com/office/powerpoint/2010/mai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Announcement">
    <p:spTree>
      <p:nvGrpSpPr>
        <p:cNvPr id="1" name=""/>
        <p:cNvGrpSpPr/>
        <p:nvPr/>
      </p:nvGrpSpPr>
      <p:grpSpPr>
        <a:xfrm>
          <a:off x="0" y="0"/>
          <a:ext cx="0" cy="0"/>
          <a:chOff x="0" y="0"/>
          <a:chExt cx="0" cy="0"/>
        </a:xfrm>
      </p:grpSpPr>
      <p:sp>
        <p:nvSpPr>
          <p:cNvPr id="75" name="Shape 75"/>
          <p:cNvSpPr>
            <a:spLocks noGrp="1"/>
          </p:cNvSpPr>
          <p:nvPr>
            <p:ph type="title"/>
          </p:nvPr>
        </p:nvSpPr>
        <p:spPr>
          <a:xfrm>
            <a:off x="532234" y="190502"/>
            <a:ext cx="4804355" cy="3360421"/>
          </a:xfrm>
          <a:prstGeom prst="rect">
            <a:avLst/>
          </a:prstGeom>
        </p:spPr>
        <p:txBody>
          <a:bodyPr/>
          <a:lstStyle>
            <a:lvl1pPr>
              <a:defRPr sz="4800"/>
            </a:lvl1pPr>
          </a:lstStyle>
          <a:p>
            <a:pPr lvl="0">
              <a:defRPr sz="1800">
                <a:solidFill>
                  <a:srgbClr val="000000"/>
                </a:solidFill>
              </a:defRPr>
            </a:pPr>
            <a:r>
              <a:rPr sz="4800">
                <a:solidFill>
                  <a:srgbClr val="5F5F5F"/>
                </a:solidFill>
              </a:rPr>
              <a:t>Title Text</a:t>
            </a:r>
          </a:p>
        </p:txBody>
      </p:sp>
      <p:sp>
        <p:nvSpPr>
          <p:cNvPr id="76" name="Shape 76"/>
          <p:cNvSpPr>
            <a:spLocks noGrp="1"/>
          </p:cNvSpPr>
          <p:nvPr>
            <p:ph type="body" idx="1"/>
          </p:nvPr>
        </p:nvSpPr>
        <p:spPr>
          <a:xfrm>
            <a:off x="532234" y="3657600"/>
            <a:ext cx="4804353" cy="3200400"/>
          </a:xfrm>
          <a:prstGeom prst="rect">
            <a:avLst/>
          </a:prstGeom>
        </p:spPr>
        <p:txBody>
          <a:bodyPr/>
          <a:lstStyle>
            <a:lvl1pPr marL="0" indent="0">
              <a:spcBef>
                <a:spcPts val="0"/>
              </a:spcBef>
              <a:buClrTx/>
              <a:buSzTx/>
              <a:buFontTx/>
              <a:buNone/>
              <a:defRPr sz="2400" b="1"/>
            </a:lvl1pPr>
            <a:lvl2pPr marL="0" indent="457200">
              <a:spcBef>
                <a:spcPts val="0"/>
              </a:spcBef>
              <a:buClrTx/>
              <a:buSzTx/>
              <a:buFontTx/>
              <a:buNone/>
              <a:defRPr sz="2400" b="1"/>
            </a:lvl2pPr>
            <a:lvl3pPr marL="0" indent="914400">
              <a:spcBef>
                <a:spcPts val="0"/>
              </a:spcBef>
              <a:buClrTx/>
              <a:buSzTx/>
              <a:buFontTx/>
              <a:buNone/>
              <a:defRPr sz="2400" b="1"/>
            </a:lvl3pPr>
            <a:lvl4pPr marL="0" indent="1371600">
              <a:spcBef>
                <a:spcPts val="0"/>
              </a:spcBef>
              <a:buClrTx/>
              <a:buSzTx/>
              <a:buFontTx/>
              <a:buNone/>
              <a:defRPr sz="2400" b="1"/>
            </a:lvl4pPr>
            <a:lvl5pPr marL="0" indent="1828800">
              <a:spcBef>
                <a:spcPts val="0"/>
              </a:spcBef>
              <a:buClrTx/>
              <a:buSzTx/>
              <a:buFontTx/>
              <a:buNone/>
              <a:defRPr sz="2400" b="1"/>
            </a:lvl5pPr>
          </a:lstStyle>
          <a:p>
            <a:pPr lvl="0">
              <a:defRPr sz="1800" b="0">
                <a:solidFill>
                  <a:srgbClr val="000000"/>
                </a:solidFill>
              </a:defRPr>
            </a:pPr>
            <a:r>
              <a:rPr sz="2400" b="1">
                <a:solidFill>
                  <a:srgbClr val="5F5F5F"/>
                </a:solidFill>
              </a:rPr>
              <a:t>Body Level One</a:t>
            </a:r>
          </a:p>
          <a:p>
            <a:pPr lvl="1">
              <a:defRPr sz="1800" b="0">
                <a:solidFill>
                  <a:srgbClr val="000000"/>
                </a:solidFill>
              </a:defRPr>
            </a:pPr>
            <a:r>
              <a:rPr sz="2400" b="1">
                <a:solidFill>
                  <a:srgbClr val="5F5F5F"/>
                </a:solidFill>
              </a:rPr>
              <a:t>Body Level Two</a:t>
            </a:r>
          </a:p>
          <a:p>
            <a:pPr lvl="2">
              <a:defRPr sz="1800" b="0">
                <a:solidFill>
                  <a:srgbClr val="000000"/>
                </a:solidFill>
              </a:defRPr>
            </a:pPr>
            <a:r>
              <a:rPr sz="2400" b="1">
                <a:solidFill>
                  <a:srgbClr val="5F5F5F"/>
                </a:solidFill>
              </a:rPr>
              <a:t>Body Level Three</a:t>
            </a:r>
          </a:p>
          <a:p>
            <a:pPr lvl="3">
              <a:defRPr sz="1800" b="0">
                <a:solidFill>
                  <a:srgbClr val="000000"/>
                </a:solidFill>
              </a:defRPr>
            </a:pPr>
            <a:r>
              <a:rPr sz="2400" b="1">
                <a:solidFill>
                  <a:srgbClr val="5F5F5F"/>
                </a:solidFill>
              </a:rPr>
              <a:t>Body Level Four</a:t>
            </a:r>
          </a:p>
          <a:p>
            <a:pPr lvl="4">
              <a:defRPr sz="1800" b="0">
                <a:solidFill>
                  <a:srgbClr val="000000"/>
                </a:solidFill>
              </a:defRPr>
            </a:pPr>
            <a:r>
              <a:rPr sz="2400" b="1">
                <a:solidFill>
                  <a:srgbClr val="5F5F5F"/>
                </a:solidFill>
              </a:rPr>
              <a:t>Body Level Five</a:t>
            </a:r>
          </a:p>
        </p:txBody>
      </p:sp>
      <p:sp>
        <p:nvSpPr>
          <p:cNvPr id="77" name="Shape 77"/>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18693113"/>
      </p:ext>
    </p:extLst>
  </p:cSld>
  <p:clrMapOvr>
    <a:masterClrMapping/>
  </p:clrMapOvr>
  <p:transition xmlns:p14="http://schemas.microsoft.com/office/powerpoint/2010/mai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Remote Speaker Picture">
    <p:spTree>
      <p:nvGrpSpPr>
        <p:cNvPr id="1" name=""/>
        <p:cNvGrpSpPr/>
        <p:nvPr/>
      </p:nvGrpSpPr>
      <p:grpSpPr>
        <a:xfrm>
          <a:off x="0" y="0"/>
          <a:ext cx="0" cy="0"/>
          <a:chOff x="0" y="0"/>
          <a:chExt cx="0" cy="0"/>
        </a:xfrm>
      </p:grpSpPr>
      <p:sp>
        <p:nvSpPr>
          <p:cNvPr id="79" name="Shape 79"/>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80" name="Shape 80"/>
          <p:cNvSpPr>
            <a:spLocks noGrp="1"/>
          </p:cNvSpPr>
          <p:nvPr>
            <p:ph type="title"/>
          </p:nvPr>
        </p:nvSpPr>
        <p:spPr>
          <a:xfrm>
            <a:off x="532228" y="0"/>
            <a:ext cx="11133902" cy="1295400"/>
          </a:xfrm>
          <a:prstGeom prst="rect">
            <a:avLst/>
          </a:prstGeom>
        </p:spPr>
        <p:txBody>
          <a:bodyPr/>
          <a:lstStyle/>
          <a:p>
            <a:pPr lvl="0">
              <a:defRPr sz="1800">
                <a:solidFill>
                  <a:srgbClr val="000000"/>
                </a:solidFill>
              </a:defRPr>
            </a:pPr>
            <a:r>
              <a:rPr sz="3600">
                <a:solidFill>
                  <a:srgbClr val="5F5F5F"/>
                </a:solidFill>
              </a:rPr>
              <a:t>Title Text</a:t>
            </a:r>
          </a:p>
        </p:txBody>
      </p:sp>
      <p:sp>
        <p:nvSpPr>
          <p:cNvPr id="81" name="Shape 81"/>
          <p:cNvSpPr>
            <a:spLocks noGrp="1"/>
          </p:cNvSpPr>
          <p:nvPr>
            <p:ph type="body" idx="1"/>
          </p:nvPr>
        </p:nvSpPr>
        <p:spPr>
          <a:xfrm>
            <a:off x="6039760" y="1295400"/>
            <a:ext cx="5627958" cy="4907278"/>
          </a:xfrm>
          <a:prstGeom prst="rect">
            <a:avLst/>
          </a:prstGeom>
        </p:spPr>
        <p:txBody>
          <a:bodyPr anchor="ctr"/>
          <a:lstStyle>
            <a:lvl1pPr>
              <a:spcBef>
                <a:spcPts val="800"/>
              </a:spcBef>
              <a:buClr>
                <a:srgbClr val="FFFFFF"/>
              </a:buClr>
              <a:defRPr b="1"/>
            </a:lvl1pPr>
            <a:lvl2pPr marL="266700">
              <a:spcBef>
                <a:spcPts val="800"/>
              </a:spcBef>
              <a:buClr>
                <a:srgbClr val="FFFFFF"/>
              </a:buClr>
              <a:defRPr b="1"/>
            </a:lvl2pPr>
            <a:lvl3pPr>
              <a:spcBef>
                <a:spcPts val="800"/>
              </a:spcBef>
              <a:buClr>
                <a:srgbClr val="FFFFFF"/>
              </a:buClr>
              <a:defRPr b="1"/>
            </a:lvl3pPr>
            <a:lvl4pPr>
              <a:spcBef>
                <a:spcPts val="800"/>
              </a:spcBef>
              <a:buClr>
                <a:srgbClr val="FFFFFF"/>
              </a:buClr>
              <a:defRPr b="1"/>
            </a:lvl4pPr>
            <a:lvl5pPr>
              <a:spcBef>
                <a:spcPts val="800"/>
              </a:spcBef>
              <a:buClr>
                <a:srgbClr val="FFFFFF"/>
              </a:buClr>
              <a:defRPr b="1"/>
            </a:lvl5pPr>
          </a:lstStyle>
          <a:p>
            <a:pPr lvl="0">
              <a:defRPr sz="1800" b="0">
                <a:solidFill>
                  <a:srgbClr val="000000"/>
                </a:solidFill>
              </a:defRPr>
            </a:pPr>
            <a:r>
              <a:rPr sz="2800" b="1">
                <a:solidFill>
                  <a:srgbClr val="5F5F5F"/>
                </a:solidFill>
              </a:rPr>
              <a:t>Body Level One</a:t>
            </a:r>
          </a:p>
          <a:p>
            <a:pPr lvl="1">
              <a:defRPr sz="1800" b="0">
                <a:solidFill>
                  <a:srgbClr val="000000"/>
                </a:solidFill>
              </a:defRPr>
            </a:pPr>
            <a:r>
              <a:rPr sz="2800" b="1">
                <a:solidFill>
                  <a:srgbClr val="5F5F5F"/>
                </a:solidFill>
              </a:rPr>
              <a:t>Body Level Two</a:t>
            </a:r>
          </a:p>
          <a:p>
            <a:pPr lvl="2">
              <a:defRPr sz="1800" b="0">
                <a:solidFill>
                  <a:srgbClr val="000000"/>
                </a:solidFill>
              </a:defRPr>
            </a:pPr>
            <a:r>
              <a:rPr sz="2800" b="1">
                <a:solidFill>
                  <a:srgbClr val="5F5F5F"/>
                </a:solidFill>
              </a:rPr>
              <a:t>Body Level Three</a:t>
            </a:r>
          </a:p>
          <a:p>
            <a:pPr lvl="3">
              <a:defRPr sz="1800" b="0">
                <a:solidFill>
                  <a:srgbClr val="000000"/>
                </a:solidFill>
              </a:defRPr>
            </a:pPr>
            <a:r>
              <a:rPr sz="2800" b="1">
                <a:solidFill>
                  <a:srgbClr val="5F5F5F"/>
                </a:solidFill>
              </a:rPr>
              <a:t>Body Level Four</a:t>
            </a:r>
          </a:p>
          <a:p>
            <a:pPr lvl="4">
              <a:defRPr sz="1800" b="0">
                <a:solidFill>
                  <a:srgbClr val="000000"/>
                </a:solidFill>
              </a:defRPr>
            </a:pPr>
            <a:r>
              <a:rPr sz="2800" b="1">
                <a:solidFill>
                  <a:srgbClr val="5F5F5F"/>
                </a:solidFill>
              </a:rPr>
              <a:t>Body Level Five</a:t>
            </a:r>
          </a:p>
        </p:txBody>
      </p:sp>
    </p:spTree>
    <p:extLst>
      <p:ext uri="{BB962C8B-B14F-4D97-AF65-F5344CB8AC3E}">
        <p14:creationId xmlns:p14="http://schemas.microsoft.com/office/powerpoint/2010/main" val="52503921"/>
      </p:ext>
    </p:extLst>
  </p:cSld>
  <p:clrMapOvr>
    <a:masterClrMapping/>
  </p:clrMapOvr>
  <p:transition xmlns:p14="http://schemas.microsoft.com/office/powerpoint/2010/mai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Quote with Logo">
    <p:spTree>
      <p:nvGrpSpPr>
        <p:cNvPr id="1" name=""/>
        <p:cNvGrpSpPr/>
        <p:nvPr/>
      </p:nvGrpSpPr>
      <p:grpSpPr>
        <a:xfrm>
          <a:off x="0" y="0"/>
          <a:ext cx="0" cy="0"/>
          <a:chOff x="0" y="0"/>
          <a:chExt cx="0" cy="0"/>
        </a:xfrm>
      </p:grpSpPr>
      <p:sp>
        <p:nvSpPr>
          <p:cNvPr id="83" name="Shape 83"/>
          <p:cNvSpPr>
            <a:spLocks noGrp="1"/>
          </p:cNvSpPr>
          <p:nvPr>
            <p:ph type="title"/>
          </p:nvPr>
        </p:nvSpPr>
        <p:spPr>
          <a:xfrm>
            <a:off x="3201318" y="1905000"/>
            <a:ext cx="8463229" cy="2286000"/>
          </a:xfrm>
          <a:prstGeom prst="rect">
            <a:avLst/>
          </a:prstGeom>
        </p:spPr>
        <p:txBody>
          <a:bodyPr anchor="t"/>
          <a:lstStyle>
            <a:lvl1pPr marL="228600" indent="-228600">
              <a:defRPr sz="4000"/>
            </a:lvl1pPr>
          </a:lstStyle>
          <a:p>
            <a:pPr lvl="0">
              <a:defRPr sz="1800">
                <a:solidFill>
                  <a:srgbClr val="000000"/>
                </a:solidFill>
              </a:defRPr>
            </a:pPr>
            <a:r>
              <a:rPr sz="4000">
                <a:solidFill>
                  <a:srgbClr val="5F5F5F"/>
                </a:solidFill>
              </a:rPr>
              <a:t>Title Text</a:t>
            </a:r>
          </a:p>
        </p:txBody>
      </p:sp>
      <p:sp>
        <p:nvSpPr>
          <p:cNvPr id="84" name="Shape 84"/>
          <p:cNvSpPr>
            <a:spLocks noGrp="1"/>
          </p:cNvSpPr>
          <p:nvPr>
            <p:ph type="body" idx="1"/>
          </p:nvPr>
        </p:nvSpPr>
        <p:spPr>
          <a:xfrm>
            <a:off x="3506356" y="4191000"/>
            <a:ext cx="8158190" cy="2476500"/>
          </a:xfrm>
          <a:prstGeom prst="rect">
            <a:avLst/>
          </a:prstGeom>
        </p:spPr>
        <p:txBody>
          <a:bodyPr/>
          <a:lstStyle>
            <a:lvl1pPr marL="292100" indent="-292100">
              <a:spcBef>
                <a:spcPts val="0"/>
              </a:spcBef>
              <a:buClr>
                <a:srgbClr val="5F5F5F"/>
              </a:buClr>
              <a:buChar char="–"/>
              <a:defRPr sz="2400"/>
            </a:lvl1pPr>
            <a:lvl2pPr marL="0" indent="457200">
              <a:spcBef>
                <a:spcPts val="0"/>
              </a:spcBef>
              <a:buClr>
                <a:srgbClr val="5F5F5F"/>
              </a:buClr>
              <a:buSzTx/>
              <a:buNone/>
              <a:defRPr sz="2400"/>
            </a:lvl2pPr>
            <a:lvl3pPr marL="0" indent="914400">
              <a:spcBef>
                <a:spcPts val="0"/>
              </a:spcBef>
              <a:buClr>
                <a:srgbClr val="5F5F5F"/>
              </a:buClr>
              <a:buSzTx/>
              <a:buNone/>
              <a:defRPr sz="2400"/>
            </a:lvl3pPr>
            <a:lvl4pPr marL="0" indent="1371600">
              <a:spcBef>
                <a:spcPts val="0"/>
              </a:spcBef>
              <a:buClr>
                <a:srgbClr val="5F5F5F"/>
              </a:buClr>
              <a:buSzTx/>
              <a:buNone/>
              <a:defRPr sz="2400"/>
            </a:lvl4pPr>
            <a:lvl5pPr marL="0" indent="1828800">
              <a:spcBef>
                <a:spcPts val="0"/>
              </a:spcBef>
              <a:buClr>
                <a:srgbClr val="5F5F5F"/>
              </a:buClr>
              <a:buSzTx/>
              <a:buNone/>
              <a:defRPr sz="2400"/>
            </a:lvl5pPr>
          </a:lstStyle>
          <a:p>
            <a:pPr lvl="0">
              <a:defRPr sz="1800">
                <a:solidFill>
                  <a:srgbClr val="000000"/>
                </a:solidFill>
              </a:defRPr>
            </a:pPr>
            <a:r>
              <a:rPr sz="2400">
                <a:solidFill>
                  <a:srgbClr val="5F5F5F"/>
                </a:solidFill>
              </a:rPr>
              <a:t>Body Level One</a:t>
            </a:r>
          </a:p>
          <a:p>
            <a:pPr lvl="1">
              <a:defRPr sz="1800">
                <a:solidFill>
                  <a:srgbClr val="000000"/>
                </a:solidFill>
              </a:defRPr>
            </a:pPr>
            <a:r>
              <a:rPr sz="2400">
                <a:solidFill>
                  <a:srgbClr val="5F5F5F"/>
                </a:solidFill>
              </a:rPr>
              <a:t>Body Level Two</a:t>
            </a:r>
          </a:p>
          <a:p>
            <a:pPr lvl="2">
              <a:defRPr sz="1800">
                <a:solidFill>
                  <a:srgbClr val="000000"/>
                </a:solidFill>
              </a:defRPr>
            </a:pPr>
            <a:r>
              <a:rPr sz="2400">
                <a:solidFill>
                  <a:srgbClr val="5F5F5F"/>
                </a:solidFill>
              </a:rPr>
              <a:t>Body Level Three</a:t>
            </a:r>
          </a:p>
          <a:p>
            <a:pPr lvl="3">
              <a:defRPr sz="1800">
                <a:solidFill>
                  <a:srgbClr val="000000"/>
                </a:solidFill>
              </a:defRPr>
            </a:pPr>
            <a:r>
              <a:rPr sz="2400">
                <a:solidFill>
                  <a:srgbClr val="5F5F5F"/>
                </a:solidFill>
              </a:rPr>
              <a:t>Body Level Four</a:t>
            </a:r>
          </a:p>
          <a:p>
            <a:pPr lvl="4">
              <a:defRPr sz="1800">
                <a:solidFill>
                  <a:srgbClr val="000000"/>
                </a:solidFill>
              </a:defRPr>
            </a:pPr>
            <a:r>
              <a:rPr sz="2400">
                <a:solidFill>
                  <a:srgbClr val="5F5F5F"/>
                </a:solidFill>
              </a:rPr>
              <a:t>Body Level Five</a:t>
            </a:r>
          </a:p>
        </p:txBody>
      </p:sp>
      <p:sp>
        <p:nvSpPr>
          <p:cNvPr id="85" name="Shape 8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737077293"/>
      </p:ext>
    </p:extLst>
  </p:cSld>
  <p:clrMapOvr>
    <a:masterClrMapping/>
  </p:clrMapOvr>
  <p:transition xmlns:p14="http://schemas.microsoft.com/office/powerpoint/2010/mai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Quote with Picture">
    <p:spTree>
      <p:nvGrpSpPr>
        <p:cNvPr id="1" name=""/>
        <p:cNvGrpSpPr/>
        <p:nvPr/>
      </p:nvGrpSpPr>
      <p:grpSpPr>
        <a:xfrm>
          <a:off x="0" y="0"/>
          <a:ext cx="0" cy="0"/>
          <a:chOff x="0" y="0"/>
          <a:chExt cx="0" cy="0"/>
        </a:xfrm>
      </p:grpSpPr>
      <p:sp>
        <p:nvSpPr>
          <p:cNvPr id="87" name="Shape 87"/>
          <p:cNvSpPr>
            <a:spLocks noGrp="1"/>
          </p:cNvSpPr>
          <p:nvPr>
            <p:ph type="title"/>
          </p:nvPr>
        </p:nvSpPr>
        <p:spPr>
          <a:xfrm>
            <a:off x="3201318" y="1905000"/>
            <a:ext cx="8463229" cy="2286000"/>
          </a:xfrm>
          <a:prstGeom prst="rect">
            <a:avLst/>
          </a:prstGeom>
        </p:spPr>
        <p:txBody>
          <a:bodyPr anchor="t"/>
          <a:lstStyle>
            <a:lvl1pPr marL="228600" indent="-228600">
              <a:defRPr sz="4000"/>
            </a:lvl1pPr>
          </a:lstStyle>
          <a:p>
            <a:pPr lvl="0">
              <a:defRPr sz="1800">
                <a:solidFill>
                  <a:srgbClr val="000000"/>
                </a:solidFill>
              </a:defRPr>
            </a:pPr>
            <a:r>
              <a:rPr sz="4000">
                <a:solidFill>
                  <a:srgbClr val="5F5F5F"/>
                </a:solidFill>
              </a:rPr>
              <a:t>Title Text</a:t>
            </a:r>
          </a:p>
        </p:txBody>
      </p:sp>
      <p:sp>
        <p:nvSpPr>
          <p:cNvPr id="88" name="Shape 88"/>
          <p:cNvSpPr>
            <a:spLocks noGrp="1"/>
          </p:cNvSpPr>
          <p:nvPr>
            <p:ph type="body" idx="1"/>
          </p:nvPr>
        </p:nvSpPr>
        <p:spPr>
          <a:xfrm>
            <a:off x="3506356" y="4191000"/>
            <a:ext cx="8158190" cy="2476500"/>
          </a:xfrm>
          <a:prstGeom prst="rect">
            <a:avLst/>
          </a:prstGeom>
        </p:spPr>
        <p:txBody>
          <a:bodyPr/>
          <a:lstStyle>
            <a:lvl1pPr marL="292100" indent="-292100">
              <a:spcBef>
                <a:spcPts val="0"/>
              </a:spcBef>
              <a:buClr>
                <a:srgbClr val="5F5F5F"/>
              </a:buClr>
              <a:buChar char="–"/>
              <a:defRPr sz="2400"/>
            </a:lvl1pPr>
            <a:lvl2pPr marL="0" indent="457200">
              <a:spcBef>
                <a:spcPts val="0"/>
              </a:spcBef>
              <a:buClr>
                <a:srgbClr val="5F5F5F"/>
              </a:buClr>
              <a:buSzTx/>
              <a:buNone/>
              <a:defRPr sz="2400"/>
            </a:lvl2pPr>
            <a:lvl3pPr marL="0" indent="914400">
              <a:spcBef>
                <a:spcPts val="0"/>
              </a:spcBef>
              <a:buClr>
                <a:srgbClr val="5F5F5F"/>
              </a:buClr>
              <a:buSzTx/>
              <a:buNone/>
              <a:defRPr sz="2400"/>
            </a:lvl3pPr>
            <a:lvl4pPr marL="0" indent="1371600">
              <a:spcBef>
                <a:spcPts val="0"/>
              </a:spcBef>
              <a:buClr>
                <a:srgbClr val="5F5F5F"/>
              </a:buClr>
              <a:buSzTx/>
              <a:buNone/>
              <a:defRPr sz="2400"/>
            </a:lvl4pPr>
            <a:lvl5pPr marL="0" indent="1828800">
              <a:spcBef>
                <a:spcPts val="0"/>
              </a:spcBef>
              <a:buClr>
                <a:srgbClr val="5F5F5F"/>
              </a:buClr>
              <a:buSzTx/>
              <a:buNone/>
              <a:defRPr sz="2400"/>
            </a:lvl5pPr>
          </a:lstStyle>
          <a:p>
            <a:pPr lvl="0">
              <a:defRPr sz="1800">
                <a:solidFill>
                  <a:srgbClr val="000000"/>
                </a:solidFill>
              </a:defRPr>
            </a:pPr>
            <a:r>
              <a:rPr sz="2400">
                <a:solidFill>
                  <a:srgbClr val="5F5F5F"/>
                </a:solidFill>
              </a:rPr>
              <a:t>Body Level One</a:t>
            </a:r>
          </a:p>
          <a:p>
            <a:pPr lvl="1">
              <a:defRPr sz="1800">
                <a:solidFill>
                  <a:srgbClr val="000000"/>
                </a:solidFill>
              </a:defRPr>
            </a:pPr>
            <a:r>
              <a:rPr sz="2400">
                <a:solidFill>
                  <a:srgbClr val="5F5F5F"/>
                </a:solidFill>
              </a:rPr>
              <a:t>Body Level Two</a:t>
            </a:r>
          </a:p>
          <a:p>
            <a:pPr lvl="2">
              <a:defRPr sz="1800">
                <a:solidFill>
                  <a:srgbClr val="000000"/>
                </a:solidFill>
              </a:defRPr>
            </a:pPr>
            <a:r>
              <a:rPr sz="2400">
                <a:solidFill>
                  <a:srgbClr val="5F5F5F"/>
                </a:solidFill>
              </a:rPr>
              <a:t>Body Level Three</a:t>
            </a:r>
          </a:p>
          <a:p>
            <a:pPr lvl="3">
              <a:defRPr sz="1800">
                <a:solidFill>
                  <a:srgbClr val="000000"/>
                </a:solidFill>
              </a:defRPr>
            </a:pPr>
            <a:r>
              <a:rPr sz="2400">
                <a:solidFill>
                  <a:srgbClr val="5F5F5F"/>
                </a:solidFill>
              </a:rPr>
              <a:t>Body Level Four</a:t>
            </a:r>
          </a:p>
          <a:p>
            <a:pPr lvl="4">
              <a:defRPr sz="1800">
                <a:solidFill>
                  <a:srgbClr val="000000"/>
                </a:solidFill>
              </a:defRPr>
            </a:pPr>
            <a:r>
              <a:rPr sz="2400">
                <a:solidFill>
                  <a:srgbClr val="5F5F5F"/>
                </a:solidFill>
              </a:rPr>
              <a:t>Body Level Five</a:t>
            </a:r>
          </a:p>
        </p:txBody>
      </p:sp>
      <p:sp>
        <p:nvSpPr>
          <p:cNvPr id="89" name="Shape 89"/>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904424354"/>
      </p:ext>
    </p:extLst>
  </p:cSld>
  <p:clrMapOvr>
    <a:masterClrMapping/>
  </p:clrMapOvr>
  <p:transition xmlns:p14="http://schemas.microsoft.com/office/powerpoint/2010/mai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91" name="Shape 91"/>
          <p:cNvSpPr/>
          <p:nvPr/>
        </p:nvSpPr>
        <p:spPr>
          <a:xfrm flipH="1">
            <a:off x="6099184" y="1524000"/>
            <a:ext cx="1" cy="4419600"/>
          </a:xfrm>
          <a:prstGeom prst="line">
            <a:avLst/>
          </a:prstGeom>
          <a:ln w="19050">
            <a:solidFill>
              <a:srgbClr val="DCE3E4"/>
            </a:solidFill>
            <a:miter/>
          </a:ln>
        </p:spPr>
        <p:txBody>
          <a:bodyPr lIns="0" tIns="0" rIns="0" bIns="0"/>
          <a:lstStyle/>
          <a:p>
            <a:pPr defTabSz="457200">
              <a:defRPr sz="1200">
                <a:solidFill>
                  <a:srgbClr val="000000"/>
                </a:solidFill>
                <a:latin typeface="+mn-lt"/>
                <a:ea typeface="+mn-ea"/>
                <a:cs typeface="+mn-cs"/>
                <a:sym typeface="Helvetica"/>
              </a:defRPr>
            </a:pPr>
            <a:endParaRPr sz="1200" kern="0">
              <a:solidFill>
                <a:srgbClr val="000000"/>
              </a:solidFill>
              <a:latin typeface="Helvetica"/>
              <a:ea typeface="Helvetica"/>
              <a:cs typeface="Helvetica"/>
              <a:sym typeface="Helvetica"/>
            </a:endParaRPr>
          </a:p>
        </p:txBody>
      </p:sp>
      <p:sp>
        <p:nvSpPr>
          <p:cNvPr id="92" name="Shape 92"/>
          <p:cNvSpPr>
            <a:spLocks noGrp="1"/>
          </p:cNvSpPr>
          <p:nvPr>
            <p:ph type="body" idx="1"/>
          </p:nvPr>
        </p:nvSpPr>
        <p:spPr>
          <a:xfrm>
            <a:off x="532233" y="1524007"/>
            <a:ext cx="5414431" cy="5334001"/>
          </a:xfrm>
          <a:prstGeom prst="rect">
            <a:avLst/>
          </a:prstGeom>
        </p:spPr>
        <p:txBody>
          <a:bodyPr/>
          <a:lstStyle/>
          <a:p>
            <a:pPr lvl="0">
              <a:defRPr sz="1800">
                <a:solidFill>
                  <a:srgbClr val="000000"/>
                </a:solidFill>
              </a:defRPr>
            </a:pPr>
            <a:r>
              <a:rPr sz="2800">
                <a:solidFill>
                  <a:srgbClr val="5F5F5F"/>
                </a:solidFill>
              </a:rPr>
              <a:t>Body Level One</a:t>
            </a:r>
          </a:p>
          <a:p>
            <a:pPr lvl="1">
              <a:defRPr sz="1800">
                <a:solidFill>
                  <a:srgbClr val="000000"/>
                </a:solidFill>
              </a:defRPr>
            </a:pPr>
            <a:r>
              <a:rPr sz="2800">
                <a:solidFill>
                  <a:srgbClr val="5F5F5F"/>
                </a:solidFill>
              </a:rPr>
              <a:t>Body Level Two</a:t>
            </a:r>
          </a:p>
          <a:p>
            <a:pPr lvl="2">
              <a:defRPr sz="1800">
                <a:solidFill>
                  <a:srgbClr val="000000"/>
                </a:solidFill>
              </a:defRPr>
            </a:pPr>
            <a:r>
              <a:rPr sz="2800">
                <a:solidFill>
                  <a:srgbClr val="5F5F5F"/>
                </a:solidFill>
              </a:rPr>
              <a:t>Body Level Three</a:t>
            </a:r>
          </a:p>
          <a:p>
            <a:pPr lvl="3">
              <a:defRPr sz="1800">
                <a:solidFill>
                  <a:srgbClr val="000000"/>
                </a:solidFill>
              </a:defRPr>
            </a:pPr>
            <a:r>
              <a:rPr sz="2800">
                <a:solidFill>
                  <a:srgbClr val="5F5F5F"/>
                </a:solidFill>
              </a:rPr>
              <a:t>Body Level Four</a:t>
            </a:r>
          </a:p>
          <a:p>
            <a:pPr lvl="4">
              <a:defRPr sz="1800">
                <a:solidFill>
                  <a:srgbClr val="000000"/>
                </a:solidFill>
              </a:defRPr>
            </a:pPr>
            <a:r>
              <a:rPr sz="2800">
                <a:solidFill>
                  <a:srgbClr val="5F5F5F"/>
                </a:solidFill>
              </a:rPr>
              <a:t>Body Level Five</a:t>
            </a:r>
          </a:p>
        </p:txBody>
      </p:sp>
      <p:sp>
        <p:nvSpPr>
          <p:cNvPr id="93" name="Shape 93"/>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94" name="Shape 94"/>
          <p:cNvSpPr>
            <a:spLocks noGrp="1"/>
          </p:cNvSpPr>
          <p:nvPr>
            <p:ph type="title"/>
          </p:nvPr>
        </p:nvSpPr>
        <p:spPr>
          <a:xfrm>
            <a:off x="532228" y="0"/>
            <a:ext cx="11133902" cy="1295400"/>
          </a:xfrm>
          <a:prstGeom prst="rect">
            <a:avLst/>
          </a:prstGeom>
        </p:spPr>
        <p:txBody>
          <a:bodyPr/>
          <a:lstStyle/>
          <a:p>
            <a:pPr lvl="0">
              <a:defRPr sz="1800">
                <a:solidFill>
                  <a:srgbClr val="000000"/>
                </a:solidFill>
              </a:defRPr>
            </a:pPr>
            <a:r>
              <a:rPr sz="3600">
                <a:solidFill>
                  <a:srgbClr val="5F5F5F"/>
                </a:solidFill>
              </a:rPr>
              <a:t>Title Text</a:t>
            </a:r>
          </a:p>
        </p:txBody>
      </p:sp>
    </p:spTree>
    <p:extLst>
      <p:ext uri="{BB962C8B-B14F-4D97-AF65-F5344CB8AC3E}">
        <p14:creationId xmlns:p14="http://schemas.microsoft.com/office/powerpoint/2010/main" val="53935227"/>
      </p:ext>
    </p:extLst>
  </p:cSld>
  <p:clrMapOvr>
    <a:masterClrMapping/>
  </p:clrMapOvr>
  <p:transition xmlns:p14="http://schemas.microsoft.com/office/powerpoint/2010/mai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Three Content">
    <p:spTree>
      <p:nvGrpSpPr>
        <p:cNvPr id="1" name=""/>
        <p:cNvGrpSpPr/>
        <p:nvPr/>
      </p:nvGrpSpPr>
      <p:grpSpPr>
        <a:xfrm>
          <a:off x="0" y="0"/>
          <a:ext cx="0" cy="0"/>
          <a:chOff x="0" y="0"/>
          <a:chExt cx="0" cy="0"/>
        </a:xfrm>
      </p:grpSpPr>
      <p:sp>
        <p:nvSpPr>
          <p:cNvPr id="96" name="Shape 96"/>
          <p:cNvSpPr/>
          <p:nvPr/>
        </p:nvSpPr>
        <p:spPr>
          <a:xfrm flipH="1">
            <a:off x="4192694" y="1524000"/>
            <a:ext cx="1" cy="4419600"/>
          </a:xfrm>
          <a:prstGeom prst="line">
            <a:avLst/>
          </a:prstGeom>
          <a:ln w="19050">
            <a:solidFill>
              <a:srgbClr val="DCE3E4"/>
            </a:solidFill>
            <a:miter/>
          </a:ln>
        </p:spPr>
        <p:txBody>
          <a:bodyPr lIns="0" tIns="0" rIns="0" bIns="0"/>
          <a:lstStyle/>
          <a:p>
            <a:pPr defTabSz="457200">
              <a:defRPr sz="1200">
                <a:solidFill>
                  <a:srgbClr val="000000"/>
                </a:solidFill>
                <a:latin typeface="+mn-lt"/>
                <a:ea typeface="+mn-ea"/>
                <a:cs typeface="+mn-cs"/>
                <a:sym typeface="Helvetica"/>
              </a:defRPr>
            </a:pPr>
            <a:endParaRPr sz="1200" kern="0">
              <a:solidFill>
                <a:srgbClr val="000000"/>
              </a:solidFill>
              <a:latin typeface="Helvetica"/>
              <a:ea typeface="Helvetica"/>
              <a:cs typeface="Helvetica"/>
              <a:sym typeface="Helvetica"/>
            </a:endParaRPr>
          </a:p>
        </p:txBody>
      </p:sp>
      <p:sp>
        <p:nvSpPr>
          <p:cNvPr id="97" name="Shape 97"/>
          <p:cNvSpPr/>
          <p:nvPr/>
        </p:nvSpPr>
        <p:spPr>
          <a:xfrm flipH="1">
            <a:off x="8005673" y="1524000"/>
            <a:ext cx="1" cy="4419600"/>
          </a:xfrm>
          <a:prstGeom prst="line">
            <a:avLst/>
          </a:prstGeom>
          <a:ln w="19050">
            <a:solidFill>
              <a:srgbClr val="DCE3E4"/>
            </a:solidFill>
            <a:miter/>
          </a:ln>
        </p:spPr>
        <p:txBody>
          <a:bodyPr lIns="0" tIns="0" rIns="0" bIns="0"/>
          <a:lstStyle/>
          <a:p>
            <a:pPr defTabSz="457200">
              <a:defRPr sz="1200">
                <a:solidFill>
                  <a:srgbClr val="000000"/>
                </a:solidFill>
                <a:latin typeface="+mn-lt"/>
                <a:ea typeface="+mn-ea"/>
                <a:cs typeface="+mn-cs"/>
                <a:sym typeface="Helvetica"/>
              </a:defRPr>
            </a:pPr>
            <a:endParaRPr sz="1200" kern="0">
              <a:solidFill>
                <a:srgbClr val="000000"/>
              </a:solidFill>
              <a:latin typeface="Helvetica"/>
              <a:ea typeface="Helvetica"/>
              <a:cs typeface="Helvetica"/>
              <a:sym typeface="Helvetica"/>
            </a:endParaRPr>
          </a:p>
        </p:txBody>
      </p:sp>
      <p:sp>
        <p:nvSpPr>
          <p:cNvPr id="98" name="Shape 98"/>
          <p:cNvSpPr>
            <a:spLocks noGrp="1"/>
          </p:cNvSpPr>
          <p:nvPr>
            <p:ph type="body" idx="1"/>
          </p:nvPr>
        </p:nvSpPr>
        <p:spPr>
          <a:xfrm>
            <a:off x="532236" y="1524007"/>
            <a:ext cx="3477438" cy="5334001"/>
          </a:xfrm>
          <a:prstGeom prst="rect">
            <a:avLst/>
          </a:prstGeom>
        </p:spPr>
        <p:txBody>
          <a:bodyPr/>
          <a:lstStyle>
            <a:lvl1pPr>
              <a:defRPr sz="2400"/>
            </a:lvl1pPr>
            <a:lvl2pPr marL="548639" indent="-274319">
              <a:defRPr sz="2400"/>
            </a:lvl2pPr>
            <a:lvl3pPr marL="792479" indent="-243840">
              <a:defRPr sz="2400"/>
            </a:lvl3pPr>
            <a:lvl4pPr marL="1051560" indent="-274320">
              <a:defRPr sz="2400"/>
            </a:lvl4pPr>
            <a:lvl5pPr marL="1319348" indent="-313508">
              <a:defRPr sz="2400"/>
            </a:lvl5pPr>
          </a:lstStyle>
          <a:p>
            <a:pPr lvl="0">
              <a:defRPr sz="1800">
                <a:solidFill>
                  <a:srgbClr val="000000"/>
                </a:solidFill>
              </a:defRPr>
            </a:pPr>
            <a:r>
              <a:rPr sz="2400">
                <a:solidFill>
                  <a:srgbClr val="5F5F5F"/>
                </a:solidFill>
              </a:rPr>
              <a:t>Body Level One</a:t>
            </a:r>
          </a:p>
          <a:p>
            <a:pPr lvl="1">
              <a:defRPr sz="1800">
                <a:solidFill>
                  <a:srgbClr val="000000"/>
                </a:solidFill>
              </a:defRPr>
            </a:pPr>
            <a:r>
              <a:rPr sz="2400">
                <a:solidFill>
                  <a:srgbClr val="5F5F5F"/>
                </a:solidFill>
              </a:rPr>
              <a:t>Body Level Two</a:t>
            </a:r>
          </a:p>
          <a:p>
            <a:pPr lvl="2">
              <a:defRPr sz="1800">
                <a:solidFill>
                  <a:srgbClr val="000000"/>
                </a:solidFill>
              </a:defRPr>
            </a:pPr>
            <a:r>
              <a:rPr sz="2400">
                <a:solidFill>
                  <a:srgbClr val="5F5F5F"/>
                </a:solidFill>
              </a:rPr>
              <a:t>Body Level Three</a:t>
            </a:r>
          </a:p>
          <a:p>
            <a:pPr lvl="3">
              <a:defRPr sz="1800">
                <a:solidFill>
                  <a:srgbClr val="000000"/>
                </a:solidFill>
              </a:defRPr>
            </a:pPr>
            <a:r>
              <a:rPr sz="2400">
                <a:solidFill>
                  <a:srgbClr val="5F5F5F"/>
                </a:solidFill>
              </a:rPr>
              <a:t>Body Level Four</a:t>
            </a:r>
          </a:p>
          <a:p>
            <a:pPr lvl="4">
              <a:defRPr sz="1800">
                <a:solidFill>
                  <a:srgbClr val="000000"/>
                </a:solidFill>
              </a:defRPr>
            </a:pPr>
            <a:r>
              <a:rPr sz="2400">
                <a:solidFill>
                  <a:srgbClr val="5F5F5F"/>
                </a:solidFill>
              </a:rPr>
              <a:t>Body Level Five</a:t>
            </a:r>
          </a:p>
        </p:txBody>
      </p:sp>
      <p:sp>
        <p:nvSpPr>
          <p:cNvPr id="99" name="Shape 99"/>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100" name="Shape 100"/>
          <p:cNvSpPr>
            <a:spLocks noGrp="1"/>
          </p:cNvSpPr>
          <p:nvPr>
            <p:ph type="title"/>
          </p:nvPr>
        </p:nvSpPr>
        <p:spPr>
          <a:xfrm>
            <a:off x="532228" y="0"/>
            <a:ext cx="11133902" cy="1295400"/>
          </a:xfrm>
          <a:prstGeom prst="rect">
            <a:avLst/>
          </a:prstGeom>
        </p:spPr>
        <p:txBody>
          <a:bodyPr/>
          <a:lstStyle/>
          <a:p>
            <a:pPr lvl="0">
              <a:defRPr sz="1800">
                <a:solidFill>
                  <a:srgbClr val="000000"/>
                </a:solidFill>
              </a:defRPr>
            </a:pPr>
            <a:r>
              <a:rPr sz="3600">
                <a:solidFill>
                  <a:srgbClr val="5F5F5F"/>
                </a:solidFill>
              </a:rPr>
              <a:t>Title Text</a:t>
            </a:r>
          </a:p>
        </p:txBody>
      </p:sp>
    </p:spTree>
    <p:extLst>
      <p:ext uri="{BB962C8B-B14F-4D97-AF65-F5344CB8AC3E}">
        <p14:creationId xmlns:p14="http://schemas.microsoft.com/office/powerpoint/2010/main" val="2446246953"/>
      </p:ext>
    </p:extLst>
  </p:cSld>
  <p:clrMapOvr>
    <a:masterClrMapping/>
  </p:clrMapOvr>
  <p:transition xmlns:p14="http://schemas.microsoft.com/office/powerpoint/2010/mai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Four Content">
    <p:spTree>
      <p:nvGrpSpPr>
        <p:cNvPr id="1" name=""/>
        <p:cNvGrpSpPr/>
        <p:nvPr/>
      </p:nvGrpSpPr>
      <p:grpSpPr>
        <a:xfrm>
          <a:off x="0" y="0"/>
          <a:ext cx="0" cy="0"/>
          <a:chOff x="0" y="0"/>
          <a:chExt cx="0" cy="0"/>
        </a:xfrm>
      </p:grpSpPr>
      <p:sp>
        <p:nvSpPr>
          <p:cNvPr id="102" name="Shape 102"/>
          <p:cNvSpPr>
            <a:spLocks noGrp="1"/>
          </p:cNvSpPr>
          <p:nvPr>
            <p:ph type="body" idx="1"/>
          </p:nvPr>
        </p:nvSpPr>
        <p:spPr>
          <a:xfrm>
            <a:off x="532233" y="1524002"/>
            <a:ext cx="5414431" cy="3848101"/>
          </a:xfrm>
          <a:prstGeom prst="rect">
            <a:avLst/>
          </a:prstGeom>
        </p:spPr>
        <p:txBody>
          <a:bodyPr/>
          <a:lstStyle>
            <a:lvl1pPr>
              <a:defRPr sz="2400"/>
            </a:lvl1pPr>
            <a:lvl2pPr marL="548639" indent="-274319">
              <a:defRPr sz="2400"/>
            </a:lvl2pPr>
            <a:lvl3pPr marL="792479" indent="-243840">
              <a:defRPr sz="2400"/>
            </a:lvl3pPr>
            <a:lvl4pPr marL="1051560" indent="-274320">
              <a:defRPr sz="2400"/>
            </a:lvl4pPr>
            <a:lvl5pPr marL="1319348" indent="-313508">
              <a:defRPr sz="2400"/>
            </a:lvl5pPr>
          </a:lstStyle>
          <a:p>
            <a:pPr lvl="0">
              <a:defRPr sz="1800">
                <a:solidFill>
                  <a:srgbClr val="000000"/>
                </a:solidFill>
              </a:defRPr>
            </a:pPr>
            <a:r>
              <a:rPr sz="2400">
                <a:solidFill>
                  <a:srgbClr val="5F5F5F"/>
                </a:solidFill>
              </a:rPr>
              <a:t>Body Level One</a:t>
            </a:r>
          </a:p>
          <a:p>
            <a:pPr lvl="1">
              <a:defRPr sz="1800">
                <a:solidFill>
                  <a:srgbClr val="000000"/>
                </a:solidFill>
              </a:defRPr>
            </a:pPr>
            <a:r>
              <a:rPr sz="2400">
                <a:solidFill>
                  <a:srgbClr val="5F5F5F"/>
                </a:solidFill>
              </a:rPr>
              <a:t>Body Level Two</a:t>
            </a:r>
          </a:p>
          <a:p>
            <a:pPr lvl="2">
              <a:defRPr sz="1800">
                <a:solidFill>
                  <a:srgbClr val="000000"/>
                </a:solidFill>
              </a:defRPr>
            </a:pPr>
            <a:r>
              <a:rPr sz="2400">
                <a:solidFill>
                  <a:srgbClr val="5F5F5F"/>
                </a:solidFill>
              </a:rPr>
              <a:t>Body Level Three</a:t>
            </a:r>
          </a:p>
          <a:p>
            <a:pPr lvl="3">
              <a:defRPr sz="1800">
                <a:solidFill>
                  <a:srgbClr val="000000"/>
                </a:solidFill>
              </a:defRPr>
            </a:pPr>
            <a:r>
              <a:rPr sz="2400">
                <a:solidFill>
                  <a:srgbClr val="5F5F5F"/>
                </a:solidFill>
              </a:rPr>
              <a:t>Body Level Four</a:t>
            </a:r>
          </a:p>
          <a:p>
            <a:pPr lvl="4">
              <a:defRPr sz="1800">
                <a:solidFill>
                  <a:srgbClr val="000000"/>
                </a:solidFill>
              </a:defRPr>
            </a:pPr>
            <a:r>
              <a:rPr sz="2400">
                <a:solidFill>
                  <a:srgbClr val="5F5F5F"/>
                </a:solidFill>
              </a:rPr>
              <a:t>Body Level Five</a:t>
            </a:r>
          </a:p>
        </p:txBody>
      </p:sp>
      <p:sp>
        <p:nvSpPr>
          <p:cNvPr id="103" name="Shape 103"/>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104" name="Shape 104"/>
          <p:cNvSpPr/>
          <p:nvPr/>
        </p:nvSpPr>
        <p:spPr>
          <a:xfrm flipH="1">
            <a:off x="6099184" y="1524000"/>
            <a:ext cx="1" cy="4419600"/>
          </a:xfrm>
          <a:prstGeom prst="line">
            <a:avLst/>
          </a:prstGeom>
          <a:ln w="19050">
            <a:solidFill>
              <a:srgbClr val="DCE3E4"/>
            </a:solidFill>
            <a:miter/>
          </a:ln>
        </p:spPr>
        <p:txBody>
          <a:bodyPr lIns="0" tIns="0" rIns="0" bIns="0"/>
          <a:lstStyle/>
          <a:p>
            <a:pPr defTabSz="457200">
              <a:defRPr sz="1200">
                <a:solidFill>
                  <a:srgbClr val="000000"/>
                </a:solidFill>
                <a:latin typeface="+mn-lt"/>
                <a:ea typeface="+mn-ea"/>
                <a:cs typeface="+mn-cs"/>
                <a:sym typeface="Helvetica"/>
              </a:defRPr>
            </a:pPr>
            <a:endParaRPr sz="1200" kern="0">
              <a:solidFill>
                <a:srgbClr val="000000"/>
              </a:solidFill>
              <a:latin typeface="Helvetica"/>
              <a:ea typeface="Helvetica"/>
              <a:cs typeface="Helvetica"/>
              <a:sym typeface="Helvetica"/>
            </a:endParaRPr>
          </a:p>
        </p:txBody>
      </p:sp>
      <p:sp>
        <p:nvSpPr>
          <p:cNvPr id="105" name="Shape 105"/>
          <p:cNvSpPr>
            <a:spLocks noGrp="1"/>
          </p:cNvSpPr>
          <p:nvPr>
            <p:ph type="title"/>
          </p:nvPr>
        </p:nvSpPr>
        <p:spPr>
          <a:xfrm>
            <a:off x="532228" y="0"/>
            <a:ext cx="11133902" cy="1295400"/>
          </a:xfrm>
          <a:prstGeom prst="rect">
            <a:avLst/>
          </a:prstGeom>
        </p:spPr>
        <p:txBody>
          <a:bodyPr/>
          <a:lstStyle/>
          <a:p>
            <a:pPr lvl="0">
              <a:defRPr sz="1800">
                <a:solidFill>
                  <a:srgbClr val="000000"/>
                </a:solidFill>
              </a:defRPr>
            </a:pPr>
            <a:r>
              <a:rPr sz="3600">
                <a:solidFill>
                  <a:srgbClr val="5F5F5F"/>
                </a:solidFill>
              </a:rPr>
              <a:t>Title Text</a:t>
            </a:r>
          </a:p>
        </p:txBody>
      </p:sp>
    </p:spTree>
    <p:extLst>
      <p:ext uri="{BB962C8B-B14F-4D97-AF65-F5344CB8AC3E}">
        <p14:creationId xmlns:p14="http://schemas.microsoft.com/office/powerpoint/2010/main" val="3866933566"/>
      </p:ext>
    </p:extLst>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Content Placeholder 2"/>
          <p:cNvSpPr>
            <a:spLocks noGrp="1"/>
          </p:cNvSpPr>
          <p:nvPr>
            <p:ph idx="1"/>
          </p:nvPr>
        </p:nvSpPr>
        <p:spPr>
          <a:xfrm>
            <a:off x="531156" y="1524001"/>
            <a:ext cx="11126522"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FB89ABDD-F01D-004E-A2B2-E49B1DCD6425}" type="datetime1">
              <a:rPr lang="en-US" smtClean="0"/>
              <a:t>10/15/15</a:t>
            </a:fld>
            <a:endParaRPr lang="en-US"/>
          </a:p>
        </p:txBody>
      </p:sp>
      <p:sp>
        <p:nvSpPr>
          <p:cNvPr id="8" name="Footer Placeholder 7"/>
          <p:cNvSpPr>
            <a:spLocks noGrp="1"/>
          </p:cNvSpPr>
          <p:nvPr>
            <p:ph type="ftr" sz="quarter" idx="11"/>
          </p:nvPr>
        </p:nvSpPr>
        <p:spPr/>
        <p:txBody>
          <a:bodyPr/>
          <a:lstStyle/>
          <a:p>
            <a:r>
              <a:rPr lang="en-US" smtClean="0"/>
              <a:t>Oracle Confidential – Internal/Restricted/Highly Restricted</a:t>
            </a:r>
            <a:endParaRPr lang="en-US"/>
          </a:p>
        </p:txBody>
      </p:sp>
      <p:sp>
        <p:nvSpPr>
          <p:cNvPr id="9" name="Slide Number Placeholder 8"/>
          <p:cNvSpPr>
            <a:spLocks noGrp="1"/>
          </p:cNvSpPr>
          <p:nvPr>
            <p:ph type="sldNum" sz="quarter" idx="12"/>
          </p:nvPr>
        </p:nvSpPr>
        <p:spPr/>
        <p:txBody>
          <a:bodyPr/>
          <a:lstStyle/>
          <a:p>
            <a:fld id="{C51EAA63-D034-42AE-91FA-B13B9518C7BE}" type="slidenum">
              <a:rPr lang="en-US" smtClean="0"/>
              <a:pPr/>
              <a:t>‹#›</a:t>
            </a:fld>
            <a:endParaRPr lang="en-US"/>
          </a:p>
        </p:txBody>
      </p:sp>
    </p:spTree>
    <p:extLst>
      <p:ext uri="{BB962C8B-B14F-4D97-AF65-F5344CB8AC3E}">
        <p14:creationId xmlns:p14="http://schemas.microsoft.com/office/powerpoint/2010/main" val="20752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Quadrant for Infographics">
    <p:spTree>
      <p:nvGrpSpPr>
        <p:cNvPr id="1" name=""/>
        <p:cNvGrpSpPr/>
        <p:nvPr/>
      </p:nvGrpSpPr>
      <p:grpSpPr>
        <a:xfrm>
          <a:off x="0" y="0"/>
          <a:ext cx="0" cy="0"/>
          <a:chOff x="0" y="0"/>
          <a:chExt cx="0" cy="0"/>
        </a:xfrm>
      </p:grpSpPr>
      <p:sp>
        <p:nvSpPr>
          <p:cNvPr id="107" name="Shape 107"/>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108" name="Shape 108"/>
          <p:cNvSpPr/>
          <p:nvPr/>
        </p:nvSpPr>
        <p:spPr>
          <a:xfrm flipH="1">
            <a:off x="6099184" y="1524000"/>
            <a:ext cx="1" cy="4419600"/>
          </a:xfrm>
          <a:prstGeom prst="line">
            <a:avLst/>
          </a:prstGeom>
          <a:ln w="19050">
            <a:solidFill>
              <a:srgbClr val="DCE3E4"/>
            </a:solidFill>
            <a:miter/>
          </a:ln>
        </p:spPr>
        <p:txBody>
          <a:bodyPr lIns="0" tIns="0" rIns="0" bIns="0"/>
          <a:lstStyle/>
          <a:p>
            <a:pPr defTabSz="457200">
              <a:defRPr sz="1200">
                <a:solidFill>
                  <a:srgbClr val="000000"/>
                </a:solidFill>
                <a:latin typeface="+mn-lt"/>
                <a:ea typeface="+mn-ea"/>
                <a:cs typeface="+mn-cs"/>
                <a:sym typeface="Helvetica"/>
              </a:defRPr>
            </a:pPr>
            <a:endParaRPr sz="1200" kern="0">
              <a:solidFill>
                <a:srgbClr val="000000"/>
              </a:solidFill>
              <a:latin typeface="Helvetica"/>
              <a:ea typeface="Helvetica"/>
              <a:cs typeface="Helvetica"/>
              <a:sym typeface="Helvetica"/>
            </a:endParaRPr>
          </a:p>
        </p:txBody>
      </p:sp>
      <p:sp>
        <p:nvSpPr>
          <p:cNvPr id="109" name="Shape 109"/>
          <p:cNvSpPr>
            <a:spLocks noGrp="1"/>
          </p:cNvSpPr>
          <p:nvPr>
            <p:ph type="body" idx="1"/>
          </p:nvPr>
        </p:nvSpPr>
        <p:spPr>
          <a:xfrm>
            <a:off x="2438716" y="1295400"/>
            <a:ext cx="3507944" cy="2468882"/>
          </a:xfrm>
          <a:prstGeom prst="rect">
            <a:avLst/>
          </a:prstGeom>
        </p:spPr>
        <p:txBody>
          <a:bodyPr anchor="ctr"/>
          <a:lstStyle>
            <a:lvl1pPr marL="0" indent="0">
              <a:buClrTx/>
              <a:buSzTx/>
              <a:buFontTx/>
              <a:buNone/>
              <a:defRPr sz="2400"/>
            </a:lvl1pPr>
            <a:lvl2pPr marL="205740" indent="-205740">
              <a:buClrTx/>
              <a:buFontTx/>
              <a:buChar char="•"/>
              <a:defRPr sz="2400"/>
            </a:lvl2pPr>
            <a:lvl3pPr marL="205740" indent="-205740">
              <a:buClrTx/>
              <a:buFontTx/>
              <a:defRPr sz="2400"/>
            </a:lvl3pPr>
            <a:lvl4pPr marL="205740" indent="-205740">
              <a:buClrTx/>
              <a:buFontTx/>
              <a:buChar char="•"/>
              <a:defRPr sz="2400"/>
            </a:lvl4pPr>
            <a:lvl5pPr marL="205740" indent="-205740">
              <a:buClrTx/>
              <a:buFontTx/>
              <a:defRPr sz="2400"/>
            </a:lvl5pPr>
          </a:lstStyle>
          <a:p>
            <a:pPr lvl="0">
              <a:defRPr sz="1800">
                <a:solidFill>
                  <a:srgbClr val="000000"/>
                </a:solidFill>
              </a:defRPr>
            </a:pPr>
            <a:r>
              <a:rPr sz="2400">
                <a:solidFill>
                  <a:srgbClr val="5F5F5F"/>
                </a:solidFill>
              </a:rPr>
              <a:t>Body Level One</a:t>
            </a:r>
          </a:p>
          <a:p>
            <a:pPr lvl="1">
              <a:defRPr sz="1800">
                <a:solidFill>
                  <a:srgbClr val="000000"/>
                </a:solidFill>
              </a:defRPr>
            </a:pPr>
            <a:r>
              <a:rPr sz="2400">
                <a:solidFill>
                  <a:srgbClr val="5F5F5F"/>
                </a:solidFill>
              </a:rPr>
              <a:t>Body Level Two</a:t>
            </a:r>
          </a:p>
          <a:p>
            <a:pPr lvl="2">
              <a:defRPr sz="1800">
                <a:solidFill>
                  <a:srgbClr val="000000"/>
                </a:solidFill>
              </a:defRPr>
            </a:pPr>
            <a:r>
              <a:rPr sz="2400">
                <a:solidFill>
                  <a:srgbClr val="5F5F5F"/>
                </a:solidFill>
              </a:rPr>
              <a:t>Body Level Three</a:t>
            </a:r>
          </a:p>
          <a:p>
            <a:pPr lvl="3">
              <a:defRPr sz="1800">
                <a:solidFill>
                  <a:srgbClr val="000000"/>
                </a:solidFill>
              </a:defRPr>
            </a:pPr>
            <a:r>
              <a:rPr sz="2400">
                <a:solidFill>
                  <a:srgbClr val="5F5F5F"/>
                </a:solidFill>
              </a:rPr>
              <a:t>Body Level Four</a:t>
            </a:r>
          </a:p>
          <a:p>
            <a:pPr lvl="4">
              <a:defRPr sz="1800">
                <a:solidFill>
                  <a:srgbClr val="000000"/>
                </a:solidFill>
              </a:defRPr>
            </a:pPr>
            <a:r>
              <a:rPr sz="2400">
                <a:solidFill>
                  <a:srgbClr val="5F5F5F"/>
                </a:solidFill>
              </a:rPr>
              <a:t>Body Level Five</a:t>
            </a:r>
          </a:p>
        </p:txBody>
      </p:sp>
      <p:sp>
        <p:nvSpPr>
          <p:cNvPr id="110" name="Shape 110"/>
          <p:cNvSpPr/>
          <p:nvPr/>
        </p:nvSpPr>
        <p:spPr>
          <a:xfrm flipH="1" flipV="1">
            <a:off x="532228" y="3733799"/>
            <a:ext cx="11133904" cy="2"/>
          </a:xfrm>
          <a:prstGeom prst="line">
            <a:avLst/>
          </a:prstGeom>
          <a:ln w="19050">
            <a:solidFill>
              <a:srgbClr val="DCE3E4"/>
            </a:solidFill>
            <a:miter/>
          </a:ln>
        </p:spPr>
        <p:txBody>
          <a:bodyPr lIns="0" tIns="0" rIns="0" bIns="0"/>
          <a:lstStyle/>
          <a:p>
            <a:pPr defTabSz="457200">
              <a:defRPr sz="1200">
                <a:solidFill>
                  <a:srgbClr val="000000"/>
                </a:solidFill>
                <a:latin typeface="+mn-lt"/>
                <a:ea typeface="+mn-ea"/>
                <a:cs typeface="+mn-cs"/>
                <a:sym typeface="Helvetica"/>
              </a:defRPr>
            </a:pPr>
            <a:endParaRPr sz="1200" kern="0">
              <a:solidFill>
                <a:srgbClr val="000000"/>
              </a:solidFill>
              <a:latin typeface="Helvetica"/>
              <a:ea typeface="Helvetica"/>
              <a:cs typeface="Helvetica"/>
              <a:sym typeface="Helvetica"/>
            </a:endParaRPr>
          </a:p>
        </p:txBody>
      </p:sp>
      <p:sp>
        <p:nvSpPr>
          <p:cNvPr id="111" name="Shape 111"/>
          <p:cNvSpPr>
            <a:spLocks noGrp="1"/>
          </p:cNvSpPr>
          <p:nvPr>
            <p:ph type="title"/>
          </p:nvPr>
        </p:nvSpPr>
        <p:spPr>
          <a:xfrm>
            <a:off x="532228" y="0"/>
            <a:ext cx="11133902" cy="1295400"/>
          </a:xfrm>
          <a:prstGeom prst="rect">
            <a:avLst/>
          </a:prstGeom>
        </p:spPr>
        <p:txBody>
          <a:bodyPr/>
          <a:lstStyle/>
          <a:p>
            <a:pPr lvl="0">
              <a:defRPr sz="1800">
                <a:solidFill>
                  <a:srgbClr val="000000"/>
                </a:solidFill>
              </a:defRPr>
            </a:pPr>
            <a:r>
              <a:rPr sz="3600">
                <a:solidFill>
                  <a:srgbClr val="5F5F5F"/>
                </a:solidFill>
              </a:rPr>
              <a:t>Title Text</a:t>
            </a:r>
          </a:p>
        </p:txBody>
      </p:sp>
    </p:spTree>
    <p:extLst>
      <p:ext uri="{BB962C8B-B14F-4D97-AF65-F5344CB8AC3E}">
        <p14:creationId xmlns:p14="http://schemas.microsoft.com/office/powerpoint/2010/main" val="2597250038"/>
      </p:ext>
    </p:extLst>
  </p:cSld>
  <p:clrMapOvr>
    <a:masterClrMapping/>
  </p:clrMapOvr>
  <p:transition xmlns:p14="http://schemas.microsoft.com/office/powerpoint/2010/mai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Metric">
    <p:spTree>
      <p:nvGrpSpPr>
        <p:cNvPr id="1" name=""/>
        <p:cNvGrpSpPr/>
        <p:nvPr/>
      </p:nvGrpSpPr>
      <p:grpSpPr>
        <a:xfrm>
          <a:off x="0" y="0"/>
          <a:ext cx="0" cy="0"/>
          <a:chOff x="0" y="0"/>
          <a:chExt cx="0" cy="0"/>
        </a:xfrm>
      </p:grpSpPr>
      <p:sp>
        <p:nvSpPr>
          <p:cNvPr id="113" name="Shape 113"/>
          <p:cNvSpPr>
            <a:spLocks noGrp="1"/>
          </p:cNvSpPr>
          <p:nvPr>
            <p:ph type="body" idx="1"/>
          </p:nvPr>
        </p:nvSpPr>
        <p:spPr>
          <a:xfrm>
            <a:off x="5260323" y="666750"/>
            <a:ext cx="5490692" cy="4457700"/>
          </a:xfrm>
          <a:prstGeom prst="rect">
            <a:avLst/>
          </a:prstGeom>
        </p:spPr>
        <p:txBody>
          <a:bodyPr anchor="ctr"/>
          <a:lstStyle>
            <a:lvl1pPr marL="0" indent="0">
              <a:buClrTx/>
              <a:buSzTx/>
              <a:buFontTx/>
              <a:buNone/>
            </a:lvl1pPr>
            <a:lvl2pPr marL="240029" indent="-240029">
              <a:buClrTx/>
              <a:buFontTx/>
              <a:buChar char="•"/>
            </a:lvl2pPr>
            <a:lvl3pPr marL="240029" indent="-240029">
              <a:buClrTx/>
              <a:buFontTx/>
            </a:lvl3pPr>
            <a:lvl4pPr marL="240029" indent="-240029">
              <a:buClrTx/>
              <a:buFontTx/>
              <a:buChar char="•"/>
            </a:lvl4pPr>
            <a:lvl5pPr marL="240029" indent="-240029">
              <a:buClrTx/>
              <a:buFontTx/>
            </a:lvl5pPr>
          </a:lstStyle>
          <a:p>
            <a:pPr lvl="0">
              <a:defRPr sz="1800">
                <a:solidFill>
                  <a:srgbClr val="000000"/>
                </a:solidFill>
              </a:defRPr>
            </a:pPr>
            <a:r>
              <a:rPr sz="2800">
                <a:solidFill>
                  <a:srgbClr val="5F5F5F"/>
                </a:solidFill>
              </a:rPr>
              <a:t>Body Level One</a:t>
            </a:r>
          </a:p>
          <a:p>
            <a:pPr lvl="1">
              <a:defRPr sz="1800">
                <a:solidFill>
                  <a:srgbClr val="000000"/>
                </a:solidFill>
              </a:defRPr>
            </a:pPr>
            <a:r>
              <a:rPr sz="2800">
                <a:solidFill>
                  <a:srgbClr val="5F5F5F"/>
                </a:solidFill>
              </a:rPr>
              <a:t>Body Level Two</a:t>
            </a:r>
          </a:p>
          <a:p>
            <a:pPr lvl="2">
              <a:defRPr sz="1800">
                <a:solidFill>
                  <a:srgbClr val="000000"/>
                </a:solidFill>
              </a:defRPr>
            </a:pPr>
            <a:r>
              <a:rPr sz="2800">
                <a:solidFill>
                  <a:srgbClr val="5F5F5F"/>
                </a:solidFill>
              </a:rPr>
              <a:t>Body Level Three</a:t>
            </a:r>
          </a:p>
          <a:p>
            <a:pPr lvl="3">
              <a:defRPr sz="1800">
                <a:solidFill>
                  <a:srgbClr val="000000"/>
                </a:solidFill>
              </a:defRPr>
            </a:pPr>
            <a:r>
              <a:rPr sz="2800">
                <a:solidFill>
                  <a:srgbClr val="5F5F5F"/>
                </a:solidFill>
              </a:rPr>
              <a:t>Body Level Four</a:t>
            </a:r>
          </a:p>
          <a:p>
            <a:pPr lvl="4">
              <a:defRPr sz="1800">
                <a:solidFill>
                  <a:srgbClr val="000000"/>
                </a:solidFill>
              </a:defRPr>
            </a:pPr>
            <a:r>
              <a:rPr sz="2800">
                <a:solidFill>
                  <a:srgbClr val="5F5F5F"/>
                </a:solidFill>
              </a:rPr>
              <a:t>Body Level Five</a:t>
            </a:r>
          </a:p>
        </p:txBody>
      </p:sp>
      <p:sp>
        <p:nvSpPr>
          <p:cNvPr id="114" name="Shape 114"/>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115" name="Shape 115"/>
          <p:cNvSpPr>
            <a:spLocks noGrp="1"/>
          </p:cNvSpPr>
          <p:nvPr>
            <p:ph type="title"/>
          </p:nvPr>
        </p:nvSpPr>
        <p:spPr>
          <a:xfrm>
            <a:off x="761012" y="666750"/>
            <a:ext cx="4079889" cy="4457700"/>
          </a:xfrm>
          <a:prstGeom prst="rect">
            <a:avLst/>
          </a:prstGeom>
        </p:spPr>
        <p:txBody>
          <a:bodyPr anchor="ctr"/>
          <a:lstStyle>
            <a:lvl1pPr algn="r">
              <a:defRPr sz="16600" b="1">
                <a:solidFill>
                  <a:srgbClr val="8DA6B1"/>
                </a:solidFill>
              </a:defRPr>
            </a:lvl1pPr>
          </a:lstStyle>
          <a:p>
            <a:pPr lvl="0">
              <a:defRPr sz="1800" b="0">
                <a:solidFill>
                  <a:srgbClr val="000000"/>
                </a:solidFill>
              </a:defRPr>
            </a:pPr>
            <a:r>
              <a:rPr sz="16600" b="1">
                <a:solidFill>
                  <a:srgbClr val="8DA6B1"/>
                </a:solidFill>
              </a:rPr>
              <a:t>Title Text</a:t>
            </a:r>
          </a:p>
        </p:txBody>
      </p:sp>
    </p:spTree>
    <p:extLst>
      <p:ext uri="{BB962C8B-B14F-4D97-AF65-F5344CB8AC3E}">
        <p14:creationId xmlns:p14="http://schemas.microsoft.com/office/powerpoint/2010/main" val="2438762449"/>
      </p:ext>
    </p:extLst>
  </p:cSld>
  <p:clrMapOvr>
    <a:masterClrMapping/>
  </p:clrMapOvr>
  <p:transition xmlns:p14="http://schemas.microsoft.com/office/powerpoint/2010/mai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17" name="Shape 117"/>
          <p:cNvSpPr/>
          <p:nvPr/>
        </p:nvSpPr>
        <p:spPr>
          <a:xfrm flipH="1">
            <a:off x="6099184" y="1524000"/>
            <a:ext cx="1" cy="4419600"/>
          </a:xfrm>
          <a:prstGeom prst="line">
            <a:avLst/>
          </a:prstGeom>
          <a:ln w="19050">
            <a:solidFill>
              <a:srgbClr val="DCE3E4"/>
            </a:solidFill>
            <a:miter/>
          </a:ln>
        </p:spPr>
        <p:txBody>
          <a:bodyPr lIns="0" tIns="0" rIns="0" bIns="0"/>
          <a:lstStyle/>
          <a:p>
            <a:pPr defTabSz="457200">
              <a:defRPr sz="1200">
                <a:solidFill>
                  <a:srgbClr val="000000"/>
                </a:solidFill>
                <a:latin typeface="+mn-lt"/>
                <a:ea typeface="+mn-ea"/>
                <a:cs typeface="+mn-cs"/>
                <a:sym typeface="Helvetica"/>
              </a:defRPr>
            </a:pPr>
            <a:endParaRPr sz="1200" kern="0">
              <a:solidFill>
                <a:srgbClr val="000000"/>
              </a:solidFill>
              <a:latin typeface="Helvetica"/>
              <a:ea typeface="Helvetica"/>
              <a:cs typeface="Helvetica"/>
              <a:sym typeface="Helvetica"/>
            </a:endParaRPr>
          </a:p>
        </p:txBody>
      </p:sp>
      <p:sp>
        <p:nvSpPr>
          <p:cNvPr id="118" name="Shape 118"/>
          <p:cNvSpPr>
            <a:spLocks noGrp="1"/>
          </p:cNvSpPr>
          <p:nvPr>
            <p:ph type="body" idx="1"/>
          </p:nvPr>
        </p:nvSpPr>
        <p:spPr>
          <a:xfrm>
            <a:off x="532228" y="1295400"/>
            <a:ext cx="5417482" cy="1219200"/>
          </a:xfrm>
          <a:prstGeom prst="rect">
            <a:avLst/>
          </a:prstGeom>
        </p:spPr>
        <p:txBody>
          <a:bodyPr anchor="ctr"/>
          <a:lstStyle>
            <a:lvl1pPr marL="0" indent="0">
              <a:spcBef>
                <a:spcPts val="0"/>
              </a:spcBef>
              <a:buClrTx/>
              <a:buSzTx/>
              <a:buFontTx/>
              <a:buNone/>
              <a:defRPr b="1"/>
            </a:lvl1pPr>
            <a:lvl2pPr marL="0" indent="457200">
              <a:spcBef>
                <a:spcPts val="0"/>
              </a:spcBef>
              <a:buClrTx/>
              <a:buSzTx/>
              <a:buFontTx/>
              <a:buNone/>
              <a:defRPr b="1"/>
            </a:lvl2pPr>
            <a:lvl3pPr marL="0" indent="914400">
              <a:spcBef>
                <a:spcPts val="0"/>
              </a:spcBef>
              <a:buClrTx/>
              <a:buSzTx/>
              <a:buFontTx/>
              <a:buNone/>
              <a:defRPr b="1"/>
            </a:lvl3pPr>
            <a:lvl4pPr marL="0" indent="1371600">
              <a:spcBef>
                <a:spcPts val="0"/>
              </a:spcBef>
              <a:buClrTx/>
              <a:buSzTx/>
              <a:buFontTx/>
              <a:buNone/>
              <a:defRPr b="1"/>
            </a:lvl4pPr>
            <a:lvl5pPr marL="0" indent="1828800">
              <a:spcBef>
                <a:spcPts val="0"/>
              </a:spcBef>
              <a:buClrTx/>
              <a:buSzTx/>
              <a:buFontTx/>
              <a:buNone/>
              <a:defRPr b="1"/>
            </a:lvl5pPr>
          </a:lstStyle>
          <a:p>
            <a:pPr lvl="0">
              <a:defRPr sz="1800" b="0">
                <a:solidFill>
                  <a:srgbClr val="000000"/>
                </a:solidFill>
              </a:defRPr>
            </a:pPr>
            <a:r>
              <a:rPr sz="2800" b="1">
                <a:solidFill>
                  <a:srgbClr val="5F5F5F"/>
                </a:solidFill>
              </a:rPr>
              <a:t>Body Level One</a:t>
            </a:r>
          </a:p>
          <a:p>
            <a:pPr lvl="1">
              <a:defRPr sz="1800" b="0">
                <a:solidFill>
                  <a:srgbClr val="000000"/>
                </a:solidFill>
              </a:defRPr>
            </a:pPr>
            <a:r>
              <a:rPr sz="2800" b="1">
                <a:solidFill>
                  <a:srgbClr val="5F5F5F"/>
                </a:solidFill>
              </a:rPr>
              <a:t>Body Level Two</a:t>
            </a:r>
          </a:p>
          <a:p>
            <a:pPr lvl="2">
              <a:defRPr sz="1800" b="0">
                <a:solidFill>
                  <a:srgbClr val="000000"/>
                </a:solidFill>
              </a:defRPr>
            </a:pPr>
            <a:r>
              <a:rPr sz="2800" b="1">
                <a:solidFill>
                  <a:srgbClr val="5F5F5F"/>
                </a:solidFill>
              </a:rPr>
              <a:t>Body Level Three</a:t>
            </a:r>
          </a:p>
          <a:p>
            <a:pPr lvl="3">
              <a:defRPr sz="1800" b="0">
                <a:solidFill>
                  <a:srgbClr val="000000"/>
                </a:solidFill>
              </a:defRPr>
            </a:pPr>
            <a:r>
              <a:rPr sz="2800" b="1">
                <a:solidFill>
                  <a:srgbClr val="5F5F5F"/>
                </a:solidFill>
              </a:rPr>
              <a:t>Body Level Four</a:t>
            </a:r>
          </a:p>
          <a:p>
            <a:pPr lvl="4">
              <a:defRPr sz="1800" b="0">
                <a:solidFill>
                  <a:srgbClr val="000000"/>
                </a:solidFill>
              </a:defRPr>
            </a:pPr>
            <a:r>
              <a:rPr sz="2800" b="1">
                <a:solidFill>
                  <a:srgbClr val="5F5F5F"/>
                </a:solidFill>
              </a:rPr>
              <a:t>Body Level Five</a:t>
            </a:r>
          </a:p>
        </p:txBody>
      </p:sp>
      <p:sp>
        <p:nvSpPr>
          <p:cNvPr id="119" name="Shape 119"/>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120" name="Shape 120"/>
          <p:cNvSpPr>
            <a:spLocks noGrp="1"/>
          </p:cNvSpPr>
          <p:nvPr>
            <p:ph type="title"/>
          </p:nvPr>
        </p:nvSpPr>
        <p:spPr>
          <a:xfrm>
            <a:off x="532228" y="0"/>
            <a:ext cx="11133902" cy="1295400"/>
          </a:xfrm>
          <a:prstGeom prst="rect">
            <a:avLst/>
          </a:prstGeom>
        </p:spPr>
        <p:txBody>
          <a:bodyPr/>
          <a:lstStyle/>
          <a:p>
            <a:pPr lvl="0">
              <a:defRPr sz="1800">
                <a:solidFill>
                  <a:srgbClr val="000000"/>
                </a:solidFill>
              </a:defRPr>
            </a:pPr>
            <a:r>
              <a:rPr sz="3600">
                <a:solidFill>
                  <a:srgbClr val="5F5F5F"/>
                </a:solidFill>
              </a:rPr>
              <a:t>Title Text</a:t>
            </a:r>
          </a:p>
        </p:txBody>
      </p:sp>
    </p:spTree>
    <p:extLst>
      <p:ext uri="{BB962C8B-B14F-4D97-AF65-F5344CB8AC3E}">
        <p14:creationId xmlns:p14="http://schemas.microsoft.com/office/powerpoint/2010/main" val="3482115033"/>
      </p:ext>
    </p:extLst>
  </p:cSld>
  <p:clrMapOvr>
    <a:masterClrMapping/>
  </p:clrMapOvr>
  <p:transition xmlns:p14="http://schemas.microsoft.com/office/powerpoint/2010/mai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Title-Only">
    <p:spTree>
      <p:nvGrpSpPr>
        <p:cNvPr id="1" name=""/>
        <p:cNvGrpSpPr/>
        <p:nvPr/>
      </p:nvGrpSpPr>
      <p:grpSpPr>
        <a:xfrm>
          <a:off x="0" y="0"/>
          <a:ext cx="0" cy="0"/>
          <a:chOff x="0" y="0"/>
          <a:chExt cx="0" cy="0"/>
        </a:xfrm>
      </p:grpSpPr>
      <p:sp>
        <p:nvSpPr>
          <p:cNvPr id="122" name="Shape 122"/>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123" name="Shape 123"/>
          <p:cNvSpPr>
            <a:spLocks noGrp="1"/>
          </p:cNvSpPr>
          <p:nvPr>
            <p:ph type="title"/>
          </p:nvPr>
        </p:nvSpPr>
        <p:spPr>
          <a:xfrm>
            <a:off x="532228" y="0"/>
            <a:ext cx="11133902" cy="1295400"/>
          </a:xfrm>
          <a:prstGeom prst="rect">
            <a:avLst/>
          </a:prstGeom>
        </p:spPr>
        <p:txBody>
          <a:bodyPr/>
          <a:lstStyle/>
          <a:p>
            <a:pPr lvl="0">
              <a:defRPr sz="1800">
                <a:solidFill>
                  <a:srgbClr val="000000"/>
                </a:solidFill>
              </a:defRPr>
            </a:pPr>
            <a:r>
              <a:rPr sz="3600">
                <a:solidFill>
                  <a:srgbClr val="5F5F5F"/>
                </a:solidFill>
              </a:rPr>
              <a:t>Title Text</a:t>
            </a:r>
          </a:p>
        </p:txBody>
      </p:sp>
    </p:spTree>
    <p:extLst>
      <p:ext uri="{BB962C8B-B14F-4D97-AF65-F5344CB8AC3E}">
        <p14:creationId xmlns:p14="http://schemas.microsoft.com/office/powerpoint/2010/main" val="12446442"/>
      </p:ext>
    </p:extLst>
  </p:cSld>
  <p:clrMapOvr>
    <a:masterClrMapping/>
  </p:clrMapOvr>
  <p:transition xmlns:p14="http://schemas.microsoft.com/office/powerpoint/2010/mai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Title and Subtitle">
    <p:spTree>
      <p:nvGrpSpPr>
        <p:cNvPr id="1" name=""/>
        <p:cNvGrpSpPr/>
        <p:nvPr/>
      </p:nvGrpSpPr>
      <p:grpSpPr>
        <a:xfrm>
          <a:off x="0" y="0"/>
          <a:ext cx="0" cy="0"/>
          <a:chOff x="0" y="0"/>
          <a:chExt cx="0" cy="0"/>
        </a:xfrm>
      </p:grpSpPr>
      <p:sp>
        <p:nvSpPr>
          <p:cNvPr id="125" name="Shape 125"/>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126" name="Shape 126"/>
          <p:cNvSpPr>
            <a:spLocks noGrp="1"/>
          </p:cNvSpPr>
          <p:nvPr>
            <p:ph type="body" idx="1"/>
          </p:nvPr>
        </p:nvSpPr>
        <p:spPr>
          <a:xfrm>
            <a:off x="532235" y="1373740"/>
            <a:ext cx="11133899" cy="2057800"/>
          </a:xfrm>
          <a:prstGeom prst="rect">
            <a:avLst/>
          </a:prstGeom>
        </p:spPr>
        <p:txBody>
          <a:bodyPr/>
          <a:lstStyle>
            <a:lvl1pPr marL="0" indent="1587">
              <a:spcBef>
                <a:spcPts val="0"/>
              </a:spcBef>
              <a:buClrTx/>
              <a:buSzTx/>
              <a:buFontTx/>
              <a:buNone/>
              <a:defRPr sz="2400" b="1"/>
            </a:lvl1pPr>
            <a:lvl2pPr marL="0" indent="1587">
              <a:spcBef>
                <a:spcPts val="0"/>
              </a:spcBef>
              <a:buClrTx/>
              <a:buSzTx/>
              <a:buFontTx/>
              <a:buNone/>
              <a:defRPr sz="2400" b="1"/>
            </a:lvl2pPr>
            <a:lvl3pPr marL="0" indent="1587">
              <a:spcBef>
                <a:spcPts val="0"/>
              </a:spcBef>
              <a:buClrTx/>
              <a:buSzTx/>
              <a:buFontTx/>
              <a:buNone/>
              <a:defRPr sz="2400" b="1"/>
            </a:lvl3pPr>
            <a:lvl4pPr marL="0" indent="1587">
              <a:spcBef>
                <a:spcPts val="0"/>
              </a:spcBef>
              <a:buClrTx/>
              <a:buSzTx/>
              <a:buFontTx/>
              <a:buNone/>
              <a:defRPr sz="2400" b="1"/>
            </a:lvl4pPr>
            <a:lvl5pPr marL="0" indent="1587">
              <a:spcBef>
                <a:spcPts val="0"/>
              </a:spcBef>
              <a:buClrTx/>
              <a:buSzTx/>
              <a:buFontTx/>
              <a:buNone/>
              <a:defRPr sz="2400" b="1"/>
            </a:lvl5pPr>
          </a:lstStyle>
          <a:p>
            <a:pPr lvl="0">
              <a:defRPr sz="1800" b="0">
                <a:solidFill>
                  <a:srgbClr val="000000"/>
                </a:solidFill>
              </a:defRPr>
            </a:pPr>
            <a:r>
              <a:rPr sz="2400" b="1">
                <a:solidFill>
                  <a:srgbClr val="5F5F5F"/>
                </a:solidFill>
              </a:rPr>
              <a:t>Body Level One</a:t>
            </a:r>
          </a:p>
          <a:p>
            <a:pPr lvl="1">
              <a:defRPr sz="1800" b="0">
                <a:solidFill>
                  <a:srgbClr val="000000"/>
                </a:solidFill>
              </a:defRPr>
            </a:pPr>
            <a:r>
              <a:rPr sz="2400" b="1">
                <a:solidFill>
                  <a:srgbClr val="5F5F5F"/>
                </a:solidFill>
              </a:rPr>
              <a:t>Body Level Two</a:t>
            </a:r>
          </a:p>
          <a:p>
            <a:pPr lvl="2">
              <a:defRPr sz="1800" b="0">
                <a:solidFill>
                  <a:srgbClr val="000000"/>
                </a:solidFill>
              </a:defRPr>
            </a:pPr>
            <a:r>
              <a:rPr sz="2400" b="1">
                <a:solidFill>
                  <a:srgbClr val="5F5F5F"/>
                </a:solidFill>
              </a:rPr>
              <a:t>Body Level Three</a:t>
            </a:r>
          </a:p>
          <a:p>
            <a:pPr lvl="3">
              <a:defRPr sz="1800" b="0">
                <a:solidFill>
                  <a:srgbClr val="000000"/>
                </a:solidFill>
              </a:defRPr>
            </a:pPr>
            <a:r>
              <a:rPr sz="2400" b="1">
                <a:solidFill>
                  <a:srgbClr val="5F5F5F"/>
                </a:solidFill>
              </a:rPr>
              <a:t>Body Level Four</a:t>
            </a:r>
          </a:p>
          <a:p>
            <a:pPr lvl="4">
              <a:defRPr sz="1800" b="0">
                <a:solidFill>
                  <a:srgbClr val="000000"/>
                </a:solidFill>
              </a:defRPr>
            </a:pPr>
            <a:r>
              <a:rPr sz="2400" b="1">
                <a:solidFill>
                  <a:srgbClr val="5F5F5F"/>
                </a:solidFill>
              </a:rPr>
              <a:t>Body Level Five</a:t>
            </a:r>
          </a:p>
        </p:txBody>
      </p:sp>
      <p:sp>
        <p:nvSpPr>
          <p:cNvPr id="127" name="Shape 127"/>
          <p:cNvSpPr>
            <a:spLocks noGrp="1"/>
          </p:cNvSpPr>
          <p:nvPr>
            <p:ph type="title"/>
          </p:nvPr>
        </p:nvSpPr>
        <p:spPr>
          <a:xfrm>
            <a:off x="532228" y="0"/>
            <a:ext cx="11133902" cy="1295400"/>
          </a:xfrm>
          <a:prstGeom prst="rect">
            <a:avLst/>
          </a:prstGeom>
        </p:spPr>
        <p:txBody>
          <a:bodyPr/>
          <a:lstStyle/>
          <a:p>
            <a:pPr lvl="0">
              <a:defRPr sz="1800">
                <a:solidFill>
                  <a:srgbClr val="000000"/>
                </a:solidFill>
              </a:defRPr>
            </a:pPr>
            <a:r>
              <a:rPr sz="3600">
                <a:solidFill>
                  <a:srgbClr val="5F5F5F"/>
                </a:solidFill>
              </a:rPr>
              <a:t>Title Text</a:t>
            </a:r>
          </a:p>
        </p:txBody>
      </p:sp>
    </p:spTree>
    <p:extLst>
      <p:ext uri="{BB962C8B-B14F-4D97-AF65-F5344CB8AC3E}">
        <p14:creationId xmlns:p14="http://schemas.microsoft.com/office/powerpoint/2010/main" val="3934212389"/>
      </p:ext>
    </p:extLst>
  </p:cSld>
  <p:clrMapOvr>
    <a:masterClrMapping/>
  </p:clrMapOvr>
  <p:transition xmlns:p14="http://schemas.microsoft.com/office/powerpoint/2010/mai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Title and Code">
    <p:spTree>
      <p:nvGrpSpPr>
        <p:cNvPr id="1" name=""/>
        <p:cNvGrpSpPr/>
        <p:nvPr/>
      </p:nvGrpSpPr>
      <p:grpSpPr>
        <a:xfrm>
          <a:off x="0" y="0"/>
          <a:ext cx="0" cy="0"/>
          <a:chOff x="0" y="0"/>
          <a:chExt cx="0" cy="0"/>
        </a:xfrm>
      </p:grpSpPr>
      <p:sp>
        <p:nvSpPr>
          <p:cNvPr id="129" name="Shape 129"/>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130" name="Shape 130"/>
          <p:cNvSpPr>
            <a:spLocks noGrp="1"/>
          </p:cNvSpPr>
          <p:nvPr>
            <p:ph type="body" idx="1"/>
          </p:nvPr>
        </p:nvSpPr>
        <p:spPr>
          <a:xfrm>
            <a:off x="531566" y="1524000"/>
            <a:ext cx="11135224" cy="5334000"/>
          </a:xfrm>
          <a:prstGeom prst="rect">
            <a:avLst/>
          </a:prstGeom>
        </p:spPr>
        <p:txBody>
          <a:bodyPr>
            <a:normAutofit/>
          </a:bodyPr>
          <a:lstStyle>
            <a:lvl1pPr marL="182879" indent="-182879">
              <a:spcBef>
                <a:spcPts val="0"/>
              </a:spcBef>
              <a:buClr>
                <a:srgbClr val="DCE3E4"/>
              </a:buClr>
              <a:defRPr sz="1800">
                <a:latin typeface="Consolas"/>
                <a:ea typeface="Consolas"/>
                <a:cs typeface="Consolas"/>
                <a:sym typeface="Consolas"/>
              </a:defRPr>
            </a:lvl1pPr>
            <a:lvl2pPr marL="640080" indent="-182880">
              <a:spcBef>
                <a:spcPts val="0"/>
              </a:spcBef>
              <a:buClr>
                <a:srgbClr val="DCE3E4"/>
              </a:buClr>
              <a:buChar char="•"/>
              <a:defRPr sz="1800">
                <a:latin typeface="Consolas"/>
                <a:ea typeface="Consolas"/>
                <a:cs typeface="Consolas"/>
                <a:sym typeface="Consolas"/>
              </a:defRPr>
            </a:lvl2pPr>
            <a:lvl3pPr marL="1097280" indent="-182880">
              <a:spcBef>
                <a:spcPts val="0"/>
              </a:spcBef>
              <a:buClr>
                <a:srgbClr val="DCE3E4"/>
              </a:buClr>
              <a:defRPr sz="1800">
                <a:latin typeface="Consolas"/>
                <a:ea typeface="Consolas"/>
                <a:cs typeface="Consolas"/>
                <a:sym typeface="Consolas"/>
              </a:defRPr>
            </a:lvl3pPr>
            <a:lvl4pPr marL="1554480" indent="-182880">
              <a:spcBef>
                <a:spcPts val="0"/>
              </a:spcBef>
              <a:buClr>
                <a:srgbClr val="DCE3E4"/>
              </a:buClr>
              <a:buChar char="•"/>
              <a:defRPr sz="1800">
                <a:latin typeface="Consolas"/>
                <a:ea typeface="Consolas"/>
                <a:cs typeface="Consolas"/>
                <a:sym typeface="Consolas"/>
              </a:defRPr>
            </a:lvl4pPr>
            <a:lvl5pPr marL="2011679" indent="-182879">
              <a:spcBef>
                <a:spcPts val="0"/>
              </a:spcBef>
              <a:buClr>
                <a:srgbClr val="DCE3E4"/>
              </a:buClr>
              <a:defRPr sz="1800">
                <a:latin typeface="Consolas"/>
                <a:ea typeface="Consolas"/>
                <a:cs typeface="Consolas"/>
                <a:sym typeface="Consolas"/>
              </a:defRPr>
            </a:lvl5pPr>
          </a:lstStyle>
          <a:p>
            <a:pPr lvl="0">
              <a:defRPr>
                <a:solidFill>
                  <a:srgbClr val="000000"/>
                </a:solidFill>
              </a:defRPr>
            </a:pPr>
            <a:r>
              <a:rPr>
                <a:solidFill>
                  <a:srgbClr val="5F5F5F"/>
                </a:solidFill>
              </a:rPr>
              <a:t>Body Level One</a:t>
            </a:r>
          </a:p>
          <a:p>
            <a:pPr lvl="1">
              <a:defRPr>
                <a:solidFill>
                  <a:srgbClr val="000000"/>
                </a:solidFill>
              </a:defRPr>
            </a:pPr>
            <a:r>
              <a:rPr>
                <a:solidFill>
                  <a:srgbClr val="5F5F5F"/>
                </a:solidFill>
              </a:rPr>
              <a:t>Body Level Two</a:t>
            </a:r>
          </a:p>
          <a:p>
            <a:pPr lvl="2">
              <a:defRPr>
                <a:solidFill>
                  <a:srgbClr val="000000"/>
                </a:solidFill>
              </a:defRPr>
            </a:pPr>
            <a:r>
              <a:rPr>
                <a:solidFill>
                  <a:srgbClr val="5F5F5F"/>
                </a:solidFill>
              </a:rPr>
              <a:t>Body Level Three</a:t>
            </a:r>
          </a:p>
          <a:p>
            <a:pPr lvl="3">
              <a:defRPr>
                <a:solidFill>
                  <a:srgbClr val="000000"/>
                </a:solidFill>
              </a:defRPr>
            </a:pPr>
            <a:r>
              <a:rPr>
                <a:solidFill>
                  <a:srgbClr val="5F5F5F"/>
                </a:solidFill>
              </a:rPr>
              <a:t>Body Level Four</a:t>
            </a:r>
          </a:p>
          <a:p>
            <a:pPr lvl="4">
              <a:defRPr>
                <a:solidFill>
                  <a:srgbClr val="000000"/>
                </a:solidFill>
              </a:defRPr>
            </a:pPr>
            <a:r>
              <a:rPr>
                <a:solidFill>
                  <a:srgbClr val="5F5F5F"/>
                </a:solidFill>
              </a:rPr>
              <a:t>Body Level Five</a:t>
            </a:r>
          </a:p>
        </p:txBody>
      </p:sp>
      <p:sp>
        <p:nvSpPr>
          <p:cNvPr id="131" name="Shape 131"/>
          <p:cNvSpPr>
            <a:spLocks noGrp="1"/>
          </p:cNvSpPr>
          <p:nvPr>
            <p:ph type="title"/>
          </p:nvPr>
        </p:nvSpPr>
        <p:spPr>
          <a:xfrm>
            <a:off x="532228" y="0"/>
            <a:ext cx="11133902" cy="1295400"/>
          </a:xfrm>
          <a:prstGeom prst="rect">
            <a:avLst/>
          </a:prstGeom>
        </p:spPr>
        <p:txBody>
          <a:bodyPr/>
          <a:lstStyle/>
          <a:p>
            <a:pPr lvl="0">
              <a:defRPr sz="1800">
                <a:solidFill>
                  <a:srgbClr val="000000"/>
                </a:solidFill>
              </a:defRPr>
            </a:pPr>
            <a:r>
              <a:rPr sz="3600">
                <a:solidFill>
                  <a:srgbClr val="5F5F5F"/>
                </a:solidFill>
              </a:rPr>
              <a:t>Title Text</a:t>
            </a:r>
          </a:p>
        </p:txBody>
      </p:sp>
    </p:spTree>
    <p:extLst>
      <p:ext uri="{BB962C8B-B14F-4D97-AF65-F5344CB8AC3E}">
        <p14:creationId xmlns:p14="http://schemas.microsoft.com/office/powerpoint/2010/main" val="3167561431"/>
      </p:ext>
    </p:extLst>
  </p:cSld>
  <p:clrMapOvr>
    <a:masterClrMapping/>
  </p:clrMapOvr>
  <p:transition xmlns:p14="http://schemas.microsoft.com/office/powerpoint/2010/mai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33" name="Shape 13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157482957"/>
      </p:ext>
    </p:extLst>
  </p:cSld>
  <p:clrMapOvr>
    <a:masterClrMapping/>
  </p:clrMapOvr>
  <p:transition xmlns:p14="http://schemas.microsoft.com/office/powerpoint/2010/mai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35" name="Shape 135"/>
          <p:cNvSpPr>
            <a:spLocks noGrp="1"/>
          </p:cNvSpPr>
          <p:nvPr>
            <p:ph type="body" idx="1"/>
          </p:nvPr>
        </p:nvSpPr>
        <p:spPr>
          <a:xfrm>
            <a:off x="532077" y="1524000"/>
            <a:ext cx="7778480" cy="5334000"/>
          </a:xfrm>
          <a:prstGeom prst="rect">
            <a:avLst/>
          </a:prstGeom>
        </p:spPr>
        <p:txBody>
          <a:bodyPr/>
          <a:lstStyle/>
          <a:p>
            <a:pPr lvl="0">
              <a:defRPr sz="1800">
                <a:solidFill>
                  <a:srgbClr val="000000"/>
                </a:solidFill>
              </a:defRPr>
            </a:pPr>
            <a:r>
              <a:rPr sz="2800">
                <a:solidFill>
                  <a:srgbClr val="5F5F5F"/>
                </a:solidFill>
              </a:rPr>
              <a:t>Body Level One</a:t>
            </a:r>
          </a:p>
          <a:p>
            <a:pPr lvl="1">
              <a:defRPr sz="1800">
                <a:solidFill>
                  <a:srgbClr val="000000"/>
                </a:solidFill>
              </a:defRPr>
            </a:pPr>
            <a:r>
              <a:rPr sz="2800">
                <a:solidFill>
                  <a:srgbClr val="5F5F5F"/>
                </a:solidFill>
              </a:rPr>
              <a:t>Body Level Two</a:t>
            </a:r>
          </a:p>
          <a:p>
            <a:pPr lvl="2">
              <a:defRPr sz="1800">
                <a:solidFill>
                  <a:srgbClr val="000000"/>
                </a:solidFill>
              </a:defRPr>
            </a:pPr>
            <a:r>
              <a:rPr sz="2800">
                <a:solidFill>
                  <a:srgbClr val="5F5F5F"/>
                </a:solidFill>
              </a:rPr>
              <a:t>Body Level Three</a:t>
            </a:r>
          </a:p>
          <a:p>
            <a:pPr lvl="3">
              <a:defRPr sz="1800">
                <a:solidFill>
                  <a:srgbClr val="000000"/>
                </a:solidFill>
              </a:defRPr>
            </a:pPr>
            <a:r>
              <a:rPr sz="2800">
                <a:solidFill>
                  <a:srgbClr val="5F5F5F"/>
                </a:solidFill>
              </a:rPr>
              <a:t>Body Level Four</a:t>
            </a:r>
          </a:p>
          <a:p>
            <a:pPr lvl="4">
              <a:defRPr sz="1800">
                <a:solidFill>
                  <a:srgbClr val="000000"/>
                </a:solidFill>
              </a:defRPr>
            </a:pPr>
            <a:r>
              <a:rPr sz="2800">
                <a:solidFill>
                  <a:srgbClr val="5F5F5F"/>
                </a:solidFill>
              </a:rPr>
              <a:t>Body Level Five</a:t>
            </a:r>
          </a:p>
        </p:txBody>
      </p:sp>
      <p:sp>
        <p:nvSpPr>
          <p:cNvPr id="136" name="Shape 136"/>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137" name="Shape 137"/>
          <p:cNvSpPr>
            <a:spLocks noGrp="1"/>
          </p:cNvSpPr>
          <p:nvPr>
            <p:ph type="title"/>
          </p:nvPr>
        </p:nvSpPr>
        <p:spPr>
          <a:xfrm>
            <a:off x="532228" y="0"/>
            <a:ext cx="11133902" cy="1295400"/>
          </a:xfrm>
          <a:prstGeom prst="rect">
            <a:avLst/>
          </a:prstGeom>
        </p:spPr>
        <p:txBody>
          <a:bodyPr/>
          <a:lstStyle/>
          <a:p>
            <a:pPr lvl="0">
              <a:defRPr sz="1800">
                <a:solidFill>
                  <a:srgbClr val="000000"/>
                </a:solidFill>
              </a:defRPr>
            </a:pPr>
            <a:r>
              <a:rPr sz="3600">
                <a:solidFill>
                  <a:srgbClr val="5F5F5F"/>
                </a:solidFill>
              </a:rPr>
              <a:t>Title Text</a:t>
            </a:r>
          </a:p>
        </p:txBody>
      </p:sp>
    </p:spTree>
    <p:extLst>
      <p:ext uri="{BB962C8B-B14F-4D97-AF65-F5344CB8AC3E}">
        <p14:creationId xmlns:p14="http://schemas.microsoft.com/office/powerpoint/2010/main" val="3938700274"/>
      </p:ext>
    </p:extLst>
  </p:cSld>
  <p:clrMapOvr>
    <a:masterClrMapping/>
  </p:clrMapOvr>
  <p:transition xmlns:p14="http://schemas.microsoft.com/office/powerpoint/2010/mai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39" name="Shape 139"/>
          <p:cNvSpPr>
            <a:spLocks noGrp="1"/>
          </p:cNvSpPr>
          <p:nvPr>
            <p:ph type="body" idx="1"/>
          </p:nvPr>
        </p:nvSpPr>
        <p:spPr>
          <a:xfrm>
            <a:off x="7014292" y="1524000"/>
            <a:ext cx="4651837" cy="5334000"/>
          </a:xfrm>
          <a:prstGeom prst="rect">
            <a:avLst/>
          </a:prstGeom>
        </p:spPr>
        <p:txBody>
          <a:bodyPr/>
          <a:lstStyle>
            <a:lvl1pPr marL="0" indent="0">
              <a:buClrTx/>
              <a:buSzTx/>
              <a:buFontTx/>
              <a:buNone/>
              <a:defRPr sz="2000"/>
            </a:lvl1pPr>
            <a:lvl2pPr marL="0" indent="457200">
              <a:buClrTx/>
              <a:buSzTx/>
              <a:buFontTx/>
              <a:buNone/>
              <a:defRPr sz="2000"/>
            </a:lvl2pPr>
            <a:lvl3pPr marL="0" indent="914400">
              <a:buClrTx/>
              <a:buSzTx/>
              <a:buFontTx/>
              <a:buNone/>
              <a:defRPr sz="2000"/>
            </a:lvl3pPr>
            <a:lvl4pPr marL="0" indent="1371600">
              <a:buClrTx/>
              <a:buSzTx/>
              <a:buFontTx/>
              <a:buNone/>
              <a:defRPr sz="2000"/>
            </a:lvl4pPr>
            <a:lvl5pPr marL="0" indent="1828800">
              <a:buClrTx/>
              <a:buSzTx/>
              <a:buFontTx/>
              <a:buNone/>
              <a:defRPr sz="2000"/>
            </a:lvl5pPr>
          </a:lstStyle>
          <a:p>
            <a:pPr lvl="0">
              <a:defRPr sz="1800">
                <a:solidFill>
                  <a:srgbClr val="000000"/>
                </a:solidFill>
              </a:defRPr>
            </a:pPr>
            <a:r>
              <a:rPr sz="2000">
                <a:solidFill>
                  <a:srgbClr val="5F5F5F"/>
                </a:solidFill>
              </a:rPr>
              <a:t>Body Level One</a:t>
            </a:r>
          </a:p>
          <a:p>
            <a:pPr lvl="1">
              <a:defRPr sz="1800">
                <a:solidFill>
                  <a:srgbClr val="000000"/>
                </a:solidFill>
              </a:defRPr>
            </a:pPr>
            <a:r>
              <a:rPr sz="2000">
                <a:solidFill>
                  <a:srgbClr val="5F5F5F"/>
                </a:solidFill>
              </a:rPr>
              <a:t>Body Level Two</a:t>
            </a:r>
          </a:p>
          <a:p>
            <a:pPr lvl="2">
              <a:defRPr sz="1800">
                <a:solidFill>
                  <a:srgbClr val="000000"/>
                </a:solidFill>
              </a:defRPr>
            </a:pPr>
            <a:r>
              <a:rPr sz="2000">
                <a:solidFill>
                  <a:srgbClr val="5F5F5F"/>
                </a:solidFill>
              </a:rPr>
              <a:t>Body Level Three</a:t>
            </a:r>
          </a:p>
          <a:p>
            <a:pPr lvl="3">
              <a:defRPr sz="1800">
                <a:solidFill>
                  <a:srgbClr val="000000"/>
                </a:solidFill>
              </a:defRPr>
            </a:pPr>
            <a:r>
              <a:rPr sz="2000">
                <a:solidFill>
                  <a:srgbClr val="5F5F5F"/>
                </a:solidFill>
              </a:rPr>
              <a:t>Body Level Four</a:t>
            </a:r>
          </a:p>
          <a:p>
            <a:pPr lvl="4">
              <a:defRPr sz="1800">
                <a:solidFill>
                  <a:srgbClr val="000000"/>
                </a:solidFill>
              </a:defRPr>
            </a:pPr>
            <a:r>
              <a:rPr sz="2000">
                <a:solidFill>
                  <a:srgbClr val="5F5F5F"/>
                </a:solidFill>
              </a:rPr>
              <a:t>Body Level Five</a:t>
            </a:r>
          </a:p>
        </p:txBody>
      </p:sp>
      <p:sp>
        <p:nvSpPr>
          <p:cNvPr id="140" name="Shape 140"/>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141" name="Shape 141"/>
          <p:cNvSpPr>
            <a:spLocks noGrp="1"/>
          </p:cNvSpPr>
          <p:nvPr>
            <p:ph type="title"/>
          </p:nvPr>
        </p:nvSpPr>
        <p:spPr>
          <a:xfrm>
            <a:off x="532228" y="0"/>
            <a:ext cx="11133902" cy="1295400"/>
          </a:xfrm>
          <a:prstGeom prst="rect">
            <a:avLst/>
          </a:prstGeom>
        </p:spPr>
        <p:txBody>
          <a:bodyPr/>
          <a:lstStyle/>
          <a:p>
            <a:pPr lvl="0">
              <a:defRPr sz="1800">
                <a:solidFill>
                  <a:srgbClr val="000000"/>
                </a:solidFill>
              </a:defRPr>
            </a:pPr>
            <a:r>
              <a:rPr sz="3600">
                <a:solidFill>
                  <a:srgbClr val="5F5F5F"/>
                </a:solidFill>
              </a:rPr>
              <a:t>Title Text</a:t>
            </a:r>
          </a:p>
        </p:txBody>
      </p:sp>
    </p:spTree>
    <p:extLst>
      <p:ext uri="{BB962C8B-B14F-4D97-AF65-F5344CB8AC3E}">
        <p14:creationId xmlns:p14="http://schemas.microsoft.com/office/powerpoint/2010/main" val="2272578663"/>
      </p:ext>
    </p:extLst>
  </p:cSld>
  <p:clrMapOvr>
    <a:masterClrMapping/>
  </p:clrMapOvr>
  <p:transition xmlns:p14="http://schemas.microsoft.com/office/powerpoint/2010/mai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Two Pictures with Captions">
    <p:spTree>
      <p:nvGrpSpPr>
        <p:cNvPr id="1" name=""/>
        <p:cNvGrpSpPr/>
        <p:nvPr/>
      </p:nvGrpSpPr>
      <p:grpSpPr>
        <a:xfrm>
          <a:off x="0" y="0"/>
          <a:ext cx="0" cy="0"/>
          <a:chOff x="0" y="0"/>
          <a:chExt cx="0" cy="0"/>
        </a:xfrm>
      </p:grpSpPr>
      <p:sp>
        <p:nvSpPr>
          <p:cNvPr id="143" name="Shape 143"/>
          <p:cNvSpPr/>
          <p:nvPr/>
        </p:nvSpPr>
        <p:spPr>
          <a:xfrm flipH="1">
            <a:off x="6099184" y="1524000"/>
            <a:ext cx="1" cy="4419600"/>
          </a:xfrm>
          <a:prstGeom prst="line">
            <a:avLst/>
          </a:prstGeom>
          <a:ln w="19050">
            <a:solidFill>
              <a:srgbClr val="DCE3E4"/>
            </a:solidFill>
            <a:miter/>
          </a:ln>
        </p:spPr>
        <p:txBody>
          <a:bodyPr lIns="0" tIns="0" rIns="0" bIns="0"/>
          <a:lstStyle/>
          <a:p>
            <a:pPr defTabSz="457200">
              <a:defRPr sz="1200">
                <a:solidFill>
                  <a:srgbClr val="000000"/>
                </a:solidFill>
                <a:latin typeface="+mn-lt"/>
                <a:ea typeface="+mn-ea"/>
                <a:cs typeface="+mn-cs"/>
                <a:sym typeface="Helvetica"/>
              </a:defRPr>
            </a:pPr>
            <a:endParaRPr sz="1200" kern="0">
              <a:solidFill>
                <a:srgbClr val="000000"/>
              </a:solidFill>
              <a:latin typeface="Helvetica"/>
              <a:ea typeface="Helvetica"/>
              <a:cs typeface="Helvetica"/>
              <a:sym typeface="Helvetica"/>
            </a:endParaRPr>
          </a:p>
        </p:txBody>
      </p:sp>
      <p:sp>
        <p:nvSpPr>
          <p:cNvPr id="144" name="Shape 144"/>
          <p:cNvSpPr>
            <a:spLocks noGrp="1"/>
          </p:cNvSpPr>
          <p:nvPr>
            <p:ph type="body" idx="1"/>
          </p:nvPr>
        </p:nvSpPr>
        <p:spPr>
          <a:xfrm>
            <a:off x="532228" y="5105400"/>
            <a:ext cx="5414432" cy="1752600"/>
          </a:xfrm>
          <a:prstGeom prst="rect">
            <a:avLst/>
          </a:prstGeom>
        </p:spPr>
        <p:txBody>
          <a:bodyPr/>
          <a:lstStyle>
            <a:lvl1pPr marL="0" indent="0">
              <a:buClrTx/>
              <a:buSzTx/>
              <a:buFontTx/>
              <a:buNone/>
              <a:defRPr sz="1800"/>
            </a:lvl1pPr>
            <a:lvl2pPr marL="0" indent="457200">
              <a:buClrTx/>
              <a:buSzTx/>
              <a:buFontTx/>
              <a:buNone/>
              <a:defRPr sz="1800"/>
            </a:lvl2pPr>
            <a:lvl3pPr marL="0" indent="914400">
              <a:buClrTx/>
              <a:buSzTx/>
              <a:buFontTx/>
              <a:buNone/>
              <a:defRPr sz="1800"/>
            </a:lvl3pPr>
            <a:lvl4pPr marL="0" indent="1371600">
              <a:buClrTx/>
              <a:buSzTx/>
              <a:buFontTx/>
              <a:buNone/>
              <a:defRPr sz="1800"/>
            </a:lvl4pPr>
            <a:lvl5pPr marL="0" indent="1828800">
              <a:buClrTx/>
              <a:buSzTx/>
              <a:buFontTx/>
              <a:buNone/>
              <a:defRPr sz="1800"/>
            </a:lvl5pPr>
          </a:lstStyle>
          <a:p>
            <a:pPr lvl="0">
              <a:defRPr>
                <a:solidFill>
                  <a:srgbClr val="000000"/>
                </a:solidFill>
              </a:defRPr>
            </a:pPr>
            <a:r>
              <a:rPr>
                <a:solidFill>
                  <a:srgbClr val="5F5F5F"/>
                </a:solidFill>
              </a:rPr>
              <a:t>Body Level One</a:t>
            </a:r>
          </a:p>
          <a:p>
            <a:pPr lvl="1">
              <a:defRPr>
                <a:solidFill>
                  <a:srgbClr val="000000"/>
                </a:solidFill>
              </a:defRPr>
            </a:pPr>
            <a:r>
              <a:rPr>
                <a:solidFill>
                  <a:srgbClr val="5F5F5F"/>
                </a:solidFill>
              </a:rPr>
              <a:t>Body Level Two</a:t>
            </a:r>
          </a:p>
          <a:p>
            <a:pPr lvl="2">
              <a:defRPr>
                <a:solidFill>
                  <a:srgbClr val="000000"/>
                </a:solidFill>
              </a:defRPr>
            </a:pPr>
            <a:r>
              <a:rPr>
                <a:solidFill>
                  <a:srgbClr val="5F5F5F"/>
                </a:solidFill>
              </a:rPr>
              <a:t>Body Level Three</a:t>
            </a:r>
          </a:p>
          <a:p>
            <a:pPr lvl="3">
              <a:defRPr>
                <a:solidFill>
                  <a:srgbClr val="000000"/>
                </a:solidFill>
              </a:defRPr>
            </a:pPr>
            <a:r>
              <a:rPr>
                <a:solidFill>
                  <a:srgbClr val="5F5F5F"/>
                </a:solidFill>
              </a:rPr>
              <a:t>Body Level Four</a:t>
            </a:r>
          </a:p>
          <a:p>
            <a:pPr lvl="4">
              <a:defRPr>
                <a:solidFill>
                  <a:srgbClr val="000000"/>
                </a:solidFill>
              </a:defRPr>
            </a:pPr>
            <a:r>
              <a:rPr>
                <a:solidFill>
                  <a:srgbClr val="5F5F5F"/>
                </a:solidFill>
              </a:rPr>
              <a:t>Body Level Five</a:t>
            </a:r>
          </a:p>
        </p:txBody>
      </p:sp>
      <p:sp>
        <p:nvSpPr>
          <p:cNvPr id="145" name="Shape 145"/>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146" name="Shape 146"/>
          <p:cNvSpPr>
            <a:spLocks noGrp="1"/>
          </p:cNvSpPr>
          <p:nvPr>
            <p:ph type="title"/>
          </p:nvPr>
        </p:nvSpPr>
        <p:spPr>
          <a:xfrm>
            <a:off x="532228" y="0"/>
            <a:ext cx="11133902" cy="1295400"/>
          </a:xfrm>
          <a:prstGeom prst="rect">
            <a:avLst/>
          </a:prstGeom>
        </p:spPr>
        <p:txBody>
          <a:bodyPr/>
          <a:lstStyle/>
          <a:p>
            <a:pPr lvl="0">
              <a:defRPr sz="1800">
                <a:solidFill>
                  <a:srgbClr val="000000"/>
                </a:solidFill>
              </a:defRPr>
            </a:pPr>
            <a:r>
              <a:rPr sz="3600">
                <a:solidFill>
                  <a:srgbClr val="5F5F5F"/>
                </a:solidFill>
              </a:rPr>
              <a:t>Title Text</a:t>
            </a:r>
          </a:p>
        </p:txBody>
      </p:sp>
    </p:spTree>
    <p:extLst>
      <p:ext uri="{BB962C8B-B14F-4D97-AF65-F5344CB8AC3E}">
        <p14:creationId xmlns:p14="http://schemas.microsoft.com/office/powerpoint/2010/main" val="1724361060"/>
      </p:ext>
    </p:extLst>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Content Placeholder 2"/>
          <p:cNvSpPr>
            <a:spLocks noGrp="1"/>
          </p:cNvSpPr>
          <p:nvPr>
            <p:ph idx="1"/>
          </p:nvPr>
        </p:nvSpPr>
        <p:spPr>
          <a:xfrm>
            <a:off x="531156" y="1981200"/>
            <a:ext cx="11126522" cy="3962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73D757D9-4049-4046-8821-716D8BB1A84B}" type="datetime1">
              <a:rPr lang="en-US" smtClean="0"/>
              <a:t>10/15/15</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
        <p:nvSpPr>
          <p:cNvPr id="7" name="Text Placeholder 12"/>
          <p:cNvSpPr>
            <a:spLocks noGrp="1"/>
          </p:cNvSpPr>
          <p:nvPr>
            <p:ph type="body" sz="quarter" idx="13" hasCustomPrompt="1"/>
          </p:nvPr>
        </p:nvSpPr>
        <p:spPr>
          <a:xfrm>
            <a:off x="531818" y="137375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Tree>
    <p:extLst>
      <p:ext uri="{BB962C8B-B14F-4D97-AF65-F5344CB8AC3E}">
        <p14:creationId xmlns:p14="http://schemas.microsoft.com/office/powerpoint/2010/main" val="337176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Three Pictures with Captions">
    <p:spTree>
      <p:nvGrpSpPr>
        <p:cNvPr id="1" name=""/>
        <p:cNvGrpSpPr/>
        <p:nvPr/>
      </p:nvGrpSpPr>
      <p:grpSpPr>
        <a:xfrm>
          <a:off x="0" y="0"/>
          <a:ext cx="0" cy="0"/>
          <a:chOff x="0" y="0"/>
          <a:chExt cx="0" cy="0"/>
        </a:xfrm>
      </p:grpSpPr>
      <p:sp>
        <p:nvSpPr>
          <p:cNvPr id="148" name="Shape 148"/>
          <p:cNvSpPr/>
          <p:nvPr/>
        </p:nvSpPr>
        <p:spPr>
          <a:xfrm flipH="1">
            <a:off x="4192694" y="1524000"/>
            <a:ext cx="1" cy="4419600"/>
          </a:xfrm>
          <a:prstGeom prst="line">
            <a:avLst/>
          </a:prstGeom>
          <a:ln w="19050">
            <a:solidFill>
              <a:srgbClr val="DCE3E4"/>
            </a:solidFill>
            <a:miter/>
          </a:ln>
        </p:spPr>
        <p:txBody>
          <a:bodyPr lIns="0" tIns="0" rIns="0" bIns="0"/>
          <a:lstStyle/>
          <a:p>
            <a:pPr defTabSz="457200">
              <a:defRPr sz="1200">
                <a:solidFill>
                  <a:srgbClr val="000000"/>
                </a:solidFill>
                <a:latin typeface="+mn-lt"/>
                <a:ea typeface="+mn-ea"/>
                <a:cs typeface="+mn-cs"/>
                <a:sym typeface="Helvetica"/>
              </a:defRPr>
            </a:pPr>
            <a:endParaRPr sz="1200" kern="0">
              <a:solidFill>
                <a:srgbClr val="000000"/>
              </a:solidFill>
              <a:latin typeface="Helvetica"/>
              <a:ea typeface="Helvetica"/>
              <a:cs typeface="Helvetica"/>
              <a:sym typeface="Helvetica"/>
            </a:endParaRPr>
          </a:p>
        </p:txBody>
      </p:sp>
      <p:sp>
        <p:nvSpPr>
          <p:cNvPr id="149" name="Shape 149"/>
          <p:cNvSpPr/>
          <p:nvPr/>
        </p:nvSpPr>
        <p:spPr>
          <a:xfrm flipH="1">
            <a:off x="8005673" y="1524000"/>
            <a:ext cx="1" cy="4419600"/>
          </a:xfrm>
          <a:prstGeom prst="line">
            <a:avLst/>
          </a:prstGeom>
          <a:ln w="19050">
            <a:solidFill>
              <a:srgbClr val="DCE3E4"/>
            </a:solidFill>
            <a:miter/>
          </a:ln>
        </p:spPr>
        <p:txBody>
          <a:bodyPr lIns="0" tIns="0" rIns="0" bIns="0"/>
          <a:lstStyle/>
          <a:p>
            <a:pPr defTabSz="457200">
              <a:defRPr sz="1200">
                <a:solidFill>
                  <a:srgbClr val="000000"/>
                </a:solidFill>
                <a:latin typeface="+mn-lt"/>
                <a:ea typeface="+mn-ea"/>
                <a:cs typeface="+mn-cs"/>
                <a:sym typeface="Helvetica"/>
              </a:defRPr>
            </a:pPr>
            <a:endParaRPr sz="1200" kern="0">
              <a:solidFill>
                <a:srgbClr val="000000"/>
              </a:solidFill>
              <a:latin typeface="Helvetica"/>
              <a:ea typeface="Helvetica"/>
              <a:cs typeface="Helvetica"/>
              <a:sym typeface="Helvetica"/>
            </a:endParaRPr>
          </a:p>
        </p:txBody>
      </p:sp>
      <p:sp>
        <p:nvSpPr>
          <p:cNvPr id="150" name="Shape 150"/>
          <p:cNvSpPr>
            <a:spLocks noGrp="1"/>
          </p:cNvSpPr>
          <p:nvPr>
            <p:ph type="body" idx="1"/>
          </p:nvPr>
        </p:nvSpPr>
        <p:spPr>
          <a:xfrm>
            <a:off x="532234" y="4701406"/>
            <a:ext cx="3477438" cy="2156605"/>
          </a:xfrm>
          <a:prstGeom prst="rect">
            <a:avLst/>
          </a:prstGeom>
        </p:spPr>
        <p:txBody>
          <a:bodyPr/>
          <a:lstStyle>
            <a:lvl1pPr marL="0" indent="0">
              <a:buClrTx/>
              <a:buSzTx/>
              <a:buFontTx/>
              <a:buNone/>
              <a:defRPr sz="1800"/>
            </a:lvl1pPr>
            <a:lvl2pPr marL="0" indent="457200">
              <a:buClrTx/>
              <a:buSzTx/>
              <a:buFontTx/>
              <a:buNone/>
              <a:defRPr sz="1800"/>
            </a:lvl2pPr>
            <a:lvl3pPr marL="0" indent="914400">
              <a:buClrTx/>
              <a:buSzTx/>
              <a:buFontTx/>
              <a:buNone/>
              <a:defRPr sz="1800"/>
            </a:lvl3pPr>
            <a:lvl4pPr marL="0" indent="1371600">
              <a:buClrTx/>
              <a:buSzTx/>
              <a:buFontTx/>
              <a:buNone/>
              <a:defRPr sz="1800"/>
            </a:lvl4pPr>
            <a:lvl5pPr marL="0" indent="1828800">
              <a:buClrTx/>
              <a:buSzTx/>
              <a:buFontTx/>
              <a:buNone/>
              <a:defRPr sz="1800"/>
            </a:lvl5pPr>
          </a:lstStyle>
          <a:p>
            <a:pPr lvl="0">
              <a:defRPr>
                <a:solidFill>
                  <a:srgbClr val="000000"/>
                </a:solidFill>
              </a:defRPr>
            </a:pPr>
            <a:r>
              <a:rPr>
                <a:solidFill>
                  <a:srgbClr val="5F5F5F"/>
                </a:solidFill>
              </a:rPr>
              <a:t>Body Level One</a:t>
            </a:r>
          </a:p>
          <a:p>
            <a:pPr lvl="1">
              <a:defRPr>
                <a:solidFill>
                  <a:srgbClr val="000000"/>
                </a:solidFill>
              </a:defRPr>
            </a:pPr>
            <a:r>
              <a:rPr>
                <a:solidFill>
                  <a:srgbClr val="5F5F5F"/>
                </a:solidFill>
              </a:rPr>
              <a:t>Body Level Two</a:t>
            </a:r>
          </a:p>
          <a:p>
            <a:pPr lvl="2">
              <a:defRPr>
                <a:solidFill>
                  <a:srgbClr val="000000"/>
                </a:solidFill>
              </a:defRPr>
            </a:pPr>
            <a:r>
              <a:rPr>
                <a:solidFill>
                  <a:srgbClr val="5F5F5F"/>
                </a:solidFill>
              </a:rPr>
              <a:t>Body Level Three</a:t>
            </a:r>
          </a:p>
          <a:p>
            <a:pPr lvl="3">
              <a:defRPr>
                <a:solidFill>
                  <a:srgbClr val="000000"/>
                </a:solidFill>
              </a:defRPr>
            </a:pPr>
            <a:r>
              <a:rPr>
                <a:solidFill>
                  <a:srgbClr val="5F5F5F"/>
                </a:solidFill>
              </a:rPr>
              <a:t>Body Level Four</a:t>
            </a:r>
          </a:p>
          <a:p>
            <a:pPr lvl="4">
              <a:defRPr>
                <a:solidFill>
                  <a:srgbClr val="000000"/>
                </a:solidFill>
              </a:defRPr>
            </a:pPr>
            <a:r>
              <a:rPr>
                <a:solidFill>
                  <a:srgbClr val="5F5F5F"/>
                </a:solidFill>
              </a:rPr>
              <a:t>Body Level Five</a:t>
            </a:r>
          </a:p>
        </p:txBody>
      </p:sp>
      <p:sp>
        <p:nvSpPr>
          <p:cNvPr id="151" name="Shape 151"/>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152" name="Shape 152"/>
          <p:cNvSpPr>
            <a:spLocks noGrp="1"/>
          </p:cNvSpPr>
          <p:nvPr>
            <p:ph type="title"/>
          </p:nvPr>
        </p:nvSpPr>
        <p:spPr>
          <a:xfrm>
            <a:off x="532228" y="0"/>
            <a:ext cx="11133902" cy="1295400"/>
          </a:xfrm>
          <a:prstGeom prst="rect">
            <a:avLst/>
          </a:prstGeom>
        </p:spPr>
        <p:txBody>
          <a:bodyPr/>
          <a:lstStyle/>
          <a:p>
            <a:pPr lvl="0">
              <a:defRPr sz="1800">
                <a:solidFill>
                  <a:srgbClr val="000000"/>
                </a:solidFill>
              </a:defRPr>
            </a:pPr>
            <a:r>
              <a:rPr sz="3600">
                <a:solidFill>
                  <a:srgbClr val="5F5F5F"/>
                </a:solidFill>
              </a:rPr>
              <a:t>Title Text</a:t>
            </a:r>
          </a:p>
        </p:txBody>
      </p:sp>
    </p:spTree>
    <p:extLst>
      <p:ext uri="{BB962C8B-B14F-4D97-AF65-F5344CB8AC3E}">
        <p14:creationId xmlns:p14="http://schemas.microsoft.com/office/powerpoint/2010/main" val="3449270230"/>
      </p:ext>
    </p:extLst>
  </p:cSld>
  <p:clrMapOvr>
    <a:masterClrMapping/>
  </p:clrMapOvr>
  <p:transition xmlns:p14="http://schemas.microsoft.com/office/powerpoint/2010/mai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iOS Smartphone and Tablet: Horizontal">
    <p:spTree>
      <p:nvGrpSpPr>
        <p:cNvPr id="1" name=""/>
        <p:cNvGrpSpPr/>
        <p:nvPr/>
      </p:nvGrpSpPr>
      <p:grpSpPr>
        <a:xfrm>
          <a:off x="0" y="0"/>
          <a:ext cx="0" cy="0"/>
          <a:chOff x="0" y="0"/>
          <a:chExt cx="0" cy="0"/>
        </a:xfrm>
      </p:grpSpPr>
      <p:pic>
        <p:nvPicPr>
          <p:cNvPr id="154" name="image5.png" descr="Photos, screen captures, graphics can be inserted in a white mobile phone and tablet"/>
          <p:cNvPicPr/>
          <p:nvPr/>
        </p:nvPicPr>
        <p:blipFill>
          <a:blip r:embed="rId2">
            <a:extLst/>
          </a:blip>
          <a:stretch>
            <a:fillRect/>
          </a:stretch>
        </p:blipFill>
        <p:spPr>
          <a:xfrm>
            <a:off x="3919786" y="1522826"/>
            <a:ext cx="6500447" cy="4567424"/>
          </a:xfrm>
          <a:prstGeom prst="rect">
            <a:avLst/>
          </a:prstGeom>
          <a:ln w="12700">
            <a:miter lim="400000"/>
          </a:ln>
        </p:spPr>
      </p:pic>
      <p:pic>
        <p:nvPicPr>
          <p:cNvPr id="155" name="image6.png"/>
          <p:cNvPicPr/>
          <p:nvPr/>
        </p:nvPicPr>
        <p:blipFill>
          <a:blip r:embed="rId3">
            <a:extLst/>
          </a:blip>
          <a:stretch>
            <a:fillRect/>
          </a:stretch>
        </p:blipFill>
        <p:spPr>
          <a:xfrm>
            <a:off x="1771878" y="1827860"/>
            <a:ext cx="1842316" cy="3887140"/>
          </a:xfrm>
          <a:prstGeom prst="rect">
            <a:avLst/>
          </a:prstGeom>
          <a:ln w="12700">
            <a:miter lim="400000"/>
          </a:ln>
        </p:spPr>
      </p:pic>
      <p:sp>
        <p:nvSpPr>
          <p:cNvPr id="156" name="Shape 156"/>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157" name="Shape 157"/>
          <p:cNvSpPr>
            <a:spLocks noGrp="1"/>
          </p:cNvSpPr>
          <p:nvPr>
            <p:ph type="title"/>
          </p:nvPr>
        </p:nvSpPr>
        <p:spPr>
          <a:xfrm>
            <a:off x="532228" y="0"/>
            <a:ext cx="11133902" cy="1295400"/>
          </a:xfrm>
          <a:prstGeom prst="rect">
            <a:avLst/>
          </a:prstGeom>
        </p:spPr>
        <p:txBody>
          <a:bodyPr/>
          <a:lstStyle/>
          <a:p>
            <a:pPr lvl="0">
              <a:defRPr sz="1800">
                <a:solidFill>
                  <a:srgbClr val="000000"/>
                </a:solidFill>
              </a:defRPr>
            </a:pPr>
            <a:r>
              <a:rPr sz="3600">
                <a:solidFill>
                  <a:srgbClr val="5F5F5F"/>
                </a:solidFill>
              </a:rPr>
              <a:t>Title Text</a:t>
            </a:r>
          </a:p>
        </p:txBody>
      </p:sp>
    </p:spTree>
    <p:extLst>
      <p:ext uri="{BB962C8B-B14F-4D97-AF65-F5344CB8AC3E}">
        <p14:creationId xmlns:p14="http://schemas.microsoft.com/office/powerpoint/2010/main" val="421038738"/>
      </p:ext>
    </p:extLst>
  </p:cSld>
  <p:clrMapOvr>
    <a:masterClrMapping/>
  </p:clrMapOvr>
  <p:transition xmlns:p14="http://schemas.microsoft.com/office/powerpoint/2010/mai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iOS Smartphone and Tablet: Vertical">
    <p:spTree>
      <p:nvGrpSpPr>
        <p:cNvPr id="1" name=""/>
        <p:cNvGrpSpPr/>
        <p:nvPr/>
      </p:nvGrpSpPr>
      <p:grpSpPr>
        <a:xfrm>
          <a:off x="0" y="0"/>
          <a:ext cx="0" cy="0"/>
          <a:chOff x="0" y="0"/>
          <a:chExt cx="0" cy="0"/>
        </a:xfrm>
      </p:grpSpPr>
      <p:pic>
        <p:nvPicPr>
          <p:cNvPr id="159" name="image5.png"/>
          <p:cNvPicPr/>
          <p:nvPr/>
        </p:nvPicPr>
        <p:blipFill>
          <a:blip r:embed="rId2">
            <a:extLst/>
          </a:blip>
          <a:srcRect r="7517"/>
          <a:stretch>
            <a:fillRect/>
          </a:stretch>
        </p:blipFill>
        <p:spPr>
          <a:xfrm rot="5400000">
            <a:off x="5755221" y="1111781"/>
            <a:ext cx="6007048" cy="4570996"/>
          </a:xfrm>
          <a:prstGeom prst="rect">
            <a:avLst/>
          </a:prstGeom>
          <a:ln w="12700">
            <a:miter lim="400000"/>
          </a:ln>
        </p:spPr>
      </p:pic>
      <p:sp>
        <p:nvSpPr>
          <p:cNvPr id="160" name="Shape 160"/>
          <p:cNvSpPr>
            <a:spLocks noGrp="1"/>
          </p:cNvSpPr>
          <p:nvPr>
            <p:ph type="title"/>
          </p:nvPr>
        </p:nvSpPr>
        <p:spPr>
          <a:xfrm>
            <a:off x="532233" y="0"/>
            <a:ext cx="5856737" cy="1295400"/>
          </a:xfrm>
          <a:prstGeom prst="rect">
            <a:avLst/>
          </a:prstGeom>
        </p:spPr>
        <p:txBody>
          <a:bodyPr/>
          <a:lstStyle/>
          <a:p>
            <a:pPr lvl="0">
              <a:defRPr sz="1800">
                <a:solidFill>
                  <a:srgbClr val="000000"/>
                </a:solidFill>
              </a:defRPr>
            </a:pPr>
            <a:r>
              <a:rPr sz="3600">
                <a:solidFill>
                  <a:srgbClr val="5F5F5F"/>
                </a:solidFill>
              </a:rPr>
              <a:t>Title Text</a:t>
            </a:r>
          </a:p>
        </p:txBody>
      </p:sp>
      <p:sp>
        <p:nvSpPr>
          <p:cNvPr id="161" name="Shape 161"/>
          <p:cNvSpPr>
            <a:spLocks noGrp="1"/>
          </p:cNvSpPr>
          <p:nvPr>
            <p:ph type="sldNum" sz="quarter" idx="2"/>
          </p:nvPr>
        </p:nvSpPr>
        <p:spPr>
          <a:prstGeom prst="rect">
            <a:avLst/>
          </a:prstGeom>
        </p:spPr>
        <p:txBody>
          <a:bodyPr/>
          <a:lstStyle/>
          <a:p>
            <a:fld id="{86CB4B4D-7CA3-9044-876B-883B54F8677D}" type="slidenum">
              <a:rPr/>
              <a:pPr/>
              <a:t>‹#›</a:t>
            </a:fld>
            <a:endParaRPr/>
          </a:p>
        </p:txBody>
      </p:sp>
      <p:pic>
        <p:nvPicPr>
          <p:cNvPr id="162" name="image6.png" descr="Photos, screen captures, graphics can be inserted in a white mobile phone and tablet"/>
          <p:cNvPicPr/>
          <p:nvPr/>
        </p:nvPicPr>
        <p:blipFill>
          <a:blip r:embed="rId3">
            <a:extLst/>
          </a:blip>
          <a:stretch>
            <a:fillRect/>
          </a:stretch>
        </p:blipFill>
        <p:spPr>
          <a:xfrm>
            <a:off x="3963909" y="1905000"/>
            <a:ext cx="1842316" cy="3887140"/>
          </a:xfrm>
          <a:prstGeom prst="rect">
            <a:avLst/>
          </a:prstGeom>
          <a:ln w="12700">
            <a:miter lim="400000"/>
          </a:ln>
        </p:spPr>
      </p:pic>
    </p:spTree>
    <p:extLst>
      <p:ext uri="{BB962C8B-B14F-4D97-AF65-F5344CB8AC3E}">
        <p14:creationId xmlns:p14="http://schemas.microsoft.com/office/powerpoint/2010/main" val="3211850484"/>
      </p:ext>
    </p:extLst>
  </p:cSld>
  <p:clrMapOvr>
    <a:masterClrMapping/>
  </p:clrMapOvr>
  <p:transition xmlns:p14="http://schemas.microsoft.com/office/powerpoint/2010/mai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Android Smartphone and Tablet: Horizontal">
    <p:spTree>
      <p:nvGrpSpPr>
        <p:cNvPr id="1" name=""/>
        <p:cNvGrpSpPr/>
        <p:nvPr/>
      </p:nvGrpSpPr>
      <p:grpSpPr>
        <a:xfrm>
          <a:off x="0" y="0"/>
          <a:ext cx="0" cy="0"/>
          <a:chOff x="0" y="0"/>
          <a:chExt cx="0" cy="0"/>
        </a:xfrm>
      </p:grpSpPr>
      <p:sp>
        <p:nvSpPr>
          <p:cNvPr id="164" name="Shape 164"/>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165" name="Shape 165"/>
          <p:cNvSpPr>
            <a:spLocks noGrp="1"/>
          </p:cNvSpPr>
          <p:nvPr>
            <p:ph type="title"/>
          </p:nvPr>
        </p:nvSpPr>
        <p:spPr>
          <a:xfrm>
            <a:off x="532228" y="0"/>
            <a:ext cx="11133902" cy="1295400"/>
          </a:xfrm>
          <a:prstGeom prst="rect">
            <a:avLst/>
          </a:prstGeom>
        </p:spPr>
        <p:txBody>
          <a:bodyPr/>
          <a:lstStyle/>
          <a:p>
            <a:pPr lvl="0">
              <a:defRPr sz="1800">
                <a:solidFill>
                  <a:srgbClr val="000000"/>
                </a:solidFill>
              </a:defRPr>
            </a:pPr>
            <a:r>
              <a:rPr sz="3600">
                <a:solidFill>
                  <a:srgbClr val="5F5F5F"/>
                </a:solidFill>
              </a:rPr>
              <a:t>Title Text</a:t>
            </a:r>
          </a:p>
        </p:txBody>
      </p:sp>
      <p:pic>
        <p:nvPicPr>
          <p:cNvPr id="166" name="image7.png"/>
          <p:cNvPicPr/>
          <p:nvPr/>
        </p:nvPicPr>
        <p:blipFill>
          <a:blip r:embed="rId2">
            <a:extLst/>
          </a:blip>
          <a:stretch>
            <a:fillRect/>
          </a:stretch>
        </p:blipFill>
        <p:spPr>
          <a:xfrm>
            <a:off x="1788130" y="2011145"/>
            <a:ext cx="1821080" cy="3522854"/>
          </a:xfrm>
          <a:prstGeom prst="rect">
            <a:avLst/>
          </a:prstGeom>
          <a:ln w="12700">
            <a:miter lim="400000"/>
          </a:ln>
        </p:spPr>
      </p:pic>
      <p:pic>
        <p:nvPicPr>
          <p:cNvPr id="167" name="image8.png" descr="Photos, screen captures, graphics can be inserted in a white mobile phone and tablet"/>
          <p:cNvPicPr/>
          <p:nvPr/>
        </p:nvPicPr>
        <p:blipFill>
          <a:blip r:embed="rId3">
            <a:extLst/>
          </a:blip>
          <a:stretch>
            <a:fillRect/>
          </a:stretch>
        </p:blipFill>
        <p:spPr>
          <a:xfrm>
            <a:off x="4245312" y="1585322"/>
            <a:ext cx="5833860" cy="4107284"/>
          </a:xfrm>
          <a:prstGeom prst="rect">
            <a:avLst/>
          </a:prstGeom>
          <a:ln w="12700">
            <a:miter lim="400000"/>
          </a:ln>
        </p:spPr>
      </p:pic>
    </p:spTree>
    <p:extLst>
      <p:ext uri="{BB962C8B-B14F-4D97-AF65-F5344CB8AC3E}">
        <p14:creationId xmlns:p14="http://schemas.microsoft.com/office/powerpoint/2010/main" val="3155394210"/>
      </p:ext>
    </p:extLst>
  </p:cSld>
  <p:clrMapOvr>
    <a:masterClrMapping/>
  </p:clrMapOvr>
  <p:transition xmlns:p14="http://schemas.microsoft.com/office/powerpoint/2010/mai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Android Smartphone and Tablet: Vertical">
    <p:spTree>
      <p:nvGrpSpPr>
        <p:cNvPr id="1" name=""/>
        <p:cNvGrpSpPr/>
        <p:nvPr/>
      </p:nvGrpSpPr>
      <p:grpSpPr>
        <a:xfrm>
          <a:off x="0" y="0"/>
          <a:ext cx="0" cy="0"/>
          <a:chOff x="0" y="0"/>
          <a:chExt cx="0" cy="0"/>
        </a:xfrm>
      </p:grpSpPr>
      <p:sp>
        <p:nvSpPr>
          <p:cNvPr id="169" name="Shape 169"/>
          <p:cNvSpPr>
            <a:spLocks noGrp="1"/>
          </p:cNvSpPr>
          <p:nvPr>
            <p:ph type="title"/>
          </p:nvPr>
        </p:nvSpPr>
        <p:spPr>
          <a:xfrm>
            <a:off x="532233" y="0"/>
            <a:ext cx="5856737" cy="1295400"/>
          </a:xfrm>
          <a:prstGeom prst="rect">
            <a:avLst/>
          </a:prstGeom>
        </p:spPr>
        <p:txBody>
          <a:bodyPr/>
          <a:lstStyle/>
          <a:p>
            <a:pPr lvl="0">
              <a:defRPr sz="1800">
                <a:solidFill>
                  <a:srgbClr val="000000"/>
                </a:solidFill>
              </a:defRPr>
            </a:pPr>
            <a:r>
              <a:rPr sz="3600">
                <a:solidFill>
                  <a:srgbClr val="5F5F5F"/>
                </a:solidFill>
              </a:rPr>
              <a:t>Title Text</a:t>
            </a:r>
          </a:p>
        </p:txBody>
      </p:sp>
      <p:sp>
        <p:nvSpPr>
          <p:cNvPr id="170" name="Shape 170"/>
          <p:cNvSpPr>
            <a:spLocks noGrp="1"/>
          </p:cNvSpPr>
          <p:nvPr>
            <p:ph type="sldNum" sz="quarter" idx="2"/>
          </p:nvPr>
        </p:nvSpPr>
        <p:spPr>
          <a:prstGeom prst="rect">
            <a:avLst/>
          </a:prstGeom>
        </p:spPr>
        <p:txBody>
          <a:bodyPr/>
          <a:lstStyle/>
          <a:p>
            <a:fld id="{86CB4B4D-7CA3-9044-876B-883B54F8677D}" type="slidenum">
              <a:rPr/>
              <a:pPr/>
              <a:t>‹#›</a:t>
            </a:fld>
            <a:endParaRPr/>
          </a:p>
        </p:txBody>
      </p:sp>
      <p:pic>
        <p:nvPicPr>
          <p:cNvPr id="171" name="image8.png"/>
          <p:cNvPicPr/>
          <p:nvPr/>
        </p:nvPicPr>
        <p:blipFill>
          <a:blip r:embed="rId2">
            <a:extLst/>
          </a:blip>
          <a:srcRect r="2901"/>
          <a:stretch>
            <a:fillRect/>
          </a:stretch>
        </p:blipFill>
        <p:spPr>
          <a:xfrm rot="5400000">
            <a:off x="5898552" y="1501056"/>
            <a:ext cx="5674026" cy="4120546"/>
          </a:xfrm>
          <a:prstGeom prst="rect">
            <a:avLst/>
          </a:prstGeom>
          <a:ln w="12700">
            <a:miter lim="400000"/>
          </a:ln>
        </p:spPr>
      </p:pic>
      <p:pic>
        <p:nvPicPr>
          <p:cNvPr id="172" name="image7.png" descr="Photos, screen captures, graphics can be inserted in a white mobile phone and tablet"/>
          <p:cNvPicPr/>
          <p:nvPr/>
        </p:nvPicPr>
        <p:blipFill>
          <a:blip r:embed="rId3">
            <a:extLst/>
          </a:blip>
          <a:stretch>
            <a:fillRect/>
          </a:stretch>
        </p:blipFill>
        <p:spPr>
          <a:xfrm>
            <a:off x="3973061" y="2096387"/>
            <a:ext cx="1821080" cy="3522855"/>
          </a:xfrm>
          <a:prstGeom prst="rect">
            <a:avLst/>
          </a:prstGeom>
          <a:ln w="12700">
            <a:miter lim="400000"/>
          </a:ln>
        </p:spPr>
      </p:pic>
    </p:spTree>
    <p:extLst>
      <p:ext uri="{BB962C8B-B14F-4D97-AF65-F5344CB8AC3E}">
        <p14:creationId xmlns:p14="http://schemas.microsoft.com/office/powerpoint/2010/main" val="744846697"/>
      </p:ext>
    </p:extLst>
  </p:cSld>
  <p:clrMapOvr>
    <a:masterClrMapping/>
  </p:clrMapOvr>
  <p:transition xmlns:p14="http://schemas.microsoft.com/office/powerpoint/2010/mai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
  <p:cSld name="Metric with Pictur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4" name="Shape 174" descr="A large metric, brief statement, and 4-color photo can be included here"/>
          <p:cNvSpPr/>
          <p:nvPr/>
        </p:nvSpPr>
        <p:spPr>
          <a:xfrm>
            <a:off x="6" y="0"/>
            <a:ext cx="12198357" cy="6858000"/>
          </a:xfrm>
          <a:prstGeom prst="rect">
            <a:avLst/>
          </a:prstGeom>
          <a:solidFill>
            <a:srgbClr val="46575E">
              <a:alpha val="40000"/>
            </a:srgbClr>
          </a:solidFill>
          <a:ln w="12700">
            <a:miter lim="400000"/>
          </a:ln>
        </p:spPr>
        <p:txBody>
          <a:bodyPr lIns="0" tIns="0" rIns="0" bIns="0" anchor="ctr"/>
          <a:lstStyle/>
          <a:p>
            <a:pPr algn="ctr">
              <a:defRPr>
                <a:solidFill>
                  <a:srgbClr val="FFFFFF"/>
                </a:solidFill>
              </a:defRPr>
            </a:pPr>
            <a:endParaRPr kern="0">
              <a:solidFill>
                <a:srgbClr val="FFFFFF"/>
              </a:solidFill>
              <a:latin typeface="Calibri"/>
              <a:ea typeface="Calibri"/>
              <a:cs typeface="Calibri"/>
              <a:sym typeface="Calibri"/>
            </a:endParaRPr>
          </a:p>
        </p:txBody>
      </p:sp>
      <p:grpSp>
        <p:nvGrpSpPr>
          <p:cNvPr id="179" name="Group 179"/>
          <p:cNvGrpSpPr/>
          <p:nvPr/>
        </p:nvGrpSpPr>
        <p:grpSpPr>
          <a:xfrm>
            <a:off x="4" y="-1"/>
            <a:ext cx="12198933" cy="6858001"/>
            <a:chOff x="0" y="0"/>
            <a:chExt cx="12189398" cy="6858000"/>
          </a:xfrm>
        </p:grpSpPr>
        <p:sp>
          <p:nvSpPr>
            <p:cNvPr id="175" name="Shape 175"/>
            <p:cNvSpPr/>
            <p:nvPr/>
          </p:nvSpPr>
          <p:spPr>
            <a:xfrm>
              <a:off x="-1" y="0"/>
              <a:ext cx="193963" cy="6858000"/>
            </a:xfrm>
            <a:prstGeom prst="rect">
              <a:avLst/>
            </a:prstGeom>
            <a:solidFill>
              <a:srgbClr val="DCE3E4"/>
            </a:solidFill>
            <a:ln w="12700" cap="flat">
              <a:noFill/>
              <a:miter lim="400000"/>
            </a:ln>
            <a:effectLst/>
          </p:spPr>
          <p:txBody>
            <a:bodyPr wrap="square" lIns="0" tIns="0" rIns="0" bIns="0" numCol="1" anchor="ctr">
              <a:noAutofit/>
            </a:bodyPr>
            <a:lstStyle/>
            <a:p>
              <a:pPr algn="ctr">
                <a:defRPr>
                  <a:solidFill>
                    <a:srgbClr val="FFFFFF"/>
                  </a:solidFill>
                </a:defRPr>
              </a:pPr>
              <a:endParaRPr kern="0">
                <a:solidFill>
                  <a:srgbClr val="FFFFFF"/>
                </a:solidFill>
                <a:latin typeface="Calibri"/>
                <a:ea typeface="Calibri"/>
                <a:cs typeface="Calibri"/>
                <a:sym typeface="Calibri"/>
              </a:endParaRPr>
            </a:p>
          </p:txBody>
        </p:sp>
        <p:sp>
          <p:nvSpPr>
            <p:cNvPr id="176" name="Shape 176"/>
            <p:cNvSpPr/>
            <p:nvPr/>
          </p:nvSpPr>
          <p:spPr>
            <a:xfrm>
              <a:off x="11995438" y="0"/>
              <a:ext cx="193961" cy="6858000"/>
            </a:xfrm>
            <a:prstGeom prst="rect">
              <a:avLst/>
            </a:prstGeom>
            <a:solidFill>
              <a:srgbClr val="DCE3E4"/>
            </a:solidFill>
            <a:ln w="12700" cap="flat">
              <a:noFill/>
              <a:miter lim="400000"/>
            </a:ln>
            <a:effectLst/>
          </p:spPr>
          <p:txBody>
            <a:bodyPr wrap="square" lIns="0" tIns="0" rIns="0" bIns="0" numCol="1" anchor="ctr">
              <a:noAutofit/>
            </a:bodyPr>
            <a:lstStyle/>
            <a:p>
              <a:pPr algn="ctr">
                <a:defRPr>
                  <a:solidFill>
                    <a:srgbClr val="FFFFFF"/>
                  </a:solidFill>
                </a:defRPr>
              </a:pPr>
              <a:endParaRPr kern="0">
                <a:solidFill>
                  <a:srgbClr val="FFFFFF"/>
                </a:solidFill>
                <a:latin typeface="Calibri"/>
                <a:ea typeface="Calibri"/>
                <a:cs typeface="Calibri"/>
                <a:sym typeface="Calibri"/>
              </a:endParaRPr>
            </a:p>
          </p:txBody>
        </p:sp>
        <p:sp>
          <p:nvSpPr>
            <p:cNvPr id="177" name="Shape 177"/>
            <p:cNvSpPr/>
            <p:nvPr/>
          </p:nvSpPr>
          <p:spPr>
            <a:xfrm>
              <a:off x="-1" y="6400800"/>
              <a:ext cx="12189397" cy="457200"/>
            </a:xfrm>
            <a:prstGeom prst="rect">
              <a:avLst/>
            </a:prstGeom>
            <a:solidFill>
              <a:srgbClr val="DCE3E4"/>
            </a:solidFill>
            <a:ln w="12700" cap="flat">
              <a:noFill/>
              <a:miter lim="400000"/>
            </a:ln>
            <a:effectLst/>
          </p:spPr>
          <p:txBody>
            <a:bodyPr wrap="square" lIns="0" tIns="0" rIns="0" bIns="0" numCol="1" anchor="ctr">
              <a:noAutofit/>
            </a:bodyPr>
            <a:lstStyle/>
            <a:p>
              <a:pPr algn="ctr">
                <a:defRPr>
                  <a:solidFill>
                    <a:srgbClr val="FFFFFF"/>
                  </a:solidFill>
                </a:defRPr>
              </a:pPr>
              <a:endParaRPr kern="0">
                <a:solidFill>
                  <a:srgbClr val="FFFFFF"/>
                </a:solidFill>
                <a:latin typeface="Calibri"/>
                <a:ea typeface="Calibri"/>
                <a:cs typeface="Calibri"/>
                <a:sym typeface="Calibri"/>
              </a:endParaRPr>
            </a:p>
          </p:txBody>
        </p:sp>
        <p:sp>
          <p:nvSpPr>
            <p:cNvPr id="178" name="Shape 178"/>
            <p:cNvSpPr/>
            <p:nvPr/>
          </p:nvSpPr>
          <p:spPr>
            <a:xfrm>
              <a:off x="0" y="-1"/>
              <a:ext cx="12189398" cy="192025"/>
            </a:xfrm>
            <a:prstGeom prst="rect">
              <a:avLst/>
            </a:prstGeom>
            <a:solidFill>
              <a:srgbClr val="DCE3E4"/>
            </a:solidFill>
            <a:ln w="12700" cap="flat">
              <a:noFill/>
              <a:miter lim="400000"/>
            </a:ln>
            <a:effectLst/>
          </p:spPr>
          <p:txBody>
            <a:bodyPr wrap="square" lIns="0" tIns="0" rIns="0" bIns="0" numCol="1" anchor="ctr">
              <a:noAutofit/>
            </a:bodyPr>
            <a:lstStyle/>
            <a:p>
              <a:pPr algn="ctr">
                <a:defRPr>
                  <a:solidFill>
                    <a:srgbClr val="FFFFFF"/>
                  </a:solidFill>
                </a:defRPr>
              </a:pPr>
              <a:endParaRPr kern="0">
                <a:solidFill>
                  <a:srgbClr val="FFFFFF"/>
                </a:solidFill>
                <a:latin typeface="Calibri"/>
                <a:ea typeface="Calibri"/>
                <a:cs typeface="Calibri"/>
                <a:sym typeface="Calibri"/>
              </a:endParaRPr>
            </a:p>
          </p:txBody>
        </p:sp>
      </p:grpSp>
      <p:sp>
        <p:nvSpPr>
          <p:cNvPr id="180" name="Shape 180"/>
          <p:cNvSpPr>
            <a:spLocks noGrp="1"/>
          </p:cNvSpPr>
          <p:nvPr>
            <p:ph type="body" idx="1"/>
          </p:nvPr>
        </p:nvSpPr>
        <p:spPr>
          <a:xfrm>
            <a:off x="761012" y="2666999"/>
            <a:ext cx="4575577" cy="3675382"/>
          </a:xfrm>
          <a:prstGeom prst="rect">
            <a:avLst/>
          </a:prstGeom>
        </p:spPr>
        <p:txBody>
          <a:bodyPr/>
          <a:lstStyle>
            <a:lvl1pPr marL="0" indent="1587">
              <a:spcBef>
                <a:spcPts val="0"/>
              </a:spcBef>
              <a:buClrTx/>
              <a:buSzTx/>
              <a:buFontTx/>
              <a:buNone/>
              <a:defRPr>
                <a:solidFill>
                  <a:srgbClr val="FFFFFF"/>
                </a:solidFill>
              </a:defRPr>
            </a:lvl1pPr>
            <a:lvl2pPr marL="0" indent="1587">
              <a:spcBef>
                <a:spcPts val="0"/>
              </a:spcBef>
              <a:buClrTx/>
              <a:buSzTx/>
              <a:buFontTx/>
              <a:buNone/>
              <a:defRPr>
                <a:solidFill>
                  <a:srgbClr val="FFFFFF"/>
                </a:solidFill>
              </a:defRPr>
            </a:lvl2pPr>
            <a:lvl3pPr marL="0" indent="1587">
              <a:spcBef>
                <a:spcPts val="0"/>
              </a:spcBef>
              <a:buClrTx/>
              <a:buSzTx/>
              <a:buFontTx/>
              <a:buNone/>
              <a:defRPr>
                <a:solidFill>
                  <a:srgbClr val="FFFFFF"/>
                </a:solidFill>
              </a:defRPr>
            </a:lvl3pPr>
            <a:lvl4pPr marL="0" indent="1587">
              <a:spcBef>
                <a:spcPts val="0"/>
              </a:spcBef>
              <a:buClrTx/>
              <a:buSzTx/>
              <a:buFontTx/>
              <a:buNone/>
              <a:defRPr>
                <a:solidFill>
                  <a:srgbClr val="FFFFFF"/>
                </a:solidFill>
              </a:defRPr>
            </a:lvl4pPr>
            <a:lvl5pPr marL="0" indent="1587">
              <a:spcBef>
                <a:spcPts val="0"/>
              </a:spcBef>
              <a:buClrTx/>
              <a:buSzTx/>
              <a:buFontTx/>
              <a:buNone/>
              <a:defRPr>
                <a:solidFill>
                  <a:srgbClr val="FFFFFF"/>
                </a:solidFill>
              </a:defRPr>
            </a:lvl5pPr>
          </a:lstStyle>
          <a:p>
            <a:pPr lvl="0">
              <a:defRPr sz="1800">
                <a:solidFill>
                  <a:srgbClr val="000000"/>
                </a:solidFill>
              </a:defRPr>
            </a:pPr>
            <a:r>
              <a:rPr sz="2800">
                <a:solidFill>
                  <a:srgbClr val="FFFFFF"/>
                </a:solidFill>
              </a:rPr>
              <a:t>Body Level One</a:t>
            </a:r>
          </a:p>
          <a:p>
            <a:pPr lvl="1">
              <a:defRPr sz="1800">
                <a:solidFill>
                  <a:srgbClr val="000000"/>
                </a:solidFill>
              </a:defRPr>
            </a:pPr>
            <a:r>
              <a:rPr sz="2800">
                <a:solidFill>
                  <a:srgbClr val="FFFFFF"/>
                </a:solidFill>
              </a:rPr>
              <a:t>Body Level Two</a:t>
            </a:r>
          </a:p>
          <a:p>
            <a:pPr lvl="2">
              <a:defRPr sz="1800">
                <a:solidFill>
                  <a:srgbClr val="000000"/>
                </a:solidFill>
              </a:defRPr>
            </a:pPr>
            <a:r>
              <a:rPr sz="2800">
                <a:solidFill>
                  <a:srgbClr val="FFFFFF"/>
                </a:solidFill>
              </a:rPr>
              <a:t>Body Level Three</a:t>
            </a:r>
          </a:p>
          <a:p>
            <a:pPr lvl="3">
              <a:defRPr sz="1800">
                <a:solidFill>
                  <a:srgbClr val="000000"/>
                </a:solidFill>
              </a:defRPr>
            </a:pPr>
            <a:r>
              <a:rPr sz="2800">
                <a:solidFill>
                  <a:srgbClr val="FFFFFF"/>
                </a:solidFill>
              </a:rPr>
              <a:t>Body Level Four</a:t>
            </a:r>
          </a:p>
          <a:p>
            <a:pPr lvl="4">
              <a:defRPr sz="1800">
                <a:solidFill>
                  <a:srgbClr val="000000"/>
                </a:solidFill>
              </a:defRPr>
            </a:pPr>
            <a:r>
              <a:rPr sz="2800">
                <a:solidFill>
                  <a:srgbClr val="FFFFFF"/>
                </a:solidFill>
              </a:rPr>
              <a:t>Body Level Five</a:t>
            </a:r>
          </a:p>
        </p:txBody>
      </p:sp>
      <p:sp>
        <p:nvSpPr>
          <p:cNvPr id="181" name="Shape 181"/>
          <p:cNvSpPr>
            <a:spLocks noGrp="1"/>
          </p:cNvSpPr>
          <p:nvPr>
            <p:ph type="title"/>
          </p:nvPr>
        </p:nvSpPr>
        <p:spPr>
          <a:xfrm>
            <a:off x="761012" y="0"/>
            <a:ext cx="4575577" cy="2654300"/>
          </a:xfrm>
          <a:prstGeom prst="rect">
            <a:avLst/>
          </a:prstGeom>
        </p:spPr>
        <p:txBody>
          <a:bodyPr/>
          <a:lstStyle>
            <a:lvl1pPr>
              <a:defRPr sz="13800" b="1">
                <a:solidFill>
                  <a:srgbClr val="FFFFFF"/>
                </a:solidFill>
              </a:defRPr>
            </a:lvl1pPr>
          </a:lstStyle>
          <a:p>
            <a:pPr lvl="0">
              <a:defRPr sz="1800" b="0">
                <a:solidFill>
                  <a:srgbClr val="000000"/>
                </a:solidFill>
              </a:defRPr>
            </a:pPr>
            <a:r>
              <a:rPr sz="13800" b="1">
                <a:solidFill>
                  <a:srgbClr val="FFFFFF"/>
                </a:solidFill>
              </a:rPr>
              <a:t>Title Text</a:t>
            </a:r>
          </a:p>
        </p:txBody>
      </p:sp>
      <p:sp>
        <p:nvSpPr>
          <p:cNvPr id="182" name="Shape 182"/>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183" name="Shape 183"/>
          <p:cNvSpPr/>
          <p:nvPr/>
        </p:nvSpPr>
        <p:spPr>
          <a:xfrm>
            <a:off x="5788894" y="6586144"/>
            <a:ext cx="2794886" cy="12311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algn="r">
              <a:defRPr>
                <a:solidFill>
                  <a:srgbClr val="000000"/>
                </a:solidFill>
              </a:defRPr>
            </a:pPr>
            <a:r>
              <a:rPr sz="800" kern="0">
                <a:solidFill>
                  <a:srgbClr val="5F5F5F"/>
                </a:solidFill>
                <a:latin typeface="Calibri"/>
                <a:ea typeface="Calibri"/>
                <a:cs typeface="Calibri"/>
                <a:sym typeface="Calibri"/>
              </a:rPr>
              <a:t>Copyright © 2015, Oracle and/or its affiliates. All rights reserved.  |</a:t>
            </a:r>
          </a:p>
        </p:txBody>
      </p:sp>
      <p:pic>
        <p:nvPicPr>
          <p:cNvPr id="184" name="image1.png" descr="Horizontal JavaOne-Oracle co-branded logo in white on blue staging background."/>
          <p:cNvPicPr/>
          <p:nvPr/>
        </p:nvPicPr>
        <p:blipFill>
          <a:blip r:embed="rId3">
            <a:extLst/>
          </a:blip>
          <a:stretch>
            <a:fillRect/>
          </a:stretch>
        </p:blipFill>
        <p:spPr>
          <a:xfrm>
            <a:off x="530766" y="6263651"/>
            <a:ext cx="1475742" cy="594361"/>
          </a:xfrm>
          <a:prstGeom prst="rect">
            <a:avLst/>
          </a:prstGeom>
          <a:ln w="12700">
            <a:miter lim="400000"/>
          </a:ln>
        </p:spPr>
      </p:pic>
    </p:spTree>
    <p:extLst>
      <p:ext uri="{BB962C8B-B14F-4D97-AF65-F5344CB8AC3E}">
        <p14:creationId xmlns:p14="http://schemas.microsoft.com/office/powerpoint/2010/main" val="1157107298"/>
      </p:ext>
    </p:extLst>
  </p:cSld>
  <p:clrMapOvr>
    <a:masterClrMapping/>
  </p:clrMapOvr>
  <p:transition xmlns:p14="http://schemas.microsoft.com/office/powerpoint/2010/mai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Safe Harbor Front">
    <p:spTree>
      <p:nvGrpSpPr>
        <p:cNvPr id="1" name=""/>
        <p:cNvGrpSpPr/>
        <p:nvPr/>
      </p:nvGrpSpPr>
      <p:grpSpPr>
        <a:xfrm>
          <a:off x="0" y="0"/>
          <a:ext cx="0" cy="0"/>
          <a:chOff x="0" y="0"/>
          <a:chExt cx="0" cy="0"/>
        </a:xfrm>
      </p:grpSpPr>
      <p:sp>
        <p:nvSpPr>
          <p:cNvPr id="186" name="Shape 186"/>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187" name="Shape 187"/>
          <p:cNvSpPr/>
          <p:nvPr/>
        </p:nvSpPr>
        <p:spPr>
          <a:xfrm>
            <a:off x="532232" y="2006686"/>
            <a:ext cx="2156121" cy="25391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nSpc>
                <a:spcPct val="90000"/>
              </a:lnSpc>
              <a:defRPr sz="3200"/>
            </a:lvl1pPr>
          </a:lstStyle>
          <a:p>
            <a:pPr>
              <a:defRPr sz="1800">
                <a:solidFill>
                  <a:srgbClr val="000000"/>
                </a:solidFill>
              </a:defRPr>
            </a:pPr>
            <a:r>
              <a:rPr kern="0">
                <a:solidFill>
                  <a:srgbClr val="5F5F5F"/>
                </a:solidFill>
                <a:latin typeface="Calibri"/>
                <a:ea typeface="Calibri"/>
                <a:cs typeface="Calibri"/>
                <a:sym typeface="Calibri"/>
              </a:rPr>
              <a:t>Safe Harbor Statement</a:t>
            </a:r>
          </a:p>
        </p:txBody>
      </p:sp>
      <p:sp>
        <p:nvSpPr>
          <p:cNvPr id="188" name="Shape 188"/>
          <p:cNvSpPr/>
          <p:nvPr/>
        </p:nvSpPr>
        <p:spPr>
          <a:xfrm>
            <a:off x="532228" y="2514610"/>
            <a:ext cx="11133902" cy="10018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defRPr sz="2400"/>
            </a:lvl1pPr>
          </a:lstStyle>
          <a:p>
            <a:pPr>
              <a:defRPr sz="1800">
                <a:solidFill>
                  <a:srgbClr val="000000"/>
                </a:solidFill>
              </a:defRPr>
            </a:pPr>
            <a:r>
              <a:rPr kern="0">
                <a:solidFill>
                  <a:srgbClr val="5F5F5F"/>
                </a:solidFill>
                <a:latin typeface="Calibri"/>
                <a:ea typeface="Calibri"/>
                <a:cs typeface="Calibri"/>
                <a:sym typeface="Calibri"/>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768344880"/>
      </p:ext>
    </p:extLst>
  </p:cSld>
  <p:clrMapOvr>
    <a:masterClrMapping/>
  </p:clrMapOvr>
  <p:transition xmlns:p14="http://schemas.microsoft.com/office/powerpoint/2010/mai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Safe Harbor Back">
    <p:spTree>
      <p:nvGrpSpPr>
        <p:cNvPr id="1" name=""/>
        <p:cNvGrpSpPr/>
        <p:nvPr/>
      </p:nvGrpSpPr>
      <p:grpSpPr>
        <a:xfrm>
          <a:off x="0" y="0"/>
          <a:ext cx="0" cy="0"/>
          <a:chOff x="0" y="0"/>
          <a:chExt cx="0" cy="0"/>
        </a:xfrm>
      </p:grpSpPr>
      <p:sp>
        <p:nvSpPr>
          <p:cNvPr id="190" name="Shape 190"/>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191" name="Shape 191"/>
          <p:cNvSpPr/>
          <p:nvPr/>
        </p:nvSpPr>
        <p:spPr>
          <a:xfrm>
            <a:off x="532232" y="2006686"/>
            <a:ext cx="2156121" cy="25391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nSpc>
                <a:spcPct val="90000"/>
              </a:lnSpc>
              <a:defRPr sz="3200"/>
            </a:lvl1pPr>
          </a:lstStyle>
          <a:p>
            <a:pPr>
              <a:defRPr sz="1800">
                <a:solidFill>
                  <a:srgbClr val="000000"/>
                </a:solidFill>
              </a:defRPr>
            </a:pPr>
            <a:r>
              <a:rPr kern="0">
                <a:solidFill>
                  <a:srgbClr val="5F5F5F"/>
                </a:solidFill>
                <a:latin typeface="Calibri"/>
                <a:ea typeface="Calibri"/>
                <a:cs typeface="Calibri"/>
                <a:sym typeface="Calibri"/>
              </a:rPr>
              <a:t>Safe Harbor Statement</a:t>
            </a:r>
          </a:p>
        </p:txBody>
      </p:sp>
      <p:sp>
        <p:nvSpPr>
          <p:cNvPr id="192" name="Shape 192"/>
          <p:cNvSpPr/>
          <p:nvPr/>
        </p:nvSpPr>
        <p:spPr>
          <a:xfrm>
            <a:off x="532228" y="2514610"/>
            <a:ext cx="11133902" cy="10018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defRPr sz="2400"/>
            </a:lvl1pPr>
          </a:lstStyle>
          <a:p>
            <a:pPr>
              <a:defRPr sz="1800">
                <a:solidFill>
                  <a:srgbClr val="000000"/>
                </a:solidFill>
              </a:defRPr>
            </a:pPr>
            <a:r>
              <a:rPr kern="0">
                <a:solidFill>
                  <a:srgbClr val="5F5F5F"/>
                </a:solidFill>
                <a:latin typeface="Calibri"/>
                <a:ea typeface="Calibri"/>
                <a:cs typeface="Calibri"/>
                <a:sym typeface="Calibri"/>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560240849"/>
      </p:ext>
    </p:extLst>
  </p:cSld>
  <p:clrMapOvr>
    <a:masterClrMapping/>
  </p:clrMapOvr>
  <p:transition xmlns:p14="http://schemas.microsoft.com/office/powerpoint/2010/mai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Positioning Statement">
    <p:spTree>
      <p:nvGrpSpPr>
        <p:cNvPr id="1" name=""/>
        <p:cNvGrpSpPr/>
        <p:nvPr/>
      </p:nvGrpSpPr>
      <p:grpSpPr>
        <a:xfrm>
          <a:off x="0" y="0"/>
          <a:ext cx="0" cy="0"/>
          <a:chOff x="0" y="0"/>
          <a:chExt cx="0" cy="0"/>
        </a:xfrm>
      </p:grpSpPr>
      <p:sp>
        <p:nvSpPr>
          <p:cNvPr id="194" name="Shape 194"/>
          <p:cNvSpPr>
            <a:spLocks noGrp="1"/>
          </p:cNvSpPr>
          <p:nvPr>
            <p:ph type="sldNum" sz="quarter" idx="2"/>
          </p:nvPr>
        </p:nvSpPr>
        <p:spPr>
          <a:prstGeom prst="rect">
            <a:avLst/>
          </a:prstGeom>
        </p:spPr>
        <p:txBody>
          <a:bodyPr/>
          <a:lstStyle/>
          <a:p>
            <a:fld id="{86CB4B4D-7CA3-9044-876B-883B54F8677D}" type="slidenum">
              <a:rPr/>
              <a:pPr/>
              <a:t>‹#›</a:t>
            </a:fld>
            <a:endParaRPr/>
          </a:p>
        </p:txBody>
      </p:sp>
      <p:pic>
        <p:nvPicPr>
          <p:cNvPr id="195" name="image10.png" descr="&quot;Integrated Cloud Applications &amp; Platform Services&quot; tagline in red and black"/>
          <p:cNvPicPr/>
          <p:nvPr/>
        </p:nvPicPr>
        <p:blipFill>
          <a:blip r:embed="rId2">
            <a:extLst/>
          </a:blip>
          <a:stretch>
            <a:fillRect/>
          </a:stretch>
        </p:blipFill>
        <p:spPr>
          <a:xfrm>
            <a:off x="2221658" y="1722238"/>
            <a:ext cx="7755053" cy="2950268"/>
          </a:xfrm>
          <a:prstGeom prst="rect">
            <a:avLst/>
          </a:prstGeom>
          <a:ln w="12700">
            <a:miter lim="400000"/>
          </a:ln>
        </p:spPr>
      </p:pic>
    </p:spTree>
    <p:extLst>
      <p:ext uri="{BB962C8B-B14F-4D97-AF65-F5344CB8AC3E}">
        <p14:creationId xmlns:p14="http://schemas.microsoft.com/office/powerpoint/2010/main" val="2403385056"/>
      </p:ext>
    </p:extLst>
  </p:cSld>
  <p:clrMapOvr>
    <a:masterClrMapping/>
  </p:clrMapOvr>
  <p:transition xmlns:p14="http://schemas.microsoft.com/office/powerpoint/2010/main" spd="med"/>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x">
  <p:cSld name="Oracle Signature">
    <p:spTree>
      <p:nvGrpSpPr>
        <p:cNvPr id="1" name=""/>
        <p:cNvGrpSpPr/>
        <p:nvPr/>
      </p:nvGrpSpPr>
      <p:grpSpPr>
        <a:xfrm>
          <a:off x="0" y="0"/>
          <a:ext cx="0" cy="0"/>
          <a:chOff x="0" y="0"/>
          <a:chExt cx="0" cy="0"/>
        </a:xfrm>
      </p:grpSpPr>
      <p:grpSp>
        <p:nvGrpSpPr>
          <p:cNvPr id="201" name="Group 201"/>
          <p:cNvGrpSpPr/>
          <p:nvPr/>
        </p:nvGrpSpPr>
        <p:grpSpPr>
          <a:xfrm>
            <a:off x="4" y="-1"/>
            <a:ext cx="12198933" cy="6858001"/>
            <a:chOff x="0" y="0"/>
            <a:chExt cx="12189398" cy="6858000"/>
          </a:xfrm>
        </p:grpSpPr>
        <p:sp>
          <p:nvSpPr>
            <p:cNvPr id="197" name="Shape 197"/>
            <p:cNvSpPr/>
            <p:nvPr/>
          </p:nvSpPr>
          <p:spPr>
            <a:xfrm>
              <a:off x="-1" y="0"/>
              <a:ext cx="193963" cy="6858000"/>
            </a:xfrm>
            <a:prstGeom prst="rect">
              <a:avLst/>
            </a:prstGeom>
            <a:solidFill>
              <a:srgbClr val="DCE3E4"/>
            </a:solidFill>
            <a:ln w="12700" cap="flat">
              <a:noFill/>
              <a:miter lim="400000"/>
            </a:ln>
            <a:effectLst/>
          </p:spPr>
          <p:txBody>
            <a:bodyPr wrap="square" lIns="0" tIns="0" rIns="0" bIns="0" numCol="1" anchor="ctr">
              <a:noAutofit/>
            </a:bodyPr>
            <a:lstStyle/>
            <a:p>
              <a:pPr algn="ctr">
                <a:defRPr>
                  <a:solidFill>
                    <a:srgbClr val="FFFFFF"/>
                  </a:solidFill>
                </a:defRPr>
              </a:pPr>
              <a:endParaRPr kern="0">
                <a:solidFill>
                  <a:srgbClr val="FFFFFF"/>
                </a:solidFill>
                <a:latin typeface="Calibri"/>
                <a:ea typeface="Calibri"/>
                <a:cs typeface="Calibri"/>
                <a:sym typeface="Calibri"/>
              </a:endParaRPr>
            </a:p>
          </p:txBody>
        </p:sp>
        <p:sp>
          <p:nvSpPr>
            <p:cNvPr id="198" name="Shape 198"/>
            <p:cNvSpPr/>
            <p:nvPr/>
          </p:nvSpPr>
          <p:spPr>
            <a:xfrm>
              <a:off x="11995438" y="0"/>
              <a:ext cx="193961" cy="6858000"/>
            </a:xfrm>
            <a:prstGeom prst="rect">
              <a:avLst/>
            </a:prstGeom>
            <a:solidFill>
              <a:srgbClr val="DCE3E4"/>
            </a:solidFill>
            <a:ln w="12700" cap="flat">
              <a:noFill/>
              <a:miter lim="400000"/>
            </a:ln>
            <a:effectLst/>
          </p:spPr>
          <p:txBody>
            <a:bodyPr wrap="square" lIns="0" tIns="0" rIns="0" bIns="0" numCol="1" anchor="ctr">
              <a:noAutofit/>
            </a:bodyPr>
            <a:lstStyle/>
            <a:p>
              <a:pPr algn="ctr">
                <a:defRPr>
                  <a:solidFill>
                    <a:srgbClr val="FFFFFF"/>
                  </a:solidFill>
                </a:defRPr>
              </a:pPr>
              <a:endParaRPr kern="0">
                <a:solidFill>
                  <a:srgbClr val="FFFFFF"/>
                </a:solidFill>
                <a:latin typeface="Calibri"/>
                <a:ea typeface="Calibri"/>
                <a:cs typeface="Calibri"/>
                <a:sym typeface="Calibri"/>
              </a:endParaRPr>
            </a:p>
          </p:txBody>
        </p:sp>
        <p:sp>
          <p:nvSpPr>
            <p:cNvPr id="199" name="Shape 199"/>
            <p:cNvSpPr/>
            <p:nvPr/>
          </p:nvSpPr>
          <p:spPr>
            <a:xfrm>
              <a:off x="-1" y="6400800"/>
              <a:ext cx="12189397" cy="457200"/>
            </a:xfrm>
            <a:prstGeom prst="rect">
              <a:avLst/>
            </a:prstGeom>
            <a:solidFill>
              <a:srgbClr val="DCE3E4"/>
            </a:solidFill>
            <a:ln w="12700" cap="flat">
              <a:noFill/>
              <a:miter lim="400000"/>
            </a:ln>
            <a:effectLst/>
          </p:spPr>
          <p:txBody>
            <a:bodyPr wrap="square" lIns="0" tIns="0" rIns="0" bIns="0" numCol="1" anchor="ctr">
              <a:noAutofit/>
            </a:bodyPr>
            <a:lstStyle/>
            <a:p>
              <a:pPr algn="ctr">
                <a:defRPr>
                  <a:solidFill>
                    <a:srgbClr val="FFFFFF"/>
                  </a:solidFill>
                </a:defRPr>
              </a:pPr>
              <a:endParaRPr kern="0">
                <a:solidFill>
                  <a:srgbClr val="FFFFFF"/>
                </a:solidFill>
                <a:latin typeface="Calibri"/>
                <a:ea typeface="Calibri"/>
                <a:cs typeface="Calibri"/>
                <a:sym typeface="Calibri"/>
              </a:endParaRPr>
            </a:p>
          </p:txBody>
        </p:sp>
        <p:sp>
          <p:nvSpPr>
            <p:cNvPr id="200" name="Shape 200"/>
            <p:cNvSpPr/>
            <p:nvPr/>
          </p:nvSpPr>
          <p:spPr>
            <a:xfrm>
              <a:off x="0" y="-1"/>
              <a:ext cx="12189398" cy="192025"/>
            </a:xfrm>
            <a:prstGeom prst="rect">
              <a:avLst/>
            </a:prstGeom>
            <a:solidFill>
              <a:srgbClr val="DCE3E4"/>
            </a:solidFill>
            <a:ln w="12700" cap="flat">
              <a:noFill/>
              <a:miter lim="400000"/>
            </a:ln>
            <a:effectLst/>
          </p:spPr>
          <p:txBody>
            <a:bodyPr wrap="square" lIns="0" tIns="0" rIns="0" bIns="0" numCol="1" anchor="ctr">
              <a:noAutofit/>
            </a:bodyPr>
            <a:lstStyle/>
            <a:p>
              <a:pPr algn="ctr">
                <a:defRPr>
                  <a:solidFill>
                    <a:srgbClr val="FFFFFF"/>
                  </a:solidFill>
                </a:defRPr>
              </a:pPr>
              <a:endParaRPr kern="0">
                <a:solidFill>
                  <a:srgbClr val="FFFFFF"/>
                </a:solidFill>
                <a:latin typeface="Calibri"/>
                <a:ea typeface="Calibri"/>
                <a:cs typeface="Calibri"/>
                <a:sym typeface="Calibri"/>
              </a:endParaRPr>
            </a:p>
          </p:txBody>
        </p:sp>
      </p:grpSp>
      <p:pic>
        <p:nvPicPr>
          <p:cNvPr id="202" name="image11.png" descr="Oracle logo in red on white staging background. Light blue frame around perimeter"/>
          <p:cNvPicPr/>
          <p:nvPr/>
        </p:nvPicPr>
        <p:blipFill>
          <a:blip r:embed="rId2">
            <a:extLst/>
          </a:blip>
          <a:stretch>
            <a:fillRect/>
          </a:stretch>
        </p:blipFill>
        <p:spPr>
          <a:xfrm>
            <a:off x="3812980" y="2860001"/>
            <a:ext cx="4548274" cy="569996"/>
          </a:xfrm>
          <a:prstGeom prst="rect">
            <a:avLst/>
          </a:prstGeom>
          <a:ln w="12700">
            <a:miter lim="400000"/>
          </a:ln>
        </p:spPr>
      </p:pic>
    </p:spTree>
    <p:extLst>
      <p:ext uri="{BB962C8B-B14F-4D97-AF65-F5344CB8AC3E}">
        <p14:creationId xmlns:p14="http://schemas.microsoft.com/office/powerpoint/2010/main" val="2284474116"/>
      </p:ext>
    </p:extLst>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4" name="Date Placeholder 3"/>
          <p:cNvSpPr>
            <a:spLocks noGrp="1"/>
          </p:cNvSpPr>
          <p:nvPr>
            <p:ph type="dt" sz="half" idx="10"/>
          </p:nvPr>
        </p:nvSpPr>
        <p:spPr/>
        <p:txBody>
          <a:bodyPr/>
          <a:lstStyle/>
          <a:p>
            <a:fld id="{CC8BD43A-8F10-CE41-9A28-96C2AD1AA7D6}" type="datetime1">
              <a:rPr lang="en-US" smtClean="0"/>
              <a:t>10/15/15</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6812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x">
  <p:cSld name="Java-Oracle Cobrand Logo">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208" name="Group 208"/>
          <p:cNvGrpSpPr/>
          <p:nvPr/>
        </p:nvGrpSpPr>
        <p:grpSpPr>
          <a:xfrm>
            <a:off x="4" y="-1"/>
            <a:ext cx="12198933" cy="6858001"/>
            <a:chOff x="0" y="0"/>
            <a:chExt cx="12189398" cy="6858000"/>
          </a:xfrm>
        </p:grpSpPr>
        <p:sp>
          <p:nvSpPr>
            <p:cNvPr id="204" name="Shape 204"/>
            <p:cNvSpPr/>
            <p:nvPr/>
          </p:nvSpPr>
          <p:spPr>
            <a:xfrm>
              <a:off x="-1" y="0"/>
              <a:ext cx="193963" cy="6858000"/>
            </a:xfrm>
            <a:prstGeom prst="rect">
              <a:avLst/>
            </a:prstGeom>
            <a:solidFill>
              <a:srgbClr val="DCE3E4"/>
            </a:solidFill>
            <a:ln w="12700" cap="flat">
              <a:noFill/>
              <a:miter lim="400000"/>
            </a:ln>
            <a:effectLst/>
          </p:spPr>
          <p:txBody>
            <a:bodyPr wrap="square" lIns="0" tIns="0" rIns="0" bIns="0" numCol="1" anchor="ctr">
              <a:noAutofit/>
            </a:bodyPr>
            <a:lstStyle/>
            <a:p>
              <a:pPr algn="ctr">
                <a:defRPr>
                  <a:solidFill>
                    <a:srgbClr val="FFFFFF"/>
                  </a:solidFill>
                </a:defRPr>
              </a:pPr>
              <a:endParaRPr kern="0">
                <a:solidFill>
                  <a:srgbClr val="FFFFFF"/>
                </a:solidFill>
                <a:latin typeface="Calibri"/>
                <a:ea typeface="Calibri"/>
                <a:cs typeface="Calibri"/>
                <a:sym typeface="Calibri"/>
              </a:endParaRPr>
            </a:p>
          </p:txBody>
        </p:sp>
        <p:sp>
          <p:nvSpPr>
            <p:cNvPr id="205" name="Shape 205"/>
            <p:cNvSpPr/>
            <p:nvPr/>
          </p:nvSpPr>
          <p:spPr>
            <a:xfrm>
              <a:off x="11995438" y="0"/>
              <a:ext cx="193961" cy="6858000"/>
            </a:xfrm>
            <a:prstGeom prst="rect">
              <a:avLst/>
            </a:prstGeom>
            <a:solidFill>
              <a:srgbClr val="DCE3E4"/>
            </a:solidFill>
            <a:ln w="12700" cap="flat">
              <a:noFill/>
              <a:miter lim="400000"/>
            </a:ln>
            <a:effectLst/>
          </p:spPr>
          <p:txBody>
            <a:bodyPr wrap="square" lIns="0" tIns="0" rIns="0" bIns="0" numCol="1" anchor="ctr">
              <a:noAutofit/>
            </a:bodyPr>
            <a:lstStyle/>
            <a:p>
              <a:pPr algn="ctr">
                <a:defRPr>
                  <a:solidFill>
                    <a:srgbClr val="FFFFFF"/>
                  </a:solidFill>
                </a:defRPr>
              </a:pPr>
              <a:endParaRPr kern="0">
                <a:solidFill>
                  <a:srgbClr val="FFFFFF"/>
                </a:solidFill>
                <a:latin typeface="Calibri"/>
                <a:ea typeface="Calibri"/>
                <a:cs typeface="Calibri"/>
                <a:sym typeface="Calibri"/>
              </a:endParaRPr>
            </a:p>
          </p:txBody>
        </p:sp>
        <p:sp>
          <p:nvSpPr>
            <p:cNvPr id="206" name="Shape 206"/>
            <p:cNvSpPr/>
            <p:nvPr/>
          </p:nvSpPr>
          <p:spPr>
            <a:xfrm>
              <a:off x="-1" y="6400800"/>
              <a:ext cx="12189397" cy="457200"/>
            </a:xfrm>
            <a:prstGeom prst="rect">
              <a:avLst/>
            </a:prstGeom>
            <a:solidFill>
              <a:srgbClr val="DCE3E4"/>
            </a:solidFill>
            <a:ln w="12700" cap="flat">
              <a:noFill/>
              <a:miter lim="400000"/>
            </a:ln>
            <a:effectLst/>
          </p:spPr>
          <p:txBody>
            <a:bodyPr wrap="square" lIns="0" tIns="0" rIns="0" bIns="0" numCol="1" anchor="ctr">
              <a:noAutofit/>
            </a:bodyPr>
            <a:lstStyle/>
            <a:p>
              <a:pPr algn="ctr">
                <a:defRPr>
                  <a:solidFill>
                    <a:srgbClr val="FFFFFF"/>
                  </a:solidFill>
                </a:defRPr>
              </a:pPr>
              <a:endParaRPr kern="0">
                <a:solidFill>
                  <a:srgbClr val="FFFFFF"/>
                </a:solidFill>
                <a:latin typeface="Calibri"/>
                <a:ea typeface="Calibri"/>
                <a:cs typeface="Calibri"/>
                <a:sym typeface="Calibri"/>
              </a:endParaRPr>
            </a:p>
          </p:txBody>
        </p:sp>
        <p:sp>
          <p:nvSpPr>
            <p:cNvPr id="207" name="Shape 207"/>
            <p:cNvSpPr/>
            <p:nvPr/>
          </p:nvSpPr>
          <p:spPr>
            <a:xfrm>
              <a:off x="0" y="-1"/>
              <a:ext cx="12189398" cy="192025"/>
            </a:xfrm>
            <a:prstGeom prst="rect">
              <a:avLst/>
            </a:prstGeom>
            <a:solidFill>
              <a:srgbClr val="DCE3E4"/>
            </a:solidFill>
            <a:ln w="12700" cap="flat">
              <a:noFill/>
              <a:miter lim="400000"/>
            </a:ln>
            <a:effectLst/>
          </p:spPr>
          <p:txBody>
            <a:bodyPr wrap="square" lIns="0" tIns="0" rIns="0" bIns="0" numCol="1" anchor="ctr">
              <a:noAutofit/>
            </a:bodyPr>
            <a:lstStyle/>
            <a:p>
              <a:pPr algn="ctr">
                <a:defRPr>
                  <a:solidFill>
                    <a:srgbClr val="FFFFFF"/>
                  </a:solidFill>
                </a:defRPr>
              </a:pPr>
              <a:endParaRPr kern="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419513713"/>
      </p:ext>
    </p:extLst>
  </p:cSld>
  <p:clrMapOvr>
    <a:masterClrMapping/>
  </p:clrMapOvr>
  <p:transition xmlns:p14="http://schemas.microsoft.com/office/powerpoint/2010/mai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210" name="Shape 210"/>
          <p:cNvSpPr>
            <a:spLocks noGrp="1"/>
          </p:cNvSpPr>
          <p:nvPr>
            <p:ph type="title"/>
          </p:nvPr>
        </p:nvSpPr>
        <p:spPr>
          <a:xfrm>
            <a:off x="532228" y="0"/>
            <a:ext cx="11133902" cy="1295400"/>
          </a:xfrm>
          <a:prstGeom prst="rect">
            <a:avLst/>
          </a:prstGeom>
        </p:spPr>
        <p:txBody>
          <a:bodyPr/>
          <a:lstStyle/>
          <a:p>
            <a:pPr lvl="0">
              <a:defRPr sz="1800">
                <a:solidFill>
                  <a:srgbClr val="000000"/>
                </a:solidFill>
              </a:defRPr>
            </a:pPr>
            <a:r>
              <a:rPr sz="3600">
                <a:solidFill>
                  <a:srgbClr val="5F5F5F"/>
                </a:solidFill>
              </a:rPr>
              <a:t>Title Text</a:t>
            </a:r>
          </a:p>
        </p:txBody>
      </p:sp>
      <p:sp>
        <p:nvSpPr>
          <p:cNvPr id="211" name="Shape 211"/>
          <p:cNvSpPr>
            <a:spLocks noGrp="1"/>
          </p:cNvSpPr>
          <p:nvPr>
            <p:ph type="body" idx="1"/>
          </p:nvPr>
        </p:nvSpPr>
        <p:spPr>
          <a:xfrm>
            <a:off x="531566" y="1524007"/>
            <a:ext cx="11135224" cy="5334001"/>
          </a:xfrm>
          <a:prstGeom prst="rect">
            <a:avLst/>
          </a:prstGeom>
        </p:spPr>
        <p:txBody>
          <a:bodyPr/>
          <a:lstStyle/>
          <a:p>
            <a:pPr lvl="0">
              <a:defRPr sz="1800">
                <a:solidFill>
                  <a:srgbClr val="000000"/>
                </a:solidFill>
              </a:defRPr>
            </a:pPr>
            <a:r>
              <a:rPr sz="2800">
                <a:solidFill>
                  <a:srgbClr val="5F5F5F"/>
                </a:solidFill>
              </a:rPr>
              <a:t>Body Level One</a:t>
            </a:r>
          </a:p>
          <a:p>
            <a:pPr lvl="1">
              <a:defRPr sz="1800">
                <a:solidFill>
                  <a:srgbClr val="000000"/>
                </a:solidFill>
              </a:defRPr>
            </a:pPr>
            <a:r>
              <a:rPr sz="2800">
                <a:solidFill>
                  <a:srgbClr val="5F5F5F"/>
                </a:solidFill>
              </a:rPr>
              <a:t>Body Level Two</a:t>
            </a:r>
          </a:p>
          <a:p>
            <a:pPr lvl="2">
              <a:defRPr sz="1800">
                <a:solidFill>
                  <a:srgbClr val="000000"/>
                </a:solidFill>
              </a:defRPr>
            </a:pPr>
            <a:r>
              <a:rPr sz="2800">
                <a:solidFill>
                  <a:srgbClr val="5F5F5F"/>
                </a:solidFill>
              </a:rPr>
              <a:t>Body Level Three</a:t>
            </a:r>
          </a:p>
          <a:p>
            <a:pPr lvl="3">
              <a:defRPr sz="1800">
                <a:solidFill>
                  <a:srgbClr val="000000"/>
                </a:solidFill>
              </a:defRPr>
            </a:pPr>
            <a:r>
              <a:rPr sz="2800">
                <a:solidFill>
                  <a:srgbClr val="5F5F5F"/>
                </a:solidFill>
              </a:rPr>
              <a:t>Body Level Four</a:t>
            </a:r>
          </a:p>
          <a:p>
            <a:pPr lvl="4">
              <a:defRPr sz="1800">
                <a:solidFill>
                  <a:srgbClr val="000000"/>
                </a:solidFill>
              </a:defRPr>
            </a:pPr>
            <a:r>
              <a:rPr sz="2800">
                <a:solidFill>
                  <a:srgbClr val="5F5F5F"/>
                </a:solidFill>
              </a:rPr>
              <a:t>Body Level Five</a:t>
            </a:r>
          </a:p>
        </p:txBody>
      </p:sp>
      <p:sp>
        <p:nvSpPr>
          <p:cNvPr id="212" name="Shape 21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028110076"/>
      </p:ext>
    </p:extLst>
  </p:cSld>
  <p:clrMapOvr>
    <a:masterClrMapping/>
  </p:clrMapOvr>
  <p:transition xmlns:p14="http://schemas.microsoft.com/office/powerpoint/2010/mai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214" name="Shape 214"/>
          <p:cNvSpPr>
            <a:spLocks noGrp="1"/>
          </p:cNvSpPr>
          <p:nvPr>
            <p:ph type="title"/>
          </p:nvPr>
        </p:nvSpPr>
        <p:spPr>
          <a:prstGeom prst="rect">
            <a:avLst/>
          </a:prstGeom>
        </p:spPr>
        <p:txBody>
          <a:bodyPr/>
          <a:lstStyle/>
          <a:p>
            <a:pPr lvl="0">
              <a:defRPr sz="1800">
                <a:solidFill>
                  <a:srgbClr val="000000"/>
                </a:solidFill>
              </a:defRPr>
            </a:pPr>
            <a:r>
              <a:rPr sz="3600">
                <a:solidFill>
                  <a:srgbClr val="5F5F5F"/>
                </a:solidFill>
              </a:rPr>
              <a:t>Title Text</a:t>
            </a:r>
          </a:p>
        </p:txBody>
      </p:sp>
      <p:sp>
        <p:nvSpPr>
          <p:cNvPr id="215" name="Shape 215"/>
          <p:cNvSpPr>
            <a:spLocks noGrp="1"/>
          </p:cNvSpPr>
          <p:nvPr>
            <p:ph type="body" idx="1"/>
          </p:nvPr>
        </p:nvSpPr>
        <p:spPr>
          <a:prstGeom prst="rect">
            <a:avLst/>
          </a:prstGeom>
        </p:spPr>
        <p:txBody>
          <a:bodyPr/>
          <a:lstStyle/>
          <a:p>
            <a:pPr lvl="0">
              <a:defRPr sz="1800">
                <a:solidFill>
                  <a:srgbClr val="000000"/>
                </a:solidFill>
              </a:defRPr>
            </a:pPr>
            <a:r>
              <a:rPr sz="2800">
                <a:solidFill>
                  <a:srgbClr val="5F5F5F"/>
                </a:solidFill>
              </a:rPr>
              <a:t>Body Level One</a:t>
            </a:r>
          </a:p>
          <a:p>
            <a:pPr lvl="1">
              <a:defRPr sz="1800">
                <a:solidFill>
                  <a:srgbClr val="000000"/>
                </a:solidFill>
              </a:defRPr>
            </a:pPr>
            <a:r>
              <a:rPr sz="2800">
                <a:solidFill>
                  <a:srgbClr val="5F5F5F"/>
                </a:solidFill>
              </a:rPr>
              <a:t>Body Level Two</a:t>
            </a:r>
          </a:p>
          <a:p>
            <a:pPr lvl="2">
              <a:defRPr sz="1800">
                <a:solidFill>
                  <a:srgbClr val="000000"/>
                </a:solidFill>
              </a:defRPr>
            </a:pPr>
            <a:r>
              <a:rPr sz="2800">
                <a:solidFill>
                  <a:srgbClr val="5F5F5F"/>
                </a:solidFill>
              </a:rPr>
              <a:t>Body Level Three</a:t>
            </a:r>
          </a:p>
          <a:p>
            <a:pPr lvl="3">
              <a:defRPr sz="1800">
                <a:solidFill>
                  <a:srgbClr val="000000"/>
                </a:solidFill>
              </a:defRPr>
            </a:pPr>
            <a:r>
              <a:rPr sz="2800">
                <a:solidFill>
                  <a:srgbClr val="5F5F5F"/>
                </a:solidFill>
              </a:rPr>
              <a:t>Body Level Four</a:t>
            </a:r>
          </a:p>
          <a:p>
            <a:pPr lvl="4">
              <a:defRPr sz="1800">
                <a:solidFill>
                  <a:srgbClr val="000000"/>
                </a:solidFill>
              </a:defRPr>
            </a:pPr>
            <a:r>
              <a:rPr sz="2800">
                <a:solidFill>
                  <a:srgbClr val="5F5F5F"/>
                </a:solidFill>
              </a:rPr>
              <a:t>Body Level Five</a:t>
            </a:r>
          </a:p>
        </p:txBody>
      </p:sp>
      <p:sp>
        <p:nvSpPr>
          <p:cNvPr id="216" name="Shape 216"/>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29475857"/>
      </p:ext>
    </p:extLst>
  </p:cSld>
  <p:clrMapOvr>
    <a:masterClrMapping/>
  </p:clrMapOvr>
  <p:transition xmlns:p14="http://schemas.microsoft.com/office/powerpoint/2010/main" spd="med"/>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x">
  <p:cSld name="Title Slide without Picture">
    <p:bg>
      <p:bgPr>
        <a:solidFill>
          <a:srgbClr val="DCE3E4"/>
        </a:solidFill>
        <a:effectLst/>
      </p:bgPr>
    </p:bg>
    <p:spTree>
      <p:nvGrpSpPr>
        <p:cNvPr id="1" name=""/>
        <p:cNvGrpSpPr/>
        <p:nvPr/>
      </p:nvGrpSpPr>
      <p:grpSpPr>
        <a:xfrm>
          <a:off x="0" y="0"/>
          <a:ext cx="0" cy="0"/>
          <a:chOff x="0" y="0"/>
          <a:chExt cx="0" cy="0"/>
        </a:xfrm>
      </p:grpSpPr>
      <p:sp>
        <p:nvSpPr>
          <p:cNvPr id="13" name="Shape 13"/>
          <p:cNvSpPr>
            <a:spLocks noGrp="1"/>
          </p:cNvSpPr>
          <p:nvPr>
            <p:ph type="title"/>
          </p:nvPr>
        </p:nvSpPr>
        <p:spPr>
          <a:xfrm>
            <a:off x="532228" y="0"/>
            <a:ext cx="11133902" cy="2209800"/>
          </a:xfrm>
          <a:prstGeom prst="rect">
            <a:avLst/>
          </a:prstGeom>
        </p:spPr>
        <p:txBody>
          <a:bodyPr/>
          <a:lstStyle>
            <a:lvl1pPr>
              <a:defRPr sz="4800"/>
            </a:lvl1pPr>
          </a:lstStyle>
          <a:p>
            <a:pPr lvl="0">
              <a:defRPr sz="1800">
                <a:solidFill>
                  <a:srgbClr val="000000"/>
                </a:solidFill>
              </a:defRPr>
            </a:pPr>
            <a:r>
              <a:rPr sz="4800">
                <a:solidFill>
                  <a:srgbClr val="5F5F5F"/>
                </a:solidFill>
              </a:rPr>
              <a:t>Title Text</a:t>
            </a:r>
          </a:p>
        </p:txBody>
      </p:sp>
      <p:sp>
        <p:nvSpPr>
          <p:cNvPr id="14" name="Shape 14"/>
          <p:cNvSpPr>
            <a:spLocks noGrp="1"/>
          </p:cNvSpPr>
          <p:nvPr>
            <p:ph type="body" idx="1"/>
          </p:nvPr>
        </p:nvSpPr>
        <p:spPr>
          <a:xfrm>
            <a:off x="532180" y="2286000"/>
            <a:ext cx="11135351" cy="2628900"/>
          </a:xfrm>
          <a:prstGeom prst="rect">
            <a:avLst/>
          </a:prstGeom>
        </p:spPr>
        <p:txBody>
          <a:bodyPr/>
          <a:lstStyle>
            <a:lvl1pPr marL="0" indent="0">
              <a:spcBef>
                <a:spcPts val="0"/>
              </a:spcBef>
              <a:buClrTx/>
              <a:buSzTx/>
              <a:buFontTx/>
              <a:buNone/>
              <a:defRPr sz="2400" b="1"/>
            </a:lvl1pPr>
            <a:lvl2pPr marL="0" indent="457200">
              <a:spcBef>
                <a:spcPts val="0"/>
              </a:spcBef>
              <a:buClrTx/>
              <a:buSzTx/>
              <a:buFontTx/>
              <a:buNone/>
              <a:defRPr sz="2400" b="1"/>
            </a:lvl2pPr>
            <a:lvl3pPr marL="0" indent="914400">
              <a:spcBef>
                <a:spcPts val="0"/>
              </a:spcBef>
              <a:buClrTx/>
              <a:buSzTx/>
              <a:buFontTx/>
              <a:buNone/>
              <a:defRPr sz="2400" b="1"/>
            </a:lvl3pPr>
            <a:lvl4pPr marL="0" indent="1371600">
              <a:spcBef>
                <a:spcPts val="0"/>
              </a:spcBef>
              <a:buClrTx/>
              <a:buSzTx/>
              <a:buFontTx/>
              <a:buNone/>
              <a:defRPr sz="2400" b="1"/>
            </a:lvl4pPr>
            <a:lvl5pPr marL="0" indent="1828800">
              <a:spcBef>
                <a:spcPts val="0"/>
              </a:spcBef>
              <a:buClrTx/>
              <a:buSzTx/>
              <a:buFontTx/>
              <a:buNone/>
              <a:defRPr sz="2400" b="1"/>
            </a:lvl5pPr>
          </a:lstStyle>
          <a:p>
            <a:pPr lvl="0">
              <a:defRPr sz="1800" b="0">
                <a:solidFill>
                  <a:srgbClr val="000000"/>
                </a:solidFill>
              </a:defRPr>
            </a:pPr>
            <a:r>
              <a:rPr sz="2400" b="1">
                <a:solidFill>
                  <a:srgbClr val="5F5F5F"/>
                </a:solidFill>
              </a:rPr>
              <a:t>Body Level One</a:t>
            </a:r>
          </a:p>
          <a:p>
            <a:pPr lvl="1">
              <a:defRPr sz="1800" b="0">
                <a:solidFill>
                  <a:srgbClr val="000000"/>
                </a:solidFill>
              </a:defRPr>
            </a:pPr>
            <a:r>
              <a:rPr sz="2400" b="1">
                <a:solidFill>
                  <a:srgbClr val="5F5F5F"/>
                </a:solidFill>
              </a:rPr>
              <a:t>Body Level Two</a:t>
            </a:r>
          </a:p>
          <a:p>
            <a:pPr lvl="2">
              <a:defRPr sz="1800" b="0">
                <a:solidFill>
                  <a:srgbClr val="000000"/>
                </a:solidFill>
              </a:defRPr>
            </a:pPr>
            <a:r>
              <a:rPr sz="2400" b="1">
                <a:solidFill>
                  <a:srgbClr val="5F5F5F"/>
                </a:solidFill>
              </a:rPr>
              <a:t>Body Level Three</a:t>
            </a:r>
          </a:p>
          <a:p>
            <a:pPr lvl="3">
              <a:defRPr sz="1800" b="0">
                <a:solidFill>
                  <a:srgbClr val="000000"/>
                </a:solidFill>
              </a:defRPr>
            </a:pPr>
            <a:r>
              <a:rPr sz="2400" b="1">
                <a:solidFill>
                  <a:srgbClr val="5F5F5F"/>
                </a:solidFill>
              </a:rPr>
              <a:t>Body Level Four</a:t>
            </a:r>
          </a:p>
          <a:p>
            <a:pPr lvl="4">
              <a:defRPr sz="1800" b="0">
                <a:solidFill>
                  <a:srgbClr val="000000"/>
                </a:solidFill>
              </a:defRPr>
            </a:pPr>
            <a:r>
              <a:rPr sz="2400" b="1">
                <a:solidFill>
                  <a:srgbClr val="5F5F5F"/>
                </a:solidFill>
              </a:rPr>
              <a:t>Body Level Five</a:t>
            </a:r>
          </a:p>
        </p:txBody>
      </p:sp>
      <p:sp>
        <p:nvSpPr>
          <p:cNvPr id="15" name="Shape 15"/>
          <p:cNvSpPr/>
          <p:nvPr/>
        </p:nvSpPr>
        <p:spPr>
          <a:xfrm>
            <a:off x="5788894" y="6586138"/>
            <a:ext cx="2794886" cy="12311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algn="r">
              <a:defRPr>
                <a:solidFill>
                  <a:srgbClr val="000000"/>
                </a:solidFill>
              </a:defRPr>
            </a:pPr>
            <a:r>
              <a:rPr sz="800" kern="0">
                <a:solidFill>
                  <a:srgbClr val="5F5F5F"/>
                </a:solidFill>
                <a:latin typeface="Calibri"/>
                <a:ea typeface="Calibri"/>
                <a:cs typeface="Calibri"/>
                <a:sym typeface="Calibri"/>
              </a:rPr>
              <a:t>Copyright © 2015, Oracle and/or its affiliates. All rights reserved.  |</a:t>
            </a:r>
          </a:p>
        </p:txBody>
      </p:sp>
      <p:pic>
        <p:nvPicPr>
          <p:cNvPr id="16" name="image1.png" descr="Horizontal JavaOne-Oracle co-branded logo in white on blue staging background."/>
          <p:cNvPicPr/>
          <p:nvPr/>
        </p:nvPicPr>
        <p:blipFill>
          <a:blip r:embed="rId2">
            <a:extLst/>
          </a:blip>
          <a:stretch>
            <a:fillRect/>
          </a:stretch>
        </p:blipFill>
        <p:spPr>
          <a:xfrm>
            <a:off x="530766" y="6263645"/>
            <a:ext cx="1475742" cy="594361"/>
          </a:xfrm>
          <a:prstGeom prst="rect">
            <a:avLst/>
          </a:prstGeom>
          <a:ln w="12700">
            <a:miter lim="400000"/>
          </a:ln>
        </p:spPr>
      </p:pic>
    </p:spTree>
    <p:extLst>
      <p:ext uri="{BB962C8B-B14F-4D97-AF65-F5344CB8AC3E}">
        <p14:creationId xmlns:p14="http://schemas.microsoft.com/office/powerpoint/2010/main" val="1526768327"/>
      </p:ext>
    </p:extLst>
  </p:cSld>
  <p:clrMapOvr>
    <a:masterClrMapping/>
  </p:clrMapOvr>
  <p:transition xmlns:p14="http://schemas.microsoft.com/office/powerpoint/2010/mai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x">
  <p:cSld name="Title Slide without Picture 0">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 name="Shape 18"/>
          <p:cNvSpPr>
            <a:spLocks noGrp="1"/>
          </p:cNvSpPr>
          <p:nvPr>
            <p:ph type="title"/>
          </p:nvPr>
        </p:nvSpPr>
        <p:spPr>
          <a:xfrm>
            <a:off x="532228" y="0"/>
            <a:ext cx="11133902" cy="2209800"/>
          </a:xfrm>
          <a:prstGeom prst="rect">
            <a:avLst/>
          </a:prstGeom>
        </p:spPr>
        <p:txBody>
          <a:bodyPr/>
          <a:lstStyle>
            <a:lvl1pPr>
              <a:defRPr sz="4800"/>
            </a:lvl1pPr>
          </a:lstStyle>
          <a:p>
            <a:pPr lvl="0">
              <a:defRPr sz="1800">
                <a:solidFill>
                  <a:srgbClr val="000000"/>
                </a:solidFill>
              </a:defRPr>
            </a:pPr>
            <a:r>
              <a:rPr sz="4800">
                <a:solidFill>
                  <a:srgbClr val="5F5F5F"/>
                </a:solidFill>
              </a:rPr>
              <a:t>Title Text</a:t>
            </a:r>
          </a:p>
        </p:txBody>
      </p:sp>
      <p:sp>
        <p:nvSpPr>
          <p:cNvPr id="19" name="Shape 19"/>
          <p:cNvSpPr>
            <a:spLocks noGrp="1"/>
          </p:cNvSpPr>
          <p:nvPr>
            <p:ph type="body" idx="1"/>
          </p:nvPr>
        </p:nvSpPr>
        <p:spPr>
          <a:xfrm>
            <a:off x="532180" y="2286000"/>
            <a:ext cx="11135351" cy="2628900"/>
          </a:xfrm>
          <a:prstGeom prst="rect">
            <a:avLst/>
          </a:prstGeom>
        </p:spPr>
        <p:txBody>
          <a:bodyPr/>
          <a:lstStyle>
            <a:lvl1pPr marL="0" indent="0">
              <a:spcBef>
                <a:spcPts val="0"/>
              </a:spcBef>
              <a:buClrTx/>
              <a:buSzTx/>
              <a:buFontTx/>
              <a:buNone/>
              <a:defRPr sz="2400" b="1"/>
            </a:lvl1pPr>
            <a:lvl2pPr marL="0" indent="457200">
              <a:spcBef>
                <a:spcPts val="0"/>
              </a:spcBef>
              <a:buClrTx/>
              <a:buSzTx/>
              <a:buFontTx/>
              <a:buNone/>
              <a:defRPr sz="2400" b="1"/>
            </a:lvl2pPr>
            <a:lvl3pPr marL="0" indent="914400">
              <a:spcBef>
                <a:spcPts val="0"/>
              </a:spcBef>
              <a:buClrTx/>
              <a:buSzTx/>
              <a:buFontTx/>
              <a:buNone/>
              <a:defRPr sz="2400" b="1"/>
            </a:lvl3pPr>
            <a:lvl4pPr marL="0" indent="1371600">
              <a:spcBef>
                <a:spcPts val="0"/>
              </a:spcBef>
              <a:buClrTx/>
              <a:buSzTx/>
              <a:buFontTx/>
              <a:buNone/>
              <a:defRPr sz="2400" b="1"/>
            </a:lvl4pPr>
            <a:lvl5pPr marL="0" indent="1828800">
              <a:spcBef>
                <a:spcPts val="0"/>
              </a:spcBef>
              <a:buClrTx/>
              <a:buSzTx/>
              <a:buFontTx/>
              <a:buNone/>
              <a:defRPr sz="2400" b="1"/>
            </a:lvl5pPr>
          </a:lstStyle>
          <a:p>
            <a:pPr lvl="0">
              <a:defRPr sz="1800" b="0">
                <a:solidFill>
                  <a:srgbClr val="000000"/>
                </a:solidFill>
              </a:defRPr>
            </a:pPr>
            <a:r>
              <a:rPr sz="2400" b="1">
                <a:solidFill>
                  <a:srgbClr val="5F5F5F"/>
                </a:solidFill>
              </a:rPr>
              <a:t>Body Level One</a:t>
            </a:r>
          </a:p>
          <a:p>
            <a:pPr lvl="1">
              <a:defRPr sz="1800" b="0">
                <a:solidFill>
                  <a:srgbClr val="000000"/>
                </a:solidFill>
              </a:defRPr>
            </a:pPr>
            <a:r>
              <a:rPr sz="2400" b="1">
                <a:solidFill>
                  <a:srgbClr val="5F5F5F"/>
                </a:solidFill>
              </a:rPr>
              <a:t>Body Level Two</a:t>
            </a:r>
          </a:p>
          <a:p>
            <a:pPr lvl="2">
              <a:defRPr sz="1800" b="0">
                <a:solidFill>
                  <a:srgbClr val="000000"/>
                </a:solidFill>
              </a:defRPr>
            </a:pPr>
            <a:r>
              <a:rPr sz="2400" b="1">
                <a:solidFill>
                  <a:srgbClr val="5F5F5F"/>
                </a:solidFill>
              </a:rPr>
              <a:t>Body Level Three</a:t>
            </a:r>
          </a:p>
          <a:p>
            <a:pPr lvl="3">
              <a:defRPr sz="1800" b="0">
                <a:solidFill>
                  <a:srgbClr val="000000"/>
                </a:solidFill>
              </a:defRPr>
            </a:pPr>
            <a:r>
              <a:rPr sz="2400" b="1">
                <a:solidFill>
                  <a:srgbClr val="5F5F5F"/>
                </a:solidFill>
              </a:rPr>
              <a:t>Body Level Four</a:t>
            </a:r>
          </a:p>
          <a:p>
            <a:pPr lvl="4">
              <a:defRPr sz="1800" b="0">
                <a:solidFill>
                  <a:srgbClr val="000000"/>
                </a:solidFill>
              </a:defRPr>
            </a:pPr>
            <a:r>
              <a:rPr sz="2400" b="1">
                <a:solidFill>
                  <a:srgbClr val="5F5F5F"/>
                </a:solidFill>
              </a:rPr>
              <a:t>Body Level Five</a:t>
            </a:r>
          </a:p>
        </p:txBody>
      </p:sp>
    </p:spTree>
    <p:extLst>
      <p:ext uri="{BB962C8B-B14F-4D97-AF65-F5344CB8AC3E}">
        <p14:creationId xmlns:p14="http://schemas.microsoft.com/office/powerpoint/2010/main" val="3666925486"/>
      </p:ext>
    </p:extLst>
  </p:cSld>
  <p:clrMapOvr>
    <a:masterClrMapping/>
  </p:clrMapOvr>
  <p:transition xmlns:p14="http://schemas.microsoft.com/office/powerpoint/2010/mai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x">
  <p:cSld name="Title Slide">
    <p:bg>
      <p:bgPr>
        <a:solidFill>
          <a:srgbClr val="DCE3E4"/>
        </a:solidFill>
        <a:effectLst/>
      </p:bgPr>
    </p:bg>
    <p:spTree>
      <p:nvGrpSpPr>
        <p:cNvPr id="1" name=""/>
        <p:cNvGrpSpPr/>
        <p:nvPr/>
      </p:nvGrpSpPr>
      <p:grpSpPr>
        <a:xfrm>
          <a:off x="0" y="0"/>
          <a:ext cx="0" cy="0"/>
          <a:chOff x="0" y="0"/>
          <a:chExt cx="0" cy="0"/>
        </a:xfrm>
      </p:grpSpPr>
      <p:sp>
        <p:nvSpPr>
          <p:cNvPr id="21" name="Shape 21"/>
          <p:cNvSpPr>
            <a:spLocks noGrp="1"/>
          </p:cNvSpPr>
          <p:nvPr>
            <p:ph type="title"/>
          </p:nvPr>
        </p:nvSpPr>
        <p:spPr>
          <a:xfrm>
            <a:off x="532228" y="0"/>
            <a:ext cx="11133902" cy="2209800"/>
          </a:xfrm>
          <a:prstGeom prst="rect">
            <a:avLst/>
          </a:prstGeom>
        </p:spPr>
        <p:txBody>
          <a:bodyPr/>
          <a:lstStyle>
            <a:lvl1pPr>
              <a:defRPr sz="4800"/>
            </a:lvl1pPr>
          </a:lstStyle>
          <a:p>
            <a:pPr lvl="0">
              <a:defRPr sz="1800">
                <a:solidFill>
                  <a:srgbClr val="000000"/>
                </a:solidFill>
              </a:defRPr>
            </a:pPr>
            <a:r>
              <a:rPr sz="4800">
                <a:solidFill>
                  <a:srgbClr val="5F5F5F"/>
                </a:solidFill>
              </a:rPr>
              <a:t>Title Text</a:t>
            </a:r>
          </a:p>
        </p:txBody>
      </p:sp>
      <p:sp>
        <p:nvSpPr>
          <p:cNvPr id="22" name="Shape 22"/>
          <p:cNvSpPr>
            <a:spLocks noGrp="1"/>
          </p:cNvSpPr>
          <p:nvPr>
            <p:ph type="body" idx="1"/>
          </p:nvPr>
        </p:nvSpPr>
        <p:spPr>
          <a:xfrm>
            <a:off x="532180" y="2286000"/>
            <a:ext cx="11135351" cy="2628900"/>
          </a:xfrm>
          <a:prstGeom prst="rect">
            <a:avLst/>
          </a:prstGeom>
        </p:spPr>
        <p:txBody>
          <a:bodyPr/>
          <a:lstStyle>
            <a:lvl1pPr marL="0" indent="0">
              <a:spcBef>
                <a:spcPts val="0"/>
              </a:spcBef>
              <a:buClrTx/>
              <a:buSzTx/>
              <a:buFontTx/>
              <a:buNone/>
              <a:defRPr sz="2400" b="1"/>
            </a:lvl1pPr>
            <a:lvl2pPr marL="0" indent="457200">
              <a:spcBef>
                <a:spcPts val="0"/>
              </a:spcBef>
              <a:buClrTx/>
              <a:buSzTx/>
              <a:buFontTx/>
              <a:buNone/>
              <a:defRPr sz="2400" b="1"/>
            </a:lvl2pPr>
            <a:lvl3pPr marL="0" indent="914400">
              <a:spcBef>
                <a:spcPts val="0"/>
              </a:spcBef>
              <a:buClrTx/>
              <a:buSzTx/>
              <a:buFontTx/>
              <a:buNone/>
              <a:defRPr sz="2400" b="1"/>
            </a:lvl3pPr>
            <a:lvl4pPr marL="0" indent="1371600">
              <a:spcBef>
                <a:spcPts val="0"/>
              </a:spcBef>
              <a:buClrTx/>
              <a:buSzTx/>
              <a:buFontTx/>
              <a:buNone/>
              <a:defRPr sz="2400" b="1"/>
            </a:lvl4pPr>
            <a:lvl5pPr marL="0" indent="1828800">
              <a:spcBef>
                <a:spcPts val="0"/>
              </a:spcBef>
              <a:buClrTx/>
              <a:buSzTx/>
              <a:buFontTx/>
              <a:buNone/>
              <a:defRPr sz="2400" b="1"/>
            </a:lvl5pPr>
          </a:lstStyle>
          <a:p>
            <a:pPr lvl="0">
              <a:defRPr sz="1800" b="0">
                <a:solidFill>
                  <a:srgbClr val="000000"/>
                </a:solidFill>
              </a:defRPr>
            </a:pPr>
            <a:r>
              <a:rPr sz="2400" b="1">
                <a:solidFill>
                  <a:srgbClr val="5F5F5F"/>
                </a:solidFill>
              </a:rPr>
              <a:t>Body Level One</a:t>
            </a:r>
          </a:p>
          <a:p>
            <a:pPr lvl="1">
              <a:defRPr sz="1800" b="0">
                <a:solidFill>
                  <a:srgbClr val="000000"/>
                </a:solidFill>
              </a:defRPr>
            </a:pPr>
            <a:r>
              <a:rPr sz="2400" b="1">
                <a:solidFill>
                  <a:srgbClr val="5F5F5F"/>
                </a:solidFill>
              </a:rPr>
              <a:t>Body Level Two</a:t>
            </a:r>
          </a:p>
          <a:p>
            <a:pPr lvl="2">
              <a:defRPr sz="1800" b="0">
                <a:solidFill>
                  <a:srgbClr val="000000"/>
                </a:solidFill>
              </a:defRPr>
            </a:pPr>
            <a:r>
              <a:rPr sz="2400" b="1">
                <a:solidFill>
                  <a:srgbClr val="5F5F5F"/>
                </a:solidFill>
              </a:rPr>
              <a:t>Body Level Three</a:t>
            </a:r>
          </a:p>
          <a:p>
            <a:pPr lvl="3">
              <a:defRPr sz="1800" b="0">
                <a:solidFill>
                  <a:srgbClr val="000000"/>
                </a:solidFill>
              </a:defRPr>
            </a:pPr>
            <a:r>
              <a:rPr sz="2400" b="1">
                <a:solidFill>
                  <a:srgbClr val="5F5F5F"/>
                </a:solidFill>
              </a:rPr>
              <a:t>Body Level Four</a:t>
            </a:r>
          </a:p>
          <a:p>
            <a:pPr lvl="4">
              <a:defRPr sz="1800" b="0">
                <a:solidFill>
                  <a:srgbClr val="000000"/>
                </a:solidFill>
              </a:defRPr>
            </a:pPr>
            <a:r>
              <a:rPr sz="2400" b="1">
                <a:solidFill>
                  <a:srgbClr val="5F5F5F"/>
                </a:solidFill>
              </a:rPr>
              <a:t>Body Level Five</a:t>
            </a:r>
          </a:p>
        </p:txBody>
      </p:sp>
      <p:sp>
        <p:nvSpPr>
          <p:cNvPr id="23" name="Shape 23"/>
          <p:cNvSpPr/>
          <p:nvPr/>
        </p:nvSpPr>
        <p:spPr>
          <a:xfrm>
            <a:off x="5788894" y="6586138"/>
            <a:ext cx="2794886" cy="12311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algn="r">
              <a:defRPr>
                <a:solidFill>
                  <a:srgbClr val="000000"/>
                </a:solidFill>
              </a:defRPr>
            </a:pPr>
            <a:r>
              <a:rPr sz="800" kern="0">
                <a:solidFill>
                  <a:srgbClr val="5F5F5F"/>
                </a:solidFill>
                <a:latin typeface="Calibri"/>
                <a:ea typeface="Calibri"/>
                <a:cs typeface="Calibri"/>
                <a:sym typeface="Calibri"/>
              </a:rPr>
              <a:t>Copyright © 2015, Oracle and/or its affiliates. All rights reserved.  |</a:t>
            </a:r>
          </a:p>
        </p:txBody>
      </p:sp>
      <p:pic>
        <p:nvPicPr>
          <p:cNvPr id="24" name="image1.png" descr="Horizontal JavaOne-Oracle co-branded logo in white on blue staging background."/>
          <p:cNvPicPr/>
          <p:nvPr/>
        </p:nvPicPr>
        <p:blipFill>
          <a:blip r:embed="rId2">
            <a:extLst/>
          </a:blip>
          <a:stretch>
            <a:fillRect/>
          </a:stretch>
        </p:blipFill>
        <p:spPr>
          <a:xfrm>
            <a:off x="530766" y="6263645"/>
            <a:ext cx="1475742" cy="594361"/>
          </a:xfrm>
          <a:prstGeom prst="rect">
            <a:avLst/>
          </a:prstGeom>
          <a:ln w="12700">
            <a:miter lim="400000"/>
          </a:ln>
        </p:spPr>
      </p:pic>
    </p:spTree>
    <p:extLst>
      <p:ext uri="{BB962C8B-B14F-4D97-AF65-F5344CB8AC3E}">
        <p14:creationId xmlns:p14="http://schemas.microsoft.com/office/powerpoint/2010/main" val="3986258600"/>
      </p:ext>
    </p:extLst>
  </p:cSld>
  <p:clrMapOvr>
    <a:masterClrMapping/>
  </p:clrMapOvr>
  <p:transition xmlns:p14="http://schemas.microsoft.com/office/powerpoint/2010/main" spd="med"/>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x">
  <p:cSld name="Title Slide with Picture">
    <p:bg>
      <p:bgPr>
        <a:solidFill>
          <a:srgbClr val="000000"/>
        </a:solidFill>
        <a:effectLst/>
      </p:bgPr>
    </p:bg>
    <p:spTree>
      <p:nvGrpSpPr>
        <p:cNvPr id="1" name=""/>
        <p:cNvGrpSpPr/>
        <p:nvPr/>
      </p:nvGrpSpPr>
      <p:grpSpPr>
        <a:xfrm>
          <a:off x="0" y="0"/>
          <a:ext cx="0" cy="0"/>
          <a:chOff x="0" y="0"/>
          <a:chExt cx="0" cy="0"/>
        </a:xfrm>
      </p:grpSpPr>
      <p:sp>
        <p:nvSpPr>
          <p:cNvPr id="26" name="Shape 26" descr="Full slide 4-color photo can be inserted here"/>
          <p:cNvSpPr/>
          <p:nvPr/>
        </p:nvSpPr>
        <p:spPr>
          <a:xfrm>
            <a:off x="3" y="0"/>
            <a:ext cx="12198357" cy="6858000"/>
          </a:xfrm>
          <a:prstGeom prst="rect">
            <a:avLst/>
          </a:prstGeom>
          <a:solidFill>
            <a:srgbClr val="46575E">
              <a:alpha val="40000"/>
            </a:srgbClr>
          </a:solidFill>
          <a:ln w="12700">
            <a:miter lim="400000"/>
          </a:ln>
        </p:spPr>
        <p:txBody>
          <a:bodyPr lIns="0" tIns="0" rIns="0" bIns="0" anchor="ctr"/>
          <a:lstStyle/>
          <a:p>
            <a:pPr algn="ctr">
              <a:defRPr>
                <a:solidFill>
                  <a:srgbClr val="FFFFFF"/>
                </a:solidFill>
              </a:defRPr>
            </a:pPr>
            <a:endParaRPr kern="0">
              <a:solidFill>
                <a:srgbClr val="FFFFFF"/>
              </a:solidFill>
              <a:latin typeface="Calibri"/>
              <a:ea typeface="Calibri"/>
              <a:cs typeface="Calibri"/>
              <a:sym typeface="Calibri"/>
            </a:endParaRPr>
          </a:p>
        </p:txBody>
      </p:sp>
      <p:sp>
        <p:nvSpPr>
          <p:cNvPr id="27" name="Shape 27"/>
          <p:cNvSpPr>
            <a:spLocks noGrp="1"/>
          </p:cNvSpPr>
          <p:nvPr>
            <p:ph type="title"/>
          </p:nvPr>
        </p:nvSpPr>
        <p:spPr>
          <a:xfrm>
            <a:off x="532230" y="0"/>
            <a:ext cx="9608710" cy="2209800"/>
          </a:xfrm>
          <a:prstGeom prst="rect">
            <a:avLst/>
          </a:prstGeom>
        </p:spPr>
        <p:txBody>
          <a:bodyPr/>
          <a:lstStyle>
            <a:lvl1pPr>
              <a:defRPr sz="4800">
                <a:solidFill>
                  <a:srgbClr val="FFFFFF"/>
                </a:solidFill>
              </a:defRPr>
            </a:lvl1pPr>
          </a:lstStyle>
          <a:p>
            <a:pPr lvl="0">
              <a:defRPr sz="1800">
                <a:solidFill>
                  <a:srgbClr val="000000"/>
                </a:solidFill>
              </a:defRPr>
            </a:pPr>
            <a:r>
              <a:rPr sz="4800">
                <a:solidFill>
                  <a:srgbClr val="FFFFFF"/>
                </a:solidFill>
              </a:rPr>
              <a:t>Title Text</a:t>
            </a:r>
          </a:p>
        </p:txBody>
      </p:sp>
      <p:sp>
        <p:nvSpPr>
          <p:cNvPr id="28" name="Shape 28"/>
          <p:cNvSpPr>
            <a:spLocks noGrp="1"/>
          </p:cNvSpPr>
          <p:nvPr>
            <p:ph type="body" idx="1"/>
          </p:nvPr>
        </p:nvSpPr>
        <p:spPr>
          <a:xfrm>
            <a:off x="532178" y="2286000"/>
            <a:ext cx="9608710" cy="2628900"/>
          </a:xfrm>
          <a:prstGeom prst="rect">
            <a:avLst/>
          </a:prstGeom>
        </p:spPr>
        <p:txBody>
          <a:bodyPr/>
          <a:lstStyle>
            <a:lvl1pPr marL="0" indent="0">
              <a:spcBef>
                <a:spcPts val="0"/>
              </a:spcBef>
              <a:buClrTx/>
              <a:buSzTx/>
              <a:buFontTx/>
              <a:buNone/>
              <a:defRPr sz="2400" b="1">
                <a:solidFill>
                  <a:srgbClr val="FFFFFF"/>
                </a:solidFill>
              </a:defRPr>
            </a:lvl1pPr>
            <a:lvl2pPr marL="0" indent="457200">
              <a:spcBef>
                <a:spcPts val="0"/>
              </a:spcBef>
              <a:buClrTx/>
              <a:buSzTx/>
              <a:buFontTx/>
              <a:buNone/>
              <a:defRPr sz="2400" b="1">
                <a:solidFill>
                  <a:srgbClr val="FFFFFF"/>
                </a:solidFill>
              </a:defRPr>
            </a:lvl2pPr>
            <a:lvl3pPr marL="0" indent="914400">
              <a:spcBef>
                <a:spcPts val="0"/>
              </a:spcBef>
              <a:buClrTx/>
              <a:buSzTx/>
              <a:buFontTx/>
              <a:buNone/>
              <a:defRPr sz="2400" b="1">
                <a:solidFill>
                  <a:srgbClr val="FFFFFF"/>
                </a:solidFill>
              </a:defRPr>
            </a:lvl3pPr>
            <a:lvl4pPr marL="0" indent="1371600">
              <a:spcBef>
                <a:spcPts val="0"/>
              </a:spcBef>
              <a:buClrTx/>
              <a:buSzTx/>
              <a:buFontTx/>
              <a:buNone/>
              <a:defRPr sz="2400" b="1">
                <a:solidFill>
                  <a:srgbClr val="FFFFFF"/>
                </a:solidFill>
              </a:defRPr>
            </a:lvl4pPr>
            <a:lvl5pPr marL="0" indent="1828800">
              <a:spcBef>
                <a:spcPts val="0"/>
              </a:spcBef>
              <a:buClrTx/>
              <a:buSzTx/>
              <a:buFontTx/>
              <a:buNone/>
              <a:defRPr sz="2400" b="1">
                <a:solidFill>
                  <a:srgbClr val="FFFFFF"/>
                </a:solidFill>
              </a:defRPr>
            </a:lvl5pPr>
          </a:lstStyle>
          <a:p>
            <a:pPr lvl="0">
              <a:defRPr sz="1800" b="0">
                <a:solidFill>
                  <a:srgbClr val="000000"/>
                </a:solidFill>
              </a:defRPr>
            </a:pPr>
            <a:r>
              <a:rPr sz="2400" b="1">
                <a:solidFill>
                  <a:srgbClr val="FFFFFF"/>
                </a:solidFill>
              </a:rPr>
              <a:t>Body Level One</a:t>
            </a:r>
          </a:p>
          <a:p>
            <a:pPr lvl="1">
              <a:defRPr sz="1800" b="0">
                <a:solidFill>
                  <a:srgbClr val="000000"/>
                </a:solidFill>
              </a:defRPr>
            </a:pPr>
            <a:r>
              <a:rPr sz="2400" b="1">
                <a:solidFill>
                  <a:srgbClr val="FFFFFF"/>
                </a:solidFill>
              </a:rPr>
              <a:t>Body Level Two</a:t>
            </a:r>
          </a:p>
          <a:p>
            <a:pPr lvl="2">
              <a:defRPr sz="1800" b="0">
                <a:solidFill>
                  <a:srgbClr val="000000"/>
                </a:solidFill>
              </a:defRPr>
            </a:pPr>
            <a:r>
              <a:rPr sz="2400" b="1">
                <a:solidFill>
                  <a:srgbClr val="FFFFFF"/>
                </a:solidFill>
              </a:rPr>
              <a:t>Body Level Three</a:t>
            </a:r>
          </a:p>
          <a:p>
            <a:pPr lvl="3">
              <a:defRPr sz="1800" b="0">
                <a:solidFill>
                  <a:srgbClr val="000000"/>
                </a:solidFill>
              </a:defRPr>
            </a:pPr>
            <a:r>
              <a:rPr sz="2400" b="1">
                <a:solidFill>
                  <a:srgbClr val="FFFFFF"/>
                </a:solidFill>
              </a:rPr>
              <a:t>Body Level Four</a:t>
            </a:r>
          </a:p>
          <a:p>
            <a:pPr lvl="4">
              <a:defRPr sz="1800" b="0">
                <a:solidFill>
                  <a:srgbClr val="000000"/>
                </a:solidFill>
              </a:defRPr>
            </a:pPr>
            <a:r>
              <a:rPr sz="2400" b="1">
                <a:solidFill>
                  <a:srgbClr val="FFFFFF"/>
                </a:solidFill>
              </a:rPr>
              <a:t>Body Level Five</a:t>
            </a:r>
          </a:p>
        </p:txBody>
      </p:sp>
      <p:sp>
        <p:nvSpPr>
          <p:cNvPr id="29" name="Shape 29"/>
          <p:cNvSpPr/>
          <p:nvPr/>
        </p:nvSpPr>
        <p:spPr>
          <a:xfrm>
            <a:off x="2290370" y="6509194"/>
            <a:ext cx="6293411" cy="27699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r">
              <a:defRPr sz="800">
                <a:solidFill>
                  <a:srgbClr val="FFFFFF"/>
                </a:solidFill>
              </a:defRPr>
            </a:lvl1pPr>
          </a:lstStyle>
          <a:p>
            <a:pPr>
              <a:defRPr sz="1800">
                <a:solidFill>
                  <a:srgbClr val="000000"/>
                </a:solidFill>
              </a:defRPr>
            </a:pPr>
            <a:r>
              <a:rPr kern="0">
                <a:latin typeface="Calibri"/>
                <a:ea typeface="Calibri"/>
                <a:cs typeface="Calibri"/>
                <a:sym typeface="Calibri"/>
              </a:rPr>
              <a:t>Copyright © 2015, Oracle and/or its affiliates. All rights reserved.  |</a:t>
            </a:r>
          </a:p>
        </p:txBody>
      </p:sp>
      <p:pic>
        <p:nvPicPr>
          <p:cNvPr id="30" name="image1.png" descr="Horizontal JavaOne-Oracle co-branded logo in white on blue staging background."/>
          <p:cNvPicPr/>
          <p:nvPr/>
        </p:nvPicPr>
        <p:blipFill>
          <a:blip r:embed="rId2">
            <a:extLst/>
          </a:blip>
          <a:stretch>
            <a:fillRect/>
          </a:stretch>
        </p:blipFill>
        <p:spPr>
          <a:xfrm>
            <a:off x="530766" y="6263645"/>
            <a:ext cx="1475742" cy="594361"/>
          </a:xfrm>
          <a:prstGeom prst="rect">
            <a:avLst/>
          </a:prstGeom>
          <a:ln w="12700">
            <a:miter lim="400000"/>
          </a:ln>
        </p:spPr>
      </p:pic>
    </p:spTree>
    <p:extLst>
      <p:ext uri="{BB962C8B-B14F-4D97-AF65-F5344CB8AC3E}">
        <p14:creationId xmlns:p14="http://schemas.microsoft.com/office/powerpoint/2010/main" val="925547907"/>
      </p:ext>
    </p:extLst>
  </p:cSld>
  <p:clrMapOvr>
    <a:masterClrMapping/>
  </p:clrMapOvr>
  <p:transition xmlns:p14="http://schemas.microsoft.com/office/powerpoint/2010/main" spd="med"/>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x">
  <p:cSld name="Title Slide with Picture and Logo">
    <p:bg>
      <p:bgPr>
        <a:solidFill>
          <a:srgbClr val="000000"/>
        </a:solidFill>
        <a:effectLst/>
      </p:bgPr>
    </p:bg>
    <p:spTree>
      <p:nvGrpSpPr>
        <p:cNvPr id="1" name=""/>
        <p:cNvGrpSpPr/>
        <p:nvPr/>
      </p:nvGrpSpPr>
      <p:grpSpPr>
        <a:xfrm>
          <a:off x="0" y="0"/>
          <a:ext cx="0" cy="0"/>
          <a:chOff x="0" y="0"/>
          <a:chExt cx="0" cy="0"/>
        </a:xfrm>
      </p:grpSpPr>
      <p:sp>
        <p:nvSpPr>
          <p:cNvPr id="32" name="Shape 32" descr="Full slide 4-color photo can be inserted here. Customer/Partner logo can be included"/>
          <p:cNvSpPr/>
          <p:nvPr/>
        </p:nvSpPr>
        <p:spPr>
          <a:xfrm>
            <a:off x="3" y="0"/>
            <a:ext cx="12198357" cy="6858000"/>
          </a:xfrm>
          <a:prstGeom prst="rect">
            <a:avLst/>
          </a:prstGeom>
          <a:solidFill>
            <a:srgbClr val="46575E">
              <a:alpha val="40000"/>
            </a:srgbClr>
          </a:solidFill>
          <a:ln w="12700">
            <a:miter lim="400000"/>
          </a:ln>
        </p:spPr>
        <p:txBody>
          <a:bodyPr lIns="0" tIns="0" rIns="0" bIns="0" anchor="ctr"/>
          <a:lstStyle/>
          <a:p>
            <a:pPr algn="ctr">
              <a:defRPr>
                <a:solidFill>
                  <a:srgbClr val="FFFFFF"/>
                </a:solidFill>
              </a:defRPr>
            </a:pPr>
            <a:endParaRPr kern="0">
              <a:solidFill>
                <a:srgbClr val="FFFFFF"/>
              </a:solidFill>
              <a:latin typeface="Calibri"/>
              <a:ea typeface="Calibri"/>
              <a:cs typeface="Calibri"/>
              <a:sym typeface="Calibri"/>
            </a:endParaRPr>
          </a:p>
        </p:txBody>
      </p:sp>
      <p:sp>
        <p:nvSpPr>
          <p:cNvPr id="33" name="Shape 33"/>
          <p:cNvSpPr>
            <a:spLocks noGrp="1"/>
          </p:cNvSpPr>
          <p:nvPr>
            <p:ph type="title"/>
          </p:nvPr>
        </p:nvSpPr>
        <p:spPr>
          <a:xfrm>
            <a:off x="532233" y="0"/>
            <a:ext cx="9151152" cy="2209800"/>
          </a:xfrm>
          <a:prstGeom prst="rect">
            <a:avLst/>
          </a:prstGeom>
        </p:spPr>
        <p:txBody>
          <a:bodyPr/>
          <a:lstStyle>
            <a:lvl1pPr>
              <a:defRPr sz="4800">
                <a:solidFill>
                  <a:srgbClr val="FFFFFF"/>
                </a:solidFill>
              </a:defRPr>
            </a:lvl1pPr>
          </a:lstStyle>
          <a:p>
            <a:pPr lvl="0">
              <a:defRPr sz="1800">
                <a:solidFill>
                  <a:srgbClr val="000000"/>
                </a:solidFill>
              </a:defRPr>
            </a:pPr>
            <a:r>
              <a:rPr sz="4800">
                <a:solidFill>
                  <a:srgbClr val="FFFFFF"/>
                </a:solidFill>
              </a:rPr>
              <a:t>Title Text</a:t>
            </a:r>
          </a:p>
        </p:txBody>
      </p:sp>
      <p:sp>
        <p:nvSpPr>
          <p:cNvPr id="34" name="Shape 34"/>
          <p:cNvSpPr>
            <a:spLocks noGrp="1"/>
          </p:cNvSpPr>
          <p:nvPr>
            <p:ph type="body" idx="1"/>
          </p:nvPr>
        </p:nvSpPr>
        <p:spPr>
          <a:xfrm>
            <a:off x="532178" y="2286000"/>
            <a:ext cx="9151152" cy="2628900"/>
          </a:xfrm>
          <a:prstGeom prst="rect">
            <a:avLst/>
          </a:prstGeom>
        </p:spPr>
        <p:txBody>
          <a:bodyPr/>
          <a:lstStyle>
            <a:lvl1pPr marL="0" indent="0">
              <a:spcBef>
                <a:spcPts val="0"/>
              </a:spcBef>
              <a:buClrTx/>
              <a:buSzTx/>
              <a:buFontTx/>
              <a:buNone/>
              <a:defRPr sz="2400" b="1">
                <a:solidFill>
                  <a:srgbClr val="FFFFFF"/>
                </a:solidFill>
              </a:defRPr>
            </a:lvl1pPr>
            <a:lvl2pPr marL="0" indent="457200">
              <a:spcBef>
                <a:spcPts val="0"/>
              </a:spcBef>
              <a:buClrTx/>
              <a:buSzTx/>
              <a:buFontTx/>
              <a:buNone/>
              <a:defRPr sz="2400" b="1">
                <a:solidFill>
                  <a:srgbClr val="FFFFFF"/>
                </a:solidFill>
              </a:defRPr>
            </a:lvl2pPr>
            <a:lvl3pPr marL="0" indent="914400">
              <a:spcBef>
                <a:spcPts val="0"/>
              </a:spcBef>
              <a:buClrTx/>
              <a:buSzTx/>
              <a:buFontTx/>
              <a:buNone/>
              <a:defRPr sz="2400" b="1">
                <a:solidFill>
                  <a:srgbClr val="FFFFFF"/>
                </a:solidFill>
              </a:defRPr>
            </a:lvl3pPr>
            <a:lvl4pPr marL="0" indent="1371600">
              <a:spcBef>
                <a:spcPts val="0"/>
              </a:spcBef>
              <a:buClrTx/>
              <a:buSzTx/>
              <a:buFontTx/>
              <a:buNone/>
              <a:defRPr sz="2400" b="1">
                <a:solidFill>
                  <a:srgbClr val="FFFFFF"/>
                </a:solidFill>
              </a:defRPr>
            </a:lvl4pPr>
            <a:lvl5pPr marL="0" indent="1828800">
              <a:spcBef>
                <a:spcPts val="0"/>
              </a:spcBef>
              <a:buClrTx/>
              <a:buSzTx/>
              <a:buFontTx/>
              <a:buNone/>
              <a:defRPr sz="2400" b="1">
                <a:solidFill>
                  <a:srgbClr val="FFFFFF"/>
                </a:solidFill>
              </a:defRPr>
            </a:lvl5pPr>
          </a:lstStyle>
          <a:p>
            <a:pPr lvl="0">
              <a:defRPr sz="1800" b="0">
                <a:solidFill>
                  <a:srgbClr val="000000"/>
                </a:solidFill>
              </a:defRPr>
            </a:pPr>
            <a:r>
              <a:rPr sz="2400" b="1">
                <a:solidFill>
                  <a:srgbClr val="FFFFFF"/>
                </a:solidFill>
              </a:rPr>
              <a:t>Body Level One</a:t>
            </a:r>
          </a:p>
          <a:p>
            <a:pPr lvl="1">
              <a:defRPr sz="1800" b="0">
                <a:solidFill>
                  <a:srgbClr val="000000"/>
                </a:solidFill>
              </a:defRPr>
            </a:pPr>
            <a:r>
              <a:rPr sz="2400" b="1">
                <a:solidFill>
                  <a:srgbClr val="FFFFFF"/>
                </a:solidFill>
              </a:rPr>
              <a:t>Body Level Two</a:t>
            </a:r>
          </a:p>
          <a:p>
            <a:pPr lvl="2">
              <a:defRPr sz="1800" b="0">
                <a:solidFill>
                  <a:srgbClr val="000000"/>
                </a:solidFill>
              </a:defRPr>
            </a:pPr>
            <a:r>
              <a:rPr sz="2400" b="1">
                <a:solidFill>
                  <a:srgbClr val="FFFFFF"/>
                </a:solidFill>
              </a:rPr>
              <a:t>Body Level Three</a:t>
            </a:r>
          </a:p>
          <a:p>
            <a:pPr lvl="3">
              <a:defRPr sz="1800" b="0">
                <a:solidFill>
                  <a:srgbClr val="000000"/>
                </a:solidFill>
              </a:defRPr>
            </a:pPr>
            <a:r>
              <a:rPr sz="2400" b="1">
                <a:solidFill>
                  <a:srgbClr val="FFFFFF"/>
                </a:solidFill>
              </a:rPr>
              <a:t>Body Level Four</a:t>
            </a:r>
          </a:p>
          <a:p>
            <a:pPr lvl="4">
              <a:defRPr sz="1800" b="0">
                <a:solidFill>
                  <a:srgbClr val="000000"/>
                </a:solidFill>
              </a:defRPr>
            </a:pPr>
            <a:r>
              <a:rPr sz="2400" b="1">
                <a:solidFill>
                  <a:srgbClr val="FFFFFF"/>
                </a:solidFill>
              </a:rPr>
              <a:t>Body Level Five</a:t>
            </a:r>
          </a:p>
        </p:txBody>
      </p:sp>
      <p:sp>
        <p:nvSpPr>
          <p:cNvPr id="35" name="Shape 35"/>
          <p:cNvSpPr/>
          <p:nvPr/>
        </p:nvSpPr>
        <p:spPr>
          <a:xfrm>
            <a:off x="9835900" y="0"/>
            <a:ext cx="1830231" cy="1828800"/>
          </a:xfrm>
          <a:prstGeom prst="rect">
            <a:avLst/>
          </a:prstGeom>
          <a:solidFill>
            <a:srgbClr val="FFFFFF"/>
          </a:solidFill>
          <a:ln w="12700">
            <a:miter lim="400000"/>
          </a:ln>
        </p:spPr>
        <p:txBody>
          <a:bodyPr lIns="0" tIns="0" rIns="0" bIns="0" anchor="ctr"/>
          <a:lstStyle/>
          <a:p>
            <a:pPr algn="ctr">
              <a:defRPr>
                <a:solidFill>
                  <a:srgbClr val="FFFFFF"/>
                </a:solidFill>
              </a:defRPr>
            </a:pPr>
            <a:endParaRPr kern="0">
              <a:solidFill>
                <a:srgbClr val="FFFFFF"/>
              </a:solidFill>
              <a:latin typeface="Calibri"/>
              <a:ea typeface="Calibri"/>
              <a:cs typeface="Calibri"/>
              <a:sym typeface="Calibri"/>
            </a:endParaRPr>
          </a:p>
        </p:txBody>
      </p:sp>
      <p:sp>
        <p:nvSpPr>
          <p:cNvPr id="36" name="Shape 36"/>
          <p:cNvSpPr/>
          <p:nvPr/>
        </p:nvSpPr>
        <p:spPr>
          <a:xfrm>
            <a:off x="2290370" y="6509194"/>
            <a:ext cx="6293411" cy="27699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r">
              <a:defRPr sz="800">
                <a:solidFill>
                  <a:srgbClr val="FFFFFF"/>
                </a:solidFill>
              </a:defRPr>
            </a:lvl1pPr>
          </a:lstStyle>
          <a:p>
            <a:pPr>
              <a:defRPr sz="1800">
                <a:solidFill>
                  <a:srgbClr val="000000"/>
                </a:solidFill>
              </a:defRPr>
            </a:pPr>
            <a:r>
              <a:rPr kern="0">
                <a:latin typeface="Calibri"/>
                <a:ea typeface="Calibri"/>
                <a:cs typeface="Calibri"/>
                <a:sym typeface="Calibri"/>
              </a:rPr>
              <a:t>Copyright © 2015, Oracle and/or its affiliates. All rights reserved.  |</a:t>
            </a:r>
          </a:p>
        </p:txBody>
      </p:sp>
      <p:pic>
        <p:nvPicPr>
          <p:cNvPr id="37" name="image1.png" descr="Horizontal JavaOne-Oracle co-branded logo in white on blue staging background."/>
          <p:cNvPicPr/>
          <p:nvPr/>
        </p:nvPicPr>
        <p:blipFill>
          <a:blip r:embed="rId2">
            <a:extLst/>
          </a:blip>
          <a:stretch>
            <a:fillRect/>
          </a:stretch>
        </p:blipFill>
        <p:spPr>
          <a:xfrm>
            <a:off x="530766" y="6263645"/>
            <a:ext cx="1475742" cy="594361"/>
          </a:xfrm>
          <a:prstGeom prst="rect">
            <a:avLst/>
          </a:prstGeom>
          <a:ln w="12700">
            <a:miter lim="400000"/>
          </a:ln>
        </p:spPr>
      </p:pic>
    </p:spTree>
    <p:extLst>
      <p:ext uri="{BB962C8B-B14F-4D97-AF65-F5344CB8AC3E}">
        <p14:creationId xmlns:p14="http://schemas.microsoft.com/office/powerpoint/2010/main" val="3400712608"/>
      </p:ext>
    </p:extLst>
  </p:cSld>
  <p:clrMapOvr>
    <a:masterClrMapping/>
  </p:clrMapOvr>
  <p:transition xmlns:p14="http://schemas.microsoft.com/office/powerpoint/2010/main" spd="med"/>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x">
  <p:cSld name="Title Slide with Picture and 2 Logos">
    <p:bg>
      <p:bgPr>
        <a:solidFill>
          <a:srgbClr val="000000"/>
        </a:solidFill>
        <a:effectLst/>
      </p:bgPr>
    </p:bg>
    <p:spTree>
      <p:nvGrpSpPr>
        <p:cNvPr id="1" name=""/>
        <p:cNvGrpSpPr/>
        <p:nvPr/>
      </p:nvGrpSpPr>
      <p:grpSpPr>
        <a:xfrm>
          <a:off x="0" y="0"/>
          <a:ext cx="0" cy="0"/>
          <a:chOff x="0" y="0"/>
          <a:chExt cx="0" cy="0"/>
        </a:xfrm>
      </p:grpSpPr>
      <p:sp>
        <p:nvSpPr>
          <p:cNvPr id="39" name="Shape 39" descr="Full slide 4-color photo can be inserted here. 2 Customer/Partner logos can be included"/>
          <p:cNvSpPr/>
          <p:nvPr/>
        </p:nvSpPr>
        <p:spPr>
          <a:xfrm>
            <a:off x="3" y="0"/>
            <a:ext cx="12198357" cy="6858000"/>
          </a:xfrm>
          <a:prstGeom prst="rect">
            <a:avLst/>
          </a:prstGeom>
          <a:solidFill>
            <a:srgbClr val="46575E">
              <a:alpha val="40000"/>
            </a:srgbClr>
          </a:solidFill>
          <a:ln w="12700">
            <a:miter lim="400000"/>
          </a:ln>
        </p:spPr>
        <p:txBody>
          <a:bodyPr lIns="0" tIns="0" rIns="0" bIns="0" anchor="ctr"/>
          <a:lstStyle/>
          <a:p>
            <a:pPr algn="ctr">
              <a:defRPr>
                <a:solidFill>
                  <a:srgbClr val="FFFFFF"/>
                </a:solidFill>
              </a:defRPr>
            </a:pPr>
            <a:endParaRPr kern="0">
              <a:solidFill>
                <a:srgbClr val="FFFFFF"/>
              </a:solidFill>
              <a:latin typeface="Calibri"/>
              <a:ea typeface="Calibri"/>
              <a:cs typeface="Calibri"/>
              <a:sym typeface="Calibri"/>
            </a:endParaRPr>
          </a:p>
        </p:txBody>
      </p:sp>
      <p:sp>
        <p:nvSpPr>
          <p:cNvPr id="40" name="Shape 40"/>
          <p:cNvSpPr>
            <a:spLocks noGrp="1"/>
          </p:cNvSpPr>
          <p:nvPr>
            <p:ph type="title"/>
          </p:nvPr>
        </p:nvSpPr>
        <p:spPr>
          <a:xfrm>
            <a:off x="532233" y="0"/>
            <a:ext cx="9151152" cy="2209800"/>
          </a:xfrm>
          <a:prstGeom prst="rect">
            <a:avLst/>
          </a:prstGeom>
        </p:spPr>
        <p:txBody>
          <a:bodyPr/>
          <a:lstStyle>
            <a:lvl1pPr>
              <a:defRPr sz="4800">
                <a:solidFill>
                  <a:srgbClr val="FFFFFF"/>
                </a:solidFill>
              </a:defRPr>
            </a:lvl1pPr>
          </a:lstStyle>
          <a:p>
            <a:pPr lvl="0">
              <a:defRPr sz="1800">
                <a:solidFill>
                  <a:srgbClr val="000000"/>
                </a:solidFill>
              </a:defRPr>
            </a:pPr>
            <a:r>
              <a:rPr sz="4800">
                <a:solidFill>
                  <a:srgbClr val="FFFFFF"/>
                </a:solidFill>
              </a:rPr>
              <a:t>Title Text</a:t>
            </a:r>
          </a:p>
        </p:txBody>
      </p:sp>
      <p:sp>
        <p:nvSpPr>
          <p:cNvPr id="41" name="Shape 41"/>
          <p:cNvSpPr>
            <a:spLocks noGrp="1"/>
          </p:cNvSpPr>
          <p:nvPr>
            <p:ph type="body" idx="1"/>
          </p:nvPr>
        </p:nvSpPr>
        <p:spPr>
          <a:xfrm>
            <a:off x="532178" y="2286000"/>
            <a:ext cx="9151152" cy="2628900"/>
          </a:xfrm>
          <a:prstGeom prst="rect">
            <a:avLst/>
          </a:prstGeom>
        </p:spPr>
        <p:txBody>
          <a:bodyPr/>
          <a:lstStyle>
            <a:lvl1pPr marL="0" indent="0">
              <a:spcBef>
                <a:spcPts val="0"/>
              </a:spcBef>
              <a:buClrTx/>
              <a:buSzTx/>
              <a:buFontTx/>
              <a:buNone/>
              <a:defRPr sz="2400" b="1">
                <a:solidFill>
                  <a:srgbClr val="FFFFFF"/>
                </a:solidFill>
              </a:defRPr>
            </a:lvl1pPr>
            <a:lvl2pPr marL="0" indent="457200">
              <a:spcBef>
                <a:spcPts val="0"/>
              </a:spcBef>
              <a:buClrTx/>
              <a:buSzTx/>
              <a:buFontTx/>
              <a:buNone/>
              <a:defRPr sz="2400" b="1">
                <a:solidFill>
                  <a:srgbClr val="FFFFFF"/>
                </a:solidFill>
              </a:defRPr>
            </a:lvl2pPr>
            <a:lvl3pPr marL="0" indent="914400">
              <a:spcBef>
                <a:spcPts val="0"/>
              </a:spcBef>
              <a:buClrTx/>
              <a:buSzTx/>
              <a:buFontTx/>
              <a:buNone/>
              <a:defRPr sz="2400" b="1">
                <a:solidFill>
                  <a:srgbClr val="FFFFFF"/>
                </a:solidFill>
              </a:defRPr>
            </a:lvl3pPr>
            <a:lvl4pPr marL="0" indent="1371600">
              <a:spcBef>
                <a:spcPts val="0"/>
              </a:spcBef>
              <a:buClrTx/>
              <a:buSzTx/>
              <a:buFontTx/>
              <a:buNone/>
              <a:defRPr sz="2400" b="1">
                <a:solidFill>
                  <a:srgbClr val="FFFFFF"/>
                </a:solidFill>
              </a:defRPr>
            </a:lvl4pPr>
            <a:lvl5pPr marL="0" indent="1828800">
              <a:spcBef>
                <a:spcPts val="0"/>
              </a:spcBef>
              <a:buClrTx/>
              <a:buSzTx/>
              <a:buFontTx/>
              <a:buNone/>
              <a:defRPr sz="2400" b="1">
                <a:solidFill>
                  <a:srgbClr val="FFFFFF"/>
                </a:solidFill>
              </a:defRPr>
            </a:lvl5pPr>
          </a:lstStyle>
          <a:p>
            <a:pPr lvl="0">
              <a:defRPr sz="1800" b="0">
                <a:solidFill>
                  <a:srgbClr val="000000"/>
                </a:solidFill>
              </a:defRPr>
            </a:pPr>
            <a:r>
              <a:rPr sz="2400" b="1">
                <a:solidFill>
                  <a:srgbClr val="FFFFFF"/>
                </a:solidFill>
              </a:rPr>
              <a:t>Body Level One</a:t>
            </a:r>
          </a:p>
          <a:p>
            <a:pPr lvl="1">
              <a:defRPr sz="1800" b="0">
                <a:solidFill>
                  <a:srgbClr val="000000"/>
                </a:solidFill>
              </a:defRPr>
            </a:pPr>
            <a:r>
              <a:rPr sz="2400" b="1">
                <a:solidFill>
                  <a:srgbClr val="FFFFFF"/>
                </a:solidFill>
              </a:rPr>
              <a:t>Body Level Two</a:t>
            </a:r>
          </a:p>
          <a:p>
            <a:pPr lvl="2">
              <a:defRPr sz="1800" b="0">
                <a:solidFill>
                  <a:srgbClr val="000000"/>
                </a:solidFill>
              </a:defRPr>
            </a:pPr>
            <a:r>
              <a:rPr sz="2400" b="1">
                <a:solidFill>
                  <a:srgbClr val="FFFFFF"/>
                </a:solidFill>
              </a:rPr>
              <a:t>Body Level Three</a:t>
            </a:r>
          </a:p>
          <a:p>
            <a:pPr lvl="3">
              <a:defRPr sz="1800" b="0">
                <a:solidFill>
                  <a:srgbClr val="000000"/>
                </a:solidFill>
              </a:defRPr>
            </a:pPr>
            <a:r>
              <a:rPr sz="2400" b="1">
                <a:solidFill>
                  <a:srgbClr val="FFFFFF"/>
                </a:solidFill>
              </a:rPr>
              <a:t>Body Level Four</a:t>
            </a:r>
          </a:p>
          <a:p>
            <a:pPr lvl="4">
              <a:defRPr sz="1800" b="0">
                <a:solidFill>
                  <a:srgbClr val="000000"/>
                </a:solidFill>
              </a:defRPr>
            </a:pPr>
            <a:r>
              <a:rPr sz="2400" b="1">
                <a:solidFill>
                  <a:srgbClr val="FFFFFF"/>
                </a:solidFill>
              </a:rPr>
              <a:t>Body Level Five</a:t>
            </a:r>
          </a:p>
        </p:txBody>
      </p:sp>
      <p:sp>
        <p:nvSpPr>
          <p:cNvPr id="42" name="Shape 42"/>
          <p:cNvSpPr/>
          <p:nvPr/>
        </p:nvSpPr>
        <p:spPr>
          <a:xfrm>
            <a:off x="9835900" y="0"/>
            <a:ext cx="1830231" cy="1828800"/>
          </a:xfrm>
          <a:prstGeom prst="rect">
            <a:avLst/>
          </a:prstGeom>
          <a:solidFill>
            <a:srgbClr val="FFFFFF"/>
          </a:solidFill>
          <a:ln w="12700">
            <a:miter lim="400000"/>
          </a:ln>
        </p:spPr>
        <p:txBody>
          <a:bodyPr lIns="0" tIns="0" rIns="0" bIns="0" anchor="ctr"/>
          <a:lstStyle/>
          <a:p>
            <a:pPr algn="ctr">
              <a:defRPr>
                <a:solidFill>
                  <a:srgbClr val="FFFFFF"/>
                </a:solidFill>
              </a:defRPr>
            </a:pPr>
            <a:endParaRPr kern="0">
              <a:solidFill>
                <a:srgbClr val="FFFFFF"/>
              </a:solidFill>
              <a:latin typeface="Calibri"/>
              <a:ea typeface="Calibri"/>
              <a:cs typeface="Calibri"/>
              <a:sym typeface="Calibri"/>
            </a:endParaRPr>
          </a:p>
        </p:txBody>
      </p:sp>
      <p:sp>
        <p:nvSpPr>
          <p:cNvPr id="43" name="Shape 43"/>
          <p:cNvSpPr/>
          <p:nvPr/>
        </p:nvSpPr>
        <p:spPr>
          <a:xfrm>
            <a:off x="9831128" y="5409987"/>
            <a:ext cx="1830231" cy="850393"/>
          </a:xfrm>
          <a:prstGeom prst="rect">
            <a:avLst/>
          </a:prstGeom>
          <a:solidFill>
            <a:srgbClr val="FFFFFF"/>
          </a:solidFill>
          <a:ln w="12700">
            <a:miter lim="400000"/>
          </a:ln>
        </p:spPr>
        <p:txBody>
          <a:bodyPr lIns="0" tIns="0" rIns="0" bIns="0" anchor="ctr"/>
          <a:lstStyle/>
          <a:p>
            <a:pPr algn="ctr">
              <a:lnSpc>
                <a:spcPct val="90000"/>
              </a:lnSpc>
              <a:defRPr>
                <a:solidFill>
                  <a:srgbClr val="FFFFFF"/>
                </a:solidFill>
              </a:defRPr>
            </a:pPr>
            <a:endParaRPr kern="0">
              <a:solidFill>
                <a:srgbClr val="FFFFFF"/>
              </a:solidFill>
              <a:latin typeface="Calibri"/>
              <a:ea typeface="Calibri"/>
              <a:cs typeface="Calibri"/>
              <a:sym typeface="Calibri"/>
            </a:endParaRPr>
          </a:p>
        </p:txBody>
      </p:sp>
      <p:sp>
        <p:nvSpPr>
          <p:cNvPr id="44" name="Shape 44"/>
          <p:cNvSpPr/>
          <p:nvPr/>
        </p:nvSpPr>
        <p:spPr>
          <a:xfrm>
            <a:off x="2290370" y="6509194"/>
            <a:ext cx="6293411" cy="27699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r">
              <a:defRPr sz="800">
                <a:solidFill>
                  <a:srgbClr val="FFFFFF"/>
                </a:solidFill>
              </a:defRPr>
            </a:lvl1pPr>
          </a:lstStyle>
          <a:p>
            <a:pPr>
              <a:defRPr sz="1800">
                <a:solidFill>
                  <a:srgbClr val="000000"/>
                </a:solidFill>
              </a:defRPr>
            </a:pPr>
            <a:r>
              <a:rPr kern="0">
                <a:latin typeface="Calibri"/>
                <a:ea typeface="Calibri"/>
                <a:cs typeface="Calibri"/>
                <a:sym typeface="Calibri"/>
              </a:rPr>
              <a:t>Copyright © 2015, Oracle and/or its affiliates. All rights reserved.  |</a:t>
            </a:r>
          </a:p>
        </p:txBody>
      </p:sp>
      <p:pic>
        <p:nvPicPr>
          <p:cNvPr id="45" name="image1.png" descr="Horizontal JavaOne-Oracle co-branded logo in white on blue staging background."/>
          <p:cNvPicPr/>
          <p:nvPr/>
        </p:nvPicPr>
        <p:blipFill>
          <a:blip r:embed="rId2">
            <a:extLst/>
          </a:blip>
          <a:stretch>
            <a:fillRect/>
          </a:stretch>
        </p:blipFill>
        <p:spPr>
          <a:xfrm>
            <a:off x="530766" y="6263645"/>
            <a:ext cx="1475742" cy="594361"/>
          </a:xfrm>
          <a:prstGeom prst="rect">
            <a:avLst/>
          </a:prstGeom>
          <a:ln w="12700">
            <a:miter lim="400000"/>
          </a:ln>
        </p:spPr>
      </p:pic>
    </p:spTree>
    <p:extLst>
      <p:ext uri="{BB962C8B-B14F-4D97-AF65-F5344CB8AC3E}">
        <p14:creationId xmlns:p14="http://schemas.microsoft.com/office/powerpoint/2010/main" val="369294683"/>
      </p:ext>
    </p:extLst>
  </p:cSld>
  <p:clrMapOvr>
    <a:masterClrMapping/>
  </p:clrMapOvr>
  <p:transition xmlns:p14="http://schemas.microsoft.com/office/powerpoint/2010/mai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7" name="Shape 47"/>
          <p:cNvSpPr>
            <a:spLocks noGrp="1"/>
          </p:cNvSpPr>
          <p:nvPr>
            <p:ph type="title"/>
          </p:nvPr>
        </p:nvSpPr>
        <p:spPr>
          <a:xfrm>
            <a:off x="532228" y="0"/>
            <a:ext cx="11133902" cy="1295400"/>
          </a:xfrm>
          <a:prstGeom prst="rect">
            <a:avLst/>
          </a:prstGeom>
        </p:spPr>
        <p:txBody>
          <a:bodyPr/>
          <a:lstStyle/>
          <a:p>
            <a:pPr lvl="0">
              <a:defRPr sz="1800">
                <a:solidFill>
                  <a:srgbClr val="000000"/>
                </a:solidFill>
              </a:defRPr>
            </a:pPr>
            <a:r>
              <a:rPr sz="3600">
                <a:solidFill>
                  <a:srgbClr val="5F5F5F"/>
                </a:solidFill>
              </a:rPr>
              <a:t>Title Text</a:t>
            </a:r>
          </a:p>
        </p:txBody>
      </p:sp>
      <p:sp>
        <p:nvSpPr>
          <p:cNvPr id="48" name="Shape 48"/>
          <p:cNvSpPr>
            <a:spLocks noGrp="1"/>
          </p:cNvSpPr>
          <p:nvPr>
            <p:ph type="body" idx="1"/>
          </p:nvPr>
        </p:nvSpPr>
        <p:spPr>
          <a:xfrm>
            <a:off x="531566" y="1524005"/>
            <a:ext cx="11135224" cy="5334001"/>
          </a:xfrm>
          <a:prstGeom prst="rect">
            <a:avLst/>
          </a:prstGeom>
        </p:spPr>
        <p:txBody>
          <a:bodyPr/>
          <a:lstStyle/>
          <a:p>
            <a:pPr lvl="0">
              <a:defRPr sz="1800">
                <a:solidFill>
                  <a:srgbClr val="000000"/>
                </a:solidFill>
              </a:defRPr>
            </a:pPr>
            <a:r>
              <a:rPr sz="2800">
                <a:solidFill>
                  <a:srgbClr val="5F5F5F"/>
                </a:solidFill>
              </a:rPr>
              <a:t>Body Level One</a:t>
            </a:r>
          </a:p>
          <a:p>
            <a:pPr lvl="1">
              <a:defRPr sz="1800">
                <a:solidFill>
                  <a:srgbClr val="000000"/>
                </a:solidFill>
              </a:defRPr>
            </a:pPr>
            <a:r>
              <a:rPr sz="2800">
                <a:solidFill>
                  <a:srgbClr val="5F5F5F"/>
                </a:solidFill>
              </a:rPr>
              <a:t>Body Level Two</a:t>
            </a:r>
          </a:p>
          <a:p>
            <a:pPr lvl="2">
              <a:defRPr sz="1800">
                <a:solidFill>
                  <a:srgbClr val="000000"/>
                </a:solidFill>
              </a:defRPr>
            </a:pPr>
            <a:r>
              <a:rPr sz="2800">
                <a:solidFill>
                  <a:srgbClr val="5F5F5F"/>
                </a:solidFill>
              </a:rPr>
              <a:t>Body Level Three</a:t>
            </a:r>
          </a:p>
          <a:p>
            <a:pPr lvl="3">
              <a:defRPr sz="1800">
                <a:solidFill>
                  <a:srgbClr val="000000"/>
                </a:solidFill>
              </a:defRPr>
            </a:pPr>
            <a:r>
              <a:rPr sz="2800">
                <a:solidFill>
                  <a:srgbClr val="5F5F5F"/>
                </a:solidFill>
              </a:rPr>
              <a:t>Body Level Four</a:t>
            </a:r>
          </a:p>
          <a:p>
            <a:pPr lvl="4">
              <a:defRPr sz="1800">
                <a:solidFill>
                  <a:srgbClr val="000000"/>
                </a:solidFill>
              </a:defRPr>
            </a:pPr>
            <a:r>
              <a:rPr sz="2800">
                <a:solidFill>
                  <a:srgbClr val="5F5F5F"/>
                </a:solidFill>
              </a:rPr>
              <a:t>Body Level Five</a:t>
            </a:r>
          </a:p>
        </p:txBody>
      </p:sp>
      <p:sp>
        <p:nvSpPr>
          <p:cNvPr id="49" name="Shape 49"/>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66805431"/>
      </p:ext>
    </p:extLst>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9592D1-AC1D-8249-8361-EC3C5D0FF9AE}" type="datetime1">
              <a:rPr lang="en-US" smtClean="0"/>
              <a:t>10/15/15</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15138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Title, Subtitle, and Content">
    <p:spTree>
      <p:nvGrpSpPr>
        <p:cNvPr id="1" name=""/>
        <p:cNvGrpSpPr/>
        <p:nvPr/>
      </p:nvGrpSpPr>
      <p:grpSpPr>
        <a:xfrm>
          <a:off x="0" y="0"/>
          <a:ext cx="0" cy="0"/>
          <a:chOff x="0" y="0"/>
          <a:chExt cx="0" cy="0"/>
        </a:xfrm>
      </p:grpSpPr>
      <p:sp>
        <p:nvSpPr>
          <p:cNvPr id="51" name="Shape 51"/>
          <p:cNvSpPr>
            <a:spLocks noGrp="1"/>
          </p:cNvSpPr>
          <p:nvPr>
            <p:ph type="title"/>
          </p:nvPr>
        </p:nvSpPr>
        <p:spPr>
          <a:xfrm>
            <a:off x="532228" y="0"/>
            <a:ext cx="11133902" cy="1295400"/>
          </a:xfrm>
          <a:prstGeom prst="rect">
            <a:avLst/>
          </a:prstGeom>
        </p:spPr>
        <p:txBody>
          <a:bodyPr/>
          <a:lstStyle/>
          <a:p>
            <a:pPr lvl="0">
              <a:defRPr sz="1800">
                <a:solidFill>
                  <a:srgbClr val="000000"/>
                </a:solidFill>
              </a:defRPr>
            </a:pPr>
            <a:r>
              <a:rPr sz="3600">
                <a:solidFill>
                  <a:srgbClr val="5F5F5F"/>
                </a:solidFill>
              </a:rPr>
              <a:t>Title Text</a:t>
            </a:r>
          </a:p>
        </p:txBody>
      </p:sp>
      <p:sp>
        <p:nvSpPr>
          <p:cNvPr id="52" name="Shape 52"/>
          <p:cNvSpPr>
            <a:spLocks noGrp="1"/>
          </p:cNvSpPr>
          <p:nvPr>
            <p:ph type="body" idx="1"/>
          </p:nvPr>
        </p:nvSpPr>
        <p:spPr>
          <a:xfrm>
            <a:off x="531566" y="1981200"/>
            <a:ext cx="11135224" cy="4876800"/>
          </a:xfrm>
          <a:prstGeom prst="rect">
            <a:avLst/>
          </a:prstGeom>
        </p:spPr>
        <p:txBody>
          <a:bodyPr/>
          <a:lstStyle/>
          <a:p>
            <a:pPr lvl="0">
              <a:defRPr sz="1800">
                <a:solidFill>
                  <a:srgbClr val="000000"/>
                </a:solidFill>
              </a:defRPr>
            </a:pPr>
            <a:r>
              <a:rPr sz="2800">
                <a:solidFill>
                  <a:srgbClr val="5F5F5F"/>
                </a:solidFill>
              </a:rPr>
              <a:t>Body Level One</a:t>
            </a:r>
          </a:p>
          <a:p>
            <a:pPr lvl="1">
              <a:defRPr sz="1800">
                <a:solidFill>
                  <a:srgbClr val="000000"/>
                </a:solidFill>
              </a:defRPr>
            </a:pPr>
            <a:r>
              <a:rPr sz="2800">
                <a:solidFill>
                  <a:srgbClr val="5F5F5F"/>
                </a:solidFill>
              </a:rPr>
              <a:t>Body Level Two</a:t>
            </a:r>
          </a:p>
          <a:p>
            <a:pPr lvl="2">
              <a:defRPr sz="1800">
                <a:solidFill>
                  <a:srgbClr val="000000"/>
                </a:solidFill>
              </a:defRPr>
            </a:pPr>
            <a:r>
              <a:rPr sz="2800">
                <a:solidFill>
                  <a:srgbClr val="5F5F5F"/>
                </a:solidFill>
              </a:rPr>
              <a:t>Body Level Three</a:t>
            </a:r>
          </a:p>
          <a:p>
            <a:pPr lvl="3">
              <a:defRPr sz="1800">
                <a:solidFill>
                  <a:srgbClr val="000000"/>
                </a:solidFill>
              </a:defRPr>
            </a:pPr>
            <a:r>
              <a:rPr sz="2800">
                <a:solidFill>
                  <a:srgbClr val="5F5F5F"/>
                </a:solidFill>
              </a:rPr>
              <a:t>Body Level Four</a:t>
            </a:r>
          </a:p>
          <a:p>
            <a:pPr lvl="4">
              <a:defRPr sz="1800">
                <a:solidFill>
                  <a:srgbClr val="000000"/>
                </a:solidFill>
              </a:defRPr>
            </a:pPr>
            <a:r>
              <a:rPr sz="2800">
                <a:solidFill>
                  <a:srgbClr val="5F5F5F"/>
                </a:solidFill>
              </a:rPr>
              <a:t>Body Level Five</a:t>
            </a:r>
          </a:p>
        </p:txBody>
      </p:sp>
      <p:sp>
        <p:nvSpPr>
          <p:cNvPr id="53" name="Shape 5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44155105"/>
      </p:ext>
    </p:extLst>
  </p:cSld>
  <p:clrMapOvr>
    <a:masterClrMapping/>
  </p:clrMapOvr>
  <p:transition xmlns:p14="http://schemas.microsoft.com/office/powerpoint/2010/mai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Program Agenda">
    <p:spTree>
      <p:nvGrpSpPr>
        <p:cNvPr id="1" name=""/>
        <p:cNvGrpSpPr/>
        <p:nvPr/>
      </p:nvGrpSpPr>
      <p:grpSpPr>
        <a:xfrm>
          <a:off x="0" y="0"/>
          <a:ext cx="0" cy="0"/>
          <a:chOff x="0" y="0"/>
          <a:chExt cx="0" cy="0"/>
        </a:xfrm>
      </p:grpSpPr>
      <p:sp>
        <p:nvSpPr>
          <p:cNvPr id="55" name="Shape 55"/>
          <p:cNvSpPr>
            <a:spLocks noGrp="1"/>
          </p:cNvSpPr>
          <p:nvPr>
            <p:ph type="title"/>
          </p:nvPr>
        </p:nvSpPr>
        <p:spPr>
          <a:xfrm>
            <a:off x="532228" y="0"/>
            <a:ext cx="11133902" cy="1295400"/>
          </a:xfrm>
          <a:prstGeom prst="rect">
            <a:avLst/>
          </a:prstGeom>
        </p:spPr>
        <p:txBody>
          <a:bodyPr/>
          <a:lstStyle/>
          <a:p>
            <a:pPr lvl="0">
              <a:defRPr sz="1800">
                <a:solidFill>
                  <a:srgbClr val="000000"/>
                </a:solidFill>
              </a:defRPr>
            </a:pPr>
            <a:r>
              <a:rPr sz="3600">
                <a:solidFill>
                  <a:srgbClr val="5F5F5F"/>
                </a:solidFill>
              </a:rPr>
              <a:t>Title Text</a:t>
            </a:r>
          </a:p>
        </p:txBody>
      </p:sp>
      <p:sp>
        <p:nvSpPr>
          <p:cNvPr id="56" name="Shape 56"/>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57" name="Shape 57"/>
          <p:cNvSpPr>
            <a:spLocks noGrp="1"/>
          </p:cNvSpPr>
          <p:nvPr>
            <p:ph type="body" idx="1"/>
          </p:nvPr>
        </p:nvSpPr>
        <p:spPr>
          <a:xfrm>
            <a:off x="2798120" y="1981199"/>
            <a:ext cx="8868013" cy="4876802"/>
          </a:xfrm>
          <a:prstGeom prst="rect">
            <a:avLst/>
          </a:prstGeom>
        </p:spPr>
        <p:txBody>
          <a:bodyPr/>
          <a:lstStyle>
            <a:lvl1pPr marL="0" indent="1587">
              <a:spcBef>
                <a:spcPts val="2400"/>
              </a:spcBef>
              <a:buClrTx/>
              <a:buSzTx/>
              <a:buFontTx/>
              <a:buNone/>
            </a:lvl1pPr>
            <a:lvl2pPr marL="0" indent="1587">
              <a:spcBef>
                <a:spcPts val="2400"/>
              </a:spcBef>
              <a:buClrTx/>
              <a:buSzTx/>
              <a:buFontTx/>
              <a:buNone/>
            </a:lvl2pPr>
            <a:lvl3pPr marL="0" indent="1587">
              <a:spcBef>
                <a:spcPts val="2400"/>
              </a:spcBef>
              <a:buClrTx/>
              <a:buSzTx/>
              <a:buFontTx/>
              <a:buNone/>
            </a:lvl3pPr>
            <a:lvl4pPr marL="0" indent="1587">
              <a:spcBef>
                <a:spcPts val="2400"/>
              </a:spcBef>
              <a:buClrTx/>
              <a:buSzTx/>
              <a:buFontTx/>
              <a:buNone/>
            </a:lvl4pPr>
            <a:lvl5pPr marL="0" indent="1587">
              <a:spcBef>
                <a:spcPts val="2400"/>
              </a:spcBef>
              <a:buClrTx/>
              <a:buSzTx/>
              <a:buFontTx/>
              <a:buNone/>
            </a:lvl5pPr>
          </a:lstStyle>
          <a:p>
            <a:pPr lvl="0">
              <a:defRPr sz="1800">
                <a:solidFill>
                  <a:srgbClr val="000000"/>
                </a:solidFill>
              </a:defRPr>
            </a:pPr>
            <a:r>
              <a:rPr sz="2800">
                <a:solidFill>
                  <a:srgbClr val="5F5F5F"/>
                </a:solidFill>
              </a:rPr>
              <a:t>Body Level One</a:t>
            </a:r>
          </a:p>
          <a:p>
            <a:pPr lvl="1">
              <a:defRPr sz="1800">
                <a:solidFill>
                  <a:srgbClr val="000000"/>
                </a:solidFill>
              </a:defRPr>
            </a:pPr>
            <a:r>
              <a:rPr sz="2800">
                <a:solidFill>
                  <a:srgbClr val="5F5F5F"/>
                </a:solidFill>
              </a:rPr>
              <a:t>Body Level Two</a:t>
            </a:r>
          </a:p>
          <a:p>
            <a:pPr lvl="2">
              <a:defRPr sz="1800">
                <a:solidFill>
                  <a:srgbClr val="000000"/>
                </a:solidFill>
              </a:defRPr>
            </a:pPr>
            <a:r>
              <a:rPr sz="2800">
                <a:solidFill>
                  <a:srgbClr val="5F5F5F"/>
                </a:solidFill>
              </a:rPr>
              <a:t>Body Level Three</a:t>
            </a:r>
          </a:p>
          <a:p>
            <a:pPr lvl="3">
              <a:defRPr sz="1800">
                <a:solidFill>
                  <a:srgbClr val="000000"/>
                </a:solidFill>
              </a:defRPr>
            </a:pPr>
            <a:r>
              <a:rPr sz="2800">
                <a:solidFill>
                  <a:srgbClr val="5F5F5F"/>
                </a:solidFill>
              </a:rPr>
              <a:t>Body Level Four</a:t>
            </a:r>
          </a:p>
          <a:p>
            <a:pPr lvl="4">
              <a:defRPr sz="1800">
                <a:solidFill>
                  <a:srgbClr val="000000"/>
                </a:solidFill>
              </a:defRPr>
            </a:pPr>
            <a:r>
              <a:rPr sz="2800">
                <a:solidFill>
                  <a:srgbClr val="5F5F5F"/>
                </a:solidFill>
              </a:rPr>
              <a:t>Body Level Five</a:t>
            </a:r>
          </a:p>
        </p:txBody>
      </p:sp>
    </p:spTree>
    <p:extLst>
      <p:ext uri="{BB962C8B-B14F-4D97-AF65-F5344CB8AC3E}">
        <p14:creationId xmlns:p14="http://schemas.microsoft.com/office/powerpoint/2010/main" val="2935088046"/>
      </p:ext>
    </p:extLst>
  </p:cSld>
  <p:clrMapOvr>
    <a:masterClrMapping/>
  </p:clrMapOvr>
  <p:transition xmlns:p14="http://schemas.microsoft.com/office/powerpoint/2010/mai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Section Header without Picture">
    <p:spTree>
      <p:nvGrpSpPr>
        <p:cNvPr id="1" name=""/>
        <p:cNvGrpSpPr/>
        <p:nvPr/>
      </p:nvGrpSpPr>
      <p:grpSpPr>
        <a:xfrm>
          <a:off x="0" y="0"/>
          <a:ext cx="0" cy="0"/>
          <a:chOff x="0" y="0"/>
          <a:chExt cx="0" cy="0"/>
        </a:xfrm>
      </p:grpSpPr>
      <p:sp>
        <p:nvSpPr>
          <p:cNvPr id="59" name="Shape 59"/>
          <p:cNvSpPr>
            <a:spLocks noGrp="1"/>
          </p:cNvSpPr>
          <p:nvPr>
            <p:ph type="title"/>
          </p:nvPr>
        </p:nvSpPr>
        <p:spPr>
          <a:xfrm>
            <a:off x="532228" y="885829"/>
            <a:ext cx="11133902" cy="3086101"/>
          </a:xfrm>
          <a:prstGeom prst="rect">
            <a:avLst/>
          </a:prstGeom>
        </p:spPr>
        <p:txBody>
          <a:bodyPr/>
          <a:lstStyle>
            <a:lvl1pPr>
              <a:defRPr sz="4800"/>
            </a:lvl1pPr>
          </a:lstStyle>
          <a:p>
            <a:pPr lvl="0">
              <a:defRPr sz="1800">
                <a:solidFill>
                  <a:srgbClr val="000000"/>
                </a:solidFill>
              </a:defRPr>
            </a:pPr>
            <a:r>
              <a:rPr sz="4800">
                <a:solidFill>
                  <a:srgbClr val="5F5F5F"/>
                </a:solidFill>
              </a:rPr>
              <a:t>Title Text</a:t>
            </a:r>
          </a:p>
        </p:txBody>
      </p:sp>
      <p:sp>
        <p:nvSpPr>
          <p:cNvPr id="60" name="Shape 60"/>
          <p:cNvSpPr>
            <a:spLocks noGrp="1"/>
          </p:cNvSpPr>
          <p:nvPr>
            <p:ph type="body" idx="1"/>
          </p:nvPr>
        </p:nvSpPr>
        <p:spPr>
          <a:xfrm>
            <a:off x="532228" y="4038603"/>
            <a:ext cx="11133902" cy="2628901"/>
          </a:xfrm>
          <a:prstGeom prst="rect">
            <a:avLst/>
          </a:prstGeom>
        </p:spPr>
        <p:txBody>
          <a:bodyPr/>
          <a:lstStyle>
            <a:lvl1pPr marL="0" indent="0">
              <a:spcBef>
                <a:spcPts val="0"/>
              </a:spcBef>
              <a:buClrTx/>
              <a:buSzTx/>
              <a:buFontTx/>
              <a:buNone/>
              <a:defRPr sz="2400" b="1"/>
            </a:lvl1pPr>
            <a:lvl2pPr marL="0" indent="457200">
              <a:spcBef>
                <a:spcPts val="0"/>
              </a:spcBef>
              <a:buClrTx/>
              <a:buSzTx/>
              <a:buFontTx/>
              <a:buNone/>
              <a:defRPr sz="2400" b="1"/>
            </a:lvl2pPr>
            <a:lvl3pPr marL="0" indent="914400">
              <a:spcBef>
                <a:spcPts val="0"/>
              </a:spcBef>
              <a:buClrTx/>
              <a:buSzTx/>
              <a:buFontTx/>
              <a:buNone/>
              <a:defRPr sz="2400" b="1"/>
            </a:lvl3pPr>
            <a:lvl4pPr marL="0" indent="1371600">
              <a:spcBef>
                <a:spcPts val="0"/>
              </a:spcBef>
              <a:buClrTx/>
              <a:buSzTx/>
              <a:buFontTx/>
              <a:buNone/>
              <a:defRPr sz="2400" b="1"/>
            </a:lvl4pPr>
            <a:lvl5pPr marL="0" indent="1828800">
              <a:spcBef>
                <a:spcPts val="0"/>
              </a:spcBef>
              <a:buClrTx/>
              <a:buSzTx/>
              <a:buFontTx/>
              <a:buNone/>
              <a:defRPr sz="2400" b="1"/>
            </a:lvl5pPr>
          </a:lstStyle>
          <a:p>
            <a:pPr lvl="0">
              <a:defRPr sz="1800" b="0">
                <a:solidFill>
                  <a:srgbClr val="000000"/>
                </a:solidFill>
              </a:defRPr>
            </a:pPr>
            <a:r>
              <a:rPr sz="2400" b="1">
                <a:solidFill>
                  <a:srgbClr val="5F5F5F"/>
                </a:solidFill>
              </a:rPr>
              <a:t>Body Level One</a:t>
            </a:r>
          </a:p>
          <a:p>
            <a:pPr lvl="1">
              <a:defRPr sz="1800" b="0">
                <a:solidFill>
                  <a:srgbClr val="000000"/>
                </a:solidFill>
              </a:defRPr>
            </a:pPr>
            <a:r>
              <a:rPr sz="2400" b="1">
                <a:solidFill>
                  <a:srgbClr val="5F5F5F"/>
                </a:solidFill>
              </a:rPr>
              <a:t>Body Level Two</a:t>
            </a:r>
          </a:p>
          <a:p>
            <a:pPr lvl="2">
              <a:defRPr sz="1800" b="0">
                <a:solidFill>
                  <a:srgbClr val="000000"/>
                </a:solidFill>
              </a:defRPr>
            </a:pPr>
            <a:r>
              <a:rPr sz="2400" b="1">
                <a:solidFill>
                  <a:srgbClr val="5F5F5F"/>
                </a:solidFill>
              </a:rPr>
              <a:t>Body Level Three</a:t>
            </a:r>
          </a:p>
          <a:p>
            <a:pPr lvl="3">
              <a:defRPr sz="1800" b="0">
                <a:solidFill>
                  <a:srgbClr val="000000"/>
                </a:solidFill>
              </a:defRPr>
            </a:pPr>
            <a:r>
              <a:rPr sz="2400" b="1">
                <a:solidFill>
                  <a:srgbClr val="5F5F5F"/>
                </a:solidFill>
              </a:rPr>
              <a:t>Body Level Four</a:t>
            </a:r>
          </a:p>
          <a:p>
            <a:pPr lvl="4">
              <a:defRPr sz="1800" b="0">
                <a:solidFill>
                  <a:srgbClr val="000000"/>
                </a:solidFill>
              </a:defRPr>
            </a:pPr>
            <a:r>
              <a:rPr sz="2400" b="1">
                <a:solidFill>
                  <a:srgbClr val="5F5F5F"/>
                </a:solidFill>
              </a:rPr>
              <a:t>Body Level Five</a:t>
            </a:r>
          </a:p>
        </p:txBody>
      </p:sp>
      <p:sp>
        <p:nvSpPr>
          <p:cNvPr id="61" name="Shape 61"/>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975783264"/>
      </p:ext>
    </p:extLst>
  </p:cSld>
  <p:clrMapOvr>
    <a:masterClrMapping/>
  </p:clrMapOvr>
  <p:transition xmlns:p14="http://schemas.microsoft.com/office/powerpoint/2010/main" spd="med"/>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x">
  <p:cSld name="Section Header with Pictur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3" name="Shape 63" descr="Full bleed 4-color photo can be inserted here"/>
          <p:cNvSpPr/>
          <p:nvPr/>
        </p:nvSpPr>
        <p:spPr>
          <a:xfrm>
            <a:off x="3" y="0"/>
            <a:ext cx="12198357" cy="6858000"/>
          </a:xfrm>
          <a:prstGeom prst="rect">
            <a:avLst/>
          </a:prstGeom>
          <a:solidFill>
            <a:srgbClr val="46575E">
              <a:alpha val="40000"/>
            </a:srgbClr>
          </a:solidFill>
          <a:ln w="12700">
            <a:miter lim="400000"/>
          </a:ln>
        </p:spPr>
        <p:txBody>
          <a:bodyPr lIns="0" tIns="0" rIns="0" bIns="0" anchor="ctr"/>
          <a:lstStyle/>
          <a:p>
            <a:pPr algn="ctr">
              <a:defRPr>
                <a:solidFill>
                  <a:srgbClr val="FFFFFF"/>
                </a:solidFill>
              </a:defRPr>
            </a:pPr>
            <a:endParaRPr kern="0">
              <a:solidFill>
                <a:srgbClr val="FFFFFF"/>
              </a:solidFill>
              <a:latin typeface="Calibri"/>
              <a:ea typeface="Calibri"/>
              <a:cs typeface="Calibri"/>
              <a:sym typeface="Calibri"/>
            </a:endParaRPr>
          </a:p>
        </p:txBody>
      </p:sp>
      <p:grpSp>
        <p:nvGrpSpPr>
          <p:cNvPr id="68" name="Group 68"/>
          <p:cNvGrpSpPr/>
          <p:nvPr/>
        </p:nvGrpSpPr>
        <p:grpSpPr>
          <a:xfrm>
            <a:off x="1" y="-1"/>
            <a:ext cx="12198933" cy="6858001"/>
            <a:chOff x="0" y="0"/>
            <a:chExt cx="12189398" cy="6858000"/>
          </a:xfrm>
        </p:grpSpPr>
        <p:sp>
          <p:nvSpPr>
            <p:cNvPr id="64" name="Shape 64"/>
            <p:cNvSpPr/>
            <p:nvPr/>
          </p:nvSpPr>
          <p:spPr>
            <a:xfrm>
              <a:off x="-1" y="0"/>
              <a:ext cx="193963" cy="6858000"/>
            </a:xfrm>
            <a:prstGeom prst="rect">
              <a:avLst/>
            </a:prstGeom>
            <a:solidFill>
              <a:srgbClr val="DCE3E4"/>
            </a:solidFill>
            <a:ln w="12700" cap="flat">
              <a:noFill/>
              <a:miter lim="400000"/>
            </a:ln>
            <a:effectLst/>
          </p:spPr>
          <p:txBody>
            <a:bodyPr wrap="square" lIns="0" tIns="0" rIns="0" bIns="0" numCol="1" anchor="ctr">
              <a:noAutofit/>
            </a:bodyPr>
            <a:lstStyle/>
            <a:p>
              <a:pPr algn="ctr">
                <a:defRPr>
                  <a:solidFill>
                    <a:srgbClr val="FFFFFF"/>
                  </a:solidFill>
                </a:defRPr>
              </a:pPr>
              <a:endParaRPr kern="0">
                <a:solidFill>
                  <a:srgbClr val="FFFFFF"/>
                </a:solidFill>
                <a:latin typeface="Calibri"/>
                <a:ea typeface="Calibri"/>
                <a:cs typeface="Calibri"/>
                <a:sym typeface="Calibri"/>
              </a:endParaRPr>
            </a:p>
          </p:txBody>
        </p:sp>
        <p:sp>
          <p:nvSpPr>
            <p:cNvPr id="65" name="Shape 65"/>
            <p:cNvSpPr/>
            <p:nvPr/>
          </p:nvSpPr>
          <p:spPr>
            <a:xfrm>
              <a:off x="11995438" y="0"/>
              <a:ext cx="193961" cy="6858000"/>
            </a:xfrm>
            <a:prstGeom prst="rect">
              <a:avLst/>
            </a:prstGeom>
            <a:solidFill>
              <a:srgbClr val="DCE3E4"/>
            </a:solidFill>
            <a:ln w="12700" cap="flat">
              <a:noFill/>
              <a:miter lim="400000"/>
            </a:ln>
            <a:effectLst/>
          </p:spPr>
          <p:txBody>
            <a:bodyPr wrap="square" lIns="0" tIns="0" rIns="0" bIns="0" numCol="1" anchor="ctr">
              <a:noAutofit/>
            </a:bodyPr>
            <a:lstStyle/>
            <a:p>
              <a:pPr algn="ctr">
                <a:defRPr>
                  <a:solidFill>
                    <a:srgbClr val="FFFFFF"/>
                  </a:solidFill>
                </a:defRPr>
              </a:pPr>
              <a:endParaRPr kern="0">
                <a:solidFill>
                  <a:srgbClr val="FFFFFF"/>
                </a:solidFill>
                <a:latin typeface="Calibri"/>
                <a:ea typeface="Calibri"/>
                <a:cs typeface="Calibri"/>
                <a:sym typeface="Calibri"/>
              </a:endParaRPr>
            </a:p>
          </p:txBody>
        </p:sp>
        <p:sp>
          <p:nvSpPr>
            <p:cNvPr id="66" name="Shape 66"/>
            <p:cNvSpPr/>
            <p:nvPr/>
          </p:nvSpPr>
          <p:spPr>
            <a:xfrm>
              <a:off x="-1" y="6400800"/>
              <a:ext cx="12189397" cy="457200"/>
            </a:xfrm>
            <a:prstGeom prst="rect">
              <a:avLst/>
            </a:prstGeom>
            <a:solidFill>
              <a:srgbClr val="DCE3E4"/>
            </a:solidFill>
            <a:ln w="12700" cap="flat">
              <a:noFill/>
              <a:miter lim="400000"/>
            </a:ln>
            <a:effectLst/>
          </p:spPr>
          <p:txBody>
            <a:bodyPr wrap="square" lIns="0" tIns="0" rIns="0" bIns="0" numCol="1" anchor="ctr">
              <a:noAutofit/>
            </a:bodyPr>
            <a:lstStyle/>
            <a:p>
              <a:pPr algn="ctr">
                <a:defRPr>
                  <a:solidFill>
                    <a:srgbClr val="FFFFFF"/>
                  </a:solidFill>
                </a:defRPr>
              </a:pPr>
              <a:endParaRPr kern="0">
                <a:solidFill>
                  <a:srgbClr val="FFFFFF"/>
                </a:solidFill>
                <a:latin typeface="Calibri"/>
                <a:ea typeface="Calibri"/>
                <a:cs typeface="Calibri"/>
                <a:sym typeface="Calibri"/>
              </a:endParaRPr>
            </a:p>
          </p:txBody>
        </p:sp>
        <p:sp>
          <p:nvSpPr>
            <p:cNvPr id="67" name="Shape 67"/>
            <p:cNvSpPr/>
            <p:nvPr/>
          </p:nvSpPr>
          <p:spPr>
            <a:xfrm>
              <a:off x="0" y="-1"/>
              <a:ext cx="12189398" cy="192025"/>
            </a:xfrm>
            <a:prstGeom prst="rect">
              <a:avLst/>
            </a:prstGeom>
            <a:solidFill>
              <a:srgbClr val="DCE3E4"/>
            </a:solidFill>
            <a:ln w="12700" cap="flat">
              <a:noFill/>
              <a:miter lim="400000"/>
            </a:ln>
            <a:effectLst/>
          </p:spPr>
          <p:txBody>
            <a:bodyPr wrap="square" lIns="0" tIns="0" rIns="0" bIns="0" numCol="1" anchor="ctr">
              <a:noAutofit/>
            </a:bodyPr>
            <a:lstStyle/>
            <a:p>
              <a:pPr algn="ctr">
                <a:defRPr>
                  <a:solidFill>
                    <a:srgbClr val="FFFFFF"/>
                  </a:solidFill>
                </a:defRPr>
              </a:pPr>
              <a:endParaRPr kern="0">
                <a:solidFill>
                  <a:srgbClr val="FFFFFF"/>
                </a:solidFill>
                <a:latin typeface="Calibri"/>
                <a:ea typeface="Calibri"/>
                <a:cs typeface="Calibri"/>
                <a:sym typeface="Calibri"/>
              </a:endParaRPr>
            </a:p>
          </p:txBody>
        </p:sp>
      </p:grpSp>
      <p:sp>
        <p:nvSpPr>
          <p:cNvPr id="69" name="Shape 69"/>
          <p:cNvSpPr>
            <a:spLocks noGrp="1"/>
          </p:cNvSpPr>
          <p:nvPr>
            <p:ph type="title"/>
          </p:nvPr>
        </p:nvSpPr>
        <p:spPr>
          <a:xfrm>
            <a:off x="532228" y="885829"/>
            <a:ext cx="11133902" cy="3086101"/>
          </a:xfrm>
          <a:prstGeom prst="rect">
            <a:avLst/>
          </a:prstGeom>
        </p:spPr>
        <p:txBody>
          <a:bodyPr/>
          <a:lstStyle>
            <a:lvl1pPr>
              <a:defRPr sz="4800">
                <a:solidFill>
                  <a:srgbClr val="FFFFFF"/>
                </a:solidFill>
              </a:defRPr>
            </a:lvl1pPr>
          </a:lstStyle>
          <a:p>
            <a:pPr lvl="0">
              <a:defRPr sz="1800">
                <a:solidFill>
                  <a:srgbClr val="000000"/>
                </a:solidFill>
              </a:defRPr>
            </a:pPr>
            <a:r>
              <a:rPr sz="4800">
                <a:solidFill>
                  <a:srgbClr val="FFFFFF"/>
                </a:solidFill>
              </a:rPr>
              <a:t>Title Text</a:t>
            </a:r>
          </a:p>
        </p:txBody>
      </p:sp>
      <p:sp>
        <p:nvSpPr>
          <p:cNvPr id="70" name="Shape 70"/>
          <p:cNvSpPr>
            <a:spLocks noGrp="1"/>
          </p:cNvSpPr>
          <p:nvPr>
            <p:ph type="body" idx="1"/>
          </p:nvPr>
        </p:nvSpPr>
        <p:spPr>
          <a:xfrm>
            <a:off x="532228" y="4038603"/>
            <a:ext cx="11133902" cy="2628901"/>
          </a:xfrm>
          <a:prstGeom prst="rect">
            <a:avLst/>
          </a:prstGeom>
        </p:spPr>
        <p:txBody>
          <a:bodyPr/>
          <a:lstStyle>
            <a:lvl1pPr marL="0" indent="0">
              <a:spcBef>
                <a:spcPts val="0"/>
              </a:spcBef>
              <a:buClrTx/>
              <a:buSzTx/>
              <a:buFontTx/>
              <a:buNone/>
              <a:defRPr sz="2400" b="1">
                <a:solidFill>
                  <a:srgbClr val="FFFFFF"/>
                </a:solidFill>
              </a:defRPr>
            </a:lvl1pPr>
            <a:lvl2pPr marL="0" indent="457200">
              <a:spcBef>
                <a:spcPts val="0"/>
              </a:spcBef>
              <a:buClrTx/>
              <a:buSzTx/>
              <a:buFontTx/>
              <a:buNone/>
              <a:defRPr sz="2400" b="1">
                <a:solidFill>
                  <a:srgbClr val="FFFFFF"/>
                </a:solidFill>
              </a:defRPr>
            </a:lvl2pPr>
            <a:lvl3pPr marL="0" indent="914400">
              <a:spcBef>
                <a:spcPts val="0"/>
              </a:spcBef>
              <a:buClrTx/>
              <a:buSzTx/>
              <a:buFontTx/>
              <a:buNone/>
              <a:defRPr sz="2400" b="1">
                <a:solidFill>
                  <a:srgbClr val="FFFFFF"/>
                </a:solidFill>
              </a:defRPr>
            </a:lvl3pPr>
            <a:lvl4pPr marL="0" indent="1371600">
              <a:spcBef>
                <a:spcPts val="0"/>
              </a:spcBef>
              <a:buClrTx/>
              <a:buSzTx/>
              <a:buFontTx/>
              <a:buNone/>
              <a:defRPr sz="2400" b="1">
                <a:solidFill>
                  <a:srgbClr val="FFFFFF"/>
                </a:solidFill>
              </a:defRPr>
            </a:lvl4pPr>
            <a:lvl5pPr marL="0" indent="1828800">
              <a:spcBef>
                <a:spcPts val="0"/>
              </a:spcBef>
              <a:buClrTx/>
              <a:buSzTx/>
              <a:buFontTx/>
              <a:buNone/>
              <a:defRPr sz="2400" b="1">
                <a:solidFill>
                  <a:srgbClr val="FFFFFF"/>
                </a:solidFill>
              </a:defRPr>
            </a:lvl5pPr>
          </a:lstStyle>
          <a:p>
            <a:pPr lvl="0">
              <a:defRPr sz="1800" b="0">
                <a:solidFill>
                  <a:srgbClr val="000000"/>
                </a:solidFill>
              </a:defRPr>
            </a:pPr>
            <a:r>
              <a:rPr sz="2400" b="1">
                <a:solidFill>
                  <a:srgbClr val="FFFFFF"/>
                </a:solidFill>
              </a:rPr>
              <a:t>Body Level One</a:t>
            </a:r>
          </a:p>
          <a:p>
            <a:pPr lvl="1">
              <a:defRPr sz="1800" b="0">
                <a:solidFill>
                  <a:srgbClr val="000000"/>
                </a:solidFill>
              </a:defRPr>
            </a:pPr>
            <a:r>
              <a:rPr sz="2400" b="1">
                <a:solidFill>
                  <a:srgbClr val="FFFFFF"/>
                </a:solidFill>
              </a:rPr>
              <a:t>Body Level Two</a:t>
            </a:r>
          </a:p>
          <a:p>
            <a:pPr lvl="2">
              <a:defRPr sz="1800" b="0">
                <a:solidFill>
                  <a:srgbClr val="000000"/>
                </a:solidFill>
              </a:defRPr>
            </a:pPr>
            <a:r>
              <a:rPr sz="2400" b="1">
                <a:solidFill>
                  <a:srgbClr val="FFFFFF"/>
                </a:solidFill>
              </a:rPr>
              <a:t>Body Level Three</a:t>
            </a:r>
          </a:p>
          <a:p>
            <a:pPr lvl="3">
              <a:defRPr sz="1800" b="0">
                <a:solidFill>
                  <a:srgbClr val="000000"/>
                </a:solidFill>
              </a:defRPr>
            </a:pPr>
            <a:r>
              <a:rPr sz="2400" b="1">
                <a:solidFill>
                  <a:srgbClr val="FFFFFF"/>
                </a:solidFill>
              </a:rPr>
              <a:t>Body Level Four</a:t>
            </a:r>
          </a:p>
          <a:p>
            <a:pPr lvl="4">
              <a:defRPr sz="1800" b="0">
                <a:solidFill>
                  <a:srgbClr val="000000"/>
                </a:solidFill>
              </a:defRPr>
            </a:pPr>
            <a:r>
              <a:rPr sz="2400" b="1">
                <a:solidFill>
                  <a:srgbClr val="FFFFFF"/>
                </a:solidFill>
              </a:rPr>
              <a:t>Body Level Five</a:t>
            </a:r>
          </a:p>
        </p:txBody>
      </p:sp>
      <p:sp>
        <p:nvSpPr>
          <p:cNvPr id="71" name="Shape 71"/>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72" name="Shape 72"/>
          <p:cNvSpPr/>
          <p:nvPr/>
        </p:nvSpPr>
        <p:spPr>
          <a:xfrm>
            <a:off x="2290370" y="6509194"/>
            <a:ext cx="6293411" cy="27699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r">
              <a:defRPr sz="800"/>
            </a:lvl1pPr>
          </a:lstStyle>
          <a:p>
            <a:pPr>
              <a:defRPr sz="1800">
                <a:solidFill>
                  <a:srgbClr val="000000"/>
                </a:solidFill>
              </a:defRPr>
            </a:pPr>
            <a:r>
              <a:rPr kern="0">
                <a:solidFill>
                  <a:srgbClr val="5F5F5F"/>
                </a:solidFill>
                <a:latin typeface="Calibri"/>
                <a:ea typeface="Calibri"/>
                <a:cs typeface="Calibri"/>
                <a:sym typeface="Calibri"/>
              </a:rPr>
              <a:t>Copyright © 2015, Oracle and/or its affiliates. All rights reserved.  |</a:t>
            </a:r>
          </a:p>
        </p:txBody>
      </p:sp>
      <p:pic>
        <p:nvPicPr>
          <p:cNvPr id="73" name="image1.png" descr="Horizontal JavaOne-Oracle co-branded logo in white on blue staging background."/>
          <p:cNvPicPr/>
          <p:nvPr/>
        </p:nvPicPr>
        <p:blipFill>
          <a:blip r:embed="rId3">
            <a:extLst/>
          </a:blip>
          <a:stretch>
            <a:fillRect/>
          </a:stretch>
        </p:blipFill>
        <p:spPr>
          <a:xfrm>
            <a:off x="530766" y="6263645"/>
            <a:ext cx="1475742" cy="594361"/>
          </a:xfrm>
          <a:prstGeom prst="rect">
            <a:avLst/>
          </a:prstGeom>
          <a:ln w="12700">
            <a:miter lim="400000"/>
          </a:ln>
        </p:spPr>
      </p:pic>
    </p:spTree>
    <p:extLst>
      <p:ext uri="{BB962C8B-B14F-4D97-AF65-F5344CB8AC3E}">
        <p14:creationId xmlns:p14="http://schemas.microsoft.com/office/powerpoint/2010/main" val="1871121076"/>
      </p:ext>
    </p:extLst>
  </p:cSld>
  <p:clrMapOvr>
    <a:masterClrMapping/>
  </p:clrMapOvr>
  <p:transition xmlns:p14="http://schemas.microsoft.com/office/powerpoint/2010/mai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x">
  <p:cSld name="Announcement">
    <p:spTree>
      <p:nvGrpSpPr>
        <p:cNvPr id="1" name=""/>
        <p:cNvGrpSpPr/>
        <p:nvPr/>
      </p:nvGrpSpPr>
      <p:grpSpPr>
        <a:xfrm>
          <a:off x="0" y="0"/>
          <a:ext cx="0" cy="0"/>
          <a:chOff x="0" y="0"/>
          <a:chExt cx="0" cy="0"/>
        </a:xfrm>
      </p:grpSpPr>
      <p:sp>
        <p:nvSpPr>
          <p:cNvPr id="75" name="Shape 75"/>
          <p:cNvSpPr>
            <a:spLocks noGrp="1"/>
          </p:cNvSpPr>
          <p:nvPr>
            <p:ph type="title"/>
          </p:nvPr>
        </p:nvSpPr>
        <p:spPr>
          <a:xfrm>
            <a:off x="532231" y="190502"/>
            <a:ext cx="4804355" cy="3360421"/>
          </a:xfrm>
          <a:prstGeom prst="rect">
            <a:avLst/>
          </a:prstGeom>
        </p:spPr>
        <p:txBody>
          <a:bodyPr/>
          <a:lstStyle>
            <a:lvl1pPr>
              <a:defRPr sz="4800"/>
            </a:lvl1pPr>
          </a:lstStyle>
          <a:p>
            <a:pPr lvl="0">
              <a:defRPr sz="1800">
                <a:solidFill>
                  <a:srgbClr val="000000"/>
                </a:solidFill>
              </a:defRPr>
            </a:pPr>
            <a:r>
              <a:rPr sz="4800">
                <a:solidFill>
                  <a:srgbClr val="5F5F5F"/>
                </a:solidFill>
              </a:rPr>
              <a:t>Title Text</a:t>
            </a:r>
          </a:p>
        </p:txBody>
      </p:sp>
      <p:sp>
        <p:nvSpPr>
          <p:cNvPr id="76" name="Shape 76"/>
          <p:cNvSpPr>
            <a:spLocks noGrp="1"/>
          </p:cNvSpPr>
          <p:nvPr>
            <p:ph type="body" idx="1"/>
          </p:nvPr>
        </p:nvSpPr>
        <p:spPr>
          <a:xfrm>
            <a:off x="532231" y="3657600"/>
            <a:ext cx="4804353" cy="3200400"/>
          </a:xfrm>
          <a:prstGeom prst="rect">
            <a:avLst/>
          </a:prstGeom>
        </p:spPr>
        <p:txBody>
          <a:bodyPr/>
          <a:lstStyle>
            <a:lvl1pPr marL="0" indent="0">
              <a:spcBef>
                <a:spcPts val="0"/>
              </a:spcBef>
              <a:buClrTx/>
              <a:buSzTx/>
              <a:buFontTx/>
              <a:buNone/>
              <a:defRPr sz="2400" b="1"/>
            </a:lvl1pPr>
            <a:lvl2pPr marL="0" indent="457200">
              <a:spcBef>
                <a:spcPts val="0"/>
              </a:spcBef>
              <a:buClrTx/>
              <a:buSzTx/>
              <a:buFontTx/>
              <a:buNone/>
              <a:defRPr sz="2400" b="1"/>
            </a:lvl2pPr>
            <a:lvl3pPr marL="0" indent="914400">
              <a:spcBef>
                <a:spcPts val="0"/>
              </a:spcBef>
              <a:buClrTx/>
              <a:buSzTx/>
              <a:buFontTx/>
              <a:buNone/>
              <a:defRPr sz="2400" b="1"/>
            </a:lvl3pPr>
            <a:lvl4pPr marL="0" indent="1371600">
              <a:spcBef>
                <a:spcPts val="0"/>
              </a:spcBef>
              <a:buClrTx/>
              <a:buSzTx/>
              <a:buFontTx/>
              <a:buNone/>
              <a:defRPr sz="2400" b="1"/>
            </a:lvl4pPr>
            <a:lvl5pPr marL="0" indent="1828800">
              <a:spcBef>
                <a:spcPts val="0"/>
              </a:spcBef>
              <a:buClrTx/>
              <a:buSzTx/>
              <a:buFontTx/>
              <a:buNone/>
              <a:defRPr sz="2400" b="1"/>
            </a:lvl5pPr>
          </a:lstStyle>
          <a:p>
            <a:pPr lvl="0">
              <a:defRPr sz="1800" b="0">
                <a:solidFill>
                  <a:srgbClr val="000000"/>
                </a:solidFill>
              </a:defRPr>
            </a:pPr>
            <a:r>
              <a:rPr sz="2400" b="1">
                <a:solidFill>
                  <a:srgbClr val="5F5F5F"/>
                </a:solidFill>
              </a:rPr>
              <a:t>Body Level One</a:t>
            </a:r>
          </a:p>
          <a:p>
            <a:pPr lvl="1">
              <a:defRPr sz="1800" b="0">
                <a:solidFill>
                  <a:srgbClr val="000000"/>
                </a:solidFill>
              </a:defRPr>
            </a:pPr>
            <a:r>
              <a:rPr sz="2400" b="1">
                <a:solidFill>
                  <a:srgbClr val="5F5F5F"/>
                </a:solidFill>
              </a:rPr>
              <a:t>Body Level Two</a:t>
            </a:r>
          </a:p>
          <a:p>
            <a:pPr lvl="2">
              <a:defRPr sz="1800" b="0">
                <a:solidFill>
                  <a:srgbClr val="000000"/>
                </a:solidFill>
              </a:defRPr>
            </a:pPr>
            <a:r>
              <a:rPr sz="2400" b="1">
                <a:solidFill>
                  <a:srgbClr val="5F5F5F"/>
                </a:solidFill>
              </a:rPr>
              <a:t>Body Level Three</a:t>
            </a:r>
          </a:p>
          <a:p>
            <a:pPr lvl="3">
              <a:defRPr sz="1800" b="0">
                <a:solidFill>
                  <a:srgbClr val="000000"/>
                </a:solidFill>
              </a:defRPr>
            </a:pPr>
            <a:r>
              <a:rPr sz="2400" b="1">
                <a:solidFill>
                  <a:srgbClr val="5F5F5F"/>
                </a:solidFill>
              </a:rPr>
              <a:t>Body Level Four</a:t>
            </a:r>
          </a:p>
          <a:p>
            <a:pPr lvl="4">
              <a:defRPr sz="1800" b="0">
                <a:solidFill>
                  <a:srgbClr val="000000"/>
                </a:solidFill>
              </a:defRPr>
            </a:pPr>
            <a:r>
              <a:rPr sz="2400" b="1">
                <a:solidFill>
                  <a:srgbClr val="5F5F5F"/>
                </a:solidFill>
              </a:rPr>
              <a:t>Body Level Five</a:t>
            </a:r>
          </a:p>
        </p:txBody>
      </p:sp>
      <p:sp>
        <p:nvSpPr>
          <p:cNvPr id="77" name="Shape 77"/>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407201424"/>
      </p:ext>
    </p:extLst>
  </p:cSld>
  <p:clrMapOvr>
    <a:masterClrMapping/>
  </p:clrMapOvr>
  <p:transition xmlns:p14="http://schemas.microsoft.com/office/powerpoint/2010/mai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tx">
  <p:cSld name="Remote Speaker Picture">
    <p:spTree>
      <p:nvGrpSpPr>
        <p:cNvPr id="1" name=""/>
        <p:cNvGrpSpPr/>
        <p:nvPr/>
      </p:nvGrpSpPr>
      <p:grpSpPr>
        <a:xfrm>
          <a:off x="0" y="0"/>
          <a:ext cx="0" cy="0"/>
          <a:chOff x="0" y="0"/>
          <a:chExt cx="0" cy="0"/>
        </a:xfrm>
      </p:grpSpPr>
      <p:sp>
        <p:nvSpPr>
          <p:cNvPr id="79" name="Shape 79"/>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80" name="Shape 80"/>
          <p:cNvSpPr>
            <a:spLocks noGrp="1"/>
          </p:cNvSpPr>
          <p:nvPr>
            <p:ph type="title"/>
          </p:nvPr>
        </p:nvSpPr>
        <p:spPr>
          <a:xfrm>
            <a:off x="532228" y="0"/>
            <a:ext cx="11133902" cy="1295400"/>
          </a:xfrm>
          <a:prstGeom prst="rect">
            <a:avLst/>
          </a:prstGeom>
        </p:spPr>
        <p:txBody>
          <a:bodyPr/>
          <a:lstStyle/>
          <a:p>
            <a:pPr lvl="0">
              <a:defRPr sz="1800">
                <a:solidFill>
                  <a:srgbClr val="000000"/>
                </a:solidFill>
              </a:defRPr>
            </a:pPr>
            <a:r>
              <a:rPr sz="3600">
                <a:solidFill>
                  <a:srgbClr val="5F5F5F"/>
                </a:solidFill>
              </a:rPr>
              <a:t>Title Text</a:t>
            </a:r>
          </a:p>
        </p:txBody>
      </p:sp>
      <p:sp>
        <p:nvSpPr>
          <p:cNvPr id="81" name="Shape 81"/>
          <p:cNvSpPr>
            <a:spLocks noGrp="1"/>
          </p:cNvSpPr>
          <p:nvPr>
            <p:ph type="body" idx="1"/>
          </p:nvPr>
        </p:nvSpPr>
        <p:spPr>
          <a:xfrm>
            <a:off x="6039760" y="1295400"/>
            <a:ext cx="5627958" cy="4907278"/>
          </a:xfrm>
          <a:prstGeom prst="rect">
            <a:avLst/>
          </a:prstGeom>
        </p:spPr>
        <p:txBody>
          <a:bodyPr anchor="ctr"/>
          <a:lstStyle>
            <a:lvl1pPr>
              <a:spcBef>
                <a:spcPts val="800"/>
              </a:spcBef>
              <a:buClr>
                <a:srgbClr val="FFFFFF"/>
              </a:buClr>
              <a:defRPr b="1"/>
            </a:lvl1pPr>
            <a:lvl2pPr marL="266700">
              <a:spcBef>
                <a:spcPts val="800"/>
              </a:spcBef>
              <a:buClr>
                <a:srgbClr val="FFFFFF"/>
              </a:buClr>
              <a:defRPr b="1"/>
            </a:lvl2pPr>
            <a:lvl3pPr>
              <a:spcBef>
                <a:spcPts val="800"/>
              </a:spcBef>
              <a:buClr>
                <a:srgbClr val="FFFFFF"/>
              </a:buClr>
              <a:defRPr b="1"/>
            </a:lvl3pPr>
            <a:lvl4pPr>
              <a:spcBef>
                <a:spcPts val="800"/>
              </a:spcBef>
              <a:buClr>
                <a:srgbClr val="FFFFFF"/>
              </a:buClr>
              <a:defRPr b="1"/>
            </a:lvl4pPr>
            <a:lvl5pPr>
              <a:spcBef>
                <a:spcPts val="800"/>
              </a:spcBef>
              <a:buClr>
                <a:srgbClr val="FFFFFF"/>
              </a:buClr>
              <a:defRPr b="1"/>
            </a:lvl5pPr>
          </a:lstStyle>
          <a:p>
            <a:pPr lvl="0">
              <a:defRPr sz="1800" b="0">
                <a:solidFill>
                  <a:srgbClr val="000000"/>
                </a:solidFill>
              </a:defRPr>
            </a:pPr>
            <a:r>
              <a:rPr sz="2800" b="1">
                <a:solidFill>
                  <a:srgbClr val="5F5F5F"/>
                </a:solidFill>
              </a:rPr>
              <a:t>Body Level One</a:t>
            </a:r>
          </a:p>
          <a:p>
            <a:pPr lvl="1">
              <a:defRPr sz="1800" b="0">
                <a:solidFill>
                  <a:srgbClr val="000000"/>
                </a:solidFill>
              </a:defRPr>
            </a:pPr>
            <a:r>
              <a:rPr sz="2800" b="1">
                <a:solidFill>
                  <a:srgbClr val="5F5F5F"/>
                </a:solidFill>
              </a:rPr>
              <a:t>Body Level Two</a:t>
            </a:r>
          </a:p>
          <a:p>
            <a:pPr lvl="2">
              <a:defRPr sz="1800" b="0">
                <a:solidFill>
                  <a:srgbClr val="000000"/>
                </a:solidFill>
              </a:defRPr>
            </a:pPr>
            <a:r>
              <a:rPr sz="2800" b="1">
                <a:solidFill>
                  <a:srgbClr val="5F5F5F"/>
                </a:solidFill>
              </a:rPr>
              <a:t>Body Level Three</a:t>
            </a:r>
          </a:p>
          <a:p>
            <a:pPr lvl="3">
              <a:defRPr sz="1800" b="0">
                <a:solidFill>
                  <a:srgbClr val="000000"/>
                </a:solidFill>
              </a:defRPr>
            </a:pPr>
            <a:r>
              <a:rPr sz="2800" b="1">
                <a:solidFill>
                  <a:srgbClr val="5F5F5F"/>
                </a:solidFill>
              </a:rPr>
              <a:t>Body Level Four</a:t>
            </a:r>
          </a:p>
          <a:p>
            <a:pPr lvl="4">
              <a:defRPr sz="1800" b="0">
                <a:solidFill>
                  <a:srgbClr val="000000"/>
                </a:solidFill>
              </a:defRPr>
            </a:pPr>
            <a:r>
              <a:rPr sz="2800" b="1">
                <a:solidFill>
                  <a:srgbClr val="5F5F5F"/>
                </a:solidFill>
              </a:rPr>
              <a:t>Body Level Five</a:t>
            </a:r>
          </a:p>
        </p:txBody>
      </p:sp>
    </p:spTree>
    <p:extLst>
      <p:ext uri="{BB962C8B-B14F-4D97-AF65-F5344CB8AC3E}">
        <p14:creationId xmlns:p14="http://schemas.microsoft.com/office/powerpoint/2010/main" val="1351534177"/>
      </p:ext>
    </p:extLst>
  </p:cSld>
  <p:clrMapOvr>
    <a:masterClrMapping/>
  </p:clrMapOvr>
  <p:transition xmlns:p14="http://schemas.microsoft.com/office/powerpoint/2010/mai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Quote with Logo">
    <p:spTree>
      <p:nvGrpSpPr>
        <p:cNvPr id="1" name=""/>
        <p:cNvGrpSpPr/>
        <p:nvPr/>
      </p:nvGrpSpPr>
      <p:grpSpPr>
        <a:xfrm>
          <a:off x="0" y="0"/>
          <a:ext cx="0" cy="0"/>
          <a:chOff x="0" y="0"/>
          <a:chExt cx="0" cy="0"/>
        </a:xfrm>
      </p:grpSpPr>
      <p:sp>
        <p:nvSpPr>
          <p:cNvPr id="83" name="Shape 83"/>
          <p:cNvSpPr>
            <a:spLocks noGrp="1"/>
          </p:cNvSpPr>
          <p:nvPr>
            <p:ph type="title"/>
          </p:nvPr>
        </p:nvSpPr>
        <p:spPr>
          <a:xfrm>
            <a:off x="3201315" y="1905000"/>
            <a:ext cx="8463229" cy="2286000"/>
          </a:xfrm>
          <a:prstGeom prst="rect">
            <a:avLst/>
          </a:prstGeom>
        </p:spPr>
        <p:txBody>
          <a:bodyPr anchor="t"/>
          <a:lstStyle>
            <a:lvl1pPr marL="228600" indent="-228600">
              <a:defRPr sz="4000"/>
            </a:lvl1pPr>
          </a:lstStyle>
          <a:p>
            <a:pPr lvl="0">
              <a:defRPr sz="1800">
                <a:solidFill>
                  <a:srgbClr val="000000"/>
                </a:solidFill>
              </a:defRPr>
            </a:pPr>
            <a:r>
              <a:rPr sz="4000">
                <a:solidFill>
                  <a:srgbClr val="5F5F5F"/>
                </a:solidFill>
              </a:rPr>
              <a:t>Title Text</a:t>
            </a:r>
          </a:p>
        </p:txBody>
      </p:sp>
      <p:sp>
        <p:nvSpPr>
          <p:cNvPr id="84" name="Shape 84"/>
          <p:cNvSpPr>
            <a:spLocks noGrp="1"/>
          </p:cNvSpPr>
          <p:nvPr>
            <p:ph type="body" idx="1"/>
          </p:nvPr>
        </p:nvSpPr>
        <p:spPr>
          <a:xfrm>
            <a:off x="3506353" y="4191000"/>
            <a:ext cx="8158190" cy="2476500"/>
          </a:xfrm>
          <a:prstGeom prst="rect">
            <a:avLst/>
          </a:prstGeom>
        </p:spPr>
        <p:txBody>
          <a:bodyPr/>
          <a:lstStyle>
            <a:lvl1pPr marL="292100" indent="-292100">
              <a:spcBef>
                <a:spcPts val="0"/>
              </a:spcBef>
              <a:buClr>
                <a:srgbClr val="5F5F5F"/>
              </a:buClr>
              <a:buChar char="–"/>
              <a:defRPr sz="2400"/>
            </a:lvl1pPr>
            <a:lvl2pPr marL="0" indent="457200">
              <a:spcBef>
                <a:spcPts val="0"/>
              </a:spcBef>
              <a:buClr>
                <a:srgbClr val="5F5F5F"/>
              </a:buClr>
              <a:buSzTx/>
              <a:buNone/>
              <a:defRPr sz="2400"/>
            </a:lvl2pPr>
            <a:lvl3pPr marL="0" indent="914400">
              <a:spcBef>
                <a:spcPts val="0"/>
              </a:spcBef>
              <a:buClr>
                <a:srgbClr val="5F5F5F"/>
              </a:buClr>
              <a:buSzTx/>
              <a:buNone/>
              <a:defRPr sz="2400"/>
            </a:lvl3pPr>
            <a:lvl4pPr marL="0" indent="1371600">
              <a:spcBef>
                <a:spcPts val="0"/>
              </a:spcBef>
              <a:buClr>
                <a:srgbClr val="5F5F5F"/>
              </a:buClr>
              <a:buSzTx/>
              <a:buNone/>
              <a:defRPr sz="2400"/>
            </a:lvl4pPr>
            <a:lvl5pPr marL="0" indent="1828800">
              <a:spcBef>
                <a:spcPts val="0"/>
              </a:spcBef>
              <a:buClr>
                <a:srgbClr val="5F5F5F"/>
              </a:buClr>
              <a:buSzTx/>
              <a:buNone/>
              <a:defRPr sz="2400"/>
            </a:lvl5pPr>
          </a:lstStyle>
          <a:p>
            <a:pPr lvl="0">
              <a:defRPr sz="1800">
                <a:solidFill>
                  <a:srgbClr val="000000"/>
                </a:solidFill>
              </a:defRPr>
            </a:pPr>
            <a:r>
              <a:rPr sz="2400">
                <a:solidFill>
                  <a:srgbClr val="5F5F5F"/>
                </a:solidFill>
              </a:rPr>
              <a:t>Body Level One</a:t>
            </a:r>
          </a:p>
          <a:p>
            <a:pPr lvl="1">
              <a:defRPr sz="1800">
                <a:solidFill>
                  <a:srgbClr val="000000"/>
                </a:solidFill>
              </a:defRPr>
            </a:pPr>
            <a:r>
              <a:rPr sz="2400">
                <a:solidFill>
                  <a:srgbClr val="5F5F5F"/>
                </a:solidFill>
              </a:rPr>
              <a:t>Body Level Two</a:t>
            </a:r>
          </a:p>
          <a:p>
            <a:pPr lvl="2">
              <a:defRPr sz="1800">
                <a:solidFill>
                  <a:srgbClr val="000000"/>
                </a:solidFill>
              </a:defRPr>
            </a:pPr>
            <a:r>
              <a:rPr sz="2400">
                <a:solidFill>
                  <a:srgbClr val="5F5F5F"/>
                </a:solidFill>
              </a:rPr>
              <a:t>Body Level Three</a:t>
            </a:r>
          </a:p>
          <a:p>
            <a:pPr lvl="3">
              <a:defRPr sz="1800">
                <a:solidFill>
                  <a:srgbClr val="000000"/>
                </a:solidFill>
              </a:defRPr>
            </a:pPr>
            <a:r>
              <a:rPr sz="2400">
                <a:solidFill>
                  <a:srgbClr val="5F5F5F"/>
                </a:solidFill>
              </a:rPr>
              <a:t>Body Level Four</a:t>
            </a:r>
          </a:p>
          <a:p>
            <a:pPr lvl="4">
              <a:defRPr sz="1800">
                <a:solidFill>
                  <a:srgbClr val="000000"/>
                </a:solidFill>
              </a:defRPr>
            </a:pPr>
            <a:r>
              <a:rPr sz="2400">
                <a:solidFill>
                  <a:srgbClr val="5F5F5F"/>
                </a:solidFill>
              </a:rPr>
              <a:t>Body Level Five</a:t>
            </a:r>
          </a:p>
        </p:txBody>
      </p:sp>
      <p:sp>
        <p:nvSpPr>
          <p:cNvPr id="85" name="Shape 8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233407354"/>
      </p:ext>
    </p:extLst>
  </p:cSld>
  <p:clrMapOvr>
    <a:masterClrMapping/>
  </p:clrMapOvr>
  <p:transition xmlns:p14="http://schemas.microsoft.com/office/powerpoint/2010/mai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tx">
  <p:cSld name="Quote with Picture">
    <p:spTree>
      <p:nvGrpSpPr>
        <p:cNvPr id="1" name=""/>
        <p:cNvGrpSpPr/>
        <p:nvPr/>
      </p:nvGrpSpPr>
      <p:grpSpPr>
        <a:xfrm>
          <a:off x="0" y="0"/>
          <a:ext cx="0" cy="0"/>
          <a:chOff x="0" y="0"/>
          <a:chExt cx="0" cy="0"/>
        </a:xfrm>
      </p:grpSpPr>
      <p:sp>
        <p:nvSpPr>
          <p:cNvPr id="87" name="Shape 87"/>
          <p:cNvSpPr>
            <a:spLocks noGrp="1"/>
          </p:cNvSpPr>
          <p:nvPr>
            <p:ph type="title"/>
          </p:nvPr>
        </p:nvSpPr>
        <p:spPr>
          <a:xfrm>
            <a:off x="3201315" y="1905000"/>
            <a:ext cx="8463229" cy="2286000"/>
          </a:xfrm>
          <a:prstGeom prst="rect">
            <a:avLst/>
          </a:prstGeom>
        </p:spPr>
        <p:txBody>
          <a:bodyPr anchor="t"/>
          <a:lstStyle>
            <a:lvl1pPr marL="228600" indent="-228600">
              <a:defRPr sz="4000"/>
            </a:lvl1pPr>
          </a:lstStyle>
          <a:p>
            <a:pPr lvl="0">
              <a:defRPr sz="1800">
                <a:solidFill>
                  <a:srgbClr val="000000"/>
                </a:solidFill>
              </a:defRPr>
            </a:pPr>
            <a:r>
              <a:rPr sz="4000">
                <a:solidFill>
                  <a:srgbClr val="5F5F5F"/>
                </a:solidFill>
              </a:rPr>
              <a:t>Title Text</a:t>
            </a:r>
          </a:p>
        </p:txBody>
      </p:sp>
      <p:sp>
        <p:nvSpPr>
          <p:cNvPr id="88" name="Shape 88"/>
          <p:cNvSpPr>
            <a:spLocks noGrp="1"/>
          </p:cNvSpPr>
          <p:nvPr>
            <p:ph type="body" idx="1"/>
          </p:nvPr>
        </p:nvSpPr>
        <p:spPr>
          <a:xfrm>
            <a:off x="3506353" y="4191000"/>
            <a:ext cx="8158190" cy="2476500"/>
          </a:xfrm>
          <a:prstGeom prst="rect">
            <a:avLst/>
          </a:prstGeom>
        </p:spPr>
        <p:txBody>
          <a:bodyPr/>
          <a:lstStyle>
            <a:lvl1pPr marL="292100" indent="-292100">
              <a:spcBef>
                <a:spcPts val="0"/>
              </a:spcBef>
              <a:buClr>
                <a:srgbClr val="5F5F5F"/>
              </a:buClr>
              <a:buChar char="–"/>
              <a:defRPr sz="2400"/>
            </a:lvl1pPr>
            <a:lvl2pPr marL="0" indent="457200">
              <a:spcBef>
                <a:spcPts val="0"/>
              </a:spcBef>
              <a:buClr>
                <a:srgbClr val="5F5F5F"/>
              </a:buClr>
              <a:buSzTx/>
              <a:buNone/>
              <a:defRPr sz="2400"/>
            </a:lvl2pPr>
            <a:lvl3pPr marL="0" indent="914400">
              <a:spcBef>
                <a:spcPts val="0"/>
              </a:spcBef>
              <a:buClr>
                <a:srgbClr val="5F5F5F"/>
              </a:buClr>
              <a:buSzTx/>
              <a:buNone/>
              <a:defRPr sz="2400"/>
            </a:lvl3pPr>
            <a:lvl4pPr marL="0" indent="1371600">
              <a:spcBef>
                <a:spcPts val="0"/>
              </a:spcBef>
              <a:buClr>
                <a:srgbClr val="5F5F5F"/>
              </a:buClr>
              <a:buSzTx/>
              <a:buNone/>
              <a:defRPr sz="2400"/>
            </a:lvl4pPr>
            <a:lvl5pPr marL="0" indent="1828800">
              <a:spcBef>
                <a:spcPts val="0"/>
              </a:spcBef>
              <a:buClr>
                <a:srgbClr val="5F5F5F"/>
              </a:buClr>
              <a:buSzTx/>
              <a:buNone/>
              <a:defRPr sz="2400"/>
            </a:lvl5pPr>
          </a:lstStyle>
          <a:p>
            <a:pPr lvl="0">
              <a:defRPr sz="1800">
                <a:solidFill>
                  <a:srgbClr val="000000"/>
                </a:solidFill>
              </a:defRPr>
            </a:pPr>
            <a:r>
              <a:rPr sz="2400">
                <a:solidFill>
                  <a:srgbClr val="5F5F5F"/>
                </a:solidFill>
              </a:rPr>
              <a:t>Body Level One</a:t>
            </a:r>
          </a:p>
          <a:p>
            <a:pPr lvl="1">
              <a:defRPr sz="1800">
                <a:solidFill>
                  <a:srgbClr val="000000"/>
                </a:solidFill>
              </a:defRPr>
            </a:pPr>
            <a:r>
              <a:rPr sz="2400">
                <a:solidFill>
                  <a:srgbClr val="5F5F5F"/>
                </a:solidFill>
              </a:rPr>
              <a:t>Body Level Two</a:t>
            </a:r>
          </a:p>
          <a:p>
            <a:pPr lvl="2">
              <a:defRPr sz="1800">
                <a:solidFill>
                  <a:srgbClr val="000000"/>
                </a:solidFill>
              </a:defRPr>
            </a:pPr>
            <a:r>
              <a:rPr sz="2400">
                <a:solidFill>
                  <a:srgbClr val="5F5F5F"/>
                </a:solidFill>
              </a:rPr>
              <a:t>Body Level Three</a:t>
            </a:r>
          </a:p>
          <a:p>
            <a:pPr lvl="3">
              <a:defRPr sz="1800">
                <a:solidFill>
                  <a:srgbClr val="000000"/>
                </a:solidFill>
              </a:defRPr>
            </a:pPr>
            <a:r>
              <a:rPr sz="2400">
                <a:solidFill>
                  <a:srgbClr val="5F5F5F"/>
                </a:solidFill>
              </a:rPr>
              <a:t>Body Level Four</a:t>
            </a:r>
          </a:p>
          <a:p>
            <a:pPr lvl="4">
              <a:defRPr sz="1800">
                <a:solidFill>
                  <a:srgbClr val="000000"/>
                </a:solidFill>
              </a:defRPr>
            </a:pPr>
            <a:r>
              <a:rPr sz="2400">
                <a:solidFill>
                  <a:srgbClr val="5F5F5F"/>
                </a:solidFill>
              </a:rPr>
              <a:t>Body Level Five</a:t>
            </a:r>
          </a:p>
        </p:txBody>
      </p:sp>
      <p:sp>
        <p:nvSpPr>
          <p:cNvPr id="89" name="Shape 89"/>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209601374"/>
      </p:ext>
    </p:extLst>
  </p:cSld>
  <p:clrMapOvr>
    <a:masterClrMapping/>
  </p:clrMapOvr>
  <p:transition xmlns:p14="http://schemas.microsoft.com/office/powerpoint/2010/mai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91" name="Shape 91"/>
          <p:cNvSpPr/>
          <p:nvPr/>
        </p:nvSpPr>
        <p:spPr>
          <a:xfrm flipH="1">
            <a:off x="6099181" y="1524000"/>
            <a:ext cx="1" cy="4419600"/>
          </a:xfrm>
          <a:prstGeom prst="line">
            <a:avLst/>
          </a:prstGeom>
          <a:ln w="19050">
            <a:solidFill>
              <a:srgbClr val="DCE3E4"/>
            </a:solidFill>
            <a:miter/>
          </a:ln>
        </p:spPr>
        <p:txBody>
          <a:bodyPr lIns="0" tIns="0" rIns="0" bIns="0"/>
          <a:lstStyle/>
          <a:p>
            <a:pPr defTabSz="457200">
              <a:defRPr sz="1200">
                <a:solidFill>
                  <a:srgbClr val="000000"/>
                </a:solidFill>
                <a:latin typeface="+mn-lt"/>
                <a:ea typeface="+mn-ea"/>
                <a:cs typeface="+mn-cs"/>
                <a:sym typeface="Helvetica"/>
              </a:defRPr>
            </a:pPr>
            <a:endParaRPr sz="1200" kern="0">
              <a:solidFill>
                <a:srgbClr val="000000"/>
              </a:solidFill>
              <a:latin typeface="Helvetica"/>
              <a:ea typeface="Helvetica"/>
              <a:cs typeface="Helvetica"/>
              <a:sym typeface="Helvetica"/>
            </a:endParaRPr>
          </a:p>
        </p:txBody>
      </p:sp>
      <p:sp>
        <p:nvSpPr>
          <p:cNvPr id="92" name="Shape 92"/>
          <p:cNvSpPr>
            <a:spLocks noGrp="1"/>
          </p:cNvSpPr>
          <p:nvPr>
            <p:ph type="body" idx="1"/>
          </p:nvPr>
        </p:nvSpPr>
        <p:spPr>
          <a:xfrm>
            <a:off x="532230" y="1524005"/>
            <a:ext cx="5414431" cy="5334001"/>
          </a:xfrm>
          <a:prstGeom prst="rect">
            <a:avLst/>
          </a:prstGeom>
        </p:spPr>
        <p:txBody>
          <a:bodyPr/>
          <a:lstStyle/>
          <a:p>
            <a:pPr lvl="0">
              <a:defRPr sz="1800">
                <a:solidFill>
                  <a:srgbClr val="000000"/>
                </a:solidFill>
              </a:defRPr>
            </a:pPr>
            <a:r>
              <a:rPr sz="2800">
                <a:solidFill>
                  <a:srgbClr val="5F5F5F"/>
                </a:solidFill>
              </a:rPr>
              <a:t>Body Level One</a:t>
            </a:r>
          </a:p>
          <a:p>
            <a:pPr lvl="1">
              <a:defRPr sz="1800">
                <a:solidFill>
                  <a:srgbClr val="000000"/>
                </a:solidFill>
              </a:defRPr>
            </a:pPr>
            <a:r>
              <a:rPr sz="2800">
                <a:solidFill>
                  <a:srgbClr val="5F5F5F"/>
                </a:solidFill>
              </a:rPr>
              <a:t>Body Level Two</a:t>
            </a:r>
          </a:p>
          <a:p>
            <a:pPr lvl="2">
              <a:defRPr sz="1800">
                <a:solidFill>
                  <a:srgbClr val="000000"/>
                </a:solidFill>
              </a:defRPr>
            </a:pPr>
            <a:r>
              <a:rPr sz="2800">
                <a:solidFill>
                  <a:srgbClr val="5F5F5F"/>
                </a:solidFill>
              </a:rPr>
              <a:t>Body Level Three</a:t>
            </a:r>
          </a:p>
          <a:p>
            <a:pPr lvl="3">
              <a:defRPr sz="1800">
                <a:solidFill>
                  <a:srgbClr val="000000"/>
                </a:solidFill>
              </a:defRPr>
            </a:pPr>
            <a:r>
              <a:rPr sz="2800">
                <a:solidFill>
                  <a:srgbClr val="5F5F5F"/>
                </a:solidFill>
              </a:rPr>
              <a:t>Body Level Four</a:t>
            </a:r>
          </a:p>
          <a:p>
            <a:pPr lvl="4">
              <a:defRPr sz="1800">
                <a:solidFill>
                  <a:srgbClr val="000000"/>
                </a:solidFill>
              </a:defRPr>
            </a:pPr>
            <a:r>
              <a:rPr sz="2800">
                <a:solidFill>
                  <a:srgbClr val="5F5F5F"/>
                </a:solidFill>
              </a:rPr>
              <a:t>Body Level Five</a:t>
            </a:r>
          </a:p>
        </p:txBody>
      </p:sp>
      <p:sp>
        <p:nvSpPr>
          <p:cNvPr id="93" name="Shape 93"/>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94" name="Shape 94"/>
          <p:cNvSpPr>
            <a:spLocks noGrp="1"/>
          </p:cNvSpPr>
          <p:nvPr>
            <p:ph type="title"/>
          </p:nvPr>
        </p:nvSpPr>
        <p:spPr>
          <a:xfrm>
            <a:off x="532228" y="0"/>
            <a:ext cx="11133902" cy="1295400"/>
          </a:xfrm>
          <a:prstGeom prst="rect">
            <a:avLst/>
          </a:prstGeom>
        </p:spPr>
        <p:txBody>
          <a:bodyPr/>
          <a:lstStyle/>
          <a:p>
            <a:pPr lvl="0">
              <a:defRPr sz="1800">
                <a:solidFill>
                  <a:srgbClr val="000000"/>
                </a:solidFill>
              </a:defRPr>
            </a:pPr>
            <a:r>
              <a:rPr sz="3600">
                <a:solidFill>
                  <a:srgbClr val="5F5F5F"/>
                </a:solidFill>
              </a:rPr>
              <a:t>Title Text</a:t>
            </a:r>
          </a:p>
        </p:txBody>
      </p:sp>
    </p:spTree>
    <p:extLst>
      <p:ext uri="{BB962C8B-B14F-4D97-AF65-F5344CB8AC3E}">
        <p14:creationId xmlns:p14="http://schemas.microsoft.com/office/powerpoint/2010/main" val="1945672141"/>
      </p:ext>
    </p:extLst>
  </p:cSld>
  <p:clrMapOvr>
    <a:masterClrMapping/>
  </p:clrMapOvr>
  <p:transition xmlns:p14="http://schemas.microsoft.com/office/powerpoint/2010/mai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Three Content">
    <p:spTree>
      <p:nvGrpSpPr>
        <p:cNvPr id="1" name=""/>
        <p:cNvGrpSpPr/>
        <p:nvPr/>
      </p:nvGrpSpPr>
      <p:grpSpPr>
        <a:xfrm>
          <a:off x="0" y="0"/>
          <a:ext cx="0" cy="0"/>
          <a:chOff x="0" y="0"/>
          <a:chExt cx="0" cy="0"/>
        </a:xfrm>
      </p:grpSpPr>
      <p:sp>
        <p:nvSpPr>
          <p:cNvPr id="96" name="Shape 96"/>
          <p:cNvSpPr/>
          <p:nvPr/>
        </p:nvSpPr>
        <p:spPr>
          <a:xfrm flipH="1">
            <a:off x="4192691" y="1524000"/>
            <a:ext cx="1" cy="4419600"/>
          </a:xfrm>
          <a:prstGeom prst="line">
            <a:avLst/>
          </a:prstGeom>
          <a:ln w="19050">
            <a:solidFill>
              <a:srgbClr val="DCE3E4"/>
            </a:solidFill>
            <a:miter/>
          </a:ln>
        </p:spPr>
        <p:txBody>
          <a:bodyPr lIns="0" tIns="0" rIns="0" bIns="0"/>
          <a:lstStyle/>
          <a:p>
            <a:pPr defTabSz="457200">
              <a:defRPr sz="1200">
                <a:solidFill>
                  <a:srgbClr val="000000"/>
                </a:solidFill>
                <a:latin typeface="+mn-lt"/>
                <a:ea typeface="+mn-ea"/>
                <a:cs typeface="+mn-cs"/>
                <a:sym typeface="Helvetica"/>
              </a:defRPr>
            </a:pPr>
            <a:endParaRPr sz="1200" kern="0">
              <a:solidFill>
                <a:srgbClr val="000000"/>
              </a:solidFill>
              <a:latin typeface="Helvetica"/>
              <a:ea typeface="Helvetica"/>
              <a:cs typeface="Helvetica"/>
              <a:sym typeface="Helvetica"/>
            </a:endParaRPr>
          </a:p>
        </p:txBody>
      </p:sp>
      <p:sp>
        <p:nvSpPr>
          <p:cNvPr id="97" name="Shape 97"/>
          <p:cNvSpPr/>
          <p:nvPr/>
        </p:nvSpPr>
        <p:spPr>
          <a:xfrm flipH="1">
            <a:off x="8005670" y="1524000"/>
            <a:ext cx="1" cy="4419600"/>
          </a:xfrm>
          <a:prstGeom prst="line">
            <a:avLst/>
          </a:prstGeom>
          <a:ln w="19050">
            <a:solidFill>
              <a:srgbClr val="DCE3E4"/>
            </a:solidFill>
            <a:miter/>
          </a:ln>
        </p:spPr>
        <p:txBody>
          <a:bodyPr lIns="0" tIns="0" rIns="0" bIns="0"/>
          <a:lstStyle/>
          <a:p>
            <a:pPr defTabSz="457200">
              <a:defRPr sz="1200">
                <a:solidFill>
                  <a:srgbClr val="000000"/>
                </a:solidFill>
                <a:latin typeface="+mn-lt"/>
                <a:ea typeface="+mn-ea"/>
                <a:cs typeface="+mn-cs"/>
                <a:sym typeface="Helvetica"/>
              </a:defRPr>
            </a:pPr>
            <a:endParaRPr sz="1200" kern="0">
              <a:solidFill>
                <a:srgbClr val="000000"/>
              </a:solidFill>
              <a:latin typeface="Helvetica"/>
              <a:ea typeface="Helvetica"/>
              <a:cs typeface="Helvetica"/>
              <a:sym typeface="Helvetica"/>
            </a:endParaRPr>
          </a:p>
        </p:txBody>
      </p:sp>
      <p:sp>
        <p:nvSpPr>
          <p:cNvPr id="98" name="Shape 98"/>
          <p:cNvSpPr>
            <a:spLocks noGrp="1"/>
          </p:cNvSpPr>
          <p:nvPr>
            <p:ph type="body" idx="1"/>
          </p:nvPr>
        </p:nvSpPr>
        <p:spPr>
          <a:xfrm>
            <a:off x="532233" y="1524005"/>
            <a:ext cx="3477438" cy="5334001"/>
          </a:xfrm>
          <a:prstGeom prst="rect">
            <a:avLst/>
          </a:prstGeom>
        </p:spPr>
        <p:txBody>
          <a:bodyPr/>
          <a:lstStyle>
            <a:lvl1pPr>
              <a:defRPr sz="2400"/>
            </a:lvl1pPr>
            <a:lvl2pPr marL="548639" indent="-274319">
              <a:defRPr sz="2400"/>
            </a:lvl2pPr>
            <a:lvl3pPr marL="792479" indent="-243840">
              <a:defRPr sz="2400"/>
            </a:lvl3pPr>
            <a:lvl4pPr marL="1051560" indent="-274320">
              <a:defRPr sz="2400"/>
            </a:lvl4pPr>
            <a:lvl5pPr marL="1319348" indent="-313508">
              <a:defRPr sz="2400"/>
            </a:lvl5pPr>
          </a:lstStyle>
          <a:p>
            <a:pPr lvl="0">
              <a:defRPr sz="1800">
                <a:solidFill>
                  <a:srgbClr val="000000"/>
                </a:solidFill>
              </a:defRPr>
            </a:pPr>
            <a:r>
              <a:rPr sz="2400">
                <a:solidFill>
                  <a:srgbClr val="5F5F5F"/>
                </a:solidFill>
              </a:rPr>
              <a:t>Body Level One</a:t>
            </a:r>
          </a:p>
          <a:p>
            <a:pPr lvl="1">
              <a:defRPr sz="1800">
                <a:solidFill>
                  <a:srgbClr val="000000"/>
                </a:solidFill>
              </a:defRPr>
            </a:pPr>
            <a:r>
              <a:rPr sz="2400">
                <a:solidFill>
                  <a:srgbClr val="5F5F5F"/>
                </a:solidFill>
              </a:rPr>
              <a:t>Body Level Two</a:t>
            </a:r>
          </a:p>
          <a:p>
            <a:pPr lvl="2">
              <a:defRPr sz="1800">
                <a:solidFill>
                  <a:srgbClr val="000000"/>
                </a:solidFill>
              </a:defRPr>
            </a:pPr>
            <a:r>
              <a:rPr sz="2400">
                <a:solidFill>
                  <a:srgbClr val="5F5F5F"/>
                </a:solidFill>
              </a:rPr>
              <a:t>Body Level Three</a:t>
            </a:r>
          </a:p>
          <a:p>
            <a:pPr lvl="3">
              <a:defRPr sz="1800">
                <a:solidFill>
                  <a:srgbClr val="000000"/>
                </a:solidFill>
              </a:defRPr>
            </a:pPr>
            <a:r>
              <a:rPr sz="2400">
                <a:solidFill>
                  <a:srgbClr val="5F5F5F"/>
                </a:solidFill>
              </a:rPr>
              <a:t>Body Level Four</a:t>
            </a:r>
          </a:p>
          <a:p>
            <a:pPr lvl="4">
              <a:defRPr sz="1800">
                <a:solidFill>
                  <a:srgbClr val="000000"/>
                </a:solidFill>
              </a:defRPr>
            </a:pPr>
            <a:r>
              <a:rPr sz="2400">
                <a:solidFill>
                  <a:srgbClr val="5F5F5F"/>
                </a:solidFill>
              </a:rPr>
              <a:t>Body Level Five</a:t>
            </a:r>
          </a:p>
        </p:txBody>
      </p:sp>
      <p:sp>
        <p:nvSpPr>
          <p:cNvPr id="99" name="Shape 99"/>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100" name="Shape 100"/>
          <p:cNvSpPr>
            <a:spLocks noGrp="1"/>
          </p:cNvSpPr>
          <p:nvPr>
            <p:ph type="title"/>
          </p:nvPr>
        </p:nvSpPr>
        <p:spPr>
          <a:xfrm>
            <a:off x="532228" y="0"/>
            <a:ext cx="11133902" cy="1295400"/>
          </a:xfrm>
          <a:prstGeom prst="rect">
            <a:avLst/>
          </a:prstGeom>
        </p:spPr>
        <p:txBody>
          <a:bodyPr/>
          <a:lstStyle/>
          <a:p>
            <a:pPr lvl="0">
              <a:defRPr sz="1800">
                <a:solidFill>
                  <a:srgbClr val="000000"/>
                </a:solidFill>
              </a:defRPr>
            </a:pPr>
            <a:r>
              <a:rPr sz="3600">
                <a:solidFill>
                  <a:srgbClr val="5F5F5F"/>
                </a:solidFill>
              </a:rPr>
              <a:t>Title Text</a:t>
            </a:r>
          </a:p>
        </p:txBody>
      </p:sp>
    </p:spTree>
    <p:extLst>
      <p:ext uri="{BB962C8B-B14F-4D97-AF65-F5344CB8AC3E}">
        <p14:creationId xmlns:p14="http://schemas.microsoft.com/office/powerpoint/2010/main" val="2725590243"/>
      </p:ext>
    </p:extLst>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theme" Target="../theme/theme1.xml"/><Relationship Id="rId43"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61.xml"/><Relationship Id="rId21" Type="http://schemas.openxmlformats.org/officeDocument/2006/relationships/slideLayout" Target="../slideLayouts/slideLayout62.xml"/><Relationship Id="rId22" Type="http://schemas.openxmlformats.org/officeDocument/2006/relationships/slideLayout" Target="../slideLayouts/slideLayout63.xml"/><Relationship Id="rId23" Type="http://schemas.openxmlformats.org/officeDocument/2006/relationships/slideLayout" Target="../slideLayouts/slideLayout64.xml"/><Relationship Id="rId24" Type="http://schemas.openxmlformats.org/officeDocument/2006/relationships/slideLayout" Target="../slideLayouts/slideLayout65.xml"/><Relationship Id="rId25" Type="http://schemas.openxmlformats.org/officeDocument/2006/relationships/slideLayout" Target="../slideLayouts/slideLayout66.xml"/><Relationship Id="rId26" Type="http://schemas.openxmlformats.org/officeDocument/2006/relationships/slideLayout" Target="../slideLayouts/slideLayout67.xml"/><Relationship Id="rId27" Type="http://schemas.openxmlformats.org/officeDocument/2006/relationships/slideLayout" Target="../slideLayouts/slideLayout68.xml"/><Relationship Id="rId28" Type="http://schemas.openxmlformats.org/officeDocument/2006/relationships/slideLayout" Target="../slideLayouts/slideLayout69.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slideLayout" Target="../slideLayouts/slideLayout46.xml"/><Relationship Id="rId30" Type="http://schemas.openxmlformats.org/officeDocument/2006/relationships/slideLayout" Target="../slideLayouts/slideLayout71.xml"/><Relationship Id="rId31" Type="http://schemas.openxmlformats.org/officeDocument/2006/relationships/slideLayout" Target="../slideLayouts/slideLayout72.xml"/><Relationship Id="rId32" Type="http://schemas.openxmlformats.org/officeDocument/2006/relationships/slideLayout" Target="../slideLayouts/slideLayout73.xml"/><Relationship Id="rId9" Type="http://schemas.openxmlformats.org/officeDocument/2006/relationships/slideLayout" Target="../slideLayouts/slideLayout50.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 Id="rId33" Type="http://schemas.openxmlformats.org/officeDocument/2006/relationships/slideLayout" Target="../slideLayouts/slideLayout74.xml"/><Relationship Id="rId34" Type="http://schemas.openxmlformats.org/officeDocument/2006/relationships/slideLayout" Target="../slideLayouts/slideLayout75.xml"/><Relationship Id="rId35" Type="http://schemas.openxmlformats.org/officeDocument/2006/relationships/slideLayout" Target="../slideLayouts/slideLayout76.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1" Type="http://schemas.openxmlformats.org/officeDocument/2006/relationships/slideLayout" Target="../slideLayouts/slideLayout52.xml"/><Relationship Id="rId12" Type="http://schemas.openxmlformats.org/officeDocument/2006/relationships/slideLayout" Target="../slideLayouts/slideLayout53.xml"/><Relationship Id="rId13" Type="http://schemas.openxmlformats.org/officeDocument/2006/relationships/slideLayout" Target="../slideLayouts/slideLayout54.xml"/><Relationship Id="rId14" Type="http://schemas.openxmlformats.org/officeDocument/2006/relationships/slideLayout" Target="../slideLayouts/slideLayout55.xml"/><Relationship Id="rId15" Type="http://schemas.openxmlformats.org/officeDocument/2006/relationships/slideLayout" Target="../slideLayouts/slideLayout56.xml"/><Relationship Id="rId16" Type="http://schemas.openxmlformats.org/officeDocument/2006/relationships/slideLayout" Target="../slideLayouts/slideLayout57.xml"/><Relationship Id="rId17" Type="http://schemas.openxmlformats.org/officeDocument/2006/relationships/slideLayout" Target="../slideLayouts/slideLayout58.xml"/><Relationship Id="rId18" Type="http://schemas.openxmlformats.org/officeDocument/2006/relationships/slideLayout" Target="../slideLayouts/slideLayout59.xml"/><Relationship Id="rId19" Type="http://schemas.openxmlformats.org/officeDocument/2006/relationships/slideLayout" Target="../slideLayouts/slideLayout60.xml"/><Relationship Id="rId37" Type="http://schemas.openxmlformats.org/officeDocument/2006/relationships/slideLayout" Target="../slideLayouts/slideLayout78.xml"/><Relationship Id="rId38" Type="http://schemas.openxmlformats.org/officeDocument/2006/relationships/slideLayout" Target="../slideLayouts/slideLayout79.xml"/><Relationship Id="rId39" Type="http://schemas.openxmlformats.org/officeDocument/2006/relationships/slideLayout" Target="../slideLayouts/slideLayout80.xml"/><Relationship Id="rId40" Type="http://schemas.openxmlformats.org/officeDocument/2006/relationships/slideLayout" Target="../slideLayouts/slideLayout81.xml"/><Relationship Id="rId41" Type="http://schemas.openxmlformats.org/officeDocument/2006/relationships/slideLayout" Target="../slideLayouts/slideLayout82.xml"/><Relationship Id="rId42" Type="http://schemas.openxmlformats.org/officeDocument/2006/relationships/theme" Target="../theme/theme2.xml"/><Relationship Id="rId43"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102.xml"/><Relationship Id="rId21" Type="http://schemas.openxmlformats.org/officeDocument/2006/relationships/slideLayout" Target="../slideLayouts/slideLayout103.xml"/><Relationship Id="rId22" Type="http://schemas.openxmlformats.org/officeDocument/2006/relationships/slideLayout" Target="../slideLayouts/slideLayout104.xml"/><Relationship Id="rId23" Type="http://schemas.openxmlformats.org/officeDocument/2006/relationships/slideLayout" Target="../slideLayouts/slideLayout105.xml"/><Relationship Id="rId24" Type="http://schemas.openxmlformats.org/officeDocument/2006/relationships/slideLayout" Target="../slideLayouts/slideLayout106.xml"/><Relationship Id="rId25" Type="http://schemas.openxmlformats.org/officeDocument/2006/relationships/slideLayout" Target="../slideLayouts/slideLayout107.xml"/><Relationship Id="rId26" Type="http://schemas.openxmlformats.org/officeDocument/2006/relationships/slideLayout" Target="../slideLayouts/slideLayout108.xml"/><Relationship Id="rId27" Type="http://schemas.openxmlformats.org/officeDocument/2006/relationships/slideLayout" Target="../slideLayouts/slideLayout109.xml"/><Relationship Id="rId28" Type="http://schemas.openxmlformats.org/officeDocument/2006/relationships/slideLayout" Target="../slideLayouts/slideLayout110.xml"/><Relationship Id="rId29" Type="http://schemas.openxmlformats.org/officeDocument/2006/relationships/slideLayout" Target="../slideLayouts/slideLayout111.xml"/><Relationship Id="rId1" Type="http://schemas.openxmlformats.org/officeDocument/2006/relationships/slideLayout" Target="../slideLayouts/slideLayout83.xml"/><Relationship Id="rId2" Type="http://schemas.openxmlformats.org/officeDocument/2006/relationships/slideLayout" Target="../slideLayouts/slideLayout84.xml"/><Relationship Id="rId3" Type="http://schemas.openxmlformats.org/officeDocument/2006/relationships/slideLayout" Target="../slideLayouts/slideLayout85.xml"/><Relationship Id="rId4" Type="http://schemas.openxmlformats.org/officeDocument/2006/relationships/slideLayout" Target="../slideLayouts/slideLayout86.xml"/><Relationship Id="rId5" Type="http://schemas.openxmlformats.org/officeDocument/2006/relationships/slideLayout" Target="../slideLayouts/slideLayout87.xml"/><Relationship Id="rId30" Type="http://schemas.openxmlformats.org/officeDocument/2006/relationships/slideLayout" Target="../slideLayouts/slideLayout112.xml"/><Relationship Id="rId31" Type="http://schemas.openxmlformats.org/officeDocument/2006/relationships/slideLayout" Target="../slideLayouts/slideLayout113.xml"/><Relationship Id="rId32" Type="http://schemas.openxmlformats.org/officeDocument/2006/relationships/slideLayout" Target="../slideLayouts/slideLayout114.xml"/><Relationship Id="rId9" Type="http://schemas.openxmlformats.org/officeDocument/2006/relationships/slideLayout" Target="../slideLayouts/slideLayout91.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 Id="rId33" Type="http://schemas.openxmlformats.org/officeDocument/2006/relationships/slideLayout" Target="../slideLayouts/slideLayout115.xml"/><Relationship Id="rId34" Type="http://schemas.openxmlformats.org/officeDocument/2006/relationships/slideLayout" Target="../slideLayouts/slideLayout116.xml"/><Relationship Id="rId35" Type="http://schemas.openxmlformats.org/officeDocument/2006/relationships/slideLayout" Target="../slideLayouts/slideLayout117.xml"/><Relationship Id="rId36" Type="http://schemas.openxmlformats.org/officeDocument/2006/relationships/slideLayout" Target="../slideLayouts/slideLayout118.xml"/><Relationship Id="rId10" Type="http://schemas.openxmlformats.org/officeDocument/2006/relationships/slideLayout" Target="../slideLayouts/slideLayout92.xml"/><Relationship Id="rId11" Type="http://schemas.openxmlformats.org/officeDocument/2006/relationships/slideLayout" Target="../slideLayouts/slideLayout93.xml"/><Relationship Id="rId12" Type="http://schemas.openxmlformats.org/officeDocument/2006/relationships/slideLayout" Target="../slideLayouts/slideLayout94.xml"/><Relationship Id="rId13" Type="http://schemas.openxmlformats.org/officeDocument/2006/relationships/slideLayout" Target="../slideLayouts/slideLayout95.xml"/><Relationship Id="rId14" Type="http://schemas.openxmlformats.org/officeDocument/2006/relationships/slideLayout" Target="../slideLayouts/slideLayout96.xml"/><Relationship Id="rId15" Type="http://schemas.openxmlformats.org/officeDocument/2006/relationships/slideLayout" Target="../slideLayouts/slideLayout97.xml"/><Relationship Id="rId16" Type="http://schemas.openxmlformats.org/officeDocument/2006/relationships/slideLayout" Target="../slideLayouts/slideLayout98.xml"/><Relationship Id="rId17" Type="http://schemas.openxmlformats.org/officeDocument/2006/relationships/slideLayout" Target="../slideLayouts/slideLayout99.xml"/><Relationship Id="rId18" Type="http://schemas.openxmlformats.org/officeDocument/2006/relationships/slideLayout" Target="../slideLayouts/slideLayout100.xml"/><Relationship Id="rId19" Type="http://schemas.openxmlformats.org/officeDocument/2006/relationships/slideLayout" Target="../slideLayouts/slideLayout101.xml"/><Relationship Id="rId37" Type="http://schemas.openxmlformats.org/officeDocument/2006/relationships/slideLayout" Target="../slideLayouts/slideLayout119.xml"/><Relationship Id="rId38" Type="http://schemas.openxmlformats.org/officeDocument/2006/relationships/slideLayout" Target="../slideLayouts/slideLayout120.xml"/><Relationship Id="rId39" Type="http://schemas.openxmlformats.org/officeDocument/2006/relationships/slideLayout" Target="../slideLayouts/slideLayout121.xml"/><Relationship Id="rId40" Type="http://schemas.openxmlformats.org/officeDocument/2006/relationships/slideLayout" Target="../slideLayouts/slideLayout122.xml"/><Relationship Id="rId41" Type="http://schemas.openxmlformats.org/officeDocument/2006/relationships/slideLayout" Target="../slideLayouts/slideLayout123.xml"/><Relationship Id="rId42" Type="http://schemas.openxmlformats.org/officeDocument/2006/relationships/theme" Target="../theme/theme3.xml"/><Relationship Id="rId4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5" y="0"/>
            <a:ext cx="12189398" cy="6858000"/>
            <a:chOff x="0" y="0"/>
            <a:chExt cx="12189398" cy="6858000"/>
          </a:xfrm>
        </p:grpSpPr>
        <p:sp>
          <p:nvSpPr>
            <p:cNvPr id="8" name="Rectangle 7"/>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Rectangle 8"/>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Rectangle 9"/>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ectangle 10"/>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531813" y="406400"/>
            <a:ext cx="11125200" cy="889000"/>
          </a:xfrm>
          <a:prstGeom prst="rect">
            <a:avLst/>
          </a:prstGeom>
        </p:spPr>
        <p:txBody>
          <a:bodyPr vert="horz" lIns="0" tIns="0" rIns="0" bIns="0" rtlCol="0" anchor="b">
            <a:noAutofit/>
          </a:bodyPr>
          <a:lstStyle/>
          <a:p>
            <a:r>
              <a:rPr lang="en-US" dirty="0" smtClean="0"/>
              <a:t>Click to edit Master title style</a:t>
            </a:r>
            <a:endParaRPr dirty="0"/>
          </a:p>
        </p:txBody>
      </p:sp>
      <p:sp>
        <p:nvSpPr>
          <p:cNvPr id="3" name="Text Placeholder 2"/>
          <p:cNvSpPr>
            <a:spLocks noGrp="1"/>
          </p:cNvSpPr>
          <p:nvPr>
            <p:ph type="body" idx="1"/>
          </p:nvPr>
        </p:nvSpPr>
        <p:spPr>
          <a:xfrm>
            <a:off x="531156" y="1524001"/>
            <a:ext cx="11126522" cy="44196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178808" y="6556248"/>
            <a:ext cx="1226398"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0019A789-E409-834F-9BDA-4346FD437887}" type="datetime1">
              <a:rPr lang="en-US" smtClean="0"/>
              <a:t>10/15/15</a:t>
            </a:fld>
            <a:endParaRPr lang="en-US"/>
          </a:p>
        </p:txBody>
      </p:sp>
      <p:sp>
        <p:nvSpPr>
          <p:cNvPr id="5" name="Footer Placeholder 4"/>
          <p:cNvSpPr>
            <a:spLocks noGrp="1"/>
          </p:cNvSpPr>
          <p:nvPr>
            <p:ph type="ftr" sz="quarter" idx="3"/>
          </p:nvPr>
        </p:nvSpPr>
        <p:spPr>
          <a:xfrm>
            <a:off x="8622792" y="6556248"/>
            <a:ext cx="2743200" cy="182880"/>
          </a:xfrm>
          <a:prstGeom prst="rect">
            <a:avLst/>
          </a:prstGeom>
        </p:spPr>
        <p:txBody>
          <a:bodyPr vert="horz" wrap="none" lIns="0" tIns="0" rIns="0" bIns="0" rtlCol="0" anchor="ctr" anchorCtr="0">
            <a:noAutofit/>
          </a:bodyPr>
          <a:lstStyle>
            <a:lvl1pPr algn="l">
              <a:defRPr sz="850">
                <a:solidFill>
                  <a:schemeClr val="tx1"/>
                </a:solidFill>
              </a:defRPr>
            </a:lvl1pPr>
          </a:lstStyle>
          <a:p>
            <a:r>
              <a:rPr lang="en-US" smtClean="0"/>
              <a:t>Oracle Confidential – Internal/Restricted/Highly Restricted</a:t>
            </a:r>
            <a:endParaRPr lang="en-US"/>
          </a:p>
        </p:txBody>
      </p:sp>
      <p:sp>
        <p:nvSpPr>
          <p:cNvPr id="6" name="Slide Number Placeholder 5"/>
          <p:cNvSpPr>
            <a:spLocks noGrp="1"/>
          </p:cNvSpPr>
          <p:nvPr>
            <p:ph type="sldNum" sz="quarter" idx="4"/>
          </p:nvPr>
        </p:nvSpPr>
        <p:spPr>
          <a:xfrm>
            <a:off x="11276016" y="6556248"/>
            <a:ext cx="381661"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C51EAA63-D034-42AE-91FA-B13B9518C7BE}" type="slidenum">
              <a:rPr lang="en-US" smtClean="0"/>
              <a:pPr/>
              <a:t>‹#›</a:t>
            </a:fld>
            <a:endParaRPr lang="en-US"/>
          </a:p>
        </p:txBody>
      </p:sp>
      <p:sp>
        <p:nvSpPr>
          <p:cNvPr id="14" name="TextBox 13"/>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a:t>
            </a:r>
            <a:r>
              <a:rPr sz="850">
                <a:solidFill>
                  <a:schemeClr val="tx1"/>
                </a:solidFill>
              </a:rPr>
              <a:t>© </a:t>
            </a:r>
            <a:r>
              <a:rPr sz="850" smtClean="0">
                <a:solidFill>
                  <a:schemeClr val="tx1"/>
                </a:solidFill>
              </a:rPr>
              <a:t>201</a:t>
            </a:r>
            <a:r>
              <a:rPr lang="en-US" sz="850" smtClean="0">
                <a:solidFill>
                  <a:schemeClr val="tx1"/>
                </a:solidFill>
              </a:rPr>
              <a:t>5,</a:t>
            </a:r>
            <a:r>
              <a:rPr sz="85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16" name="Picture 15" descr="Horizontal JavaOne-Oracle co-branded logo in white on blue staging background."/>
          <p:cNvPicPr>
            <a:picLocks noChangeAspect="1"/>
          </p:cNvPicPr>
          <p:nvPr userDrawn="1"/>
        </p:nvPicPr>
        <p:blipFill>
          <a:blip r:embed="rId43" cstate="print">
            <a:extLst>
              <a:ext uri="{28A0092B-C50C-407E-A947-70E740481C1C}">
                <a14:useLocalDpi xmlns:a14="http://schemas.microsoft.com/office/drawing/2010/main"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64" r:id="rId4"/>
    <p:sldLayoutId id="2147483692" r:id="rId5"/>
    <p:sldLayoutId id="2147483650" r:id="rId6"/>
    <p:sldLayoutId id="2147483663" r:id="rId7"/>
    <p:sldLayoutId id="2147483686" r:id="rId8"/>
    <p:sldLayoutId id="2147483651" r:id="rId9"/>
    <p:sldLayoutId id="2147483665" r:id="rId10"/>
    <p:sldLayoutId id="2147483669" r:id="rId11"/>
    <p:sldLayoutId id="2147483689"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93" r:id="rId23"/>
    <p:sldLayoutId id="2147483655" r:id="rId24"/>
    <p:sldLayoutId id="2147483656" r:id="rId25"/>
    <p:sldLayoutId id="2147483657" r:id="rId26"/>
    <p:sldLayoutId id="2147483673" r:id="rId27"/>
    <p:sldLayoutId id="2147483674" r:id="rId28"/>
    <p:sldLayoutId id="2147483682" r:id="rId29"/>
    <p:sldLayoutId id="2147483684" r:id="rId30"/>
    <p:sldLayoutId id="2147483690" r:id="rId31"/>
    <p:sldLayoutId id="2147483691" r:id="rId32"/>
    <p:sldLayoutId id="2147483668" r:id="rId33"/>
    <p:sldLayoutId id="2147483675" r:id="rId34"/>
    <p:sldLayoutId id="2147483676" r:id="rId35"/>
    <p:sldLayoutId id="2147483667" r:id="rId36"/>
    <p:sldLayoutId id="2147483694" r:id="rId37"/>
    <p:sldLayoutId id="2147483661" r:id="rId38"/>
    <p:sldLayoutId id="2147483687" r:id="rId39"/>
    <p:sldLayoutId id="2147483659" r:id="rId40"/>
    <p:sldLayoutId id="2147483695" r:id="rId4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ft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 name="Group 6"/>
          <p:cNvGrpSpPr/>
          <p:nvPr/>
        </p:nvGrpSpPr>
        <p:grpSpPr>
          <a:xfrm>
            <a:off x="4" y="-1"/>
            <a:ext cx="12198933" cy="6858001"/>
            <a:chOff x="0" y="0"/>
            <a:chExt cx="12189398" cy="6858000"/>
          </a:xfrm>
        </p:grpSpPr>
        <p:sp>
          <p:nvSpPr>
            <p:cNvPr id="2" name="Shape 2"/>
            <p:cNvSpPr/>
            <p:nvPr/>
          </p:nvSpPr>
          <p:spPr>
            <a:xfrm>
              <a:off x="-1" y="0"/>
              <a:ext cx="193963" cy="6858000"/>
            </a:xfrm>
            <a:prstGeom prst="rect">
              <a:avLst/>
            </a:prstGeom>
            <a:solidFill>
              <a:srgbClr val="DCE3E4"/>
            </a:solidFill>
            <a:ln w="12700" cap="flat">
              <a:noFill/>
              <a:miter lim="400000"/>
            </a:ln>
            <a:effectLst/>
          </p:spPr>
          <p:txBody>
            <a:bodyPr wrap="square" lIns="0" tIns="0" rIns="0" bIns="0" numCol="1" anchor="ctr">
              <a:noAutofit/>
            </a:bodyPr>
            <a:lstStyle/>
            <a:p>
              <a:pPr algn="ctr">
                <a:defRPr>
                  <a:solidFill>
                    <a:srgbClr val="FFFFFF"/>
                  </a:solidFill>
                </a:defRPr>
              </a:pPr>
              <a:endParaRPr kern="0">
                <a:solidFill>
                  <a:srgbClr val="FFFFFF"/>
                </a:solidFill>
                <a:latin typeface="Calibri"/>
                <a:ea typeface="Calibri"/>
                <a:cs typeface="Calibri"/>
                <a:sym typeface="Calibri"/>
              </a:endParaRPr>
            </a:p>
          </p:txBody>
        </p:sp>
        <p:sp>
          <p:nvSpPr>
            <p:cNvPr id="3" name="Shape 3"/>
            <p:cNvSpPr/>
            <p:nvPr/>
          </p:nvSpPr>
          <p:spPr>
            <a:xfrm>
              <a:off x="11995438" y="0"/>
              <a:ext cx="193961" cy="6858000"/>
            </a:xfrm>
            <a:prstGeom prst="rect">
              <a:avLst/>
            </a:prstGeom>
            <a:solidFill>
              <a:srgbClr val="DCE3E4"/>
            </a:solidFill>
            <a:ln w="12700" cap="flat">
              <a:noFill/>
              <a:miter lim="400000"/>
            </a:ln>
            <a:effectLst/>
          </p:spPr>
          <p:txBody>
            <a:bodyPr wrap="square" lIns="0" tIns="0" rIns="0" bIns="0" numCol="1" anchor="ctr">
              <a:noAutofit/>
            </a:bodyPr>
            <a:lstStyle/>
            <a:p>
              <a:pPr algn="ctr">
                <a:defRPr>
                  <a:solidFill>
                    <a:srgbClr val="FFFFFF"/>
                  </a:solidFill>
                </a:defRPr>
              </a:pPr>
              <a:endParaRPr kern="0">
                <a:solidFill>
                  <a:srgbClr val="FFFFFF"/>
                </a:solidFill>
                <a:latin typeface="Calibri"/>
                <a:ea typeface="Calibri"/>
                <a:cs typeface="Calibri"/>
                <a:sym typeface="Calibri"/>
              </a:endParaRPr>
            </a:p>
          </p:txBody>
        </p:sp>
        <p:sp>
          <p:nvSpPr>
            <p:cNvPr id="4" name="Shape 4"/>
            <p:cNvSpPr/>
            <p:nvPr/>
          </p:nvSpPr>
          <p:spPr>
            <a:xfrm>
              <a:off x="-1" y="6400800"/>
              <a:ext cx="12189397" cy="457200"/>
            </a:xfrm>
            <a:prstGeom prst="rect">
              <a:avLst/>
            </a:prstGeom>
            <a:solidFill>
              <a:srgbClr val="DCE3E4"/>
            </a:solidFill>
            <a:ln w="12700" cap="flat">
              <a:noFill/>
              <a:miter lim="400000"/>
            </a:ln>
            <a:effectLst/>
          </p:spPr>
          <p:txBody>
            <a:bodyPr wrap="square" lIns="0" tIns="0" rIns="0" bIns="0" numCol="1" anchor="ctr">
              <a:noAutofit/>
            </a:bodyPr>
            <a:lstStyle/>
            <a:p>
              <a:pPr algn="ctr">
                <a:defRPr>
                  <a:solidFill>
                    <a:srgbClr val="FFFFFF"/>
                  </a:solidFill>
                </a:defRPr>
              </a:pPr>
              <a:endParaRPr kern="0">
                <a:solidFill>
                  <a:srgbClr val="FFFFFF"/>
                </a:solidFill>
                <a:latin typeface="Calibri"/>
                <a:ea typeface="Calibri"/>
                <a:cs typeface="Calibri"/>
                <a:sym typeface="Calibri"/>
              </a:endParaRPr>
            </a:p>
          </p:txBody>
        </p:sp>
        <p:sp>
          <p:nvSpPr>
            <p:cNvPr id="5" name="Shape 5"/>
            <p:cNvSpPr/>
            <p:nvPr/>
          </p:nvSpPr>
          <p:spPr>
            <a:xfrm>
              <a:off x="0" y="-1"/>
              <a:ext cx="12189398" cy="192025"/>
            </a:xfrm>
            <a:prstGeom prst="rect">
              <a:avLst/>
            </a:prstGeom>
            <a:solidFill>
              <a:srgbClr val="DCE3E4"/>
            </a:solidFill>
            <a:ln w="12700" cap="flat">
              <a:noFill/>
              <a:miter lim="400000"/>
            </a:ln>
            <a:effectLst/>
          </p:spPr>
          <p:txBody>
            <a:bodyPr wrap="square" lIns="0" tIns="0" rIns="0" bIns="0" numCol="1" anchor="ctr">
              <a:noAutofit/>
            </a:bodyPr>
            <a:lstStyle/>
            <a:p>
              <a:pPr algn="ctr">
                <a:defRPr>
                  <a:solidFill>
                    <a:srgbClr val="FFFFFF"/>
                  </a:solidFill>
                </a:defRPr>
              </a:pPr>
              <a:endParaRPr kern="0">
                <a:solidFill>
                  <a:srgbClr val="FFFFFF"/>
                </a:solidFill>
                <a:latin typeface="Calibri"/>
                <a:ea typeface="Calibri"/>
                <a:cs typeface="Calibri"/>
                <a:sym typeface="Calibri"/>
              </a:endParaRPr>
            </a:p>
          </p:txBody>
        </p:sp>
      </p:grpSp>
      <p:sp>
        <p:nvSpPr>
          <p:cNvPr id="7" name="Shape 7"/>
          <p:cNvSpPr/>
          <p:nvPr/>
        </p:nvSpPr>
        <p:spPr>
          <a:xfrm>
            <a:off x="5788894" y="6586144"/>
            <a:ext cx="2794886" cy="12311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algn="r">
              <a:defRPr>
                <a:solidFill>
                  <a:srgbClr val="000000"/>
                </a:solidFill>
              </a:defRPr>
            </a:pPr>
            <a:r>
              <a:rPr sz="800" kern="0">
                <a:solidFill>
                  <a:srgbClr val="5F5F5F"/>
                </a:solidFill>
                <a:latin typeface="Calibri"/>
                <a:ea typeface="Calibri"/>
                <a:cs typeface="Calibri"/>
                <a:sym typeface="Calibri"/>
              </a:rPr>
              <a:t>Copyright © 2015, Oracle and/or its affiliates. All rights reserved.  |</a:t>
            </a:r>
          </a:p>
        </p:txBody>
      </p:sp>
      <p:pic>
        <p:nvPicPr>
          <p:cNvPr id="8" name="image1.png" descr="Horizontal JavaOne-Oracle co-branded logo in white on blue staging background."/>
          <p:cNvPicPr/>
          <p:nvPr/>
        </p:nvPicPr>
        <p:blipFill>
          <a:blip r:embed="rId43">
            <a:extLst/>
          </a:blip>
          <a:stretch>
            <a:fillRect/>
          </a:stretch>
        </p:blipFill>
        <p:spPr>
          <a:xfrm>
            <a:off x="530766" y="6263651"/>
            <a:ext cx="1475742" cy="594361"/>
          </a:xfrm>
          <a:prstGeom prst="rect">
            <a:avLst/>
          </a:prstGeom>
          <a:ln w="12700">
            <a:miter lim="400000"/>
          </a:ln>
        </p:spPr>
      </p:pic>
      <p:sp>
        <p:nvSpPr>
          <p:cNvPr id="9" name="Shape 9"/>
          <p:cNvSpPr>
            <a:spLocks noGrp="1"/>
          </p:cNvSpPr>
          <p:nvPr>
            <p:ph type="title"/>
          </p:nvPr>
        </p:nvSpPr>
        <p:spPr>
          <a:xfrm>
            <a:off x="10293457" y="0"/>
            <a:ext cx="1372674" cy="59436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lstStyle/>
          <a:p>
            <a:pPr lvl="0">
              <a:defRPr sz="1800">
                <a:solidFill>
                  <a:srgbClr val="000000"/>
                </a:solidFill>
              </a:defRPr>
            </a:pPr>
            <a:r>
              <a:rPr sz="3600">
                <a:solidFill>
                  <a:srgbClr val="5F5F5F"/>
                </a:solidFill>
              </a:rPr>
              <a:t>Title Text</a:t>
            </a:r>
          </a:p>
        </p:txBody>
      </p:sp>
      <p:sp>
        <p:nvSpPr>
          <p:cNvPr id="10" name="Shape 10"/>
          <p:cNvSpPr>
            <a:spLocks noGrp="1"/>
          </p:cNvSpPr>
          <p:nvPr>
            <p:ph type="body" idx="1"/>
          </p:nvPr>
        </p:nvSpPr>
        <p:spPr>
          <a:xfrm>
            <a:off x="532228" y="533400"/>
            <a:ext cx="9532450" cy="63246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defRPr sz="1800">
                <a:solidFill>
                  <a:srgbClr val="000000"/>
                </a:solidFill>
              </a:defRPr>
            </a:pPr>
            <a:r>
              <a:rPr sz="2800">
                <a:solidFill>
                  <a:srgbClr val="5F5F5F"/>
                </a:solidFill>
              </a:rPr>
              <a:t>Body Level One</a:t>
            </a:r>
          </a:p>
          <a:p>
            <a:pPr lvl="1">
              <a:defRPr sz="1800">
                <a:solidFill>
                  <a:srgbClr val="000000"/>
                </a:solidFill>
              </a:defRPr>
            </a:pPr>
            <a:r>
              <a:rPr sz="2800">
                <a:solidFill>
                  <a:srgbClr val="5F5F5F"/>
                </a:solidFill>
              </a:rPr>
              <a:t>Body Level Two</a:t>
            </a:r>
          </a:p>
          <a:p>
            <a:pPr lvl="2">
              <a:defRPr sz="1800">
                <a:solidFill>
                  <a:srgbClr val="000000"/>
                </a:solidFill>
              </a:defRPr>
            </a:pPr>
            <a:r>
              <a:rPr sz="2800">
                <a:solidFill>
                  <a:srgbClr val="5F5F5F"/>
                </a:solidFill>
              </a:rPr>
              <a:t>Body Level Three</a:t>
            </a:r>
          </a:p>
          <a:p>
            <a:pPr lvl="3">
              <a:defRPr sz="1800">
                <a:solidFill>
                  <a:srgbClr val="000000"/>
                </a:solidFill>
              </a:defRPr>
            </a:pPr>
            <a:r>
              <a:rPr sz="2800">
                <a:solidFill>
                  <a:srgbClr val="5F5F5F"/>
                </a:solidFill>
              </a:rPr>
              <a:t>Body Level Four</a:t>
            </a:r>
          </a:p>
          <a:p>
            <a:pPr lvl="4">
              <a:defRPr sz="1800">
                <a:solidFill>
                  <a:srgbClr val="000000"/>
                </a:solidFill>
              </a:defRPr>
            </a:pPr>
            <a:r>
              <a:rPr sz="2800">
                <a:solidFill>
                  <a:srgbClr val="5F5F5F"/>
                </a:solidFill>
              </a:rPr>
              <a:t>Body Level Five</a:t>
            </a:r>
          </a:p>
        </p:txBody>
      </p:sp>
      <p:sp>
        <p:nvSpPr>
          <p:cNvPr id="11" name="Shape 11"/>
          <p:cNvSpPr>
            <a:spLocks noGrp="1"/>
          </p:cNvSpPr>
          <p:nvPr>
            <p:ph type="sldNum" sz="quarter" idx="2"/>
          </p:nvPr>
        </p:nvSpPr>
        <p:spPr>
          <a:xfrm>
            <a:off x="11539690" y="6584199"/>
            <a:ext cx="127100" cy="127001"/>
          </a:xfrm>
          <a:prstGeom prst="rect">
            <a:avLst/>
          </a:prstGeom>
          <a:ln w="12700">
            <a:miter lim="400000"/>
          </a:ln>
        </p:spPr>
        <p:txBody>
          <a:bodyPr wrap="none" lIns="0" tIns="0" rIns="0" bIns="0" anchor="ctr">
            <a:spAutoFit/>
          </a:bodyPr>
          <a:lstStyle>
            <a:lvl1pPr algn="r">
              <a:defRPr sz="800"/>
            </a:lvl1pPr>
          </a:lstStyle>
          <a:p>
            <a:fld id="{86CB4B4D-7CA3-9044-876B-883B54F8677D}" type="slidenum">
              <a:rPr kern="0">
                <a:solidFill>
                  <a:srgbClr val="5F5F5F"/>
                </a:solidFill>
                <a:latin typeface="Calibri"/>
                <a:ea typeface="Calibri"/>
                <a:cs typeface="Calibri"/>
                <a:sym typeface="Calibri"/>
              </a:rPr>
              <a:pPr/>
              <a:t>‹#›</a:t>
            </a:fld>
            <a:endParaRPr kern="0">
              <a:solidFill>
                <a:srgbClr val="5F5F5F"/>
              </a:solidFill>
              <a:latin typeface="Calibri"/>
              <a:ea typeface="Calibri"/>
              <a:cs typeface="Calibri"/>
              <a:sym typeface="Calibri"/>
            </a:endParaRPr>
          </a:p>
        </p:txBody>
      </p:sp>
    </p:spTree>
    <p:extLst>
      <p:ext uri="{BB962C8B-B14F-4D97-AF65-F5344CB8AC3E}">
        <p14:creationId xmlns:p14="http://schemas.microsoft.com/office/powerpoint/2010/main" val="192708813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32" r:id="rId36"/>
    <p:sldLayoutId id="2147483733" r:id="rId37"/>
    <p:sldLayoutId id="2147483734" r:id="rId38"/>
    <p:sldLayoutId id="2147483735" r:id="rId39"/>
    <p:sldLayoutId id="2147483736" r:id="rId40"/>
    <p:sldLayoutId id="2147483737" r:id="rId41"/>
  </p:sldLayoutIdLst>
  <p:transition xmlns:p14="http://schemas.microsoft.com/office/powerpoint/2010/main" spd="med"/>
  <p:txStyles>
    <p:titleStyle>
      <a:lvl1pPr>
        <a:lnSpc>
          <a:spcPct val="80000"/>
        </a:lnSpc>
        <a:defRPr sz="3600">
          <a:solidFill>
            <a:srgbClr val="5F5F5F"/>
          </a:solidFill>
          <a:latin typeface="Calibri"/>
          <a:ea typeface="Calibri"/>
          <a:cs typeface="Calibri"/>
          <a:sym typeface="Calibri"/>
        </a:defRPr>
      </a:lvl1pPr>
      <a:lvl2pPr>
        <a:lnSpc>
          <a:spcPct val="80000"/>
        </a:lnSpc>
        <a:defRPr sz="3600">
          <a:solidFill>
            <a:srgbClr val="5F5F5F"/>
          </a:solidFill>
          <a:latin typeface="Calibri"/>
          <a:ea typeface="Calibri"/>
          <a:cs typeface="Calibri"/>
          <a:sym typeface="Calibri"/>
        </a:defRPr>
      </a:lvl2pPr>
      <a:lvl3pPr>
        <a:lnSpc>
          <a:spcPct val="80000"/>
        </a:lnSpc>
        <a:defRPr sz="3600">
          <a:solidFill>
            <a:srgbClr val="5F5F5F"/>
          </a:solidFill>
          <a:latin typeface="Calibri"/>
          <a:ea typeface="Calibri"/>
          <a:cs typeface="Calibri"/>
          <a:sym typeface="Calibri"/>
        </a:defRPr>
      </a:lvl3pPr>
      <a:lvl4pPr>
        <a:lnSpc>
          <a:spcPct val="80000"/>
        </a:lnSpc>
        <a:defRPr sz="3600">
          <a:solidFill>
            <a:srgbClr val="5F5F5F"/>
          </a:solidFill>
          <a:latin typeface="Calibri"/>
          <a:ea typeface="Calibri"/>
          <a:cs typeface="Calibri"/>
          <a:sym typeface="Calibri"/>
        </a:defRPr>
      </a:lvl4pPr>
      <a:lvl5pPr>
        <a:lnSpc>
          <a:spcPct val="80000"/>
        </a:lnSpc>
        <a:defRPr sz="3600">
          <a:solidFill>
            <a:srgbClr val="5F5F5F"/>
          </a:solidFill>
          <a:latin typeface="Calibri"/>
          <a:ea typeface="Calibri"/>
          <a:cs typeface="Calibri"/>
          <a:sym typeface="Calibri"/>
        </a:defRPr>
      </a:lvl5pPr>
      <a:lvl6pPr>
        <a:lnSpc>
          <a:spcPct val="80000"/>
        </a:lnSpc>
        <a:defRPr sz="3600">
          <a:solidFill>
            <a:srgbClr val="5F5F5F"/>
          </a:solidFill>
          <a:latin typeface="Calibri"/>
          <a:ea typeface="Calibri"/>
          <a:cs typeface="Calibri"/>
          <a:sym typeface="Calibri"/>
        </a:defRPr>
      </a:lvl6pPr>
      <a:lvl7pPr>
        <a:lnSpc>
          <a:spcPct val="80000"/>
        </a:lnSpc>
        <a:defRPr sz="3600">
          <a:solidFill>
            <a:srgbClr val="5F5F5F"/>
          </a:solidFill>
          <a:latin typeface="Calibri"/>
          <a:ea typeface="Calibri"/>
          <a:cs typeface="Calibri"/>
          <a:sym typeface="Calibri"/>
        </a:defRPr>
      </a:lvl7pPr>
      <a:lvl8pPr>
        <a:lnSpc>
          <a:spcPct val="80000"/>
        </a:lnSpc>
        <a:defRPr sz="3600">
          <a:solidFill>
            <a:srgbClr val="5F5F5F"/>
          </a:solidFill>
          <a:latin typeface="Calibri"/>
          <a:ea typeface="Calibri"/>
          <a:cs typeface="Calibri"/>
          <a:sym typeface="Calibri"/>
        </a:defRPr>
      </a:lvl8pPr>
      <a:lvl9pPr>
        <a:lnSpc>
          <a:spcPct val="80000"/>
        </a:lnSpc>
        <a:defRPr sz="3600">
          <a:solidFill>
            <a:srgbClr val="5F5F5F"/>
          </a:solidFill>
          <a:latin typeface="Calibri"/>
          <a:ea typeface="Calibri"/>
          <a:cs typeface="Calibri"/>
          <a:sym typeface="Calibri"/>
        </a:defRPr>
      </a:lvl9pPr>
    </p:titleStyle>
    <p:bodyStyle>
      <a:lvl1pPr marL="228600" indent="-228600">
        <a:lnSpc>
          <a:spcPct val="90000"/>
        </a:lnSpc>
        <a:spcBef>
          <a:spcPts val="1200"/>
        </a:spcBef>
        <a:buClr>
          <a:srgbClr val="9F9F9F"/>
        </a:buClr>
        <a:buSzPct val="100000"/>
        <a:buFont typeface="Arial"/>
        <a:buChar char="•"/>
        <a:defRPr sz="2800">
          <a:solidFill>
            <a:srgbClr val="5F5F5F"/>
          </a:solidFill>
          <a:latin typeface="Calibri"/>
          <a:ea typeface="Calibri"/>
          <a:cs typeface="Calibri"/>
          <a:sym typeface="Calibri"/>
        </a:defRPr>
      </a:lvl1pPr>
      <a:lvl2pPr marL="541019" indent="-266700">
        <a:lnSpc>
          <a:spcPct val="90000"/>
        </a:lnSpc>
        <a:spcBef>
          <a:spcPts val="1200"/>
        </a:spcBef>
        <a:buClr>
          <a:srgbClr val="9F9F9F"/>
        </a:buClr>
        <a:buSzPct val="100000"/>
        <a:buFont typeface="Arial"/>
        <a:buChar char="–"/>
        <a:defRPr sz="2800">
          <a:solidFill>
            <a:srgbClr val="5F5F5F"/>
          </a:solidFill>
          <a:latin typeface="Calibri"/>
          <a:ea typeface="Calibri"/>
          <a:cs typeface="Calibri"/>
          <a:sym typeface="Calibri"/>
        </a:defRPr>
      </a:lvl2pPr>
      <a:lvl3pPr marL="804672" indent="-256032">
        <a:lnSpc>
          <a:spcPct val="90000"/>
        </a:lnSpc>
        <a:spcBef>
          <a:spcPts val="1200"/>
        </a:spcBef>
        <a:buClr>
          <a:srgbClr val="9F9F9F"/>
        </a:buClr>
        <a:buSzPct val="100000"/>
        <a:buFont typeface="Arial"/>
        <a:buChar char="•"/>
        <a:defRPr sz="2800">
          <a:solidFill>
            <a:srgbClr val="5F5F5F"/>
          </a:solidFill>
          <a:latin typeface="Calibri"/>
          <a:ea typeface="Calibri"/>
          <a:cs typeface="Calibri"/>
          <a:sym typeface="Calibri"/>
        </a:defRPr>
      </a:lvl3pPr>
      <a:lvl4pPr marL="1061719" indent="-284480">
        <a:lnSpc>
          <a:spcPct val="90000"/>
        </a:lnSpc>
        <a:spcBef>
          <a:spcPts val="1200"/>
        </a:spcBef>
        <a:buClr>
          <a:srgbClr val="9F9F9F"/>
        </a:buClr>
        <a:buSzPct val="100000"/>
        <a:buFont typeface="Arial"/>
        <a:buChar char="–"/>
        <a:defRPr sz="2800">
          <a:solidFill>
            <a:srgbClr val="5F5F5F"/>
          </a:solidFill>
          <a:latin typeface="Calibri"/>
          <a:ea typeface="Calibri"/>
          <a:cs typeface="Calibri"/>
          <a:sym typeface="Calibri"/>
        </a:defRPr>
      </a:lvl4pPr>
      <a:lvl5pPr marL="1325880" indent="-320040">
        <a:lnSpc>
          <a:spcPct val="90000"/>
        </a:lnSpc>
        <a:spcBef>
          <a:spcPts val="1200"/>
        </a:spcBef>
        <a:buClr>
          <a:srgbClr val="9F9F9F"/>
        </a:buClr>
        <a:buSzPct val="100000"/>
        <a:buFont typeface="Arial"/>
        <a:buChar char="•"/>
        <a:defRPr sz="2800">
          <a:solidFill>
            <a:srgbClr val="5F5F5F"/>
          </a:solidFill>
          <a:latin typeface="Calibri"/>
          <a:ea typeface="Calibri"/>
          <a:cs typeface="Calibri"/>
          <a:sym typeface="Calibri"/>
        </a:defRPr>
      </a:lvl5pPr>
      <a:lvl6pPr marL="1554480" indent="-320040">
        <a:lnSpc>
          <a:spcPct val="90000"/>
        </a:lnSpc>
        <a:spcBef>
          <a:spcPts val="1200"/>
        </a:spcBef>
        <a:buClr>
          <a:srgbClr val="9F9F9F"/>
        </a:buClr>
        <a:buSzPct val="100000"/>
        <a:buFont typeface="Arial"/>
        <a:buChar char="–"/>
        <a:defRPr sz="2800">
          <a:solidFill>
            <a:srgbClr val="5F5F5F"/>
          </a:solidFill>
          <a:latin typeface="Calibri"/>
          <a:ea typeface="Calibri"/>
          <a:cs typeface="Calibri"/>
          <a:sym typeface="Calibri"/>
        </a:defRPr>
      </a:lvl6pPr>
      <a:lvl7pPr marL="1783080" indent="-320040">
        <a:lnSpc>
          <a:spcPct val="90000"/>
        </a:lnSpc>
        <a:spcBef>
          <a:spcPts val="1200"/>
        </a:spcBef>
        <a:buClr>
          <a:srgbClr val="9F9F9F"/>
        </a:buClr>
        <a:buSzPct val="100000"/>
        <a:buFont typeface="Arial"/>
        <a:buChar char="•"/>
        <a:defRPr sz="2800">
          <a:solidFill>
            <a:srgbClr val="5F5F5F"/>
          </a:solidFill>
          <a:latin typeface="Calibri"/>
          <a:ea typeface="Calibri"/>
          <a:cs typeface="Calibri"/>
          <a:sym typeface="Calibri"/>
        </a:defRPr>
      </a:lvl7pPr>
      <a:lvl8pPr marL="2011679" indent="-320039">
        <a:lnSpc>
          <a:spcPct val="90000"/>
        </a:lnSpc>
        <a:spcBef>
          <a:spcPts val="1200"/>
        </a:spcBef>
        <a:buClr>
          <a:srgbClr val="9F9F9F"/>
        </a:buClr>
        <a:buSzPct val="100000"/>
        <a:buFont typeface="Arial"/>
        <a:buChar char="–"/>
        <a:defRPr sz="2800">
          <a:solidFill>
            <a:srgbClr val="5F5F5F"/>
          </a:solidFill>
          <a:latin typeface="Calibri"/>
          <a:ea typeface="Calibri"/>
          <a:cs typeface="Calibri"/>
          <a:sym typeface="Calibri"/>
        </a:defRPr>
      </a:lvl8pPr>
      <a:lvl9pPr marL="2240279" indent="-320039">
        <a:lnSpc>
          <a:spcPct val="90000"/>
        </a:lnSpc>
        <a:spcBef>
          <a:spcPts val="1200"/>
        </a:spcBef>
        <a:buClr>
          <a:srgbClr val="9F9F9F"/>
        </a:buClr>
        <a:buSzPct val="100000"/>
        <a:buFont typeface="Arial"/>
        <a:buChar char="•"/>
        <a:defRPr sz="2800">
          <a:solidFill>
            <a:srgbClr val="5F5F5F"/>
          </a:solidFill>
          <a:latin typeface="Calibri"/>
          <a:ea typeface="Calibri"/>
          <a:cs typeface="Calibri"/>
          <a:sym typeface="Calibri"/>
        </a:defRPr>
      </a:lvl9pPr>
    </p:bodyStyle>
    <p:otherStyle>
      <a:lvl1pPr algn="r">
        <a:defRPr sz="800">
          <a:solidFill>
            <a:schemeClr val="tx1"/>
          </a:solidFill>
          <a:latin typeface="+mn-lt"/>
          <a:ea typeface="+mn-ea"/>
          <a:cs typeface="+mn-cs"/>
          <a:sym typeface="Calibri"/>
        </a:defRPr>
      </a:lvl1pPr>
      <a:lvl2pPr indent="457200" algn="r">
        <a:defRPr sz="800">
          <a:solidFill>
            <a:schemeClr val="tx1"/>
          </a:solidFill>
          <a:latin typeface="+mn-lt"/>
          <a:ea typeface="+mn-ea"/>
          <a:cs typeface="+mn-cs"/>
          <a:sym typeface="Calibri"/>
        </a:defRPr>
      </a:lvl2pPr>
      <a:lvl3pPr indent="914400" algn="r">
        <a:defRPr sz="800">
          <a:solidFill>
            <a:schemeClr val="tx1"/>
          </a:solidFill>
          <a:latin typeface="+mn-lt"/>
          <a:ea typeface="+mn-ea"/>
          <a:cs typeface="+mn-cs"/>
          <a:sym typeface="Calibri"/>
        </a:defRPr>
      </a:lvl3pPr>
      <a:lvl4pPr indent="1371600" algn="r">
        <a:defRPr sz="800">
          <a:solidFill>
            <a:schemeClr val="tx1"/>
          </a:solidFill>
          <a:latin typeface="+mn-lt"/>
          <a:ea typeface="+mn-ea"/>
          <a:cs typeface="+mn-cs"/>
          <a:sym typeface="Calibri"/>
        </a:defRPr>
      </a:lvl4pPr>
      <a:lvl5pPr indent="1828800" algn="r">
        <a:defRPr sz="800">
          <a:solidFill>
            <a:schemeClr val="tx1"/>
          </a:solidFill>
          <a:latin typeface="+mn-lt"/>
          <a:ea typeface="+mn-ea"/>
          <a:cs typeface="+mn-cs"/>
          <a:sym typeface="Calibri"/>
        </a:defRPr>
      </a:lvl5pPr>
      <a:lvl6pPr indent="2286000" algn="r">
        <a:defRPr sz="800">
          <a:solidFill>
            <a:schemeClr val="tx1"/>
          </a:solidFill>
          <a:latin typeface="+mn-lt"/>
          <a:ea typeface="+mn-ea"/>
          <a:cs typeface="+mn-cs"/>
          <a:sym typeface="Calibri"/>
        </a:defRPr>
      </a:lvl6pPr>
      <a:lvl7pPr indent="2743200" algn="r">
        <a:defRPr sz="800">
          <a:solidFill>
            <a:schemeClr val="tx1"/>
          </a:solidFill>
          <a:latin typeface="+mn-lt"/>
          <a:ea typeface="+mn-ea"/>
          <a:cs typeface="+mn-cs"/>
          <a:sym typeface="Calibri"/>
        </a:defRPr>
      </a:lvl7pPr>
      <a:lvl8pPr indent="3200400" algn="r">
        <a:defRPr sz="800">
          <a:solidFill>
            <a:schemeClr val="tx1"/>
          </a:solidFill>
          <a:latin typeface="+mn-lt"/>
          <a:ea typeface="+mn-ea"/>
          <a:cs typeface="+mn-cs"/>
          <a:sym typeface="Calibri"/>
        </a:defRPr>
      </a:lvl8pPr>
      <a:lvl9pPr indent="3657600" algn="r">
        <a:defRPr sz="800">
          <a:solidFill>
            <a:schemeClr val="tx1"/>
          </a:solidFill>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 name="Group 6"/>
          <p:cNvGrpSpPr/>
          <p:nvPr/>
        </p:nvGrpSpPr>
        <p:grpSpPr>
          <a:xfrm>
            <a:off x="1" y="-1"/>
            <a:ext cx="12198933" cy="6858001"/>
            <a:chOff x="0" y="0"/>
            <a:chExt cx="12189398" cy="6858000"/>
          </a:xfrm>
        </p:grpSpPr>
        <p:sp>
          <p:nvSpPr>
            <p:cNvPr id="2" name="Shape 2"/>
            <p:cNvSpPr/>
            <p:nvPr/>
          </p:nvSpPr>
          <p:spPr>
            <a:xfrm>
              <a:off x="-1" y="0"/>
              <a:ext cx="193963" cy="6858000"/>
            </a:xfrm>
            <a:prstGeom prst="rect">
              <a:avLst/>
            </a:prstGeom>
            <a:solidFill>
              <a:srgbClr val="DCE3E4"/>
            </a:solidFill>
            <a:ln w="12700" cap="flat">
              <a:noFill/>
              <a:miter lim="400000"/>
            </a:ln>
            <a:effectLst/>
          </p:spPr>
          <p:txBody>
            <a:bodyPr wrap="square" lIns="0" tIns="0" rIns="0" bIns="0" numCol="1" anchor="ctr">
              <a:noAutofit/>
            </a:bodyPr>
            <a:lstStyle/>
            <a:p>
              <a:pPr algn="ctr">
                <a:defRPr>
                  <a:solidFill>
                    <a:srgbClr val="FFFFFF"/>
                  </a:solidFill>
                </a:defRPr>
              </a:pPr>
              <a:endParaRPr kern="0">
                <a:solidFill>
                  <a:srgbClr val="FFFFFF"/>
                </a:solidFill>
                <a:latin typeface="Calibri"/>
                <a:ea typeface="Calibri"/>
                <a:cs typeface="Calibri"/>
                <a:sym typeface="Calibri"/>
              </a:endParaRPr>
            </a:p>
          </p:txBody>
        </p:sp>
        <p:sp>
          <p:nvSpPr>
            <p:cNvPr id="3" name="Shape 3"/>
            <p:cNvSpPr/>
            <p:nvPr/>
          </p:nvSpPr>
          <p:spPr>
            <a:xfrm>
              <a:off x="11995438" y="0"/>
              <a:ext cx="193961" cy="6858000"/>
            </a:xfrm>
            <a:prstGeom prst="rect">
              <a:avLst/>
            </a:prstGeom>
            <a:solidFill>
              <a:srgbClr val="DCE3E4"/>
            </a:solidFill>
            <a:ln w="12700" cap="flat">
              <a:noFill/>
              <a:miter lim="400000"/>
            </a:ln>
            <a:effectLst/>
          </p:spPr>
          <p:txBody>
            <a:bodyPr wrap="square" lIns="0" tIns="0" rIns="0" bIns="0" numCol="1" anchor="ctr">
              <a:noAutofit/>
            </a:bodyPr>
            <a:lstStyle/>
            <a:p>
              <a:pPr algn="ctr">
                <a:defRPr>
                  <a:solidFill>
                    <a:srgbClr val="FFFFFF"/>
                  </a:solidFill>
                </a:defRPr>
              </a:pPr>
              <a:endParaRPr kern="0">
                <a:solidFill>
                  <a:srgbClr val="FFFFFF"/>
                </a:solidFill>
                <a:latin typeface="Calibri"/>
                <a:ea typeface="Calibri"/>
                <a:cs typeface="Calibri"/>
                <a:sym typeface="Calibri"/>
              </a:endParaRPr>
            </a:p>
          </p:txBody>
        </p:sp>
        <p:sp>
          <p:nvSpPr>
            <p:cNvPr id="4" name="Shape 4"/>
            <p:cNvSpPr/>
            <p:nvPr/>
          </p:nvSpPr>
          <p:spPr>
            <a:xfrm>
              <a:off x="-1" y="6400800"/>
              <a:ext cx="12189397" cy="457200"/>
            </a:xfrm>
            <a:prstGeom prst="rect">
              <a:avLst/>
            </a:prstGeom>
            <a:solidFill>
              <a:srgbClr val="DCE3E4"/>
            </a:solidFill>
            <a:ln w="12700" cap="flat">
              <a:noFill/>
              <a:miter lim="400000"/>
            </a:ln>
            <a:effectLst/>
          </p:spPr>
          <p:txBody>
            <a:bodyPr wrap="square" lIns="0" tIns="0" rIns="0" bIns="0" numCol="1" anchor="ctr">
              <a:noAutofit/>
            </a:bodyPr>
            <a:lstStyle/>
            <a:p>
              <a:pPr algn="ctr">
                <a:defRPr>
                  <a:solidFill>
                    <a:srgbClr val="FFFFFF"/>
                  </a:solidFill>
                </a:defRPr>
              </a:pPr>
              <a:endParaRPr kern="0">
                <a:solidFill>
                  <a:srgbClr val="FFFFFF"/>
                </a:solidFill>
                <a:latin typeface="Calibri"/>
                <a:ea typeface="Calibri"/>
                <a:cs typeface="Calibri"/>
                <a:sym typeface="Calibri"/>
              </a:endParaRPr>
            </a:p>
          </p:txBody>
        </p:sp>
        <p:sp>
          <p:nvSpPr>
            <p:cNvPr id="5" name="Shape 5"/>
            <p:cNvSpPr/>
            <p:nvPr/>
          </p:nvSpPr>
          <p:spPr>
            <a:xfrm>
              <a:off x="0" y="-1"/>
              <a:ext cx="12189398" cy="192025"/>
            </a:xfrm>
            <a:prstGeom prst="rect">
              <a:avLst/>
            </a:prstGeom>
            <a:solidFill>
              <a:srgbClr val="DCE3E4"/>
            </a:solidFill>
            <a:ln w="12700" cap="flat">
              <a:noFill/>
              <a:miter lim="400000"/>
            </a:ln>
            <a:effectLst/>
          </p:spPr>
          <p:txBody>
            <a:bodyPr wrap="square" lIns="0" tIns="0" rIns="0" bIns="0" numCol="1" anchor="ctr">
              <a:noAutofit/>
            </a:bodyPr>
            <a:lstStyle/>
            <a:p>
              <a:pPr algn="ctr">
                <a:defRPr>
                  <a:solidFill>
                    <a:srgbClr val="FFFFFF"/>
                  </a:solidFill>
                </a:defRPr>
              </a:pPr>
              <a:endParaRPr kern="0">
                <a:solidFill>
                  <a:srgbClr val="FFFFFF"/>
                </a:solidFill>
                <a:latin typeface="Calibri"/>
                <a:ea typeface="Calibri"/>
                <a:cs typeface="Calibri"/>
                <a:sym typeface="Calibri"/>
              </a:endParaRPr>
            </a:p>
          </p:txBody>
        </p:sp>
      </p:grpSp>
      <p:sp>
        <p:nvSpPr>
          <p:cNvPr id="7" name="Shape 7"/>
          <p:cNvSpPr/>
          <p:nvPr/>
        </p:nvSpPr>
        <p:spPr>
          <a:xfrm>
            <a:off x="5788894" y="6586138"/>
            <a:ext cx="2794886" cy="12311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algn="r">
              <a:defRPr>
                <a:solidFill>
                  <a:srgbClr val="000000"/>
                </a:solidFill>
              </a:defRPr>
            </a:pPr>
            <a:r>
              <a:rPr sz="800" kern="0">
                <a:solidFill>
                  <a:srgbClr val="5F5F5F"/>
                </a:solidFill>
                <a:latin typeface="Calibri"/>
                <a:ea typeface="Calibri"/>
                <a:cs typeface="Calibri"/>
                <a:sym typeface="Calibri"/>
              </a:rPr>
              <a:t>Copyright © 2015, Oracle and/or its affiliates. All rights reserved.  |</a:t>
            </a:r>
          </a:p>
        </p:txBody>
      </p:sp>
      <p:pic>
        <p:nvPicPr>
          <p:cNvPr id="8" name="image1.png" descr="Horizontal JavaOne-Oracle co-branded logo in white on blue staging background."/>
          <p:cNvPicPr/>
          <p:nvPr/>
        </p:nvPicPr>
        <p:blipFill>
          <a:blip r:embed="rId43">
            <a:extLst/>
          </a:blip>
          <a:stretch>
            <a:fillRect/>
          </a:stretch>
        </p:blipFill>
        <p:spPr>
          <a:xfrm>
            <a:off x="530766" y="6263645"/>
            <a:ext cx="1475742" cy="594361"/>
          </a:xfrm>
          <a:prstGeom prst="rect">
            <a:avLst/>
          </a:prstGeom>
          <a:ln w="12700">
            <a:miter lim="400000"/>
          </a:ln>
        </p:spPr>
      </p:pic>
      <p:sp>
        <p:nvSpPr>
          <p:cNvPr id="9" name="Shape 9"/>
          <p:cNvSpPr>
            <a:spLocks noGrp="1"/>
          </p:cNvSpPr>
          <p:nvPr>
            <p:ph type="title"/>
          </p:nvPr>
        </p:nvSpPr>
        <p:spPr>
          <a:xfrm>
            <a:off x="10293457" y="0"/>
            <a:ext cx="1372674" cy="59436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lstStyle/>
          <a:p>
            <a:pPr lvl="0">
              <a:defRPr sz="1800">
                <a:solidFill>
                  <a:srgbClr val="000000"/>
                </a:solidFill>
              </a:defRPr>
            </a:pPr>
            <a:r>
              <a:rPr sz="3600">
                <a:solidFill>
                  <a:srgbClr val="5F5F5F"/>
                </a:solidFill>
              </a:rPr>
              <a:t>Title Text</a:t>
            </a:r>
          </a:p>
        </p:txBody>
      </p:sp>
      <p:sp>
        <p:nvSpPr>
          <p:cNvPr id="10" name="Shape 10"/>
          <p:cNvSpPr>
            <a:spLocks noGrp="1"/>
          </p:cNvSpPr>
          <p:nvPr>
            <p:ph type="body" idx="1"/>
          </p:nvPr>
        </p:nvSpPr>
        <p:spPr>
          <a:xfrm>
            <a:off x="532228" y="533400"/>
            <a:ext cx="9532450" cy="63246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defRPr sz="1800">
                <a:solidFill>
                  <a:srgbClr val="000000"/>
                </a:solidFill>
              </a:defRPr>
            </a:pPr>
            <a:r>
              <a:rPr sz="2800">
                <a:solidFill>
                  <a:srgbClr val="5F5F5F"/>
                </a:solidFill>
              </a:rPr>
              <a:t>Body Level One</a:t>
            </a:r>
          </a:p>
          <a:p>
            <a:pPr lvl="1">
              <a:defRPr sz="1800">
                <a:solidFill>
                  <a:srgbClr val="000000"/>
                </a:solidFill>
              </a:defRPr>
            </a:pPr>
            <a:r>
              <a:rPr sz="2800">
                <a:solidFill>
                  <a:srgbClr val="5F5F5F"/>
                </a:solidFill>
              </a:rPr>
              <a:t>Body Level Two</a:t>
            </a:r>
          </a:p>
          <a:p>
            <a:pPr lvl="2">
              <a:defRPr sz="1800">
                <a:solidFill>
                  <a:srgbClr val="000000"/>
                </a:solidFill>
              </a:defRPr>
            </a:pPr>
            <a:r>
              <a:rPr sz="2800">
                <a:solidFill>
                  <a:srgbClr val="5F5F5F"/>
                </a:solidFill>
              </a:rPr>
              <a:t>Body Level Three</a:t>
            </a:r>
          </a:p>
          <a:p>
            <a:pPr lvl="3">
              <a:defRPr sz="1800">
                <a:solidFill>
                  <a:srgbClr val="000000"/>
                </a:solidFill>
              </a:defRPr>
            </a:pPr>
            <a:r>
              <a:rPr sz="2800">
                <a:solidFill>
                  <a:srgbClr val="5F5F5F"/>
                </a:solidFill>
              </a:rPr>
              <a:t>Body Level Four</a:t>
            </a:r>
          </a:p>
          <a:p>
            <a:pPr lvl="4">
              <a:defRPr sz="1800">
                <a:solidFill>
                  <a:srgbClr val="000000"/>
                </a:solidFill>
              </a:defRPr>
            </a:pPr>
            <a:r>
              <a:rPr sz="2800">
                <a:solidFill>
                  <a:srgbClr val="5F5F5F"/>
                </a:solidFill>
              </a:rPr>
              <a:t>Body Level Five</a:t>
            </a:r>
          </a:p>
        </p:txBody>
      </p:sp>
      <p:sp>
        <p:nvSpPr>
          <p:cNvPr id="11" name="Shape 11"/>
          <p:cNvSpPr>
            <a:spLocks noGrp="1"/>
          </p:cNvSpPr>
          <p:nvPr>
            <p:ph type="sldNum" sz="quarter" idx="2"/>
          </p:nvPr>
        </p:nvSpPr>
        <p:spPr>
          <a:xfrm>
            <a:off x="11539690" y="6584193"/>
            <a:ext cx="127100" cy="127001"/>
          </a:xfrm>
          <a:prstGeom prst="rect">
            <a:avLst/>
          </a:prstGeom>
          <a:ln w="12700">
            <a:miter lim="400000"/>
          </a:ln>
        </p:spPr>
        <p:txBody>
          <a:bodyPr wrap="none" lIns="0" tIns="0" rIns="0" bIns="0" anchor="ctr">
            <a:spAutoFit/>
          </a:bodyPr>
          <a:lstStyle>
            <a:lvl1pPr algn="r">
              <a:defRPr sz="800"/>
            </a:lvl1pPr>
          </a:lstStyle>
          <a:p>
            <a:fld id="{86CB4B4D-7CA3-9044-876B-883B54F8677D}" type="slidenum">
              <a:rPr kern="0">
                <a:solidFill>
                  <a:srgbClr val="5F5F5F"/>
                </a:solidFill>
                <a:latin typeface="Calibri"/>
                <a:ea typeface="Calibri"/>
                <a:cs typeface="Calibri"/>
                <a:sym typeface="Calibri"/>
              </a:rPr>
              <a:pPr/>
              <a:t>‹#›</a:t>
            </a:fld>
            <a:endParaRPr kern="0">
              <a:solidFill>
                <a:srgbClr val="5F5F5F"/>
              </a:solidFill>
              <a:latin typeface="Calibri"/>
              <a:ea typeface="Calibri"/>
              <a:cs typeface="Calibri"/>
              <a:sym typeface="Calibri"/>
            </a:endParaRPr>
          </a:p>
        </p:txBody>
      </p:sp>
    </p:spTree>
    <p:extLst>
      <p:ext uri="{BB962C8B-B14F-4D97-AF65-F5344CB8AC3E}">
        <p14:creationId xmlns:p14="http://schemas.microsoft.com/office/powerpoint/2010/main" val="360730058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 id="2147483764" r:id="rId26"/>
    <p:sldLayoutId id="2147483765" r:id="rId27"/>
    <p:sldLayoutId id="2147483766" r:id="rId28"/>
    <p:sldLayoutId id="2147483767" r:id="rId29"/>
    <p:sldLayoutId id="2147483768" r:id="rId30"/>
    <p:sldLayoutId id="2147483769" r:id="rId31"/>
    <p:sldLayoutId id="2147483770" r:id="rId32"/>
    <p:sldLayoutId id="2147483771" r:id="rId33"/>
    <p:sldLayoutId id="2147483772" r:id="rId34"/>
    <p:sldLayoutId id="2147483773" r:id="rId35"/>
    <p:sldLayoutId id="2147483774" r:id="rId36"/>
    <p:sldLayoutId id="2147483775" r:id="rId37"/>
    <p:sldLayoutId id="2147483776" r:id="rId38"/>
    <p:sldLayoutId id="2147483777" r:id="rId39"/>
    <p:sldLayoutId id="2147483778" r:id="rId40"/>
    <p:sldLayoutId id="2147483779" r:id="rId41"/>
  </p:sldLayoutIdLst>
  <p:transition xmlns:p14="http://schemas.microsoft.com/office/powerpoint/2010/main" spd="med"/>
  <p:txStyles>
    <p:titleStyle>
      <a:lvl1pPr>
        <a:lnSpc>
          <a:spcPct val="80000"/>
        </a:lnSpc>
        <a:defRPr sz="3600">
          <a:solidFill>
            <a:srgbClr val="5F5F5F"/>
          </a:solidFill>
          <a:latin typeface="Calibri"/>
          <a:ea typeface="Calibri"/>
          <a:cs typeface="Calibri"/>
          <a:sym typeface="Calibri"/>
        </a:defRPr>
      </a:lvl1pPr>
      <a:lvl2pPr>
        <a:lnSpc>
          <a:spcPct val="80000"/>
        </a:lnSpc>
        <a:defRPr sz="3600">
          <a:solidFill>
            <a:srgbClr val="5F5F5F"/>
          </a:solidFill>
          <a:latin typeface="Calibri"/>
          <a:ea typeface="Calibri"/>
          <a:cs typeface="Calibri"/>
          <a:sym typeface="Calibri"/>
        </a:defRPr>
      </a:lvl2pPr>
      <a:lvl3pPr>
        <a:lnSpc>
          <a:spcPct val="80000"/>
        </a:lnSpc>
        <a:defRPr sz="3600">
          <a:solidFill>
            <a:srgbClr val="5F5F5F"/>
          </a:solidFill>
          <a:latin typeface="Calibri"/>
          <a:ea typeface="Calibri"/>
          <a:cs typeface="Calibri"/>
          <a:sym typeface="Calibri"/>
        </a:defRPr>
      </a:lvl3pPr>
      <a:lvl4pPr>
        <a:lnSpc>
          <a:spcPct val="80000"/>
        </a:lnSpc>
        <a:defRPr sz="3600">
          <a:solidFill>
            <a:srgbClr val="5F5F5F"/>
          </a:solidFill>
          <a:latin typeface="Calibri"/>
          <a:ea typeface="Calibri"/>
          <a:cs typeface="Calibri"/>
          <a:sym typeface="Calibri"/>
        </a:defRPr>
      </a:lvl4pPr>
      <a:lvl5pPr>
        <a:lnSpc>
          <a:spcPct val="80000"/>
        </a:lnSpc>
        <a:defRPr sz="3600">
          <a:solidFill>
            <a:srgbClr val="5F5F5F"/>
          </a:solidFill>
          <a:latin typeface="Calibri"/>
          <a:ea typeface="Calibri"/>
          <a:cs typeface="Calibri"/>
          <a:sym typeface="Calibri"/>
        </a:defRPr>
      </a:lvl5pPr>
      <a:lvl6pPr>
        <a:lnSpc>
          <a:spcPct val="80000"/>
        </a:lnSpc>
        <a:defRPr sz="3600">
          <a:solidFill>
            <a:srgbClr val="5F5F5F"/>
          </a:solidFill>
          <a:latin typeface="Calibri"/>
          <a:ea typeface="Calibri"/>
          <a:cs typeface="Calibri"/>
          <a:sym typeface="Calibri"/>
        </a:defRPr>
      </a:lvl6pPr>
      <a:lvl7pPr>
        <a:lnSpc>
          <a:spcPct val="80000"/>
        </a:lnSpc>
        <a:defRPr sz="3600">
          <a:solidFill>
            <a:srgbClr val="5F5F5F"/>
          </a:solidFill>
          <a:latin typeface="Calibri"/>
          <a:ea typeface="Calibri"/>
          <a:cs typeface="Calibri"/>
          <a:sym typeface="Calibri"/>
        </a:defRPr>
      </a:lvl7pPr>
      <a:lvl8pPr>
        <a:lnSpc>
          <a:spcPct val="80000"/>
        </a:lnSpc>
        <a:defRPr sz="3600">
          <a:solidFill>
            <a:srgbClr val="5F5F5F"/>
          </a:solidFill>
          <a:latin typeface="Calibri"/>
          <a:ea typeface="Calibri"/>
          <a:cs typeface="Calibri"/>
          <a:sym typeface="Calibri"/>
        </a:defRPr>
      </a:lvl8pPr>
      <a:lvl9pPr>
        <a:lnSpc>
          <a:spcPct val="80000"/>
        </a:lnSpc>
        <a:defRPr sz="3600">
          <a:solidFill>
            <a:srgbClr val="5F5F5F"/>
          </a:solidFill>
          <a:latin typeface="Calibri"/>
          <a:ea typeface="Calibri"/>
          <a:cs typeface="Calibri"/>
          <a:sym typeface="Calibri"/>
        </a:defRPr>
      </a:lvl9pPr>
    </p:titleStyle>
    <p:bodyStyle>
      <a:lvl1pPr marL="228600" indent="-228600">
        <a:lnSpc>
          <a:spcPct val="90000"/>
        </a:lnSpc>
        <a:spcBef>
          <a:spcPts val="1200"/>
        </a:spcBef>
        <a:buClr>
          <a:srgbClr val="9F9F9F"/>
        </a:buClr>
        <a:buSzPct val="100000"/>
        <a:buFont typeface="Arial"/>
        <a:buChar char="•"/>
        <a:defRPr sz="2800">
          <a:solidFill>
            <a:srgbClr val="5F5F5F"/>
          </a:solidFill>
          <a:latin typeface="Calibri"/>
          <a:ea typeface="Calibri"/>
          <a:cs typeface="Calibri"/>
          <a:sym typeface="Calibri"/>
        </a:defRPr>
      </a:lvl1pPr>
      <a:lvl2pPr marL="541019" indent="-266700">
        <a:lnSpc>
          <a:spcPct val="90000"/>
        </a:lnSpc>
        <a:spcBef>
          <a:spcPts val="1200"/>
        </a:spcBef>
        <a:buClr>
          <a:srgbClr val="9F9F9F"/>
        </a:buClr>
        <a:buSzPct val="100000"/>
        <a:buFont typeface="Arial"/>
        <a:buChar char="–"/>
        <a:defRPr sz="2800">
          <a:solidFill>
            <a:srgbClr val="5F5F5F"/>
          </a:solidFill>
          <a:latin typeface="Calibri"/>
          <a:ea typeface="Calibri"/>
          <a:cs typeface="Calibri"/>
          <a:sym typeface="Calibri"/>
        </a:defRPr>
      </a:lvl2pPr>
      <a:lvl3pPr marL="804672" indent="-256032">
        <a:lnSpc>
          <a:spcPct val="90000"/>
        </a:lnSpc>
        <a:spcBef>
          <a:spcPts val="1200"/>
        </a:spcBef>
        <a:buClr>
          <a:srgbClr val="9F9F9F"/>
        </a:buClr>
        <a:buSzPct val="100000"/>
        <a:buFont typeface="Arial"/>
        <a:buChar char="•"/>
        <a:defRPr sz="2800">
          <a:solidFill>
            <a:srgbClr val="5F5F5F"/>
          </a:solidFill>
          <a:latin typeface="Calibri"/>
          <a:ea typeface="Calibri"/>
          <a:cs typeface="Calibri"/>
          <a:sym typeface="Calibri"/>
        </a:defRPr>
      </a:lvl3pPr>
      <a:lvl4pPr marL="1061719" indent="-284480">
        <a:lnSpc>
          <a:spcPct val="90000"/>
        </a:lnSpc>
        <a:spcBef>
          <a:spcPts val="1200"/>
        </a:spcBef>
        <a:buClr>
          <a:srgbClr val="9F9F9F"/>
        </a:buClr>
        <a:buSzPct val="100000"/>
        <a:buFont typeface="Arial"/>
        <a:buChar char="–"/>
        <a:defRPr sz="2800">
          <a:solidFill>
            <a:srgbClr val="5F5F5F"/>
          </a:solidFill>
          <a:latin typeface="Calibri"/>
          <a:ea typeface="Calibri"/>
          <a:cs typeface="Calibri"/>
          <a:sym typeface="Calibri"/>
        </a:defRPr>
      </a:lvl4pPr>
      <a:lvl5pPr marL="1325880" indent="-320040">
        <a:lnSpc>
          <a:spcPct val="90000"/>
        </a:lnSpc>
        <a:spcBef>
          <a:spcPts val="1200"/>
        </a:spcBef>
        <a:buClr>
          <a:srgbClr val="9F9F9F"/>
        </a:buClr>
        <a:buSzPct val="100000"/>
        <a:buFont typeface="Arial"/>
        <a:buChar char="•"/>
        <a:defRPr sz="2800">
          <a:solidFill>
            <a:srgbClr val="5F5F5F"/>
          </a:solidFill>
          <a:latin typeface="Calibri"/>
          <a:ea typeface="Calibri"/>
          <a:cs typeface="Calibri"/>
          <a:sym typeface="Calibri"/>
        </a:defRPr>
      </a:lvl5pPr>
      <a:lvl6pPr marL="1554480" indent="-320040">
        <a:lnSpc>
          <a:spcPct val="90000"/>
        </a:lnSpc>
        <a:spcBef>
          <a:spcPts val="1200"/>
        </a:spcBef>
        <a:buClr>
          <a:srgbClr val="9F9F9F"/>
        </a:buClr>
        <a:buSzPct val="100000"/>
        <a:buFont typeface="Arial"/>
        <a:buChar char="–"/>
        <a:defRPr sz="2800">
          <a:solidFill>
            <a:srgbClr val="5F5F5F"/>
          </a:solidFill>
          <a:latin typeface="Calibri"/>
          <a:ea typeface="Calibri"/>
          <a:cs typeface="Calibri"/>
          <a:sym typeface="Calibri"/>
        </a:defRPr>
      </a:lvl6pPr>
      <a:lvl7pPr marL="1783080" indent="-320040">
        <a:lnSpc>
          <a:spcPct val="90000"/>
        </a:lnSpc>
        <a:spcBef>
          <a:spcPts val="1200"/>
        </a:spcBef>
        <a:buClr>
          <a:srgbClr val="9F9F9F"/>
        </a:buClr>
        <a:buSzPct val="100000"/>
        <a:buFont typeface="Arial"/>
        <a:buChar char="•"/>
        <a:defRPr sz="2800">
          <a:solidFill>
            <a:srgbClr val="5F5F5F"/>
          </a:solidFill>
          <a:latin typeface="Calibri"/>
          <a:ea typeface="Calibri"/>
          <a:cs typeface="Calibri"/>
          <a:sym typeface="Calibri"/>
        </a:defRPr>
      </a:lvl7pPr>
      <a:lvl8pPr marL="2011679" indent="-320039">
        <a:lnSpc>
          <a:spcPct val="90000"/>
        </a:lnSpc>
        <a:spcBef>
          <a:spcPts val="1200"/>
        </a:spcBef>
        <a:buClr>
          <a:srgbClr val="9F9F9F"/>
        </a:buClr>
        <a:buSzPct val="100000"/>
        <a:buFont typeface="Arial"/>
        <a:buChar char="–"/>
        <a:defRPr sz="2800">
          <a:solidFill>
            <a:srgbClr val="5F5F5F"/>
          </a:solidFill>
          <a:latin typeface="Calibri"/>
          <a:ea typeface="Calibri"/>
          <a:cs typeface="Calibri"/>
          <a:sym typeface="Calibri"/>
        </a:defRPr>
      </a:lvl8pPr>
      <a:lvl9pPr marL="2240279" indent="-320039">
        <a:lnSpc>
          <a:spcPct val="90000"/>
        </a:lnSpc>
        <a:spcBef>
          <a:spcPts val="1200"/>
        </a:spcBef>
        <a:buClr>
          <a:srgbClr val="9F9F9F"/>
        </a:buClr>
        <a:buSzPct val="100000"/>
        <a:buFont typeface="Arial"/>
        <a:buChar char="•"/>
        <a:defRPr sz="2800">
          <a:solidFill>
            <a:srgbClr val="5F5F5F"/>
          </a:solidFill>
          <a:latin typeface="Calibri"/>
          <a:ea typeface="Calibri"/>
          <a:cs typeface="Calibri"/>
          <a:sym typeface="Calibri"/>
        </a:defRPr>
      </a:lvl9pPr>
    </p:bodyStyle>
    <p:otherStyle>
      <a:lvl1pPr algn="r">
        <a:defRPr sz="800">
          <a:solidFill>
            <a:schemeClr val="tx1"/>
          </a:solidFill>
          <a:latin typeface="+mn-lt"/>
          <a:ea typeface="+mn-ea"/>
          <a:cs typeface="+mn-cs"/>
          <a:sym typeface="Calibri"/>
        </a:defRPr>
      </a:lvl1pPr>
      <a:lvl2pPr indent="457200" algn="r">
        <a:defRPr sz="800">
          <a:solidFill>
            <a:schemeClr val="tx1"/>
          </a:solidFill>
          <a:latin typeface="+mn-lt"/>
          <a:ea typeface="+mn-ea"/>
          <a:cs typeface="+mn-cs"/>
          <a:sym typeface="Calibri"/>
        </a:defRPr>
      </a:lvl2pPr>
      <a:lvl3pPr indent="914400" algn="r">
        <a:defRPr sz="800">
          <a:solidFill>
            <a:schemeClr val="tx1"/>
          </a:solidFill>
          <a:latin typeface="+mn-lt"/>
          <a:ea typeface="+mn-ea"/>
          <a:cs typeface="+mn-cs"/>
          <a:sym typeface="Calibri"/>
        </a:defRPr>
      </a:lvl3pPr>
      <a:lvl4pPr indent="1371600" algn="r">
        <a:defRPr sz="800">
          <a:solidFill>
            <a:schemeClr val="tx1"/>
          </a:solidFill>
          <a:latin typeface="+mn-lt"/>
          <a:ea typeface="+mn-ea"/>
          <a:cs typeface="+mn-cs"/>
          <a:sym typeface="Calibri"/>
        </a:defRPr>
      </a:lvl4pPr>
      <a:lvl5pPr indent="1828800" algn="r">
        <a:defRPr sz="800">
          <a:solidFill>
            <a:schemeClr val="tx1"/>
          </a:solidFill>
          <a:latin typeface="+mn-lt"/>
          <a:ea typeface="+mn-ea"/>
          <a:cs typeface="+mn-cs"/>
          <a:sym typeface="Calibri"/>
        </a:defRPr>
      </a:lvl5pPr>
      <a:lvl6pPr indent="2286000" algn="r">
        <a:defRPr sz="800">
          <a:solidFill>
            <a:schemeClr val="tx1"/>
          </a:solidFill>
          <a:latin typeface="+mn-lt"/>
          <a:ea typeface="+mn-ea"/>
          <a:cs typeface="+mn-cs"/>
          <a:sym typeface="Calibri"/>
        </a:defRPr>
      </a:lvl6pPr>
      <a:lvl7pPr indent="2743200" algn="r">
        <a:defRPr sz="800">
          <a:solidFill>
            <a:schemeClr val="tx1"/>
          </a:solidFill>
          <a:latin typeface="+mn-lt"/>
          <a:ea typeface="+mn-ea"/>
          <a:cs typeface="+mn-cs"/>
          <a:sym typeface="Calibri"/>
        </a:defRPr>
      </a:lvl7pPr>
      <a:lvl8pPr indent="3200400" algn="r">
        <a:defRPr sz="800">
          <a:solidFill>
            <a:schemeClr val="tx1"/>
          </a:solidFill>
          <a:latin typeface="+mn-lt"/>
          <a:ea typeface="+mn-ea"/>
          <a:cs typeface="+mn-cs"/>
          <a:sym typeface="Calibri"/>
        </a:defRPr>
      </a:lvl8pPr>
      <a:lvl9pPr indent="3657600" algn="r">
        <a:defRPr sz="8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32.png"/></Relationships>
</file>

<file path=ppt/slides/_rels/slide2.xml.rels><?xml version="1.0" encoding="UTF-8" standalone="yes"?>
<Relationships xmlns="http://schemas.openxmlformats.org/package/2006/relationships"><Relationship Id="rId11" Type="http://schemas.openxmlformats.org/officeDocument/2006/relationships/image" Target="../media/image29.png"/><Relationship Id="rId12" Type="http://schemas.openxmlformats.org/officeDocument/2006/relationships/image" Target="../media/image30.png"/><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2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image" Target="../media/image3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3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hyperlink" Target="https://java.net/projects/json-processing-spec"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hyperlink" Target="https://java.net/projects/jsonp"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xml"/><Relationship Id="rId3" Type="http://schemas.openxmlformats.org/officeDocument/2006/relationships/image" Target="../media/image3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05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JSON-P 1.1</a:t>
            </a:r>
            <a:endParaRPr lang="en-US" dirty="0"/>
          </a:p>
        </p:txBody>
      </p:sp>
      <p:sp>
        <p:nvSpPr>
          <p:cNvPr id="3" name="Content Placeholder 2"/>
          <p:cNvSpPr>
            <a:spLocks noGrp="1"/>
          </p:cNvSpPr>
          <p:nvPr>
            <p:ph idx="1"/>
          </p:nvPr>
        </p:nvSpPr>
        <p:spPr/>
        <p:txBody>
          <a:bodyPr/>
          <a:lstStyle/>
          <a:p>
            <a:r>
              <a:rPr lang="en-GB" dirty="0" err="1" smtClean="0"/>
              <a:t>Json</a:t>
            </a:r>
            <a:endParaRPr lang="en-GB" dirty="0" smtClean="0"/>
          </a:p>
          <a:p>
            <a:pPr lvl="1">
              <a:buFont typeface="Arial"/>
              <a:buChar char="•"/>
            </a:pPr>
            <a:r>
              <a:rPr lang="en-US" dirty="0"/>
              <a:t>public static </a:t>
            </a:r>
            <a:r>
              <a:rPr lang="en-US" dirty="0" err="1"/>
              <a:t>JsonString</a:t>
            </a:r>
            <a:r>
              <a:rPr lang="en-US" dirty="0"/>
              <a:t> </a:t>
            </a:r>
            <a:r>
              <a:rPr lang="en-US" dirty="0" err="1"/>
              <a:t>createValue</a:t>
            </a:r>
            <a:r>
              <a:rPr lang="en-US" dirty="0"/>
              <a:t>(String value</a:t>
            </a:r>
            <a:r>
              <a:rPr lang="en-US" dirty="0" smtClean="0"/>
              <a:t>)</a:t>
            </a:r>
          </a:p>
          <a:p>
            <a:pPr lvl="1">
              <a:buFont typeface="Arial"/>
              <a:buChar char="•"/>
            </a:pPr>
            <a:r>
              <a:rPr lang="en-US" dirty="0"/>
              <a:t>public static </a:t>
            </a:r>
            <a:r>
              <a:rPr lang="en-US" dirty="0" err="1"/>
              <a:t>JsonNumber</a:t>
            </a:r>
            <a:r>
              <a:rPr lang="en-US" dirty="0"/>
              <a:t> </a:t>
            </a:r>
            <a:r>
              <a:rPr lang="en-US" dirty="0" err="1"/>
              <a:t>createValue</a:t>
            </a:r>
            <a:r>
              <a:rPr lang="en-US" dirty="0"/>
              <a:t>(</a:t>
            </a:r>
            <a:r>
              <a:rPr lang="en-US" dirty="0" err="1"/>
              <a:t>int</a:t>
            </a:r>
            <a:r>
              <a:rPr lang="en-US" dirty="0"/>
              <a:t> value</a:t>
            </a:r>
            <a:r>
              <a:rPr lang="en-US" dirty="0" smtClean="0"/>
              <a:t>)</a:t>
            </a:r>
          </a:p>
          <a:p>
            <a:pPr lvl="1">
              <a:buFont typeface="Arial"/>
              <a:buChar char="•"/>
            </a:pPr>
            <a:r>
              <a:rPr lang="en-US" dirty="0" smtClean="0"/>
              <a:t>Similarly for long, double, </a:t>
            </a:r>
            <a:r>
              <a:rPr lang="en-US" dirty="0" err="1" smtClean="0"/>
              <a:t>BigInteger</a:t>
            </a:r>
            <a:r>
              <a:rPr lang="en-US" dirty="0" smtClean="0"/>
              <a:t>, and </a:t>
            </a:r>
            <a:r>
              <a:rPr lang="en-US" dirty="0" err="1" smtClean="0"/>
              <a:t>BigDecimal</a:t>
            </a:r>
            <a:endParaRPr lang="en-GB" dirty="0" smtClean="0"/>
          </a:p>
          <a:p>
            <a:r>
              <a:rPr lang="en-GB" dirty="0" err="1" smtClean="0"/>
              <a:t>JsonReader</a:t>
            </a:r>
            <a:endParaRPr lang="en-GB" dirty="0"/>
          </a:p>
          <a:p>
            <a:pPr lvl="1">
              <a:buFont typeface="Arial"/>
              <a:buChar char="•"/>
            </a:pPr>
            <a:r>
              <a:rPr lang="en-US" dirty="0"/>
              <a:t>default </a:t>
            </a:r>
            <a:r>
              <a:rPr lang="en-US" dirty="0" err="1"/>
              <a:t>JsonValue</a:t>
            </a:r>
            <a:r>
              <a:rPr lang="en-US" dirty="0"/>
              <a:t> </a:t>
            </a:r>
            <a:r>
              <a:rPr lang="en-US" dirty="0" err="1"/>
              <a:t>readValue</a:t>
            </a:r>
            <a:r>
              <a:rPr lang="en-US" dirty="0"/>
              <a:t>(</a:t>
            </a:r>
            <a:r>
              <a:rPr lang="en-US" dirty="0" smtClean="0"/>
              <a:t>)</a:t>
            </a:r>
            <a:endParaRPr lang="en-GB" dirty="0"/>
          </a:p>
          <a:p>
            <a:r>
              <a:rPr lang="en-GB" dirty="0" err="1" smtClean="0"/>
              <a:t>JsonWriter</a:t>
            </a:r>
            <a:endParaRPr lang="en-GB" dirty="0" smtClean="0"/>
          </a:p>
          <a:p>
            <a:pPr lvl="1">
              <a:buFont typeface="Arial"/>
              <a:buChar char="•"/>
            </a:pPr>
            <a:r>
              <a:rPr lang="en-US" dirty="0"/>
              <a:t>default void write(</a:t>
            </a:r>
            <a:r>
              <a:rPr lang="en-US" dirty="0" err="1"/>
              <a:t>JsonValue</a:t>
            </a:r>
            <a:r>
              <a:rPr lang="en-US" dirty="0"/>
              <a:t> value)</a:t>
            </a:r>
            <a:endParaRPr lang="en-GB"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10</a:t>
            </a:fld>
            <a:endParaRPr lang="en-US"/>
          </a:p>
        </p:txBody>
      </p:sp>
      <p:sp>
        <p:nvSpPr>
          <p:cNvPr id="5" name="Text Placeholder 4"/>
          <p:cNvSpPr>
            <a:spLocks noGrp="1"/>
          </p:cNvSpPr>
          <p:nvPr>
            <p:ph type="body" sz="quarter" idx="13"/>
          </p:nvPr>
        </p:nvSpPr>
        <p:spPr/>
        <p:txBody>
          <a:bodyPr/>
          <a:lstStyle/>
          <a:p>
            <a:r>
              <a:rPr lang="en-US" dirty="0" smtClean="0"/>
              <a:t>IETF RFC 7159 – New API</a:t>
            </a:r>
            <a:endParaRPr lang="en-US" dirty="0"/>
          </a:p>
        </p:txBody>
      </p:sp>
    </p:spTree>
    <p:extLst>
      <p:ext uri="{BB962C8B-B14F-4D97-AF65-F5344CB8AC3E}">
        <p14:creationId xmlns:p14="http://schemas.microsoft.com/office/powerpoint/2010/main" val="219645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p:nvPr/>
        </p:nvSpPr>
        <p:spPr>
          <a:xfrm>
            <a:off x="8629536" y="6586144"/>
            <a:ext cx="2436564" cy="12311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
            </a:lvl1pPr>
          </a:lstStyle>
          <a:p>
            <a:pPr lvl="0">
              <a:defRPr sz="1800">
                <a:solidFill>
                  <a:srgbClr val="000000"/>
                </a:solidFill>
              </a:defRPr>
            </a:pPr>
            <a:r>
              <a:rPr sz="800">
                <a:solidFill>
                  <a:srgbClr val="5F5F5F"/>
                </a:solidFill>
              </a:rPr>
              <a:t>Oracle Confidential – Internal/Restricted/Highly Restricted</a:t>
            </a:r>
          </a:p>
        </p:txBody>
      </p:sp>
      <p:sp>
        <p:nvSpPr>
          <p:cNvPr id="232" name="Shape 232"/>
          <p:cNvSpPr>
            <a:spLocks noGrp="1"/>
          </p:cNvSpPr>
          <p:nvPr>
            <p:ph type="title"/>
          </p:nvPr>
        </p:nvSpPr>
        <p:spPr>
          <a:xfrm>
            <a:off x="532228" y="2600335"/>
            <a:ext cx="11133902" cy="1371601"/>
          </a:xfrm>
          <a:prstGeom prst="rect">
            <a:avLst/>
          </a:prstGeom>
        </p:spPr>
        <p:txBody>
          <a:bodyPr>
            <a:normAutofit/>
          </a:bodyPr>
          <a:lstStyle/>
          <a:p>
            <a:pPr lvl="0">
              <a:defRPr sz="1800">
                <a:solidFill>
                  <a:srgbClr val="000000"/>
                </a:solidFill>
              </a:defRPr>
            </a:pPr>
            <a:r>
              <a:rPr lang="en-US" sz="4800" dirty="0" err="1" smtClean="0">
                <a:solidFill>
                  <a:srgbClr val="5F5F5F"/>
                </a:solidFill>
              </a:rPr>
              <a:t>JsonArray</a:t>
            </a:r>
            <a:r>
              <a:rPr lang="en-US" sz="4800" dirty="0" smtClean="0">
                <a:solidFill>
                  <a:srgbClr val="5F5F5F"/>
                </a:solidFill>
              </a:rPr>
              <a:t> and </a:t>
            </a:r>
            <a:r>
              <a:rPr lang="en-US" sz="4800" dirty="0" err="1" smtClean="0">
                <a:solidFill>
                  <a:srgbClr val="5F5F5F"/>
                </a:solidFill>
              </a:rPr>
              <a:t>JsonObject</a:t>
            </a:r>
            <a:r>
              <a:rPr lang="en-US" sz="4800" dirty="0" smtClean="0">
                <a:solidFill>
                  <a:srgbClr val="5F5F5F"/>
                </a:solidFill>
              </a:rPr>
              <a:t> Transformations </a:t>
            </a:r>
            <a:endParaRPr sz="4800" dirty="0">
              <a:solidFill>
                <a:srgbClr val="5F5F5F"/>
              </a:solidFill>
            </a:endParaRPr>
          </a:p>
        </p:txBody>
      </p:sp>
      <p:sp>
        <p:nvSpPr>
          <p:cNvPr id="233" name="Shape 233"/>
          <p:cNvSpPr>
            <a:spLocks noGrp="1"/>
          </p:cNvSpPr>
          <p:nvPr>
            <p:ph type="body" idx="1"/>
          </p:nvPr>
        </p:nvSpPr>
        <p:spPr>
          <a:xfrm>
            <a:off x="532228" y="4038609"/>
            <a:ext cx="11133902" cy="914401"/>
          </a:xfrm>
          <a:prstGeom prst="rect">
            <a:avLst/>
          </a:prstGeom>
        </p:spPr>
        <p:txBody>
          <a:bodyPr>
            <a:normAutofit/>
          </a:bodyPr>
          <a:lstStyle/>
          <a:p>
            <a:pPr lvl="0">
              <a:defRPr sz="1800" b="0">
                <a:solidFill>
                  <a:srgbClr val="000000"/>
                </a:solidFill>
              </a:defRPr>
            </a:pPr>
            <a:r>
              <a:rPr lang="en-US" sz="2400" b="1" dirty="0" smtClean="0">
                <a:solidFill>
                  <a:srgbClr val="5F5F5F"/>
                </a:solidFill>
              </a:rPr>
              <a:t> </a:t>
            </a:r>
            <a:endParaRPr sz="2400" b="1" dirty="0">
              <a:solidFill>
                <a:srgbClr val="5F5F5F"/>
              </a:solidFill>
            </a:endParaRPr>
          </a:p>
        </p:txBody>
      </p:sp>
      <p:sp>
        <p:nvSpPr>
          <p:cNvPr id="234" name="Shape 234"/>
          <p:cNvSpPr>
            <a:spLocks noGrp="1"/>
          </p:cNvSpPr>
          <p:nvPr>
            <p:ph type="sldNum" sz="quarter" idx="4294967295"/>
          </p:nvPr>
        </p:nvSpPr>
        <p:spPr>
          <a:xfrm>
            <a:off x="11284829" y="6492758"/>
            <a:ext cx="381960"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800">
                <a:solidFill>
                  <a:srgbClr val="5F5F5F"/>
                </a:solidFill>
              </a:rPr>
              <a:t>11</a:t>
            </a:fld>
            <a:endParaRPr sz="800">
              <a:solidFill>
                <a:srgbClr val="5F5F5F"/>
              </a:solidFill>
            </a:endParaRPr>
          </a:p>
        </p:txBody>
      </p:sp>
    </p:spTree>
    <p:extLst>
      <p:ext uri="{BB962C8B-B14F-4D97-AF65-F5344CB8AC3E}">
        <p14:creationId xmlns:p14="http://schemas.microsoft.com/office/powerpoint/2010/main" val="2765243400"/>
      </p:ext>
    </p:extLst>
  </p:cSld>
  <p:clrMapOvr>
    <a:masterClrMapping/>
  </p:clrMapOvr>
  <p:transition xmlns:p14="http://schemas.microsoft.com/office/powerpoint/2010/main" spd="med">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JSON-P 1.1</a:t>
            </a:r>
            <a:endParaRPr lang="en-US" dirty="0"/>
          </a:p>
        </p:txBody>
      </p:sp>
      <p:sp>
        <p:nvSpPr>
          <p:cNvPr id="3" name="Content Placeholder 2"/>
          <p:cNvSpPr>
            <a:spLocks noGrp="1"/>
          </p:cNvSpPr>
          <p:nvPr>
            <p:ph idx="1"/>
          </p:nvPr>
        </p:nvSpPr>
        <p:spPr/>
        <p:txBody>
          <a:bodyPr/>
          <a:lstStyle/>
          <a:p>
            <a:r>
              <a:rPr lang="en-GB" dirty="0" smtClean="0"/>
              <a:t>Transformation on immutable </a:t>
            </a:r>
            <a:r>
              <a:rPr lang="en-GB" dirty="0" err="1" smtClean="0"/>
              <a:t>JsonArray</a:t>
            </a:r>
            <a:r>
              <a:rPr lang="en-GB" dirty="0" smtClean="0"/>
              <a:t> and </a:t>
            </a:r>
            <a:r>
              <a:rPr lang="en-GB" dirty="0" err="1" smtClean="0"/>
              <a:t>JsonObject</a:t>
            </a:r>
            <a:endParaRPr lang="en-GB" dirty="0" smtClean="0"/>
          </a:p>
          <a:p>
            <a:r>
              <a:rPr lang="en-GB" dirty="0" smtClean="0"/>
              <a:t>Low level operations used in </a:t>
            </a:r>
            <a:r>
              <a:rPr lang="en-GB" dirty="0" err="1" smtClean="0"/>
              <a:t>JsonPatch</a:t>
            </a:r>
            <a:endParaRPr lang="en-GB" dirty="0" smtClean="0"/>
          </a:p>
          <a:p>
            <a:r>
              <a:rPr lang="en-GB" dirty="0" smtClean="0"/>
              <a:t>Use builder </a:t>
            </a:r>
            <a:r>
              <a:rPr lang="en-GB" dirty="0"/>
              <a:t>p</a:t>
            </a:r>
            <a:r>
              <a:rPr lang="en-GB" dirty="0" smtClean="0"/>
              <a:t>attern</a:t>
            </a:r>
            <a:endParaRPr lang="en-GB" dirty="0"/>
          </a:p>
          <a:p>
            <a:pPr lvl="1">
              <a:buFont typeface="Arial"/>
              <a:buChar char="•"/>
            </a:pPr>
            <a:r>
              <a:rPr lang="en-US" dirty="0" smtClean="0"/>
              <a:t>Create builders with initial </a:t>
            </a:r>
            <a:r>
              <a:rPr lang="en-US" dirty="0" err="1" smtClean="0"/>
              <a:t>JsonArray</a:t>
            </a:r>
            <a:r>
              <a:rPr lang="en-US" dirty="0" smtClean="0"/>
              <a:t> or </a:t>
            </a:r>
            <a:r>
              <a:rPr lang="en-US" dirty="0" err="1" smtClean="0"/>
              <a:t>JsonObject</a:t>
            </a:r>
            <a:endParaRPr lang="en-US" dirty="0" smtClean="0"/>
          </a:p>
          <a:p>
            <a:pPr lvl="1">
              <a:buFont typeface="Arial"/>
              <a:buChar char="•"/>
            </a:pPr>
            <a:r>
              <a:rPr lang="en-US" dirty="0" smtClean="0"/>
              <a:t>Add editing operations to builders</a:t>
            </a:r>
          </a:p>
          <a:p>
            <a:pPr lvl="1">
              <a:buFont typeface="Arial"/>
              <a:buChar char="•"/>
            </a:pPr>
            <a:r>
              <a:rPr lang="en-US" dirty="0" smtClean="0"/>
              <a:t>Builder returns immutable </a:t>
            </a:r>
            <a:r>
              <a:rPr lang="en-US" dirty="0" err="1" smtClean="0"/>
              <a:t>JsonArray</a:t>
            </a:r>
            <a:r>
              <a:rPr lang="en-US" dirty="0" smtClean="0"/>
              <a:t> or </a:t>
            </a:r>
            <a:r>
              <a:rPr lang="en-US" dirty="0" err="1" smtClean="0"/>
              <a:t>JsonObject</a:t>
            </a:r>
            <a:r>
              <a:rPr lang="en-US" dirty="0" smtClean="0"/>
              <a:t> when done</a:t>
            </a:r>
            <a:endParaRPr lang="en-GB"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12</a:t>
            </a:fld>
            <a:endParaRPr lang="en-US"/>
          </a:p>
        </p:txBody>
      </p:sp>
      <p:sp>
        <p:nvSpPr>
          <p:cNvPr id="5" name="Text Placeholder 4"/>
          <p:cNvSpPr>
            <a:spLocks noGrp="1"/>
          </p:cNvSpPr>
          <p:nvPr>
            <p:ph type="body" sz="quarter" idx="13"/>
          </p:nvPr>
        </p:nvSpPr>
        <p:spPr/>
        <p:txBody>
          <a:bodyPr/>
          <a:lstStyle/>
          <a:p>
            <a:r>
              <a:rPr lang="en-US" dirty="0" err="1" smtClean="0"/>
              <a:t>JsonArray</a:t>
            </a:r>
            <a:r>
              <a:rPr lang="en-US" dirty="0" smtClean="0"/>
              <a:t> and </a:t>
            </a:r>
            <a:r>
              <a:rPr lang="en-US" dirty="0" err="1" smtClean="0"/>
              <a:t>JsonObject</a:t>
            </a:r>
            <a:r>
              <a:rPr lang="en-US" dirty="0" smtClean="0"/>
              <a:t> Transformations</a:t>
            </a:r>
            <a:endParaRPr lang="en-US" dirty="0"/>
          </a:p>
        </p:txBody>
      </p:sp>
    </p:spTree>
    <p:extLst>
      <p:ext uri="{BB962C8B-B14F-4D97-AF65-F5344CB8AC3E}">
        <p14:creationId xmlns:p14="http://schemas.microsoft.com/office/powerpoint/2010/main" val="4123994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Shape 372"/>
          <p:cNvSpPr/>
          <p:nvPr/>
        </p:nvSpPr>
        <p:spPr>
          <a:xfrm>
            <a:off x="8629536" y="6586144"/>
            <a:ext cx="2436564" cy="12311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
            </a:lvl1pPr>
          </a:lstStyle>
          <a:p>
            <a:pPr lvl="0">
              <a:defRPr sz="1800">
                <a:solidFill>
                  <a:srgbClr val="000000"/>
                </a:solidFill>
              </a:defRPr>
            </a:pPr>
            <a:r>
              <a:rPr sz="800">
                <a:solidFill>
                  <a:srgbClr val="5F5F5F"/>
                </a:solidFill>
              </a:rPr>
              <a:t>Oracle Confidential – Internal/Restricted/Highly Restricted</a:t>
            </a:r>
          </a:p>
        </p:txBody>
      </p:sp>
      <p:sp>
        <p:nvSpPr>
          <p:cNvPr id="373" name="Shape 373"/>
          <p:cNvSpPr>
            <a:spLocks noGrp="1"/>
          </p:cNvSpPr>
          <p:nvPr>
            <p:ph type="sldNum" sz="quarter" idx="4294967295"/>
          </p:nvPr>
        </p:nvSpPr>
        <p:spPr>
          <a:xfrm>
            <a:off x="11284829" y="6492758"/>
            <a:ext cx="381960"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800">
                <a:solidFill>
                  <a:srgbClr val="5F5F5F"/>
                </a:solidFill>
              </a:rPr>
              <a:t>13</a:t>
            </a:fld>
            <a:endParaRPr sz="800">
              <a:solidFill>
                <a:srgbClr val="5F5F5F"/>
              </a:solidFill>
            </a:endParaRPr>
          </a:p>
        </p:txBody>
      </p:sp>
      <p:sp>
        <p:nvSpPr>
          <p:cNvPr id="374" name="Shape 374"/>
          <p:cNvSpPr>
            <a:spLocks noGrp="1"/>
          </p:cNvSpPr>
          <p:nvPr>
            <p:ph type="body" idx="1"/>
          </p:nvPr>
        </p:nvSpPr>
        <p:spPr>
          <a:xfrm>
            <a:off x="531567" y="1524002"/>
            <a:ext cx="11125692" cy="4511041"/>
          </a:xfrm>
          <a:prstGeom prst="rect">
            <a:avLst/>
          </a:prstGeom>
        </p:spPr>
        <p:txBody>
          <a:bodyPr/>
          <a:lstStyle/>
          <a:p>
            <a:pPr marL="0" lvl="0" indent="0">
              <a:buSzTx/>
              <a:buNone/>
              <a:defRPr>
                <a:solidFill>
                  <a:srgbClr val="000000"/>
                </a:solidFill>
              </a:defRPr>
            </a:pPr>
            <a:endParaRPr dirty="0">
              <a:solidFill>
                <a:srgbClr val="5F5F5F"/>
              </a:solidFill>
            </a:endParaRPr>
          </a:p>
          <a:p>
            <a:pPr>
              <a:lnSpc>
                <a:spcPct val="100000"/>
              </a:lnSpc>
              <a:spcBef>
                <a:spcPts val="600"/>
              </a:spcBef>
              <a:buClrTx/>
              <a:buNone/>
              <a:defRPr/>
            </a:pPr>
            <a:r>
              <a:rPr lang="en-US" dirty="0" smtClean="0">
                <a:solidFill>
                  <a:srgbClr val="4D4D4D"/>
                </a:solidFill>
                <a:latin typeface="Consolas"/>
                <a:cs typeface="Consolas"/>
              </a:rPr>
              <a:t>// </a:t>
            </a:r>
            <a:r>
              <a:rPr lang="en-US" dirty="0">
                <a:solidFill>
                  <a:srgbClr val="4D4D4D"/>
                </a:solidFill>
                <a:latin typeface="Consolas"/>
                <a:cs typeface="Consolas"/>
              </a:rPr>
              <a:t>Create the target</a:t>
            </a:r>
          </a:p>
          <a:p>
            <a:pPr>
              <a:lnSpc>
                <a:spcPct val="100000"/>
              </a:lnSpc>
              <a:spcBef>
                <a:spcPts val="600"/>
              </a:spcBef>
              <a:buClrTx/>
              <a:buNone/>
              <a:defRPr/>
            </a:pPr>
            <a:r>
              <a:rPr lang="en-US" dirty="0" err="1">
                <a:solidFill>
                  <a:srgbClr val="4D4D4D"/>
                </a:solidFill>
                <a:latin typeface="Consolas"/>
                <a:cs typeface="Consolas"/>
              </a:rPr>
              <a:t>JsonArray</a:t>
            </a:r>
            <a:r>
              <a:rPr lang="en-US" dirty="0">
                <a:solidFill>
                  <a:srgbClr val="4D4D4D"/>
                </a:solidFill>
                <a:latin typeface="Consolas"/>
                <a:cs typeface="Consolas"/>
              </a:rPr>
              <a:t> target = </a:t>
            </a:r>
            <a:r>
              <a:rPr lang="en-US" dirty="0" err="1">
                <a:solidFill>
                  <a:srgbClr val="4D4D4D"/>
                </a:solidFill>
                <a:latin typeface="Consolas"/>
                <a:cs typeface="Consolas"/>
              </a:rPr>
              <a:t>Json.createArrayBuilder</a:t>
            </a:r>
            <a:r>
              <a:rPr lang="en-US" dirty="0">
                <a:solidFill>
                  <a:srgbClr val="4D4D4D"/>
                </a:solidFill>
                <a:latin typeface="Consolas"/>
                <a:cs typeface="Consolas"/>
              </a:rPr>
              <a:t>().add(…).build();</a:t>
            </a:r>
          </a:p>
          <a:p>
            <a:pPr>
              <a:lnSpc>
                <a:spcPct val="100000"/>
              </a:lnSpc>
              <a:spcBef>
                <a:spcPts val="600"/>
              </a:spcBef>
              <a:buClrTx/>
              <a:buNone/>
              <a:defRPr/>
            </a:pPr>
            <a:endParaRPr lang="en-US" dirty="0">
              <a:solidFill>
                <a:srgbClr val="4D4D4D"/>
              </a:solidFill>
              <a:latin typeface="Consolas"/>
              <a:cs typeface="Consolas"/>
            </a:endParaRPr>
          </a:p>
          <a:p>
            <a:pPr>
              <a:lnSpc>
                <a:spcPct val="100000"/>
              </a:lnSpc>
              <a:spcBef>
                <a:spcPts val="600"/>
              </a:spcBef>
              <a:buClrTx/>
              <a:buNone/>
              <a:defRPr/>
            </a:pPr>
            <a:r>
              <a:rPr lang="en-US" dirty="0">
                <a:solidFill>
                  <a:srgbClr val="4D4D4D"/>
                </a:solidFill>
                <a:latin typeface="Consolas"/>
                <a:cs typeface="Consolas"/>
              </a:rPr>
              <a:t>// Create a builder initialized with the target</a:t>
            </a:r>
          </a:p>
          <a:p>
            <a:pPr>
              <a:lnSpc>
                <a:spcPct val="100000"/>
              </a:lnSpc>
              <a:spcBef>
                <a:spcPts val="600"/>
              </a:spcBef>
              <a:buClrTx/>
              <a:buNone/>
              <a:defRPr/>
            </a:pPr>
            <a:r>
              <a:rPr lang="en-US" dirty="0" err="1">
                <a:solidFill>
                  <a:srgbClr val="4D4D4D"/>
                </a:solidFill>
                <a:latin typeface="Consolas"/>
                <a:cs typeface="Consolas"/>
              </a:rPr>
              <a:t>JsonArrayBuilder</a:t>
            </a:r>
            <a:r>
              <a:rPr lang="en-US" dirty="0">
                <a:solidFill>
                  <a:srgbClr val="4D4D4D"/>
                </a:solidFill>
                <a:latin typeface="Consolas"/>
                <a:cs typeface="Consolas"/>
              </a:rPr>
              <a:t> builder = </a:t>
            </a:r>
            <a:r>
              <a:rPr lang="en-US" dirty="0" err="1">
                <a:solidFill>
                  <a:schemeClr val="accent6"/>
                </a:solidFill>
                <a:latin typeface="Consolas"/>
                <a:cs typeface="Consolas"/>
              </a:rPr>
              <a:t>Json.createArrayBuilder</a:t>
            </a:r>
            <a:r>
              <a:rPr lang="en-US" dirty="0">
                <a:solidFill>
                  <a:schemeClr val="accent6"/>
                </a:solidFill>
                <a:latin typeface="Consolas"/>
                <a:cs typeface="Consolas"/>
              </a:rPr>
              <a:t>(target)</a:t>
            </a:r>
            <a:r>
              <a:rPr lang="en-US" dirty="0">
                <a:solidFill>
                  <a:srgbClr val="4D4D4D"/>
                </a:solidFill>
                <a:latin typeface="Consolas"/>
                <a:cs typeface="Consolas"/>
              </a:rPr>
              <a:t>;</a:t>
            </a:r>
          </a:p>
          <a:p>
            <a:pPr>
              <a:lnSpc>
                <a:spcPct val="100000"/>
              </a:lnSpc>
              <a:spcBef>
                <a:spcPts val="600"/>
              </a:spcBef>
              <a:buClrTx/>
              <a:buNone/>
              <a:defRPr/>
            </a:pPr>
            <a:endParaRPr lang="en-US" dirty="0">
              <a:solidFill>
                <a:srgbClr val="4D4D4D"/>
              </a:solidFill>
              <a:latin typeface="Consolas"/>
              <a:cs typeface="Consolas"/>
            </a:endParaRPr>
          </a:p>
          <a:p>
            <a:pPr>
              <a:lnSpc>
                <a:spcPct val="100000"/>
              </a:lnSpc>
              <a:spcBef>
                <a:spcPts val="600"/>
              </a:spcBef>
              <a:buClrTx/>
              <a:buNone/>
              <a:defRPr/>
            </a:pPr>
            <a:r>
              <a:rPr lang="en-US" dirty="0">
                <a:solidFill>
                  <a:srgbClr val="4D4D4D"/>
                </a:solidFill>
                <a:latin typeface="Consolas"/>
                <a:cs typeface="Consolas"/>
              </a:rPr>
              <a:t>// </a:t>
            </a:r>
            <a:r>
              <a:rPr lang="en-US" dirty="0" smtClean="0">
                <a:solidFill>
                  <a:srgbClr val="4D4D4D"/>
                </a:solidFill>
                <a:latin typeface="Consolas"/>
                <a:cs typeface="Consolas"/>
              </a:rPr>
              <a:t>Operations on the </a:t>
            </a:r>
            <a:r>
              <a:rPr lang="en-US" dirty="0">
                <a:solidFill>
                  <a:srgbClr val="4D4D4D"/>
                </a:solidFill>
                <a:latin typeface="Consolas"/>
                <a:cs typeface="Consolas"/>
              </a:rPr>
              <a:t>array</a:t>
            </a:r>
          </a:p>
          <a:p>
            <a:pPr>
              <a:lnSpc>
                <a:spcPct val="100000"/>
              </a:lnSpc>
              <a:spcBef>
                <a:spcPts val="600"/>
              </a:spcBef>
              <a:buClrTx/>
              <a:buNone/>
              <a:defRPr/>
            </a:pPr>
            <a:r>
              <a:rPr lang="en-US" dirty="0" err="1" smtClean="0">
                <a:solidFill>
                  <a:srgbClr val="4D4D4D"/>
                </a:solidFill>
                <a:latin typeface="Consolas"/>
                <a:cs typeface="Consolas"/>
              </a:rPr>
              <a:t>JsonArray</a:t>
            </a:r>
            <a:r>
              <a:rPr lang="en-US" dirty="0" smtClean="0">
                <a:solidFill>
                  <a:srgbClr val="4D4D4D"/>
                </a:solidFill>
                <a:latin typeface="Consolas"/>
                <a:cs typeface="Consolas"/>
              </a:rPr>
              <a:t> </a:t>
            </a:r>
            <a:r>
              <a:rPr lang="en-US" dirty="0">
                <a:solidFill>
                  <a:srgbClr val="4D4D4D"/>
                </a:solidFill>
                <a:latin typeface="Consolas"/>
                <a:cs typeface="Consolas"/>
              </a:rPr>
              <a:t>result = </a:t>
            </a:r>
            <a:r>
              <a:rPr lang="en-US" dirty="0" err="1">
                <a:solidFill>
                  <a:schemeClr val="accent6"/>
                </a:solidFill>
                <a:latin typeface="Consolas"/>
                <a:cs typeface="Consolas"/>
              </a:rPr>
              <a:t>builder.add</a:t>
            </a:r>
            <a:r>
              <a:rPr lang="en-US" dirty="0" smtClean="0">
                <a:solidFill>
                  <a:schemeClr val="accent6"/>
                </a:solidFill>
                <a:latin typeface="Consolas"/>
                <a:cs typeface="Consolas"/>
              </a:rPr>
              <a:t>(99, "john")</a:t>
            </a:r>
          </a:p>
          <a:p>
            <a:pPr>
              <a:lnSpc>
                <a:spcPct val="100000"/>
              </a:lnSpc>
              <a:spcBef>
                <a:spcPts val="600"/>
              </a:spcBef>
              <a:buClrTx/>
              <a:buNone/>
              <a:defRPr/>
            </a:pPr>
            <a:r>
              <a:rPr lang="en-US" dirty="0">
                <a:solidFill>
                  <a:schemeClr val="accent6"/>
                </a:solidFill>
                <a:latin typeface="Consolas"/>
                <a:cs typeface="Consolas"/>
              </a:rPr>
              <a:t> </a:t>
            </a:r>
            <a:r>
              <a:rPr lang="en-US" dirty="0" smtClean="0">
                <a:solidFill>
                  <a:schemeClr val="accent6"/>
                </a:solidFill>
                <a:latin typeface="Consolas"/>
                <a:cs typeface="Consolas"/>
              </a:rPr>
              <a:t>                         .set(100, 1234)</a:t>
            </a:r>
          </a:p>
          <a:p>
            <a:pPr>
              <a:lnSpc>
                <a:spcPct val="100000"/>
              </a:lnSpc>
              <a:spcBef>
                <a:spcPts val="600"/>
              </a:spcBef>
              <a:buClrTx/>
              <a:buNone/>
              <a:defRPr/>
            </a:pPr>
            <a:r>
              <a:rPr lang="en-US" dirty="0">
                <a:solidFill>
                  <a:schemeClr val="accent6"/>
                </a:solidFill>
                <a:latin typeface="Consolas"/>
                <a:cs typeface="Consolas"/>
              </a:rPr>
              <a:t> </a:t>
            </a:r>
            <a:r>
              <a:rPr lang="en-US" dirty="0" smtClean="0">
                <a:solidFill>
                  <a:schemeClr val="accent6"/>
                </a:solidFill>
                <a:latin typeface="Consolas"/>
                <a:cs typeface="Consolas"/>
              </a:rPr>
              <a:t>                         .remove(3)</a:t>
            </a:r>
            <a:endParaRPr lang="en-US" dirty="0">
              <a:solidFill>
                <a:schemeClr val="accent6"/>
              </a:solidFill>
              <a:latin typeface="Consolas"/>
              <a:cs typeface="Consolas"/>
            </a:endParaRPr>
          </a:p>
          <a:p>
            <a:pPr>
              <a:lnSpc>
                <a:spcPct val="100000"/>
              </a:lnSpc>
              <a:spcBef>
                <a:spcPts val="600"/>
              </a:spcBef>
              <a:buClrTx/>
              <a:buNone/>
              <a:defRPr/>
            </a:pPr>
            <a:r>
              <a:rPr lang="en-US" dirty="0">
                <a:solidFill>
                  <a:srgbClr val="4D4D4D"/>
                </a:solidFill>
                <a:latin typeface="Consolas"/>
                <a:cs typeface="Consolas"/>
              </a:rPr>
              <a:t>                          .build();</a:t>
            </a:r>
          </a:p>
        </p:txBody>
      </p:sp>
      <p:sp>
        <p:nvSpPr>
          <p:cNvPr id="375" name="Shape 375"/>
          <p:cNvSpPr>
            <a:spLocks noGrp="1"/>
          </p:cNvSpPr>
          <p:nvPr>
            <p:ph type="title"/>
          </p:nvPr>
        </p:nvSpPr>
        <p:spPr>
          <a:xfrm>
            <a:off x="532228" y="406400"/>
            <a:ext cx="11133902" cy="889000"/>
          </a:xfrm>
          <a:prstGeom prst="rect">
            <a:avLst/>
          </a:prstGeom>
        </p:spPr>
        <p:txBody>
          <a:bodyPr>
            <a:normAutofit/>
          </a:bodyPr>
          <a:lstStyle>
            <a:lvl1pPr indent="1587">
              <a:lnSpc>
                <a:spcPct val="90000"/>
              </a:lnSpc>
              <a:defRPr sz="2400" b="1"/>
            </a:lvl1pPr>
          </a:lstStyle>
          <a:p>
            <a:pPr lvl="0">
              <a:defRPr sz="1800" b="0">
                <a:solidFill>
                  <a:srgbClr val="000000"/>
                </a:solidFill>
              </a:defRPr>
            </a:pPr>
            <a:r>
              <a:rPr lang="en-US" sz="2400" b="1" dirty="0" smtClean="0">
                <a:solidFill>
                  <a:srgbClr val="5F5F5F"/>
                </a:solidFill>
              </a:rPr>
              <a:t>Example: </a:t>
            </a:r>
            <a:r>
              <a:rPr lang="en-US" sz="2400" b="1" dirty="0" err="1" smtClean="0">
                <a:solidFill>
                  <a:srgbClr val="5F5F5F"/>
                </a:solidFill>
              </a:rPr>
              <a:t>JsonArray</a:t>
            </a:r>
            <a:r>
              <a:rPr lang="en-US" sz="2400" b="1" dirty="0" smtClean="0">
                <a:solidFill>
                  <a:srgbClr val="5F5F5F"/>
                </a:solidFill>
              </a:rPr>
              <a:t> Transformation</a:t>
            </a:r>
            <a:endParaRPr sz="2400" b="1" dirty="0">
              <a:solidFill>
                <a:srgbClr val="5F5F5F"/>
              </a:solidFill>
            </a:endParaRPr>
          </a:p>
        </p:txBody>
      </p:sp>
    </p:spTree>
    <p:extLst>
      <p:ext uri="{BB962C8B-B14F-4D97-AF65-F5344CB8AC3E}">
        <p14:creationId xmlns:p14="http://schemas.microsoft.com/office/powerpoint/2010/main" val="1134864155"/>
      </p:ext>
    </p:extLst>
  </p:cSld>
  <p:clrMapOvr>
    <a:masterClrMapping/>
  </p:clrMapOvr>
  <p:transition xmlns:p14="http://schemas.microsoft.com/office/powerpoint/2010/main" spd="med">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p:nvPr/>
        </p:nvSpPr>
        <p:spPr>
          <a:xfrm>
            <a:off x="8629536" y="6586144"/>
            <a:ext cx="2436564" cy="12311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
            </a:lvl1pPr>
          </a:lstStyle>
          <a:p>
            <a:pPr lvl="0">
              <a:defRPr sz="1800">
                <a:solidFill>
                  <a:srgbClr val="000000"/>
                </a:solidFill>
              </a:defRPr>
            </a:pPr>
            <a:r>
              <a:rPr sz="800">
                <a:solidFill>
                  <a:srgbClr val="5F5F5F"/>
                </a:solidFill>
              </a:rPr>
              <a:t>Oracle Confidential – Internal/Restricted/Highly Restricted</a:t>
            </a:r>
          </a:p>
        </p:txBody>
      </p:sp>
      <p:sp>
        <p:nvSpPr>
          <p:cNvPr id="232" name="Shape 232"/>
          <p:cNvSpPr>
            <a:spLocks noGrp="1"/>
          </p:cNvSpPr>
          <p:nvPr>
            <p:ph type="title"/>
          </p:nvPr>
        </p:nvSpPr>
        <p:spPr>
          <a:xfrm>
            <a:off x="532228" y="2600335"/>
            <a:ext cx="11133902" cy="1371601"/>
          </a:xfrm>
          <a:prstGeom prst="rect">
            <a:avLst/>
          </a:prstGeom>
        </p:spPr>
        <p:txBody>
          <a:bodyPr>
            <a:normAutofit/>
          </a:bodyPr>
          <a:lstStyle/>
          <a:p>
            <a:pPr lvl="0">
              <a:defRPr sz="1800">
                <a:solidFill>
                  <a:srgbClr val="000000"/>
                </a:solidFill>
              </a:defRPr>
            </a:pPr>
            <a:r>
              <a:rPr sz="4800" dirty="0">
                <a:solidFill>
                  <a:srgbClr val="5F5F5F"/>
                </a:solidFill>
              </a:rPr>
              <a:t>JSON Pointer</a:t>
            </a:r>
          </a:p>
        </p:txBody>
      </p:sp>
      <p:sp>
        <p:nvSpPr>
          <p:cNvPr id="233" name="Shape 233"/>
          <p:cNvSpPr>
            <a:spLocks noGrp="1"/>
          </p:cNvSpPr>
          <p:nvPr>
            <p:ph type="body" idx="1"/>
          </p:nvPr>
        </p:nvSpPr>
        <p:spPr>
          <a:xfrm>
            <a:off x="532228" y="4038609"/>
            <a:ext cx="11133902" cy="914401"/>
          </a:xfrm>
          <a:prstGeom prst="rect">
            <a:avLst/>
          </a:prstGeom>
        </p:spPr>
        <p:txBody>
          <a:bodyPr>
            <a:normAutofit/>
          </a:bodyPr>
          <a:lstStyle/>
          <a:p>
            <a:pPr lvl="0">
              <a:defRPr sz="1800" b="0">
                <a:solidFill>
                  <a:srgbClr val="000000"/>
                </a:solidFill>
              </a:defRPr>
            </a:pPr>
            <a:r>
              <a:rPr sz="2400" b="1" dirty="0">
                <a:solidFill>
                  <a:srgbClr val="5F5F5F"/>
                </a:solidFill>
              </a:rPr>
              <a:t>IETF RFC 6901</a:t>
            </a:r>
          </a:p>
        </p:txBody>
      </p:sp>
      <p:sp>
        <p:nvSpPr>
          <p:cNvPr id="234" name="Shape 234"/>
          <p:cNvSpPr>
            <a:spLocks noGrp="1"/>
          </p:cNvSpPr>
          <p:nvPr>
            <p:ph type="sldNum" sz="quarter" idx="4294967295"/>
          </p:nvPr>
        </p:nvSpPr>
        <p:spPr>
          <a:xfrm>
            <a:off x="11284829" y="6492758"/>
            <a:ext cx="381960"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800">
                <a:solidFill>
                  <a:srgbClr val="5F5F5F"/>
                </a:solidFill>
              </a:rPr>
              <a:t>14</a:t>
            </a:fld>
            <a:endParaRPr sz="800">
              <a:solidFill>
                <a:srgbClr val="5F5F5F"/>
              </a:solidFill>
            </a:endParaRPr>
          </a:p>
        </p:txBody>
      </p:sp>
    </p:spTree>
    <p:extLst>
      <p:ext uri="{BB962C8B-B14F-4D97-AF65-F5344CB8AC3E}">
        <p14:creationId xmlns:p14="http://schemas.microsoft.com/office/powerpoint/2010/main" val="1372418443"/>
      </p:ext>
    </p:extLst>
  </p:cSld>
  <p:clrMapOvr>
    <a:masterClrMapping/>
  </p:clrMapOvr>
  <p:transition xmlns:p14="http://schemas.microsoft.com/office/powerpoint/2010/main" spd="med">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p:nvPr/>
        </p:nvSpPr>
        <p:spPr>
          <a:xfrm>
            <a:off x="8629538" y="6509196"/>
            <a:ext cx="5474831" cy="27699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
            </a:lvl1pPr>
          </a:lstStyle>
          <a:p>
            <a:pPr>
              <a:defRPr sz="1800">
                <a:solidFill>
                  <a:srgbClr val="000000"/>
                </a:solidFill>
              </a:defRPr>
            </a:pPr>
            <a:r>
              <a:rPr kern="0">
                <a:solidFill>
                  <a:srgbClr val="5F5F5F"/>
                </a:solidFill>
                <a:latin typeface="Calibri"/>
                <a:ea typeface="Calibri"/>
                <a:cs typeface="Calibri"/>
                <a:sym typeface="Calibri"/>
              </a:rPr>
              <a:t>Oracle Confidential – Internal/Restricted/Highly Restricted</a:t>
            </a:r>
          </a:p>
        </p:txBody>
      </p:sp>
      <p:sp>
        <p:nvSpPr>
          <p:cNvPr id="239" name="Shape 239"/>
          <p:cNvSpPr>
            <a:spLocks noGrp="1"/>
          </p:cNvSpPr>
          <p:nvPr>
            <p:ph type="title"/>
          </p:nvPr>
        </p:nvSpPr>
        <p:spPr>
          <a:xfrm>
            <a:off x="532228" y="406400"/>
            <a:ext cx="11133902" cy="889000"/>
          </a:xfrm>
          <a:prstGeom prst="rect">
            <a:avLst/>
          </a:prstGeom>
        </p:spPr>
        <p:txBody>
          <a:bodyPr>
            <a:normAutofit/>
          </a:bodyPr>
          <a:lstStyle/>
          <a:p>
            <a:pPr lvl="0">
              <a:defRPr sz="1800">
                <a:solidFill>
                  <a:srgbClr val="000000"/>
                </a:solidFill>
              </a:defRPr>
            </a:pPr>
            <a:r>
              <a:rPr sz="3600">
                <a:solidFill>
                  <a:srgbClr val="5F5F5F"/>
                </a:solidFill>
              </a:rPr>
              <a:t>JSON-P 1.1</a:t>
            </a:r>
          </a:p>
        </p:txBody>
      </p:sp>
      <p:sp>
        <p:nvSpPr>
          <p:cNvPr id="240" name="Shape 240"/>
          <p:cNvSpPr>
            <a:spLocks noGrp="1"/>
          </p:cNvSpPr>
          <p:nvPr>
            <p:ph type="body" idx="1"/>
          </p:nvPr>
        </p:nvSpPr>
        <p:spPr>
          <a:xfrm>
            <a:off x="531566" y="1981200"/>
            <a:ext cx="11135224" cy="3962400"/>
          </a:xfrm>
          <a:prstGeom prst="rect">
            <a:avLst/>
          </a:prstGeom>
        </p:spPr>
        <p:txBody>
          <a:bodyPr>
            <a:normAutofit/>
          </a:bodyPr>
          <a:lstStyle/>
          <a:p>
            <a:pPr lvl="0" algn="l">
              <a:defRPr sz="1800">
                <a:solidFill>
                  <a:srgbClr val="000000"/>
                </a:solidFill>
              </a:defRPr>
            </a:pPr>
            <a:r>
              <a:rPr sz="2800" dirty="0">
                <a:solidFill>
                  <a:srgbClr val="5F5F5F"/>
                </a:solidFill>
              </a:rPr>
              <a:t>String syntax for </a:t>
            </a:r>
            <a:r>
              <a:rPr sz="2800" b="1" dirty="0">
                <a:solidFill>
                  <a:srgbClr val="5F5F5F"/>
                </a:solidFill>
              </a:rPr>
              <a:t>identifying</a:t>
            </a:r>
            <a:r>
              <a:rPr sz="2800" dirty="0">
                <a:solidFill>
                  <a:srgbClr val="5F5F5F"/>
                </a:solidFill>
              </a:rPr>
              <a:t> a specific value</a:t>
            </a:r>
          </a:p>
          <a:p>
            <a:pPr marL="502919" lvl="1" indent="-228600">
              <a:buChar char="•"/>
              <a:defRPr sz="1800">
                <a:solidFill>
                  <a:srgbClr val="000000"/>
                </a:solidFill>
              </a:defRPr>
            </a:pPr>
            <a:r>
              <a:rPr sz="2800" dirty="0">
                <a:solidFill>
                  <a:srgbClr val="5F5F5F"/>
                </a:solidFill>
              </a:rPr>
              <a:t>/author/name</a:t>
            </a:r>
          </a:p>
          <a:p>
            <a:pPr marL="502919" lvl="1" indent="-228600">
              <a:buChar char="•"/>
              <a:defRPr sz="1800">
                <a:solidFill>
                  <a:srgbClr val="000000"/>
                </a:solidFill>
              </a:defRPr>
            </a:pPr>
            <a:r>
              <a:rPr sz="2800" dirty="0">
                <a:solidFill>
                  <a:srgbClr val="5F5F5F"/>
                </a:solidFill>
              </a:rPr>
              <a:t>/parents/0</a:t>
            </a:r>
          </a:p>
          <a:p>
            <a:pPr lvl="0">
              <a:defRPr sz="1800">
                <a:solidFill>
                  <a:srgbClr val="000000"/>
                </a:solidFill>
              </a:defRPr>
            </a:pPr>
            <a:endParaRPr dirty="0">
              <a:solidFill>
                <a:srgbClr val="5F5F5F"/>
              </a:solidFill>
            </a:endParaRPr>
          </a:p>
          <a:p>
            <a:pPr lvl="0">
              <a:defRPr sz="1800">
                <a:solidFill>
                  <a:srgbClr val="000000"/>
                </a:solidFill>
              </a:defRPr>
            </a:pPr>
            <a:r>
              <a:rPr sz="2800" dirty="0">
                <a:solidFill>
                  <a:srgbClr val="5F5F5F"/>
                </a:solidFill>
              </a:rPr>
              <a:t>‘/’ —&gt; ‘~1’ </a:t>
            </a:r>
          </a:p>
          <a:p>
            <a:pPr lvl="0">
              <a:defRPr sz="1800">
                <a:solidFill>
                  <a:srgbClr val="000000"/>
                </a:solidFill>
              </a:defRPr>
            </a:pPr>
            <a:r>
              <a:rPr sz="2800" dirty="0">
                <a:solidFill>
                  <a:srgbClr val="5F5F5F"/>
                </a:solidFill>
              </a:rPr>
              <a:t>‘~’ —&gt; ‘~0’</a:t>
            </a:r>
          </a:p>
          <a:p>
            <a:pPr lvl="0">
              <a:defRPr sz="1800">
                <a:solidFill>
                  <a:srgbClr val="000000"/>
                </a:solidFill>
              </a:defRPr>
            </a:pPr>
            <a:r>
              <a:rPr sz="2800" dirty="0">
                <a:solidFill>
                  <a:srgbClr val="5F5F5F"/>
                </a:solidFill>
              </a:rPr>
              <a:t>Absolute</a:t>
            </a:r>
          </a:p>
        </p:txBody>
      </p:sp>
      <p:sp>
        <p:nvSpPr>
          <p:cNvPr id="241" name="Shape 241"/>
          <p:cNvSpPr/>
          <p:nvPr/>
        </p:nvSpPr>
        <p:spPr>
          <a:xfrm>
            <a:off x="532228" y="1373741"/>
            <a:ext cx="11133902" cy="3949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587">
              <a:lnSpc>
                <a:spcPct val="90000"/>
              </a:lnSpc>
              <a:defRPr sz="2400" b="1"/>
            </a:lvl1pPr>
          </a:lstStyle>
          <a:p>
            <a:pPr>
              <a:defRPr sz="1800" b="0">
                <a:solidFill>
                  <a:srgbClr val="000000"/>
                </a:solidFill>
              </a:defRPr>
            </a:pPr>
            <a:r>
              <a:rPr sz="2800" kern="0" dirty="0">
                <a:solidFill>
                  <a:srgbClr val="5F5F5F"/>
                </a:solidFill>
                <a:latin typeface="Calibri"/>
                <a:ea typeface="Calibri"/>
                <a:cs typeface="Calibri"/>
                <a:sym typeface="Calibri"/>
              </a:rPr>
              <a:t>JSON-Pointer — IETF RFC 6901</a:t>
            </a:r>
          </a:p>
        </p:txBody>
      </p:sp>
      <p:sp>
        <p:nvSpPr>
          <p:cNvPr id="242" name="Shape 242"/>
          <p:cNvSpPr>
            <a:spLocks noGrp="1"/>
          </p:cNvSpPr>
          <p:nvPr>
            <p:ph type="sldNum" sz="quarter" idx="2"/>
          </p:nvPr>
        </p:nvSpPr>
        <p:spPr>
          <a:xfrm>
            <a:off x="11284829" y="6492754"/>
            <a:ext cx="381960" cy="127001"/>
          </a:xfrm>
          <a:prstGeom prst="rect">
            <a:avLst/>
          </a:prstGeom>
          <a:extLst>
            <a:ext uri="{C572A759-6A51-4108-AA02-DFA0A04FC94B}">
              <ma14:wrappingTextBoxFlag xmlns:ma14="http://schemas.microsoft.com/office/mac/drawingml/2011/main" val="1"/>
            </a:ext>
          </a:extLst>
        </p:spPr>
        <p:txBody>
          <a:bodyPr wrap="square">
            <a:normAutofit fontScale="55000" lnSpcReduction="20000"/>
          </a:bodyPr>
          <a:lstStyle/>
          <a:p>
            <a:pPr>
              <a:defRPr sz="1800">
                <a:solidFill>
                  <a:srgbClr val="000000"/>
                </a:solidFill>
              </a:defRPr>
            </a:pPr>
            <a:fld id="{86CB4B4D-7CA3-9044-876B-883B54F8677D}" type="slidenum">
              <a:rPr/>
              <a:pPr>
                <a:defRPr sz="1800">
                  <a:solidFill>
                    <a:srgbClr val="000000"/>
                  </a:solidFill>
                </a:defRPr>
              </a:pPr>
              <a:t>15</a:t>
            </a:fld>
            <a:endParaRPr/>
          </a:p>
        </p:txBody>
      </p:sp>
    </p:spTree>
    <p:extLst>
      <p:ext uri="{BB962C8B-B14F-4D97-AF65-F5344CB8AC3E}">
        <p14:creationId xmlns:p14="http://schemas.microsoft.com/office/powerpoint/2010/main" val="672075222"/>
      </p:ext>
    </p:extLst>
  </p:cSld>
  <p:clrMapOvr>
    <a:masterClrMapping/>
  </p:clrMapOvr>
  <p:transition xmlns:p14="http://schemas.microsoft.com/office/powerpoint/2010/main" spd="med">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p:nvPr/>
        </p:nvSpPr>
        <p:spPr>
          <a:xfrm>
            <a:off x="8629536" y="6586144"/>
            <a:ext cx="2436564" cy="12311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
            </a:lvl1pPr>
          </a:lstStyle>
          <a:p>
            <a:pPr lvl="0">
              <a:defRPr sz="1800">
                <a:solidFill>
                  <a:srgbClr val="000000"/>
                </a:solidFill>
              </a:defRPr>
            </a:pPr>
            <a:r>
              <a:rPr sz="800">
                <a:solidFill>
                  <a:srgbClr val="5F5F5F"/>
                </a:solidFill>
              </a:rPr>
              <a:t>Oracle Confidential – Internal/Restricted/Highly Restricted</a:t>
            </a:r>
          </a:p>
        </p:txBody>
      </p:sp>
      <p:sp>
        <p:nvSpPr>
          <p:cNvPr id="245" name="Shape 245"/>
          <p:cNvSpPr>
            <a:spLocks noGrp="1"/>
          </p:cNvSpPr>
          <p:nvPr>
            <p:ph type="sldNum" sz="quarter" idx="4294967295"/>
          </p:nvPr>
        </p:nvSpPr>
        <p:spPr>
          <a:xfrm>
            <a:off x="11284829" y="6492758"/>
            <a:ext cx="381960"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800">
                <a:solidFill>
                  <a:srgbClr val="5F5F5F"/>
                </a:solidFill>
              </a:rPr>
              <a:t>16</a:t>
            </a:fld>
            <a:endParaRPr sz="800">
              <a:solidFill>
                <a:srgbClr val="5F5F5F"/>
              </a:solidFill>
            </a:endParaRPr>
          </a:p>
        </p:txBody>
      </p:sp>
      <p:sp>
        <p:nvSpPr>
          <p:cNvPr id="246" name="Shape 246"/>
          <p:cNvSpPr>
            <a:spLocks noGrp="1"/>
          </p:cNvSpPr>
          <p:nvPr>
            <p:ph type="body" idx="1"/>
          </p:nvPr>
        </p:nvSpPr>
        <p:spPr>
          <a:xfrm>
            <a:off x="531566" y="1524011"/>
            <a:ext cx="6801531" cy="1664547"/>
          </a:xfrm>
          <a:prstGeom prst="rect">
            <a:avLst/>
          </a:prstGeom>
        </p:spPr>
        <p:txBody>
          <a:bodyPr/>
          <a:lstStyle/>
          <a:p>
            <a:pPr marL="0" lvl="0" indent="0">
              <a:buSzTx/>
              <a:buNone/>
              <a:defRPr>
                <a:solidFill>
                  <a:srgbClr val="000000"/>
                </a:solidFill>
              </a:defRPr>
            </a:pPr>
            <a:r>
              <a:rPr dirty="0">
                <a:solidFill>
                  <a:srgbClr val="5F5F5F"/>
                </a:solidFill>
              </a:rPr>
              <a:t>JsonStructure commit = reader.read();</a:t>
            </a:r>
          </a:p>
          <a:p>
            <a:pPr marL="0" lvl="0" indent="0">
              <a:buSzTx/>
              <a:buNone/>
              <a:defRPr>
                <a:solidFill>
                  <a:srgbClr val="000000"/>
                </a:solidFill>
              </a:defRPr>
            </a:pPr>
            <a:endParaRPr dirty="0">
              <a:solidFill>
                <a:srgbClr val="5F5F5F"/>
              </a:solidFill>
            </a:endParaRPr>
          </a:p>
          <a:p>
            <a:pPr marL="0" lvl="0" indent="0">
              <a:buSzTx/>
              <a:buNone/>
              <a:defRPr>
                <a:solidFill>
                  <a:srgbClr val="000000"/>
                </a:solidFill>
              </a:defRPr>
            </a:pPr>
            <a:r>
              <a:rPr dirty="0">
                <a:solidFill>
                  <a:srgbClr val="5F5F5F"/>
                </a:solidFill>
              </a:rPr>
              <a:t>JsonPointer p = new JsonPointer("/author/name");</a:t>
            </a:r>
            <a:br>
              <a:rPr dirty="0">
                <a:solidFill>
                  <a:srgbClr val="5F5F5F"/>
                </a:solidFill>
              </a:rPr>
            </a:br>
            <a:r>
              <a:rPr dirty="0">
                <a:solidFill>
                  <a:srgbClr val="5F5F5F"/>
                </a:solidFill>
              </a:rPr>
              <a:t>JsonValue name = np.getValue(commit);</a:t>
            </a:r>
          </a:p>
        </p:txBody>
      </p:sp>
      <p:sp>
        <p:nvSpPr>
          <p:cNvPr id="247" name="Shape 247"/>
          <p:cNvSpPr>
            <a:spLocks noGrp="1"/>
          </p:cNvSpPr>
          <p:nvPr>
            <p:ph type="title"/>
          </p:nvPr>
        </p:nvSpPr>
        <p:spPr>
          <a:xfrm>
            <a:off x="532228" y="406400"/>
            <a:ext cx="11133902" cy="889000"/>
          </a:xfrm>
          <a:prstGeom prst="rect">
            <a:avLst/>
          </a:prstGeom>
        </p:spPr>
        <p:txBody>
          <a:bodyPr>
            <a:normAutofit/>
          </a:bodyPr>
          <a:lstStyle>
            <a:lvl1pPr indent="1587">
              <a:lnSpc>
                <a:spcPct val="90000"/>
              </a:lnSpc>
              <a:defRPr sz="2400" b="1"/>
            </a:lvl1pPr>
          </a:lstStyle>
          <a:p>
            <a:pPr lvl="0">
              <a:defRPr sz="1800" b="0">
                <a:solidFill>
                  <a:srgbClr val="000000"/>
                </a:solidFill>
              </a:defRPr>
            </a:pPr>
            <a:r>
              <a:rPr sz="2400" b="1">
                <a:solidFill>
                  <a:srgbClr val="5F5F5F"/>
                </a:solidFill>
              </a:rPr>
              <a:t>JSON-Pointer — IETF RFC 6901</a:t>
            </a:r>
          </a:p>
        </p:txBody>
      </p:sp>
      <p:sp>
        <p:nvSpPr>
          <p:cNvPr id="251" name="Shape 251"/>
          <p:cNvSpPr/>
          <p:nvPr/>
        </p:nvSpPr>
        <p:spPr>
          <a:xfrm>
            <a:off x="6450347" y="2779192"/>
            <a:ext cx="8256131" cy="166454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lvl="0">
              <a:lnSpc>
                <a:spcPct val="90000"/>
              </a:lnSpc>
              <a:buClr>
                <a:srgbClr val="DCE3E4"/>
              </a:buClr>
              <a:buFont typeface="Arial"/>
              <a:defRPr>
                <a:solidFill>
                  <a:srgbClr val="000000"/>
                </a:solidFill>
              </a:defRPr>
            </a:pPr>
            <a:r>
              <a:rPr dirty="0">
                <a:solidFill>
                  <a:srgbClr val="5F5F5F"/>
                </a:solidFill>
                <a:latin typeface="Consolas"/>
                <a:ea typeface="Consolas"/>
                <a:cs typeface="Consolas"/>
                <a:sym typeface="Consolas"/>
              </a:rPr>
              <a:t>"author": {</a:t>
            </a:r>
            <a:br>
              <a:rPr dirty="0">
                <a:solidFill>
                  <a:srgbClr val="5F5F5F"/>
                </a:solidFill>
                <a:latin typeface="Consolas"/>
                <a:ea typeface="Consolas"/>
                <a:cs typeface="Consolas"/>
                <a:sym typeface="Consolas"/>
              </a:rPr>
            </a:br>
            <a:r>
              <a:rPr dirty="0">
                <a:solidFill>
                  <a:srgbClr val="5F5F5F"/>
                </a:solidFill>
                <a:latin typeface="Consolas"/>
                <a:ea typeface="Consolas"/>
                <a:cs typeface="Consolas"/>
                <a:sym typeface="Consolas"/>
              </a:rPr>
              <a:t>  "name": "andygumbrecht@apache.org",</a:t>
            </a:r>
            <a:br>
              <a:rPr dirty="0">
                <a:solidFill>
                  <a:srgbClr val="5F5F5F"/>
                </a:solidFill>
                <a:latin typeface="Consolas"/>
                <a:ea typeface="Consolas"/>
                <a:cs typeface="Consolas"/>
                <a:sym typeface="Consolas"/>
              </a:rPr>
            </a:br>
            <a:r>
              <a:rPr dirty="0">
                <a:solidFill>
                  <a:srgbClr val="5F5F5F"/>
                </a:solidFill>
                <a:latin typeface="Consolas"/>
                <a:ea typeface="Consolas"/>
                <a:cs typeface="Consolas"/>
                <a:sym typeface="Consolas"/>
              </a:rPr>
              <a:t>  "email": "andy.is@gmx.de",</a:t>
            </a:r>
            <a:br>
              <a:rPr dirty="0">
                <a:solidFill>
                  <a:srgbClr val="5F5F5F"/>
                </a:solidFill>
                <a:latin typeface="Consolas"/>
                <a:ea typeface="Consolas"/>
                <a:cs typeface="Consolas"/>
                <a:sym typeface="Consolas"/>
              </a:rPr>
            </a:br>
            <a:r>
              <a:rPr dirty="0">
                <a:solidFill>
                  <a:srgbClr val="5F5F5F"/>
                </a:solidFill>
                <a:latin typeface="Consolas"/>
                <a:ea typeface="Consolas"/>
                <a:cs typeface="Consolas"/>
                <a:sym typeface="Consolas"/>
              </a:rPr>
              <a:t>  "date": "2015-09-28T21:15:50Z"</a:t>
            </a:r>
            <a:br>
              <a:rPr dirty="0">
                <a:solidFill>
                  <a:srgbClr val="5F5F5F"/>
                </a:solidFill>
                <a:latin typeface="Consolas"/>
                <a:ea typeface="Consolas"/>
                <a:cs typeface="Consolas"/>
                <a:sym typeface="Consolas"/>
              </a:rPr>
            </a:br>
            <a:r>
              <a:rPr dirty="0">
                <a:solidFill>
                  <a:srgbClr val="5F5F5F"/>
                </a:solidFill>
                <a:latin typeface="Consolas"/>
                <a:ea typeface="Consolas"/>
                <a:cs typeface="Consolas"/>
                <a:sym typeface="Consolas"/>
              </a:rPr>
              <a:t>}</a:t>
            </a:r>
          </a:p>
        </p:txBody>
      </p:sp>
      <p:sp>
        <p:nvSpPr>
          <p:cNvPr id="252" name="Shape 252"/>
          <p:cNvSpPr/>
          <p:nvPr/>
        </p:nvSpPr>
        <p:spPr>
          <a:xfrm>
            <a:off x="7397609" y="2219807"/>
            <a:ext cx="1713262" cy="802821"/>
          </a:xfrm>
          <a:prstGeom prst="line">
            <a:avLst/>
          </a:prstGeom>
          <a:ln w="25400">
            <a:solidFill>
              <a:srgbClr val="46575E"/>
            </a:solidFill>
            <a:tailEnd type="triangle"/>
          </a:ln>
          <a:effectLst>
            <a:outerShdw blurRad="38100" dist="20000" dir="5400000" rotWithShape="0">
              <a:srgbClr val="000000">
                <a:alpha val="38000"/>
              </a:srgbClr>
            </a:outerShdw>
          </a:effectLst>
        </p:spPr>
        <p:txBody>
          <a:bodyPr lIns="45719" rIns="45719"/>
          <a:lstStyle/>
          <a:p>
            <a:pPr lvl="0" defTabSz="457200">
              <a:defRPr sz="1200">
                <a:solidFill>
                  <a:srgbClr val="000000"/>
                </a:solidFill>
                <a:latin typeface="+mn-lt"/>
                <a:ea typeface="+mn-ea"/>
                <a:cs typeface="+mn-cs"/>
                <a:sym typeface="Helvetica"/>
              </a:defRPr>
            </a:pPr>
            <a:endParaRPr/>
          </a:p>
        </p:txBody>
      </p:sp>
    </p:spTree>
    <p:extLst>
      <p:ext uri="{BB962C8B-B14F-4D97-AF65-F5344CB8AC3E}">
        <p14:creationId xmlns:p14="http://schemas.microsoft.com/office/powerpoint/2010/main" val="2634883611"/>
      </p:ext>
    </p:extLst>
  </p:cSld>
  <p:clrMapOvr>
    <a:masterClrMapping/>
  </p:clrMapOvr>
  <p:transition xmlns:p14="http://schemas.microsoft.com/office/powerpoint/2010/main" spd="med">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p:nvPr/>
        </p:nvSpPr>
        <p:spPr>
          <a:xfrm>
            <a:off x="8629536" y="6586144"/>
            <a:ext cx="2436564" cy="12311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
            </a:lvl1pPr>
          </a:lstStyle>
          <a:p>
            <a:pPr lvl="0">
              <a:defRPr sz="1800">
                <a:solidFill>
                  <a:srgbClr val="000000"/>
                </a:solidFill>
              </a:defRPr>
            </a:pPr>
            <a:r>
              <a:rPr sz="800">
                <a:solidFill>
                  <a:srgbClr val="5F5F5F"/>
                </a:solidFill>
              </a:rPr>
              <a:t>Oracle Confidential – Internal/Restricted/Highly Restricted</a:t>
            </a:r>
          </a:p>
        </p:txBody>
      </p:sp>
      <p:sp>
        <p:nvSpPr>
          <p:cNvPr id="257" name="Shape 257"/>
          <p:cNvSpPr>
            <a:spLocks noGrp="1"/>
          </p:cNvSpPr>
          <p:nvPr>
            <p:ph type="title"/>
          </p:nvPr>
        </p:nvSpPr>
        <p:spPr>
          <a:xfrm>
            <a:off x="532228" y="406400"/>
            <a:ext cx="11133902" cy="889000"/>
          </a:xfrm>
          <a:prstGeom prst="rect">
            <a:avLst/>
          </a:prstGeom>
        </p:spPr>
        <p:txBody>
          <a:bodyPr>
            <a:normAutofit/>
          </a:bodyPr>
          <a:lstStyle/>
          <a:p>
            <a:pPr lvl="0">
              <a:defRPr sz="1800">
                <a:solidFill>
                  <a:srgbClr val="000000"/>
                </a:solidFill>
              </a:defRPr>
            </a:pPr>
            <a:r>
              <a:rPr sz="3600">
                <a:solidFill>
                  <a:srgbClr val="5F5F5F"/>
                </a:solidFill>
              </a:rPr>
              <a:t>JSON-P 1.1</a:t>
            </a:r>
          </a:p>
        </p:txBody>
      </p:sp>
      <p:sp>
        <p:nvSpPr>
          <p:cNvPr id="259" name="Shape 259"/>
          <p:cNvSpPr/>
          <p:nvPr/>
        </p:nvSpPr>
        <p:spPr>
          <a:xfrm>
            <a:off x="532228" y="1373741"/>
            <a:ext cx="11133902" cy="33855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587">
              <a:lnSpc>
                <a:spcPct val="90000"/>
              </a:lnSpc>
              <a:defRPr sz="2400" b="1"/>
            </a:lvl1pPr>
          </a:lstStyle>
          <a:p>
            <a:pPr lvl="0">
              <a:defRPr sz="1800" b="0">
                <a:solidFill>
                  <a:srgbClr val="000000"/>
                </a:solidFill>
              </a:defRPr>
            </a:pPr>
            <a:r>
              <a:rPr sz="2400" b="1" dirty="0">
                <a:solidFill>
                  <a:srgbClr val="5F5F5F"/>
                </a:solidFill>
              </a:rPr>
              <a:t>JSON-Pointer — Extra operations</a:t>
            </a:r>
          </a:p>
        </p:txBody>
      </p:sp>
      <p:sp>
        <p:nvSpPr>
          <p:cNvPr id="260" name="Shape 260"/>
          <p:cNvSpPr>
            <a:spLocks noGrp="1"/>
          </p:cNvSpPr>
          <p:nvPr>
            <p:ph type="sldNum" sz="quarter" idx="2"/>
          </p:nvPr>
        </p:nvSpPr>
        <p:spPr>
          <a:xfrm>
            <a:off x="11284829" y="6492758"/>
            <a:ext cx="381960"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800">
                <a:solidFill>
                  <a:srgbClr val="5F5F5F"/>
                </a:solidFill>
              </a:rPr>
              <a:t>17</a:t>
            </a:fld>
            <a:endParaRPr sz="800">
              <a:solidFill>
                <a:srgbClr val="5F5F5F"/>
              </a:solidFill>
            </a:endParaRPr>
          </a:p>
        </p:txBody>
      </p:sp>
      <p:sp>
        <p:nvSpPr>
          <p:cNvPr id="3" name="TextBox 2"/>
          <p:cNvSpPr txBox="1"/>
          <p:nvPr/>
        </p:nvSpPr>
        <p:spPr>
          <a:xfrm>
            <a:off x="558800" y="2159000"/>
            <a:ext cx="8178800" cy="4102100"/>
          </a:xfrm>
          <a:prstGeom prst="rect">
            <a:avLst/>
          </a:prstGeom>
          <a:noFill/>
        </p:spPr>
        <p:txBody>
          <a:bodyPr wrap="square" lIns="0" tIns="0" rIns="0" bIns="0" rtlCol="0">
            <a:noAutofit/>
          </a:bodyPr>
          <a:lstStyle/>
          <a:p>
            <a:pPr marL="228600" lvl="0" indent="-228600">
              <a:lnSpc>
                <a:spcPct val="90000"/>
              </a:lnSpc>
              <a:spcBef>
                <a:spcPts val="1200"/>
              </a:spcBef>
              <a:buClr>
                <a:srgbClr val="9F9F9F"/>
              </a:buClr>
              <a:buSzPct val="100000"/>
              <a:buFont typeface="Arial"/>
              <a:buChar char="•"/>
              <a:defRPr sz="1800">
                <a:solidFill>
                  <a:srgbClr val="000000"/>
                </a:solidFill>
              </a:defRPr>
            </a:pPr>
            <a:r>
              <a:rPr lang="en-US" sz="2800" kern="0" dirty="0">
                <a:solidFill>
                  <a:srgbClr val="5F5F5F"/>
                </a:solidFill>
                <a:ea typeface="Calibri"/>
                <a:cs typeface="Calibri"/>
                <a:sym typeface="Calibri"/>
              </a:rPr>
              <a:t>Apply operations to a pointer</a:t>
            </a:r>
          </a:p>
          <a:p>
            <a:pPr marL="502919" lvl="1" indent="-228600">
              <a:lnSpc>
                <a:spcPct val="90000"/>
              </a:lnSpc>
              <a:spcBef>
                <a:spcPts val="1200"/>
              </a:spcBef>
              <a:buClr>
                <a:srgbClr val="9F9F9F"/>
              </a:buClr>
              <a:buSzPct val="100000"/>
              <a:buFont typeface="Arial"/>
              <a:buChar char="•"/>
              <a:defRPr sz="1800">
                <a:solidFill>
                  <a:srgbClr val="000000"/>
                </a:solidFill>
              </a:defRPr>
            </a:pPr>
            <a:r>
              <a:rPr lang="en-US" sz="2800" kern="0" dirty="0">
                <a:solidFill>
                  <a:srgbClr val="5F5F5F"/>
                </a:solidFill>
                <a:ea typeface="Calibri"/>
                <a:cs typeface="Calibri"/>
                <a:sym typeface="Calibri"/>
              </a:rPr>
              <a:t>add(</a:t>
            </a:r>
            <a:r>
              <a:rPr lang="en-US" sz="2800" kern="0" dirty="0" err="1">
                <a:solidFill>
                  <a:srgbClr val="5F5F5F"/>
                </a:solidFill>
                <a:ea typeface="Calibri"/>
                <a:cs typeface="Calibri"/>
                <a:sym typeface="Calibri"/>
              </a:rPr>
              <a:t>JsonStructure</a:t>
            </a:r>
            <a:r>
              <a:rPr lang="en-US" sz="2800" kern="0" dirty="0">
                <a:solidFill>
                  <a:srgbClr val="5F5F5F"/>
                </a:solidFill>
                <a:ea typeface="Calibri"/>
                <a:cs typeface="Calibri"/>
                <a:sym typeface="Calibri"/>
              </a:rPr>
              <a:t>, </a:t>
            </a:r>
            <a:r>
              <a:rPr lang="en-US" sz="2800" kern="0" dirty="0" err="1">
                <a:solidFill>
                  <a:srgbClr val="5F5F5F"/>
                </a:solidFill>
                <a:ea typeface="Calibri"/>
                <a:cs typeface="Calibri"/>
                <a:sym typeface="Calibri"/>
              </a:rPr>
              <a:t>JsonValue</a:t>
            </a:r>
            <a:r>
              <a:rPr lang="en-US" sz="2800" kern="0" dirty="0">
                <a:solidFill>
                  <a:srgbClr val="5F5F5F"/>
                </a:solidFill>
                <a:ea typeface="Calibri"/>
                <a:cs typeface="Calibri"/>
                <a:sym typeface="Calibri"/>
              </a:rPr>
              <a:t>)</a:t>
            </a:r>
          </a:p>
          <a:p>
            <a:pPr marL="502919" lvl="1" indent="-228600">
              <a:lnSpc>
                <a:spcPct val="90000"/>
              </a:lnSpc>
              <a:spcBef>
                <a:spcPts val="1200"/>
              </a:spcBef>
              <a:buClr>
                <a:srgbClr val="9F9F9F"/>
              </a:buClr>
              <a:buSzPct val="100000"/>
              <a:buFont typeface="Arial"/>
              <a:buChar char="•"/>
              <a:defRPr sz="1800">
                <a:solidFill>
                  <a:srgbClr val="000000"/>
                </a:solidFill>
              </a:defRPr>
            </a:pPr>
            <a:r>
              <a:rPr lang="en-US" sz="2800" kern="0" dirty="0">
                <a:solidFill>
                  <a:srgbClr val="5F5F5F"/>
                </a:solidFill>
                <a:ea typeface="Calibri"/>
                <a:cs typeface="Calibri"/>
                <a:sym typeface="Calibri"/>
              </a:rPr>
              <a:t>replace(</a:t>
            </a:r>
            <a:r>
              <a:rPr lang="en-US" sz="2800" kern="0" dirty="0" err="1">
                <a:solidFill>
                  <a:srgbClr val="5F5F5F"/>
                </a:solidFill>
                <a:ea typeface="Calibri"/>
                <a:cs typeface="Calibri"/>
                <a:sym typeface="Calibri"/>
              </a:rPr>
              <a:t>JsonStructure</a:t>
            </a:r>
            <a:r>
              <a:rPr lang="en-US" sz="2800" kern="0" dirty="0">
                <a:solidFill>
                  <a:srgbClr val="5F5F5F"/>
                </a:solidFill>
                <a:ea typeface="Calibri"/>
                <a:cs typeface="Calibri"/>
                <a:sym typeface="Calibri"/>
              </a:rPr>
              <a:t>, </a:t>
            </a:r>
            <a:r>
              <a:rPr lang="en-US" sz="2800" kern="0" dirty="0" err="1">
                <a:solidFill>
                  <a:srgbClr val="5F5F5F"/>
                </a:solidFill>
                <a:ea typeface="Calibri"/>
                <a:cs typeface="Calibri"/>
                <a:sym typeface="Calibri"/>
              </a:rPr>
              <a:t>JsonValue</a:t>
            </a:r>
            <a:r>
              <a:rPr lang="en-US" sz="2800" kern="0" dirty="0">
                <a:solidFill>
                  <a:srgbClr val="5F5F5F"/>
                </a:solidFill>
                <a:ea typeface="Calibri"/>
                <a:cs typeface="Calibri"/>
                <a:sym typeface="Calibri"/>
              </a:rPr>
              <a:t>)</a:t>
            </a:r>
          </a:p>
          <a:p>
            <a:pPr marL="502919" lvl="1" indent="-228600">
              <a:lnSpc>
                <a:spcPct val="90000"/>
              </a:lnSpc>
              <a:spcBef>
                <a:spcPts val="1200"/>
              </a:spcBef>
              <a:buClr>
                <a:srgbClr val="9F9F9F"/>
              </a:buClr>
              <a:buSzPct val="100000"/>
              <a:buFont typeface="Arial"/>
              <a:buChar char="•"/>
              <a:defRPr sz="1800">
                <a:solidFill>
                  <a:srgbClr val="000000"/>
                </a:solidFill>
              </a:defRPr>
            </a:pPr>
            <a:r>
              <a:rPr lang="en-US" sz="2800" kern="0" dirty="0">
                <a:solidFill>
                  <a:srgbClr val="5F5F5F"/>
                </a:solidFill>
                <a:ea typeface="Calibri"/>
                <a:cs typeface="Calibri"/>
                <a:sym typeface="Calibri"/>
              </a:rPr>
              <a:t>remove(</a:t>
            </a:r>
            <a:r>
              <a:rPr lang="en-US" sz="2800" kern="0" dirty="0" err="1">
                <a:solidFill>
                  <a:srgbClr val="5F5F5F"/>
                </a:solidFill>
                <a:ea typeface="Calibri"/>
                <a:cs typeface="Calibri"/>
                <a:sym typeface="Calibri"/>
              </a:rPr>
              <a:t>JsonStructure</a:t>
            </a:r>
            <a:r>
              <a:rPr lang="en-US" sz="2800" kern="0" dirty="0">
                <a:solidFill>
                  <a:srgbClr val="5F5F5F"/>
                </a:solidFill>
                <a:ea typeface="Calibri"/>
                <a:cs typeface="Calibri"/>
                <a:sym typeface="Calibri"/>
              </a:rPr>
              <a:t>)</a:t>
            </a:r>
          </a:p>
        </p:txBody>
      </p:sp>
    </p:spTree>
    <p:extLst>
      <p:ext uri="{BB962C8B-B14F-4D97-AF65-F5344CB8AC3E}">
        <p14:creationId xmlns:p14="http://schemas.microsoft.com/office/powerpoint/2010/main" val="1481947757"/>
      </p:ext>
    </p:extLst>
  </p:cSld>
  <p:clrMapOvr>
    <a:masterClrMapping/>
  </p:clrMapOvr>
  <p:transition xmlns:p14="http://schemas.microsoft.com/office/powerpoint/2010/main" spd="med">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p:nvPr/>
        </p:nvSpPr>
        <p:spPr>
          <a:xfrm>
            <a:off x="8629536" y="6586144"/>
            <a:ext cx="2436564" cy="12311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
            </a:lvl1pPr>
          </a:lstStyle>
          <a:p>
            <a:pPr lvl="0">
              <a:defRPr sz="1800">
                <a:solidFill>
                  <a:srgbClr val="000000"/>
                </a:solidFill>
              </a:defRPr>
            </a:pPr>
            <a:r>
              <a:rPr sz="800">
                <a:solidFill>
                  <a:srgbClr val="5F5F5F"/>
                </a:solidFill>
              </a:rPr>
              <a:t>Oracle Confidential – Internal/Restricted/Highly Restricted</a:t>
            </a:r>
          </a:p>
        </p:txBody>
      </p:sp>
      <p:sp>
        <p:nvSpPr>
          <p:cNvPr id="263" name="Shape 263"/>
          <p:cNvSpPr>
            <a:spLocks noGrp="1"/>
          </p:cNvSpPr>
          <p:nvPr>
            <p:ph type="sldNum" sz="quarter" idx="4294967295"/>
          </p:nvPr>
        </p:nvSpPr>
        <p:spPr>
          <a:xfrm>
            <a:off x="11284829" y="6492758"/>
            <a:ext cx="381960"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800">
                <a:solidFill>
                  <a:srgbClr val="5F5F5F"/>
                </a:solidFill>
              </a:rPr>
              <a:t>18</a:t>
            </a:fld>
            <a:endParaRPr sz="800">
              <a:solidFill>
                <a:srgbClr val="5F5F5F"/>
              </a:solidFill>
            </a:endParaRPr>
          </a:p>
        </p:txBody>
      </p:sp>
      <p:sp>
        <p:nvSpPr>
          <p:cNvPr id="264" name="Shape 264"/>
          <p:cNvSpPr>
            <a:spLocks noGrp="1"/>
          </p:cNvSpPr>
          <p:nvPr>
            <p:ph type="body" idx="1"/>
          </p:nvPr>
        </p:nvSpPr>
        <p:spPr>
          <a:xfrm>
            <a:off x="531566" y="1524011"/>
            <a:ext cx="11011505" cy="1664547"/>
          </a:xfrm>
          <a:prstGeom prst="rect">
            <a:avLst/>
          </a:prstGeom>
        </p:spPr>
        <p:txBody>
          <a:bodyPr/>
          <a:lstStyle/>
          <a:p>
            <a:pPr marL="0" lvl="0" indent="0">
              <a:buSzTx/>
              <a:buNone/>
              <a:defRPr>
                <a:solidFill>
                  <a:srgbClr val="000000"/>
                </a:solidFill>
              </a:defRPr>
            </a:pPr>
            <a:r>
              <a:rPr dirty="0">
                <a:solidFill>
                  <a:srgbClr val="5F5F5F"/>
                </a:solidFill>
              </a:rPr>
              <a:t>JsonStructure commit = reader.read();</a:t>
            </a:r>
          </a:p>
          <a:p>
            <a:pPr marL="0" lvl="0" indent="0">
              <a:buSzTx/>
              <a:buNone/>
              <a:defRPr>
                <a:solidFill>
                  <a:srgbClr val="000000"/>
                </a:solidFill>
              </a:defRPr>
            </a:pPr>
            <a:endParaRPr dirty="0">
              <a:solidFill>
                <a:srgbClr val="5F5F5F"/>
              </a:solidFill>
            </a:endParaRPr>
          </a:p>
          <a:p>
            <a:pPr marL="0" lvl="0" indent="0">
              <a:buSzTx/>
              <a:buNone/>
              <a:defRPr>
                <a:solidFill>
                  <a:srgbClr val="000000"/>
                </a:solidFill>
              </a:defRPr>
            </a:pPr>
            <a:r>
              <a:rPr dirty="0">
                <a:solidFill>
                  <a:srgbClr val="5F5F5F"/>
                </a:solidFill>
              </a:rPr>
              <a:t>JsonPointer p = new JsonPointer("/author/name");</a:t>
            </a:r>
            <a:br>
              <a:rPr dirty="0">
                <a:solidFill>
                  <a:srgbClr val="5F5F5F"/>
                </a:solidFill>
              </a:rPr>
            </a:br>
            <a:r>
              <a:rPr dirty="0">
                <a:solidFill>
                  <a:srgbClr val="5F5F5F"/>
                </a:solidFill>
              </a:rPr>
              <a:t>JsonStructure newCommit = p.replace(commit, Json.</a:t>
            </a:r>
            <a:r>
              <a:rPr i="1" dirty="0">
                <a:solidFill>
                  <a:srgbClr val="5F5F5F"/>
                </a:solidFill>
              </a:rPr>
              <a:t>createValue</a:t>
            </a:r>
            <a:r>
              <a:rPr dirty="0">
                <a:solidFill>
                  <a:srgbClr val="5F5F5F"/>
                </a:solidFill>
              </a:rPr>
              <a:t>(</a:t>
            </a:r>
            <a:r>
              <a:rPr b="1" dirty="0">
                <a:solidFill>
                  <a:srgbClr val="008F00"/>
                </a:solidFill>
              </a:rPr>
              <a:t>"andygumbrecht"</a:t>
            </a:r>
            <a:r>
              <a:rPr dirty="0">
                <a:solidFill>
                  <a:srgbClr val="5F5F5F"/>
                </a:solidFill>
              </a:rPr>
              <a:t>));</a:t>
            </a:r>
          </a:p>
          <a:p>
            <a:pPr marL="0" lvl="0" indent="0" defTabSz="457200">
              <a:lnSpc>
                <a:spcPct val="100000"/>
              </a:lnSpc>
              <a:buSzTx/>
              <a:buNone/>
              <a:defRPr>
                <a:solidFill>
                  <a:srgbClr val="000000"/>
                </a:solidFill>
              </a:defRPr>
            </a:pPr>
            <a:endParaRPr sz="1200" dirty="0">
              <a:latin typeface="Menlo"/>
              <a:ea typeface="Menlo"/>
              <a:cs typeface="Menlo"/>
              <a:sym typeface="Menlo"/>
            </a:endParaRPr>
          </a:p>
        </p:txBody>
      </p:sp>
      <p:sp>
        <p:nvSpPr>
          <p:cNvPr id="265" name="Shape 265"/>
          <p:cNvSpPr>
            <a:spLocks noGrp="1"/>
          </p:cNvSpPr>
          <p:nvPr>
            <p:ph type="title"/>
          </p:nvPr>
        </p:nvSpPr>
        <p:spPr>
          <a:xfrm>
            <a:off x="532228" y="406400"/>
            <a:ext cx="11133902" cy="889000"/>
          </a:xfrm>
          <a:prstGeom prst="rect">
            <a:avLst/>
          </a:prstGeom>
        </p:spPr>
        <p:txBody>
          <a:bodyPr>
            <a:normAutofit/>
          </a:bodyPr>
          <a:lstStyle>
            <a:lvl1pPr indent="1587">
              <a:lnSpc>
                <a:spcPct val="90000"/>
              </a:lnSpc>
              <a:defRPr sz="2400" b="1"/>
            </a:lvl1pPr>
          </a:lstStyle>
          <a:p>
            <a:pPr lvl="0">
              <a:defRPr sz="1800" b="0">
                <a:solidFill>
                  <a:srgbClr val="000000"/>
                </a:solidFill>
              </a:defRPr>
            </a:pPr>
            <a:r>
              <a:rPr sz="2400" b="1">
                <a:solidFill>
                  <a:srgbClr val="5F5F5F"/>
                </a:solidFill>
              </a:rPr>
              <a:t>JSON-Pointer — Extra Operations</a:t>
            </a:r>
          </a:p>
        </p:txBody>
      </p:sp>
      <p:sp>
        <p:nvSpPr>
          <p:cNvPr id="269" name="Shape 269"/>
          <p:cNvSpPr/>
          <p:nvPr/>
        </p:nvSpPr>
        <p:spPr>
          <a:xfrm>
            <a:off x="407471" y="3061800"/>
            <a:ext cx="5265790" cy="166454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lvl="0">
              <a:lnSpc>
                <a:spcPct val="90000"/>
              </a:lnSpc>
              <a:buClr>
                <a:srgbClr val="DCE3E4"/>
              </a:buClr>
              <a:buFont typeface="Arial"/>
              <a:defRPr>
                <a:solidFill>
                  <a:srgbClr val="000000"/>
                </a:solidFill>
              </a:defRPr>
            </a:pPr>
            <a:r>
              <a:rPr>
                <a:solidFill>
                  <a:srgbClr val="5F5F5F"/>
                </a:solidFill>
                <a:latin typeface="Consolas"/>
                <a:ea typeface="Consolas"/>
                <a:cs typeface="Consolas"/>
                <a:sym typeface="Consolas"/>
              </a:rPr>
              <a:t>"author": {</a:t>
            </a:r>
            <a:br>
              <a:rPr>
                <a:solidFill>
                  <a:srgbClr val="5F5F5F"/>
                </a:solidFill>
                <a:latin typeface="Consolas"/>
                <a:ea typeface="Consolas"/>
                <a:cs typeface="Consolas"/>
                <a:sym typeface="Consolas"/>
              </a:rPr>
            </a:br>
            <a:r>
              <a:rPr>
                <a:solidFill>
                  <a:srgbClr val="5F5F5F"/>
                </a:solidFill>
                <a:latin typeface="Consolas"/>
                <a:ea typeface="Consolas"/>
                <a:cs typeface="Consolas"/>
                <a:sym typeface="Consolas"/>
              </a:rPr>
              <a:t>  "name": "andygumbrecht@apache.org",</a:t>
            </a:r>
            <a:br>
              <a:rPr>
                <a:solidFill>
                  <a:srgbClr val="5F5F5F"/>
                </a:solidFill>
                <a:latin typeface="Consolas"/>
                <a:ea typeface="Consolas"/>
                <a:cs typeface="Consolas"/>
                <a:sym typeface="Consolas"/>
              </a:rPr>
            </a:br>
            <a:r>
              <a:rPr>
                <a:solidFill>
                  <a:srgbClr val="5F5F5F"/>
                </a:solidFill>
                <a:latin typeface="Consolas"/>
                <a:ea typeface="Consolas"/>
                <a:cs typeface="Consolas"/>
                <a:sym typeface="Consolas"/>
              </a:rPr>
              <a:t>  "email": "andy.is@gmx.de",</a:t>
            </a:r>
            <a:br>
              <a:rPr>
                <a:solidFill>
                  <a:srgbClr val="5F5F5F"/>
                </a:solidFill>
                <a:latin typeface="Consolas"/>
                <a:ea typeface="Consolas"/>
                <a:cs typeface="Consolas"/>
                <a:sym typeface="Consolas"/>
              </a:rPr>
            </a:br>
            <a:r>
              <a:rPr>
                <a:solidFill>
                  <a:srgbClr val="5F5F5F"/>
                </a:solidFill>
                <a:latin typeface="Consolas"/>
                <a:ea typeface="Consolas"/>
                <a:cs typeface="Consolas"/>
                <a:sym typeface="Consolas"/>
              </a:rPr>
              <a:t>  "date": "2015-09-28T21:15:50Z"</a:t>
            </a:r>
            <a:br>
              <a:rPr>
                <a:solidFill>
                  <a:srgbClr val="5F5F5F"/>
                </a:solidFill>
                <a:latin typeface="Consolas"/>
                <a:ea typeface="Consolas"/>
                <a:cs typeface="Consolas"/>
                <a:sym typeface="Consolas"/>
              </a:rPr>
            </a:br>
            <a:r>
              <a:rPr>
                <a:solidFill>
                  <a:srgbClr val="5F5F5F"/>
                </a:solidFill>
                <a:latin typeface="Consolas"/>
                <a:ea typeface="Consolas"/>
                <a:cs typeface="Consolas"/>
                <a:sym typeface="Consolas"/>
              </a:rPr>
              <a:t>}</a:t>
            </a:r>
          </a:p>
        </p:txBody>
      </p:sp>
      <p:sp>
        <p:nvSpPr>
          <p:cNvPr id="270" name="Shape 270"/>
          <p:cNvSpPr/>
          <p:nvPr/>
        </p:nvSpPr>
        <p:spPr>
          <a:xfrm>
            <a:off x="5648581" y="3719197"/>
            <a:ext cx="1209613" cy="1"/>
          </a:xfrm>
          <a:prstGeom prst="line">
            <a:avLst/>
          </a:prstGeom>
          <a:ln w="25400">
            <a:solidFill>
              <a:srgbClr val="46575E"/>
            </a:solidFill>
            <a:tailEnd type="triangle"/>
          </a:ln>
          <a:effectLst>
            <a:outerShdw blurRad="38100" dist="20000" dir="5400000" rotWithShape="0">
              <a:srgbClr val="000000">
                <a:alpha val="38000"/>
              </a:srgbClr>
            </a:outerShdw>
          </a:effectLst>
        </p:spPr>
        <p:txBody>
          <a:bodyPr lIns="45719" rIns="45719"/>
          <a:lstStyle/>
          <a:p>
            <a:pPr lvl="0" defTabSz="457200">
              <a:defRPr sz="1200">
                <a:solidFill>
                  <a:srgbClr val="000000"/>
                </a:solidFill>
                <a:latin typeface="+mn-lt"/>
                <a:ea typeface="+mn-ea"/>
                <a:cs typeface="+mn-cs"/>
                <a:sym typeface="Helvetica"/>
              </a:defRPr>
            </a:pPr>
            <a:endParaRPr/>
          </a:p>
        </p:txBody>
      </p:sp>
      <p:sp>
        <p:nvSpPr>
          <p:cNvPr id="271" name="Shape 271"/>
          <p:cNvSpPr/>
          <p:nvPr/>
        </p:nvSpPr>
        <p:spPr>
          <a:xfrm>
            <a:off x="7098168" y="3061800"/>
            <a:ext cx="5265790" cy="166454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lvl="0">
              <a:lnSpc>
                <a:spcPct val="90000"/>
              </a:lnSpc>
              <a:buClr>
                <a:srgbClr val="DCE3E4"/>
              </a:buClr>
              <a:buFont typeface="Arial"/>
              <a:defRPr>
                <a:solidFill>
                  <a:srgbClr val="000000"/>
                </a:solidFill>
              </a:defRPr>
            </a:pPr>
            <a:r>
              <a:rPr>
                <a:solidFill>
                  <a:srgbClr val="5F5F5F"/>
                </a:solidFill>
                <a:latin typeface="Consolas"/>
                <a:ea typeface="Consolas"/>
                <a:cs typeface="Consolas"/>
                <a:sym typeface="Consolas"/>
              </a:rPr>
              <a:t>"author": {</a:t>
            </a:r>
            <a:br>
              <a:rPr>
                <a:solidFill>
                  <a:srgbClr val="5F5F5F"/>
                </a:solidFill>
                <a:latin typeface="Consolas"/>
                <a:ea typeface="Consolas"/>
                <a:cs typeface="Consolas"/>
                <a:sym typeface="Consolas"/>
              </a:rPr>
            </a:br>
            <a:r>
              <a:rPr>
                <a:solidFill>
                  <a:srgbClr val="5F5F5F"/>
                </a:solidFill>
                <a:latin typeface="Consolas"/>
                <a:ea typeface="Consolas"/>
                <a:cs typeface="Consolas"/>
                <a:sym typeface="Consolas"/>
              </a:rPr>
              <a:t>  "name": "andygumbrecht",</a:t>
            </a:r>
            <a:br>
              <a:rPr>
                <a:solidFill>
                  <a:srgbClr val="5F5F5F"/>
                </a:solidFill>
                <a:latin typeface="Consolas"/>
                <a:ea typeface="Consolas"/>
                <a:cs typeface="Consolas"/>
                <a:sym typeface="Consolas"/>
              </a:rPr>
            </a:br>
            <a:r>
              <a:rPr>
                <a:solidFill>
                  <a:srgbClr val="5F5F5F"/>
                </a:solidFill>
                <a:latin typeface="Consolas"/>
                <a:ea typeface="Consolas"/>
                <a:cs typeface="Consolas"/>
                <a:sym typeface="Consolas"/>
              </a:rPr>
              <a:t>  "email": "andy.is@gmx.de",</a:t>
            </a:r>
            <a:br>
              <a:rPr>
                <a:solidFill>
                  <a:srgbClr val="5F5F5F"/>
                </a:solidFill>
                <a:latin typeface="Consolas"/>
                <a:ea typeface="Consolas"/>
                <a:cs typeface="Consolas"/>
                <a:sym typeface="Consolas"/>
              </a:rPr>
            </a:br>
            <a:r>
              <a:rPr>
                <a:solidFill>
                  <a:srgbClr val="5F5F5F"/>
                </a:solidFill>
                <a:latin typeface="Consolas"/>
                <a:ea typeface="Consolas"/>
                <a:cs typeface="Consolas"/>
                <a:sym typeface="Consolas"/>
              </a:rPr>
              <a:t>  "date": "2015-09-28T21:15:50Z"</a:t>
            </a:r>
            <a:br>
              <a:rPr>
                <a:solidFill>
                  <a:srgbClr val="5F5F5F"/>
                </a:solidFill>
                <a:latin typeface="Consolas"/>
                <a:ea typeface="Consolas"/>
                <a:cs typeface="Consolas"/>
                <a:sym typeface="Consolas"/>
              </a:rPr>
            </a:br>
            <a:r>
              <a:rPr>
                <a:solidFill>
                  <a:srgbClr val="5F5F5F"/>
                </a:solidFill>
                <a:latin typeface="Consolas"/>
                <a:ea typeface="Consolas"/>
                <a:cs typeface="Consolas"/>
                <a:sym typeface="Consolas"/>
              </a:rPr>
              <a:t>}</a:t>
            </a:r>
          </a:p>
        </p:txBody>
      </p:sp>
    </p:spTree>
    <p:extLst>
      <p:ext uri="{BB962C8B-B14F-4D97-AF65-F5344CB8AC3E}">
        <p14:creationId xmlns:p14="http://schemas.microsoft.com/office/powerpoint/2010/main" val="2109853424"/>
      </p:ext>
    </p:extLst>
  </p:cSld>
  <p:clrMapOvr>
    <a:masterClrMapping/>
  </p:clrMapOvr>
  <p:transition xmlns:p14="http://schemas.microsoft.com/office/powerpoint/2010/main" spd="med">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p:nvPr/>
        </p:nvSpPr>
        <p:spPr>
          <a:xfrm>
            <a:off x="8629536" y="6586144"/>
            <a:ext cx="2436564" cy="12311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
            </a:lvl1pPr>
          </a:lstStyle>
          <a:p>
            <a:pPr lvl="0">
              <a:defRPr sz="1800">
                <a:solidFill>
                  <a:srgbClr val="000000"/>
                </a:solidFill>
              </a:defRPr>
            </a:pPr>
            <a:r>
              <a:rPr sz="800">
                <a:solidFill>
                  <a:srgbClr val="5F5F5F"/>
                </a:solidFill>
              </a:rPr>
              <a:t>Oracle Confidential – Internal/Restricted/Highly Restricted</a:t>
            </a:r>
          </a:p>
        </p:txBody>
      </p:sp>
      <p:sp>
        <p:nvSpPr>
          <p:cNvPr id="276" name="Shape 276"/>
          <p:cNvSpPr>
            <a:spLocks noGrp="1"/>
          </p:cNvSpPr>
          <p:nvPr>
            <p:ph type="sldNum" sz="quarter" idx="4294967295"/>
          </p:nvPr>
        </p:nvSpPr>
        <p:spPr>
          <a:xfrm>
            <a:off x="11284829" y="6492758"/>
            <a:ext cx="381960"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800">
                <a:solidFill>
                  <a:srgbClr val="5F5F5F"/>
                </a:solidFill>
              </a:rPr>
              <a:t>19</a:t>
            </a:fld>
            <a:endParaRPr sz="800">
              <a:solidFill>
                <a:srgbClr val="5F5F5F"/>
              </a:solidFill>
            </a:endParaRPr>
          </a:p>
        </p:txBody>
      </p:sp>
      <p:sp>
        <p:nvSpPr>
          <p:cNvPr id="277" name="Shape 277"/>
          <p:cNvSpPr>
            <a:spLocks noGrp="1"/>
          </p:cNvSpPr>
          <p:nvPr>
            <p:ph type="title"/>
          </p:nvPr>
        </p:nvSpPr>
        <p:spPr>
          <a:xfrm>
            <a:off x="532228" y="406400"/>
            <a:ext cx="11133902" cy="889000"/>
          </a:xfrm>
          <a:prstGeom prst="rect">
            <a:avLst/>
          </a:prstGeom>
        </p:spPr>
        <p:txBody>
          <a:bodyPr>
            <a:normAutofit/>
          </a:bodyPr>
          <a:lstStyle/>
          <a:p>
            <a:pPr lvl="0">
              <a:defRPr sz="1800">
                <a:solidFill>
                  <a:srgbClr val="000000"/>
                </a:solidFill>
              </a:defRPr>
            </a:pPr>
            <a:r>
              <a:rPr sz="3600">
                <a:solidFill>
                  <a:srgbClr val="5F5F5F"/>
                </a:solidFill>
              </a:rPr>
              <a:t>Demo Time</a:t>
            </a:r>
          </a:p>
        </p:txBody>
      </p:sp>
      <p:pic>
        <p:nvPicPr>
          <p:cNvPr id="278" name="image68.png" descr="JavaDuke-Classic-full.png"/>
          <p:cNvPicPr/>
          <p:nvPr/>
        </p:nvPicPr>
        <p:blipFill>
          <a:blip r:embed="rId2">
            <a:extLst/>
          </a:blip>
          <a:stretch>
            <a:fillRect/>
          </a:stretch>
        </p:blipFill>
        <p:spPr>
          <a:xfrm>
            <a:off x="4740239" y="2075884"/>
            <a:ext cx="2708348" cy="2706232"/>
          </a:xfrm>
          <a:prstGeom prst="rect">
            <a:avLst/>
          </a:prstGeom>
          <a:ln w="12700">
            <a:miter lim="400000"/>
          </a:ln>
        </p:spPr>
      </p:pic>
    </p:spTree>
    <p:extLst>
      <p:ext uri="{BB962C8B-B14F-4D97-AF65-F5344CB8AC3E}">
        <p14:creationId xmlns:p14="http://schemas.microsoft.com/office/powerpoint/2010/main" val="643187773"/>
      </p:ext>
    </p:extLst>
  </p:cSld>
  <p:clrMapOvr>
    <a:masterClrMapping/>
  </p:clrMapOvr>
  <p:transition xmlns:p14="http://schemas.microsoft.com/office/powerpoint/2010/main" spd="med">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2"/>
          <p:cNvGrpSpPr/>
          <p:nvPr/>
        </p:nvGrpSpPr>
        <p:grpSpPr>
          <a:xfrm flipH="1">
            <a:off x="6187236" y="2501387"/>
            <a:ext cx="3006910" cy="2958320"/>
            <a:chOff x="808298" y="1844040"/>
            <a:chExt cx="2695314" cy="2651760"/>
          </a:xfrm>
        </p:grpSpPr>
        <p:sp>
          <p:nvSpPr>
            <p:cNvPr id="54" name="Oval 53"/>
            <p:cNvSpPr/>
            <p:nvPr/>
          </p:nvSpPr>
          <p:spPr>
            <a:xfrm>
              <a:off x="851852" y="1844040"/>
              <a:ext cx="2651760" cy="2651760"/>
            </a:xfrm>
            <a:prstGeom prst="ellipse">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3" name="Group 68"/>
            <p:cNvGrpSpPr/>
            <p:nvPr/>
          </p:nvGrpSpPr>
          <p:grpSpPr>
            <a:xfrm>
              <a:off x="808298" y="1943100"/>
              <a:ext cx="2151802" cy="2255520"/>
              <a:chOff x="808298" y="1943100"/>
              <a:chExt cx="2151802" cy="2255520"/>
            </a:xfrm>
          </p:grpSpPr>
          <p:sp>
            <p:nvSpPr>
              <p:cNvPr id="56" name="Oval 55"/>
              <p:cNvSpPr/>
              <p:nvPr/>
            </p:nvSpPr>
            <p:spPr>
              <a:xfrm>
                <a:off x="2274300" y="2499360"/>
                <a:ext cx="685800" cy="685800"/>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57" name="Oval 56"/>
              <p:cNvSpPr/>
              <p:nvPr/>
            </p:nvSpPr>
            <p:spPr>
              <a:xfrm>
                <a:off x="1600778" y="3048000"/>
                <a:ext cx="685800" cy="685800"/>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58" name="Oval 57"/>
              <p:cNvSpPr/>
              <p:nvPr/>
            </p:nvSpPr>
            <p:spPr>
              <a:xfrm>
                <a:off x="2221722" y="3512820"/>
                <a:ext cx="685800" cy="685800"/>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59" name="Rectangle 58"/>
              <p:cNvSpPr/>
              <p:nvPr/>
            </p:nvSpPr>
            <p:spPr>
              <a:xfrm>
                <a:off x="1097858" y="2234184"/>
                <a:ext cx="579120" cy="118872"/>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60" name="Oval 59"/>
              <p:cNvSpPr/>
              <p:nvPr/>
            </p:nvSpPr>
            <p:spPr>
              <a:xfrm>
                <a:off x="1636712" y="1943100"/>
                <a:ext cx="685800" cy="685800"/>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61" name="Rectangle 60"/>
              <p:cNvSpPr/>
              <p:nvPr/>
            </p:nvSpPr>
            <p:spPr>
              <a:xfrm>
                <a:off x="884499" y="2782824"/>
                <a:ext cx="1463040" cy="118872"/>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62" name="Rectangle 61"/>
              <p:cNvSpPr/>
              <p:nvPr/>
            </p:nvSpPr>
            <p:spPr>
              <a:xfrm>
                <a:off x="808298" y="3331464"/>
                <a:ext cx="1005840" cy="118872"/>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63" name="Rectangle 62"/>
              <p:cNvSpPr/>
              <p:nvPr/>
            </p:nvSpPr>
            <p:spPr>
              <a:xfrm>
                <a:off x="991178" y="3834384"/>
                <a:ext cx="1280160" cy="118872"/>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grpSp>
      <p:grpSp>
        <p:nvGrpSpPr>
          <p:cNvPr id="4" name="Group 63"/>
          <p:cNvGrpSpPr/>
          <p:nvPr/>
        </p:nvGrpSpPr>
        <p:grpSpPr>
          <a:xfrm>
            <a:off x="2991700" y="2501387"/>
            <a:ext cx="3006910" cy="2958320"/>
            <a:chOff x="808298" y="1844040"/>
            <a:chExt cx="2695314" cy="2651760"/>
          </a:xfrm>
        </p:grpSpPr>
        <p:sp>
          <p:nvSpPr>
            <p:cNvPr id="65" name="Oval 64"/>
            <p:cNvSpPr/>
            <p:nvPr/>
          </p:nvSpPr>
          <p:spPr>
            <a:xfrm>
              <a:off x="851852" y="1844040"/>
              <a:ext cx="2651760" cy="2651760"/>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5" name="Group 83"/>
            <p:cNvGrpSpPr/>
            <p:nvPr/>
          </p:nvGrpSpPr>
          <p:grpSpPr>
            <a:xfrm>
              <a:off x="808298" y="1943100"/>
              <a:ext cx="2151802" cy="2255520"/>
              <a:chOff x="808298" y="1943100"/>
              <a:chExt cx="2151802" cy="2255520"/>
            </a:xfrm>
          </p:grpSpPr>
          <p:sp>
            <p:nvSpPr>
              <p:cNvPr id="67" name="Oval 66"/>
              <p:cNvSpPr/>
              <p:nvPr/>
            </p:nvSpPr>
            <p:spPr>
              <a:xfrm>
                <a:off x="2274300" y="2499360"/>
                <a:ext cx="685800" cy="685800"/>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68" name="Oval 67"/>
              <p:cNvSpPr/>
              <p:nvPr/>
            </p:nvSpPr>
            <p:spPr>
              <a:xfrm>
                <a:off x="1600778" y="3048000"/>
                <a:ext cx="685800" cy="685800"/>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69" name="Oval 68"/>
              <p:cNvSpPr/>
              <p:nvPr/>
            </p:nvSpPr>
            <p:spPr>
              <a:xfrm>
                <a:off x="2221722" y="3512820"/>
                <a:ext cx="685800" cy="685800"/>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70" name="Rectangle 69"/>
              <p:cNvSpPr/>
              <p:nvPr/>
            </p:nvSpPr>
            <p:spPr>
              <a:xfrm>
                <a:off x="1097858" y="2234184"/>
                <a:ext cx="579120" cy="118872"/>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71" name="Oval 70"/>
              <p:cNvSpPr/>
              <p:nvPr/>
            </p:nvSpPr>
            <p:spPr>
              <a:xfrm>
                <a:off x="1636712" y="1943100"/>
                <a:ext cx="685800" cy="685800"/>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72" name="Rectangle 71"/>
              <p:cNvSpPr/>
              <p:nvPr/>
            </p:nvSpPr>
            <p:spPr>
              <a:xfrm>
                <a:off x="884499" y="2782824"/>
                <a:ext cx="1463040" cy="118872"/>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73" name="Rectangle 72"/>
              <p:cNvSpPr/>
              <p:nvPr/>
            </p:nvSpPr>
            <p:spPr>
              <a:xfrm>
                <a:off x="808298" y="3331464"/>
                <a:ext cx="1005840" cy="118872"/>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74" name="Rectangle 73"/>
              <p:cNvSpPr/>
              <p:nvPr/>
            </p:nvSpPr>
            <p:spPr>
              <a:xfrm>
                <a:off x="991178" y="3834384"/>
                <a:ext cx="1280160" cy="118872"/>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grpSp>
      <p:pic>
        <p:nvPicPr>
          <p:cNvPr id="75" name="Picture 74" descr="O_University_clr.bmp"/>
          <p:cNvPicPr>
            <a:picLocks noChangeAspect="1"/>
          </p:cNvPicPr>
          <p:nvPr/>
        </p:nvPicPr>
        <p:blipFill>
          <a:blip r:embed="rId3" cstate="print"/>
          <a:stretch>
            <a:fillRect/>
          </a:stretch>
        </p:blipFill>
        <p:spPr>
          <a:xfrm>
            <a:off x="4529880" y="914410"/>
            <a:ext cx="3162806" cy="1530195"/>
          </a:xfrm>
          <a:prstGeom prst="rect">
            <a:avLst/>
          </a:prstGeom>
        </p:spPr>
      </p:pic>
      <p:sp>
        <p:nvSpPr>
          <p:cNvPr id="77" name="Slide Number Placeholder 6"/>
          <p:cNvSpPr>
            <a:spLocks noGrp="1"/>
          </p:cNvSpPr>
          <p:nvPr>
            <p:ph type="sldNum" sz="quarter" idx="12"/>
          </p:nvPr>
        </p:nvSpPr>
        <p:spPr>
          <a:xfrm>
            <a:off x="11276013" y="6556385"/>
            <a:ext cx="381000" cy="182563"/>
          </a:xfrm>
          <a:prstGeom prst="rect">
            <a:avLst/>
          </a:prstGeom>
        </p:spPr>
        <p:txBody>
          <a:bodyPr/>
          <a:lstStyle/>
          <a:p>
            <a:fld id="{C51EAA63-D034-42AE-91FA-B13B9518C7BE}" type="slidenum">
              <a:rPr lang="en-US" smtClean="0"/>
              <a:pPr/>
              <a:t>2</a:t>
            </a:fld>
            <a:endParaRPr lang="en-US" dirty="0"/>
          </a:p>
        </p:txBody>
      </p:sp>
      <p:sp>
        <p:nvSpPr>
          <p:cNvPr id="78" name="Content Placeholder 13"/>
          <p:cNvSpPr txBox="1">
            <a:spLocks/>
          </p:cNvSpPr>
          <p:nvPr/>
        </p:nvSpPr>
        <p:spPr>
          <a:xfrm>
            <a:off x="98859" y="2450488"/>
            <a:ext cx="2860410" cy="2832412"/>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p>
            <a:pPr marL="0" marR="0" lvl="0" indent="0" algn="r" defTabSz="914400" rtl="0" eaLnBrk="1" fontAlgn="auto" latinLnBrk="0" hangingPunct="1">
              <a:lnSpc>
                <a:spcPct val="15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Classroom Training</a:t>
            </a:r>
          </a:p>
          <a:p>
            <a:pPr marL="0" marR="0" lvl="0" indent="0" algn="r" defTabSz="914400" rtl="0" eaLnBrk="1" fontAlgn="auto" latinLnBrk="0" hangingPunct="1">
              <a:lnSpc>
                <a:spcPct val="15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Learning Subscription</a:t>
            </a:r>
          </a:p>
          <a:p>
            <a:pPr marL="0" marR="0" lvl="0" indent="0" algn="r" defTabSz="914400" rtl="0" eaLnBrk="1" fontAlgn="auto" latinLnBrk="0" hangingPunct="1">
              <a:lnSpc>
                <a:spcPct val="15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Live Virtual Class</a:t>
            </a:r>
          </a:p>
          <a:p>
            <a:pPr marL="0" marR="0" lvl="0" indent="0" algn="r" defTabSz="914400" rtl="0" eaLnBrk="1" fontAlgn="auto" latinLnBrk="0" hangingPunct="1">
              <a:lnSpc>
                <a:spcPct val="15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Training On Demand</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79" name="Title 7"/>
          <p:cNvSpPr txBox="1">
            <a:spLocks/>
          </p:cNvSpPr>
          <p:nvPr/>
        </p:nvSpPr>
        <p:spPr>
          <a:xfrm>
            <a:off x="684212" y="533400"/>
            <a:ext cx="10821988" cy="533400"/>
          </a:xfrm>
          <a:prstGeom prst="rect">
            <a:avLst/>
          </a:prstGeom>
        </p:spPr>
        <p:txBody>
          <a:bodyPr vert="horz" lIns="0" tIns="0" rIns="0" bIns="0" rtlCol="0" anchor="b">
            <a:noAutofit/>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1"/>
                </a:solidFill>
                <a:effectLst/>
                <a:uLnTx/>
                <a:uFillTx/>
                <a:latin typeface="+mj-lt"/>
                <a:ea typeface="+mj-ea"/>
                <a:cs typeface="+mj-cs"/>
              </a:rPr>
              <a:t>Keep Learning with Oracle University</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80" name="Content Placeholder 19" descr="ic-Traininig-red.png"/>
          <p:cNvPicPr>
            <a:picLocks noChangeAspect="1"/>
          </p:cNvPicPr>
          <p:nvPr/>
        </p:nvPicPr>
        <p:blipFill>
          <a:blip r:embed="rId4" cstate="print"/>
          <a:stretch>
            <a:fillRect/>
          </a:stretch>
        </p:blipFill>
        <p:spPr>
          <a:xfrm>
            <a:off x="3886070" y="2605814"/>
            <a:ext cx="797552" cy="797552"/>
          </a:xfrm>
          <a:prstGeom prst="rect">
            <a:avLst/>
          </a:prstGeom>
        </p:spPr>
      </p:pic>
      <p:pic>
        <p:nvPicPr>
          <p:cNvPr id="81" name="Content Placeholder 21" descr="LVC.png"/>
          <p:cNvPicPr>
            <a:picLocks noChangeAspect="1"/>
          </p:cNvPicPr>
          <p:nvPr/>
        </p:nvPicPr>
        <p:blipFill>
          <a:blip r:embed="rId5" cstate="print"/>
          <a:stretch>
            <a:fillRect/>
          </a:stretch>
        </p:blipFill>
        <p:spPr>
          <a:xfrm>
            <a:off x="3866208" y="3825449"/>
            <a:ext cx="792141" cy="792141"/>
          </a:xfrm>
          <a:prstGeom prst="rect">
            <a:avLst/>
          </a:prstGeom>
        </p:spPr>
      </p:pic>
      <p:grpSp>
        <p:nvGrpSpPr>
          <p:cNvPr id="6" name="Group 19"/>
          <p:cNvGrpSpPr/>
          <p:nvPr/>
        </p:nvGrpSpPr>
        <p:grpSpPr>
          <a:xfrm>
            <a:off x="4559960" y="4363109"/>
            <a:ext cx="792140" cy="792140"/>
            <a:chOff x="6018216" y="1371599"/>
            <a:chExt cx="2362201" cy="2362202"/>
          </a:xfrm>
        </p:grpSpPr>
        <p:pic>
          <p:nvPicPr>
            <p:cNvPr id="83" name="Picture 82" descr="ic-IT_Administration-red.png"/>
            <p:cNvPicPr>
              <a:picLocks noChangeAspect="1"/>
            </p:cNvPicPr>
            <p:nvPr/>
          </p:nvPicPr>
          <p:blipFill>
            <a:blip r:embed="rId6" cstate="print"/>
            <a:stretch>
              <a:fillRect/>
            </a:stretch>
          </p:blipFill>
          <p:spPr>
            <a:xfrm>
              <a:off x="6018216" y="1371599"/>
              <a:ext cx="2362201" cy="2362202"/>
            </a:xfrm>
            <a:prstGeom prst="rect">
              <a:avLst/>
            </a:prstGeom>
          </p:spPr>
        </p:pic>
        <p:sp>
          <p:nvSpPr>
            <p:cNvPr id="84" name="Rectangle 83"/>
            <p:cNvSpPr/>
            <p:nvPr/>
          </p:nvSpPr>
          <p:spPr>
            <a:xfrm>
              <a:off x="6856415" y="2133600"/>
              <a:ext cx="762001" cy="609601"/>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85" name="Isosceles Triangle 84"/>
            <p:cNvSpPr>
              <a:spLocks noChangeAspect="1"/>
            </p:cNvSpPr>
            <p:nvPr/>
          </p:nvSpPr>
          <p:spPr>
            <a:xfrm rot="5400000">
              <a:off x="7117950" y="2311990"/>
              <a:ext cx="308609" cy="257176"/>
            </a:xfrm>
            <a:prstGeom prst="triangl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86" name="Oval 85"/>
            <p:cNvSpPr>
              <a:spLocks noChangeAspect="1"/>
            </p:cNvSpPr>
            <p:nvPr/>
          </p:nvSpPr>
          <p:spPr>
            <a:xfrm>
              <a:off x="6912203" y="2166259"/>
              <a:ext cx="548639" cy="548639"/>
            </a:xfrm>
            <a:prstGeom prst="ellipse">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grpSp>
        <p:nvGrpSpPr>
          <p:cNvPr id="7" name="Group 30"/>
          <p:cNvGrpSpPr/>
          <p:nvPr/>
        </p:nvGrpSpPr>
        <p:grpSpPr>
          <a:xfrm>
            <a:off x="4605986" y="3331717"/>
            <a:ext cx="834574" cy="834574"/>
            <a:chOff x="6323010" y="4103914"/>
            <a:chExt cx="1948540" cy="1948540"/>
          </a:xfrm>
        </p:grpSpPr>
        <p:pic>
          <p:nvPicPr>
            <p:cNvPr id="88" name="Picture 87" descr="Tablet.png"/>
            <p:cNvPicPr>
              <a:picLocks noChangeAspect="1"/>
            </p:cNvPicPr>
            <p:nvPr/>
          </p:nvPicPr>
          <p:blipFill>
            <a:blip r:embed="rId7" cstate="print"/>
            <a:stretch>
              <a:fillRect/>
            </a:stretch>
          </p:blipFill>
          <p:spPr>
            <a:xfrm>
              <a:off x="6323010" y="4103914"/>
              <a:ext cx="1948540" cy="1948540"/>
            </a:xfrm>
            <a:prstGeom prst="rect">
              <a:avLst/>
            </a:prstGeom>
          </p:spPr>
        </p:pic>
        <p:pic>
          <p:nvPicPr>
            <p:cNvPr id="89" name="Picture 88" descr="learning_streams.png"/>
            <p:cNvPicPr>
              <a:picLocks noChangeAspect="1"/>
            </p:cNvPicPr>
            <p:nvPr/>
          </p:nvPicPr>
          <p:blipFill>
            <a:blip r:embed="rId8" cstate="print"/>
            <a:stretch>
              <a:fillRect/>
            </a:stretch>
          </p:blipFill>
          <p:spPr>
            <a:xfrm>
              <a:off x="6942756" y="4560369"/>
              <a:ext cx="679680" cy="461212"/>
            </a:xfrm>
            <a:prstGeom prst="rect">
              <a:avLst/>
            </a:prstGeom>
          </p:spPr>
        </p:pic>
      </p:grpSp>
      <p:sp>
        <p:nvSpPr>
          <p:cNvPr id="90" name="Content Placeholder 13"/>
          <p:cNvSpPr txBox="1">
            <a:spLocks/>
          </p:cNvSpPr>
          <p:nvPr/>
        </p:nvSpPr>
        <p:spPr>
          <a:xfrm>
            <a:off x="3766937" y="5943610"/>
            <a:ext cx="4648200" cy="457199"/>
          </a:xfrm>
          <a:prstGeom prst="rect">
            <a:avLst/>
          </a:prstGeom>
        </p:spPr>
        <p:txBody>
          <a:bodyPr vert="horz" lIns="0" tIns="0" rIns="0" bIns="0" rtlCol="0">
            <a:noAutofit/>
          </a:bodyPr>
          <a:lstStyle/>
          <a:p>
            <a:pPr marL="403225" lvl="0" indent="-403225" algn="ctr">
              <a:lnSpc>
                <a:spcPct val="90000"/>
              </a:lnSpc>
              <a:spcBef>
                <a:spcPts val="1200"/>
              </a:spcBef>
              <a:buClr>
                <a:schemeClr val="tx1">
                  <a:lumMod val="60000"/>
                  <a:lumOff val="40000"/>
                </a:schemeClr>
              </a:buClr>
            </a:pPr>
            <a:r>
              <a:rPr lang="en-US" sz="3600" b="1" dirty="0" smtClean="0">
                <a:solidFill>
                  <a:schemeClr val="tx2"/>
                </a:solidFill>
                <a:latin typeface="+mn-lt"/>
              </a:rPr>
              <a:t>education.oracle.com</a:t>
            </a:r>
          </a:p>
        </p:txBody>
      </p:sp>
      <p:sp>
        <p:nvSpPr>
          <p:cNvPr id="91" name="Content Placeholder 13"/>
          <p:cNvSpPr txBox="1">
            <a:spLocks/>
          </p:cNvSpPr>
          <p:nvPr/>
        </p:nvSpPr>
        <p:spPr bwMode="auto">
          <a:xfrm>
            <a:off x="9194146" y="2321031"/>
            <a:ext cx="2996267" cy="3091337"/>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lnSpc>
                <a:spcPct val="150000"/>
              </a:lnSpc>
              <a:spcBef>
                <a:spcPts val="1200"/>
              </a:spcBef>
              <a:buClr>
                <a:srgbClr val="9F9F9F"/>
              </a:buClr>
            </a:pPr>
            <a:r>
              <a:rPr lang="en-US" sz="2400" dirty="0" smtClean="0">
                <a:latin typeface="+mn-lt"/>
                <a:cs typeface="+mn-cs"/>
              </a:rPr>
              <a:t>Cloud</a:t>
            </a:r>
          </a:p>
          <a:p>
            <a:pPr lvl="0">
              <a:lnSpc>
                <a:spcPct val="150000"/>
              </a:lnSpc>
              <a:spcBef>
                <a:spcPts val="1200"/>
              </a:spcBef>
              <a:buClr>
                <a:srgbClr val="9F9F9F"/>
              </a:buClr>
            </a:pPr>
            <a:r>
              <a:rPr lang="en-US" sz="2400" dirty="0" smtClean="0">
                <a:latin typeface="+mn-lt"/>
                <a:cs typeface="+mn-cs"/>
              </a:rPr>
              <a:t>Technology</a:t>
            </a:r>
          </a:p>
          <a:p>
            <a:pPr lvl="0">
              <a:lnSpc>
                <a:spcPct val="150000"/>
              </a:lnSpc>
              <a:spcBef>
                <a:spcPts val="1200"/>
              </a:spcBef>
              <a:buClr>
                <a:srgbClr val="9F9F9F"/>
              </a:buClr>
            </a:pPr>
            <a:r>
              <a:rPr lang="en-US" sz="2400" dirty="0" smtClean="0">
                <a:latin typeface="+mn-lt"/>
                <a:cs typeface="+mn-cs"/>
              </a:rPr>
              <a:t>Applications</a:t>
            </a:r>
          </a:p>
          <a:p>
            <a:pPr lvl="0">
              <a:lnSpc>
                <a:spcPct val="150000"/>
              </a:lnSpc>
              <a:spcBef>
                <a:spcPts val="1200"/>
              </a:spcBef>
              <a:buClr>
                <a:srgbClr val="9F9F9F"/>
              </a:buClr>
            </a:pPr>
            <a:r>
              <a:rPr lang="en-US" sz="2400" dirty="0" smtClean="0">
                <a:latin typeface="+mn-lt"/>
                <a:cs typeface="+mn-cs"/>
              </a:rPr>
              <a:t>Industries</a:t>
            </a:r>
          </a:p>
        </p:txBody>
      </p:sp>
      <p:pic>
        <p:nvPicPr>
          <p:cNvPr id="92" name="Picture 2"/>
          <p:cNvPicPr>
            <a:picLocks noChangeAspect="1" noChangeArrowheads="1"/>
          </p:cNvPicPr>
          <p:nvPr/>
        </p:nvPicPr>
        <p:blipFill rotWithShape="1">
          <a:blip r:embed="rId9" cstate="print">
            <a:duotone>
              <a:schemeClr val="accent2">
                <a:shade val="45000"/>
                <a:satMod val="135000"/>
              </a:schemeClr>
              <a:prstClr val="white"/>
            </a:duotone>
          </a:blip>
          <a:srcRect l="3859" t="6941" r="7926" b="12805"/>
          <a:stretch/>
        </p:blipFill>
        <p:spPr bwMode="auto">
          <a:xfrm>
            <a:off x="7581702" y="2790182"/>
            <a:ext cx="611436" cy="360123"/>
          </a:xfrm>
          <a:prstGeom prst="rect">
            <a:avLst/>
          </a:prstGeom>
          <a:solidFill>
            <a:schemeClr val="accent2"/>
          </a:solidFill>
          <a:ln w="9525">
            <a:noFill/>
            <a:miter lim="800000"/>
            <a:headEnd/>
            <a:tailEnd/>
          </a:ln>
        </p:spPr>
      </p:pic>
      <p:pic>
        <p:nvPicPr>
          <p:cNvPr id="93" name="Picture 3"/>
          <p:cNvPicPr>
            <a:picLocks noChangeAspect="1" noChangeArrowheads="1"/>
          </p:cNvPicPr>
          <p:nvPr/>
        </p:nvPicPr>
        <p:blipFill>
          <a:blip r:embed="rId10" cstate="print">
            <a:duotone>
              <a:schemeClr val="accent2">
                <a:shade val="45000"/>
                <a:satMod val="135000"/>
              </a:schemeClr>
              <a:prstClr val="white"/>
            </a:duotone>
          </a:blip>
          <a:srcRect/>
          <a:stretch>
            <a:fillRect/>
          </a:stretch>
        </p:blipFill>
        <p:spPr bwMode="auto">
          <a:xfrm>
            <a:off x="6924621" y="3377826"/>
            <a:ext cx="495087" cy="466706"/>
          </a:xfrm>
          <a:prstGeom prst="rect">
            <a:avLst/>
          </a:prstGeom>
          <a:solidFill>
            <a:schemeClr val="accent2"/>
          </a:solidFill>
          <a:ln w="9525">
            <a:noFill/>
            <a:miter lim="800000"/>
            <a:headEnd/>
            <a:tailEnd/>
          </a:ln>
        </p:spPr>
      </p:pic>
      <p:pic>
        <p:nvPicPr>
          <p:cNvPr id="94" name="Picture 4"/>
          <p:cNvPicPr>
            <a:picLocks noChangeAspect="1" noChangeArrowheads="1"/>
          </p:cNvPicPr>
          <p:nvPr/>
        </p:nvPicPr>
        <p:blipFill>
          <a:blip r:embed="rId11" cstate="print">
            <a:duotone>
              <a:schemeClr val="accent2">
                <a:shade val="45000"/>
                <a:satMod val="135000"/>
              </a:schemeClr>
              <a:prstClr val="white"/>
            </a:duotone>
          </a:blip>
          <a:srcRect/>
          <a:stretch>
            <a:fillRect/>
          </a:stretch>
        </p:blipFill>
        <p:spPr bwMode="auto">
          <a:xfrm>
            <a:off x="7668507" y="3959257"/>
            <a:ext cx="518012" cy="535632"/>
          </a:xfrm>
          <a:prstGeom prst="rect">
            <a:avLst/>
          </a:prstGeom>
          <a:solidFill>
            <a:schemeClr val="accent2"/>
          </a:solidFill>
          <a:ln w="9525">
            <a:noFill/>
            <a:miter lim="800000"/>
            <a:headEnd/>
            <a:tailEnd/>
          </a:ln>
        </p:spPr>
      </p:pic>
      <p:pic>
        <p:nvPicPr>
          <p:cNvPr id="95" name="Picture 5"/>
          <p:cNvPicPr>
            <a:picLocks noChangeAspect="1" noChangeArrowheads="1"/>
          </p:cNvPicPr>
          <p:nvPr/>
        </p:nvPicPr>
        <p:blipFill>
          <a:blip r:embed="rId12" cstate="print">
            <a:duotone>
              <a:schemeClr val="accent2">
                <a:shade val="45000"/>
                <a:satMod val="135000"/>
              </a:schemeClr>
              <a:prstClr val="white"/>
            </a:duotone>
          </a:blip>
          <a:srcRect/>
          <a:stretch>
            <a:fillRect/>
          </a:stretch>
        </p:blipFill>
        <p:spPr bwMode="auto">
          <a:xfrm>
            <a:off x="6963348" y="4501027"/>
            <a:ext cx="523007" cy="509153"/>
          </a:xfrm>
          <a:prstGeom prst="rect">
            <a:avLst/>
          </a:prstGeom>
          <a:solidFill>
            <a:schemeClr val="accent2"/>
          </a:solidFill>
          <a:ln w="9525">
            <a:noFill/>
            <a:miter lim="800000"/>
            <a:headEnd/>
            <a:tailEnd/>
          </a:ln>
        </p:spPr>
      </p:pic>
    </p:spTree>
    <p:extLst>
      <p:ext uri="{BB962C8B-B14F-4D97-AF65-F5344CB8AC3E}">
        <p14:creationId xmlns:p14="http://schemas.microsoft.com/office/powerpoint/2010/main" val="266232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p:nvPr/>
        </p:nvSpPr>
        <p:spPr>
          <a:xfrm>
            <a:off x="8629541" y="6509202"/>
            <a:ext cx="5474831" cy="27699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
            </a:lvl1pPr>
          </a:lstStyle>
          <a:p>
            <a:pPr>
              <a:defRPr sz="1800">
                <a:solidFill>
                  <a:srgbClr val="000000"/>
                </a:solidFill>
              </a:defRPr>
            </a:pPr>
            <a:r>
              <a:rPr kern="0">
                <a:solidFill>
                  <a:srgbClr val="5F5F5F"/>
                </a:solidFill>
                <a:latin typeface="Calibri"/>
                <a:ea typeface="Calibri"/>
                <a:cs typeface="Calibri"/>
                <a:sym typeface="Calibri"/>
              </a:rPr>
              <a:t>Oracle Confidential – Internal/Restricted/Highly Restricted</a:t>
            </a:r>
          </a:p>
        </p:txBody>
      </p:sp>
      <p:sp>
        <p:nvSpPr>
          <p:cNvPr id="281" name="Shape 281"/>
          <p:cNvSpPr>
            <a:spLocks noGrp="1"/>
          </p:cNvSpPr>
          <p:nvPr>
            <p:ph type="title"/>
          </p:nvPr>
        </p:nvSpPr>
        <p:spPr>
          <a:xfrm>
            <a:off x="532228" y="2600337"/>
            <a:ext cx="11133902" cy="1371601"/>
          </a:xfrm>
          <a:prstGeom prst="rect">
            <a:avLst/>
          </a:prstGeom>
        </p:spPr>
        <p:txBody>
          <a:bodyPr>
            <a:normAutofit/>
          </a:bodyPr>
          <a:lstStyle/>
          <a:p>
            <a:pPr lvl="0">
              <a:defRPr sz="1800">
                <a:solidFill>
                  <a:srgbClr val="000000"/>
                </a:solidFill>
              </a:defRPr>
            </a:pPr>
            <a:r>
              <a:rPr sz="4800">
                <a:solidFill>
                  <a:srgbClr val="5F5F5F"/>
                </a:solidFill>
              </a:rPr>
              <a:t>JSON PATCH</a:t>
            </a:r>
          </a:p>
        </p:txBody>
      </p:sp>
      <p:sp>
        <p:nvSpPr>
          <p:cNvPr id="282" name="Shape 282"/>
          <p:cNvSpPr>
            <a:spLocks noGrp="1"/>
          </p:cNvSpPr>
          <p:nvPr>
            <p:ph type="body" idx="1"/>
          </p:nvPr>
        </p:nvSpPr>
        <p:spPr>
          <a:xfrm>
            <a:off x="532228" y="4038611"/>
            <a:ext cx="11133902" cy="914401"/>
          </a:xfrm>
          <a:prstGeom prst="rect">
            <a:avLst/>
          </a:prstGeom>
        </p:spPr>
        <p:txBody>
          <a:bodyPr>
            <a:normAutofit/>
          </a:bodyPr>
          <a:lstStyle/>
          <a:p>
            <a:pPr lvl="0">
              <a:defRPr sz="1800" b="0">
                <a:solidFill>
                  <a:srgbClr val="000000"/>
                </a:solidFill>
              </a:defRPr>
            </a:pPr>
            <a:r>
              <a:rPr sz="2400" b="1">
                <a:solidFill>
                  <a:srgbClr val="5F5F5F"/>
                </a:solidFill>
              </a:rPr>
              <a:t>IETF RFC 6902</a:t>
            </a:r>
          </a:p>
        </p:txBody>
      </p:sp>
      <p:sp>
        <p:nvSpPr>
          <p:cNvPr id="283" name="Shape 283"/>
          <p:cNvSpPr>
            <a:spLocks noGrp="1"/>
          </p:cNvSpPr>
          <p:nvPr>
            <p:ph type="sldNum" sz="quarter" idx="2"/>
          </p:nvPr>
        </p:nvSpPr>
        <p:spPr>
          <a:xfrm>
            <a:off x="11284829" y="6492760"/>
            <a:ext cx="381960" cy="127001"/>
          </a:xfrm>
          <a:prstGeom prst="rect">
            <a:avLst/>
          </a:prstGeom>
          <a:extLst>
            <a:ext uri="{C572A759-6A51-4108-AA02-DFA0A04FC94B}">
              <ma14:wrappingTextBoxFlag xmlns:ma14="http://schemas.microsoft.com/office/mac/drawingml/2011/main" val="1"/>
            </a:ext>
          </a:extLst>
        </p:spPr>
        <p:txBody>
          <a:bodyPr wrap="square">
            <a:normAutofit fontScale="55000" lnSpcReduction="20000"/>
          </a:bodyPr>
          <a:lstStyle/>
          <a:p>
            <a:pPr>
              <a:defRPr sz="1800">
                <a:solidFill>
                  <a:srgbClr val="000000"/>
                </a:solidFill>
              </a:defRPr>
            </a:pPr>
            <a:fld id="{86CB4B4D-7CA3-9044-876B-883B54F8677D}" type="slidenum">
              <a:rPr/>
              <a:pPr>
                <a:defRPr sz="1800">
                  <a:solidFill>
                    <a:srgbClr val="000000"/>
                  </a:solidFill>
                </a:defRPr>
              </a:pPr>
              <a:t>20</a:t>
            </a:fld>
            <a:endParaRPr/>
          </a:p>
        </p:txBody>
      </p:sp>
    </p:spTree>
    <p:extLst>
      <p:ext uri="{BB962C8B-B14F-4D97-AF65-F5344CB8AC3E}">
        <p14:creationId xmlns:p14="http://schemas.microsoft.com/office/powerpoint/2010/main" val="1290785622"/>
      </p:ext>
    </p:extLst>
  </p:cSld>
  <p:clrMapOvr>
    <a:masterClrMapping/>
  </p:clrMapOvr>
  <p:transition xmlns:p14="http://schemas.microsoft.com/office/powerpoint/2010/main" spd="med">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p:nvPr/>
        </p:nvSpPr>
        <p:spPr>
          <a:xfrm>
            <a:off x="8629540" y="6584197"/>
            <a:ext cx="270125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
            </a:lvl1pPr>
          </a:lstStyle>
          <a:p>
            <a:pPr lvl="0">
              <a:defRPr sz="1800">
                <a:solidFill>
                  <a:srgbClr val="000000"/>
                </a:solidFill>
              </a:defRPr>
            </a:pPr>
            <a:r>
              <a:rPr sz="800">
                <a:solidFill>
                  <a:srgbClr val="5F5F5F"/>
                </a:solidFill>
              </a:rPr>
              <a:t>Oracle Confidential – Internal/Restricted/Highly Restricted</a:t>
            </a:r>
          </a:p>
        </p:txBody>
      </p:sp>
      <p:sp>
        <p:nvSpPr>
          <p:cNvPr id="288" name="Shape 288"/>
          <p:cNvSpPr>
            <a:spLocks noGrp="1"/>
          </p:cNvSpPr>
          <p:nvPr>
            <p:ph type="title"/>
          </p:nvPr>
        </p:nvSpPr>
        <p:spPr>
          <a:xfrm>
            <a:off x="532228" y="406400"/>
            <a:ext cx="11133902" cy="889000"/>
          </a:xfrm>
          <a:prstGeom prst="rect">
            <a:avLst/>
          </a:prstGeom>
        </p:spPr>
        <p:txBody>
          <a:bodyPr>
            <a:normAutofit/>
          </a:bodyPr>
          <a:lstStyle/>
          <a:p>
            <a:pPr lvl="0">
              <a:defRPr sz="1800">
                <a:solidFill>
                  <a:srgbClr val="000000"/>
                </a:solidFill>
              </a:defRPr>
            </a:pPr>
            <a:r>
              <a:rPr sz="3600">
                <a:solidFill>
                  <a:srgbClr val="5F5F5F"/>
                </a:solidFill>
              </a:rPr>
              <a:t>JSON-P 1.1</a:t>
            </a:r>
          </a:p>
        </p:txBody>
      </p:sp>
      <p:sp>
        <p:nvSpPr>
          <p:cNvPr id="289" name="Shape 289"/>
          <p:cNvSpPr>
            <a:spLocks noGrp="1"/>
          </p:cNvSpPr>
          <p:nvPr>
            <p:ph type="body" idx="1"/>
          </p:nvPr>
        </p:nvSpPr>
        <p:spPr>
          <a:xfrm>
            <a:off x="531566" y="1981200"/>
            <a:ext cx="11135224" cy="3962400"/>
          </a:xfrm>
          <a:prstGeom prst="rect">
            <a:avLst/>
          </a:prstGeom>
        </p:spPr>
        <p:txBody>
          <a:bodyPr>
            <a:normAutofit/>
          </a:bodyPr>
          <a:lstStyle/>
          <a:p>
            <a:pPr lvl="0">
              <a:defRPr sz="1800">
                <a:solidFill>
                  <a:srgbClr val="000000"/>
                </a:solidFill>
              </a:defRPr>
            </a:pPr>
            <a:r>
              <a:rPr sz="2800">
                <a:solidFill>
                  <a:srgbClr val="5F5F5F"/>
                </a:solidFill>
              </a:rPr>
              <a:t>Standardise </a:t>
            </a:r>
            <a:r>
              <a:rPr sz="2800" b="1">
                <a:solidFill>
                  <a:srgbClr val="5F5F5F"/>
                </a:solidFill>
              </a:rPr>
              <a:t>Update</a:t>
            </a:r>
            <a:r>
              <a:rPr sz="2800">
                <a:solidFill>
                  <a:srgbClr val="5F5F5F"/>
                </a:solidFill>
              </a:rPr>
              <a:t> operation</a:t>
            </a:r>
          </a:p>
          <a:p>
            <a:pPr lvl="0">
              <a:defRPr sz="1800">
                <a:solidFill>
                  <a:srgbClr val="000000"/>
                </a:solidFill>
              </a:defRPr>
            </a:pPr>
            <a:r>
              <a:rPr sz="2800">
                <a:solidFill>
                  <a:srgbClr val="5F5F5F"/>
                </a:solidFill>
              </a:rPr>
              <a:t>Sequence of modifications</a:t>
            </a:r>
          </a:p>
          <a:p>
            <a:pPr marL="502919" lvl="1" indent="-228600">
              <a:buChar char="•"/>
              <a:defRPr sz="1800">
                <a:solidFill>
                  <a:srgbClr val="000000"/>
                </a:solidFill>
              </a:defRPr>
            </a:pPr>
            <a:r>
              <a:rPr sz="2800">
                <a:solidFill>
                  <a:srgbClr val="5F5F5F"/>
                </a:solidFill>
              </a:rPr>
              <a:t>test, remove, add, replace, move, copy</a:t>
            </a:r>
          </a:p>
          <a:p>
            <a:pPr lvl="0">
              <a:defRPr sz="1800">
                <a:solidFill>
                  <a:srgbClr val="000000"/>
                </a:solidFill>
              </a:defRPr>
            </a:pPr>
            <a:r>
              <a:rPr sz="2800">
                <a:solidFill>
                  <a:srgbClr val="5F5F5F"/>
                </a:solidFill>
              </a:rPr>
              <a:t>JSON PATCH is a document</a:t>
            </a:r>
          </a:p>
          <a:p>
            <a:pPr lvl="0">
              <a:defRPr sz="1800">
                <a:solidFill>
                  <a:srgbClr val="000000"/>
                </a:solidFill>
              </a:defRPr>
            </a:pPr>
            <a:r>
              <a:rPr sz="2800">
                <a:solidFill>
                  <a:srgbClr val="5F5F5F"/>
                </a:solidFill>
              </a:rPr>
              <a:t>HTTP PATCH method (application/json-patch+json)</a:t>
            </a:r>
          </a:p>
        </p:txBody>
      </p:sp>
      <p:sp>
        <p:nvSpPr>
          <p:cNvPr id="290" name="Shape 290"/>
          <p:cNvSpPr/>
          <p:nvPr/>
        </p:nvSpPr>
        <p:spPr>
          <a:xfrm>
            <a:off x="532228" y="1373741"/>
            <a:ext cx="11133902" cy="33855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587">
              <a:lnSpc>
                <a:spcPct val="90000"/>
              </a:lnSpc>
              <a:defRPr sz="2400" b="1"/>
            </a:lvl1pPr>
          </a:lstStyle>
          <a:p>
            <a:pPr lvl="0">
              <a:defRPr sz="1800" b="0">
                <a:solidFill>
                  <a:srgbClr val="000000"/>
                </a:solidFill>
              </a:defRPr>
            </a:pPr>
            <a:r>
              <a:rPr sz="2400" b="1">
                <a:solidFill>
                  <a:srgbClr val="5F5F5F"/>
                </a:solidFill>
              </a:rPr>
              <a:t>JSON-PATCH — IETF RFC 6902</a:t>
            </a:r>
          </a:p>
        </p:txBody>
      </p:sp>
      <p:sp>
        <p:nvSpPr>
          <p:cNvPr id="291" name="Shape 291"/>
          <p:cNvSpPr>
            <a:spLocks noGrp="1"/>
          </p:cNvSpPr>
          <p:nvPr>
            <p:ph type="sldNum" sz="quarter" idx="2"/>
          </p:nvPr>
        </p:nvSpPr>
        <p:spPr>
          <a:xfrm>
            <a:off x="11284829" y="6492756"/>
            <a:ext cx="381960"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800">
                <a:solidFill>
                  <a:srgbClr val="5F5F5F"/>
                </a:solidFill>
              </a:rPr>
              <a:t>21</a:t>
            </a:fld>
            <a:endParaRPr sz="800">
              <a:solidFill>
                <a:srgbClr val="5F5F5F"/>
              </a:solidFill>
            </a:endParaRPr>
          </a:p>
        </p:txBody>
      </p:sp>
    </p:spTree>
    <p:extLst>
      <p:ext uri="{BB962C8B-B14F-4D97-AF65-F5344CB8AC3E}">
        <p14:creationId xmlns:p14="http://schemas.microsoft.com/office/powerpoint/2010/main" val="3747164454"/>
      </p:ext>
    </p:extLst>
  </p:cSld>
  <p:clrMapOvr>
    <a:masterClrMapping/>
  </p:clrMapOvr>
  <p:transition xmlns:p14="http://schemas.microsoft.com/office/powerpoint/2010/main" spd="med">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p:nvPr/>
        </p:nvSpPr>
        <p:spPr>
          <a:xfrm>
            <a:off x="8629540" y="6584197"/>
            <a:ext cx="270125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
            </a:lvl1pPr>
          </a:lstStyle>
          <a:p>
            <a:pPr lvl="0">
              <a:defRPr sz="1800">
                <a:solidFill>
                  <a:srgbClr val="000000"/>
                </a:solidFill>
              </a:defRPr>
            </a:pPr>
            <a:r>
              <a:rPr sz="800">
                <a:solidFill>
                  <a:srgbClr val="5F5F5F"/>
                </a:solidFill>
              </a:rPr>
              <a:t>Oracle Confidential – Internal/Restricted/Highly Restricted</a:t>
            </a:r>
          </a:p>
        </p:txBody>
      </p:sp>
      <p:sp>
        <p:nvSpPr>
          <p:cNvPr id="294" name="Shape 294"/>
          <p:cNvSpPr>
            <a:spLocks noGrp="1"/>
          </p:cNvSpPr>
          <p:nvPr>
            <p:ph type="sldNum" sz="quarter" idx="2"/>
          </p:nvPr>
        </p:nvSpPr>
        <p:spPr>
          <a:xfrm>
            <a:off x="11284829" y="6492756"/>
            <a:ext cx="381960"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800">
                <a:solidFill>
                  <a:srgbClr val="5F5F5F"/>
                </a:solidFill>
              </a:rPr>
              <a:t>22</a:t>
            </a:fld>
            <a:endParaRPr sz="800">
              <a:solidFill>
                <a:srgbClr val="5F5F5F"/>
              </a:solidFill>
            </a:endParaRPr>
          </a:p>
        </p:txBody>
      </p:sp>
      <p:sp>
        <p:nvSpPr>
          <p:cNvPr id="295" name="Shape 295"/>
          <p:cNvSpPr>
            <a:spLocks noGrp="1"/>
          </p:cNvSpPr>
          <p:nvPr>
            <p:ph type="body" idx="1"/>
          </p:nvPr>
        </p:nvSpPr>
        <p:spPr>
          <a:xfrm>
            <a:off x="531571" y="1524009"/>
            <a:ext cx="9890740" cy="1664547"/>
          </a:xfrm>
          <a:prstGeom prst="rect">
            <a:avLst/>
          </a:prstGeom>
        </p:spPr>
        <p:txBody>
          <a:bodyPr/>
          <a:lstStyle/>
          <a:p>
            <a:pPr marL="0" lvl="0" indent="0">
              <a:buSzTx/>
              <a:buNone/>
              <a:defRPr>
                <a:solidFill>
                  <a:srgbClr val="000000"/>
                </a:solidFill>
              </a:defRPr>
            </a:pPr>
            <a:r>
              <a:rPr>
                <a:solidFill>
                  <a:srgbClr val="5F5F5F"/>
                </a:solidFill>
              </a:rPr>
              <a:t>[</a:t>
            </a:r>
          </a:p>
          <a:p>
            <a:pPr marL="0" lvl="0" indent="0">
              <a:buSzTx/>
              <a:buNone/>
              <a:defRPr>
                <a:solidFill>
                  <a:srgbClr val="000000"/>
                </a:solidFill>
              </a:defRPr>
            </a:pPr>
            <a:r>
              <a:rPr>
                <a:solidFill>
                  <a:srgbClr val="5F5F5F"/>
                </a:solidFill>
              </a:rPr>
              <a:t>  {"op":"replace", "path":"/author/name", “value”:"andygumbrecht"},</a:t>
            </a:r>
          </a:p>
          <a:p>
            <a:pPr marL="0" lvl="0" indent="0">
              <a:buSzTx/>
              <a:buNone/>
              <a:defRPr>
                <a:solidFill>
                  <a:srgbClr val="000000"/>
                </a:solidFill>
              </a:defRPr>
            </a:pPr>
            <a:r>
              <a:rPr>
                <a:solidFill>
                  <a:srgbClr val="5F5F5F"/>
                </a:solidFill>
              </a:rPr>
              <a:t>  {"op":"remove", "path": "/author/email"}</a:t>
            </a:r>
          </a:p>
          <a:p>
            <a:pPr marL="0" lvl="0" indent="0">
              <a:buSzTx/>
              <a:buNone/>
              <a:defRPr>
                <a:solidFill>
                  <a:srgbClr val="000000"/>
                </a:solidFill>
              </a:defRPr>
            </a:pPr>
            <a:r>
              <a:rPr>
                <a:solidFill>
                  <a:srgbClr val="5F5F5F"/>
                </a:solidFill>
              </a:rPr>
              <a:t>]</a:t>
            </a:r>
          </a:p>
        </p:txBody>
      </p:sp>
      <p:sp>
        <p:nvSpPr>
          <p:cNvPr id="296" name="Shape 296"/>
          <p:cNvSpPr>
            <a:spLocks noGrp="1"/>
          </p:cNvSpPr>
          <p:nvPr>
            <p:ph type="title"/>
          </p:nvPr>
        </p:nvSpPr>
        <p:spPr>
          <a:xfrm>
            <a:off x="532228" y="406400"/>
            <a:ext cx="11133902" cy="889000"/>
          </a:xfrm>
          <a:prstGeom prst="rect">
            <a:avLst/>
          </a:prstGeom>
        </p:spPr>
        <p:txBody>
          <a:bodyPr>
            <a:normAutofit/>
          </a:bodyPr>
          <a:lstStyle>
            <a:lvl1pPr indent="1587">
              <a:lnSpc>
                <a:spcPct val="90000"/>
              </a:lnSpc>
              <a:defRPr sz="2400" b="1"/>
            </a:lvl1pPr>
          </a:lstStyle>
          <a:p>
            <a:pPr lvl="0">
              <a:defRPr sz="1800" b="0">
                <a:solidFill>
                  <a:srgbClr val="000000"/>
                </a:solidFill>
              </a:defRPr>
            </a:pPr>
            <a:r>
              <a:rPr sz="2400" b="1">
                <a:solidFill>
                  <a:srgbClr val="5F5F5F"/>
                </a:solidFill>
              </a:rPr>
              <a:t>JSON-PATCH — IETF RFC 6902</a:t>
            </a:r>
          </a:p>
        </p:txBody>
      </p:sp>
      <p:sp>
        <p:nvSpPr>
          <p:cNvPr id="300" name="Shape 300"/>
          <p:cNvSpPr/>
          <p:nvPr/>
        </p:nvSpPr>
        <p:spPr>
          <a:xfrm>
            <a:off x="407470" y="3061800"/>
            <a:ext cx="5265790" cy="166454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lvl="0">
              <a:lnSpc>
                <a:spcPct val="90000"/>
              </a:lnSpc>
              <a:buClr>
                <a:srgbClr val="DCE3E4"/>
              </a:buClr>
              <a:buFont typeface="Arial"/>
              <a:defRPr>
                <a:solidFill>
                  <a:srgbClr val="000000"/>
                </a:solidFill>
              </a:defRPr>
            </a:pPr>
            <a:r>
              <a:rPr>
                <a:solidFill>
                  <a:srgbClr val="5F5F5F"/>
                </a:solidFill>
                <a:latin typeface="Consolas"/>
                <a:ea typeface="Consolas"/>
                <a:cs typeface="Consolas"/>
                <a:sym typeface="Consolas"/>
              </a:rPr>
              <a:t>"author": {</a:t>
            </a:r>
            <a:br>
              <a:rPr>
                <a:solidFill>
                  <a:srgbClr val="5F5F5F"/>
                </a:solidFill>
                <a:latin typeface="Consolas"/>
                <a:ea typeface="Consolas"/>
                <a:cs typeface="Consolas"/>
                <a:sym typeface="Consolas"/>
              </a:rPr>
            </a:br>
            <a:r>
              <a:rPr>
                <a:solidFill>
                  <a:srgbClr val="5F5F5F"/>
                </a:solidFill>
                <a:latin typeface="Consolas"/>
                <a:ea typeface="Consolas"/>
                <a:cs typeface="Consolas"/>
                <a:sym typeface="Consolas"/>
              </a:rPr>
              <a:t>  "name": "andygumbrecht@apache.org",</a:t>
            </a:r>
            <a:br>
              <a:rPr>
                <a:solidFill>
                  <a:srgbClr val="5F5F5F"/>
                </a:solidFill>
                <a:latin typeface="Consolas"/>
                <a:ea typeface="Consolas"/>
                <a:cs typeface="Consolas"/>
                <a:sym typeface="Consolas"/>
              </a:rPr>
            </a:br>
            <a:r>
              <a:rPr>
                <a:solidFill>
                  <a:srgbClr val="5F5F5F"/>
                </a:solidFill>
                <a:latin typeface="Consolas"/>
                <a:ea typeface="Consolas"/>
                <a:cs typeface="Consolas"/>
                <a:sym typeface="Consolas"/>
              </a:rPr>
              <a:t>  "email": "andy.is@gmx.de",</a:t>
            </a:r>
            <a:br>
              <a:rPr>
                <a:solidFill>
                  <a:srgbClr val="5F5F5F"/>
                </a:solidFill>
                <a:latin typeface="Consolas"/>
                <a:ea typeface="Consolas"/>
                <a:cs typeface="Consolas"/>
                <a:sym typeface="Consolas"/>
              </a:rPr>
            </a:br>
            <a:r>
              <a:rPr>
                <a:solidFill>
                  <a:srgbClr val="5F5F5F"/>
                </a:solidFill>
                <a:latin typeface="Consolas"/>
                <a:ea typeface="Consolas"/>
                <a:cs typeface="Consolas"/>
                <a:sym typeface="Consolas"/>
              </a:rPr>
              <a:t>  "date": "2015-09-28T21:15:50Z"</a:t>
            </a:r>
            <a:br>
              <a:rPr>
                <a:solidFill>
                  <a:srgbClr val="5F5F5F"/>
                </a:solidFill>
                <a:latin typeface="Consolas"/>
                <a:ea typeface="Consolas"/>
                <a:cs typeface="Consolas"/>
                <a:sym typeface="Consolas"/>
              </a:rPr>
            </a:br>
            <a:r>
              <a:rPr>
                <a:solidFill>
                  <a:srgbClr val="5F5F5F"/>
                </a:solidFill>
                <a:latin typeface="Consolas"/>
                <a:ea typeface="Consolas"/>
                <a:cs typeface="Consolas"/>
                <a:sym typeface="Consolas"/>
              </a:rPr>
              <a:t>}</a:t>
            </a:r>
          </a:p>
        </p:txBody>
      </p:sp>
      <p:sp>
        <p:nvSpPr>
          <p:cNvPr id="301" name="Shape 301"/>
          <p:cNvSpPr/>
          <p:nvPr/>
        </p:nvSpPr>
        <p:spPr>
          <a:xfrm>
            <a:off x="5648581" y="3719197"/>
            <a:ext cx="1209613" cy="1"/>
          </a:xfrm>
          <a:prstGeom prst="line">
            <a:avLst/>
          </a:prstGeom>
          <a:ln w="25400">
            <a:solidFill>
              <a:srgbClr val="46575E"/>
            </a:solidFill>
            <a:tailEnd type="triangle"/>
          </a:ln>
          <a:effectLst>
            <a:outerShdw blurRad="38100" dist="20000" dir="5400000" rotWithShape="0">
              <a:srgbClr val="000000">
                <a:alpha val="38000"/>
              </a:srgbClr>
            </a:outerShdw>
          </a:effectLst>
        </p:spPr>
        <p:txBody>
          <a:bodyPr lIns="45719" rIns="45719"/>
          <a:lstStyle/>
          <a:p>
            <a:pPr lvl="0" defTabSz="457200">
              <a:defRPr sz="1200">
                <a:solidFill>
                  <a:srgbClr val="000000"/>
                </a:solidFill>
                <a:latin typeface="+mn-lt"/>
                <a:ea typeface="+mn-ea"/>
                <a:cs typeface="+mn-cs"/>
                <a:sym typeface="Helvetica"/>
              </a:defRPr>
            </a:pPr>
            <a:endParaRPr/>
          </a:p>
        </p:txBody>
      </p:sp>
      <p:sp>
        <p:nvSpPr>
          <p:cNvPr id="302" name="Shape 302"/>
          <p:cNvSpPr/>
          <p:nvPr/>
        </p:nvSpPr>
        <p:spPr>
          <a:xfrm>
            <a:off x="7098168" y="3107520"/>
            <a:ext cx="5265790" cy="166454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lvl="0">
              <a:lnSpc>
                <a:spcPct val="90000"/>
              </a:lnSpc>
              <a:buClr>
                <a:srgbClr val="DCE3E4"/>
              </a:buClr>
              <a:buFont typeface="Arial"/>
              <a:defRPr>
                <a:solidFill>
                  <a:srgbClr val="000000"/>
                </a:solidFill>
              </a:defRPr>
            </a:pPr>
            <a:r>
              <a:rPr>
                <a:solidFill>
                  <a:srgbClr val="5F5F5F"/>
                </a:solidFill>
                <a:latin typeface="Consolas"/>
                <a:ea typeface="Consolas"/>
                <a:cs typeface="Consolas"/>
                <a:sym typeface="Consolas"/>
              </a:rPr>
              <a:t>"author": {</a:t>
            </a:r>
            <a:br>
              <a:rPr>
                <a:solidFill>
                  <a:srgbClr val="5F5F5F"/>
                </a:solidFill>
                <a:latin typeface="Consolas"/>
                <a:ea typeface="Consolas"/>
                <a:cs typeface="Consolas"/>
                <a:sym typeface="Consolas"/>
              </a:rPr>
            </a:br>
            <a:r>
              <a:rPr>
                <a:solidFill>
                  <a:srgbClr val="5F5F5F"/>
                </a:solidFill>
                <a:latin typeface="Consolas"/>
                <a:ea typeface="Consolas"/>
                <a:cs typeface="Consolas"/>
                <a:sym typeface="Consolas"/>
              </a:rPr>
              <a:t>  "name": "andygumbrecht",</a:t>
            </a:r>
            <a:br>
              <a:rPr>
                <a:solidFill>
                  <a:srgbClr val="5F5F5F"/>
                </a:solidFill>
                <a:latin typeface="Consolas"/>
                <a:ea typeface="Consolas"/>
                <a:cs typeface="Consolas"/>
                <a:sym typeface="Consolas"/>
              </a:rPr>
            </a:br>
            <a:r>
              <a:rPr>
                <a:solidFill>
                  <a:srgbClr val="5F5F5F"/>
                </a:solidFill>
                <a:latin typeface="Consolas"/>
                <a:ea typeface="Consolas"/>
                <a:cs typeface="Consolas"/>
                <a:sym typeface="Consolas"/>
              </a:rPr>
              <a:t>  "date": "2015-09-28T21:15:50Z"</a:t>
            </a:r>
            <a:br>
              <a:rPr>
                <a:solidFill>
                  <a:srgbClr val="5F5F5F"/>
                </a:solidFill>
                <a:latin typeface="Consolas"/>
                <a:ea typeface="Consolas"/>
                <a:cs typeface="Consolas"/>
                <a:sym typeface="Consolas"/>
              </a:rPr>
            </a:br>
            <a:r>
              <a:rPr>
                <a:solidFill>
                  <a:srgbClr val="5F5F5F"/>
                </a:solidFill>
                <a:latin typeface="Consolas"/>
                <a:ea typeface="Consolas"/>
                <a:cs typeface="Consolas"/>
                <a:sym typeface="Consolas"/>
              </a:rPr>
              <a:t>}</a:t>
            </a:r>
          </a:p>
        </p:txBody>
      </p:sp>
    </p:spTree>
    <p:extLst>
      <p:ext uri="{BB962C8B-B14F-4D97-AF65-F5344CB8AC3E}">
        <p14:creationId xmlns:p14="http://schemas.microsoft.com/office/powerpoint/2010/main" val="1357347456"/>
      </p:ext>
    </p:extLst>
  </p:cSld>
  <p:clrMapOvr>
    <a:masterClrMapping/>
  </p:clrMapOvr>
  <p:transition xmlns:p14="http://schemas.microsoft.com/office/powerpoint/2010/main" spd="med">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06"/>
          <p:cNvSpPr/>
          <p:nvPr/>
        </p:nvSpPr>
        <p:spPr>
          <a:xfrm>
            <a:off x="8629540" y="6584197"/>
            <a:ext cx="270125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
            </a:lvl1pPr>
          </a:lstStyle>
          <a:p>
            <a:pPr lvl="0">
              <a:defRPr sz="1800">
                <a:solidFill>
                  <a:srgbClr val="000000"/>
                </a:solidFill>
              </a:defRPr>
            </a:pPr>
            <a:r>
              <a:rPr sz="800">
                <a:solidFill>
                  <a:srgbClr val="5F5F5F"/>
                </a:solidFill>
              </a:rPr>
              <a:t>Oracle Confidential – Internal/Restricted/Highly Restricted</a:t>
            </a:r>
          </a:p>
        </p:txBody>
      </p:sp>
      <p:sp>
        <p:nvSpPr>
          <p:cNvPr id="307" name="Shape 307"/>
          <p:cNvSpPr>
            <a:spLocks noGrp="1"/>
          </p:cNvSpPr>
          <p:nvPr>
            <p:ph type="sldNum" sz="quarter" idx="2"/>
          </p:nvPr>
        </p:nvSpPr>
        <p:spPr>
          <a:xfrm>
            <a:off x="11284829" y="6492756"/>
            <a:ext cx="381960"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800">
                <a:solidFill>
                  <a:srgbClr val="5F5F5F"/>
                </a:solidFill>
              </a:rPr>
              <a:t>23</a:t>
            </a:fld>
            <a:endParaRPr sz="800">
              <a:solidFill>
                <a:srgbClr val="5F5F5F"/>
              </a:solidFill>
            </a:endParaRPr>
          </a:p>
        </p:txBody>
      </p:sp>
      <p:sp>
        <p:nvSpPr>
          <p:cNvPr id="308" name="Shape 308"/>
          <p:cNvSpPr>
            <a:spLocks noGrp="1"/>
          </p:cNvSpPr>
          <p:nvPr>
            <p:ph type="body" idx="1"/>
          </p:nvPr>
        </p:nvSpPr>
        <p:spPr>
          <a:xfrm>
            <a:off x="531567" y="1524002"/>
            <a:ext cx="11125692" cy="4511041"/>
          </a:xfrm>
          <a:prstGeom prst="rect">
            <a:avLst/>
          </a:prstGeom>
        </p:spPr>
        <p:txBody>
          <a:bodyPr/>
          <a:lstStyle/>
          <a:p>
            <a:pPr marL="0" lvl="0" indent="0">
              <a:buSzTx/>
              <a:buNone/>
              <a:defRPr>
                <a:solidFill>
                  <a:srgbClr val="000000"/>
                </a:solidFill>
              </a:defRPr>
            </a:pPr>
            <a:endParaRPr>
              <a:solidFill>
                <a:srgbClr val="5F5F5F"/>
              </a:solidFill>
            </a:endParaRPr>
          </a:p>
          <a:p>
            <a:pPr marL="0" lvl="0" indent="0">
              <a:buSzTx/>
              <a:buNone/>
              <a:defRPr>
                <a:solidFill>
                  <a:srgbClr val="000000"/>
                </a:solidFill>
              </a:defRPr>
            </a:pPr>
            <a:r>
              <a:rPr>
                <a:solidFill>
                  <a:srgbClr val="5F5F5F"/>
                </a:solidFill>
              </a:rPr>
              <a:t>JsonArrayBuilder patchExpression = Json.createArrayBuilder();</a:t>
            </a:r>
            <a:br>
              <a:rPr>
                <a:solidFill>
                  <a:srgbClr val="5F5F5F"/>
                </a:solidFill>
              </a:rPr>
            </a:br>
            <a:endParaRPr>
              <a:solidFill>
                <a:srgbClr val="5F5F5F"/>
              </a:solidFill>
            </a:endParaRPr>
          </a:p>
          <a:p>
            <a:pPr marL="0" lvl="0" indent="0">
              <a:buSzTx/>
              <a:buNone/>
              <a:defRPr>
                <a:solidFill>
                  <a:srgbClr val="000000"/>
                </a:solidFill>
              </a:defRPr>
            </a:pPr>
            <a:r>
              <a:rPr>
                <a:solidFill>
                  <a:srgbClr val="5F5F5F"/>
                </a:solidFill>
              </a:rPr>
              <a:t>//creates operation</a:t>
            </a:r>
          </a:p>
          <a:p>
            <a:pPr marL="0" lvl="0" indent="0">
              <a:buSzTx/>
              <a:buNone/>
              <a:defRPr>
                <a:solidFill>
                  <a:srgbClr val="000000"/>
                </a:solidFill>
              </a:defRPr>
            </a:pPr>
            <a:r>
              <a:rPr>
                <a:solidFill>
                  <a:srgbClr val="5F5F5F"/>
                </a:solidFill>
              </a:rPr>
              <a:t>JsonObjectBuilder patch = Json.createObjectBuilder()</a:t>
            </a:r>
            <a:br>
              <a:rPr>
                <a:solidFill>
                  <a:srgbClr val="5F5F5F"/>
                </a:solidFill>
              </a:rPr>
            </a:br>
            <a:r>
              <a:rPr>
                <a:solidFill>
                  <a:srgbClr val="5F5F5F"/>
                </a:solidFill>
              </a:rPr>
              <a:t>        .add("op", "replace")</a:t>
            </a:r>
            <a:br>
              <a:rPr>
                <a:solidFill>
                  <a:srgbClr val="5F5F5F"/>
                </a:solidFill>
              </a:rPr>
            </a:br>
            <a:r>
              <a:rPr>
                <a:solidFill>
                  <a:srgbClr val="5F5F5F"/>
                </a:solidFill>
              </a:rPr>
              <a:t>        .add("path", "/author/name")</a:t>
            </a:r>
            <a:br>
              <a:rPr>
                <a:solidFill>
                  <a:srgbClr val="5F5F5F"/>
                </a:solidFill>
              </a:rPr>
            </a:br>
            <a:r>
              <a:rPr>
                <a:solidFill>
                  <a:srgbClr val="5F5F5F"/>
                </a:solidFill>
              </a:rPr>
              <a:t>        .add("value", “andygumbrecht");</a:t>
            </a:r>
          </a:p>
          <a:p>
            <a:pPr marL="0" lvl="0" indent="0">
              <a:buSzTx/>
              <a:buNone/>
              <a:defRPr>
                <a:solidFill>
                  <a:srgbClr val="000000"/>
                </a:solidFill>
              </a:defRPr>
            </a:pPr>
            <a:r>
              <a:rPr>
                <a:solidFill>
                  <a:srgbClr val="5F5F5F"/>
                </a:solidFill>
              </a:rPr>
              <a:t>patchExpression.add(patch);</a:t>
            </a:r>
            <a:br>
              <a:rPr>
                <a:solidFill>
                  <a:srgbClr val="5F5F5F"/>
                </a:solidFill>
              </a:rPr>
            </a:br>
            <a:endParaRPr>
              <a:solidFill>
                <a:srgbClr val="5F5F5F"/>
              </a:solidFill>
            </a:endParaRPr>
          </a:p>
          <a:p>
            <a:pPr marL="0" lvl="0" indent="0">
              <a:buSzTx/>
              <a:buNone/>
              <a:defRPr>
                <a:solidFill>
                  <a:srgbClr val="000000"/>
                </a:solidFill>
              </a:defRPr>
            </a:pPr>
            <a:r>
              <a:rPr>
                <a:solidFill>
                  <a:srgbClr val="5F5F5F"/>
                </a:solidFill>
              </a:rPr>
              <a:t>JsonPatch jsonPatch = new JsonPatch(patchExpression.build());</a:t>
            </a:r>
          </a:p>
          <a:p>
            <a:pPr marL="0" lvl="0" indent="0">
              <a:buSzTx/>
              <a:buNone/>
              <a:defRPr>
                <a:solidFill>
                  <a:srgbClr val="000000"/>
                </a:solidFill>
              </a:defRPr>
            </a:pPr>
            <a:endParaRPr>
              <a:solidFill>
                <a:srgbClr val="5F5F5F"/>
              </a:solidFill>
            </a:endParaRPr>
          </a:p>
          <a:p>
            <a:pPr marL="0" lvl="0" indent="0">
              <a:buSzTx/>
              <a:buNone/>
              <a:defRPr>
                <a:solidFill>
                  <a:srgbClr val="000000"/>
                </a:solidFill>
              </a:defRPr>
            </a:pPr>
            <a:r>
              <a:rPr>
                <a:solidFill>
                  <a:srgbClr val="5F5F5F"/>
                </a:solidFill>
              </a:rPr>
              <a:t>JsonStructure commit = reader.read();</a:t>
            </a:r>
          </a:p>
          <a:p>
            <a:pPr marL="0" lvl="0" indent="0">
              <a:buSzTx/>
              <a:buNone/>
              <a:defRPr>
                <a:solidFill>
                  <a:srgbClr val="000000"/>
                </a:solidFill>
              </a:defRPr>
            </a:pPr>
            <a:r>
              <a:rPr>
                <a:solidFill>
                  <a:srgbClr val="5F5F5F"/>
                </a:solidFill>
              </a:rPr>
              <a:t/>
            </a:r>
            <a:br>
              <a:rPr>
                <a:solidFill>
                  <a:srgbClr val="5F5F5F"/>
                </a:solidFill>
              </a:rPr>
            </a:br>
            <a:r>
              <a:rPr>
                <a:solidFill>
                  <a:srgbClr val="5F5F5F"/>
                </a:solidFill>
              </a:rPr>
              <a:t>JsonStructure newCommit = jsonPatch.apply(commit);</a:t>
            </a:r>
          </a:p>
        </p:txBody>
      </p:sp>
      <p:sp>
        <p:nvSpPr>
          <p:cNvPr id="309" name="Shape 309"/>
          <p:cNvSpPr>
            <a:spLocks noGrp="1"/>
          </p:cNvSpPr>
          <p:nvPr>
            <p:ph type="title"/>
          </p:nvPr>
        </p:nvSpPr>
        <p:spPr>
          <a:xfrm>
            <a:off x="532228" y="406400"/>
            <a:ext cx="11133902" cy="889000"/>
          </a:xfrm>
          <a:prstGeom prst="rect">
            <a:avLst/>
          </a:prstGeom>
        </p:spPr>
        <p:txBody>
          <a:bodyPr>
            <a:normAutofit/>
          </a:bodyPr>
          <a:lstStyle>
            <a:lvl1pPr indent="1587">
              <a:lnSpc>
                <a:spcPct val="90000"/>
              </a:lnSpc>
              <a:defRPr sz="2400" b="1"/>
            </a:lvl1pPr>
          </a:lstStyle>
          <a:p>
            <a:pPr lvl="0">
              <a:defRPr sz="1800" b="0">
                <a:solidFill>
                  <a:srgbClr val="000000"/>
                </a:solidFill>
              </a:defRPr>
            </a:pPr>
            <a:r>
              <a:rPr sz="2400" b="1">
                <a:solidFill>
                  <a:srgbClr val="5F5F5F"/>
                </a:solidFill>
              </a:rPr>
              <a:t>JSON-PATCH — IETF RFC 6902</a:t>
            </a:r>
          </a:p>
        </p:txBody>
      </p:sp>
    </p:spTree>
    <p:extLst>
      <p:ext uri="{BB962C8B-B14F-4D97-AF65-F5344CB8AC3E}">
        <p14:creationId xmlns:p14="http://schemas.microsoft.com/office/powerpoint/2010/main" val="3227941212"/>
      </p:ext>
    </p:extLst>
  </p:cSld>
  <p:clrMapOvr>
    <a:masterClrMapping/>
  </p:clrMapOvr>
  <p:transition xmlns:p14="http://schemas.microsoft.com/office/powerpoint/2010/main" spd="med">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p:nvPr/>
        </p:nvSpPr>
        <p:spPr>
          <a:xfrm>
            <a:off x="8629540" y="6584197"/>
            <a:ext cx="270125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
            </a:lvl1pPr>
          </a:lstStyle>
          <a:p>
            <a:pPr lvl="0">
              <a:defRPr sz="1800">
                <a:solidFill>
                  <a:srgbClr val="000000"/>
                </a:solidFill>
              </a:defRPr>
            </a:pPr>
            <a:r>
              <a:rPr sz="800">
                <a:solidFill>
                  <a:srgbClr val="5F5F5F"/>
                </a:solidFill>
              </a:rPr>
              <a:t>Oracle Confidential – Internal/Restricted/Highly Restricted</a:t>
            </a:r>
          </a:p>
        </p:txBody>
      </p:sp>
      <p:sp>
        <p:nvSpPr>
          <p:cNvPr id="317" name="Shape 317"/>
          <p:cNvSpPr>
            <a:spLocks noGrp="1"/>
          </p:cNvSpPr>
          <p:nvPr>
            <p:ph type="sldNum" sz="quarter" idx="2"/>
          </p:nvPr>
        </p:nvSpPr>
        <p:spPr>
          <a:xfrm>
            <a:off x="11284829" y="6492756"/>
            <a:ext cx="381960"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800">
                <a:solidFill>
                  <a:srgbClr val="5F5F5F"/>
                </a:solidFill>
              </a:rPr>
              <a:t>24</a:t>
            </a:fld>
            <a:endParaRPr sz="800">
              <a:solidFill>
                <a:srgbClr val="5F5F5F"/>
              </a:solidFill>
            </a:endParaRPr>
          </a:p>
        </p:txBody>
      </p:sp>
      <p:sp>
        <p:nvSpPr>
          <p:cNvPr id="318" name="Shape 318"/>
          <p:cNvSpPr>
            <a:spLocks noGrp="1"/>
          </p:cNvSpPr>
          <p:nvPr>
            <p:ph type="body" idx="1"/>
          </p:nvPr>
        </p:nvSpPr>
        <p:spPr>
          <a:xfrm>
            <a:off x="531567" y="1524000"/>
            <a:ext cx="11125692" cy="4255610"/>
          </a:xfrm>
          <a:prstGeom prst="rect">
            <a:avLst/>
          </a:prstGeom>
        </p:spPr>
        <p:txBody>
          <a:bodyPr/>
          <a:lstStyle/>
          <a:p>
            <a:pPr marL="0" lvl="0" indent="0">
              <a:buSzTx/>
              <a:buNone/>
              <a:defRPr>
                <a:solidFill>
                  <a:srgbClr val="000000"/>
                </a:solidFill>
              </a:defRPr>
            </a:pPr>
            <a:endParaRPr>
              <a:solidFill>
                <a:srgbClr val="5F5F5F"/>
              </a:solidFill>
            </a:endParaRPr>
          </a:p>
          <a:p>
            <a:pPr marL="0" lvl="0" indent="0">
              <a:buSzTx/>
              <a:buNone/>
              <a:defRPr>
                <a:solidFill>
                  <a:srgbClr val="000000"/>
                </a:solidFill>
              </a:defRPr>
            </a:pPr>
            <a:endParaRPr>
              <a:solidFill>
                <a:srgbClr val="5F5F5F"/>
              </a:solidFill>
            </a:endParaRPr>
          </a:p>
          <a:p>
            <a:pPr marL="0" lvl="0" indent="0">
              <a:buSzTx/>
              <a:buNone/>
              <a:defRPr>
                <a:solidFill>
                  <a:srgbClr val="000000"/>
                </a:solidFill>
              </a:defRPr>
            </a:pPr>
            <a:r>
              <a:rPr>
                <a:solidFill>
                  <a:srgbClr val="5F5F5F"/>
                </a:solidFill>
              </a:rPr>
              <a:t>JsonPatchBuilder patchBuilder = new JsonPatchBuilder();</a:t>
            </a:r>
            <a:br>
              <a:rPr>
                <a:solidFill>
                  <a:srgbClr val="5F5F5F"/>
                </a:solidFill>
              </a:rPr>
            </a:br>
            <a:r>
              <a:rPr>
                <a:solidFill>
                  <a:srgbClr val="5F5F5F"/>
                </a:solidFill>
              </a:rPr>
              <a:t>JsonStructure newCommit = patchBuilder</a:t>
            </a:r>
          </a:p>
          <a:p>
            <a:pPr marL="0" lvl="1" indent="457200">
              <a:buSzTx/>
              <a:buNone/>
              <a:defRPr>
                <a:solidFill>
                  <a:srgbClr val="000000"/>
                </a:solidFill>
              </a:defRPr>
            </a:pPr>
            <a:r>
              <a:rPr>
                <a:solidFill>
                  <a:srgbClr val="5F5F5F"/>
                </a:solidFill>
              </a:rPr>
              <a:t>                                 .replace("/author/name", "andygumbrecht")</a:t>
            </a:r>
            <a:br>
              <a:rPr>
                <a:solidFill>
                  <a:srgbClr val="5F5F5F"/>
                </a:solidFill>
              </a:rPr>
            </a:br>
            <a:r>
              <a:rPr>
                <a:solidFill>
                  <a:srgbClr val="5F5F5F"/>
                </a:solidFill>
              </a:rPr>
              <a:t>                                 .remove("/author/email")</a:t>
            </a:r>
            <a:br>
              <a:rPr>
                <a:solidFill>
                  <a:srgbClr val="5F5F5F"/>
                </a:solidFill>
              </a:rPr>
            </a:br>
            <a:r>
              <a:rPr>
                <a:solidFill>
                  <a:srgbClr val="5F5F5F"/>
                </a:solidFill>
              </a:rPr>
              <a:t>                                 .apply(commit);</a:t>
            </a:r>
          </a:p>
          <a:p>
            <a:pPr marL="0" lvl="0" indent="0">
              <a:buSzTx/>
              <a:buNone/>
              <a:defRPr>
                <a:solidFill>
                  <a:srgbClr val="000000"/>
                </a:solidFill>
              </a:defRPr>
            </a:pPr>
            <a:endParaRPr>
              <a:solidFill>
                <a:srgbClr val="5F5F5F"/>
              </a:solidFill>
            </a:endParaRPr>
          </a:p>
          <a:p>
            <a:pPr marL="0" lvl="0" indent="0">
              <a:buSzTx/>
              <a:buNone/>
              <a:defRPr>
                <a:solidFill>
                  <a:srgbClr val="000000"/>
                </a:solidFill>
              </a:defRPr>
            </a:pPr>
            <a:endParaRPr>
              <a:solidFill>
                <a:srgbClr val="5F5F5F"/>
              </a:solidFill>
            </a:endParaRPr>
          </a:p>
        </p:txBody>
      </p:sp>
      <p:sp>
        <p:nvSpPr>
          <p:cNvPr id="319" name="Shape 319"/>
          <p:cNvSpPr>
            <a:spLocks noGrp="1"/>
          </p:cNvSpPr>
          <p:nvPr>
            <p:ph type="title"/>
          </p:nvPr>
        </p:nvSpPr>
        <p:spPr>
          <a:xfrm>
            <a:off x="532228" y="406400"/>
            <a:ext cx="11133902" cy="889000"/>
          </a:xfrm>
          <a:prstGeom prst="rect">
            <a:avLst/>
          </a:prstGeom>
        </p:spPr>
        <p:txBody>
          <a:bodyPr>
            <a:normAutofit/>
          </a:bodyPr>
          <a:lstStyle>
            <a:lvl1pPr indent="1587">
              <a:lnSpc>
                <a:spcPct val="90000"/>
              </a:lnSpc>
              <a:defRPr sz="2400" b="1"/>
            </a:lvl1pPr>
          </a:lstStyle>
          <a:p>
            <a:pPr lvl="0">
              <a:defRPr sz="1800" b="0">
                <a:solidFill>
                  <a:srgbClr val="000000"/>
                </a:solidFill>
              </a:defRPr>
            </a:pPr>
            <a:r>
              <a:rPr sz="2400" b="1">
                <a:solidFill>
                  <a:srgbClr val="5F5F5F"/>
                </a:solidFill>
              </a:rPr>
              <a:t>JSON-PATCH — IETF RFC 6902</a:t>
            </a:r>
          </a:p>
        </p:txBody>
      </p:sp>
    </p:spTree>
    <p:extLst>
      <p:ext uri="{BB962C8B-B14F-4D97-AF65-F5344CB8AC3E}">
        <p14:creationId xmlns:p14="http://schemas.microsoft.com/office/powerpoint/2010/main" val="465752407"/>
      </p:ext>
    </p:extLst>
  </p:cSld>
  <p:clrMapOvr>
    <a:masterClrMapping/>
  </p:clrMapOvr>
  <p:transition xmlns:p14="http://schemas.microsoft.com/office/powerpoint/2010/main" spd="med">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p:nvPr/>
        </p:nvSpPr>
        <p:spPr>
          <a:xfrm>
            <a:off x="8629540" y="6584197"/>
            <a:ext cx="270125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
            </a:lvl1pPr>
          </a:lstStyle>
          <a:p>
            <a:pPr lvl="0">
              <a:defRPr sz="1800">
                <a:solidFill>
                  <a:srgbClr val="000000"/>
                </a:solidFill>
              </a:defRPr>
            </a:pPr>
            <a:r>
              <a:rPr sz="800">
                <a:solidFill>
                  <a:srgbClr val="5F5F5F"/>
                </a:solidFill>
              </a:rPr>
              <a:t>Oracle Confidential – Internal/Restricted/Highly Restricted</a:t>
            </a:r>
          </a:p>
        </p:txBody>
      </p:sp>
      <p:sp>
        <p:nvSpPr>
          <p:cNvPr id="327" name="Shape 327"/>
          <p:cNvSpPr>
            <a:spLocks noGrp="1"/>
          </p:cNvSpPr>
          <p:nvPr>
            <p:ph type="title"/>
          </p:nvPr>
        </p:nvSpPr>
        <p:spPr>
          <a:xfrm>
            <a:off x="532228" y="406400"/>
            <a:ext cx="11133902" cy="889000"/>
          </a:xfrm>
          <a:prstGeom prst="rect">
            <a:avLst/>
          </a:prstGeom>
        </p:spPr>
        <p:txBody>
          <a:bodyPr>
            <a:normAutofit/>
          </a:bodyPr>
          <a:lstStyle/>
          <a:p>
            <a:pPr lvl="0">
              <a:defRPr sz="1800">
                <a:solidFill>
                  <a:srgbClr val="000000"/>
                </a:solidFill>
              </a:defRPr>
            </a:pPr>
            <a:r>
              <a:rPr sz="3600">
                <a:solidFill>
                  <a:srgbClr val="5F5F5F"/>
                </a:solidFill>
              </a:rPr>
              <a:t>JSON-P 1.1</a:t>
            </a:r>
          </a:p>
        </p:txBody>
      </p:sp>
      <p:sp>
        <p:nvSpPr>
          <p:cNvPr id="328" name="Shape 328"/>
          <p:cNvSpPr>
            <a:spLocks noGrp="1"/>
          </p:cNvSpPr>
          <p:nvPr>
            <p:ph type="body" idx="1"/>
          </p:nvPr>
        </p:nvSpPr>
        <p:spPr>
          <a:xfrm>
            <a:off x="531566" y="1981200"/>
            <a:ext cx="11135224" cy="3962400"/>
          </a:xfrm>
          <a:prstGeom prst="rect">
            <a:avLst/>
          </a:prstGeom>
        </p:spPr>
        <p:txBody>
          <a:bodyPr>
            <a:normAutofit/>
          </a:bodyPr>
          <a:lstStyle/>
          <a:p>
            <a:pPr lvl="0">
              <a:defRPr sz="1800">
                <a:solidFill>
                  <a:srgbClr val="000000"/>
                </a:solidFill>
              </a:defRPr>
            </a:pPr>
            <a:r>
              <a:rPr sz="2800">
                <a:solidFill>
                  <a:srgbClr val="5F5F5F"/>
                </a:solidFill>
              </a:rPr>
              <a:t>Diff between two documents</a:t>
            </a:r>
          </a:p>
          <a:p>
            <a:pPr marL="502919" lvl="1" indent="-228600">
              <a:buChar char="•"/>
              <a:defRPr sz="1800">
                <a:solidFill>
                  <a:srgbClr val="000000"/>
                </a:solidFill>
              </a:defRPr>
            </a:pPr>
            <a:r>
              <a:rPr sz="2800">
                <a:solidFill>
                  <a:srgbClr val="5F5F5F"/>
                </a:solidFill>
              </a:rPr>
              <a:t>Reverse operation</a:t>
            </a:r>
          </a:p>
          <a:p>
            <a:pPr lvl="0">
              <a:defRPr sz="1800">
                <a:solidFill>
                  <a:srgbClr val="000000"/>
                </a:solidFill>
              </a:defRPr>
            </a:pPr>
            <a:r>
              <a:rPr sz="2800">
                <a:solidFill>
                  <a:srgbClr val="5F5F5F"/>
                </a:solidFill>
              </a:rPr>
              <a:t>Useful in case of conflicts</a:t>
            </a:r>
          </a:p>
        </p:txBody>
      </p:sp>
      <p:sp>
        <p:nvSpPr>
          <p:cNvPr id="329" name="Shape 329"/>
          <p:cNvSpPr/>
          <p:nvPr/>
        </p:nvSpPr>
        <p:spPr>
          <a:xfrm>
            <a:off x="532228" y="1373741"/>
            <a:ext cx="11133902" cy="33855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587">
              <a:lnSpc>
                <a:spcPct val="90000"/>
              </a:lnSpc>
              <a:defRPr sz="2400" b="1"/>
            </a:lvl1pPr>
          </a:lstStyle>
          <a:p>
            <a:pPr lvl="0">
              <a:defRPr sz="1800" b="0">
                <a:solidFill>
                  <a:srgbClr val="000000"/>
                </a:solidFill>
              </a:defRPr>
            </a:pPr>
            <a:r>
              <a:rPr sz="2400" b="1">
                <a:solidFill>
                  <a:srgbClr val="5F5F5F"/>
                </a:solidFill>
              </a:rPr>
              <a:t>JSON-PATCH — Extra Operation</a:t>
            </a:r>
          </a:p>
        </p:txBody>
      </p:sp>
      <p:sp>
        <p:nvSpPr>
          <p:cNvPr id="330" name="Shape 330"/>
          <p:cNvSpPr>
            <a:spLocks noGrp="1"/>
          </p:cNvSpPr>
          <p:nvPr>
            <p:ph type="sldNum" sz="quarter" idx="2"/>
          </p:nvPr>
        </p:nvSpPr>
        <p:spPr>
          <a:xfrm>
            <a:off x="11284829" y="6492756"/>
            <a:ext cx="381960"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800">
                <a:solidFill>
                  <a:srgbClr val="5F5F5F"/>
                </a:solidFill>
              </a:rPr>
              <a:t>25</a:t>
            </a:fld>
            <a:endParaRPr sz="800">
              <a:solidFill>
                <a:srgbClr val="5F5F5F"/>
              </a:solidFill>
            </a:endParaRPr>
          </a:p>
        </p:txBody>
      </p:sp>
    </p:spTree>
    <p:extLst>
      <p:ext uri="{BB962C8B-B14F-4D97-AF65-F5344CB8AC3E}">
        <p14:creationId xmlns:p14="http://schemas.microsoft.com/office/powerpoint/2010/main" val="2863858164"/>
      </p:ext>
    </p:extLst>
  </p:cSld>
  <p:clrMapOvr>
    <a:masterClrMapping/>
  </p:clrMapOvr>
  <p:transition xmlns:p14="http://schemas.microsoft.com/office/powerpoint/2010/main" spd="med">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p:nvPr/>
        </p:nvSpPr>
        <p:spPr>
          <a:xfrm>
            <a:off x="8629540" y="6584197"/>
            <a:ext cx="270125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
            </a:lvl1pPr>
          </a:lstStyle>
          <a:p>
            <a:pPr lvl="0">
              <a:defRPr sz="1800">
                <a:solidFill>
                  <a:srgbClr val="000000"/>
                </a:solidFill>
              </a:defRPr>
            </a:pPr>
            <a:r>
              <a:rPr sz="800">
                <a:solidFill>
                  <a:srgbClr val="5F5F5F"/>
                </a:solidFill>
              </a:rPr>
              <a:t>Oracle Confidential – Internal/Restricted/Highly Restricted</a:t>
            </a:r>
          </a:p>
        </p:txBody>
      </p:sp>
      <p:sp>
        <p:nvSpPr>
          <p:cNvPr id="333" name="Shape 333"/>
          <p:cNvSpPr>
            <a:spLocks noGrp="1"/>
          </p:cNvSpPr>
          <p:nvPr>
            <p:ph type="sldNum" sz="quarter" idx="2"/>
          </p:nvPr>
        </p:nvSpPr>
        <p:spPr>
          <a:xfrm>
            <a:off x="11284829" y="6492756"/>
            <a:ext cx="381960"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800">
                <a:solidFill>
                  <a:srgbClr val="5F5F5F"/>
                </a:solidFill>
              </a:rPr>
              <a:t>26</a:t>
            </a:fld>
            <a:endParaRPr sz="800">
              <a:solidFill>
                <a:srgbClr val="5F5F5F"/>
              </a:solidFill>
            </a:endParaRPr>
          </a:p>
        </p:txBody>
      </p:sp>
      <p:sp>
        <p:nvSpPr>
          <p:cNvPr id="334" name="Shape 334"/>
          <p:cNvSpPr>
            <a:spLocks noGrp="1"/>
          </p:cNvSpPr>
          <p:nvPr>
            <p:ph type="body" idx="1"/>
          </p:nvPr>
        </p:nvSpPr>
        <p:spPr>
          <a:xfrm>
            <a:off x="531567" y="1524000"/>
            <a:ext cx="11125692" cy="4255610"/>
          </a:xfrm>
          <a:prstGeom prst="rect">
            <a:avLst/>
          </a:prstGeom>
        </p:spPr>
        <p:txBody>
          <a:bodyPr/>
          <a:lstStyle/>
          <a:p>
            <a:pPr marL="0" lvl="0" indent="0">
              <a:buSzTx/>
              <a:buNone/>
              <a:defRPr>
                <a:solidFill>
                  <a:srgbClr val="000000"/>
                </a:solidFill>
              </a:defRPr>
            </a:pPr>
            <a:r>
              <a:rPr>
                <a:solidFill>
                  <a:srgbClr val="5F5F5F"/>
                </a:solidFill>
              </a:rPr>
              <a:t>JsonArray diff = JsonPatch.diff(commit1, commit2);</a:t>
            </a:r>
          </a:p>
          <a:p>
            <a:pPr marL="0" lvl="0" indent="0">
              <a:buSzTx/>
              <a:buNone/>
              <a:defRPr>
                <a:solidFill>
                  <a:srgbClr val="000000"/>
                </a:solidFill>
              </a:defRPr>
            </a:pPr>
            <a:endParaRPr>
              <a:solidFill>
                <a:srgbClr val="5F5F5F"/>
              </a:solidFill>
            </a:endParaRPr>
          </a:p>
          <a:p>
            <a:pPr marL="0" lvl="0" indent="0">
              <a:buSzTx/>
              <a:buNone/>
              <a:defRPr>
                <a:solidFill>
                  <a:srgbClr val="000000"/>
                </a:solidFill>
              </a:defRPr>
            </a:pPr>
            <a:endParaRPr>
              <a:solidFill>
                <a:srgbClr val="5F5F5F"/>
              </a:solidFill>
            </a:endParaRPr>
          </a:p>
          <a:p>
            <a:pPr marL="0" lvl="0" indent="0">
              <a:buSzTx/>
              <a:buNone/>
              <a:defRPr>
                <a:solidFill>
                  <a:srgbClr val="000000"/>
                </a:solidFill>
              </a:defRPr>
            </a:pPr>
            <a:endParaRPr>
              <a:solidFill>
                <a:srgbClr val="5F5F5F"/>
              </a:solidFill>
            </a:endParaRPr>
          </a:p>
        </p:txBody>
      </p:sp>
      <p:sp>
        <p:nvSpPr>
          <p:cNvPr id="335" name="Shape 335"/>
          <p:cNvSpPr>
            <a:spLocks noGrp="1"/>
          </p:cNvSpPr>
          <p:nvPr>
            <p:ph type="title"/>
          </p:nvPr>
        </p:nvSpPr>
        <p:spPr>
          <a:xfrm>
            <a:off x="532228" y="406400"/>
            <a:ext cx="11133902" cy="889000"/>
          </a:xfrm>
          <a:prstGeom prst="rect">
            <a:avLst/>
          </a:prstGeom>
        </p:spPr>
        <p:txBody>
          <a:bodyPr>
            <a:normAutofit/>
          </a:bodyPr>
          <a:lstStyle>
            <a:lvl1pPr indent="1587">
              <a:lnSpc>
                <a:spcPct val="90000"/>
              </a:lnSpc>
              <a:defRPr sz="2400" b="1"/>
            </a:lvl1pPr>
          </a:lstStyle>
          <a:p>
            <a:pPr lvl="0">
              <a:defRPr sz="1800" b="0">
                <a:solidFill>
                  <a:srgbClr val="000000"/>
                </a:solidFill>
              </a:defRPr>
            </a:pPr>
            <a:r>
              <a:rPr sz="2400" b="1">
                <a:solidFill>
                  <a:srgbClr val="5F5F5F"/>
                </a:solidFill>
              </a:rPr>
              <a:t>JSON-PATCH — Extra Operation</a:t>
            </a:r>
          </a:p>
        </p:txBody>
      </p:sp>
      <p:sp>
        <p:nvSpPr>
          <p:cNvPr id="339" name="Shape 339"/>
          <p:cNvSpPr/>
          <p:nvPr/>
        </p:nvSpPr>
        <p:spPr>
          <a:xfrm>
            <a:off x="1149047" y="2558626"/>
            <a:ext cx="9890740" cy="166454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lvl="0">
              <a:lnSpc>
                <a:spcPct val="90000"/>
              </a:lnSpc>
              <a:buClr>
                <a:srgbClr val="DCE3E4"/>
              </a:buClr>
              <a:buFont typeface="Arial"/>
              <a:defRPr>
                <a:solidFill>
                  <a:srgbClr val="000000"/>
                </a:solidFill>
              </a:defRPr>
            </a:pPr>
            <a:r>
              <a:rPr>
                <a:solidFill>
                  <a:srgbClr val="5F5F5F"/>
                </a:solidFill>
                <a:latin typeface="Consolas"/>
                <a:ea typeface="Consolas"/>
                <a:cs typeface="Consolas"/>
                <a:sym typeface="Consolas"/>
              </a:rPr>
              <a:t>[</a:t>
            </a:r>
          </a:p>
          <a:p>
            <a:pPr lvl="0">
              <a:lnSpc>
                <a:spcPct val="90000"/>
              </a:lnSpc>
              <a:buClr>
                <a:srgbClr val="DCE3E4"/>
              </a:buClr>
              <a:buFont typeface="Arial"/>
              <a:defRPr>
                <a:solidFill>
                  <a:srgbClr val="000000"/>
                </a:solidFill>
              </a:defRPr>
            </a:pPr>
            <a:r>
              <a:rPr>
                <a:solidFill>
                  <a:srgbClr val="5F5F5F"/>
                </a:solidFill>
                <a:latin typeface="Consolas"/>
                <a:ea typeface="Consolas"/>
                <a:cs typeface="Consolas"/>
                <a:sym typeface="Consolas"/>
              </a:rPr>
              <a:t>  {"op":"replace", "path":"/author/name", “value”:"andygumbrecht"},</a:t>
            </a:r>
          </a:p>
          <a:p>
            <a:pPr lvl="0">
              <a:lnSpc>
                <a:spcPct val="90000"/>
              </a:lnSpc>
              <a:buClr>
                <a:srgbClr val="DCE3E4"/>
              </a:buClr>
              <a:buFont typeface="Arial"/>
              <a:defRPr>
                <a:solidFill>
                  <a:srgbClr val="000000"/>
                </a:solidFill>
              </a:defRPr>
            </a:pPr>
            <a:r>
              <a:rPr>
                <a:solidFill>
                  <a:srgbClr val="5F5F5F"/>
                </a:solidFill>
                <a:latin typeface="Consolas"/>
                <a:ea typeface="Consolas"/>
                <a:cs typeface="Consolas"/>
                <a:sym typeface="Consolas"/>
              </a:rPr>
              <a:t>  {"op":"remove", "path": "/author/email"}</a:t>
            </a:r>
          </a:p>
          <a:p>
            <a:pPr lvl="0">
              <a:lnSpc>
                <a:spcPct val="90000"/>
              </a:lnSpc>
              <a:buClr>
                <a:srgbClr val="DCE3E4"/>
              </a:buClr>
              <a:buFont typeface="Arial"/>
              <a:defRPr>
                <a:solidFill>
                  <a:srgbClr val="000000"/>
                </a:solidFill>
              </a:defRPr>
            </a:pPr>
            <a:r>
              <a:rPr>
                <a:solidFill>
                  <a:srgbClr val="5F5F5F"/>
                </a:solidFill>
                <a:latin typeface="Consolas"/>
                <a:ea typeface="Consolas"/>
                <a:cs typeface="Consolas"/>
                <a:sym typeface="Consolas"/>
              </a:rPr>
              <a:t>]</a:t>
            </a:r>
          </a:p>
        </p:txBody>
      </p:sp>
    </p:spTree>
    <p:extLst>
      <p:ext uri="{BB962C8B-B14F-4D97-AF65-F5344CB8AC3E}">
        <p14:creationId xmlns:p14="http://schemas.microsoft.com/office/powerpoint/2010/main" val="3667448445"/>
      </p:ext>
    </p:extLst>
  </p:cSld>
  <p:clrMapOvr>
    <a:masterClrMapping/>
  </p:clrMapOvr>
  <p:transition xmlns:p14="http://schemas.microsoft.com/office/powerpoint/2010/main" spd="med">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Shape 343"/>
          <p:cNvSpPr/>
          <p:nvPr/>
        </p:nvSpPr>
        <p:spPr>
          <a:xfrm>
            <a:off x="8629540" y="6584197"/>
            <a:ext cx="270125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
            </a:lvl1pPr>
          </a:lstStyle>
          <a:p>
            <a:pPr lvl="0">
              <a:defRPr sz="1800">
                <a:solidFill>
                  <a:srgbClr val="000000"/>
                </a:solidFill>
              </a:defRPr>
            </a:pPr>
            <a:r>
              <a:rPr sz="800">
                <a:solidFill>
                  <a:srgbClr val="5F5F5F"/>
                </a:solidFill>
              </a:rPr>
              <a:t>Oracle Confidential – Internal/Restricted/Highly Restricted</a:t>
            </a:r>
          </a:p>
        </p:txBody>
      </p:sp>
      <p:sp>
        <p:nvSpPr>
          <p:cNvPr id="344" name="Shape 344"/>
          <p:cNvSpPr>
            <a:spLocks noGrp="1"/>
          </p:cNvSpPr>
          <p:nvPr>
            <p:ph type="sldNum" sz="quarter" idx="2"/>
          </p:nvPr>
        </p:nvSpPr>
        <p:spPr>
          <a:xfrm>
            <a:off x="11284829" y="6492756"/>
            <a:ext cx="381960"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800">
                <a:solidFill>
                  <a:srgbClr val="5F5F5F"/>
                </a:solidFill>
              </a:rPr>
              <a:t>27</a:t>
            </a:fld>
            <a:endParaRPr sz="800">
              <a:solidFill>
                <a:srgbClr val="5F5F5F"/>
              </a:solidFill>
            </a:endParaRPr>
          </a:p>
        </p:txBody>
      </p:sp>
      <p:sp>
        <p:nvSpPr>
          <p:cNvPr id="345" name="Shape 345"/>
          <p:cNvSpPr>
            <a:spLocks noGrp="1"/>
          </p:cNvSpPr>
          <p:nvPr>
            <p:ph type="title"/>
          </p:nvPr>
        </p:nvSpPr>
        <p:spPr>
          <a:xfrm>
            <a:off x="532228" y="406400"/>
            <a:ext cx="11133902" cy="889000"/>
          </a:xfrm>
          <a:prstGeom prst="rect">
            <a:avLst/>
          </a:prstGeom>
        </p:spPr>
        <p:txBody>
          <a:bodyPr>
            <a:normAutofit/>
          </a:bodyPr>
          <a:lstStyle/>
          <a:p>
            <a:pPr lvl="0">
              <a:defRPr sz="1800">
                <a:solidFill>
                  <a:srgbClr val="000000"/>
                </a:solidFill>
              </a:defRPr>
            </a:pPr>
            <a:r>
              <a:rPr sz="3600">
                <a:solidFill>
                  <a:srgbClr val="5F5F5F"/>
                </a:solidFill>
              </a:rPr>
              <a:t>Demo Time</a:t>
            </a:r>
          </a:p>
        </p:txBody>
      </p:sp>
      <p:pic>
        <p:nvPicPr>
          <p:cNvPr id="346" name="image68.png" descr="JavaDuke-Classic-full.png"/>
          <p:cNvPicPr/>
          <p:nvPr/>
        </p:nvPicPr>
        <p:blipFill>
          <a:blip r:embed="rId2">
            <a:extLst/>
          </a:blip>
          <a:stretch>
            <a:fillRect/>
          </a:stretch>
        </p:blipFill>
        <p:spPr>
          <a:xfrm>
            <a:off x="4740239" y="2075884"/>
            <a:ext cx="2708348" cy="2706232"/>
          </a:xfrm>
          <a:prstGeom prst="rect">
            <a:avLst/>
          </a:prstGeom>
          <a:ln w="12700">
            <a:miter lim="400000"/>
          </a:ln>
        </p:spPr>
      </p:pic>
    </p:spTree>
    <p:extLst>
      <p:ext uri="{BB962C8B-B14F-4D97-AF65-F5344CB8AC3E}">
        <p14:creationId xmlns:p14="http://schemas.microsoft.com/office/powerpoint/2010/main" val="2489505118"/>
      </p:ext>
    </p:extLst>
  </p:cSld>
  <p:clrMapOvr>
    <a:masterClrMapping/>
  </p:clrMapOvr>
  <p:transition xmlns:p14="http://schemas.microsoft.com/office/powerpoint/2010/main" spd="med">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p:nvPr/>
        </p:nvSpPr>
        <p:spPr>
          <a:xfrm>
            <a:off x="8629539" y="6584195"/>
            <a:ext cx="270125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
            </a:lvl1pPr>
          </a:lstStyle>
          <a:p>
            <a:pPr lvl="0">
              <a:defRPr sz="1800">
                <a:solidFill>
                  <a:srgbClr val="000000"/>
                </a:solidFill>
              </a:defRPr>
            </a:pPr>
            <a:r>
              <a:rPr sz="800">
                <a:solidFill>
                  <a:srgbClr val="5F5F5F"/>
                </a:solidFill>
              </a:rPr>
              <a:t>Oracle Confidential – Internal/Restricted/Highly Restricted</a:t>
            </a:r>
          </a:p>
        </p:txBody>
      </p:sp>
      <p:sp>
        <p:nvSpPr>
          <p:cNvPr id="349" name="Shape 349"/>
          <p:cNvSpPr>
            <a:spLocks noGrp="1"/>
          </p:cNvSpPr>
          <p:nvPr>
            <p:ph type="title"/>
          </p:nvPr>
        </p:nvSpPr>
        <p:spPr>
          <a:xfrm>
            <a:off x="532228" y="2600331"/>
            <a:ext cx="11133902" cy="1371601"/>
          </a:xfrm>
          <a:prstGeom prst="rect">
            <a:avLst/>
          </a:prstGeom>
        </p:spPr>
        <p:txBody>
          <a:bodyPr>
            <a:normAutofit/>
          </a:bodyPr>
          <a:lstStyle/>
          <a:p>
            <a:pPr lvl="0">
              <a:defRPr sz="1800">
                <a:solidFill>
                  <a:srgbClr val="000000"/>
                </a:solidFill>
              </a:defRPr>
            </a:pPr>
            <a:r>
              <a:rPr sz="4800">
                <a:solidFill>
                  <a:srgbClr val="5F5F5F"/>
                </a:solidFill>
              </a:rPr>
              <a:t>JSON MERGE-PATCH</a:t>
            </a:r>
          </a:p>
        </p:txBody>
      </p:sp>
      <p:sp>
        <p:nvSpPr>
          <p:cNvPr id="350" name="Shape 350"/>
          <p:cNvSpPr>
            <a:spLocks noGrp="1"/>
          </p:cNvSpPr>
          <p:nvPr>
            <p:ph type="body" idx="1"/>
          </p:nvPr>
        </p:nvSpPr>
        <p:spPr>
          <a:xfrm>
            <a:off x="532228" y="4038605"/>
            <a:ext cx="11133902" cy="914401"/>
          </a:xfrm>
          <a:prstGeom prst="rect">
            <a:avLst/>
          </a:prstGeom>
        </p:spPr>
        <p:txBody>
          <a:bodyPr>
            <a:normAutofit/>
          </a:bodyPr>
          <a:lstStyle/>
          <a:p>
            <a:pPr lvl="0">
              <a:defRPr sz="1800" b="0">
                <a:solidFill>
                  <a:srgbClr val="000000"/>
                </a:solidFill>
              </a:defRPr>
            </a:pPr>
            <a:r>
              <a:rPr sz="2400" b="1" dirty="0">
                <a:solidFill>
                  <a:srgbClr val="5F5F5F"/>
                </a:solidFill>
              </a:rPr>
              <a:t>IETF RFC 7386</a:t>
            </a:r>
          </a:p>
        </p:txBody>
      </p:sp>
      <p:sp>
        <p:nvSpPr>
          <p:cNvPr id="351" name="Shape 351"/>
          <p:cNvSpPr>
            <a:spLocks noGrp="1"/>
          </p:cNvSpPr>
          <p:nvPr>
            <p:ph type="sldNum" sz="quarter" idx="2"/>
          </p:nvPr>
        </p:nvSpPr>
        <p:spPr>
          <a:xfrm>
            <a:off x="11284829" y="6492754"/>
            <a:ext cx="381960"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800">
                <a:solidFill>
                  <a:srgbClr val="5F5F5F"/>
                </a:solidFill>
              </a:rPr>
              <a:t>28</a:t>
            </a:fld>
            <a:endParaRPr sz="800">
              <a:solidFill>
                <a:srgbClr val="5F5F5F"/>
              </a:solidFill>
            </a:endParaRPr>
          </a:p>
        </p:txBody>
      </p:sp>
    </p:spTree>
    <p:extLst>
      <p:ext uri="{BB962C8B-B14F-4D97-AF65-F5344CB8AC3E}">
        <p14:creationId xmlns:p14="http://schemas.microsoft.com/office/powerpoint/2010/main" val="41903921"/>
      </p:ext>
    </p:extLst>
  </p:cSld>
  <p:clrMapOvr>
    <a:masterClrMapping/>
  </p:clrMapOvr>
  <p:transition xmlns:p14="http://schemas.microsoft.com/office/powerpoint/2010/main" spd="med">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hape 355"/>
          <p:cNvSpPr/>
          <p:nvPr/>
        </p:nvSpPr>
        <p:spPr>
          <a:xfrm>
            <a:off x="8629539" y="6584195"/>
            <a:ext cx="270125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
            </a:lvl1pPr>
          </a:lstStyle>
          <a:p>
            <a:pPr lvl="0">
              <a:defRPr sz="1800">
                <a:solidFill>
                  <a:srgbClr val="000000"/>
                </a:solidFill>
              </a:defRPr>
            </a:pPr>
            <a:r>
              <a:rPr sz="800">
                <a:solidFill>
                  <a:srgbClr val="5F5F5F"/>
                </a:solidFill>
              </a:rPr>
              <a:t>Oracle Confidential – Internal/Restricted/Highly Restricted</a:t>
            </a:r>
          </a:p>
        </p:txBody>
      </p:sp>
      <p:sp>
        <p:nvSpPr>
          <p:cNvPr id="356" name="Shape 356"/>
          <p:cNvSpPr>
            <a:spLocks noGrp="1"/>
          </p:cNvSpPr>
          <p:nvPr>
            <p:ph type="title"/>
          </p:nvPr>
        </p:nvSpPr>
        <p:spPr>
          <a:xfrm>
            <a:off x="532228" y="406400"/>
            <a:ext cx="11133902" cy="889000"/>
          </a:xfrm>
          <a:prstGeom prst="rect">
            <a:avLst/>
          </a:prstGeom>
        </p:spPr>
        <p:txBody>
          <a:bodyPr>
            <a:normAutofit/>
          </a:bodyPr>
          <a:lstStyle/>
          <a:p>
            <a:pPr lvl="0">
              <a:defRPr sz="1800">
                <a:solidFill>
                  <a:srgbClr val="000000"/>
                </a:solidFill>
              </a:defRPr>
            </a:pPr>
            <a:r>
              <a:rPr sz="3600" dirty="0">
                <a:solidFill>
                  <a:srgbClr val="5F5F5F"/>
                </a:solidFill>
              </a:rPr>
              <a:t>JSON-P 1.1</a:t>
            </a:r>
          </a:p>
        </p:txBody>
      </p:sp>
      <p:sp>
        <p:nvSpPr>
          <p:cNvPr id="357" name="Shape 357"/>
          <p:cNvSpPr>
            <a:spLocks noGrp="1"/>
          </p:cNvSpPr>
          <p:nvPr>
            <p:ph type="body" idx="1"/>
          </p:nvPr>
        </p:nvSpPr>
        <p:spPr>
          <a:xfrm>
            <a:off x="531566" y="1981200"/>
            <a:ext cx="11135224" cy="3962400"/>
          </a:xfrm>
          <a:prstGeom prst="rect">
            <a:avLst/>
          </a:prstGeom>
        </p:spPr>
        <p:txBody>
          <a:bodyPr>
            <a:normAutofit/>
          </a:bodyPr>
          <a:lstStyle/>
          <a:p>
            <a:pPr lvl="0">
              <a:defRPr sz="1800">
                <a:solidFill>
                  <a:srgbClr val="000000"/>
                </a:solidFill>
              </a:defRPr>
            </a:pPr>
            <a:r>
              <a:rPr sz="2800">
                <a:solidFill>
                  <a:srgbClr val="5F5F5F"/>
                </a:solidFill>
              </a:rPr>
              <a:t>Standardise </a:t>
            </a:r>
            <a:r>
              <a:rPr sz="2800" b="1">
                <a:solidFill>
                  <a:srgbClr val="5F5F5F"/>
                </a:solidFill>
              </a:rPr>
              <a:t>Update</a:t>
            </a:r>
            <a:r>
              <a:rPr sz="2800">
                <a:solidFill>
                  <a:srgbClr val="5F5F5F"/>
                </a:solidFill>
              </a:rPr>
              <a:t> operation</a:t>
            </a:r>
          </a:p>
          <a:p>
            <a:pPr lvl="0">
              <a:defRPr sz="1800">
                <a:solidFill>
                  <a:srgbClr val="000000"/>
                </a:solidFill>
              </a:defRPr>
            </a:pPr>
            <a:r>
              <a:rPr sz="2800">
                <a:solidFill>
                  <a:srgbClr val="5F5F5F"/>
                </a:solidFill>
              </a:rPr>
              <a:t>Syntax that closely mimics the document being modified</a:t>
            </a:r>
          </a:p>
          <a:p>
            <a:pPr lvl="0">
              <a:defRPr sz="1800">
                <a:solidFill>
                  <a:srgbClr val="000000"/>
                </a:solidFill>
              </a:defRPr>
            </a:pPr>
            <a:r>
              <a:rPr sz="2800" b="1">
                <a:solidFill>
                  <a:srgbClr val="5F5F5F"/>
                </a:solidFill>
              </a:rPr>
              <a:t>null</a:t>
            </a:r>
            <a:r>
              <a:rPr sz="2800">
                <a:solidFill>
                  <a:srgbClr val="5F5F5F"/>
                </a:solidFill>
              </a:rPr>
              <a:t> value to delete</a:t>
            </a:r>
          </a:p>
          <a:p>
            <a:pPr lvl="0">
              <a:defRPr sz="1800">
                <a:solidFill>
                  <a:srgbClr val="000000"/>
                </a:solidFill>
              </a:defRPr>
            </a:pPr>
            <a:r>
              <a:rPr sz="2800">
                <a:solidFill>
                  <a:srgbClr val="5F5F5F"/>
                </a:solidFill>
              </a:rPr>
              <a:t>JSON PATCH is a document</a:t>
            </a:r>
          </a:p>
          <a:p>
            <a:pPr lvl="0">
              <a:defRPr sz="1800">
                <a:solidFill>
                  <a:srgbClr val="000000"/>
                </a:solidFill>
              </a:defRPr>
            </a:pPr>
            <a:r>
              <a:rPr sz="2800">
                <a:solidFill>
                  <a:srgbClr val="5F5F5F"/>
                </a:solidFill>
              </a:rPr>
              <a:t>HTTP PATCH method (application/json-patch+json)</a:t>
            </a:r>
          </a:p>
        </p:txBody>
      </p:sp>
      <p:sp>
        <p:nvSpPr>
          <p:cNvPr id="358" name="Shape 358"/>
          <p:cNvSpPr/>
          <p:nvPr/>
        </p:nvSpPr>
        <p:spPr>
          <a:xfrm>
            <a:off x="532228" y="1373741"/>
            <a:ext cx="11133902" cy="33855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587">
              <a:lnSpc>
                <a:spcPct val="90000"/>
              </a:lnSpc>
              <a:defRPr sz="2400" b="1"/>
            </a:lvl1pPr>
          </a:lstStyle>
          <a:p>
            <a:pPr lvl="0">
              <a:defRPr sz="1800" b="0">
                <a:solidFill>
                  <a:srgbClr val="000000"/>
                </a:solidFill>
              </a:defRPr>
            </a:pPr>
            <a:r>
              <a:rPr sz="2400" b="1" dirty="0">
                <a:solidFill>
                  <a:srgbClr val="5F5F5F"/>
                </a:solidFill>
              </a:rPr>
              <a:t>JSON-MERGE PATCH — IETF RFC 7386</a:t>
            </a:r>
          </a:p>
        </p:txBody>
      </p:sp>
      <p:sp>
        <p:nvSpPr>
          <p:cNvPr id="359" name="Shape 359"/>
          <p:cNvSpPr>
            <a:spLocks noGrp="1"/>
          </p:cNvSpPr>
          <p:nvPr>
            <p:ph type="sldNum" sz="quarter" idx="2"/>
          </p:nvPr>
        </p:nvSpPr>
        <p:spPr>
          <a:xfrm>
            <a:off x="11284829" y="6492754"/>
            <a:ext cx="381960"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800">
                <a:solidFill>
                  <a:srgbClr val="5F5F5F"/>
                </a:solidFill>
              </a:rPr>
              <a:t>29</a:t>
            </a:fld>
            <a:endParaRPr sz="800">
              <a:solidFill>
                <a:srgbClr val="5F5F5F"/>
              </a:solidFill>
            </a:endParaRPr>
          </a:p>
        </p:txBody>
      </p:sp>
    </p:spTree>
    <p:extLst>
      <p:ext uri="{BB962C8B-B14F-4D97-AF65-F5344CB8AC3E}">
        <p14:creationId xmlns:p14="http://schemas.microsoft.com/office/powerpoint/2010/main" val="3406485245"/>
      </p:ext>
    </p:extLst>
  </p:cSld>
  <p:clrMapOvr>
    <a:masterClrMapping/>
  </p:clrMapOvr>
  <p:transition xmlns:p14="http://schemas.microsoft.com/office/powerpoint/2010/mai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531813" y="328623"/>
            <a:ext cx="11125200" cy="592137"/>
          </a:xfrm>
        </p:spPr>
        <p:txBody>
          <a:bodyPr/>
          <a:lstStyle/>
          <a:p>
            <a:pPr algn="ctr"/>
            <a:r>
              <a:rPr lang="en-US" sz="4400" dirty="0" smtClean="0"/>
              <a:t>Session Surveys</a:t>
            </a:r>
          </a:p>
        </p:txBody>
      </p:sp>
      <p:sp>
        <p:nvSpPr>
          <p:cNvPr id="68611" name="Content Placeholder 2"/>
          <p:cNvSpPr>
            <a:spLocks noGrp="1"/>
          </p:cNvSpPr>
          <p:nvPr>
            <p:ph idx="1"/>
          </p:nvPr>
        </p:nvSpPr>
        <p:spPr>
          <a:xfrm>
            <a:off x="531813" y="1238250"/>
            <a:ext cx="11125200" cy="4419600"/>
          </a:xfrm>
        </p:spPr>
        <p:txBody>
          <a:bodyPr/>
          <a:lstStyle/>
          <a:p>
            <a:endParaRPr lang="en-US" dirty="0" smtClean="0"/>
          </a:p>
          <a:p>
            <a:pPr algn="ctr">
              <a:buNone/>
            </a:pPr>
            <a:r>
              <a:rPr lang="en-US" sz="3600" dirty="0" smtClean="0"/>
              <a:t>Help us help you!!</a:t>
            </a:r>
          </a:p>
          <a:p>
            <a:r>
              <a:rPr lang="en-US" dirty="0" smtClean="0"/>
              <a:t>Oracle would like to invite you to take a moment to give us your session feedback. Your feedback will help us to improve your conference. </a:t>
            </a:r>
          </a:p>
          <a:p>
            <a:r>
              <a:rPr lang="en-US" dirty="0" smtClean="0"/>
              <a:t>Please be sure to add your feedback for your attended sessions by using the Mobile Survey or in Schedule Builder.</a:t>
            </a:r>
          </a:p>
          <a:p>
            <a:pPr lvl="1" eaLnBrk="1" hangingPunct="1"/>
            <a:endParaRPr lang="en-US" sz="2800" dirty="0" smtClean="0"/>
          </a:p>
          <a:p>
            <a:pPr lvl="1" eaLnBrk="1" hangingPunct="1">
              <a:buFont typeface="Arial" charset="0"/>
              <a:buNone/>
            </a:pPr>
            <a:endParaRPr lang="en-US" sz="2800" dirty="0" smtClean="0"/>
          </a:p>
        </p:txBody>
      </p:sp>
      <p:sp>
        <p:nvSpPr>
          <p:cNvPr id="68613" name="Slide Number Placeholder 3"/>
          <p:cNvSpPr>
            <a:spLocks noGrp="1"/>
          </p:cNvSpPr>
          <p:nvPr>
            <p:ph type="sldNum" sz="quarter" idx="12"/>
          </p:nvPr>
        </p:nvSpPr>
        <p:spPr bwMode="auto">
          <a:noFill/>
          <a:ln>
            <a:miter lim="800000"/>
            <a:headEnd/>
            <a:tailEnd/>
          </a:ln>
        </p:spPr>
        <p:txBody>
          <a:bodyPr/>
          <a:lstStyle/>
          <a:p>
            <a:fld id="{E4F00A58-AB4E-43B0-84A2-B2E91EE07C66}" type="slidenum">
              <a:rPr lang="en-US" smtClean="0">
                <a:latin typeface="Arial" charset="0"/>
                <a:ea typeface="MS PGothic" pitchFamily="34" charset="-128"/>
              </a:rPr>
              <a:pPr/>
              <a:t>3</a:t>
            </a:fld>
            <a:endParaRPr lang="en-US" smtClean="0">
              <a:latin typeface="Arial" charset="0"/>
              <a:ea typeface="MS PGothic" pitchFamily="34" charset="-128"/>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Shape 361"/>
          <p:cNvSpPr/>
          <p:nvPr/>
        </p:nvSpPr>
        <p:spPr>
          <a:xfrm>
            <a:off x="8629539" y="6584195"/>
            <a:ext cx="270125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
            </a:lvl1pPr>
          </a:lstStyle>
          <a:p>
            <a:pPr lvl="0">
              <a:defRPr sz="1800">
                <a:solidFill>
                  <a:srgbClr val="000000"/>
                </a:solidFill>
              </a:defRPr>
            </a:pPr>
            <a:r>
              <a:rPr sz="800">
                <a:solidFill>
                  <a:srgbClr val="5F5F5F"/>
                </a:solidFill>
              </a:rPr>
              <a:t>Oracle Confidential – Internal/Restricted/Highly Restricted</a:t>
            </a:r>
          </a:p>
        </p:txBody>
      </p:sp>
      <p:sp>
        <p:nvSpPr>
          <p:cNvPr id="362" name="Shape 362"/>
          <p:cNvSpPr>
            <a:spLocks noGrp="1"/>
          </p:cNvSpPr>
          <p:nvPr>
            <p:ph type="sldNum" sz="quarter" idx="2"/>
          </p:nvPr>
        </p:nvSpPr>
        <p:spPr>
          <a:xfrm>
            <a:off x="11284829" y="6492754"/>
            <a:ext cx="381960"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800">
                <a:solidFill>
                  <a:srgbClr val="5F5F5F"/>
                </a:solidFill>
              </a:rPr>
              <a:t>30</a:t>
            </a:fld>
            <a:endParaRPr sz="800">
              <a:solidFill>
                <a:srgbClr val="5F5F5F"/>
              </a:solidFill>
            </a:endParaRPr>
          </a:p>
        </p:txBody>
      </p:sp>
      <p:sp>
        <p:nvSpPr>
          <p:cNvPr id="363" name="Shape 363"/>
          <p:cNvSpPr>
            <a:spLocks noGrp="1"/>
          </p:cNvSpPr>
          <p:nvPr>
            <p:ph type="body" idx="1"/>
          </p:nvPr>
        </p:nvSpPr>
        <p:spPr>
          <a:xfrm>
            <a:off x="531567" y="1524000"/>
            <a:ext cx="11125692" cy="1970174"/>
          </a:xfrm>
          <a:prstGeom prst="rect">
            <a:avLst/>
          </a:prstGeom>
        </p:spPr>
        <p:txBody>
          <a:bodyPr/>
          <a:lstStyle/>
          <a:p>
            <a:pPr marL="0" lvl="0" indent="0" defTabSz="905255">
              <a:buSzTx/>
              <a:buNone/>
              <a:defRPr>
                <a:solidFill>
                  <a:srgbClr val="000000"/>
                </a:solidFill>
              </a:defRPr>
            </a:pPr>
            <a:r>
              <a:rPr sz="1782" dirty="0">
                <a:solidFill>
                  <a:srgbClr val="5F5F5F"/>
                </a:solidFill>
              </a:rPr>
              <a:t>{</a:t>
            </a:r>
            <a:br>
              <a:rPr sz="1782" dirty="0">
                <a:solidFill>
                  <a:srgbClr val="5F5F5F"/>
                </a:solidFill>
              </a:rPr>
            </a:br>
            <a:r>
              <a:rPr sz="1782" dirty="0">
                <a:solidFill>
                  <a:srgbClr val="5F5F5F"/>
                </a:solidFill>
              </a:rPr>
              <a:t>  "sha": "4f2c20b9172ee435514e7478d23047463b9cb8e5",</a:t>
            </a:r>
            <a:br>
              <a:rPr sz="1782" dirty="0">
                <a:solidFill>
                  <a:srgbClr val="5F5F5F"/>
                </a:solidFill>
              </a:rPr>
            </a:br>
            <a:r>
              <a:rPr sz="1782" dirty="0">
                <a:solidFill>
                  <a:srgbClr val="5F5F5F"/>
                </a:solidFill>
              </a:rPr>
              <a:t>  "url": "https://api.github.com/repos/apache/tomee/git/commits/4f2c20b9172ee435514e7478",</a:t>
            </a:r>
            <a:br>
              <a:rPr sz="1782" dirty="0">
                <a:solidFill>
                  <a:srgbClr val="5F5F5F"/>
                </a:solidFill>
              </a:rPr>
            </a:br>
            <a:r>
              <a:rPr sz="1782" dirty="0">
                <a:solidFill>
                  <a:srgbClr val="5F5F5F"/>
                </a:solidFill>
              </a:rPr>
              <a:t>  "html_url": "https://github.com/apache/tomee/commit/4f2c20b9172ee435514e7478"</a:t>
            </a:r>
            <a:br>
              <a:rPr sz="1782" dirty="0">
                <a:solidFill>
                  <a:srgbClr val="5F5F5F"/>
                </a:solidFill>
              </a:rPr>
            </a:br>
            <a:r>
              <a:rPr sz="1782" dirty="0">
                <a:solidFill>
                  <a:srgbClr val="5F5F5F"/>
                </a:solidFill>
              </a:rPr>
              <a:t>}</a:t>
            </a:r>
          </a:p>
          <a:p>
            <a:pPr marL="0" lvl="0" indent="0" defTabSz="905255">
              <a:buSzTx/>
              <a:buNone/>
              <a:defRPr>
                <a:solidFill>
                  <a:srgbClr val="000000"/>
                </a:solidFill>
              </a:defRPr>
            </a:pPr>
            <a:endParaRPr sz="1782" dirty="0">
              <a:solidFill>
                <a:srgbClr val="5F5F5F"/>
              </a:solidFill>
            </a:endParaRPr>
          </a:p>
        </p:txBody>
      </p:sp>
      <p:sp>
        <p:nvSpPr>
          <p:cNvPr id="364" name="Shape 364"/>
          <p:cNvSpPr>
            <a:spLocks noGrp="1"/>
          </p:cNvSpPr>
          <p:nvPr>
            <p:ph type="title"/>
          </p:nvPr>
        </p:nvSpPr>
        <p:spPr>
          <a:xfrm>
            <a:off x="532228" y="406400"/>
            <a:ext cx="11133902" cy="889000"/>
          </a:xfrm>
          <a:prstGeom prst="rect">
            <a:avLst/>
          </a:prstGeom>
        </p:spPr>
        <p:txBody>
          <a:bodyPr>
            <a:normAutofit/>
          </a:bodyPr>
          <a:lstStyle>
            <a:lvl1pPr indent="1587">
              <a:lnSpc>
                <a:spcPct val="90000"/>
              </a:lnSpc>
              <a:defRPr sz="2400" b="1"/>
            </a:lvl1pPr>
          </a:lstStyle>
          <a:p>
            <a:pPr lvl="0">
              <a:defRPr sz="1800" b="0">
                <a:solidFill>
                  <a:srgbClr val="000000"/>
                </a:solidFill>
              </a:defRPr>
            </a:pPr>
            <a:r>
              <a:rPr sz="2400" b="1">
                <a:solidFill>
                  <a:srgbClr val="5F5F5F"/>
                </a:solidFill>
              </a:rPr>
              <a:t>JSON-MERGE PATCH — IETF RFC 7386</a:t>
            </a:r>
          </a:p>
        </p:txBody>
      </p:sp>
      <p:sp>
        <p:nvSpPr>
          <p:cNvPr id="365" name="Shape 365"/>
          <p:cNvSpPr/>
          <p:nvPr/>
        </p:nvSpPr>
        <p:spPr>
          <a:xfrm>
            <a:off x="531567" y="3528317"/>
            <a:ext cx="11125692" cy="82296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lvl="0" algn="ctr">
              <a:lnSpc>
                <a:spcPct val="90000"/>
              </a:lnSpc>
              <a:buClr>
                <a:srgbClr val="DCE3E4"/>
              </a:buClr>
              <a:buFont typeface="Arial"/>
              <a:defRPr>
                <a:solidFill>
                  <a:srgbClr val="000000"/>
                </a:solidFill>
              </a:defRPr>
            </a:pPr>
            <a:r>
              <a:rPr>
                <a:solidFill>
                  <a:srgbClr val="5F5F5F"/>
                </a:solidFill>
                <a:latin typeface="Consolas"/>
                <a:ea typeface="Consolas"/>
                <a:cs typeface="Consolas"/>
                <a:sym typeface="Consolas"/>
              </a:rPr>
              <a:t>{"sha": null}</a:t>
            </a:r>
          </a:p>
          <a:p>
            <a:pPr lvl="0" algn="ctr">
              <a:lnSpc>
                <a:spcPct val="90000"/>
              </a:lnSpc>
              <a:buClr>
                <a:srgbClr val="DCE3E4"/>
              </a:buClr>
              <a:buFont typeface="Arial"/>
              <a:defRPr>
                <a:solidFill>
                  <a:srgbClr val="000000"/>
                </a:solidFill>
              </a:defRPr>
            </a:pPr>
            <a:endParaRPr>
              <a:solidFill>
                <a:srgbClr val="5F5F5F"/>
              </a:solidFill>
              <a:latin typeface="Consolas"/>
              <a:ea typeface="Consolas"/>
              <a:cs typeface="Consolas"/>
              <a:sym typeface="Consolas"/>
            </a:endParaRPr>
          </a:p>
        </p:txBody>
      </p:sp>
      <p:sp>
        <p:nvSpPr>
          <p:cNvPr id="366" name="Shape 366"/>
          <p:cNvSpPr/>
          <p:nvPr/>
        </p:nvSpPr>
        <p:spPr>
          <a:xfrm>
            <a:off x="531567" y="4692047"/>
            <a:ext cx="11125692" cy="1970174"/>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lvl="0">
              <a:lnSpc>
                <a:spcPct val="90000"/>
              </a:lnSpc>
              <a:buClr>
                <a:srgbClr val="DCE3E4"/>
              </a:buClr>
              <a:buFont typeface="Arial"/>
              <a:defRPr>
                <a:solidFill>
                  <a:srgbClr val="000000"/>
                </a:solidFill>
              </a:defRPr>
            </a:pPr>
            <a:r>
              <a:rPr>
                <a:solidFill>
                  <a:srgbClr val="5F5F5F"/>
                </a:solidFill>
                <a:latin typeface="Consolas"/>
                <a:ea typeface="Consolas"/>
                <a:cs typeface="Consolas"/>
                <a:sym typeface="Consolas"/>
              </a:rPr>
              <a:t>{</a:t>
            </a:r>
            <a:br>
              <a:rPr>
                <a:solidFill>
                  <a:srgbClr val="5F5F5F"/>
                </a:solidFill>
                <a:latin typeface="Consolas"/>
                <a:ea typeface="Consolas"/>
                <a:cs typeface="Consolas"/>
                <a:sym typeface="Consolas"/>
              </a:rPr>
            </a:br>
            <a:r>
              <a:rPr>
                <a:solidFill>
                  <a:srgbClr val="5F5F5F"/>
                </a:solidFill>
                <a:latin typeface="Consolas"/>
                <a:ea typeface="Consolas"/>
                <a:cs typeface="Consolas"/>
                <a:sym typeface="Consolas"/>
              </a:rPr>
              <a:t>  "url": "https://api.github.com/repos/apache/tomee/git/commits/4f2c20b9172ee435514e7478",</a:t>
            </a:r>
            <a:br>
              <a:rPr>
                <a:solidFill>
                  <a:srgbClr val="5F5F5F"/>
                </a:solidFill>
                <a:latin typeface="Consolas"/>
                <a:ea typeface="Consolas"/>
                <a:cs typeface="Consolas"/>
                <a:sym typeface="Consolas"/>
              </a:rPr>
            </a:br>
            <a:r>
              <a:rPr>
                <a:solidFill>
                  <a:srgbClr val="5F5F5F"/>
                </a:solidFill>
                <a:latin typeface="Consolas"/>
                <a:ea typeface="Consolas"/>
                <a:cs typeface="Consolas"/>
                <a:sym typeface="Consolas"/>
              </a:rPr>
              <a:t>  "html_url": "https://github.com/apache/tomee/commit/4f2c20b9172ee435514e7478"</a:t>
            </a:r>
            <a:br>
              <a:rPr>
                <a:solidFill>
                  <a:srgbClr val="5F5F5F"/>
                </a:solidFill>
                <a:latin typeface="Consolas"/>
                <a:ea typeface="Consolas"/>
                <a:cs typeface="Consolas"/>
                <a:sym typeface="Consolas"/>
              </a:rPr>
            </a:br>
            <a:r>
              <a:rPr>
                <a:solidFill>
                  <a:srgbClr val="5F5F5F"/>
                </a:solidFill>
                <a:latin typeface="Consolas"/>
                <a:ea typeface="Consolas"/>
                <a:cs typeface="Consolas"/>
                <a:sym typeface="Consolas"/>
              </a:rPr>
              <a:t>}</a:t>
            </a:r>
          </a:p>
          <a:p>
            <a:pPr lvl="0">
              <a:lnSpc>
                <a:spcPct val="90000"/>
              </a:lnSpc>
              <a:buClr>
                <a:srgbClr val="DCE3E4"/>
              </a:buClr>
              <a:buFont typeface="Arial"/>
              <a:defRPr>
                <a:solidFill>
                  <a:srgbClr val="000000"/>
                </a:solidFill>
              </a:defRPr>
            </a:pPr>
            <a:endParaRPr>
              <a:solidFill>
                <a:srgbClr val="5F5F5F"/>
              </a:solidFill>
              <a:latin typeface="Consolas"/>
              <a:ea typeface="Consolas"/>
              <a:cs typeface="Consolas"/>
              <a:sym typeface="Consolas"/>
            </a:endParaRPr>
          </a:p>
        </p:txBody>
      </p:sp>
      <p:sp>
        <p:nvSpPr>
          <p:cNvPr id="367" name="Shape 367"/>
          <p:cNvSpPr/>
          <p:nvPr/>
        </p:nvSpPr>
        <p:spPr>
          <a:xfrm>
            <a:off x="6038387" y="2794006"/>
            <a:ext cx="1" cy="594361"/>
          </a:xfrm>
          <a:prstGeom prst="line">
            <a:avLst/>
          </a:prstGeom>
          <a:ln w="25400">
            <a:solidFill>
              <a:srgbClr val="46575E"/>
            </a:solidFill>
            <a:tailEnd type="triangle"/>
          </a:ln>
          <a:effectLst>
            <a:outerShdw blurRad="38100" dist="20000" dir="5400000" rotWithShape="0">
              <a:srgbClr val="000000">
                <a:alpha val="38000"/>
              </a:srgbClr>
            </a:outerShdw>
          </a:effectLst>
        </p:spPr>
        <p:txBody>
          <a:bodyPr lIns="45719" rIns="45719"/>
          <a:lstStyle/>
          <a:p>
            <a:pPr lvl="0" defTabSz="457200">
              <a:defRPr sz="1200">
                <a:solidFill>
                  <a:srgbClr val="000000"/>
                </a:solidFill>
                <a:latin typeface="+mn-lt"/>
                <a:ea typeface="+mn-ea"/>
                <a:cs typeface="+mn-cs"/>
                <a:sym typeface="Helvetica"/>
              </a:defRPr>
            </a:pPr>
            <a:endParaRPr/>
          </a:p>
        </p:txBody>
      </p:sp>
      <p:sp>
        <p:nvSpPr>
          <p:cNvPr id="368" name="Shape 368"/>
          <p:cNvSpPr/>
          <p:nvPr/>
        </p:nvSpPr>
        <p:spPr>
          <a:xfrm>
            <a:off x="6038387" y="4151345"/>
            <a:ext cx="1" cy="594361"/>
          </a:xfrm>
          <a:prstGeom prst="line">
            <a:avLst/>
          </a:prstGeom>
          <a:ln w="25400">
            <a:solidFill>
              <a:srgbClr val="46575E"/>
            </a:solidFill>
            <a:tailEnd type="triangle"/>
          </a:ln>
          <a:effectLst>
            <a:outerShdw blurRad="38100" dist="20000" dir="5400000" rotWithShape="0">
              <a:srgbClr val="000000">
                <a:alpha val="38000"/>
              </a:srgbClr>
            </a:outerShdw>
          </a:effectLst>
        </p:spPr>
        <p:txBody>
          <a:bodyPr lIns="45719" rIns="45719"/>
          <a:lstStyle/>
          <a:p>
            <a:pPr lvl="0" defTabSz="457200">
              <a:defRPr sz="1200">
                <a:solidFill>
                  <a:srgbClr val="000000"/>
                </a:solidFill>
                <a:latin typeface="+mn-lt"/>
                <a:ea typeface="+mn-ea"/>
                <a:cs typeface="+mn-cs"/>
                <a:sym typeface="Helvetica"/>
              </a:defRPr>
            </a:pPr>
            <a:endParaRPr/>
          </a:p>
        </p:txBody>
      </p:sp>
    </p:spTree>
    <p:extLst>
      <p:ext uri="{BB962C8B-B14F-4D97-AF65-F5344CB8AC3E}">
        <p14:creationId xmlns:p14="http://schemas.microsoft.com/office/powerpoint/2010/main" val="1321361371"/>
      </p:ext>
    </p:extLst>
  </p:cSld>
  <p:clrMapOvr>
    <a:masterClrMapping/>
  </p:clrMapOvr>
  <p:transition xmlns:p14="http://schemas.microsoft.com/office/powerpoint/2010/main" spd="med">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Shape 372"/>
          <p:cNvSpPr/>
          <p:nvPr/>
        </p:nvSpPr>
        <p:spPr>
          <a:xfrm>
            <a:off x="8629539" y="6584195"/>
            <a:ext cx="270125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
            </a:lvl1pPr>
          </a:lstStyle>
          <a:p>
            <a:pPr lvl="0">
              <a:defRPr sz="1800">
                <a:solidFill>
                  <a:srgbClr val="000000"/>
                </a:solidFill>
              </a:defRPr>
            </a:pPr>
            <a:r>
              <a:rPr sz="800">
                <a:solidFill>
                  <a:srgbClr val="5F5F5F"/>
                </a:solidFill>
              </a:rPr>
              <a:t>Oracle Confidential – Internal/Restricted/Highly Restricted</a:t>
            </a:r>
          </a:p>
        </p:txBody>
      </p:sp>
      <p:sp>
        <p:nvSpPr>
          <p:cNvPr id="373" name="Shape 373"/>
          <p:cNvSpPr>
            <a:spLocks noGrp="1"/>
          </p:cNvSpPr>
          <p:nvPr>
            <p:ph type="sldNum" sz="quarter" idx="2"/>
          </p:nvPr>
        </p:nvSpPr>
        <p:spPr>
          <a:xfrm>
            <a:off x="11284829" y="6492754"/>
            <a:ext cx="381960"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800">
                <a:solidFill>
                  <a:srgbClr val="5F5F5F"/>
                </a:solidFill>
              </a:rPr>
              <a:t>31</a:t>
            </a:fld>
            <a:endParaRPr sz="800">
              <a:solidFill>
                <a:srgbClr val="5F5F5F"/>
              </a:solidFill>
            </a:endParaRPr>
          </a:p>
        </p:txBody>
      </p:sp>
      <p:sp>
        <p:nvSpPr>
          <p:cNvPr id="374" name="Shape 374"/>
          <p:cNvSpPr>
            <a:spLocks noGrp="1"/>
          </p:cNvSpPr>
          <p:nvPr>
            <p:ph type="body" idx="1"/>
          </p:nvPr>
        </p:nvSpPr>
        <p:spPr>
          <a:xfrm>
            <a:off x="531567" y="1524002"/>
            <a:ext cx="11125692" cy="4511041"/>
          </a:xfrm>
          <a:prstGeom prst="rect">
            <a:avLst/>
          </a:prstGeom>
        </p:spPr>
        <p:txBody>
          <a:bodyPr/>
          <a:lstStyle/>
          <a:p>
            <a:pPr marL="0" lvl="0" indent="0">
              <a:buSzTx/>
              <a:buNone/>
              <a:defRPr>
                <a:solidFill>
                  <a:srgbClr val="000000"/>
                </a:solidFill>
              </a:defRPr>
            </a:pPr>
            <a:endParaRPr dirty="0">
              <a:solidFill>
                <a:srgbClr val="5F5F5F"/>
              </a:solidFill>
            </a:endParaRPr>
          </a:p>
          <a:p>
            <a:pPr marL="0" lvl="0" indent="0">
              <a:buSzTx/>
              <a:buNone/>
              <a:defRPr>
                <a:solidFill>
                  <a:srgbClr val="000000"/>
                </a:solidFill>
              </a:defRPr>
            </a:pPr>
            <a:r>
              <a:rPr dirty="0">
                <a:solidFill>
                  <a:srgbClr val="5F5F5F"/>
                </a:solidFill>
              </a:rPr>
              <a:t>JsonStructure commit = reader.read();</a:t>
            </a:r>
            <a:br>
              <a:rPr dirty="0">
                <a:solidFill>
                  <a:srgbClr val="5F5F5F"/>
                </a:solidFill>
              </a:rPr>
            </a:br>
            <a:r>
              <a:rPr dirty="0">
                <a:solidFill>
                  <a:srgbClr val="5F5F5F"/>
                </a:solidFill>
              </a:rPr>
              <a:t/>
            </a:r>
            <a:br>
              <a:rPr dirty="0">
                <a:solidFill>
                  <a:srgbClr val="5F5F5F"/>
                </a:solidFill>
              </a:rPr>
            </a:br>
            <a:r>
              <a:rPr dirty="0">
                <a:solidFill>
                  <a:srgbClr val="5F5F5F"/>
                </a:solidFill>
              </a:rPr>
              <a:t>JsonObject removeSha = Json.createObjectBuilder().add("sha", JsonValue.NULL).build();</a:t>
            </a:r>
            <a:br>
              <a:rPr dirty="0">
                <a:solidFill>
                  <a:srgbClr val="5F5F5F"/>
                </a:solidFill>
              </a:rPr>
            </a:br>
            <a:r>
              <a:rPr dirty="0">
                <a:solidFill>
                  <a:srgbClr val="5F5F5F"/>
                </a:solidFill>
              </a:rPr>
              <a:t/>
            </a:r>
            <a:br>
              <a:rPr dirty="0">
                <a:solidFill>
                  <a:srgbClr val="5F5F5F"/>
                </a:solidFill>
              </a:rPr>
            </a:br>
            <a:r>
              <a:rPr dirty="0">
                <a:solidFill>
                  <a:srgbClr val="5F5F5F"/>
                </a:solidFill>
              </a:rPr>
              <a:t>JsonValue newCommit = JsonMergePatch.mergePatch(commit, removeSha);</a:t>
            </a:r>
          </a:p>
        </p:txBody>
      </p:sp>
      <p:sp>
        <p:nvSpPr>
          <p:cNvPr id="375" name="Shape 375"/>
          <p:cNvSpPr>
            <a:spLocks noGrp="1"/>
          </p:cNvSpPr>
          <p:nvPr>
            <p:ph type="title"/>
          </p:nvPr>
        </p:nvSpPr>
        <p:spPr>
          <a:xfrm>
            <a:off x="532228" y="406400"/>
            <a:ext cx="11133902" cy="889000"/>
          </a:xfrm>
          <a:prstGeom prst="rect">
            <a:avLst/>
          </a:prstGeom>
        </p:spPr>
        <p:txBody>
          <a:bodyPr>
            <a:normAutofit/>
          </a:bodyPr>
          <a:lstStyle>
            <a:lvl1pPr indent="1587">
              <a:lnSpc>
                <a:spcPct val="90000"/>
              </a:lnSpc>
              <a:defRPr sz="2400" b="1"/>
            </a:lvl1pPr>
          </a:lstStyle>
          <a:p>
            <a:pPr lvl="0">
              <a:defRPr sz="1800" b="0">
                <a:solidFill>
                  <a:srgbClr val="000000"/>
                </a:solidFill>
              </a:defRPr>
            </a:pPr>
            <a:r>
              <a:rPr sz="2400" b="1">
                <a:solidFill>
                  <a:srgbClr val="5F5F5F"/>
                </a:solidFill>
              </a:rPr>
              <a:t>JSON-MERGE PATCH — IETF RFC 7386</a:t>
            </a:r>
          </a:p>
        </p:txBody>
      </p:sp>
    </p:spTree>
    <p:extLst>
      <p:ext uri="{BB962C8B-B14F-4D97-AF65-F5344CB8AC3E}">
        <p14:creationId xmlns:p14="http://schemas.microsoft.com/office/powerpoint/2010/main" val="1881870310"/>
      </p:ext>
    </p:extLst>
  </p:cSld>
  <p:clrMapOvr>
    <a:masterClrMapping/>
  </p:clrMapOvr>
  <p:transition xmlns:p14="http://schemas.microsoft.com/office/powerpoint/2010/main" spd="med">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Shape 382"/>
          <p:cNvSpPr/>
          <p:nvPr/>
        </p:nvSpPr>
        <p:spPr>
          <a:xfrm>
            <a:off x="8629539" y="6584195"/>
            <a:ext cx="270125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
            </a:lvl1pPr>
          </a:lstStyle>
          <a:p>
            <a:pPr lvl="0">
              <a:defRPr sz="1800">
                <a:solidFill>
                  <a:srgbClr val="000000"/>
                </a:solidFill>
              </a:defRPr>
            </a:pPr>
            <a:r>
              <a:rPr sz="800">
                <a:solidFill>
                  <a:srgbClr val="5F5F5F"/>
                </a:solidFill>
              </a:rPr>
              <a:t>Oracle Confidential – Internal/Restricted/Highly Restricted</a:t>
            </a:r>
          </a:p>
        </p:txBody>
      </p:sp>
      <p:sp>
        <p:nvSpPr>
          <p:cNvPr id="383" name="Shape 383"/>
          <p:cNvSpPr>
            <a:spLocks noGrp="1"/>
          </p:cNvSpPr>
          <p:nvPr>
            <p:ph type="title"/>
          </p:nvPr>
        </p:nvSpPr>
        <p:spPr>
          <a:xfrm>
            <a:off x="532228" y="406400"/>
            <a:ext cx="11133902" cy="889000"/>
          </a:xfrm>
          <a:prstGeom prst="rect">
            <a:avLst/>
          </a:prstGeom>
        </p:spPr>
        <p:txBody>
          <a:bodyPr>
            <a:normAutofit/>
          </a:bodyPr>
          <a:lstStyle/>
          <a:p>
            <a:pPr lvl="0">
              <a:defRPr sz="1800">
                <a:solidFill>
                  <a:srgbClr val="000000"/>
                </a:solidFill>
              </a:defRPr>
            </a:pPr>
            <a:r>
              <a:rPr sz="3600" dirty="0">
                <a:solidFill>
                  <a:srgbClr val="5F5F5F"/>
                </a:solidFill>
              </a:rPr>
              <a:t>JSON-P 1.1</a:t>
            </a:r>
          </a:p>
        </p:txBody>
      </p:sp>
      <p:sp>
        <p:nvSpPr>
          <p:cNvPr id="384" name="Shape 384"/>
          <p:cNvSpPr>
            <a:spLocks noGrp="1"/>
          </p:cNvSpPr>
          <p:nvPr>
            <p:ph type="body" idx="1"/>
          </p:nvPr>
        </p:nvSpPr>
        <p:spPr>
          <a:xfrm>
            <a:off x="531566" y="1981200"/>
            <a:ext cx="11135224" cy="3962400"/>
          </a:xfrm>
          <a:prstGeom prst="rect">
            <a:avLst/>
          </a:prstGeom>
        </p:spPr>
        <p:txBody>
          <a:bodyPr>
            <a:normAutofit/>
          </a:bodyPr>
          <a:lstStyle/>
          <a:p>
            <a:pPr lvl="0">
              <a:defRPr sz="1800">
                <a:solidFill>
                  <a:srgbClr val="000000"/>
                </a:solidFill>
              </a:defRPr>
            </a:pPr>
            <a:r>
              <a:rPr sz="2800" dirty="0">
                <a:solidFill>
                  <a:srgbClr val="5F5F5F"/>
                </a:solidFill>
              </a:rPr>
              <a:t>Diff between two documents</a:t>
            </a:r>
          </a:p>
          <a:p>
            <a:pPr marL="502919" lvl="1" indent="-228600">
              <a:buChar char="•"/>
              <a:defRPr sz="1800">
                <a:solidFill>
                  <a:srgbClr val="000000"/>
                </a:solidFill>
              </a:defRPr>
            </a:pPr>
            <a:r>
              <a:rPr sz="2800" dirty="0">
                <a:solidFill>
                  <a:srgbClr val="5F5F5F"/>
                </a:solidFill>
              </a:rPr>
              <a:t>Reverse operation</a:t>
            </a:r>
          </a:p>
          <a:p>
            <a:pPr lvl="0">
              <a:defRPr sz="1800">
                <a:solidFill>
                  <a:srgbClr val="000000"/>
                </a:solidFill>
              </a:defRPr>
            </a:pPr>
            <a:r>
              <a:rPr sz="2800" dirty="0">
                <a:solidFill>
                  <a:srgbClr val="5F5F5F"/>
                </a:solidFill>
              </a:rPr>
              <a:t>Useful in case of conflicts</a:t>
            </a:r>
          </a:p>
        </p:txBody>
      </p:sp>
      <p:sp>
        <p:nvSpPr>
          <p:cNvPr id="385" name="Shape 385"/>
          <p:cNvSpPr/>
          <p:nvPr/>
        </p:nvSpPr>
        <p:spPr>
          <a:xfrm>
            <a:off x="532228" y="1373741"/>
            <a:ext cx="11133902" cy="33855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587">
              <a:lnSpc>
                <a:spcPct val="90000"/>
              </a:lnSpc>
              <a:defRPr sz="2400" b="1"/>
            </a:lvl1pPr>
          </a:lstStyle>
          <a:p>
            <a:pPr lvl="0">
              <a:defRPr sz="1800" b="0">
                <a:solidFill>
                  <a:srgbClr val="000000"/>
                </a:solidFill>
              </a:defRPr>
            </a:pPr>
            <a:r>
              <a:rPr sz="2400" b="1" dirty="0">
                <a:solidFill>
                  <a:srgbClr val="5F5F5F"/>
                </a:solidFill>
              </a:rPr>
              <a:t>JSON</a:t>
            </a:r>
            <a:r>
              <a:rPr sz="2400" b="1" dirty="0" smtClean="0">
                <a:solidFill>
                  <a:srgbClr val="5F5F5F"/>
                </a:solidFill>
              </a:rPr>
              <a:t>-MERGE </a:t>
            </a:r>
            <a:r>
              <a:rPr sz="2400" b="1" dirty="0">
                <a:solidFill>
                  <a:srgbClr val="5F5F5F"/>
                </a:solidFill>
              </a:rPr>
              <a:t>PATCH — Extra Operation</a:t>
            </a:r>
          </a:p>
        </p:txBody>
      </p:sp>
      <p:sp>
        <p:nvSpPr>
          <p:cNvPr id="386" name="Shape 386"/>
          <p:cNvSpPr>
            <a:spLocks noGrp="1"/>
          </p:cNvSpPr>
          <p:nvPr>
            <p:ph type="sldNum" sz="quarter" idx="2"/>
          </p:nvPr>
        </p:nvSpPr>
        <p:spPr>
          <a:xfrm>
            <a:off x="11284829" y="6492754"/>
            <a:ext cx="381960"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800">
                <a:solidFill>
                  <a:srgbClr val="5F5F5F"/>
                </a:solidFill>
              </a:rPr>
              <a:t>32</a:t>
            </a:fld>
            <a:endParaRPr sz="800">
              <a:solidFill>
                <a:srgbClr val="5F5F5F"/>
              </a:solidFill>
            </a:endParaRPr>
          </a:p>
        </p:txBody>
      </p:sp>
    </p:spTree>
    <p:extLst>
      <p:ext uri="{BB962C8B-B14F-4D97-AF65-F5344CB8AC3E}">
        <p14:creationId xmlns:p14="http://schemas.microsoft.com/office/powerpoint/2010/main" val="4061174495"/>
      </p:ext>
    </p:extLst>
  </p:cSld>
  <p:clrMapOvr>
    <a:masterClrMapping/>
  </p:clrMapOvr>
  <p:transition xmlns:p14="http://schemas.microsoft.com/office/powerpoint/2010/main" spd="med">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Shape 388"/>
          <p:cNvSpPr/>
          <p:nvPr/>
        </p:nvSpPr>
        <p:spPr>
          <a:xfrm>
            <a:off x="8629539" y="6584195"/>
            <a:ext cx="270125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
            </a:lvl1pPr>
          </a:lstStyle>
          <a:p>
            <a:pPr lvl="0">
              <a:defRPr sz="1800">
                <a:solidFill>
                  <a:srgbClr val="000000"/>
                </a:solidFill>
              </a:defRPr>
            </a:pPr>
            <a:r>
              <a:rPr sz="800">
                <a:solidFill>
                  <a:srgbClr val="5F5F5F"/>
                </a:solidFill>
              </a:rPr>
              <a:t>Oracle Confidential – Internal/Restricted/Highly Restricted</a:t>
            </a:r>
          </a:p>
        </p:txBody>
      </p:sp>
      <p:sp>
        <p:nvSpPr>
          <p:cNvPr id="389" name="Shape 389"/>
          <p:cNvSpPr>
            <a:spLocks noGrp="1"/>
          </p:cNvSpPr>
          <p:nvPr>
            <p:ph type="sldNum" sz="quarter" idx="2"/>
          </p:nvPr>
        </p:nvSpPr>
        <p:spPr>
          <a:xfrm>
            <a:off x="11284829" y="6492754"/>
            <a:ext cx="381960"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800">
                <a:solidFill>
                  <a:srgbClr val="5F5F5F"/>
                </a:solidFill>
              </a:rPr>
              <a:t>33</a:t>
            </a:fld>
            <a:endParaRPr sz="800">
              <a:solidFill>
                <a:srgbClr val="5F5F5F"/>
              </a:solidFill>
            </a:endParaRPr>
          </a:p>
        </p:txBody>
      </p:sp>
      <p:sp>
        <p:nvSpPr>
          <p:cNvPr id="390" name="Shape 390"/>
          <p:cNvSpPr>
            <a:spLocks noGrp="1"/>
          </p:cNvSpPr>
          <p:nvPr>
            <p:ph type="body" idx="1"/>
          </p:nvPr>
        </p:nvSpPr>
        <p:spPr>
          <a:xfrm>
            <a:off x="531567" y="1524000"/>
            <a:ext cx="11125692" cy="4255610"/>
          </a:xfrm>
          <a:prstGeom prst="rect">
            <a:avLst/>
          </a:prstGeom>
        </p:spPr>
        <p:txBody>
          <a:bodyPr/>
          <a:lstStyle/>
          <a:p>
            <a:pPr marL="0" lvl="0" indent="0">
              <a:buSzTx/>
              <a:buNone/>
              <a:defRPr>
                <a:solidFill>
                  <a:srgbClr val="000000"/>
                </a:solidFill>
              </a:defRPr>
            </a:pPr>
            <a:r>
              <a:rPr>
                <a:solidFill>
                  <a:srgbClr val="5F5F5F"/>
                </a:solidFill>
              </a:rPr>
              <a:t>JsonValue diff = JsonMergePatch.diff(commit, newCommit);</a:t>
            </a:r>
          </a:p>
          <a:p>
            <a:pPr marL="0" lvl="0" indent="0">
              <a:buSzTx/>
              <a:buNone/>
              <a:defRPr>
                <a:solidFill>
                  <a:srgbClr val="000000"/>
                </a:solidFill>
              </a:defRPr>
            </a:pPr>
            <a:endParaRPr>
              <a:solidFill>
                <a:srgbClr val="5F5F5F"/>
              </a:solidFill>
            </a:endParaRPr>
          </a:p>
          <a:p>
            <a:pPr marL="0" lvl="0" indent="0">
              <a:buSzTx/>
              <a:buNone/>
              <a:defRPr>
                <a:solidFill>
                  <a:srgbClr val="000000"/>
                </a:solidFill>
              </a:defRPr>
            </a:pPr>
            <a:endParaRPr>
              <a:solidFill>
                <a:srgbClr val="5F5F5F"/>
              </a:solidFill>
            </a:endParaRPr>
          </a:p>
          <a:p>
            <a:pPr marL="0" lvl="0" indent="0">
              <a:buSzTx/>
              <a:buNone/>
              <a:defRPr>
                <a:solidFill>
                  <a:srgbClr val="000000"/>
                </a:solidFill>
              </a:defRPr>
            </a:pPr>
            <a:endParaRPr>
              <a:solidFill>
                <a:srgbClr val="5F5F5F"/>
              </a:solidFill>
            </a:endParaRPr>
          </a:p>
        </p:txBody>
      </p:sp>
      <p:sp>
        <p:nvSpPr>
          <p:cNvPr id="391" name="Shape 391"/>
          <p:cNvSpPr>
            <a:spLocks noGrp="1"/>
          </p:cNvSpPr>
          <p:nvPr>
            <p:ph type="title"/>
          </p:nvPr>
        </p:nvSpPr>
        <p:spPr>
          <a:xfrm>
            <a:off x="532228" y="406400"/>
            <a:ext cx="11133902" cy="889000"/>
          </a:xfrm>
          <a:prstGeom prst="rect">
            <a:avLst/>
          </a:prstGeom>
        </p:spPr>
        <p:txBody>
          <a:bodyPr>
            <a:normAutofit/>
          </a:bodyPr>
          <a:lstStyle>
            <a:lvl1pPr indent="1587">
              <a:lnSpc>
                <a:spcPct val="90000"/>
              </a:lnSpc>
              <a:defRPr sz="2400" b="1"/>
            </a:lvl1pPr>
          </a:lstStyle>
          <a:p>
            <a:pPr lvl="0">
              <a:defRPr sz="1800" b="0">
                <a:solidFill>
                  <a:srgbClr val="000000"/>
                </a:solidFill>
              </a:defRPr>
            </a:pPr>
            <a:r>
              <a:rPr sz="2400" b="1" dirty="0">
                <a:solidFill>
                  <a:srgbClr val="5F5F5F"/>
                </a:solidFill>
              </a:rPr>
              <a:t>JSON</a:t>
            </a:r>
            <a:r>
              <a:rPr sz="2400" b="1" dirty="0" smtClean="0">
                <a:solidFill>
                  <a:srgbClr val="5F5F5F"/>
                </a:solidFill>
              </a:rPr>
              <a:t>-</a:t>
            </a:r>
            <a:r>
              <a:rPr lang="en-US" sz="2400" b="1" dirty="0" smtClean="0">
                <a:solidFill>
                  <a:srgbClr val="5F5F5F"/>
                </a:solidFill>
              </a:rPr>
              <a:t>MERGE </a:t>
            </a:r>
            <a:r>
              <a:rPr sz="2400" b="1" dirty="0" smtClean="0">
                <a:solidFill>
                  <a:srgbClr val="5F5F5F"/>
                </a:solidFill>
              </a:rPr>
              <a:t>PATCH </a:t>
            </a:r>
            <a:r>
              <a:rPr sz="2400" b="1" dirty="0">
                <a:solidFill>
                  <a:srgbClr val="5F5F5F"/>
                </a:solidFill>
              </a:rPr>
              <a:t>— Extra Operation</a:t>
            </a:r>
          </a:p>
        </p:txBody>
      </p:sp>
      <p:sp>
        <p:nvSpPr>
          <p:cNvPr id="395" name="Shape 395"/>
          <p:cNvSpPr/>
          <p:nvPr/>
        </p:nvSpPr>
        <p:spPr>
          <a:xfrm>
            <a:off x="531567" y="2979426"/>
            <a:ext cx="11125692" cy="82296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lvl="0" algn="ctr">
              <a:lnSpc>
                <a:spcPct val="90000"/>
              </a:lnSpc>
              <a:buClr>
                <a:srgbClr val="DCE3E4"/>
              </a:buClr>
              <a:buFont typeface="Arial"/>
              <a:defRPr>
                <a:solidFill>
                  <a:srgbClr val="000000"/>
                </a:solidFill>
              </a:defRPr>
            </a:pPr>
            <a:r>
              <a:rPr>
                <a:solidFill>
                  <a:srgbClr val="5F5F5F"/>
                </a:solidFill>
                <a:latin typeface="Consolas"/>
                <a:ea typeface="Consolas"/>
                <a:cs typeface="Consolas"/>
                <a:sym typeface="Consolas"/>
              </a:rPr>
              <a:t>{"sha": null}</a:t>
            </a:r>
          </a:p>
          <a:p>
            <a:pPr lvl="0" algn="ctr">
              <a:lnSpc>
                <a:spcPct val="90000"/>
              </a:lnSpc>
              <a:buClr>
                <a:srgbClr val="DCE3E4"/>
              </a:buClr>
              <a:buFont typeface="Arial"/>
              <a:defRPr>
                <a:solidFill>
                  <a:srgbClr val="000000"/>
                </a:solidFill>
              </a:defRPr>
            </a:pPr>
            <a:endParaRPr>
              <a:solidFill>
                <a:srgbClr val="5F5F5F"/>
              </a:solidFill>
              <a:latin typeface="Consolas"/>
              <a:ea typeface="Consolas"/>
              <a:cs typeface="Consolas"/>
              <a:sym typeface="Consolas"/>
            </a:endParaRPr>
          </a:p>
        </p:txBody>
      </p:sp>
    </p:spTree>
    <p:extLst>
      <p:ext uri="{BB962C8B-B14F-4D97-AF65-F5344CB8AC3E}">
        <p14:creationId xmlns:p14="http://schemas.microsoft.com/office/powerpoint/2010/main" val="2238902173"/>
      </p:ext>
    </p:extLst>
  </p:cSld>
  <p:clrMapOvr>
    <a:masterClrMapping/>
  </p:clrMapOvr>
  <p:transition xmlns:p14="http://schemas.microsoft.com/office/powerpoint/2010/main" spd="med">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Shape 399"/>
          <p:cNvSpPr/>
          <p:nvPr/>
        </p:nvSpPr>
        <p:spPr>
          <a:xfrm>
            <a:off x="8629539" y="6584195"/>
            <a:ext cx="270125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
            </a:lvl1pPr>
          </a:lstStyle>
          <a:p>
            <a:pPr lvl="0">
              <a:defRPr sz="1800">
                <a:solidFill>
                  <a:srgbClr val="000000"/>
                </a:solidFill>
              </a:defRPr>
            </a:pPr>
            <a:r>
              <a:rPr sz="800">
                <a:solidFill>
                  <a:srgbClr val="5F5F5F"/>
                </a:solidFill>
              </a:rPr>
              <a:t>Oracle Confidential – Internal/Restricted/Highly Restricted</a:t>
            </a:r>
          </a:p>
        </p:txBody>
      </p:sp>
      <p:sp>
        <p:nvSpPr>
          <p:cNvPr id="400" name="Shape 400"/>
          <p:cNvSpPr>
            <a:spLocks noGrp="1"/>
          </p:cNvSpPr>
          <p:nvPr>
            <p:ph type="sldNum" sz="quarter" idx="2"/>
          </p:nvPr>
        </p:nvSpPr>
        <p:spPr>
          <a:xfrm>
            <a:off x="11284829" y="6492754"/>
            <a:ext cx="381960"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800">
                <a:solidFill>
                  <a:srgbClr val="5F5F5F"/>
                </a:solidFill>
              </a:rPr>
              <a:t>34</a:t>
            </a:fld>
            <a:endParaRPr sz="800">
              <a:solidFill>
                <a:srgbClr val="5F5F5F"/>
              </a:solidFill>
            </a:endParaRPr>
          </a:p>
        </p:txBody>
      </p:sp>
      <p:sp>
        <p:nvSpPr>
          <p:cNvPr id="401" name="Shape 401"/>
          <p:cNvSpPr>
            <a:spLocks noGrp="1"/>
          </p:cNvSpPr>
          <p:nvPr>
            <p:ph type="title"/>
          </p:nvPr>
        </p:nvSpPr>
        <p:spPr>
          <a:xfrm>
            <a:off x="532228" y="406400"/>
            <a:ext cx="11133902" cy="889000"/>
          </a:xfrm>
          <a:prstGeom prst="rect">
            <a:avLst/>
          </a:prstGeom>
        </p:spPr>
        <p:txBody>
          <a:bodyPr>
            <a:normAutofit/>
          </a:bodyPr>
          <a:lstStyle/>
          <a:p>
            <a:pPr lvl="0">
              <a:defRPr sz="1800">
                <a:solidFill>
                  <a:srgbClr val="000000"/>
                </a:solidFill>
              </a:defRPr>
            </a:pPr>
            <a:r>
              <a:rPr sz="3600">
                <a:solidFill>
                  <a:srgbClr val="5F5F5F"/>
                </a:solidFill>
              </a:rPr>
              <a:t>Demo Time</a:t>
            </a:r>
          </a:p>
        </p:txBody>
      </p:sp>
      <p:pic>
        <p:nvPicPr>
          <p:cNvPr id="402" name="image68.png" descr="JavaDuke-Classic-full.png"/>
          <p:cNvPicPr/>
          <p:nvPr/>
        </p:nvPicPr>
        <p:blipFill>
          <a:blip r:embed="rId2">
            <a:extLst/>
          </a:blip>
          <a:stretch>
            <a:fillRect/>
          </a:stretch>
        </p:blipFill>
        <p:spPr>
          <a:xfrm>
            <a:off x="4740239" y="2075884"/>
            <a:ext cx="2708348" cy="2706232"/>
          </a:xfrm>
          <a:prstGeom prst="rect">
            <a:avLst/>
          </a:prstGeom>
          <a:ln w="12700">
            <a:miter lim="400000"/>
          </a:ln>
        </p:spPr>
      </p:pic>
    </p:spTree>
    <p:extLst>
      <p:ext uri="{BB962C8B-B14F-4D97-AF65-F5344CB8AC3E}">
        <p14:creationId xmlns:p14="http://schemas.microsoft.com/office/powerpoint/2010/main" val="603702105"/>
      </p:ext>
    </p:extLst>
  </p:cSld>
  <p:clrMapOvr>
    <a:masterClrMapping/>
  </p:clrMapOvr>
  <p:transition xmlns:p14="http://schemas.microsoft.com/office/powerpoint/2010/main" spd="med">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p:nvPr/>
        </p:nvSpPr>
        <p:spPr>
          <a:xfrm>
            <a:off x="8629539" y="6584195"/>
            <a:ext cx="270125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
            </a:lvl1pPr>
          </a:lstStyle>
          <a:p>
            <a:pPr lvl="0">
              <a:defRPr sz="1800">
                <a:solidFill>
                  <a:srgbClr val="000000"/>
                </a:solidFill>
              </a:defRPr>
            </a:pPr>
            <a:r>
              <a:rPr sz="800">
                <a:solidFill>
                  <a:srgbClr val="5F5F5F"/>
                </a:solidFill>
              </a:rPr>
              <a:t>Oracle Confidential – Internal/Restricted/Highly Restricted</a:t>
            </a:r>
          </a:p>
        </p:txBody>
      </p:sp>
      <p:sp>
        <p:nvSpPr>
          <p:cNvPr id="349" name="Shape 349"/>
          <p:cNvSpPr>
            <a:spLocks noGrp="1"/>
          </p:cNvSpPr>
          <p:nvPr>
            <p:ph type="title"/>
          </p:nvPr>
        </p:nvSpPr>
        <p:spPr>
          <a:xfrm>
            <a:off x="532228" y="2600331"/>
            <a:ext cx="11133902" cy="1371601"/>
          </a:xfrm>
          <a:prstGeom prst="rect">
            <a:avLst/>
          </a:prstGeom>
        </p:spPr>
        <p:txBody>
          <a:bodyPr>
            <a:normAutofit/>
          </a:bodyPr>
          <a:lstStyle/>
          <a:p>
            <a:pPr lvl="0">
              <a:defRPr sz="1800">
                <a:solidFill>
                  <a:srgbClr val="000000"/>
                </a:solidFill>
              </a:defRPr>
            </a:pPr>
            <a:r>
              <a:rPr sz="4800" dirty="0" smtClean="0">
                <a:solidFill>
                  <a:srgbClr val="5F5F5F"/>
                </a:solidFill>
              </a:rPr>
              <a:t>JSON</a:t>
            </a:r>
            <a:r>
              <a:rPr lang="en-US" sz="4800" dirty="0" smtClean="0">
                <a:solidFill>
                  <a:srgbClr val="5F5F5F"/>
                </a:solidFill>
              </a:rPr>
              <a:t> QUERIES</a:t>
            </a:r>
            <a:endParaRPr sz="4800" dirty="0">
              <a:solidFill>
                <a:srgbClr val="5F5F5F"/>
              </a:solidFill>
            </a:endParaRPr>
          </a:p>
        </p:txBody>
      </p:sp>
      <p:sp>
        <p:nvSpPr>
          <p:cNvPr id="351" name="Shape 351"/>
          <p:cNvSpPr>
            <a:spLocks noGrp="1"/>
          </p:cNvSpPr>
          <p:nvPr>
            <p:ph type="sldNum" sz="quarter" idx="2"/>
          </p:nvPr>
        </p:nvSpPr>
        <p:spPr>
          <a:xfrm>
            <a:off x="11284829" y="6492754"/>
            <a:ext cx="381960"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800">
                <a:solidFill>
                  <a:srgbClr val="5F5F5F"/>
                </a:solidFill>
              </a:rPr>
              <a:t>35</a:t>
            </a:fld>
            <a:endParaRPr sz="800">
              <a:solidFill>
                <a:srgbClr val="5F5F5F"/>
              </a:solidFill>
            </a:endParaRPr>
          </a:p>
        </p:txBody>
      </p:sp>
      <p:sp>
        <p:nvSpPr>
          <p:cNvPr id="6" name="Shape 350"/>
          <p:cNvSpPr>
            <a:spLocks noGrp="1"/>
          </p:cNvSpPr>
          <p:nvPr>
            <p:ph type="body" idx="1"/>
          </p:nvPr>
        </p:nvSpPr>
        <p:spPr>
          <a:xfrm>
            <a:off x="531813" y="4038600"/>
            <a:ext cx="11134725" cy="914400"/>
          </a:xfrm>
          <a:prstGeom prst="rect">
            <a:avLst/>
          </a:prstGeom>
        </p:spPr>
        <p:txBody>
          <a:bodyPr>
            <a:normAutofit/>
          </a:bodyPr>
          <a:lstStyle/>
          <a:p>
            <a:pPr lvl="0">
              <a:defRPr sz="1800" b="0">
                <a:solidFill>
                  <a:srgbClr val="000000"/>
                </a:solidFill>
              </a:defRPr>
            </a:pPr>
            <a:r>
              <a:rPr lang="en-US" sz="2400" b="1" dirty="0" smtClean="0">
                <a:solidFill>
                  <a:srgbClr val="5F5F5F"/>
                </a:solidFill>
              </a:rPr>
              <a:t>Working with </a:t>
            </a:r>
            <a:r>
              <a:rPr lang="en-US" sz="2400" b="1" dirty="0" err="1" smtClean="0">
                <a:solidFill>
                  <a:srgbClr val="5F5F5F"/>
                </a:solidFill>
              </a:rPr>
              <a:t>java.util.stream.Stream</a:t>
            </a:r>
            <a:endParaRPr sz="2400" b="1" dirty="0">
              <a:solidFill>
                <a:srgbClr val="5F5F5F"/>
              </a:solidFill>
            </a:endParaRPr>
          </a:p>
        </p:txBody>
      </p:sp>
    </p:spTree>
    <p:extLst>
      <p:ext uri="{BB962C8B-B14F-4D97-AF65-F5344CB8AC3E}">
        <p14:creationId xmlns:p14="http://schemas.microsoft.com/office/powerpoint/2010/main" val="2723478105"/>
      </p:ext>
    </p:extLst>
  </p:cSld>
  <p:clrMapOvr>
    <a:masterClrMapping/>
  </p:clrMapOvr>
  <p:transition xmlns:p14="http://schemas.microsoft.com/office/powerpoint/2010/main" spd="med">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228" y="1066800"/>
            <a:ext cx="11133902" cy="444500"/>
          </a:xfrm>
        </p:spPr>
        <p:txBody>
          <a:bodyPr/>
          <a:lstStyle/>
          <a:p>
            <a:r>
              <a:rPr lang="en-US" sz="2400" b="1" dirty="0" smtClean="0"/>
              <a:t>JSON Queries with </a:t>
            </a:r>
            <a:r>
              <a:rPr lang="en-US" sz="2400" b="1" dirty="0" err="1" smtClean="0"/>
              <a:t>java.util.stream.Stream</a:t>
            </a:r>
            <a:endParaRPr lang="en-US" sz="2400" b="1" dirty="0"/>
          </a:p>
        </p:txBody>
      </p:sp>
      <p:sp>
        <p:nvSpPr>
          <p:cNvPr id="3" name="Content Placeholder 2"/>
          <p:cNvSpPr>
            <a:spLocks noGrp="1"/>
          </p:cNvSpPr>
          <p:nvPr>
            <p:ph idx="1"/>
          </p:nvPr>
        </p:nvSpPr>
        <p:spPr>
          <a:xfrm>
            <a:off x="531566" y="1955800"/>
            <a:ext cx="11135224" cy="4902208"/>
          </a:xfrm>
        </p:spPr>
        <p:txBody>
          <a:bodyPr/>
          <a:lstStyle/>
          <a:p>
            <a:r>
              <a:rPr lang="en-US" dirty="0" smtClean="0"/>
              <a:t>A </a:t>
            </a:r>
            <a:r>
              <a:rPr lang="en-US" dirty="0" err="1" smtClean="0"/>
              <a:t>JsonObject</a:t>
            </a:r>
            <a:r>
              <a:rPr lang="en-US" dirty="0" smtClean="0"/>
              <a:t> is a Map, and a JsonArray is a List, so queries can be implemented with Java’s stream operations, using Lambda expressions</a:t>
            </a:r>
          </a:p>
          <a:p>
            <a:r>
              <a:rPr lang="en-US" dirty="0"/>
              <a:t>G</a:t>
            </a:r>
            <a:r>
              <a:rPr lang="en-US" dirty="0" smtClean="0"/>
              <a:t>et concurrent processing for free</a:t>
            </a:r>
          </a:p>
          <a:p>
            <a:r>
              <a:rPr lang="en-US" dirty="0" smtClean="0"/>
              <a:t>We need collectors that return </a:t>
            </a:r>
            <a:r>
              <a:rPr lang="en-US" dirty="0" err="1" smtClean="0"/>
              <a:t>JsonArray</a:t>
            </a:r>
            <a:r>
              <a:rPr lang="en-US" dirty="0" smtClean="0"/>
              <a:t> or </a:t>
            </a:r>
            <a:r>
              <a:rPr lang="en-US" dirty="0" err="1" smtClean="0"/>
              <a:t>JsonObject</a:t>
            </a:r>
            <a:r>
              <a:rPr lang="en-US" dirty="0" smtClean="0"/>
              <a:t> instead of List or Map.</a:t>
            </a:r>
            <a:endParaRPr lang="en-US" dirty="0"/>
          </a:p>
        </p:txBody>
      </p:sp>
      <p:sp>
        <p:nvSpPr>
          <p:cNvPr id="4" name="Slide Number Placeholder 3"/>
          <p:cNvSpPr>
            <a:spLocks noGrp="1"/>
          </p:cNvSpPr>
          <p:nvPr>
            <p:ph type="sldNum" sz="quarter" idx="4294967295"/>
          </p:nvPr>
        </p:nvSpPr>
        <p:spPr>
          <a:xfrm>
            <a:off x="11276011" y="6556248"/>
            <a:ext cx="381661" cy="182880"/>
          </a:xfrm>
          <a:prstGeom prst="rect">
            <a:avLst/>
          </a:prstGeom>
        </p:spPr>
        <p:txBody>
          <a:bodyPr/>
          <a:lstStyle/>
          <a:p>
            <a:fld id="{C51EAA63-D034-42AE-91FA-B13B9518C7BE}" type="slidenum">
              <a:rPr lang="en-US" smtClean="0"/>
              <a:pPr/>
              <a:t>36</a:t>
            </a:fld>
            <a:endParaRPr lang="en-US"/>
          </a:p>
        </p:txBody>
      </p:sp>
      <p:sp>
        <p:nvSpPr>
          <p:cNvPr id="8" name="TextBox 7"/>
          <p:cNvSpPr txBox="1"/>
          <p:nvPr/>
        </p:nvSpPr>
        <p:spPr>
          <a:xfrm>
            <a:off x="520700" y="508000"/>
            <a:ext cx="6629400" cy="5539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5F5F5F"/>
                </a:solidFill>
                <a:effectLst/>
                <a:uFillTx/>
                <a:latin typeface="Calibri"/>
                <a:ea typeface="Calibri"/>
                <a:cs typeface="Calibri"/>
                <a:sym typeface="Calibri"/>
              </a:rPr>
              <a:t>JSON-P 1.1</a:t>
            </a:r>
            <a:endParaRPr kumimoji="0" lang="en-US" sz="3600" b="0" i="0" u="none" strike="noStrike" cap="none" spc="0" normalizeH="0" baseline="0" dirty="0">
              <a:ln>
                <a:noFill/>
              </a:ln>
              <a:solidFill>
                <a:srgbClr val="5F5F5F"/>
              </a:solidFill>
              <a:effectLst/>
              <a:uFillTx/>
              <a:latin typeface="Calibri"/>
              <a:ea typeface="Calibri"/>
              <a:cs typeface="Calibri"/>
              <a:sym typeface="Calibri"/>
            </a:endParaRPr>
          </a:p>
        </p:txBody>
      </p:sp>
    </p:spTree>
    <p:extLst>
      <p:ext uri="{BB962C8B-B14F-4D97-AF65-F5344CB8AC3E}">
        <p14:creationId xmlns:p14="http://schemas.microsoft.com/office/powerpoint/2010/main" val="350358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228" y="1066800"/>
            <a:ext cx="11133902" cy="444500"/>
          </a:xfrm>
        </p:spPr>
        <p:txBody>
          <a:bodyPr/>
          <a:lstStyle/>
          <a:p>
            <a:r>
              <a:rPr lang="en-US" sz="2400" b="1" dirty="0" smtClean="0"/>
              <a:t>JSON Queries – JSON Collectors</a:t>
            </a:r>
            <a:endParaRPr lang="en-US" sz="2400" b="1" dirty="0"/>
          </a:p>
        </p:txBody>
      </p:sp>
      <p:sp>
        <p:nvSpPr>
          <p:cNvPr id="3" name="Content Placeholder 2"/>
          <p:cNvSpPr>
            <a:spLocks noGrp="1"/>
          </p:cNvSpPr>
          <p:nvPr>
            <p:ph idx="1"/>
          </p:nvPr>
        </p:nvSpPr>
        <p:spPr>
          <a:xfrm>
            <a:off x="531566" y="1955800"/>
            <a:ext cx="11135224" cy="4902208"/>
          </a:xfrm>
        </p:spPr>
        <p:txBody>
          <a:bodyPr/>
          <a:lstStyle/>
          <a:p>
            <a:r>
              <a:rPr lang="en-US" dirty="0" err="1" smtClean="0"/>
              <a:t>toJsonArray</a:t>
            </a:r>
            <a:endParaRPr lang="en-US" dirty="0" smtClean="0"/>
          </a:p>
          <a:p>
            <a:pPr lvl="1">
              <a:buFont typeface="Arial"/>
              <a:buChar char="•"/>
            </a:pPr>
            <a:r>
              <a:rPr lang="en-US" dirty="0"/>
              <a:t>Accumulates values in a </a:t>
            </a:r>
            <a:r>
              <a:rPr lang="en-US" dirty="0" err="1" smtClean="0"/>
              <a:t>JsonArray</a:t>
            </a:r>
            <a:endParaRPr lang="en-US" dirty="0" smtClean="0"/>
          </a:p>
          <a:p>
            <a:r>
              <a:rPr lang="en-US" dirty="0" err="1" smtClean="0"/>
              <a:t>toJsonObject</a:t>
            </a:r>
            <a:endParaRPr lang="en-US" dirty="0" smtClean="0"/>
          </a:p>
          <a:p>
            <a:pPr lvl="1">
              <a:buFont typeface="Arial"/>
              <a:buChar char="•"/>
            </a:pPr>
            <a:r>
              <a:rPr lang="en-US" dirty="0"/>
              <a:t>Accumulates values in a </a:t>
            </a:r>
            <a:r>
              <a:rPr lang="en-US" dirty="0" err="1" smtClean="0"/>
              <a:t>JsonObject</a:t>
            </a:r>
            <a:endParaRPr lang="en-US" dirty="0" smtClean="0"/>
          </a:p>
          <a:p>
            <a:r>
              <a:rPr lang="en-US" dirty="0" err="1" smtClean="0"/>
              <a:t>groupBy</a:t>
            </a:r>
            <a:endParaRPr lang="en-US" dirty="0" smtClean="0"/>
          </a:p>
          <a:p>
            <a:pPr lvl="1">
              <a:buFont typeface="Arial"/>
              <a:buChar char="•"/>
            </a:pPr>
            <a:r>
              <a:rPr lang="en-US" dirty="0"/>
              <a:t>Implements “group by” operations on the values</a:t>
            </a:r>
          </a:p>
          <a:p>
            <a:pPr marL="274319" lvl="1" indent="0">
              <a:buNone/>
            </a:pPr>
            <a:endParaRPr lang="en-US" dirty="0"/>
          </a:p>
        </p:txBody>
      </p:sp>
      <p:sp>
        <p:nvSpPr>
          <p:cNvPr id="4" name="Slide Number Placeholder 3"/>
          <p:cNvSpPr>
            <a:spLocks noGrp="1"/>
          </p:cNvSpPr>
          <p:nvPr>
            <p:ph type="sldNum" sz="quarter" idx="4294967295"/>
          </p:nvPr>
        </p:nvSpPr>
        <p:spPr>
          <a:xfrm>
            <a:off x="11276011" y="6556248"/>
            <a:ext cx="381661" cy="182880"/>
          </a:xfrm>
          <a:prstGeom prst="rect">
            <a:avLst/>
          </a:prstGeom>
        </p:spPr>
        <p:txBody>
          <a:bodyPr/>
          <a:lstStyle/>
          <a:p>
            <a:fld id="{C51EAA63-D034-42AE-91FA-B13B9518C7BE}" type="slidenum">
              <a:rPr lang="en-US" smtClean="0"/>
              <a:pPr/>
              <a:t>37</a:t>
            </a:fld>
            <a:endParaRPr lang="en-US"/>
          </a:p>
        </p:txBody>
      </p:sp>
      <p:sp>
        <p:nvSpPr>
          <p:cNvPr id="8" name="TextBox 7"/>
          <p:cNvSpPr txBox="1"/>
          <p:nvPr/>
        </p:nvSpPr>
        <p:spPr>
          <a:xfrm>
            <a:off x="520700" y="508000"/>
            <a:ext cx="6629400" cy="5539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5F5F5F"/>
                </a:solidFill>
                <a:effectLst/>
                <a:uFillTx/>
                <a:latin typeface="Calibri"/>
                <a:ea typeface="Calibri"/>
                <a:cs typeface="Calibri"/>
                <a:sym typeface="Calibri"/>
              </a:rPr>
              <a:t>JSON-P 1.1</a:t>
            </a:r>
            <a:endParaRPr kumimoji="0" lang="en-US" sz="3600" b="0" i="0" u="none" strike="noStrike" cap="none" spc="0" normalizeH="0" baseline="0" dirty="0">
              <a:ln>
                <a:noFill/>
              </a:ln>
              <a:solidFill>
                <a:srgbClr val="5F5F5F"/>
              </a:solidFill>
              <a:effectLst/>
              <a:uFillTx/>
              <a:latin typeface="Calibri"/>
              <a:ea typeface="Calibri"/>
              <a:cs typeface="Calibri"/>
              <a:sym typeface="Calibri"/>
            </a:endParaRPr>
          </a:p>
        </p:txBody>
      </p:sp>
    </p:spTree>
    <p:extLst>
      <p:ext uri="{BB962C8B-B14F-4D97-AF65-F5344CB8AC3E}">
        <p14:creationId xmlns:p14="http://schemas.microsoft.com/office/powerpoint/2010/main" val="235042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Shape 399"/>
          <p:cNvSpPr/>
          <p:nvPr/>
        </p:nvSpPr>
        <p:spPr>
          <a:xfrm>
            <a:off x="8629539" y="6584195"/>
            <a:ext cx="270125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
            </a:lvl1pPr>
          </a:lstStyle>
          <a:p>
            <a:pPr lvl="0">
              <a:defRPr sz="1800">
                <a:solidFill>
                  <a:srgbClr val="000000"/>
                </a:solidFill>
              </a:defRPr>
            </a:pPr>
            <a:r>
              <a:rPr sz="800">
                <a:solidFill>
                  <a:srgbClr val="5F5F5F"/>
                </a:solidFill>
              </a:rPr>
              <a:t>Oracle Confidential – Internal/Restricted/Highly Restricted</a:t>
            </a:r>
          </a:p>
        </p:txBody>
      </p:sp>
      <p:sp>
        <p:nvSpPr>
          <p:cNvPr id="400" name="Shape 400"/>
          <p:cNvSpPr>
            <a:spLocks noGrp="1"/>
          </p:cNvSpPr>
          <p:nvPr>
            <p:ph type="sldNum" sz="quarter" idx="2"/>
          </p:nvPr>
        </p:nvSpPr>
        <p:spPr>
          <a:xfrm>
            <a:off x="11284829" y="6492754"/>
            <a:ext cx="381960"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800">
                <a:solidFill>
                  <a:srgbClr val="5F5F5F"/>
                </a:solidFill>
              </a:rPr>
              <a:t>38</a:t>
            </a:fld>
            <a:endParaRPr sz="800">
              <a:solidFill>
                <a:srgbClr val="5F5F5F"/>
              </a:solidFill>
            </a:endParaRPr>
          </a:p>
        </p:txBody>
      </p:sp>
      <p:sp>
        <p:nvSpPr>
          <p:cNvPr id="401" name="Shape 401"/>
          <p:cNvSpPr>
            <a:spLocks noGrp="1"/>
          </p:cNvSpPr>
          <p:nvPr>
            <p:ph type="title"/>
          </p:nvPr>
        </p:nvSpPr>
        <p:spPr>
          <a:xfrm>
            <a:off x="532228" y="406400"/>
            <a:ext cx="11133902" cy="889000"/>
          </a:xfrm>
          <a:prstGeom prst="rect">
            <a:avLst/>
          </a:prstGeom>
        </p:spPr>
        <p:txBody>
          <a:bodyPr>
            <a:normAutofit/>
          </a:bodyPr>
          <a:lstStyle/>
          <a:p>
            <a:pPr lvl="0">
              <a:defRPr sz="1800">
                <a:solidFill>
                  <a:srgbClr val="000000"/>
                </a:solidFill>
              </a:defRPr>
            </a:pPr>
            <a:r>
              <a:rPr sz="3600">
                <a:solidFill>
                  <a:srgbClr val="5F5F5F"/>
                </a:solidFill>
              </a:rPr>
              <a:t>Demo Time</a:t>
            </a:r>
          </a:p>
        </p:txBody>
      </p:sp>
      <p:pic>
        <p:nvPicPr>
          <p:cNvPr id="402" name="image68.png" descr="JavaDuke-Classic-full.png"/>
          <p:cNvPicPr/>
          <p:nvPr/>
        </p:nvPicPr>
        <p:blipFill>
          <a:blip r:embed="rId2">
            <a:extLst/>
          </a:blip>
          <a:stretch>
            <a:fillRect/>
          </a:stretch>
        </p:blipFill>
        <p:spPr>
          <a:xfrm>
            <a:off x="4740239" y="2075884"/>
            <a:ext cx="2708348" cy="2706232"/>
          </a:xfrm>
          <a:prstGeom prst="rect">
            <a:avLst/>
          </a:prstGeom>
          <a:ln w="12700">
            <a:miter lim="400000"/>
          </a:ln>
        </p:spPr>
      </p:pic>
    </p:spTree>
    <p:extLst>
      <p:ext uri="{BB962C8B-B14F-4D97-AF65-F5344CB8AC3E}">
        <p14:creationId xmlns:p14="http://schemas.microsoft.com/office/powerpoint/2010/main" val="3905548874"/>
      </p:ext>
    </p:extLst>
  </p:cSld>
  <p:clrMapOvr>
    <a:masterClrMapping/>
  </p:clrMapOvr>
  <p:transition xmlns:p14="http://schemas.microsoft.com/office/powerpoint/2010/main" spd="med">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p:nvPr/>
        </p:nvSpPr>
        <p:spPr>
          <a:xfrm>
            <a:off x="8629536" y="6586144"/>
            <a:ext cx="2436564" cy="12311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
            </a:lvl1pPr>
          </a:lstStyle>
          <a:p>
            <a:pPr lvl="0">
              <a:defRPr sz="1800">
                <a:solidFill>
                  <a:srgbClr val="000000"/>
                </a:solidFill>
              </a:defRPr>
            </a:pPr>
            <a:r>
              <a:rPr sz="800">
                <a:solidFill>
                  <a:srgbClr val="5F5F5F"/>
                </a:solidFill>
              </a:rPr>
              <a:t>Oracle Confidential – Internal/Restricted/Highly Restricted</a:t>
            </a:r>
          </a:p>
        </p:txBody>
      </p:sp>
      <p:sp>
        <p:nvSpPr>
          <p:cNvPr id="232" name="Shape 232"/>
          <p:cNvSpPr>
            <a:spLocks noGrp="1"/>
          </p:cNvSpPr>
          <p:nvPr>
            <p:ph type="title"/>
          </p:nvPr>
        </p:nvSpPr>
        <p:spPr>
          <a:xfrm>
            <a:off x="532228" y="2600335"/>
            <a:ext cx="11133902" cy="1371601"/>
          </a:xfrm>
          <a:prstGeom prst="rect">
            <a:avLst/>
          </a:prstGeom>
        </p:spPr>
        <p:txBody>
          <a:bodyPr>
            <a:normAutofit/>
          </a:bodyPr>
          <a:lstStyle/>
          <a:p>
            <a:pPr lvl="0">
              <a:defRPr sz="1800">
                <a:solidFill>
                  <a:srgbClr val="000000"/>
                </a:solidFill>
              </a:defRPr>
            </a:pPr>
            <a:r>
              <a:rPr lang="en-US" sz="4800" dirty="0" smtClean="0">
                <a:solidFill>
                  <a:srgbClr val="5F5F5F"/>
                </a:solidFill>
              </a:rPr>
              <a:t>BIG JSON DATA</a:t>
            </a:r>
            <a:endParaRPr sz="4800" dirty="0">
              <a:solidFill>
                <a:srgbClr val="5F5F5F"/>
              </a:solidFill>
            </a:endParaRPr>
          </a:p>
        </p:txBody>
      </p:sp>
      <p:sp>
        <p:nvSpPr>
          <p:cNvPr id="233" name="Shape 233"/>
          <p:cNvSpPr>
            <a:spLocks noGrp="1"/>
          </p:cNvSpPr>
          <p:nvPr>
            <p:ph type="body" idx="1"/>
          </p:nvPr>
        </p:nvSpPr>
        <p:spPr>
          <a:xfrm>
            <a:off x="532228" y="4038609"/>
            <a:ext cx="11133902" cy="914401"/>
          </a:xfrm>
          <a:prstGeom prst="rect">
            <a:avLst/>
          </a:prstGeom>
        </p:spPr>
        <p:txBody>
          <a:bodyPr>
            <a:normAutofit/>
          </a:bodyPr>
          <a:lstStyle/>
          <a:p>
            <a:pPr lvl="0">
              <a:defRPr sz="1800" b="0">
                <a:solidFill>
                  <a:srgbClr val="000000"/>
                </a:solidFill>
              </a:defRPr>
            </a:pPr>
            <a:r>
              <a:rPr lang="en-US" sz="2400" b="1" dirty="0" smtClean="0">
                <a:solidFill>
                  <a:srgbClr val="5F5F5F"/>
                </a:solidFill>
              </a:rPr>
              <a:t>JSON Processing in Parsing</a:t>
            </a:r>
            <a:endParaRPr sz="2400" b="1" dirty="0">
              <a:solidFill>
                <a:srgbClr val="5F5F5F"/>
              </a:solidFill>
            </a:endParaRPr>
          </a:p>
        </p:txBody>
      </p:sp>
      <p:sp>
        <p:nvSpPr>
          <p:cNvPr id="234" name="Shape 234"/>
          <p:cNvSpPr>
            <a:spLocks noGrp="1"/>
          </p:cNvSpPr>
          <p:nvPr>
            <p:ph type="sldNum" sz="quarter" idx="4294967295"/>
          </p:nvPr>
        </p:nvSpPr>
        <p:spPr>
          <a:xfrm>
            <a:off x="11284829" y="6492758"/>
            <a:ext cx="381960"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800">
                <a:solidFill>
                  <a:srgbClr val="5F5F5F"/>
                </a:solidFill>
              </a:rPr>
              <a:t>39</a:t>
            </a:fld>
            <a:endParaRPr sz="800">
              <a:solidFill>
                <a:srgbClr val="5F5F5F"/>
              </a:solidFill>
            </a:endParaRPr>
          </a:p>
        </p:txBody>
      </p:sp>
    </p:spTree>
    <p:extLst>
      <p:ext uri="{BB962C8B-B14F-4D97-AF65-F5344CB8AC3E}">
        <p14:creationId xmlns:p14="http://schemas.microsoft.com/office/powerpoint/2010/main" val="215532010"/>
      </p:ext>
    </p:extLst>
  </p:cSld>
  <p:clrMapOvr>
    <a:masterClrMapping/>
  </p:clrMapOvr>
  <p:transition xmlns:p14="http://schemas.microsoft.com/office/powerpoint/2010/main" spd="med">
    <p:dissolve/>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itle 1" descr="Title slide with Java FY15 Theme background"/>
          <p:cNvSpPr>
            <a:spLocks noGrp="1"/>
          </p:cNvSpPr>
          <p:nvPr>
            <p:ph type="ctrTitle"/>
          </p:nvPr>
        </p:nvSpPr>
        <p:spPr>
          <a:xfrm>
            <a:off x="531818" y="739785"/>
            <a:ext cx="6110681" cy="1470025"/>
          </a:xfrm>
        </p:spPr>
        <p:txBody>
          <a:bodyPr/>
          <a:lstStyle/>
          <a:p>
            <a:r>
              <a:rPr lang="en-US" dirty="0" smtClean="0"/>
              <a:t>What's new in Java API for JSON Processing?</a:t>
            </a:r>
            <a:endParaRPr lang="en-US" dirty="0"/>
          </a:p>
        </p:txBody>
      </p:sp>
      <p:sp>
        <p:nvSpPr>
          <p:cNvPr id="3" name="Subtitle 2"/>
          <p:cNvSpPr>
            <a:spLocks noGrp="1"/>
          </p:cNvSpPr>
          <p:nvPr>
            <p:ph type="subTitle" idx="1"/>
          </p:nvPr>
        </p:nvSpPr>
        <p:spPr>
          <a:xfrm>
            <a:off x="531767" y="2286000"/>
            <a:ext cx="5893759" cy="914400"/>
          </a:xfrm>
        </p:spPr>
        <p:txBody>
          <a:bodyPr/>
          <a:lstStyle/>
          <a:p>
            <a:r>
              <a:rPr lang="en-US" dirty="0" smtClean="0"/>
              <a:t>JSR 374 Update</a:t>
            </a:r>
            <a:endParaRPr lang="en-US" dirty="0"/>
          </a:p>
        </p:txBody>
      </p:sp>
      <p:sp>
        <p:nvSpPr>
          <p:cNvPr id="6" name="Text Placeholder 5"/>
          <p:cNvSpPr>
            <a:spLocks noGrp="1"/>
          </p:cNvSpPr>
          <p:nvPr>
            <p:ph type="body" sz="quarter" idx="13"/>
          </p:nvPr>
        </p:nvSpPr>
        <p:spPr>
          <a:xfrm>
            <a:off x="531814" y="3429461"/>
            <a:ext cx="4830564" cy="2514149"/>
          </a:xfrm>
        </p:spPr>
        <p:txBody>
          <a:bodyPr/>
          <a:lstStyle/>
          <a:p>
            <a:r>
              <a:rPr lang="en-US" dirty="0" smtClean="0"/>
              <a:t>Kin-man Chung</a:t>
            </a:r>
            <a:endParaRPr lang="en-US" dirty="0"/>
          </a:p>
          <a:p>
            <a:r>
              <a:rPr lang="en-US" dirty="0" smtClean="0"/>
              <a:t>Oracle</a:t>
            </a:r>
          </a:p>
          <a:p>
            <a:endParaRPr lang="en-US" dirty="0"/>
          </a:p>
          <a:p>
            <a:r>
              <a:rPr lang="en-US" dirty="0"/>
              <a:t>Alex Soto </a:t>
            </a:r>
            <a:r>
              <a:rPr lang="en-US" dirty="0" err="1" smtClean="0"/>
              <a:t>Bueno</a:t>
            </a:r>
            <a:endParaRPr lang="en-US" dirty="0" smtClean="0"/>
          </a:p>
          <a:p>
            <a:r>
              <a:rPr lang="en-US" dirty="0" err="1" smtClean="0"/>
              <a:t>CloudBees</a:t>
            </a:r>
            <a:endParaRPr lang="en-US" dirty="0" smtClean="0"/>
          </a:p>
          <a:p>
            <a:endParaRPr lang="en-US" dirty="0"/>
          </a:p>
          <a:p>
            <a:r>
              <a:rPr lang="en-US" dirty="0" smtClean="0"/>
              <a:t>October 26, 2015 </a:t>
            </a:r>
            <a:endParaRPr lang="en-US" dirty="0"/>
          </a:p>
        </p:txBody>
      </p:sp>
      <p:sp>
        <p:nvSpPr>
          <p:cNvPr id="10" name="TextBox 9"/>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a:t>
            </a:r>
            <a:r>
              <a:rPr lang="en-US" sz="850" dirty="0" smtClean="0">
                <a:solidFill>
                  <a:schemeClr val="tx1"/>
                </a:solidFill>
              </a:rPr>
              <a:t>5,</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9" name="Picture 8" descr="Horizontal JavaOne-Oracle co-branded logo in white on blue staging backgroun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val="336776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p:nvPr/>
        </p:nvSpPr>
        <p:spPr>
          <a:xfrm>
            <a:off x="8629540" y="6584197"/>
            <a:ext cx="270125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
            </a:lvl1pPr>
          </a:lstStyle>
          <a:p>
            <a:pPr lvl="0">
              <a:defRPr sz="1800">
                <a:solidFill>
                  <a:srgbClr val="000000"/>
                </a:solidFill>
              </a:defRPr>
            </a:pPr>
            <a:r>
              <a:rPr sz="800">
                <a:solidFill>
                  <a:srgbClr val="5F5F5F"/>
                </a:solidFill>
              </a:rPr>
              <a:t>Oracle Confidential – Internal/Restricted/Highly Restricted</a:t>
            </a:r>
          </a:p>
        </p:txBody>
      </p:sp>
      <p:sp>
        <p:nvSpPr>
          <p:cNvPr id="327" name="Shape 327"/>
          <p:cNvSpPr>
            <a:spLocks noGrp="1"/>
          </p:cNvSpPr>
          <p:nvPr>
            <p:ph type="title"/>
          </p:nvPr>
        </p:nvSpPr>
        <p:spPr>
          <a:xfrm>
            <a:off x="532228" y="406400"/>
            <a:ext cx="11133902" cy="889000"/>
          </a:xfrm>
          <a:prstGeom prst="rect">
            <a:avLst/>
          </a:prstGeom>
        </p:spPr>
        <p:txBody>
          <a:bodyPr>
            <a:normAutofit/>
          </a:bodyPr>
          <a:lstStyle/>
          <a:p>
            <a:pPr lvl="0">
              <a:defRPr sz="1800">
                <a:solidFill>
                  <a:srgbClr val="000000"/>
                </a:solidFill>
              </a:defRPr>
            </a:pPr>
            <a:r>
              <a:rPr sz="3600">
                <a:solidFill>
                  <a:srgbClr val="5F5F5F"/>
                </a:solidFill>
              </a:rPr>
              <a:t>JSON-P 1.1</a:t>
            </a:r>
          </a:p>
        </p:txBody>
      </p:sp>
      <p:sp>
        <p:nvSpPr>
          <p:cNvPr id="328" name="Shape 328"/>
          <p:cNvSpPr>
            <a:spLocks noGrp="1"/>
          </p:cNvSpPr>
          <p:nvPr>
            <p:ph type="body" idx="1"/>
          </p:nvPr>
        </p:nvSpPr>
        <p:spPr>
          <a:xfrm>
            <a:off x="531566" y="1981200"/>
            <a:ext cx="11135224" cy="3962400"/>
          </a:xfrm>
          <a:prstGeom prst="rect">
            <a:avLst/>
          </a:prstGeom>
        </p:spPr>
        <p:txBody>
          <a:bodyPr>
            <a:normAutofit/>
          </a:bodyPr>
          <a:lstStyle/>
          <a:p>
            <a:pPr lvl="0">
              <a:defRPr sz="1800">
                <a:solidFill>
                  <a:srgbClr val="000000"/>
                </a:solidFill>
              </a:defRPr>
            </a:pPr>
            <a:r>
              <a:rPr lang="en-US" sz="2800" dirty="0" smtClean="0">
                <a:solidFill>
                  <a:srgbClr val="5F5F5F"/>
                </a:solidFill>
              </a:rPr>
              <a:t>Too big to build data model in memory</a:t>
            </a:r>
            <a:endParaRPr sz="2800" dirty="0">
              <a:solidFill>
                <a:srgbClr val="5F5F5F"/>
              </a:solidFill>
            </a:endParaRPr>
          </a:p>
          <a:p>
            <a:pPr lvl="0">
              <a:defRPr sz="1800">
                <a:solidFill>
                  <a:srgbClr val="000000"/>
                </a:solidFill>
              </a:defRPr>
            </a:pPr>
            <a:r>
              <a:rPr lang="en-US" sz="2800" dirty="0" smtClean="0">
                <a:solidFill>
                  <a:srgbClr val="5F5F5F"/>
                </a:solidFill>
              </a:rPr>
              <a:t>Dynamically generated JSON</a:t>
            </a:r>
          </a:p>
          <a:p>
            <a:pPr lvl="0">
              <a:defRPr sz="1800">
                <a:solidFill>
                  <a:srgbClr val="000000"/>
                </a:solidFill>
              </a:defRPr>
            </a:pPr>
            <a:r>
              <a:rPr lang="en-US" sz="2800" dirty="0" smtClean="0">
                <a:solidFill>
                  <a:srgbClr val="5F5F5F"/>
                </a:solidFill>
              </a:rPr>
              <a:t>Usually interested only </a:t>
            </a:r>
            <a:r>
              <a:rPr lang="en-US" sz="2800" dirty="0" smtClean="0">
                <a:solidFill>
                  <a:srgbClr val="5F5F5F"/>
                </a:solidFill>
              </a:rPr>
              <a:t>small fraction of </a:t>
            </a:r>
            <a:r>
              <a:rPr lang="en-US" sz="2800" dirty="0" smtClean="0">
                <a:solidFill>
                  <a:srgbClr val="5F5F5F"/>
                </a:solidFill>
              </a:rPr>
              <a:t>data</a:t>
            </a:r>
            <a:endParaRPr lang="en-US" sz="2800" dirty="0" smtClean="0">
              <a:solidFill>
                <a:srgbClr val="5F5F5F"/>
              </a:solidFill>
            </a:endParaRPr>
          </a:p>
          <a:p>
            <a:pPr marL="0" lvl="0" indent="0">
              <a:buNone/>
              <a:defRPr sz="1800">
                <a:solidFill>
                  <a:srgbClr val="000000"/>
                </a:solidFill>
              </a:defRPr>
            </a:pPr>
            <a:endParaRPr lang="en-US" sz="2800" dirty="0" smtClean="0">
              <a:solidFill>
                <a:srgbClr val="5F5F5F"/>
              </a:solidFill>
            </a:endParaRPr>
          </a:p>
          <a:p>
            <a:pPr marL="0" lvl="0" indent="0">
              <a:buNone/>
              <a:defRPr sz="1800">
                <a:solidFill>
                  <a:srgbClr val="000000"/>
                </a:solidFill>
              </a:defRPr>
            </a:pPr>
            <a:r>
              <a:rPr lang="en-US" sz="2800" dirty="0" smtClean="0">
                <a:solidFill>
                  <a:srgbClr val="5F5F5F"/>
                </a:solidFill>
              </a:rPr>
              <a:t> </a:t>
            </a:r>
            <a:endParaRPr sz="2800" dirty="0">
              <a:solidFill>
                <a:srgbClr val="5F5F5F"/>
              </a:solidFill>
            </a:endParaRPr>
          </a:p>
        </p:txBody>
      </p:sp>
      <p:sp>
        <p:nvSpPr>
          <p:cNvPr id="329" name="Shape 329"/>
          <p:cNvSpPr/>
          <p:nvPr/>
        </p:nvSpPr>
        <p:spPr>
          <a:xfrm>
            <a:off x="532228" y="1373741"/>
            <a:ext cx="11133902" cy="33855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587">
              <a:lnSpc>
                <a:spcPct val="90000"/>
              </a:lnSpc>
              <a:defRPr sz="2400" b="1"/>
            </a:lvl1pPr>
          </a:lstStyle>
          <a:p>
            <a:pPr lvl="0">
              <a:defRPr sz="1800" b="0">
                <a:solidFill>
                  <a:srgbClr val="000000"/>
                </a:solidFill>
              </a:defRPr>
            </a:pPr>
            <a:r>
              <a:rPr lang="en-US" sz="2400" b="1" dirty="0" smtClean="0">
                <a:solidFill>
                  <a:srgbClr val="5F5F5F"/>
                </a:solidFill>
              </a:rPr>
              <a:t>BIG JSON DATA PROCESSING</a:t>
            </a:r>
            <a:endParaRPr sz="2400" b="1" dirty="0">
              <a:solidFill>
                <a:srgbClr val="5F5F5F"/>
              </a:solidFill>
            </a:endParaRPr>
          </a:p>
        </p:txBody>
      </p:sp>
      <p:sp>
        <p:nvSpPr>
          <p:cNvPr id="330" name="Shape 330"/>
          <p:cNvSpPr>
            <a:spLocks noGrp="1"/>
          </p:cNvSpPr>
          <p:nvPr>
            <p:ph type="sldNum" sz="quarter" idx="2"/>
          </p:nvPr>
        </p:nvSpPr>
        <p:spPr>
          <a:xfrm>
            <a:off x="11284829" y="6492756"/>
            <a:ext cx="381960"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800">
                <a:solidFill>
                  <a:srgbClr val="5F5F5F"/>
                </a:solidFill>
              </a:rPr>
              <a:t>40</a:t>
            </a:fld>
            <a:endParaRPr sz="800">
              <a:solidFill>
                <a:srgbClr val="5F5F5F"/>
              </a:solidFill>
            </a:endParaRPr>
          </a:p>
        </p:txBody>
      </p:sp>
    </p:spTree>
    <p:extLst>
      <p:ext uri="{BB962C8B-B14F-4D97-AF65-F5344CB8AC3E}">
        <p14:creationId xmlns:p14="http://schemas.microsoft.com/office/powerpoint/2010/main" val="3041048532"/>
      </p:ext>
    </p:extLst>
  </p:cSld>
  <p:clrMapOvr>
    <a:masterClrMapping/>
  </p:clrMapOvr>
  <p:transition xmlns:p14="http://schemas.microsoft.com/office/powerpoint/2010/main" spd="med">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p:nvPr/>
        </p:nvSpPr>
        <p:spPr>
          <a:xfrm>
            <a:off x="8629540" y="6584197"/>
            <a:ext cx="270125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
            </a:lvl1pPr>
          </a:lstStyle>
          <a:p>
            <a:pPr lvl="0">
              <a:defRPr sz="1800">
                <a:solidFill>
                  <a:srgbClr val="000000"/>
                </a:solidFill>
              </a:defRPr>
            </a:pPr>
            <a:r>
              <a:rPr sz="800">
                <a:solidFill>
                  <a:srgbClr val="5F5F5F"/>
                </a:solidFill>
              </a:rPr>
              <a:t>Oracle Confidential – Internal/Restricted/Highly Restricted</a:t>
            </a:r>
          </a:p>
        </p:txBody>
      </p:sp>
      <p:sp>
        <p:nvSpPr>
          <p:cNvPr id="327" name="Shape 327"/>
          <p:cNvSpPr>
            <a:spLocks noGrp="1"/>
          </p:cNvSpPr>
          <p:nvPr>
            <p:ph type="title"/>
          </p:nvPr>
        </p:nvSpPr>
        <p:spPr>
          <a:xfrm>
            <a:off x="532228" y="406400"/>
            <a:ext cx="11133902" cy="889000"/>
          </a:xfrm>
          <a:prstGeom prst="rect">
            <a:avLst/>
          </a:prstGeom>
        </p:spPr>
        <p:txBody>
          <a:bodyPr>
            <a:normAutofit/>
          </a:bodyPr>
          <a:lstStyle/>
          <a:p>
            <a:pPr lvl="0">
              <a:defRPr sz="1800">
                <a:solidFill>
                  <a:srgbClr val="000000"/>
                </a:solidFill>
              </a:defRPr>
            </a:pPr>
            <a:r>
              <a:rPr sz="3600">
                <a:solidFill>
                  <a:srgbClr val="5F5F5F"/>
                </a:solidFill>
              </a:rPr>
              <a:t>JSON-P 1.1</a:t>
            </a:r>
          </a:p>
        </p:txBody>
      </p:sp>
      <p:sp>
        <p:nvSpPr>
          <p:cNvPr id="328" name="Shape 328"/>
          <p:cNvSpPr>
            <a:spLocks noGrp="1"/>
          </p:cNvSpPr>
          <p:nvPr>
            <p:ph type="body" idx="1"/>
          </p:nvPr>
        </p:nvSpPr>
        <p:spPr>
          <a:xfrm>
            <a:off x="531566" y="1981200"/>
            <a:ext cx="11135224" cy="3962400"/>
          </a:xfrm>
          <a:prstGeom prst="rect">
            <a:avLst/>
          </a:prstGeom>
        </p:spPr>
        <p:txBody>
          <a:bodyPr>
            <a:normAutofit/>
          </a:bodyPr>
          <a:lstStyle/>
          <a:p>
            <a:pPr lvl="0">
              <a:defRPr sz="1800">
                <a:solidFill>
                  <a:srgbClr val="000000"/>
                </a:solidFill>
              </a:defRPr>
            </a:pPr>
            <a:r>
              <a:rPr lang="en-US" sz="2800" dirty="0" err="1" smtClean="0">
                <a:solidFill>
                  <a:srgbClr val="5F5F5F"/>
                </a:solidFill>
              </a:rPr>
              <a:t>JsonParser</a:t>
            </a:r>
            <a:r>
              <a:rPr lang="en-US" sz="2800" dirty="0" smtClean="0">
                <a:solidFill>
                  <a:srgbClr val="5F5F5F"/>
                </a:solidFill>
              </a:rPr>
              <a:t> parses JSON using streaming model</a:t>
            </a:r>
          </a:p>
          <a:p>
            <a:pPr lvl="0">
              <a:defRPr sz="1800">
                <a:solidFill>
                  <a:srgbClr val="000000"/>
                </a:solidFill>
              </a:defRPr>
            </a:pPr>
            <a:r>
              <a:rPr lang="en-US" sz="2800" dirty="0" smtClean="0">
                <a:solidFill>
                  <a:srgbClr val="5F5F5F"/>
                </a:solidFill>
              </a:rPr>
              <a:t>Pull model, under user control</a:t>
            </a:r>
          </a:p>
          <a:p>
            <a:pPr lvl="0">
              <a:defRPr sz="1800">
                <a:solidFill>
                  <a:srgbClr val="000000"/>
                </a:solidFill>
              </a:defRPr>
            </a:pPr>
            <a:r>
              <a:rPr lang="en-US" sz="2800" dirty="0" smtClean="0">
                <a:solidFill>
                  <a:srgbClr val="5F5F5F"/>
                </a:solidFill>
              </a:rPr>
              <a:t>Efficient in execution and memory usage</a:t>
            </a:r>
          </a:p>
          <a:p>
            <a:pPr lvl="0">
              <a:defRPr sz="1800">
                <a:solidFill>
                  <a:srgbClr val="000000"/>
                </a:solidFill>
              </a:defRPr>
            </a:pPr>
            <a:r>
              <a:rPr lang="en-US" sz="2800" dirty="0" smtClean="0">
                <a:solidFill>
                  <a:srgbClr val="5F5F5F"/>
                </a:solidFill>
              </a:rPr>
              <a:t>Low level, token based</a:t>
            </a:r>
          </a:p>
          <a:p>
            <a:pPr marL="0" lvl="0" indent="0">
              <a:buNone/>
              <a:defRPr sz="1800">
                <a:solidFill>
                  <a:srgbClr val="000000"/>
                </a:solidFill>
              </a:defRPr>
            </a:pPr>
            <a:endParaRPr lang="en-US" dirty="0"/>
          </a:p>
        </p:txBody>
      </p:sp>
      <p:sp>
        <p:nvSpPr>
          <p:cNvPr id="329" name="Shape 329"/>
          <p:cNvSpPr/>
          <p:nvPr/>
        </p:nvSpPr>
        <p:spPr>
          <a:xfrm>
            <a:off x="532228" y="1373741"/>
            <a:ext cx="11133902" cy="33855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587">
              <a:lnSpc>
                <a:spcPct val="90000"/>
              </a:lnSpc>
              <a:defRPr sz="2400" b="1"/>
            </a:lvl1pPr>
          </a:lstStyle>
          <a:p>
            <a:pPr lvl="0">
              <a:defRPr sz="1800" b="0">
                <a:solidFill>
                  <a:srgbClr val="000000"/>
                </a:solidFill>
              </a:defRPr>
            </a:pPr>
            <a:r>
              <a:rPr lang="en-US" sz="2400" b="1" dirty="0" smtClean="0">
                <a:solidFill>
                  <a:srgbClr val="5F5F5F"/>
                </a:solidFill>
              </a:rPr>
              <a:t>JSON PROCESSING IN PARSING</a:t>
            </a:r>
            <a:endParaRPr sz="2400" b="1" dirty="0">
              <a:solidFill>
                <a:srgbClr val="5F5F5F"/>
              </a:solidFill>
            </a:endParaRPr>
          </a:p>
        </p:txBody>
      </p:sp>
      <p:sp>
        <p:nvSpPr>
          <p:cNvPr id="330" name="Shape 330"/>
          <p:cNvSpPr>
            <a:spLocks noGrp="1"/>
          </p:cNvSpPr>
          <p:nvPr>
            <p:ph type="sldNum" sz="quarter" idx="2"/>
          </p:nvPr>
        </p:nvSpPr>
        <p:spPr>
          <a:xfrm>
            <a:off x="11284829" y="6492756"/>
            <a:ext cx="381960"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800">
                <a:solidFill>
                  <a:srgbClr val="5F5F5F"/>
                </a:solidFill>
              </a:rPr>
              <a:t>41</a:t>
            </a:fld>
            <a:endParaRPr sz="800">
              <a:solidFill>
                <a:srgbClr val="5F5F5F"/>
              </a:solidFill>
            </a:endParaRPr>
          </a:p>
        </p:txBody>
      </p:sp>
    </p:spTree>
    <p:extLst>
      <p:ext uri="{BB962C8B-B14F-4D97-AF65-F5344CB8AC3E}">
        <p14:creationId xmlns:p14="http://schemas.microsoft.com/office/powerpoint/2010/main" val="1036885293"/>
      </p:ext>
    </p:extLst>
  </p:cSld>
  <p:clrMapOvr>
    <a:masterClrMapping/>
  </p:clrMapOvr>
  <p:transition xmlns:p14="http://schemas.microsoft.com/office/powerpoint/2010/main" spd="med">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p:nvPr/>
        </p:nvSpPr>
        <p:spPr>
          <a:xfrm>
            <a:off x="8629540" y="6584197"/>
            <a:ext cx="270125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
            </a:lvl1pPr>
          </a:lstStyle>
          <a:p>
            <a:pPr lvl="0">
              <a:defRPr sz="1800">
                <a:solidFill>
                  <a:srgbClr val="000000"/>
                </a:solidFill>
              </a:defRPr>
            </a:pPr>
            <a:r>
              <a:rPr sz="800">
                <a:solidFill>
                  <a:srgbClr val="5F5F5F"/>
                </a:solidFill>
              </a:rPr>
              <a:t>Oracle Confidential – Internal/Restricted/Highly Restricted</a:t>
            </a:r>
          </a:p>
        </p:txBody>
      </p:sp>
      <p:sp>
        <p:nvSpPr>
          <p:cNvPr id="327" name="Shape 327"/>
          <p:cNvSpPr>
            <a:spLocks noGrp="1"/>
          </p:cNvSpPr>
          <p:nvPr>
            <p:ph type="title"/>
          </p:nvPr>
        </p:nvSpPr>
        <p:spPr>
          <a:xfrm>
            <a:off x="532228" y="406400"/>
            <a:ext cx="11133902" cy="889000"/>
          </a:xfrm>
          <a:prstGeom prst="rect">
            <a:avLst/>
          </a:prstGeom>
        </p:spPr>
        <p:txBody>
          <a:bodyPr>
            <a:normAutofit/>
          </a:bodyPr>
          <a:lstStyle/>
          <a:p>
            <a:pPr lvl="0">
              <a:defRPr sz="1800">
                <a:solidFill>
                  <a:srgbClr val="000000"/>
                </a:solidFill>
              </a:defRPr>
            </a:pPr>
            <a:r>
              <a:rPr sz="3600">
                <a:solidFill>
                  <a:srgbClr val="5F5F5F"/>
                </a:solidFill>
              </a:rPr>
              <a:t>JSON-P 1.1</a:t>
            </a:r>
          </a:p>
        </p:txBody>
      </p:sp>
      <p:sp>
        <p:nvSpPr>
          <p:cNvPr id="328" name="Shape 328"/>
          <p:cNvSpPr>
            <a:spLocks noGrp="1"/>
          </p:cNvSpPr>
          <p:nvPr>
            <p:ph type="body" idx="1"/>
          </p:nvPr>
        </p:nvSpPr>
        <p:spPr>
          <a:xfrm>
            <a:off x="531566" y="1981200"/>
            <a:ext cx="11135224" cy="3962400"/>
          </a:xfrm>
          <a:prstGeom prst="rect">
            <a:avLst/>
          </a:prstGeom>
        </p:spPr>
        <p:txBody>
          <a:bodyPr>
            <a:normAutofit/>
          </a:bodyPr>
          <a:lstStyle/>
          <a:p>
            <a:pPr lvl="0">
              <a:defRPr sz="1800">
                <a:solidFill>
                  <a:srgbClr val="000000"/>
                </a:solidFill>
              </a:defRPr>
            </a:pPr>
            <a:r>
              <a:rPr lang="en-US" sz="2800" dirty="0" err="1" smtClean="0">
                <a:solidFill>
                  <a:srgbClr val="5F5F5F"/>
                </a:solidFill>
              </a:rPr>
              <a:t>getArray</a:t>
            </a:r>
            <a:endParaRPr lang="en-US" sz="2800" dirty="0" smtClean="0">
              <a:solidFill>
                <a:srgbClr val="5F5F5F"/>
              </a:solidFill>
            </a:endParaRPr>
          </a:p>
          <a:p>
            <a:pPr lvl="1">
              <a:buFont typeface="Arial"/>
              <a:buChar char="•"/>
              <a:defRPr sz="1800">
                <a:solidFill>
                  <a:srgbClr val="000000"/>
                </a:solidFill>
              </a:defRPr>
            </a:pPr>
            <a:r>
              <a:rPr lang="en-US" sz="2400" dirty="0" smtClean="0">
                <a:solidFill>
                  <a:srgbClr val="5F5F5F"/>
                </a:solidFill>
              </a:rPr>
              <a:t>Returns a </a:t>
            </a:r>
            <a:r>
              <a:rPr lang="en-US" sz="2400" dirty="0" err="1" smtClean="0">
                <a:solidFill>
                  <a:srgbClr val="5F5F5F"/>
                </a:solidFill>
              </a:rPr>
              <a:t>JsonArray</a:t>
            </a:r>
            <a:r>
              <a:rPr lang="en-US" sz="2400" dirty="0" smtClean="0">
                <a:solidFill>
                  <a:srgbClr val="5F5F5F"/>
                </a:solidFill>
              </a:rPr>
              <a:t> and advance the parser to the corresponding END_ARRAY</a:t>
            </a:r>
          </a:p>
          <a:p>
            <a:pPr lvl="0">
              <a:defRPr sz="1800">
                <a:solidFill>
                  <a:srgbClr val="000000"/>
                </a:solidFill>
              </a:defRPr>
            </a:pPr>
            <a:r>
              <a:rPr lang="en-US" sz="2800" dirty="0" err="1" smtClean="0">
                <a:solidFill>
                  <a:srgbClr val="5F5F5F"/>
                </a:solidFill>
              </a:rPr>
              <a:t>getObject</a:t>
            </a:r>
            <a:endParaRPr lang="en-US" sz="2800" dirty="0" smtClean="0">
              <a:solidFill>
                <a:srgbClr val="5F5F5F"/>
              </a:solidFill>
            </a:endParaRPr>
          </a:p>
          <a:p>
            <a:pPr lvl="1">
              <a:buFont typeface="Arial"/>
              <a:buChar char="•"/>
              <a:defRPr sz="1800">
                <a:solidFill>
                  <a:srgbClr val="000000"/>
                </a:solidFill>
              </a:defRPr>
            </a:pPr>
            <a:r>
              <a:rPr lang="en-US" sz="2400" dirty="0" smtClean="0">
                <a:solidFill>
                  <a:srgbClr val="5F5F5F"/>
                </a:solidFill>
              </a:rPr>
              <a:t>Returns a </a:t>
            </a:r>
            <a:r>
              <a:rPr lang="en-US" sz="2400" dirty="0" err="1" smtClean="0">
                <a:solidFill>
                  <a:srgbClr val="5F5F5F"/>
                </a:solidFill>
              </a:rPr>
              <a:t>JsonObject</a:t>
            </a:r>
            <a:r>
              <a:rPr lang="en-US" sz="2400" dirty="0" smtClean="0">
                <a:solidFill>
                  <a:srgbClr val="5F5F5F"/>
                </a:solidFill>
              </a:rPr>
              <a:t> and advance the parser to the corresponding END_OBJECT</a:t>
            </a:r>
          </a:p>
          <a:p>
            <a:pPr lvl="0">
              <a:defRPr sz="1800">
                <a:solidFill>
                  <a:srgbClr val="000000"/>
                </a:solidFill>
              </a:defRPr>
            </a:pPr>
            <a:r>
              <a:rPr lang="en-US" sz="2800" dirty="0" err="1" smtClean="0">
                <a:solidFill>
                  <a:srgbClr val="5F5F5F"/>
                </a:solidFill>
              </a:rPr>
              <a:t>getArrayStream</a:t>
            </a:r>
            <a:endParaRPr lang="en-US" sz="2800" dirty="0" smtClean="0">
              <a:solidFill>
                <a:srgbClr val="5F5F5F"/>
              </a:solidFill>
            </a:endParaRPr>
          </a:p>
          <a:p>
            <a:pPr lvl="1">
              <a:buFont typeface="Arial"/>
              <a:buChar char="•"/>
              <a:defRPr sz="1800">
                <a:solidFill>
                  <a:srgbClr val="000000"/>
                </a:solidFill>
              </a:defRPr>
            </a:pPr>
            <a:r>
              <a:rPr lang="en-US" sz="2400" dirty="0" smtClean="0">
                <a:solidFill>
                  <a:srgbClr val="5F5F5F"/>
                </a:solidFill>
              </a:rPr>
              <a:t>Returns a stream of </a:t>
            </a:r>
            <a:r>
              <a:rPr lang="en-US" sz="2400" dirty="0" err="1" smtClean="0">
                <a:solidFill>
                  <a:srgbClr val="5F5F5F"/>
                </a:solidFill>
              </a:rPr>
              <a:t>JsonArray</a:t>
            </a:r>
            <a:r>
              <a:rPr lang="en-US" sz="2400" dirty="0" smtClean="0">
                <a:solidFill>
                  <a:srgbClr val="5F5F5F"/>
                </a:solidFill>
              </a:rPr>
              <a:t> elements</a:t>
            </a:r>
            <a:endParaRPr lang="en-US" dirty="0" smtClean="0">
              <a:solidFill>
                <a:srgbClr val="5F5F5F"/>
              </a:solidFill>
            </a:endParaRPr>
          </a:p>
          <a:p>
            <a:pPr lvl="0">
              <a:defRPr sz="1800">
                <a:solidFill>
                  <a:srgbClr val="000000"/>
                </a:solidFill>
              </a:defRPr>
            </a:pPr>
            <a:r>
              <a:rPr lang="en-US" sz="2800" dirty="0" err="1" smtClean="0">
                <a:solidFill>
                  <a:srgbClr val="5F5F5F"/>
                </a:solidFill>
              </a:rPr>
              <a:t>getObjectStream</a:t>
            </a:r>
            <a:endParaRPr lang="en-US" sz="2800" dirty="0" smtClean="0">
              <a:solidFill>
                <a:srgbClr val="5F5F5F"/>
              </a:solidFill>
            </a:endParaRPr>
          </a:p>
          <a:p>
            <a:pPr lvl="1">
              <a:buFont typeface="Arial"/>
              <a:buChar char="•"/>
              <a:defRPr sz="1800">
                <a:solidFill>
                  <a:srgbClr val="000000"/>
                </a:solidFill>
              </a:defRPr>
            </a:pPr>
            <a:r>
              <a:rPr lang="en-US" sz="2400" dirty="0" smtClean="0">
                <a:solidFill>
                  <a:srgbClr val="5F5F5F"/>
                </a:solidFill>
              </a:rPr>
              <a:t>Returns a stream of </a:t>
            </a:r>
            <a:r>
              <a:rPr lang="en-US" sz="2400" dirty="0" err="1" smtClean="0">
                <a:solidFill>
                  <a:srgbClr val="5F5F5F"/>
                </a:solidFill>
              </a:rPr>
              <a:t>JsonObject</a:t>
            </a:r>
            <a:r>
              <a:rPr lang="en-US" sz="2400" dirty="0" smtClean="0">
                <a:solidFill>
                  <a:srgbClr val="5F5F5F"/>
                </a:solidFill>
              </a:rPr>
              <a:t> elements</a:t>
            </a:r>
            <a:endParaRPr lang="en-US" dirty="0" smtClean="0">
              <a:solidFill>
                <a:srgbClr val="5F5F5F"/>
              </a:solidFill>
            </a:endParaRPr>
          </a:p>
          <a:p>
            <a:pPr marL="0" lvl="0" indent="0">
              <a:buNone/>
              <a:defRPr sz="1800">
                <a:solidFill>
                  <a:srgbClr val="000000"/>
                </a:solidFill>
              </a:defRPr>
            </a:pPr>
            <a:endParaRPr lang="en-US" dirty="0"/>
          </a:p>
        </p:txBody>
      </p:sp>
      <p:sp>
        <p:nvSpPr>
          <p:cNvPr id="329" name="Shape 329"/>
          <p:cNvSpPr/>
          <p:nvPr/>
        </p:nvSpPr>
        <p:spPr>
          <a:xfrm>
            <a:off x="532228" y="1373741"/>
            <a:ext cx="11133902" cy="33855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587">
              <a:lnSpc>
                <a:spcPct val="90000"/>
              </a:lnSpc>
              <a:defRPr sz="2400" b="1"/>
            </a:lvl1pPr>
          </a:lstStyle>
          <a:p>
            <a:pPr lvl="0">
              <a:defRPr sz="1800" b="0">
                <a:solidFill>
                  <a:srgbClr val="000000"/>
                </a:solidFill>
              </a:defRPr>
            </a:pPr>
            <a:r>
              <a:rPr lang="en-US" sz="2400" b="1" dirty="0" smtClean="0">
                <a:solidFill>
                  <a:srgbClr val="5F5F5F"/>
                </a:solidFill>
              </a:rPr>
              <a:t>New </a:t>
            </a:r>
            <a:r>
              <a:rPr lang="en-US" sz="2400" b="1" dirty="0" err="1" smtClean="0">
                <a:solidFill>
                  <a:srgbClr val="5F5F5F"/>
                </a:solidFill>
              </a:rPr>
              <a:t>JsonParser</a:t>
            </a:r>
            <a:r>
              <a:rPr lang="en-US" sz="2400" b="1" dirty="0" smtClean="0">
                <a:solidFill>
                  <a:srgbClr val="5F5F5F"/>
                </a:solidFill>
              </a:rPr>
              <a:t> </a:t>
            </a:r>
            <a:r>
              <a:rPr lang="en-US" sz="2400" b="1" dirty="0" smtClean="0">
                <a:solidFill>
                  <a:srgbClr val="5F5F5F"/>
                </a:solidFill>
              </a:rPr>
              <a:t>API</a:t>
            </a:r>
            <a:endParaRPr sz="2400" b="1" dirty="0">
              <a:solidFill>
                <a:srgbClr val="5F5F5F"/>
              </a:solidFill>
            </a:endParaRPr>
          </a:p>
        </p:txBody>
      </p:sp>
      <p:sp>
        <p:nvSpPr>
          <p:cNvPr id="330" name="Shape 330"/>
          <p:cNvSpPr>
            <a:spLocks noGrp="1"/>
          </p:cNvSpPr>
          <p:nvPr>
            <p:ph type="sldNum" sz="quarter" idx="2"/>
          </p:nvPr>
        </p:nvSpPr>
        <p:spPr>
          <a:xfrm>
            <a:off x="11284829" y="6492756"/>
            <a:ext cx="381960"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800">
                <a:solidFill>
                  <a:srgbClr val="5F5F5F"/>
                </a:solidFill>
              </a:rPr>
              <a:t>42</a:t>
            </a:fld>
            <a:endParaRPr sz="800">
              <a:solidFill>
                <a:srgbClr val="5F5F5F"/>
              </a:solidFill>
            </a:endParaRPr>
          </a:p>
        </p:txBody>
      </p:sp>
    </p:spTree>
    <p:extLst>
      <p:ext uri="{BB962C8B-B14F-4D97-AF65-F5344CB8AC3E}">
        <p14:creationId xmlns:p14="http://schemas.microsoft.com/office/powerpoint/2010/main" val="1665681948"/>
      </p:ext>
    </p:extLst>
  </p:cSld>
  <p:clrMapOvr>
    <a:masterClrMapping/>
  </p:clrMapOvr>
  <p:transition xmlns:p14="http://schemas.microsoft.com/office/powerpoint/2010/main" spd="med">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p:nvPr/>
        </p:nvSpPr>
        <p:spPr>
          <a:xfrm>
            <a:off x="8629540" y="6584197"/>
            <a:ext cx="270125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
            </a:lvl1pPr>
          </a:lstStyle>
          <a:p>
            <a:pPr lvl="0">
              <a:defRPr sz="1800">
                <a:solidFill>
                  <a:srgbClr val="000000"/>
                </a:solidFill>
              </a:defRPr>
            </a:pPr>
            <a:r>
              <a:rPr sz="800">
                <a:solidFill>
                  <a:srgbClr val="5F5F5F"/>
                </a:solidFill>
              </a:rPr>
              <a:t>Oracle Confidential – Internal/Restricted/Highly Restricted</a:t>
            </a:r>
          </a:p>
        </p:txBody>
      </p:sp>
      <p:sp>
        <p:nvSpPr>
          <p:cNvPr id="327" name="Shape 327"/>
          <p:cNvSpPr>
            <a:spLocks noGrp="1"/>
          </p:cNvSpPr>
          <p:nvPr>
            <p:ph type="title"/>
          </p:nvPr>
        </p:nvSpPr>
        <p:spPr>
          <a:xfrm>
            <a:off x="532228" y="406400"/>
            <a:ext cx="11133902" cy="889000"/>
          </a:xfrm>
          <a:prstGeom prst="rect">
            <a:avLst/>
          </a:prstGeom>
        </p:spPr>
        <p:txBody>
          <a:bodyPr>
            <a:normAutofit/>
          </a:bodyPr>
          <a:lstStyle/>
          <a:p>
            <a:pPr lvl="0">
              <a:defRPr sz="1800">
                <a:solidFill>
                  <a:srgbClr val="000000"/>
                </a:solidFill>
              </a:defRPr>
            </a:pPr>
            <a:r>
              <a:rPr sz="3600">
                <a:solidFill>
                  <a:srgbClr val="5F5F5F"/>
                </a:solidFill>
              </a:rPr>
              <a:t>JSON-P 1.1</a:t>
            </a:r>
          </a:p>
        </p:txBody>
      </p:sp>
      <p:sp>
        <p:nvSpPr>
          <p:cNvPr id="328" name="Shape 328"/>
          <p:cNvSpPr>
            <a:spLocks noGrp="1"/>
          </p:cNvSpPr>
          <p:nvPr>
            <p:ph type="body" idx="1"/>
          </p:nvPr>
        </p:nvSpPr>
        <p:spPr>
          <a:xfrm>
            <a:off x="531566" y="1981200"/>
            <a:ext cx="11135224" cy="3962400"/>
          </a:xfrm>
          <a:prstGeom prst="rect">
            <a:avLst/>
          </a:prstGeom>
        </p:spPr>
        <p:txBody>
          <a:bodyPr>
            <a:normAutofit/>
          </a:bodyPr>
          <a:lstStyle/>
          <a:p>
            <a:pPr lvl="0">
              <a:defRPr sz="1800">
                <a:solidFill>
                  <a:srgbClr val="000000"/>
                </a:solidFill>
              </a:defRPr>
            </a:pPr>
            <a:r>
              <a:rPr lang="en-US" sz="2800" dirty="0" err="1" smtClean="0">
                <a:solidFill>
                  <a:srgbClr val="5F5F5F"/>
                </a:solidFill>
              </a:rPr>
              <a:t>skipArray</a:t>
            </a:r>
            <a:endParaRPr lang="en-US" sz="2800" dirty="0" smtClean="0">
              <a:solidFill>
                <a:srgbClr val="5F5F5F"/>
              </a:solidFill>
            </a:endParaRPr>
          </a:p>
          <a:p>
            <a:pPr lvl="1">
              <a:buFont typeface="Arial"/>
              <a:buChar char="•"/>
              <a:defRPr sz="1800">
                <a:solidFill>
                  <a:srgbClr val="000000"/>
                </a:solidFill>
              </a:defRPr>
            </a:pPr>
            <a:r>
              <a:rPr lang="en-US" sz="2400" dirty="0" smtClean="0">
                <a:solidFill>
                  <a:srgbClr val="5F5F5F"/>
                </a:solidFill>
              </a:rPr>
              <a:t>Skip tokens and advance </a:t>
            </a:r>
            <a:r>
              <a:rPr lang="en-US" sz="2400" dirty="0" smtClean="0">
                <a:solidFill>
                  <a:srgbClr val="5F5F5F"/>
                </a:solidFill>
              </a:rPr>
              <a:t>the parser </a:t>
            </a:r>
            <a:r>
              <a:rPr lang="en-US" sz="2400" dirty="0" smtClean="0">
                <a:solidFill>
                  <a:srgbClr val="5F5F5F"/>
                </a:solidFill>
              </a:rPr>
              <a:t>to END_ARRAY</a:t>
            </a:r>
            <a:endParaRPr lang="en-US" sz="2400" dirty="0" smtClean="0">
              <a:solidFill>
                <a:srgbClr val="5F5F5F"/>
              </a:solidFill>
            </a:endParaRPr>
          </a:p>
          <a:p>
            <a:pPr lvl="0">
              <a:defRPr sz="1800">
                <a:solidFill>
                  <a:srgbClr val="000000"/>
                </a:solidFill>
              </a:defRPr>
            </a:pPr>
            <a:r>
              <a:rPr lang="en-US" sz="2800" dirty="0" err="1" smtClean="0">
                <a:solidFill>
                  <a:srgbClr val="5F5F5F"/>
                </a:solidFill>
              </a:rPr>
              <a:t>skipObject</a:t>
            </a:r>
            <a:endParaRPr lang="en-US" sz="2800" dirty="0" smtClean="0">
              <a:solidFill>
                <a:srgbClr val="5F5F5F"/>
              </a:solidFill>
            </a:endParaRPr>
          </a:p>
          <a:p>
            <a:pPr lvl="1">
              <a:buFont typeface="Arial"/>
              <a:buChar char="•"/>
              <a:defRPr sz="1800">
                <a:solidFill>
                  <a:srgbClr val="000000"/>
                </a:solidFill>
              </a:defRPr>
            </a:pPr>
            <a:r>
              <a:rPr lang="en-US" sz="2400" dirty="0" smtClean="0">
                <a:solidFill>
                  <a:srgbClr val="5F5F5F"/>
                </a:solidFill>
              </a:rPr>
              <a:t>Skip tokens and </a:t>
            </a:r>
            <a:r>
              <a:rPr lang="en-US" sz="2400" dirty="0" smtClean="0">
                <a:solidFill>
                  <a:srgbClr val="5F5F5F"/>
                </a:solidFill>
              </a:rPr>
              <a:t>advance the parser to </a:t>
            </a:r>
            <a:r>
              <a:rPr lang="en-US" sz="2400" dirty="0" smtClean="0">
                <a:solidFill>
                  <a:srgbClr val="5F5F5F"/>
                </a:solidFill>
              </a:rPr>
              <a:t>END_OBJECT</a:t>
            </a:r>
            <a:endParaRPr lang="en-US" sz="2400" dirty="0" smtClean="0">
              <a:solidFill>
                <a:srgbClr val="5F5F5F"/>
              </a:solidFill>
            </a:endParaRPr>
          </a:p>
          <a:p>
            <a:pPr marL="0" lvl="0" indent="0">
              <a:buNone/>
              <a:defRPr sz="1800">
                <a:solidFill>
                  <a:srgbClr val="000000"/>
                </a:solidFill>
              </a:defRPr>
            </a:pPr>
            <a:endParaRPr lang="en-US" dirty="0"/>
          </a:p>
        </p:txBody>
      </p:sp>
      <p:sp>
        <p:nvSpPr>
          <p:cNvPr id="329" name="Shape 329"/>
          <p:cNvSpPr/>
          <p:nvPr/>
        </p:nvSpPr>
        <p:spPr>
          <a:xfrm>
            <a:off x="532228" y="1373741"/>
            <a:ext cx="11133902" cy="33855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587">
              <a:lnSpc>
                <a:spcPct val="90000"/>
              </a:lnSpc>
              <a:defRPr sz="2400" b="1"/>
            </a:lvl1pPr>
          </a:lstStyle>
          <a:p>
            <a:pPr lvl="0">
              <a:defRPr sz="1800" b="0">
                <a:solidFill>
                  <a:srgbClr val="000000"/>
                </a:solidFill>
              </a:defRPr>
            </a:pPr>
            <a:r>
              <a:rPr lang="en-US" sz="2400" b="1" dirty="0" smtClean="0">
                <a:solidFill>
                  <a:srgbClr val="5F5F5F"/>
                </a:solidFill>
              </a:rPr>
              <a:t>New </a:t>
            </a:r>
            <a:r>
              <a:rPr lang="en-US" sz="2400" b="1" dirty="0" err="1" smtClean="0">
                <a:solidFill>
                  <a:srgbClr val="5F5F5F"/>
                </a:solidFill>
              </a:rPr>
              <a:t>JsonParser</a:t>
            </a:r>
            <a:r>
              <a:rPr lang="en-US" sz="2400" b="1" dirty="0" smtClean="0">
                <a:solidFill>
                  <a:srgbClr val="5F5F5F"/>
                </a:solidFill>
              </a:rPr>
              <a:t> </a:t>
            </a:r>
            <a:r>
              <a:rPr lang="en-US" sz="2400" b="1" dirty="0" smtClean="0">
                <a:solidFill>
                  <a:srgbClr val="5F5F5F"/>
                </a:solidFill>
              </a:rPr>
              <a:t>API</a:t>
            </a:r>
            <a:endParaRPr sz="2400" b="1" dirty="0">
              <a:solidFill>
                <a:srgbClr val="5F5F5F"/>
              </a:solidFill>
            </a:endParaRPr>
          </a:p>
        </p:txBody>
      </p:sp>
      <p:sp>
        <p:nvSpPr>
          <p:cNvPr id="330" name="Shape 330"/>
          <p:cNvSpPr>
            <a:spLocks noGrp="1"/>
          </p:cNvSpPr>
          <p:nvPr>
            <p:ph type="sldNum" sz="quarter" idx="2"/>
          </p:nvPr>
        </p:nvSpPr>
        <p:spPr>
          <a:xfrm>
            <a:off x="11284829" y="6492756"/>
            <a:ext cx="381960"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800">
                <a:solidFill>
                  <a:srgbClr val="5F5F5F"/>
                </a:solidFill>
              </a:rPr>
              <a:t>43</a:t>
            </a:fld>
            <a:endParaRPr sz="800">
              <a:solidFill>
                <a:srgbClr val="5F5F5F"/>
              </a:solidFill>
            </a:endParaRPr>
          </a:p>
        </p:txBody>
      </p:sp>
    </p:spTree>
    <p:extLst>
      <p:ext uri="{BB962C8B-B14F-4D97-AF65-F5344CB8AC3E}">
        <p14:creationId xmlns:p14="http://schemas.microsoft.com/office/powerpoint/2010/main" val="1935737495"/>
      </p:ext>
    </p:extLst>
  </p:cSld>
  <p:clrMapOvr>
    <a:masterClrMapping/>
  </p:clrMapOvr>
  <p:transition xmlns:p14="http://schemas.microsoft.com/office/powerpoint/2010/main" spd="med">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Shape 399"/>
          <p:cNvSpPr/>
          <p:nvPr/>
        </p:nvSpPr>
        <p:spPr>
          <a:xfrm>
            <a:off x="8629539" y="6584195"/>
            <a:ext cx="270125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
            </a:lvl1pPr>
          </a:lstStyle>
          <a:p>
            <a:pPr lvl="0">
              <a:defRPr sz="1800">
                <a:solidFill>
                  <a:srgbClr val="000000"/>
                </a:solidFill>
              </a:defRPr>
            </a:pPr>
            <a:r>
              <a:rPr sz="800">
                <a:solidFill>
                  <a:srgbClr val="5F5F5F"/>
                </a:solidFill>
              </a:rPr>
              <a:t>Oracle Confidential – Internal/Restricted/Highly Restricted</a:t>
            </a:r>
          </a:p>
        </p:txBody>
      </p:sp>
      <p:sp>
        <p:nvSpPr>
          <p:cNvPr id="400" name="Shape 400"/>
          <p:cNvSpPr>
            <a:spLocks noGrp="1"/>
          </p:cNvSpPr>
          <p:nvPr>
            <p:ph type="sldNum" sz="quarter" idx="4294967295"/>
          </p:nvPr>
        </p:nvSpPr>
        <p:spPr>
          <a:xfrm>
            <a:off x="11284829" y="6492754"/>
            <a:ext cx="381960"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800">
                <a:solidFill>
                  <a:srgbClr val="5F5F5F"/>
                </a:solidFill>
              </a:rPr>
              <a:t>44</a:t>
            </a:fld>
            <a:endParaRPr sz="800">
              <a:solidFill>
                <a:srgbClr val="5F5F5F"/>
              </a:solidFill>
            </a:endParaRPr>
          </a:p>
        </p:txBody>
      </p:sp>
      <p:sp>
        <p:nvSpPr>
          <p:cNvPr id="401" name="Shape 401"/>
          <p:cNvSpPr>
            <a:spLocks noGrp="1"/>
          </p:cNvSpPr>
          <p:nvPr>
            <p:ph type="title"/>
          </p:nvPr>
        </p:nvSpPr>
        <p:spPr>
          <a:xfrm>
            <a:off x="532228" y="406400"/>
            <a:ext cx="11133902" cy="889000"/>
          </a:xfrm>
          <a:prstGeom prst="rect">
            <a:avLst/>
          </a:prstGeom>
        </p:spPr>
        <p:txBody>
          <a:bodyPr>
            <a:normAutofit/>
          </a:bodyPr>
          <a:lstStyle/>
          <a:p>
            <a:pPr lvl="0">
              <a:defRPr sz="1800">
                <a:solidFill>
                  <a:srgbClr val="000000"/>
                </a:solidFill>
              </a:defRPr>
            </a:pPr>
            <a:r>
              <a:rPr sz="3600">
                <a:solidFill>
                  <a:srgbClr val="5F5F5F"/>
                </a:solidFill>
              </a:rPr>
              <a:t>Demo Time</a:t>
            </a:r>
          </a:p>
        </p:txBody>
      </p:sp>
      <p:pic>
        <p:nvPicPr>
          <p:cNvPr id="402" name="image68.png" descr="JavaDuke-Classic-full.png"/>
          <p:cNvPicPr/>
          <p:nvPr/>
        </p:nvPicPr>
        <p:blipFill>
          <a:blip r:embed="rId2">
            <a:extLst/>
          </a:blip>
          <a:stretch>
            <a:fillRect/>
          </a:stretch>
        </p:blipFill>
        <p:spPr>
          <a:xfrm>
            <a:off x="4740239" y="2075884"/>
            <a:ext cx="2708348" cy="2706232"/>
          </a:xfrm>
          <a:prstGeom prst="rect">
            <a:avLst/>
          </a:prstGeom>
          <a:ln w="12700">
            <a:miter lim="400000"/>
          </a:ln>
        </p:spPr>
      </p:pic>
    </p:spTree>
    <p:extLst>
      <p:ext uri="{BB962C8B-B14F-4D97-AF65-F5344CB8AC3E}">
        <p14:creationId xmlns:p14="http://schemas.microsoft.com/office/powerpoint/2010/main" val="3905548874"/>
      </p:ext>
    </p:extLst>
  </p:cSld>
  <p:clrMapOvr>
    <a:masterClrMapping/>
  </p:clrMapOvr>
  <p:transition xmlns:p14="http://schemas.microsoft.com/office/powerpoint/2010/main" spd="med">
    <p:dissolv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p:nvPr/>
        </p:nvSpPr>
        <p:spPr>
          <a:xfrm>
            <a:off x="8629540" y="6584197"/>
            <a:ext cx="270125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
            </a:lvl1pPr>
          </a:lstStyle>
          <a:p>
            <a:pPr lvl="0">
              <a:defRPr sz="1800">
                <a:solidFill>
                  <a:srgbClr val="000000"/>
                </a:solidFill>
              </a:defRPr>
            </a:pPr>
            <a:r>
              <a:rPr sz="800">
                <a:solidFill>
                  <a:srgbClr val="5F5F5F"/>
                </a:solidFill>
              </a:rPr>
              <a:t>Oracle Confidential – Internal/Restricted/Highly Restricted</a:t>
            </a:r>
          </a:p>
        </p:txBody>
      </p:sp>
      <p:sp>
        <p:nvSpPr>
          <p:cNvPr id="327" name="Shape 327"/>
          <p:cNvSpPr>
            <a:spLocks noGrp="1"/>
          </p:cNvSpPr>
          <p:nvPr>
            <p:ph type="title"/>
          </p:nvPr>
        </p:nvSpPr>
        <p:spPr>
          <a:xfrm>
            <a:off x="532228" y="406400"/>
            <a:ext cx="11133902" cy="889000"/>
          </a:xfrm>
          <a:prstGeom prst="rect">
            <a:avLst/>
          </a:prstGeom>
        </p:spPr>
        <p:txBody>
          <a:bodyPr>
            <a:normAutofit/>
          </a:bodyPr>
          <a:lstStyle/>
          <a:p>
            <a:pPr lvl="0">
              <a:defRPr sz="1800">
                <a:solidFill>
                  <a:srgbClr val="000000"/>
                </a:solidFill>
              </a:defRPr>
            </a:pPr>
            <a:r>
              <a:rPr sz="3600">
                <a:solidFill>
                  <a:srgbClr val="5F5F5F"/>
                </a:solidFill>
              </a:rPr>
              <a:t>JSON-P 1.1</a:t>
            </a:r>
          </a:p>
        </p:txBody>
      </p:sp>
      <p:sp>
        <p:nvSpPr>
          <p:cNvPr id="328" name="Shape 328"/>
          <p:cNvSpPr>
            <a:spLocks noGrp="1"/>
          </p:cNvSpPr>
          <p:nvPr>
            <p:ph type="body" idx="1"/>
          </p:nvPr>
        </p:nvSpPr>
        <p:spPr>
          <a:xfrm>
            <a:off x="531566" y="1981200"/>
            <a:ext cx="11135224" cy="3962400"/>
          </a:xfrm>
          <a:prstGeom prst="rect">
            <a:avLst/>
          </a:prstGeom>
        </p:spPr>
        <p:txBody>
          <a:bodyPr>
            <a:normAutofit/>
          </a:bodyPr>
          <a:lstStyle/>
          <a:p>
            <a:pPr lvl="0">
              <a:defRPr sz="1800">
                <a:solidFill>
                  <a:srgbClr val="000000"/>
                </a:solidFill>
              </a:defRPr>
            </a:pPr>
            <a:r>
              <a:rPr lang="en-US" sz="2800" dirty="0" smtClean="0">
                <a:solidFill>
                  <a:srgbClr val="5F5F5F"/>
                </a:solidFill>
              </a:rPr>
              <a:t>Early Draft Review</a:t>
            </a:r>
          </a:p>
          <a:p>
            <a:pPr lvl="1">
              <a:buFont typeface="Arial"/>
              <a:buChar char="•"/>
              <a:defRPr sz="1800">
                <a:solidFill>
                  <a:srgbClr val="000000"/>
                </a:solidFill>
              </a:defRPr>
            </a:pPr>
            <a:r>
              <a:rPr lang="en-US" sz="2400" dirty="0" smtClean="0">
                <a:solidFill>
                  <a:srgbClr val="5F5F5F"/>
                </a:solidFill>
              </a:rPr>
              <a:t>http://</a:t>
            </a:r>
            <a:r>
              <a:rPr lang="en-US" sz="2400" dirty="0" err="1" smtClean="0">
                <a:solidFill>
                  <a:srgbClr val="5F5F5F"/>
                </a:solidFill>
              </a:rPr>
              <a:t>download.oracle.com</a:t>
            </a:r>
            <a:r>
              <a:rPr lang="en-US" sz="2400" dirty="0" smtClean="0">
                <a:solidFill>
                  <a:srgbClr val="5F5F5F"/>
                </a:solidFill>
              </a:rPr>
              <a:t>/</a:t>
            </a:r>
            <a:r>
              <a:rPr lang="en-US" sz="2400" dirty="0" err="1" smtClean="0">
                <a:solidFill>
                  <a:srgbClr val="5F5F5F"/>
                </a:solidFill>
              </a:rPr>
              <a:t>otndocs</a:t>
            </a:r>
            <a:r>
              <a:rPr lang="en-US" sz="2400" dirty="0" smtClean="0">
                <a:solidFill>
                  <a:srgbClr val="5F5F5F"/>
                </a:solidFill>
              </a:rPr>
              <a:t>/</a:t>
            </a:r>
            <a:r>
              <a:rPr lang="en-US" sz="2400" dirty="0" err="1" smtClean="0">
                <a:solidFill>
                  <a:srgbClr val="5F5F5F"/>
                </a:solidFill>
              </a:rPr>
              <a:t>jcp</a:t>
            </a:r>
            <a:r>
              <a:rPr lang="en-US" sz="2400" dirty="0" smtClean="0">
                <a:solidFill>
                  <a:srgbClr val="5F5F5F"/>
                </a:solidFill>
              </a:rPr>
              <a:t>/json_p-1_1-edr-spec/</a:t>
            </a:r>
            <a:r>
              <a:rPr lang="en-US" sz="2400" dirty="0" err="1" smtClean="0">
                <a:solidFill>
                  <a:srgbClr val="5F5F5F"/>
                </a:solidFill>
              </a:rPr>
              <a:t>index.html</a:t>
            </a:r>
            <a:endParaRPr lang="en-US" sz="2400" dirty="0" smtClean="0">
              <a:solidFill>
                <a:srgbClr val="5F5F5F"/>
              </a:solidFill>
            </a:endParaRPr>
          </a:p>
          <a:p>
            <a:pPr lvl="0">
              <a:defRPr sz="1800">
                <a:solidFill>
                  <a:srgbClr val="000000"/>
                </a:solidFill>
              </a:defRPr>
            </a:pPr>
            <a:r>
              <a:rPr lang="en-US" sz="2800" dirty="0" smtClean="0">
                <a:solidFill>
                  <a:srgbClr val="5F5F5F"/>
                </a:solidFill>
              </a:rPr>
              <a:t>Roadmap</a:t>
            </a:r>
          </a:p>
          <a:p>
            <a:pPr lvl="1">
              <a:buFont typeface="Arial"/>
              <a:buChar char="•"/>
              <a:defRPr sz="1800">
                <a:solidFill>
                  <a:srgbClr val="000000"/>
                </a:solidFill>
              </a:defRPr>
            </a:pPr>
            <a:r>
              <a:rPr lang="en-US" sz="2400" dirty="0" smtClean="0">
                <a:solidFill>
                  <a:srgbClr val="5F5F5F"/>
                </a:solidFill>
              </a:rPr>
              <a:t>Q1 2016 Public Review</a:t>
            </a:r>
          </a:p>
          <a:p>
            <a:pPr lvl="1">
              <a:buFont typeface="Arial"/>
              <a:buChar char="•"/>
              <a:defRPr sz="1800">
                <a:solidFill>
                  <a:srgbClr val="000000"/>
                </a:solidFill>
              </a:defRPr>
            </a:pPr>
            <a:r>
              <a:rPr lang="en-US" sz="2400" smtClean="0">
                <a:solidFill>
                  <a:srgbClr val="5F5F5F"/>
                </a:solidFill>
              </a:rPr>
              <a:t>Q3 2016 Proposed </a:t>
            </a:r>
            <a:r>
              <a:rPr lang="en-US" sz="2400" dirty="0" smtClean="0">
                <a:solidFill>
                  <a:srgbClr val="5F5F5F"/>
                </a:solidFill>
              </a:rPr>
              <a:t>Final Draft</a:t>
            </a:r>
          </a:p>
          <a:p>
            <a:pPr lvl="1">
              <a:buFont typeface="Arial"/>
              <a:buChar char="•"/>
              <a:defRPr sz="1800">
                <a:solidFill>
                  <a:srgbClr val="000000"/>
                </a:solidFill>
              </a:defRPr>
            </a:pPr>
            <a:r>
              <a:rPr lang="en-US" sz="2400" dirty="0" smtClean="0">
                <a:solidFill>
                  <a:srgbClr val="5F5F5F"/>
                </a:solidFill>
              </a:rPr>
              <a:t>H1 2017 Final Release</a:t>
            </a:r>
          </a:p>
          <a:p>
            <a:pPr marL="0" lvl="0" indent="0">
              <a:buNone/>
              <a:defRPr sz="1800">
                <a:solidFill>
                  <a:srgbClr val="000000"/>
                </a:solidFill>
              </a:defRPr>
            </a:pPr>
            <a:endParaRPr lang="en-US" dirty="0"/>
          </a:p>
        </p:txBody>
      </p:sp>
      <p:sp>
        <p:nvSpPr>
          <p:cNvPr id="329" name="Shape 329"/>
          <p:cNvSpPr/>
          <p:nvPr/>
        </p:nvSpPr>
        <p:spPr>
          <a:xfrm>
            <a:off x="532228" y="1373741"/>
            <a:ext cx="11133902" cy="33855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587">
              <a:lnSpc>
                <a:spcPct val="90000"/>
              </a:lnSpc>
              <a:defRPr sz="2400" b="1"/>
            </a:lvl1pPr>
          </a:lstStyle>
          <a:p>
            <a:pPr lvl="0">
              <a:defRPr sz="1800" b="0">
                <a:solidFill>
                  <a:srgbClr val="000000"/>
                </a:solidFill>
              </a:defRPr>
            </a:pPr>
            <a:r>
              <a:rPr lang="en-US" sz="2400" b="1" dirty="0" smtClean="0">
                <a:solidFill>
                  <a:srgbClr val="5F5F5F"/>
                </a:solidFill>
              </a:rPr>
              <a:t>STATUS</a:t>
            </a:r>
            <a:endParaRPr sz="2400" b="1" dirty="0">
              <a:solidFill>
                <a:srgbClr val="5F5F5F"/>
              </a:solidFill>
            </a:endParaRPr>
          </a:p>
        </p:txBody>
      </p:sp>
      <p:sp>
        <p:nvSpPr>
          <p:cNvPr id="330" name="Shape 330"/>
          <p:cNvSpPr>
            <a:spLocks noGrp="1"/>
          </p:cNvSpPr>
          <p:nvPr>
            <p:ph type="sldNum" sz="quarter" idx="2"/>
          </p:nvPr>
        </p:nvSpPr>
        <p:spPr>
          <a:xfrm>
            <a:off x="11284829" y="6492756"/>
            <a:ext cx="381960"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800">
                <a:solidFill>
                  <a:srgbClr val="5F5F5F"/>
                </a:solidFill>
              </a:rPr>
              <a:t>45</a:t>
            </a:fld>
            <a:endParaRPr sz="800">
              <a:solidFill>
                <a:srgbClr val="5F5F5F"/>
              </a:solidFill>
            </a:endParaRPr>
          </a:p>
        </p:txBody>
      </p:sp>
    </p:spTree>
    <p:extLst>
      <p:ext uri="{BB962C8B-B14F-4D97-AF65-F5344CB8AC3E}">
        <p14:creationId xmlns:p14="http://schemas.microsoft.com/office/powerpoint/2010/main" val="3610494053"/>
      </p:ext>
    </p:extLst>
  </p:cSld>
  <p:clrMapOvr>
    <a:masterClrMapping/>
  </p:clrMapOvr>
  <p:transition xmlns:p14="http://schemas.microsoft.com/office/powerpoint/2010/main" spd="med">
    <p:dissolv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p:nvPr/>
        </p:nvSpPr>
        <p:spPr>
          <a:xfrm>
            <a:off x="8629540" y="6584197"/>
            <a:ext cx="270125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
            </a:lvl1pPr>
          </a:lstStyle>
          <a:p>
            <a:pPr lvl="0">
              <a:defRPr sz="1800">
                <a:solidFill>
                  <a:srgbClr val="000000"/>
                </a:solidFill>
              </a:defRPr>
            </a:pPr>
            <a:r>
              <a:rPr sz="800">
                <a:solidFill>
                  <a:srgbClr val="5F5F5F"/>
                </a:solidFill>
              </a:rPr>
              <a:t>Oracle Confidential – Internal/Restricted/Highly Restricted</a:t>
            </a:r>
          </a:p>
        </p:txBody>
      </p:sp>
      <p:sp>
        <p:nvSpPr>
          <p:cNvPr id="327" name="Shape 327"/>
          <p:cNvSpPr>
            <a:spLocks noGrp="1"/>
          </p:cNvSpPr>
          <p:nvPr>
            <p:ph type="title"/>
          </p:nvPr>
        </p:nvSpPr>
        <p:spPr>
          <a:xfrm>
            <a:off x="532228" y="406400"/>
            <a:ext cx="11133902" cy="889000"/>
          </a:xfrm>
          <a:prstGeom prst="rect">
            <a:avLst/>
          </a:prstGeom>
        </p:spPr>
        <p:txBody>
          <a:bodyPr>
            <a:normAutofit/>
          </a:bodyPr>
          <a:lstStyle/>
          <a:p>
            <a:pPr lvl="0">
              <a:defRPr sz="1800">
                <a:solidFill>
                  <a:srgbClr val="000000"/>
                </a:solidFill>
              </a:defRPr>
            </a:pPr>
            <a:r>
              <a:rPr sz="3600">
                <a:solidFill>
                  <a:srgbClr val="5F5F5F"/>
                </a:solidFill>
              </a:rPr>
              <a:t>JSON-P 1.1</a:t>
            </a:r>
          </a:p>
        </p:txBody>
      </p:sp>
      <p:sp>
        <p:nvSpPr>
          <p:cNvPr id="328" name="Shape 328"/>
          <p:cNvSpPr>
            <a:spLocks noGrp="1"/>
          </p:cNvSpPr>
          <p:nvPr>
            <p:ph type="body" idx="1"/>
          </p:nvPr>
        </p:nvSpPr>
        <p:spPr>
          <a:xfrm>
            <a:off x="531566" y="1981200"/>
            <a:ext cx="11135224" cy="3962400"/>
          </a:xfrm>
          <a:prstGeom prst="rect">
            <a:avLst/>
          </a:prstGeom>
        </p:spPr>
        <p:txBody>
          <a:bodyPr>
            <a:normAutofit/>
          </a:bodyPr>
          <a:lstStyle/>
          <a:p>
            <a:pPr lvl="0">
              <a:defRPr sz="1800">
                <a:solidFill>
                  <a:srgbClr val="000000"/>
                </a:solidFill>
              </a:defRPr>
            </a:pPr>
            <a:r>
              <a:rPr lang="en-US" sz="2800" dirty="0" smtClean="0">
                <a:solidFill>
                  <a:srgbClr val="5F5F5F"/>
                </a:solidFill>
              </a:rPr>
              <a:t>Public Project Page</a:t>
            </a:r>
          </a:p>
          <a:p>
            <a:pPr lvl="1">
              <a:buFont typeface="Arial"/>
              <a:buChar char="•"/>
              <a:defRPr sz="1800">
                <a:solidFill>
                  <a:srgbClr val="000000"/>
                </a:solidFill>
              </a:defRPr>
            </a:pPr>
            <a:r>
              <a:rPr lang="en-US" sz="2400" dirty="0" smtClean="0">
                <a:solidFill>
                  <a:srgbClr val="5F5F5F"/>
                </a:solidFill>
                <a:hlinkClick r:id="rId2"/>
              </a:rPr>
              <a:t>https://java.net/projects/json-processing-spec</a:t>
            </a:r>
            <a:endParaRPr lang="en-US" sz="2800" dirty="0" smtClean="0">
              <a:solidFill>
                <a:srgbClr val="5F5F5F"/>
              </a:solidFill>
            </a:endParaRPr>
          </a:p>
          <a:p>
            <a:pPr lvl="0">
              <a:defRPr sz="1800">
                <a:solidFill>
                  <a:srgbClr val="000000"/>
                </a:solidFill>
              </a:defRPr>
            </a:pPr>
            <a:r>
              <a:rPr lang="en-US" sz="2800" dirty="0" smtClean="0">
                <a:solidFill>
                  <a:srgbClr val="5F5F5F"/>
                </a:solidFill>
              </a:rPr>
              <a:t>Public Communications</a:t>
            </a:r>
          </a:p>
          <a:p>
            <a:pPr lvl="1">
              <a:buFont typeface="Arial"/>
              <a:buChar char="•"/>
              <a:defRPr sz="1800">
                <a:solidFill>
                  <a:srgbClr val="000000"/>
                </a:solidFill>
              </a:defRPr>
            </a:pPr>
            <a:r>
              <a:rPr lang="en-US" sz="2400" dirty="0" smtClean="0">
                <a:solidFill>
                  <a:srgbClr val="5F5F5F"/>
                </a:solidFill>
              </a:rPr>
              <a:t>https://</a:t>
            </a:r>
            <a:r>
              <a:rPr lang="en-US" sz="2400" dirty="0" err="1" smtClean="0">
                <a:solidFill>
                  <a:srgbClr val="5F5F5F"/>
                </a:solidFill>
              </a:rPr>
              <a:t>java.net</a:t>
            </a:r>
            <a:r>
              <a:rPr lang="en-US" sz="2400" dirty="0" smtClean="0">
                <a:solidFill>
                  <a:srgbClr val="5F5F5F"/>
                </a:solidFill>
              </a:rPr>
              <a:t>/projects/</a:t>
            </a:r>
            <a:r>
              <a:rPr lang="en-US" sz="2400" dirty="0" err="1" smtClean="0">
                <a:solidFill>
                  <a:srgbClr val="5F5F5F"/>
                </a:solidFill>
              </a:rPr>
              <a:t>json</a:t>
            </a:r>
            <a:r>
              <a:rPr lang="en-US" sz="2400" dirty="0" smtClean="0">
                <a:solidFill>
                  <a:srgbClr val="5F5F5F"/>
                </a:solidFill>
              </a:rPr>
              <a:t>-processing-spec/lists</a:t>
            </a:r>
          </a:p>
          <a:p>
            <a:pPr lvl="0">
              <a:defRPr sz="1800">
                <a:solidFill>
                  <a:srgbClr val="000000"/>
                </a:solidFill>
              </a:defRPr>
            </a:pPr>
            <a:r>
              <a:rPr lang="en-US" sz="2800" dirty="0" smtClean="0">
                <a:solidFill>
                  <a:srgbClr val="5F5F5F"/>
                </a:solidFill>
              </a:rPr>
              <a:t>Issue Tracking</a:t>
            </a:r>
          </a:p>
          <a:p>
            <a:pPr lvl="1">
              <a:buFont typeface="Arial"/>
              <a:buChar char="•"/>
              <a:defRPr sz="1800">
                <a:solidFill>
                  <a:srgbClr val="000000"/>
                </a:solidFill>
              </a:defRPr>
            </a:pPr>
            <a:r>
              <a:rPr lang="en-US" sz="2400" dirty="0" smtClean="0">
                <a:solidFill>
                  <a:srgbClr val="5F5F5F"/>
                </a:solidFill>
              </a:rPr>
              <a:t>https://</a:t>
            </a:r>
            <a:r>
              <a:rPr lang="en-US" sz="2400" dirty="0" err="1" smtClean="0">
                <a:solidFill>
                  <a:srgbClr val="5F5F5F"/>
                </a:solidFill>
              </a:rPr>
              <a:t>java.net</a:t>
            </a:r>
            <a:r>
              <a:rPr lang="en-US" sz="2400" dirty="0" smtClean="0">
                <a:solidFill>
                  <a:srgbClr val="5F5F5F"/>
                </a:solidFill>
              </a:rPr>
              <a:t>/</a:t>
            </a:r>
            <a:r>
              <a:rPr lang="en-US" sz="2400" dirty="0" err="1"/>
              <a:t>j</a:t>
            </a:r>
            <a:r>
              <a:rPr lang="en-US" sz="2400" dirty="0" err="1" smtClean="0">
                <a:solidFill>
                  <a:srgbClr val="5F5F5F"/>
                </a:solidFill>
              </a:rPr>
              <a:t>ira</a:t>
            </a:r>
            <a:r>
              <a:rPr lang="en-US" sz="2400" dirty="0" smtClean="0">
                <a:solidFill>
                  <a:srgbClr val="5F5F5F"/>
                </a:solidFill>
              </a:rPr>
              <a:t>/browse/JSON_PROCESSING_SPEC</a:t>
            </a:r>
          </a:p>
          <a:p>
            <a:pPr marL="0" lvl="0" indent="0">
              <a:buNone/>
              <a:defRPr sz="1800">
                <a:solidFill>
                  <a:srgbClr val="000000"/>
                </a:solidFill>
              </a:defRPr>
            </a:pPr>
            <a:endParaRPr lang="en-US" dirty="0"/>
          </a:p>
        </p:txBody>
      </p:sp>
      <p:sp>
        <p:nvSpPr>
          <p:cNvPr id="329" name="Shape 329"/>
          <p:cNvSpPr/>
          <p:nvPr/>
        </p:nvSpPr>
        <p:spPr>
          <a:xfrm>
            <a:off x="532228" y="1373741"/>
            <a:ext cx="11133902" cy="33855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587">
              <a:lnSpc>
                <a:spcPct val="90000"/>
              </a:lnSpc>
              <a:defRPr sz="2400" b="1"/>
            </a:lvl1pPr>
          </a:lstStyle>
          <a:p>
            <a:pPr lvl="0">
              <a:defRPr sz="1800" b="0">
                <a:solidFill>
                  <a:srgbClr val="000000"/>
                </a:solidFill>
              </a:defRPr>
            </a:pPr>
            <a:r>
              <a:rPr lang="en-US" sz="2400" b="1" dirty="0" smtClean="0">
                <a:solidFill>
                  <a:srgbClr val="5F5F5F"/>
                </a:solidFill>
              </a:rPr>
              <a:t>EXPERT GROUP</a:t>
            </a:r>
            <a:endParaRPr sz="2400" b="1" dirty="0">
              <a:solidFill>
                <a:srgbClr val="5F5F5F"/>
              </a:solidFill>
            </a:endParaRPr>
          </a:p>
        </p:txBody>
      </p:sp>
      <p:sp>
        <p:nvSpPr>
          <p:cNvPr id="330" name="Shape 330"/>
          <p:cNvSpPr>
            <a:spLocks noGrp="1"/>
          </p:cNvSpPr>
          <p:nvPr>
            <p:ph type="sldNum" sz="quarter" idx="2"/>
          </p:nvPr>
        </p:nvSpPr>
        <p:spPr>
          <a:xfrm>
            <a:off x="11284829" y="6492756"/>
            <a:ext cx="381960"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800">
                <a:solidFill>
                  <a:srgbClr val="5F5F5F"/>
                </a:solidFill>
              </a:rPr>
              <a:t>46</a:t>
            </a:fld>
            <a:endParaRPr sz="800">
              <a:solidFill>
                <a:srgbClr val="5F5F5F"/>
              </a:solidFill>
            </a:endParaRPr>
          </a:p>
        </p:txBody>
      </p:sp>
    </p:spTree>
    <p:extLst>
      <p:ext uri="{BB962C8B-B14F-4D97-AF65-F5344CB8AC3E}">
        <p14:creationId xmlns:p14="http://schemas.microsoft.com/office/powerpoint/2010/main" val="4051572325"/>
      </p:ext>
    </p:extLst>
  </p:cSld>
  <p:clrMapOvr>
    <a:masterClrMapping/>
  </p:clrMapOvr>
  <p:transition xmlns:p14="http://schemas.microsoft.com/office/powerpoint/2010/main" spd="med">
    <p:dissolv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p:nvPr/>
        </p:nvSpPr>
        <p:spPr>
          <a:xfrm>
            <a:off x="8629540" y="6584197"/>
            <a:ext cx="270125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
            </a:lvl1pPr>
          </a:lstStyle>
          <a:p>
            <a:pPr lvl="0">
              <a:defRPr sz="1800">
                <a:solidFill>
                  <a:srgbClr val="000000"/>
                </a:solidFill>
              </a:defRPr>
            </a:pPr>
            <a:r>
              <a:rPr sz="800">
                <a:solidFill>
                  <a:srgbClr val="5F5F5F"/>
                </a:solidFill>
              </a:rPr>
              <a:t>Oracle Confidential – Internal/Restricted/Highly Restricted</a:t>
            </a:r>
          </a:p>
        </p:txBody>
      </p:sp>
      <p:sp>
        <p:nvSpPr>
          <p:cNvPr id="327" name="Shape 327"/>
          <p:cNvSpPr>
            <a:spLocks noGrp="1"/>
          </p:cNvSpPr>
          <p:nvPr>
            <p:ph type="title"/>
          </p:nvPr>
        </p:nvSpPr>
        <p:spPr>
          <a:xfrm>
            <a:off x="532228" y="406400"/>
            <a:ext cx="11133902" cy="889000"/>
          </a:xfrm>
          <a:prstGeom prst="rect">
            <a:avLst/>
          </a:prstGeom>
        </p:spPr>
        <p:txBody>
          <a:bodyPr>
            <a:normAutofit/>
          </a:bodyPr>
          <a:lstStyle/>
          <a:p>
            <a:pPr lvl="0">
              <a:defRPr sz="1800">
                <a:solidFill>
                  <a:srgbClr val="000000"/>
                </a:solidFill>
              </a:defRPr>
            </a:pPr>
            <a:r>
              <a:rPr sz="3600">
                <a:solidFill>
                  <a:srgbClr val="5F5F5F"/>
                </a:solidFill>
              </a:rPr>
              <a:t>JSON-P 1.1</a:t>
            </a:r>
          </a:p>
        </p:txBody>
      </p:sp>
      <p:sp>
        <p:nvSpPr>
          <p:cNvPr id="328" name="Shape 328"/>
          <p:cNvSpPr>
            <a:spLocks noGrp="1"/>
          </p:cNvSpPr>
          <p:nvPr>
            <p:ph type="body" idx="1"/>
          </p:nvPr>
        </p:nvSpPr>
        <p:spPr>
          <a:xfrm>
            <a:off x="531566" y="1981200"/>
            <a:ext cx="11135224" cy="3962400"/>
          </a:xfrm>
          <a:prstGeom prst="rect">
            <a:avLst/>
          </a:prstGeom>
        </p:spPr>
        <p:txBody>
          <a:bodyPr>
            <a:normAutofit/>
          </a:bodyPr>
          <a:lstStyle/>
          <a:p>
            <a:pPr lvl="0">
              <a:defRPr sz="1800">
                <a:solidFill>
                  <a:srgbClr val="000000"/>
                </a:solidFill>
              </a:defRPr>
            </a:pPr>
            <a:r>
              <a:rPr lang="en-US" sz="2800" dirty="0" smtClean="0">
                <a:solidFill>
                  <a:srgbClr val="5F5F5F"/>
                </a:solidFill>
              </a:rPr>
              <a:t>Public Project Page</a:t>
            </a:r>
          </a:p>
          <a:p>
            <a:pPr lvl="1">
              <a:buFont typeface="Arial"/>
              <a:buChar char="•"/>
              <a:defRPr sz="1800">
                <a:solidFill>
                  <a:srgbClr val="000000"/>
                </a:solidFill>
              </a:defRPr>
            </a:pPr>
            <a:r>
              <a:rPr lang="en-US" sz="2400" dirty="0" smtClean="0">
                <a:solidFill>
                  <a:srgbClr val="5F5F5F"/>
                </a:solidFill>
                <a:hlinkClick r:id="rId2"/>
              </a:rPr>
              <a:t>https://java.net/projects/</a:t>
            </a:r>
            <a:r>
              <a:rPr lang="en-US" sz="2400" dirty="0" err="1" smtClean="0">
                <a:solidFill>
                  <a:srgbClr val="5F5F5F"/>
                </a:solidFill>
                <a:hlinkClick r:id="rId2"/>
              </a:rPr>
              <a:t>jsonp</a:t>
            </a:r>
            <a:endParaRPr lang="en-US" sz="2800" dirty="0" smtClean="0">
              <a:solidFill>
                <a:srgbClr val="5F5F5F"/>
              </a:solidFill>
            </a:endParaRPr>
          </a:p>
          <a:p>
            <a:pPr lvl="0">
              <a:defRPr sz="1800">
                <a:solidFill>
                  <a:srgbClr val="000000"/>
                </a:solidFill>
              </a:defRPr>
            </a:pPr>
            <a:r>
              <a:rPr lang="en-US" sz="2800" dirty="0" smtClean="0">
                <a:solidFill>
                  <a:srgbClr val="5F5F5F"/>
                </a:solidFill>
              </a:rPr>
              <a:t>Source Code Repository</a:t>
            </a:r>
          </a:p>
          <a:p>
            <a:pPr lvl="1">
              <a:buFont typeface="Arial"/>
              <a:buChar char="•"/>
              <a:defRPr sz="1800">
                <a:solidFill>
                  <a:srgbClr val="000000"/>
                </a:solidFill>
              </a:defRPr>
            </a:pPr>
            <a:r>
              <a:rPr lang="en-US" sz="2400" dirty="0" err="1" smtClean="0">
                <a:solidFill>
                  <a:srgbClr val="5F5F5F"/>
                </a:solidFill>
              </a:rPr>
              <a:t>git</a:t>
            </a:r>
            <a:r>
              <a:rPr lang="en-US" sz="2400" dirty="0" smtClean="0">
                <a:solidFill>
                  <a:srgbClr val="5F5F5F"/>
                </a:solidFill>
              </a:rPr>
              <a:t>://</a:t>
            </a:r>
            <a:r>
              <a:rPr lang="en-US" sz="2400" dirty="0" err="1" smtClean="0">
                <a:solidFill>
                  <a:srgbClr val="5F5F5F"/>
                </a:solidFill>
              </a:rPr>
              <a:t>java.net</a:t>
            </a:r>
            <a:r>
              <a:rPr lang="en-US" sz="2400" dirty="0" smtClean="0">
                <a:solidFill>
                  <a:srgbClr val="5F5F5F"/>
                </a:solidFill>
              </a:rPr>
              <a:t>/</a:t>
            </a:r>
            <a:r>
              <a:rPr lang="en-US" sz="2400" dirty="0" err="1" smtClean="0">
                <a:solidFill>
                  <a:srgbClr val="5F5F5F"/>
                </a:solidFill>
              </a:rPr>
              <a:t>jsonp~git</a:t>
            </a:r>
            <a:endParaRPr lang="en-US" sz="2400" dirty="0" smtClean="0">
              <a:solidFill>
                <a:srgbClr val="5F5F5F"/>
              </a:solidFill>
            </a:endParaRPr>
          </a:p>
          <a:p>
            <a:pPr lvl="0">
              <a:defRPr sz="1800">
                <a:solidFill>
                  <a:srgbClr val="000000"/>
                </a:solidFill>
              </a:defRPr>
            </a:pPr>
            <a:r>
              <a:rPr lang="en-US" sz="2800" dirty="0" smtClean="0">
                <a:solidFill>
                  <a:srgbClr val="5F5F5F"/>
                </a:solidFill>
              </a:rPr>
              <a:t>Issue Tracking</a:t>
            </a:r>
          </a:p>
          <a:p>
            <a:pPr lvl="1">
              <a:buFont typeface="Arial"/>
              <a:buChar char="•"/>
              <a:defRPr sz="1800">
                <a:solidFill>
                  <a:srgbClr val="000000"/>
                </a:solidFill>
              </a:defRPr>
            </a:pPr>
            <a:r>
              <a:rPr lang="en-US" sz="2400" dirty="0" smtClean="0">
                <a:solidFill>
                  <a:srgbClr val="5F5F5F"/>
                </a:solidFill>
              </a:rPr>
              <a:t>https://</a:t>
            </a:r>
            <a:r>
              <a:rPr lang="en-US" sz="2400" dirty="0" err="1" smtClean="0">
                <a:solidFill>
                  <a:srgbClr val="5F5F5F"/>
                </a:solidFill>
              </a:rPr>
              <a:t>java.net</a:t>
            </a:r>
            <a:r>
              <a:rPr lang="en-US" sz="2400" dirty="0" smtClean="0">
                <a:solidFill>
                  <a:srgbClr val="5F5F5F"/>
                </a:solidFill>
              </a:rPr>
              <a:t>/</a:t>
            </a:r>
            <a:r>
              <a:rPr lang="en-US" sz="2400" dirty="0" err="1"/>
              <a:t>j</a:t>
            </a:r>
            <a:r>
              <a:rPr lang="en-US" sz="2400" dirty="0" err="1" smtClean="0">
                <a:solidFill>
                  <a:srgbClr val="5F5F5F"/>
                </a:solidFill>
              </a:rPr>
              <a:t>ira</a:t>
            </a:r>
            <a:r>
              <a:rPr lang="en-US" sz="2400" dirty="0" smtClean="0">
                <a:solidFill>
                  <a:srgbClr val="5F5F5F"/>
                </a:solidFill>
              </a:rPr>
              <a:t>/browse/JSONP</a:t>
            </a:r>
          </a:p>
          <a:p>
            <a:pPr marL="0" lvl="0" indent="0">
              <a:buNone/>
              <a:defRPr sz="1800">
                <a:solidFill>
                  <a:srgbClr val="000000"/>
                </a:solidFill>
              </a:defRPr>
            </a:pPr>
            <a:endParaRPr lang="en-US" dirty="0"/>
          </a:p>
        </p:txBody>
      </p:sp>
      <p:sp>
        <p:nvSpPr>
          <p:cNvPr id="329" name="Shape 329"/>
          <p:cNvSpPr/>
          <p:nvPr/>
        </p:nvSpPr>
        <p:spPr>
          <a:xfrm>
            <a:off x="532228" y="1373741"/>
            <a:ext cx="11133902" cy="33855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587">
              <a:lnSpc>
                <a:spcPct val="90000"/>
              </a:lnSpc>
              <a:defRPr sz="2400" b="1"/>
            </a:lvl1pPr>
          </a:lstStyle>
          <a:p>
            <a:pPr lvl="0">
              <a:defRPr sz="1800" b="0">
                <a:solidFill>
                  <a:srgbClr val="000000"/>
                </a:solidFill>
              </a:defRPr>
            </a:pPr>
            <a:r>
              <a:rPr lang="en-US" sz="2400" b="1" dirty="0" smtClean="0">
                <a:solidFill>
                  <a:srgbClr val="5F5F5F"/>
                </a:solidFill>
              </a:rPr>
              <a:t>REFERENCE IMPLEMENTATION</a:t>
            </a:r>
            <a:endParaRPr sz="2400" b="1" dirty="0">
              <a:solidFill>
                <a:srgbClr val="5F5F5F"/>
              </a:solidFill>
            </a:endParaRPr>
          </a:p>
        </p:txBody>
      </p:sp>
      <p:sp>
        <p:nvSpPr>
          <p:cNvPr id="330" name="Shape 330"/>
          <p:cNvSpPr>
            <a:spLocks noGrp="1"/>
          </p:cNvSpPr>
          <p:nvPr>
            <p:ph type="sldNum" sz="quarter" idx="2"/>
          </p:nvPr>
        </p:nvSpPr>
        <p:spPr>
          <a:xfrm>
            <a:off x="11284829" y="6492756"/>
            <a:ext cx="381960"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800">
                <a:solidFill>
                  <a:srgbClr val="5F5F5F"/>
                </a:solidFill>
              </a:rPr>
              <a:t>47</a:t>
            </a:fld>
            <a:endParaRPr sz="800">
              <a:solidFill>
                <a:srgbClr val="5F5F5F"/>
              </a:solidFill>
            </a:endParaRPr>
          </a:p>
        </p:txBody>
      </p:sp>
    </p:spTree>
    <p:extLst>
      <p:ext uri="{BB962C8B-B14F-4D97-AF65-F5344CB8AC3E}">
        <p14:creationId xmlns:p14="http://schemas.microsoft.com/office/powerpoint/2010/main" val="1541191245"/>
      </p:ext>
    </p:extLst>
  </p:cSld>
  <p:clrMapOvr>
    <a:masterClrMapping/>
  </p:clrMapOvr>
  <p:transition xmlns:p14="http://schemas.microsoft.com/office/powerpoint/2010/main" spd="med">
    <p:dissolv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37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p:nvPr/>
        </p:nvSpPr>
        <p:spPr>
          <a:xfrm>
            <a:off x="8629536" y="6586144"/>
            <a:ext cx="2436564" cy="12311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
            </a:lvl1pPr>
          </a:lstStyle>
          <a:p>
            <a:pPr lvl="0">
              <a:defRPr sz="1800">
                <a:solidFill>
                  <a:srgbClr val="000000"/>
                </a:solidFill>
              </a:defRPr>
            </a:pPr>
            <a:r>
              <a:rPr sz="800">
                <a:solidFill>
                  <a:srgbClr val="5F5F5F"/>
                </a:solidFill>
              </a:rPr>
              <a:t>Oracle Confidential – Internal/Restricted/Highly Restricted</a:t>
            </a:r>
          </a:p>
        </p:txBody>
      </p:sp>
      <p:sp>
        <p:nvSpPr>
          <p:cNvPr id="221" name="Shape 221"/>
          <p:cNvSpPr>
            <a:spLocks noGrp="1"/>
          </p:cNvSpPr>
          <p:nvPr>
            <p:ph type="sldNum" sz="quarter" idx="2"/>
          </p:nvPr>
        </p:nvSpPr>
        <p:spPr>
          <a:xfrm>
            <a:off x="11284829" y="6492758"/>
            <a:ext cx="381960"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800">
                <a:solidFill>
                  <a:srgbClr val="5F5F5F"/>
                </a:solidFill>
              </a:rPr>
              <a:t>5</a:t>
            </a:fld>
            <a:endParaRPr sz="800">
              <a:solidFill>
                <a:srgbClr val="5F5F5F"/>
              </a:solidFill>
            </a:endParaRPr>
          </a:p>
        </p:txBody>
      </p:sp>
      <p:sp>
        <p:nvSpPr>
          <p:cNvPr id="222" name="Shape 222"/>
          <p:cNvSpPr>
            <a:spLocks noGrp="1"/>
          </p:cNvSpPr>
          <p:nvPr>
            <p:ph type="title"/>
          </p:nvPr>
        </p:nvSpPr>
        <p:spPr>
          <a:xfrm>
            <a:off x="532228" y="406400"/>
            <a:ext cx="11133902" cy="889000"/>
          </a:xfrm>
          <a:prstGeom prst="rect">
            <a:avLst/>
          </a:prstGeom>
        </p:spPr>
        <p:txBody>
          <a:bodyPr>
            <a:normAutofit/>
          </a:bodyPr>
          <a:lstStyle/>
          <a:p>
            <a:pPr lvl="0">
              <a:defRPr sz="1800">
                <a:solidFill>
                  <a:srgbClr val="000000"/>
                </a:solidFill>
              </a:defRPr>
            </a:pPr>
            <a:r>
              <a:rPr sz="3600">
                <a:solidFill>
                  <a:srgbClr val="5F5F5F"/>
                </a:solidFill>
              </a:rPr>
              <a:t>Remote Speaker Picture Slide</a:t>
            </a:r>
          </a:p>
        </p:txBody>
      </p:sp>
      <p:sp>
        <p:nvSpPr>
          <p:cNvPr id="223" name="Shape 223"/>
          <p:cNvSpPr>
            <a:spLocks noGrp="1"/>
          </p:cNvSpPr>
          <p:nvPr>
            <p:ph type="body" idx="1"/>
          </p:nvPr>
        </p:nvSpPr>
        <p:spPr>
          <a:xfrm>
            <a:off x="6039765" y="1828799"/>
            <a:ext cx="5627959" cy="3840480"/>
          </a:xfrm>
          <a:prstGeom prst="rect">
            <a:avLst/>
          </a:prstGeom>
        </p:spPr>
        <p:txBody>
          <a:bodyPr>
            <a:normAutofit/>
          </a:bodyPr>
          <a:lstStyle>
            <a:lvl2pPr marL="228600" indent="-228600">
              <a:spcBef>
                <a:spcPts val="0"/>
              </a:spcBef>
              <a:defRPr sz="2400" b="0"/>
            </a:lvl2pPr>
          </a:lstStyle>
          <a:p>
            <a:pPr lvl="0">
              <a:defRPr sz="1800" b="0">
                <a:solidFill>
                  <a:srgbClr val="000000"/>
                </a:solidFill>
              </a:defRPr>
            </a:pPr>
            <a:r>
              <a:rPr sz="2800" b="1" dirty="0">
                <a:solidFill>
                  <a:srgbClr val="5F5F5F"/>
                </a:solidFill>
              </a:rPr>
              <a:t>Alex, Soto Bueno</a:t>
            </a:r>
          </a:p>
          <a:p>
            <a:pPr lvl="1">
              <a:defRPr sz="1800">
                <a:solidFill>
                  <a:srgbClr val="000000"/>
                </a:solidFill>
              </a:defRPr>
            </a:pPr>
            <a:r>
              <a:rPr sz="2400" dirty="0">
                <a:solidFill>
                  <a:srgbClr val="5F5F5F"/>
                </a:solidFill>
              </a:rPr>
              <a:t>Software Engineer, CloudBees</a:t>
            </a:r>
          </a:p>
        </p:txBody>
      </p:sp>
      <p:pic>
        <p:nvPicPr>
          <p:cNvPr id="224" name="speakerjavaone.jpg"/>
          <p:cNvPicPr/>
          <p:nvPr/>
        </p:nvPicPr>
        <p:blipFill>
          <a:blip r:embed="rId3">
            <a:extLst/>
          </a:blip>
          <a:srcRect l="4761" r="4761"/>
          <a:stretch>
            <a:fillRect/>
          </a:stretch>
        </p:blipFill>
        <p:spPr>
          <a:xfrm>
            <a:off x="2287794" y="1828800"/>
            <a:ext cx="3477438" cy="3840480"/>
          </a:xfrm>
          <a:prstGeom prst="rect">
            <a:avLst/>
          </a:prstGeom>
          <a:ln w="12700">
            <a:miter lim="400000"/>
          </a:ln>
        </p:spPr>
      </p:pic>
    </p:spTree>
    <p:extLst>
      <p:ext uri="{BB962C8B-B14F-4D97-AF65-F5344CB8AC3E}">
        <p14:creationId xmlns:p14="http://schemas.microsoft.com/office/powerpoint/2010/main" val="545317375"/>
      </p:ext>
    </p:extLst>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smtClean="0"/>
              <a:pPr/>
              <a:t>6</a:t>
            </a:fld>
            <a:endParaRPr lang="en-US"/>
          </a:p>
        </p:txBody>
      </p:sp>
    </p:spTree>
    <p:extLst>
      <p:ext uri="{BB962C8B-B14F-4D97-AF65-F5344CB8AC3E}">
        <p14:creationId xmlns:p14="http://schemas.microsoft.com/office/powerpoint/2010/main" val="308531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Program Agenda</a:t>
            </a:r>
            <a:endParaRPr lang="en-US"/>
          </a:p>
        </p:txBody>
      </p:sp>
      <p:sp>
        <p:nvSpPr>
          <p:cNvPr id="3" name="Content Placeholder 2"/>
          <p:cNvSpPr>
            <a:spLocks noGrp="1"/>
          </p:cNvSpPr>
          <p:nvPr>
            <p:ph idx="13"/>
          </p:nvPr>
        </p:nvSpPr>
        <p:spPr/>
        <p:txBody>
          <a:bodyPr/>
          <a:lstStyle/>
          <a:p>
            <a:r>
              <a:rPr lang="en-US" dirty="0" smtClean="0"/>
              <a:t>IETF RFC 7159</a:t>
            </a:r>
          </a:p>
          <a:p>
            <a:r>
              <a:rPr lang="en-US" dirty="0" err="1" smtClean="0"/>
              <a:t>JsonArray</a:t>
            </a:r>
            <a:r>
              <a:rPr lang="en-US" dirty="0" smtClean="0"/>
              <a:t> and </a:t>
            </a:r>
            <a:r>
              <a:rPr lang="en-US" dirty="0" err="1" smtClean="0"/>
              <a:t>JsonObject</a:t>
            </a:r>
            <a:r>
              <a:rPr lang="en-US" dirty="0" smtClean="0"/>
              <a:t> transformations</a:t>
            </a:r>
          </a:p>
          <a:p>
            <a:r>
              <a:rPr lang="en-US" dirty="0" smtClean="0"/>
              <a:t>JSON Pointer</a:t>
            </a:r>
          </a:p>
          <a:p>
            <a:r>
              <a:rPr lang="en-US" dirty="0" smtClean="0"/>
              <a:t>JSON Patch, JSON Merge Patch</a:t>
            </a:r>
          </a:p>
          <a:p>
            <a:r>
              <a:rPr lang="en-US" dirty="0" smtClean="0"/>
              <a:t>JSON Queries</a:t>
            </a:r>
          </a:p>
          <a:p>
            <a:r>
              <a:rPr lang="en-US" dirty="0" smtClean="0"/>
              <a:t>Big JSON Processing</a:t>
            </a:r>
          </a:p>
        </p:txBody>
      </p:sp>
      <p:sp>
        <p:nvSpPr>
          <p:cNvPr id="6" name="Pentagon 5"/>
          <p:cNvSpPr/>
          <p:nvPr/>
        </p:nvSpPr>
        <p:spPr>
          <a:xfrm>
            <a:off x="2186329" y="198120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1</a:t>
            </a:r>
          </a:p>
        </p:txBody>
      </p:sp>
      <p:sp>
        <p:nvSpPr>
          <p:cNvPr id="16" name="Pentagon 15"/>
          <p:cNvSpPr/>
          <p:nvPr/>
        </p:nvSpPr>
        <p:spPr>
          <a:xfrm>
            <a:off x="2186329" y="2677477"/>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2</a:t>
            </a:r>
          </a:p>
        </p:txBody>
      </p:sp>
      <p:sp>
        <p:nvSpPr>
          <p:cNvPr id="17" name="Pentagon 16"/>
          <p:cNvSpPr/>
          <p:nvPr/>
        </p:nvSpPr>
        <p:spPr>
          <a:xfrm>
            <a:off x="2186329" y="3373754"/>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3</a:t>
            </a:r>
          </a:p>
        </p:txBody>
      </p:sp>
      <p:sp>
        <p:nvSpPr>
          <p:cNvPr id="18" name="Pentagon 17"/>
          <p:cNvSpPr/>
          <p:nvPr/>
        </p:nvSpPr>
        <p:spPr>
          <a:xfrm>
            <a:off x="2186329" y="4070031"/>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4</a:t>
            </a:r>
          </a:p>
        </p:txBody>
      </p:sp>
      <p:sp>
        <p:nvSpPr>
          <p:cNvPr id="19" name="Pentagon 18"/>
          <p:cNvSpPr/>
          <p:nvPr/>
        </p:nvSpPr>
        <p:spPr>
          <a:xfrm>
            <a:off x="2186329" y="476631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5</a:t>
            </a:r>
          </a:p>
        </p:txBody>
      </p:sp>
      <p:sp>
        <p:nvSpPr>
          <p:cNvPr id="5" name="Slide Number Placeholder 4"/>
          <p:cNvSpPr>
            <a:spLocks noGrp="1"/>
          </p:cNvSpPr>
          <p:nvPr>
            <p:ph type="sldNum" sz="quarter" idx="12"/>
          </p:nvPr>
        </p:nvSpPr>
        <p:spPr/>
        <p:txBody>
          <a:bodyPr/>
          <a:lstStyle/>
          <a:p>
            <a:fld id="{C51EAA63-D034-42AE-91FA-B13B9518C7BE}" type="slidenum">
              <a:rPr lang="en-US" smtClean="0"/>
              <a:pPr/>
              <a:t>7</a:t>
            </a:fld>
            <a:endParaRPr lang="en-US"/>
          </a:p>
        </p:txBody>
      </p:sp>
      <p:sp>
        <p:nvSpPr>
          <p:cNvPr id="11" name="Pentagon 10"/>
          <p:cNvSpPr/>
          <p:nvPr/>
        </p:nvSpPr>
        <p:spPr>
          <a:xfrm>
            <a:off x="2184405" y="546481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6</a:t>
            </a:r>
            <a:endParaRPr lang="en-US" sz="1600" b="1" dirty="0" smtClean="0">
              <a:solidFill>
                <a:schemeClr val="bg1"/>
              </a:solidFill>
            </a:endParaRPr>
          </a:p>
        </p:txBody>
      </p:sp>
    </p:spTree>
    <p:extLst>
      <p:ext uri="{BB962C8B-B14F-4D97-AF65-F5344CB8AC3E}">
        <p14:creationId xmlns:p14="http://schemas.microsoft.com/office/powerpoint/2010/main" val="153172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p:nvPr/>
        </p:nvSpPr>
        <p:spPr>
          <a:xfrm>
            <a:off x="8629536" y="6586144"/>
            <a:ext cx="2436564" cy="12311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
            </a:lvl1pPr>
          </a:lstStyle>
          <a:p>
            <a:pPr lvl="0">
              <a:defRPr sz="1800">
                <a:solidFill>
                  <a:srgbClr val="000000"/>
                </a:solidFill>
              </a:defRPr>
            </a:pPr>
            <a:r>
              <a:rPr sz="800">
                <a:solidFill>
                  <a:srgbClr val="5F5F5F"/>
                </a:solidFill>
              </a:rPr>
              <a:t>Oracle Confidential – Internal/Restricted/Highly Restricted</a:t>
            </a:r>
          </a:p>
        </p:txBody>
      </p:sp>
      <p:sp>
        <p:nvSpPr>
          <p:cNvPr id="232" name="Shape 232"/>
          <p:cNvSpPr>
            <a:spLocks noGrp="1"/>
          </p:cNvSpPr>
          <p:nvPr>
            <p:ph type="title"/>
          </p:nvPr>
        </p:nvSpPr>
        <p:spPr>
          <a:xfrm>
            <a:off x="532228" y="2600335"/>
            <a:ext cx="11133902" cy="1371601"/>
          </a:xfrm>
          <a:prstGeom prst="rect">
            <a:avLst/>
          </a:prstGeom>
        </p:spPr>
        <p:txBody>
          <a:bodyPr>
            <a:normAutofit/>
          </a:bodyPr>
          <a:lstStyle/>
          <a:p>
            <a:pPr lvl="0">
              <a:defRPr sz="1800">
                <a:solidFill>
                  <a:srgbClr val="000000"/>
                </a:solidFill>
              </a:defRPr>
            </a:pPr>
            <a:r>
              <a:rPr lang="en-US" sz="4800" dirty="0" smtClean="0">
                <a:solidFill>
                  <a:srgbClr val="5F5F5F"/>
                </a:solidFill>
              </a:rPr>
              <a:t>IETF RFC 7159 </a:t>
            </a:r>
            <a:endParaRPr sz="4800" dirty="0">
              <a:solidFill>
                <a:srgbClr val="5F5F5F"/>
              </a:solidFill>
            </a:endParaRPr>
          </a:p>
        </p:txBody>
      </p:sp>
      <p:sp>
        <p:nvSpPr>
          <p:cNvPr id="233" name="Shape 233"/>
          <p:cNvSpPr>
            <a:spLocks noGrp="1"/>
          </p:cNvSpPr>
          <p:nvPr>
            <p:ph type="body" idx="1"/>
          </p:nvPr>
        </p:nvSpPr>
        <p:spPr>
          <a:xfrm>
            <a:off x="532228" y="4038609"/>
            <a:ext cx="11133902" cy="914401"/>
          </a:xfrm>
          <a:prstGeom prst="rect">
            <a:avLst/>
          </a:prstGeom>
        </p:spPr>
        <p:txBody>
          <a:bodyPr>
            <a:normAutofit/>
          </a:bodyPr>
          <a:lstStyle/>
          <a:p>
            <a:pPr lvl="0">
              <a:defRPr sz="1800" b="0">
                <a:solidFill>
                  <a:srgbClr val="000000"/>
                </a:solidFill>
              </a:defRPr>
            </a:pPr>
            <a:r>
              <a:rPr lang="en-US" sz="2400" b="1" dirty="0" smtClean="0">
                <a:solidFill>
                  <a:srgbClr val="5F5F5F"/>
                </a:solidFill>
              </a:rPr>
              <a:t>New JSON standard</a:t>
            </a:r>
            <a:endParaRPr sz="2400" b="1" dirty="0">
              <a:solidFill>
                <a:srgbClr val="5F5F5F"/>
              </a:solidFill>
            </a:endParaRPr>
          </a:p>
        </p:txBody>
      </p:sp>
      <p:sp>
        <p:nvSpPr>
          <p:cNvPr id="234" name="Shape 234"/>
          <p:cNvSpPr>
            <a:spLocks noGrp="1"/>
          </p:cNvSpPr>
          <p:nvPr>
            <p:ph type="sldNum" sz="quarter" idx="4294967295"/>
          </p:nvPr>
        </p:nvSpPr>
        <p:spPr>
          <a:xfrm>
            <a:off x="11284829" y="6492758"/>
            <a:ext cx="381960"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800">
                <a:solidFill>
                  <a:srgbClr val="5F5F5F"/>
                </a:solidFill>
              </a:rPr>
              <a:t>8</a:t>
            </a:fld>
            <a:endParaRPr sz="800">
              <a:solidFill>
                <a:srgbClr val="5F5F5F"/>
              </a:solidFill>
            </a:endParaRPr>
          </a:p>
        </p:txBody>
      </p:sp>
    </p:spTree>
    <p:extLst>
      <p:ext uri="{BB962C8B-B14F-4D97-AF65-F5344CB8AC3E}">
        <p14:creationId xmlns:p14="http://schemas.microsoft.com/office/powerpoint/2010/main" val="522326269"/>
      </p:ext>
    </p:extLst>
  </p:cSld>
  <p:clrMapOvr>
    <a:masterClrMapping/>
  </p:clrMapOvr>
  <p:transition xmlns:p14="http://schemas.microsoft.com/office/powerpoint/2010/main" spd="med">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JSON-P 1.1</a:t>
            </a:r>
            <a:endParaRPr lang="en-US" dirty="0"/>
          </a:p>
        </p:txBody>
      </p:sp>
      <p:sp>
        <p:nvSpPr>
          <p:cNvPr id="3" name="Content Placeholder 2"/>
          <p:cNvSpPr>
            <a:spLocks noGrp="1"/>
          </p:cNvSpPr>
          <p:nvPr>
            <p:ph idx="1"/>
          </p:nvPr>
        </p:nvSpPr>
        <p:spPr/>
        <p:txBody>
          <a:bodyPr/>
          <a:lstStyle/>
          <a:p>
            <a:r>
              <a:rPr lang="en-GB" dirty="0" smtClean="0"/>
              <a:t>Replaces RFC 4627</a:t>
            </a:r>
          </a:p>
          <a:p>
            <a:r>
              <a:rPr lang="en-GB" dirty="0" smtClean="0"/>
              <a:t>Any JSON value can be the root of a JSON</a:t>
            </a:r>
            <a:endParaRPr lang="en-GB" dirty="0"/>
          </a:p>
          <a:p>
            <a:pPr lvl="1">
              <a:buFont typeface="Arial"/>
              <a:buChar char="•"/>
            </a:pPr>
            <a:r>
              <a:rPr lang="en-GB" dirty="0" smtClean="0"/>
              <a:t>In RFC 4627, the root must be a JSON array or object</a:t>
            </a:r>
            <a:endParaRPr lang="en-GB"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9</a:t>
            </a:fld>
            <a:endParaRPr lang="en-US"/>
          </a:p>
        </p:txBody>
      </p:sp>
      <p:sp>
        <p:nvSpPr>
          <p:cNvPr id="5" name="Text Placeholder 4"/>
          <p:cNvSpPr>
            <a:spLocks noGrp="1"/>
          </p:cNvSpPr>
          <p:nvPr>
            <p:ph type="body" sz="quarter" idx="13"/>
          </p:nvPr>
        </p:nvSpPr>
        <p:spPr/>
        <p:txBody>
          <a:bodyPr/>
          <a:lstStyle/>
          <a:p>
            <a:r>
              <a:rPr lang="en-US" dirty="0" smtClean="0"/>
              <a:t>IETF RFC 7159 – New JSON Standard</a:t>
            </a:r>
            <a:endParaRPr lang="en-US" dirty="0"/>
          </a:p>
        </p:txBody>
      </p:sp>
    </p:spTree>
    <p:extLst>
      <p:ext uri="{BB962C8B-B14F-4D97-AF65-F5344CB8AC3E}">
        <p14:creationId xmlns:p14="http://schemas.microsoft.com/office/powerpoint/2010/main" val="395267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Java_16x9_2015">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41555E"/>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mtClean="0"/>
        </a:defPPr>
      </a:lstStyle>
    </a:txDef>
  </a:objectDefaults>
  <a:extraClrSchemeLst/>
  <a:extLst>
    <a:ext uri="{05A4C25C-085E-4340-85A3-A5531E510DB2}">
      <thm15:themeFamily xmlns="" xmlns:thm15="http://schemas.microsoft.com/office/thememl/2012/main" name="Java_16x9_2014-v2.1.x" id="{7EE8F01C-EA43-4A82-9015-D2757FBB67E5}" vid="{6584C844-0766-4697-8304-B5542E8CA452}"/>
    </a:ext>
  </a:extLst>
</a:theme>
</file>

<file path=ppt/theme/theme2.xml><?xml version="1.0" encoding="utf-8"?>
<a:theme xmlns:a="http://schemas.openxmlformats.org/drawingml/2006/main" name="Default">
  <a:themeElements>
    <a:clrScheme name="Default">
      <a:dk1>
        <a:srgbClr val="5F5F5F"/>
      </a:dk1>
      <a:lt1>
        <a:srgbClr val="FFFFFF"/>
      </a:lt1>
      <a:dk2>
        <a:srgbClr val="A7A7A7"/>
      </a:dk2>
      <a:lt2>
        <a:srgbClr val="535353"/>
      </a:lt2>
      <a:accent1>
        <a:srgbClr val="46575E"/>
      </a:accent1>
      <a:accent2>
        <a:srgbClr val="5382A1"/>
      </a:accent2>
      <a:accent3>
        <a:srgbClr val="8DA6B1"/>
      </a:accent3>
      <a:accent4>
        <a:srgbClr val="5D979A"/>
      </a:accent4>
      <a:accent5>
        <a:srgbClr val="FFA518"/>
      </a:accent5>
      <a:accent6>
        <a:srgbClr val="F05C25"/>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6575E"/>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5F5F5F"/>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6575E"/>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0" tIns="0" rIns="0" bIns="0"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5F5F5F"/>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Default">
  <a:themeElements>
    <a:clrScheme name="Default">
      <a:dk1>
        <a:srgbClr val="5F5F5F"/>
      </a:dk1>
      <a:lt1>
        <a:srgbClr val="FFFFFF"/>
      </a:lt1>
      <a:dk2>
        <a:srgbClr val="A7A7A7"/>
      </a:dk2>
      <a:lt2>
        <a:srgbClr val="535353"/>
      </a:lt2>
      <a:accent1>
        <a:srgbClr val="46575E"/>
      </a:accent1>
      <a:accent2>
        <a:srgbClr val="5382A1"/>
      </a:accent2>
      <a:accent3>
        <a:srgbClr val="8DA6B1"/>
      </a:accent3>
      <a:accent4>
        <a:srgbClr val="5D979A"/>
      </a:accent4>
      <a:accent5>
        <a:srgbClr val="FFA518"/>
      </a:accent5>
      <a:accent6>
        <a:srgbClr val="F05C25"/>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6575E"/>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5F5F5F"/>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6575E"/>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0" tIns="0" rIns="0" bIns="0"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5F5F5F"/>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5D979A"/>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5D979A"/>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18460</TotalTime>
  <Words>2593</Words>
  <Application>Microsoft Macintosh PowerPoint</Application>
  <PresentationFormat>Custom</PresentationFormat>
  <Paragraphs>446</Paragraphs>
  <Slides>48</Slides>
  <Notes>27</Notes>
  <HiddenSlides>0</HiddenSlides>
  <MMClips>0</MMClips>
  <ScaleCrop>false</ScaleCrop>
  <HeadingPairs>
    <vt:vector size="4" baseType="variant">
      <vt:variant>
        <vt:lpstr>Theme</vt:lpstr>
      </vt:variant>
      <vt:variant>
        <vt:i4>3</vt:i4>
      </vt:variant>
      <vt:variant>
        <vt:lpstr>Slide Titles</vt:lpstr>
      </vt:variant>
      <vt:variant>
        <vt:i4>48</vt:i4>
      </vt:variant>
    </vt:vector>
  </HeadingPairs>
  <TitlesOfParts>
    <vt:vector size="51" baseType="lpstr">
      <vt:lpstr>Java_16x9_2015</vt:lpstr>
      <vt:lpstr>Default</vt:lpstr>
      <vt:lpstr>1_Default</vt:lpstr>
      <vt:lpstr>PowerPoint Presentation</vt:lpstr>
      <vt:lpstr>PowerPoint Presentation</vt:lpstr>
      <vt:lpstr>Session Surveys</vt:lpstr>
      <vt:lpstr>What's new in Java API for JSON Processing?</vt:lpstr>
      <vt:lpstr>Remote Speaker Picture Slide</vt:lpstr>
      <vt:lpstr>PowerPoint Presentation</vt:lpstr>
      <vt:lpstr>Program Agenda</vt:lpstr>
      <vt:lpstr>IETF RFC 7159 </vt:lpstr>
      <vt:lpstr>JSON-P 1.1</vt:lpstr>
      <vt:lpstr>JSON-P 1.1</vt:lpstr>
      <vt:lpstr>JsonArray and JsonObject Transformations </vt:lpstr>
      <vt:lpstr>JSON-P 1.1</vt:lpstr>
      <vt:lpstr>Example: JsonArray Transformation</vt:lpstr>
      <vt:lpstr>JSON Pointer</vt:lpstr>
      <vt:lpstr>JSON-P 1.1</vt:lpstr>
      <vt:lpstr>JSON-Pointer — IETF RFC 6901</vt:lpstr>
      <vt:lpstr>JSON-P 1.1</vt:lpstr>
      <vt:lpstr>JSON-Pointer — Extra Operations</vt:lpstr>
      <vt:lpstr>Demo Time</vt:lpstr>
      <vt:lpstr>JSON PATCH</vt:lpstr>
      <vt:lpstr>JSON-P 1.1</vt:lpstr>
      <vt:lpstr>JSON-PATCH — IETF RFC 6902</vt:lpstr>
      <vt:lpstr>JSON-PATCH — IETF RFC 6902</vt:lpstr>
      <vt:lpstr>JSON-PATCH — IETF RFC 6902</vt:lpstr>
      <vt:lpstr>JSON-P 1.1</vt:lpstr>
      <vt:lpstr>JSON-PATCH — Extra Operation</vt:lpstr>
      <vt:lpstr>Demo Time</vt:lpstr>
      <vt:lpstr>JSON MERGE-PATCH</vt:lpstr>
      <vt:lpstr>JSON-P 1.1</vt:lpstr>
      <vt:lpstr>JSON-MERGE PATCH — IETF RFC 7386</vt:lpstr>
      <vt:lpstr>JSON-MERGE PATCH — IETF RFC 7386</vt:lpstr>
      <vt:lpstr>JSON-P 1.1</vt:lpstr>
      <vt:lpstr>JSON-MERGE PATCH — Extra Operation</vt:lpstr>
      <vt:lpstr>Demo Time</vt:lpstr>
      <vt:lpstr>JSON QUERIES</vt:lpstr>
      <vt:lpstr>JSON Queries with java.util.stream.Stream</vt:lpstr>
      <vt:lpstr>JSON Queries – JSON Collectors</vt:lpstr>
      <vt:lpstr>Demo Time</vt:lpstr>
      <vt:lpstr>BIG JSON DATA</vt:lpstr>
      <vt:lpstr>JSON-P 1.1</vt:lpstr>
      <vt:lpstr>JSON-P 1.1</vt:lpstr>
      <vt:lpstr>JSON-P 1.1</vt:lpstr>
      <vt:lpstr>JSON-P 1.1</vt:lpstr>
      <vt:lpstr>Demo Time</vt:lpstr>
      <vt:lpstr>JSON-P 1.1</vt:lpstr>
      <vt:lpstr>JSON-P 1.1</vt:lpstr>
      <vt:lpstr>JSON-P 1.1</vt:lpstr>
      <vt:lpstr>PowerPoint Presentation</vt:lpstr>
    </vt:vector>
  </TitlesOfParts>
  <Company>Oracle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PowerPoint Template</dc:title>
  <dc:creator>The Presentation Company</dc:creator>
  <cp:lastModifiedBy>Kin-man Chung</cp:lastModifiedBy>
  <cp:revision>467</cp:revision>
  <cp:lastPrinted>2014-07-15T22:40:20Z</cp:lastPrinted>
  <dcterms:created xsi:type="dcterms:W3CDTF">2014-04-23T00:57:37Z</dcterms:created>
  <dcterms:modified xsi:type="dcterms:W3CDTF">2015-10-15T15:35:43Z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y fmtid="{D5CDD505-2E9C-101B-9397-08002B2CF9AE}" pid="5" name="DISdDocName">
    <vt:lpwstr>CNT2452151</vt:lpwstr>
  </property>
  <property fmtid="{D5CDD505-2E9C-101B-9397-08002B2CF9AE}" pid="6" name="DISProperties">
    <vt:lpwstr>DISdDocName,DIScgiUrl,DISdUser,DISdID,DISidcName,DISTaskPaneUrl</vt:lpwstr>
  </property>
  <property fmtid="{D5CDD505-2E9C-101B-9397-08002B2CF9AE}" pid="7" name="DIScgiUrl">
    <vt:lpwstr>http://content.oracle.com/content/idcplg</vt:lpwstr>
  </property>
  <property fmtid="{D5CDD505-2E9C-101B-9397-08002B2CF9AE}" pid="8" name="DISdUser">
    <vt:lpwstr>anonymous</vt:lpwstr>
  </property>
  <property fmtid="{D5CDD505-2E9C-101B-9397-08002B2CF9AE}" pid="9" name="DISdID">
    <vt:lpwstr>6158867</vt:lpwstr>
  </property>
  <property fmtid="{D5CDD505-2E9C-101B-9397-08002B2CF9AE}" pid="10" name="DISidcName">
    <vt:lpwstr>sites_contrib_prod</vt:lpwstr>
  </property>
  <property fmtid="{D5CDD505-2E9C-101B-9397-08002B2CF9AE}" pid="11" name="DISTaskPaneUrl">
    <vt:lpwstr>http://content.oracle.com/content/idcplg?IdcService=DESKTOP_DOC_INFO&amp;dDocName=CNT2452151&amp;dID=6158867&amp;ClientControlled=DocMan,taskpane&amp;coreContentOnly=1</vt:lpwstr>
  </property>
</Properties>
</file>