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8" r:id="rId9"/>
    <p:sldId id="269" r:id="rId10"/>
    <p:sldId id="264" r:id="rId11"/>
    <p:sldId id="265" r:id="rId12"/>
    <p:sldId id="274" r:id="rId13"/>
    <p:sldId id="277" r:id="rId14"/>
    <p:sldId id="280" r:id="rId15"/>
    <p:sldId id="286" r:id="rId16"/>
    <p:sldId id="317" r:id="rId17"/>
    <p:sldId id="282" r:id="rId18"/>
    <p:sldId id="284" r:id="rId19"/>
    <p:sldId id="285" r:id="rId20"/>
    <p:sldId id="323" r:id="rId21"/>
    <p:sldId id="294" r:id="rId22"/>
    <p:sldId id="293" r:id="rId23"/>
    <p:sldId id="295" r:id="rId24"/>
    <p:sldId id="321" r:id="rId25"/>
    <p:sldId id="322" r:id="rId26"/>
    <p:sldId id="318" r:id="rId27"/>
    <p:sldId id="303" r:id="rId28"/>
    <p:sldId id="301" r:id="rId29"/>
    <p:sldId id="297" r:id="rId30"/>
    <p:sldId id="298" r:id="rId31"/>
    <p:sldId id="310" r:id="rId32"/>
    <p:sldId id="300" r:id="rId33"/>
    <p:sldId id="315" r:id="rId34"/>
    <p:sldId id="313" r:id="rId35"/>
    <p:sldId id="288" r:id="rId36"/>
    <p:sldId id="304" r:id="rId37"/>
    <p:sldId id="306" r:id="rId38"/>
    <p:sldId id="319" r:id="rId39"/>
    <p:sldId id="325" r:id="rId40"/>
    <p:sldId id="320" r:id="rId41"/>
    <p:sldId id="312" r:id="rId42"/>
    <p:sldId id="289" r:id="rId43"/>
    <p:sldId id="307" r:id="rId44"/>
    <p:sldId id="309" r:id="rId45"/>
    <p:sldId id="291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68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merga:Documents:compile%20tim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Sheet1!$A$2:$A$6</c:f>
              <c:strCache>
                <c:ptCount val="1"/>
                <c:pt idx="0">
                  <c:v>1 2 3 4 5</c:v>
                </c:pt>
              </c:strCache>
            </c:strRef>
          </c:tx>
          <c:spPr>
            <a:solidFill>
              <a:schemeClr val="accent6"/>
            </a:solidFill>
            <a:ln w="2540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Lit>
              <c:ptCount val="1"/>
              <c:pt idx="0">
                <c:v>_x0007_Build #</c:v>
              </c:pt>
            </c:strLit>
          </c:cat>
          <c:val>
            <c:numRef>
              <c:f>Sheet1!$B$2:$B$6</c:f>
              <c:numCache>
                <c:formatCode>mm:ss.0</c:formatCode>
                <c:ptCount val="5"/>
                <c:pt idx="0">
                  <c:v>0.00184462962962963</c:v>
                </c:pt>
                <c:pt idx="1">
                  <c:v>0.000452256944444444</c:v>
                </c:pt>
                <c:pt idx="2">
                  <c:v>0.000248842592592593</c:v>
                </c:pt>
                <c:pt idx="3">
                  <c:v>0.00131635416666667</c:v>
                </c:pt>
                <c:pt idx="4">
                  <c:v>0.000289236111111111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7978728"/>
        <c:axId val="2137972040"/>
      </c:barChart>
      <c:catAx>
        <c:axId val="2137978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 algn="r">
              <a:defRPr sz="2000">
                <a:solidFill>
                  <a:srgbClr val="FFFFFF"/>
                </a:solidFill>
              </a:defRPr>
            </a:pPr>
            <a:endParaRPr lang="en-US"/>
          </a:p>
        </c:txPr>
        <c:crossAx val="2137972040"/>
        <c:crosses val="autoZero"/>
        <c:auto val="1"/>
        <c:lblAlgn val="ctr"/>
        <c:lblOffset val="100"/>
        <c:noMultiLvlLbl val="0"/>
      </c:catAx>
      <c:valAx>
        <c:axId val="21379720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>
                    <a:solidFill>
                      <a:schemeClr val="tx1"/>
                    </a:solidFill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Time</a:t>
                </a:r>
              </a:p>
            </c:rich>
          </c:tx>
          <c:layout/>
          <c:overlay val="0"/>
        </c:title>
        <c:numFmt formatCode="mm:ss.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2137978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A69971-7EDE-FE45-8422-B4A22346D4F2}" type="doc">
      <dgm:prSet loTypeId="urn:microsoft.com/office/officeart/2005/8/layout/vList3" loCatId="" qsTypeId="urn:microsoft.com/office/officeart/2005/8/quickstyle/simple1" qsCatId="simple" csTypeId="urn:microsoft.com/office/officeart/2005/8/colors/accent4_2" csCatId="accent4" phldr="1"/>
      <dgm:spPr/>
    </dgm:pt>
    <dgm:pt modelId="{EA080B29-91B8-4740-B81A-36EE9E2501D0}">
      <dgm:prSet phldrT="[Text]"/>
      <dgm:spPr/>
      <dgm:t>
        <a:bodyPr/>
        <a:lstStyle/>
        <a:p>
          <a:r>
            <a:rPr lang="en-US" dirty="0" err="1" smtClean="0"/>
            <a:t>IntelliJ</a:t>
          </a:r>
          <a:r>
            <a:rPr lang="en-US" dirty="0" smtClean="0"/>
            <a:t> IDEA</a:t>
          </a:r>
          <a:endParaRPr lang="en-US" dirty="0"/>
        </a:p>
      </dgm:t>
    </dgm:pt>
    <dgm:pt modelId="{9774976C-A8FA-C046-B2A2-AE29CD503228}" type="parTrans" cxnId="{16E3BE05-3E3D-CB4A-8232-C8548CA73282}">
      <dgm:prSet/>
      <dgm:spPr/>
      <dgm:t>
        <a:bodyPr/>
        <a:lstStyle/>
        <a:p>
          <a:endParaRPr lang="en-US"/>
        </a:p>
      </dgm:t>
    </dgm:pt>
    <dgm:pt modelId="{994BDDF6-7B43-8242-9D3B-5363CB8BBAAC}" type="sibTrans" cxnId="{16E3BE05-3E3D-CB4A-8232-C8548CA73282}">
      <dgm:prSet/>
      <dgm:spPr/>
      <dgm:t>
        <a:bodyPr/>
        <a:lstStyle/>
        <a:p>
          <a:endParaRPr lang="en-US"/>
        </a:p>
      </dgm:t>
    </dgm:pt>
    <dgm:pt modelId="{0CF6EC2E-E21E-1B41-AE88-D8C37361EBC4}">
      <dgm:prSet phldrT="[Text]"/>
      <dgm:spPr/>
      <dgm:t>
        <a:bodyPr/>
        <a:lstStyle/>
        <a:p>
          <a:r>
            <a:rPr lang="en-US" dirty="0" err="1" smtClean="0"/>
            <a:t>NetBeans</a:t>
          </a:r>
          <a:endParaRPr lang="en-US" dirty="0"/>
        </a:p>
      </dgm:t>
    </dgm:pt>
    <dgm:pt modelId="{92BEF005-C2D8-3149-8C74-7CC3781BE025}" type="parTrans" cxnId="{BC818B2B-B547-8946-9517-113DC450DFB7}">
      <dgm:prSet/>
      <dgm:spPr/>
      <dgm:t>
        <a:bodyPr/>
        <a:lstStyle/>
        <a:p>
          <a:endParaRPr lang="en-US"/>
        </a:p>
      </dgm:t>
    </dgm:pt>
    <dgm:pt modelId="{DD24E259-951E-FF41-AC26-818321A1A9D0}" type="sibTrans" cxnId="{BC818B2B-B547-8946-9517-113DC450DFB7}">
      <dgm:prSet/>
      <dgm:spPr/>
      <dgm:t>
        <a:bodyPr/>
        <a:lstStyle/>
        <a:p>
          <a:endParaRPr lang="en-US"/>
        </a:p>
      </dgm:t>
    </dgm:pt>
    <dgm:pt modelId="{01BD5FC5-C4C3-D946-BDA3-58E3CAA9C37F}">
      <dgm:prSet phldrT="[Text]"/>
      <dgm:spPr/>
      <dgm:t>
        <a:bodyPr/>
        <a:lstStyle/>
        <a:p>
          <a:r>
            <a:rPr lang="en-US" dirty="0" smtClean="0"/>
            <a:t>Eclipse</a:t>
          </a:r>
          <a:endParaRPr lang="en-US" dirty="0"/>
        </a:p>
      </dgm:t>
    </dgm:pt>
    <dgm:pt modelId="{557569FB-FA89-E049-8A91-7EE4B90B8FE7}" type="parTrans" cxnId="{43CB1E01-5140-7845-BA70-52DB9556BF48}">
      <dgm:prSet/>
      <dgm:spPr/>
      <dgm:t>
        <a:bodyPr/>
        <a:lstStyle/>
        <a:p>
          <a:endParaRPr lang="en-US"/>
        </a:p>
      </dgm:t>
    </dgm:pt>
    <dgm:pt modelId="{E4F363D4-DBBC-594A-A74C-C56BA4E563C9}" type="sibTrans" cxnId="{43CB1E01-5140-7845-BA70-52DB9556BF48}">
      <dgm:prSet/>
      <dgm:spPr/>
      <dgm:t>
        <a:bodyPr/>
        <a:lstStyle/>
        <a:p>
          <a:endParaRPr lang="en-US"/>
        </a:p>
      </dgm:t>
    </dgm:pt>
    <dgm:pt modelId="{93E225D9-1FE7-0F44-88F7-0525709CF042}" type="pres">
      <dgm:prSet presAssocID="{67A69971-7EDE-FE45-8422-B4A22346D4F2}" presName="linearFlow" presStyleCnt="0">
        <dgm:presLayoutVars>
          <dgm:dir/>
          <dgm:resizeHandles val="exact"/>
        </dgm:presLayoutVars>
      </dgm:prSet>
      <dgm:spPr/>
    </dgm:pt>
    <dgm:pt modelId="{73F504BA-6110-EA45-BA99-CFDCF301C119}" type="pres">
      <dgm:prSet presAssocID="{EA080B29-91B8-4740-B81A-36EE9E2501D0}" presName="composite" presStyleCnt="0"/>
      <dgm:spPr/>
    </dgm:pt>
    <dgm:pt modelId="{1F68480C-DB41-B843-B8A9-198C95580A69}" type="pres">
      <dgm:prSet presAssocID="{EA080B29-91B8-4740-B81A-36EE9E2501D0}" presName="imgShp" presStyleLbl="fgImgPlace1" presStyleIdx="0" presStyleCnt="3" custLinFactNeighborX="-40243" custLinFactNeighborY="-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AF349A0-C8C1-4449-9B97-1ACE3F1D98E0}" type="pres">
      <dgm:prSet presAssocID="{EA080B29-91B8-4740-B81A-36EE9E2501D0}" presName="txShp" presStyleLbl="node1" presStyleIdx="0" presStyleCnt="3" custScaleX="117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B6EE6-F630-1245-9CEC-E23C9BB6A0D6}" type="pres">
      <dgm:prSet presAssocID="{994BDDF6-7B43-8242-9D3B-5363CB8BBAAC}" presName="spacing" presStyleCnt="0"/>
      <dgm:spPr/>
    </dgm:pt>
    <dgm:pt modelId="{7356F32D-84EA-874B-BB43-C74CF845B391}" type="pres">
      <dgm:prSet presAssocID="{0CF6EC2E-E21E-1B41-AE88-D8C37361EBC4}" presName="composite" presStyleCnt="0"/>
      <dgm:spPr/>
    </dgm:pt>
    <dgm:pt modelId="{9A16C8D0-4B39-754A-8FAD-0F1291234A07}" type="pres">
      <dgm:prSet presAssocID="{0CF6EC2E-E21E-1B41-AE88-D8C37361EBC4}" presName="imgShp" presStyleLbl="fgImgPlace1" presStyleIdx="1" presStyleCnt="3" custLinFactNeighborX="-40243" custLinFactNeighborY="-6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7B2772-AD7F-BA46-9583-9C932A206578}" type="pres">
      <dgm:prSet presAssocID="{0CF6EC2E-E21E-1B41-AE88-D8C37361EBC4}" presName="txShp" presStyleLbl="node1" presStyleIdx="1" presStyleCnt="3" custScaleX="117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505D7-7212-FE4B-B9FF-B88A0F2C9D48}" type="pres">
      <dgm:prSet presAssocID="{DD24E259-951E-FF41-AC26-818321A1A9D0}" presName="spacing" presStyleCnt="0"/>
      <dgm:spPr/>
    </dgm:pt>
    <dgm:pt modelId="{60418FE3-8907-8543-9E26-DAA74C067268}" type="pres">
      <dgm:prSet presAssocID="{01BD5FC5-C4C3-D946-BDA3-58E3CAA9C37F}" presName="composite" presStyleCnt="0"/>
      <dgm:spPr/>
    </dgm:pt>
    <dgm:pt modelId="{53C5B01B-C1F1-7A4E-83D7-6CFBC99888F0}" type="pres">
      <dgm:prSet presAssocID="{01BD5FC5-C4C3-D946-BDA3-58E3CAA9C37F}" presName="imgShp" presStyleLbl="fgImgPlace1" presStyleIdx="2" presStyleCnt="3" custLinFactNeighborX="-40243" custLinFactNeighborY="-6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5FB3FEF-7E56-7E4C-A898-54B02577CD1A}" type="pres">
      <dgm:prSet presAssocID="{01BD5FC5-C4C3-D946-BDA3-58E3CAA9C37F}" presName="txShp" presStyleLbl="node1" presStyleIdx="2" presStyleCnt="3" custScaleX="117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CB1E01-5140-7845-BA70-52DB9556BF48}" srcId="{67A69971-7EDE-FE45-8422-B4A22346D4F2}" destId="{01BD5FC5-C4C3-D946-BDA3-58E3CAA9C37F}" srcOrd="2" destOrd="0" parTransId="{557569FB-FA89-E049-8A91-7EE4B90B8FE7}" sibTransId="{E4F363D4-DBBC-594A-A74C-C56BA4E563C9}"/>
    <dgm:cxn modelId="{74CE926C-E082-4041-B879-14FDD54B2E46}" type="presOf" srcId="{01BD5FC5-C4C3-D946-BDA3-58E3CAA9C37F}" destId="{A5FB3FEF-7E56-7E4C-A898-54B02577CD1A}" srcOrd="0" destOrd="0" presId="urn:microsoft.com/office/officeart/2005/8/layout/vList3"/>
    <dgm:cxn modelId="{F977C722-F854-CC47-871F-A2C3A34F8131}" type="presOf" srcId="{0CF6EC2E-E21E-1B41-AE88-D8C37361EBC4}" destId="{6D7B2772-AD7F-BA46-9583-9C932A206578}" srcOrd="0" destOrd="0" presId="urn:microsoft.com/office/officeart/2005/8/layout/vList3"/>
    <dgm:cxn modelId="{16E3BE05-3E3D-CB4A-8232-C8548CA73282}" srcId="{67A69971-7EDE-FE45-8422-B4A22346D4F2}" destId="{EA080B29-91B8-4740-B81A-36EE9E2501D0}" srcOrd="0" destOrd="0" parTransId="{9774976C-A8FA-C046-B2A2-AE29CD503228}" sibTransId="{994BDDF6-7B43-8242-9D3B-5363CB8BBAAC}"/>
    <dgm:cxn modelId="{6D19B176-9936-B64B-9F0D-12EE78BDE57E}" type="presOf" srcId="{67A69971-7EDE-FE45-8422-B4A22346D4F2}" destId="{93E225D9-1FE7-0F44-88F7-0525709CF042}" srcOrd="0" destOrd="0" presId="urn:microsoft.com/office/officeart/2005/8/layout/vList3"/>
    <dgm:cxn modelId="{BC818B2B-B547-8946-9517-113DC450DFB7}" srcId="{67A69971-7EDE-FE45-8422-B4A22346D4F2}" destId="{0CF6EC2E-E21E-1B41-AE88-D8C37361EBC4}" srcOrd="1" destOrd="0" parTransId="{92BEF005-C2D8-3149-8C74-7CC3781BE025}" sibTransId="{DD24E259-951E-FF41-AC26-818321A1A9D0}"/>
    <dgm:cxn modelId="{037237A3-29F8-034B-9E05-A0B49321C960}" type="presOf" srcId="{EA080B29-91B8-4740-B81A-36EE9E2501D0}" destId="{6AF349A0-C8C1-4449-9B97-1ACE3F1D98E0}" srcOrd="0" destOrd="0" presId="urn:microsoft.com/office/officeart/2005/8/layout/vList3"/>
    <dgm:cxn modelId="{5567B124-C810-654E-AB42-F9A532FF90FE}" type="presParOf" srcId="{93E225D9-1FE7-0F44-88F7-0525709CF042}" destId="{73F504BA-6110-EA45-BA99-CFDCF301C119}" srcOrd="0" destOrd="0" presId="urn:microsoft.com/office/officeart/2005/8/layout/vList3"/>
    <dgm:cxn modelId="{832475C8-729E-C741-82BA-318671D94E80}" type="presParOf" srcId="{73F504BA-6110-EA45-BA99-CFDCF301C119}" destId="{1F68480C-DB41-B843-B8A9-198C95580A69}" srcOrd="0" destOrd="0" presId="urn:microsoft.com/office/officeart/2005/8/layout/vList3"/>
    <dgm:cxn modelId="{65AA20B9-D322-894E-B27B-31B76B9276F6}" type="presParOf" srcId="{73F504BA-6110-EA45-BA99-CFDCF301C119}" destId="{6AF349A0-C8C1-4449-9B97-1ACE3F1D98E0}" srcOrd="1" destOrd="0" presId="urn:microsoft.com/office/officeart/2005/8/layout/vList3"/>
    <dgm:cxn modelId="{2044FBCB-5CCF-DE4D-8EB4-C0CF2B14DFC6}" type="presParOf" srcId="{93E225D9-1FE7-0F44-88F7-0525709CF042}" destId="{A26B6EE6-F630-1245-9CEC-E23C9BB6A0D6}" srcOrd="1" destOrd="0" presId="urn:microsoft.com/office/officeart/2005/8/layout/vList3"/>
    <dgm:cxn modelId="{96333AF7-0FEB-434E-B113-BD76F8B4C052}" type="presParOf" srcId="{93E225D9-1FE7-0F44-88F7-0525709CF042}" destId="{7356F32D-84EA-874B-BB43-C74CF845B391}" srcOrd="2" destOrd="0" presId="urn:microsoft.com/office/officeart/2005/8/layout/vList3"/>
    <dgm:cxn modelId="{70335370-1FDF-DC46-9956-593912797CB6}" type="presParOf" srcId="{7356F32D-84EA-874B-BB43-C74CF845B391}" destId="{9A16C8D0-4B39-754A-8FAD-0F1291234A07}" srcOrd="0" destOrd="0" presId="urn:microsoft.com/office/officeart/2005/8/layout/vList3"/>
    <dgm:cxn modelId="{98DE6450-AD4D-1140-86A5-680AA1F35C68}" type="presParOf" srcId="{7356F32D-84EA-874B-BB43-C74CF845B391}" destId="{6D7B2772-AD7F-BA46-9583-9C932A206578}" srcOrd="1" destOrd="0" presId="urn:microsoft.com/office/officeart/2005/8/layout/vList3"/>
    <dgm:cxn modelId="{FD83472E-6B79-3548-934F-50513F83D4A3}" type="presParOf" srcId="{93E225D9-1FE7-0F44-88F7-0525709CF042}" destId="{065505D7-7212-FE4B-B9FF-B88A0F2C9D48}" srcOrd="3" destOrd="0" presId="urn:microsoft.com/office/officeart/2005/8/layout/vList3"/>
    <dgm:cxn modelId="{FFBCED98-62AE-5049-86BC-0EDBBE1CE500}" type="presParOf" srcId="{93E225D9-1FE7-0F44-88F7-0525709CF042}" destId="{60418FE3-8907-8543-9E26-DAA74C067268}" srcOrd="4" destOrd="0" presId="urn:microsoft.com/office/officeart/2005/8/layout/vList3"/>
    <dgm:cxn modelId="{5027F358-D859-8246-9685-6AF317737AA3}" type="presParOf" srcId="{60418FE3-8907-8543-9E26-DAA74C067268}" destId="{53C5B01B-C1F1-7A4E-83D7-6CFBC99888F0}" srcOrd="0" destOrd="0" presId="urn:microsoft.com/office/officeart/2005/8/layout/vList3"/>
    <dgm:cxn modelId="{17ECDB0E-86B8-E443-9ABF-DAB86FB734C8}" type="presParOf" srcId="{60418FE3-8907-8543-9E26-DAA74C067268}" destId="{A5FB3FEF-7E56-7E4C-A898-54B02577CD1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DE8170-3CD1-6246-8F4B-7C7B1B9485D5}" type="doc">
      <dgm:prSet loTypeId="urn:microsoft.com/office/officeart/2005/8/layout/vList3" loCatId="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688A8AC-C396-FD4B-884F-3B12C4895584}">
      <dgm:prSet phldrT="[Text]"/>
      <dgm:spPr/>
      <dgm:t>
        <a:bodyPr/>
        <a:lstStyle/>
        <a:p>
          <a:r>
            <a:rPr lang="en-US" dirty="0" err="1" smtClean="0"/>
            <a:t>gradle</a:t>
          </a:r>
          <a:endParaRPr lang="en-US" dirty="0"/>
        </a:p>
      </dgm:t>
    </dgm:pt>
    <dgm:pt modelId="{480DB786-5430-8F4D-8F15-53D86D809A6E}" type="parTrans" cxnId="{339CCCFB-DADB-C946-B971-5B903A79C972}">
      <dgm:prSet/>
      <dgm:spPr/>
      <dgm:t>
        <a:bodyPr/>
        <a:lstStyle/>
        <a:p>
          <a:endParaRPr lang="en-US"/>
        </a:p>
      </dgm:t>
    </dgm:pt>
    <dgm:pt modelId="{3E0FC5F4-CA6E-6641-88FE-3093C1F390FC}" type="sibTrans" cxnId="{339CCCFB-DADB-C946-B971-5B903A79C972}">
      <dgm:prSet/>
      <dgm:spPr/>
      <dgm:t>
        <a:bodyPr/>
        <a:lstStyle/>
        <a:p>
          <a:endParaRPr lang="en-US"/>
        </a:p>
      </dgm:t>
    </dgm:pt>
    <dgm:pt modelId="{BBBEB252-6F95-3447-840A-ECE3BFE49CAD}">
      <dgm:prSet phldrT="[Text]"/>
      <dgm:spPr/>
      <dgm:t>
        <a:bodyPr/>
        <a:lstStyle/>
        <a:p>
          <a:r>
            <a:rPr lang="en-US" dirty="0" smtClean="0"/>
            <a:t>maven</a:t>
          </a:r>
          <a:endParaRPr lang="en-US" dirty="0"/>
        </a:p>
      </dgm:t>
    </dgm:pt>
    <dgm:pt modelId="{D9CCE441-A8A0-6A46-BC9F-94F57E9CE086}" type="parTrans" cxnId="{09A6B79B-D6FB-E946-89B9-FC35BA5E40DE}">
      <dgm:prSet/>
      <dgm:spPr/>
      <dgm:t>
        <a:bodyPr/>
        <a:lstStyle/>
        <a:p>
          <a:endParaRPr lang="en-US"/>
        </a:p>
      </dgm:t>
    </dgm:pt>
    <dgm:pt modelId="{A357B5F2-4C67-654E-9EBB-C55851C65987}" type="sibTrans" cxnId="{09A6B79B-D6FB-E946-89B9-FC35BA5E40DE}">
      <dgm:prSet/>
      <dgm:spPr/>
      <dgm:t>
        <a:bodyPr/>
        <a:lstStyle/>
        <a:p>
          <a:endParaRPr lang="en-US"/>
        </a:p>
      </dgm:t>
    </dgm:pt>
    <dgm:pt modelId="{8FC6A997-F92F-8544-BC4C-3D83225708D2}">
      <dgm:prSet phldrT="[Text]"/>
      <dgm:spPr/>
      <dgm:t>
        <a:bodyPr/>
        <a:lstStyle/>
        <a:p>
          <a:r>
            <a:rPr lang="en-US" dirty="0" smtClean="0"/>
            <a:t>ant</a:t>
          </a:r>
          <a:endParaRPr lang="en-US" dirty="0"/>
        </a:p>
      </dgm:t>
    </dgm:pt>
    <dgm:pt modelId="{34BDEB1A-D3A8-E844-96B7-3EEC6DBFABED}" type="parTrans" cxnId="{A7714563-1E5F-374D-A6C9-F7382B618A72}">
      <dgm:prSet/>
      <dgm:spPr/>
      <dgm:t>
        <a:bodyPr/>
        <a:lstStyle/>
        <a:p>
          <a:endParaRPr lang="en-US"/>
        </a:p>
      </dgm:t>
    </dgm:pt>
    <dgm:pt modelId="{96DE061E-E146-F941-95A1-077E0C9DA400}" type="sibTrans" cxnId="{A7714563-1E5F-374D-A6C9-F7382B618A72}">
      <dgm:prSet/>
      <dgm:spPr/>
      <dgm:t>
        <a:bodyPr/>
        <a:lstStyle/>
        <a:p>
          <a:endParaRPr lang="en-US"/>
        </a:p>
      </dgm:t>
    </dgm:pt>
    <dgm:pt modelId="{7695CB35-76CE-BB41-AD88-F4CBE80D748F}" type="pres">
      <dgm:prSet presAssocID="{4CDE8170-3CD1-6246-8F4B-7C7B1B9485D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CAC1A4-61AC-B148-90FB-A2CFC63C1E80}" type="pres">
      <dgm:prSet presAssocID="{E688A8AC-C396-FD4B-884F-3B12C4895584}" presName="composite" presStyleCnt="0"/>
      <dgm:spPr/>
    </dgm:pt>
    <dgm:pt modelId="{B95E12E3-05FC-3E49-AB39-E5BD5A54C64A}" type="pres">
      <dgm:prSet presAssocID="{E688A8AC-C396-FD4B-884F-3B12C4895584}" presName="imgShp" presStyleLbl="fgImgPlace1" presStyleIdx="0" presStyleCnt="3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66774D2-F575-064B-803C-1BFA67DEAAC7}" type="pres">
      <dgm:prSet presAssocID="{E688A8AC-C396-FD4B-884F-3B12C489558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69CBB-5E0E-7148-B99C-7F2A4FE58825}" type="pres">
      <dgm:prSet presAssocID="{3E0FC5F4-CA6E-6641-88FE-3093C1F390FC}" presName="spacing" presStyleCnt="0"/>
      <dgm:spPr/>
    </dgm:pt>
    <dgm:pt modelId="{CEBCA0F0-F987-C14F-8105-14B5A3F44BA2}" type="pres">
      <dgm:prSet presAssocID="{BBBEB252-6F95-3447-840A-ECE3BFE49CAD}" presName="composite" presStyleCnt="0"/>
      <dgm:spPr/>
    </dgm:pt>
    <dgm:pt modelId="{49C5A935-14E6-1247-AD5A-24AC267DBDE9}" type="pres">
      <dgm:prSet presAssocID="{BBBEB252-6F95-3447-840A-ECE3BFE49CAD}" presName="imgShp" presStyleLbl="fgImgPlace1" presStyleIdx="1" presStyleCnt="3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194502A-6E7F-CB42-B76C-78095EC88426}" type="pres">
      <dgm:prSet presAssocID="{BBBEB252-6F95-3447-840A-ECE3BFE49CA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28A02A-1BC5-894F-BED3-13AE19E2F5FD}" type="pres">
      <dgm:prSet presAssocID="{A357B5F2-4C67-654E-9EBB-C55851C65987}" presName="spacing" presStyleCnt="0"/>
      <dgm:spPr/>
    </dgm:pt>
    <dgm:pt modelId="{F1F18EC7-7DC4-B94D-9BA3-6EEC176F41C8}" type="pres">
      <dgm:prSet presAssocID="{8FC6A997-F92F-8544-BC4C-3D83225708D2}" presName="composite" presStyleCnt="0"/>
      <dgm:spPr/>
    </dgm:pt>
    <dgm:pt modelId="{0E00FC5F-AD35-DA40-B2A8-0EEAC60481EF}" type="pres">
      <dgm:prSet presAssocID="{8FC6A997-F92F-8544-BC4C-3D83225708D2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B605757-C3D1-2D43-9FCC-5516BED8425D}" type="pres">
      <dgm:prSet presAssocID="{8FC6A997-F92F-8544-BC4C-3D83225708D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968EAB-D439-BE45-A9B1-1FABD9FBE605}" type="presOf" srcId="{4CDE8170-3CD1-6246-8F4B-7C7B1B9485D5}" destId="{7695CB35-76CE-BB41-AD88-F4CBE80D748F}" srcOrd="0" destOrd="0" presId="urn:microsoft.com/office/officeart/2005/8/layout/vList3"/>
    <dgm:cxn modelId="{09A6B79B-D6FB-E946-89B9-FC35BA5E40DE}" srcId="{4CDE8170-3CD1-6246-8F4B-7C7B1B9485D5}" destId="{BBBEB252-6F95-3447-840A-ECE3BFE49CAD}" srcOrd="1" destOrd="0" parTransId="{D9CCE441-A8A0-6A46-BC9F-94F57E9CE086}" sibTransId="{A357B5F2-4C67-654E-9EBB-C55851C65987}"/>
    <dgm:cxn modelId="{A7714563-1E5F-374D-A6C9-F7382B618A72}" srcId="{4CDE8170-3CD1-6246-8F4B-7C7B1B9485D5}" destId="{8FC6A997-F92F-8544-BC4C-3D83225708D2}" srcOrd="2" destOrd="0" parTransId="{34BDEB1A-D3A8-E844-96B7-3EEC6DBFABED}" sibTransId="{96DE061E-E146-F941-95A1-077E0C9DA400}"/>
    <dgm:cxn modelId="{339CCCFB-DADB-C946-B971-5B903A79C972}" srcId="{4CDE8170-3CD1-6246-8F4B-7C7B1B9485D5}" destId="{E688A8AC-C396-FD4B-884F-3B12C4895584}" srcOrd="0" destOrd="0" parTransId="{480DB786-5430-8F4D-8F15-53D86D809A6E}" sibTransId="{3E0FC5F4-CA6E-6641-88FE-3093C1F390FC}"/>
    <dgm:cxn modelId="{6C49A2E2-37F3-FC48-897B-9C644BB8AB67}" type="presOf" srcId="{E688A8AC-C396-FD4B-884F-3B12C4895584}" destId="{F66774D2-F575-064B-803C-1BFA67DEAAC7}" srcOrd="0" destOrd="0" presId="urn:microsoft.com/office/officeart/2005/8/layout/vList3"/>
    <dgm:cxn modelId="{36967F86-C39E-3746-9F84-DF837777D3E7}" type="presOf" srcId="{8FC6A997-F92F-8544-BC4C-3D83225708D2}" destId="{2B605757-C3D1-2D43-9FCC-5516BED8425D}" srcOrd="0" destOrd="0" presId="urn:microsoft.com/office/officeart/2005/8/layout/vList3"/>
    <dgm:cxn modelId="{44EAB915-DD10-D64C-861F-D1FA7DEE7B02}" type="presOf" srcId="{BBBEB252-6F95-3447-840A-ECE3BFE49CAD}" destId="{0194502A-6E7F-CB42-B76C-78095EC88426}" srcOrd="0" destOrd="0" presId="urn:microsoft.com/office/officeart/2005/8/layout/vList3"/>
    <dgm:cxn modelId="{81B237BC-A733-AC4E-80B0-B5368AB9605A}" type="presParOf" srcId="{7695CB35-76CE-BB41-AD88-F4CBE80D748F}" destId="{C5CAC1A4-61AC-B148-90FB-A2CFC63C1E80}" srcOrd="0" destOrd="0" presId="urn:microsoft.com/office/officeart/2005/8/layout/vList3"/>
    <dgm:cxn modelId="{23A70640-BE8D-8642-B2CE-E8A9404C2110}" type="presParOf" srcId="{C5CAC1A4-61AC-B148-90FB-A2CFC63C1E80}" destId="{B95E12E3-05FC-3E49-AB39-E5BD5A54C64A}" srcOrd="0" destOrd="0" presId="urn:microsoft.com/office/officeart/2005/8/layout/vList3"/>
    <dgm:cxn modelId="{81AC1E75-4868-7848-9041-5687ED336F3E}" type="presParOf" srcId="{C5CAC1A4-61AC-B148-90FB-A2CFC63C1E80}" destId="{F66774D2-F575-064B-803C-1BFA67DEAAC7}" srcOrd="1" destOrd="0" presId="urn:microsoft.com/office/officeart/2005/8/layout/vList3"/>
    <dgm:cxn modelId="{0B8210F5-F49E-D743-B2A0-5A56CA802009}" type="presParOf" srcId="{7695CB35-76CE-BB41-AD88-F4CBE80D748F}" destId="{D1769CBB-5E0E-7148-B99C-7F2A4FE58825}" srcOrd="1" destOrd="0" presId="urn:microsoft.com/office/officeart/2005/8/layout/vList3"/>
    <dgm:cxn modelId="{1E567FB4-7488-F443-8C1B-33B09CB46480}" type="presParOf" srcId="{7695CB35-76CE-BB41-AD88-F4CBE80D748F}" destId="{CEBCA0F0-F987-C14F-8105-14B5A3F44BA2}" srcOrd="2" destOrd="0" presId="urn:microsoft.com/office/officeart/2005/8/layout/vList3"/>
    <dgm:cxn modelId="{F7FAB7C6-AA11-734D-9CB5-BDBD80FC8FBD}" type="presParOf" srcId="{CEBCA0F0-F987-C14F-8105-14B5A3F44BA2}" destId="{49C5A935-14E6-1247-AD5A-24AC267DBDE9}" srcOrd="0" destOrd="0" presId="urn:microsoft.com/office/officeart/2005/8/layout/vList3"/>
    <dgm:cxn modelId="{104E5057-8AD8-9A47-BA7E-C781A91091D1}" type="presParOf" srcId="{CEBCA0F0-F987-C14F-8105-14B5A3F44BA2}" destId="{0194502A-6E7F-CB42-B76C-78095EC88426}" srcOrd="1" destOrd="0" presId="urn:microsoft.com/office/officeart/2005/8/layout/vList3"/>
    <dgm:cxn modelId="{52F1AEBC-B5A7-F24C-B384-DF10C68B8806}" type="presParOf" srcId="{7695CB35-76CE-BB41-AD88-F4CBE80D748F}" destId="{3928A02A-1BC5-894F-BED3-13AE19E2F5FD}" srcOrd="3" destOrd="0" presId="urn:microsoft.com/office/officeart/2005/8/layout/vList3"/>
    <dgm:cxn modelId="{F0F64984-4647-CF40-9CD8-82FDC53F2E96}" type="presParOf" srcId="{7695CB35-76CE-BB41-AD88-F4CBE80D748F}" destId="{F1F18EC7-7DC4-B94D-9BA3-6EEC176F41C8}" srcOrd="4" destOrd="0" presId="urn:microsoft.com/office/officeart/2005/8/layout/vList3"/>
    <dgm:cxn modelId="{8E1EE4DB-898B-5247-96E0-B051D1FDBC6E}" type="presParOf" srcId="{F1F18EC7-7DC4-B94D-9BA3-6EEC176F41C8}" destId="{0E00FC5F-AD35-DA40-B2A8-0EEAC60481EF}" srcOrd="0" destOrd="0" presId="urn:microsoft.com/office/officeart/2005/8/layout/vList3"/>
    <dgm:cxn modelId="{171FD7F2-BDF3-8E49-8214-C17E6538E0A0}" type="presParOf" srcId="{F1F18EC7-7DC4-B94D-9BA3-6EEC176F41C8}" destId="{2B605757-C3D1-2D43-9FCC-5516BED842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DE8170-3CD1-6246-8F4B-7C7B1B9485D5}" type="doc">
      <dgm:prSet loTypeId="urn:microsoft.com/office/officeart/2005/8/layout/vList3" loCatId="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688A8AC-C396-FD4B-884F-3B12C4895584}">
      <dgm:prSet phldrT="[Text]"/>
      <dgm:spPr/>
      <dgm:t>
        <a:bodyPr/>
        <a:lstStyle/>
        <a:p>
          <a:r>
            <a:rPr lang="en-US" dirty="0" smtClean="0"/>
            <a:t>Guava/</a:t>
          </a:r>
          <a:r>
            <a:rPr lang="en-US" dirty="0" err="1" smtClean="0"/>
            <a:t>Guice</a:t>
          </a:r>
          <a:endParaRPr lang="en-US" dirty="0"/>
        </a:p>
      </dgm:t>
    </dgm:pt>
    <dgm:pt modelId="{480DB786-5430-8F4D-8F15-53D86D809A6E}" type="parTrans" cxnId="{339CCCFB-DADB-C946-B971-5B903A79C972}">
      <dgm:prSet/>
      <dgm:spPr/>
      <dgm:t>
        <a:bodyPr/>
        <a:lstStyle/>
        <a:p>
          <a:endParaRPr lang="en-US"/>
        </a:p>
      </dgm:t>
    </dgm:pt>
    <dgm:pt modelId="{3E0FC5F4-CA6E-6641-88FE-3093C1F390FC}" type="sibTrans" cxnId="{339CCCFB-DADB-C946-B971-5B903A79C972}">
      <dgm:prSet/>
      <dgm:spPr/>
      <dgm:t>
        <a:bodyPr/>
        <a:lstStyle/>
        <a:p>
          <a:endParaRPr lang="en-US"/>
        </a:p>
      </dgm:t>
    </dgm:pt>
    <dgm:pt modelId="{BBBEB252-6F95-3447-840A-ECE3BFE49CAD}">
      <dgm:prSet phldrT="[Text]"/>
      <dgm:spPr/>
      <dgm:t>
        <a:bodyPr/>
        <a:lstStyle/>
        <a:p>
          <a:r>
            <a:rPr lang="en-US" dirty="0" smtClean="0"/>
            <a:t>Spring</a:t>
          </a:r>
          <a:endParaRPr lang="en-US" dirty="0"/>
        </a:p>
      </dgm:t>
    </dgm:pt>
    <dgm:pt modelId="{D9CCE441-A8A0-6A46-BC9F-94F57E9CE086}" type="parTrans" cxnId="{09A6B79B-D6FB-E946-89B9-FC35BA5E40DE}">
      <dgm:prSet/>
      <dgm:spPr/>
      <dgm:t>
        <a:bodyPr/>
        <a:lstStyle/>
        <a:p>
          <a:endParaRPr lang="en-US"/>
        </a:p>
      </dgm:t>
    </dgm:pt>
    <dgm:pt modelId="{A357B5F2-4C67-654E-9EBB-C55851C65987}" type="sibTrans" cxnId="{09A6B79B-D6FB-E946-89B9-FC35BA5E40DE}">
      <dgm:prSet/>
      <dgm:spPr/>
      <dgm:t>
        <a:bodyPr/>
        <a:lstStyle/>
        <a:p>
          <a:endParaRPr lang="en-US"/>
        </a:p>
      </dgm:t>
    </dgm:pt>
    <dgm:pt modelId="{7701076D-6222-0945-86FB-84109D5B4AEE}">
      <dgm:prSet phldrT="[Text]"/>
      <dgm:spPr/>
      <dgm:t>
        <a:bodyPr/>
        <a:lstStyle/>
        <a:p>
          <a:r>
            <a:rPr lang="en-US" dirty="0" smtClean="0"/>
            <a:t>Hibernate</a:t>
          </a:r>
          <a:endParaRPr lang="en-US" dirty="0"/>
        </a:p>
      </dgm:t>
    </dgm:pt>
    <dgm:pt modelId="{28D4862E-9B54-D341-AE8D-C42D42022409}" type="sibTrans" cxnId="{6AF5888D-B204-2C44-917D-B2F660098B36}">
      <dgm:prSet/>
      <dgm:spPr/>
      <dgm:t>
        <a:bodyPr/>
        <a:lstStyle/>
        <a:p>
          <a:endParaRPr lang="en-US"/>
        </a:p>
      </dgm:t>
    </dgm:pt>
    <dgm:pt modelId="{A70BDE19-0468-974B-80AD-919758ABCC48}" type="parTrans" cxnId="{6AF5888D-B204-2C44-917D-B2F660098B36}">
      <dgm:prSet/>
      <dgm:spPr/>
      <dgm:t>
        <a:bodyPr/>
        <a:lstStyle/>
        <a:p>
          <a:endParaRPr lang="en-US"/>
        </a:p>
      </dgm:t>
    </dgm:pt>
    <dgm:pt modelId="{7695CB35-76CE-BB41-AD88-F4CBE80D748F}" type="pres">
      <dgm:prSet presAssocID="{4CDE8170-3CD1-6246-8F4B-7C7B1B9485D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A503B5-0530-0440-A18F-1C717393C962}" type="pres">
      <dgm:prSet presAssocID="{7701076D-6222-0945-86FB-84109D5B4AEE}" presName="composite" presStyleCnt="0"/>
      <dgm:spPr/>
    </dgm:pt>
    <dgm:pt modelId="{C8B6814B-DEE9-E04C-AF0B-22B5F5B6BC03}" type="pres">
      <dgm:prSet presAssocID="{7701076D-6222-0945-86FB-84109D5B4AEE}" presName="imgShp" presStyleLbl="fgImgPlace1" presStyleIdx="0" presStyleCnt="3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F6EA39E-D1B3-4142-AC25-61438725152B}" type="pres">
      <dgm:prSet presAssocID="{7701076D-6222-0945-86FB-84109D5B4AEE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CC733-698A-6748-9371-53AC1A6C190E}" type="pres">
      <dgm:prSet presAssocID="{28D4862E-9B54-D341-AE8D-C42D42022409}" presName="spacing" presStyleCnt="0"/>
      <dgm:spPr/>
    </dgm:pt>
    <dgm:pt modelId="{C5CAC1A4-61AC-B148-90FB-A2CFC63C1E80}" type="pres">
      <dgm:prSet presAssocID="{E688A8AC-C396-FD4B-884F-3B12C4895584}" presName="composite" presStyleCnt="0"/>
      <dgm:spPr/>
    </dgm:pt>
    <dgm:pt modelId="{B95E12E3-05FC-3E49-AB39-E5BD5A54C64A}" type="pres">
      <dgm:prSet presAssocID="{E688A8AC-C396-FD4B-884F-3B12C4895584}" presName="imgShp" presStyleLbl="fgImgPlace1" presStyleIdx="1" presStyleCnt="3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66774D2-F575-064B-803C-1BFA67DEAAC7}" type="pres">
      <dgm:prSet presAssocID="{E688A8AC-C396-FD4B-884F-3B12C4895584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69CBB-5E0E-7148-B99C-7F2A4FE58825}" type="pres">
      <dgm:prSet presAssocID="{3E0FC5F4-CA6E-6641-88FE-3093C1F390FC}" presName="spacing" presStyleCnt="0"/>
      <dgm:spPr/>
    </dgm:pt>
    <dgm:pt modelId="{CEBCA0F0-F987-C14F-8105-14B5A3F44BA2}" type="pres">
      <dgm:prSet presAssocID="{BBBEB252-6F95-3447-840A-ECE3BFE49CAD}" presName="composite" presStyleCnt="0"/>
      <dgm:spPr/>
    </dgm:pt>
    <dgm:pt modelId="{49C5A935-14E6-1247-AD5A-24AC267DBDE9}" type="pres">
      <dgm:prSet presAssocID="{BBBEB252-6F95-3447-840A-ECE3BFE49CAD}" presName="imgShp" presStyleLbl="fgImgPlace1" presStyleIdx="2" presStyleCnt="3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194502A-6E7F-CB42-B76C-78095EC88426}" type="pres">
      <dgm:prSet presAssocID="{BBBEB252-6F95-3447-840A-ECE3BFE49CA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965784-D287-1E40-B938-A372C8CDD694}" type="presOf" srcId="{4CDE8170-3CD1-6246-8F4B-7C7B1B9485D5}" destId="{7695CB35-76CE-BB41-AD88-F4CBE80D748F}" srcOrd="0" destOrd="0" presId="urn:microsoft.com/office/officeart/2005/8/layout/vList3"/>
    <dgm:cxn modelId="{6AF5888D-B204-2C44-917D-B2F660098B36}" srcId="{4CDE8170-3CD1-6246-8F4B-7C7B1B9485D5}" destId="{7701076D-6222-0945-86FB-84109D5B4AEE}" srcOrd="0" destOrd="0" parTransId="{A70BDE19-0468-974B-80AD-919758ABCC48}" sibTransId="{28D4862E-9B54-D341-AE8D-C42D42022409}"/>
    <dgm:cxn modelId="{B908FA18-BA06-954C-80E8-41807AFB08E7}" type="presOf" srcId="{E688A8AC-C396-FD4B-884F-3B12C4895584}" destId="{F66774D2-F575-064B-803C-1BFA67DEAAC7}" srcOrd="0" destOrd="0" presId="urn:microsoft.com/office/officeart/2005/8/layout/vList3"/>
    <dgm:cxn modelId="{339CCCFB-DADB-C946-B971-5B903A79C972}" srcId="{4CDE8170-3CD1-6246-8F4B-7C7B1B9485D5}" destId="{E688A8AC-C396-FD4B-884F-3B12C4895584}" srcOrd="1" destOrd="0" parTransId="{480DB786-5430-8F4D-8F15-53D86D809A6E}" sibTransId="{3E0FC5F4-CA6E-6641-88FE-3093C1F390FC}"/>
    <dgm:cxn modelId="{3D2E7990-ED76-CC4A-BD06-AF9B8021CF95}" type="presOf" srcId="{7701076D-6222-0945-86FB-84109D5B4AEE}" destId="{EF6EA39E-D1B3-4142-AC25-61438725152B}" srcOrd="0" destOrd="0" presId="urn:microsoft.com/office/officeart/2005/8/layout/vList3"/>
    <dgm:cxn modelId="{9C21ACCC-BF94-5D41-88B3-F1478AE2FC2B}" type="presOf" srcId="{BBBEB252-6F95-3447-840A-ECE3BFE49CAD}" destId="{0194502A-6E7F-CB42-B76C-78095EC88426}" srcOrd="0" destOrd="0" presId="urn:microsoft.com/office/officeart/2005/8/layout/vList3"/>
    <dgm:cxn modelId="{09A6B79B-D6FB-E946-89B9-FC35BA5E40DE}" srcId="{4CDE8170-3CD1-6246-8F4B-7C7B1B9485D5}" destId="{BBBEB252-6F95-3447-840A-ECE3BFE49CAD}" srcOrd="2" destOrd="0" parTransId="{D9CCE441-A8A0-6A46-BC9F-94F57E9CE086}" sibTransId="{A357B5F2-4C67-654E-9EBB-C55851C65987}"/>
    <dgm:cxn modelId="{0D748119-E3E2-AD4D-9129-5703FBCCACF2}" type="presParOf" srcId="{7695CB35-76CE-BB41-AD88-F4CBE80D748F}" destId="{E6A503B5-0530-0440-A18F-1C717393C962}" srcOrd="0" destOrd="0" presId="urn:microsoft.com/office/officeart/2005/8/layout/vList3"/>
    <dgm:cxn modelId="{0341333E-7AEC-3144-84F1-E6E5B22F67F8}" type="presParOf" srcId="{E6A503B5-0530-0440-A18F-1C717393C962}" destId="{C8B6814B-DEE9-E04C-AF0B-22B5F5B6BC03}" srcOrd="0" destOrd="0" presId="urn:microsoft.com/office/officeart/2005/8/layout/vList3"/>
    <dgm:cxn modelId="{399F828A-4620-834E-9819-5B606E6C5C07}" type="presParOf" srcId="{E6A503B5-0530-0440-A18F-1C717393C962}" destId="{EF6EA39E-D1B3-4142-AC25-61438725152B}" srcOrd="1" destOrd="0" presId="urn:microsoft.com/office/officeart/2005/8/layout/vList3"/>
    <dgm:cxn modelId="{52279F95-28A7-4F4B-8297-6D414F947035}" type="presParOf" srcId="{7695CB35-76CE-BB41-AD88-F4CBE80D748F}" destId="{ED2CC733-698A-6748-9371-53AC1A6C190E}" srcOrd="1" destOrd="0" presId="urn:microsoft.com/office/officeart/2005/8/layout/vList3"/>
    <dgm:cxn modelId="{A7142DA1-4B44-F140-8452-2039EF2AE229}" type="presParOf" srcId="{7695CB35-76CE-BB41-AD88-F4CBE80D748F}" destId="{C5CAC1A4-61AC-B148-90FB-A2CFC63C1E80}" srcOrd="2" destOrd="0" presId="urn:microsoft.com/office/officeart/2005/8/layout/vList3"/>
    <dgm:cxn modelId="{CA326238-056B-3C4E-A7E1-D857139CE443}" type="presParOf" srcId="{C5CAC1A4-61AC-B148-90FB-A2CFC63C1E80}" destId="{B95E12E3-05FC-3E49-AB39-E5BD5A54C64A}" srcOrd="0" destOrd="0" presId="urn:microsoft.com/office/officeart/2005/8/layout/vList3"/>
    <dgm:cxn modelId="{AD4BCC92-4171-5A46-A0C4-D81149A7F231}" type="presParOf" srcId="{C5CAC1A4-61AC-B148-90FB-A2CFC63C1E80}" destId="{F66774D2-F575-064B-803C-1BFA67DEAAC7}" srcOrd="1" destOrd="0" presId="urn:microsoft.com/office/officeart/2005/8/layout/vList3"/>
    <dgm:cxn modelId="{CE8E40B7-EE25-6541-B42B-C23C1CEFDF9A}" type="presParOf" srcId="{7695CB35-76CE-BB41-AD88-F4CBE80D748F}" destId="{D1769CBB-5E0E-7148-B99C-7F2A4FE58825}" srcOrd="3" destOrd="0" presId="urn:microsoft.com/office/officeart/2005/8/layout/vList3"/>
    <dgm:cxn modelId="{281FE1A3-D3B8-E446-85E9-9E74F53045AB}" type="presParOf" srcId="{7695CB35-76CE-BB41-AD88-F4CBE80D748F}" destId="{CEBCA0F0-F987-C14F-8105-14B5A3F44BA2}" srcOrd="4" destOrd="0" presId="urn:microsoft.com/office/officeart/2005/8/layout/vList3"/>
    <dgm:cxn modelId="{2FB5CF66-4B11-AA40-8EB6-7B669D120CAA}" type="presParOf" srcId="{CEBCA0F0-F987-C14F-8105-14B5A3F44BA2}" destId="{49C5A935-14E6-1247-AD5A-24AC267DBDE9}" srcOrd="0" destOrd="0" presId="urn:microsoft.com/office/officeart/2005/8/layout/vList3"/>
    <dgm:cxn modelId="{535CBC14-0805-CE4E-B1BC-D5A9E969DEA0}" type="presParOf" srcId="{CEBCA0F0-F987-C14F-8105-14B5A3F44BA2}" destId="{0194502A-6E7F-CB42-B76C-78095EC884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45A69F-4D7D-9B45-8A71-027E4609327B}" type="doc">
      <dgm:prSet loTypeId="urn:microsoft.com/office/officeart/2005/8/layout/hierarchy6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2129D31-4CE2-144F-B951-ED6CB5171EE4}">
      <dgm:prSet phldrT="[Text]" custT="1"/>
      <dgm:spPr/>
      <dgm:t>
        <a:bodyPr/>
        <a:lstStyle/>
        <a:p>
          <a:r>
            <a:rPr lang="en-US" sz="1400" b="0" dirty="0" smtClean="0"/>
            <a:t>Executable Container</a:t>
          </a:r>
          <a:endParaRPr lang="en-US" sz="1400" b="0" dirty="0"/>
        </a:p>
      </dgm:t>
    </dgm:pt>
    <dgm:pt modelId="{CDF9E556-A22B-5442-ABBA-9A37131A78DC}" type="parTrans" cxnId="{DB879EF5-B188-4943-9DC9-0FB6FC4ED38E}">
      <dgm:prSet/>
      <dgm:spPr/>
      <dgm:t>
        <a:bodyPr/>
        <a:lstStyle/>
        <a:p>
          <a:endParaRPr lang="en-US"/>
        </a:p>
      </dgm:t>
    </dgm:pt>
    <dgm:pt modelId="{E92C035A-CFFB-8C47-A220-9E23075DF72A}" type="sibTrans" cxnId="{DB879EF5-B188-4943-9DC9-0FB6FC4ED38E}">
      <dgm:prSet/>
      <dgm:spPr/>
      <dgm:t>
        <a:bodyPr/>
        <a:lstStyle/>
        <a:p>
          <a:endParaRPr lang="en-US"/>
        </a:p>
      </dgm:t>
    </dgm:pt>
    <dgm:pt modelId="{1A0C927C-8B98-0F40-97E4-0D841A09CD91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b="0" dirty="0" smtClean="0"/>
            <a:t>Crawler framework</a:t>
          </a:r>
          <a:endParaRPr lang="en-US" sz="1400" b="0" dirty="0"/>
        </a:p>
      </dgm:t>
    </dgm:pt>
    <dgm:pt modelId="{457B392B-0B79-1E40-81A3-40686D24856D}" type="parTrans" cxnId="{75818299-B2F4-9442-B2A1-A305531161B4}">
      <dgm:prSet/>
      <dgm:spPr/>
      <dgm:t>
        <a:bodyPr/>
        <a:lstStyle/>
        <a:p>
          <a:endParaRPr lang="en-US" sz="2000" b="0"/>
        </a:p>
      </dgm:t>
    </dgm:pt>
    <dgm:pt modelId="{746A9243-424B-B346-9E97-74350E0BBFA3}" type="sibTrans" cxnId="{75818299-B2F4-9442-B2A1-A305531161B4}">
      <dgm:prSet/>
      <dgm:spPr/>
      <dgm:t>
        <a:bodyPr/>
        <a:lstStyle/>
        <a:p>
          <a:endParaRPr lang="en-US"/>
        </a:p>
      </dgm:t>
    </dgm:pt>
    <dgm:pt modelId="{1C6EE08F-DD38-E546-A942-84F4BFA792FC}">
      <dgm:prSet phldrT="[Text]" custT="1"/>
      <dgm:spPr/>
      <dgm:t>
        <a:bodyPr/>
        <a:lstStyle/>
        <a:p>
          <a:r>
            <a:rPr lang="en-US" sz="1200" dirty="0" smtClean="0"/>
            <a:t>Twitter</a:t>
          </a:r>
          <a:endParaRPr lang="en-US" sz="1200" dirty="0"/>
        </a:p>
      </dgm:t>
    </dgm:pt>
    <dgm:pt modelId="{2A7CF108-CF5C-E947-AAED-4DF4D752FF97}" type="parTrans" cxnId="{B0804BFB-D951-4742-AFE3-266941307278}">
      <dgm:prSet/>
      <dgm:spPr/>
      <dgm:t>
        <a:bodyPr/>
        <a:lstStyle/>
        <a:p>
          <a:endParaRPr lang="en-US" sz="2000"/>
        </a:p>
      </dgm:t>
    </dgm:pt>
    <dgm:pt modelId="{400C78B2-09F9-4B4F-9C66-088E7FC0CA17}" type="sibTrans" cxnId="{B0804BFB-D951-4742-AFE3-266941307278}">
      <dgm:prSet/>
      <dgm:spPr/>
      <dgm:t>
        <a:bodyPr/>
        <a:lstStyle/>
        <a:p>
          <a:endParaRPr lang="en-US"/>
        </a:p>
      </dgm:t>
    </dgm:pt>
    <dgm:pt modelId="{6F39C38E-F2AE-8E43-BFE0-EB61F61ABCF3}">
      <dgm:prSet phldrT="[Text]" custT="1"/>
      <dgm:spPr/>
      <dgm:t>
        <a:bodyPr/>
        <a:lstStyle/>
        <a:p>
          <a:r>
            <a:rPr lang="en-US" sz="1200" dirty="0" err="1" smtClean="0"/>
            <a:t>TripAdvisor</a:t>
          </a:r>
          <a:endParaRPr lang="en-US" sz="1200" dirty="0"/>
        </a:p>
      </dgm:t>
    </dgm:pt>
    <dgm:pt modelId="{6689887B-5926-2443-85A4-EC22FD3745AA}" type="parTrans" cxnId="{556AA89E-DD7D-4448-8FC0-DC5CE05FED84}">
      <dgm:prSet/>
      <dgm:spPr/>
      <dgm:t>
        <a:bodyPr/>
        <a:lstStyle/>
        <a:p>
          <a:endParaRPr lang="en-US" sz="2000"/>
        </a:p>
      </dgm:t>
    </dgm:pt>
    <dgm:pt modelId="{6A2D388A-5E47-3842-965B-80021C10B903}" type="sibTrans" cxnId="{556AA89E-DD7D-4448-8FC0-DC5CE05FED84}">
      <dgm:prSet/>
      <dgm:spPr/>
      <dgm:t>
        <a:bodyPr/>
        <a:lstStyle/>
        <a:p>
          <a:endParaRPr lang="en-US"/>
        </a:p>
      </dgm:t>
    </dgm:pt>
    <dgm:pt modelId="{5B655AD0-015F-1044-B8CA-F416B3CB565E}">
      <dgm:prSet phldrT="[Text]" custT="1"/>
      <dgm:spPr/>
      <dgm:t>
        <a:bodyPr/>
        <a:lstStyle/>
        <a:p>
          <a:r>
            <a:rPr lang="en-US" sz="1400" b="0" dirty="0" smtClean="0"/>
            <a:t>Web framework</a:t>
          </a:r>
          <a:endParaRPr lang="en-US" sz="1400" b="0" dirty="0"/>
        </a:p>
      </dgm:t>
    </dgm:pt>
    <dgm:pt modelId="{E9AE112F-F664-B841-AB18-2DD84E3639CA}" type="parTrans" cxnId="{7DEC5C90-1410-CC4D-963C-53DD67B38FE8}">
      <dgm:prSet/>
      <dgm:spPr/>
      <dgm:t>
        <a:bodyPr/>
        <a:lstStyle/>
        <a:p>
          <a:endParaRPr lang="en-US" sz="2000" b="0"/>
        </a:p>
      </dgm:t>
    </dgm:pt>
    <dgm:pt modelId="{F567F94B-C626-D443-A1EA-3975BB0744DE}" type="sibTrans" cxnId="{7DEC5C90-1410-CC4D-963C-53DD67B38FE8}">
      <dgm:prSet/>
      <dgm:spPr/>
      <dgm:t>
        <a:bodyPr/>
        <a:lstStyle/>
        <a:p>
          <a:endParaRPr lang="en-US"/>
        </a:p>
      </dgm:t>
    </dgm:pt>
    <dgm:pt modelId="{1AFEDF1C-E68F-974A-8693-840C3655180F}">
      <dgm:prSet phldrT="[Text]" custT="1"/>
      <dgm:spPr/>
      <dgm:t>
        <a:bodyPr/>
        <a:lstStyle/>
        <a:p>
          <a:r>
            <a:rPr lang="en-US" sz="1200" dirty="0" smtClean="0"/>
            <a:t>Dashboard</a:t>
          </a:r>
          <a:endParaRPr lang="en-US" sz="1200" dirty="0"/>
        </a:p>
      </dgm:t>
    </dgm:pt>
    <dgm:pt modelId="{10BE7030-EDA6-9949-8C87-DE226DFAD05A}" type="parTrans" cxnId="{3328E6C9-B660-6745-8E52-3E41C0A2E16D}">
      <dgm:prSet/>
      <dgm:spPr/>
      <dgm:t>
        <a:bodyPr/>
        <a:lstStyle/>
        <a:p>
          <a:endParaRPr lang="en-US" sz="2000"/>
        </a:p>
      </dgm:t>
    </dgm:pt>
    <dgm:pt modelId="{AEDC3B7E-9D04-1F47-BD5E-363909DFA2E1}" type="sibTrans" cxnId="{3328E6C9-B660-6745-8E52-3E41C0A2E16D}">
      <dgm:prSet/>
      <dgm:spPr/>
      <dgm:t>
        <a:bodyPr/>
        <a:lstStyle/>
        <a:p>
          <a:endParaRPr lang="en-US"/>
        </a:p>
      </dgm:t>
    </dgm:pt>
    <dgm:pt modelId="{4582E58C-BBA1-AD4C-A014-7BCB9935883E}">
      <dgm:prSet phldrT="[Text]" custT="1"/>
      <dgm:spPr/>
      <dgm:t>
        <a:bodyPr/>
        <a:lstStyle/>
        <a:p>
          <a:r>
            <a:rPr lang="en-US" sz="1200" dirty="0" err="1" smtClean="0"/>
            <a:t>Backoffice</a:t>
          </a:r>
          <a:endParaRPr lang="en-US" sz="1200" dirty="0"/>
        </a:p>
      </dgm:t>
    </dgm:pt>
    <dgm:pt modelId="{E84E00C7-8E36-5548-BF94-E93A22348E96}" type="parTrans" cxnId="{4B899AE8-7AAA-B448-8D23-F82570C775CC}">
      <dgm:prSet/>
      <dgm:spPr/>
      <dgm:t>
        <a:bodyPr/>
        <a:lstStyle/>
        <a:p>
          <a:endParaRPr lang="en-US" sz="2000"/>
        </a:p>
      </dgm:t>
    </dgm:pt>
    <dgm:pt modelId="{BDE850BA-15CE-444D-8883-AD48AB548E97}" type="sibTrans" cxnId="{4B899AE8-7AAA-B448-8D23-F82570C775CC}">
      <dgm:prSet/>
      <dgm:spPr/>
      <dgm:t>
        <a:bodyPr/>
        <a:lstStyle/>
        <a:p>
          <a:endParaRPr lang="en-US"/>
        </a:p>
      </dgm:t>
    </dgm:pt>
    <dgm:pt modelId="{293F3FA2-92B8-CC4D-A7DA-A8F5C7FBAEA9}">
      <dgm:prSet phldrT="[Text]" custT="1"/>
      <dgm:spPr/>
      <dgm:t>
        <a:bodyPr/>
        <a:lstStyle/>
        <a:p>
          <a:r>
            <a:rPr lang="en-US" sz="1200" dirty="0" err="1" smtClean="0"/>
            <a:t>OpenTable</a:t>
          </a:r>
          <a:endParaRPr lang="en-US" sz="1200" dirty="0"/>
        </a:p>
      </dgm:t>
    </dgm:pt>
    <dgm:pt modelId="{E588290E-6101-364A-9806-619476E1647E}" type="parTrans" cxnId="{89CC3F18-817A-2847-A236-57CBB229A934}">
      <dgm:prSet/>
      <dgm:spPr/>
      <dgm:t>
        <a:bodyPr/>
        <a:lstStyle/>
        <a:p>
          <a:endParaRPr lang="en-US" sz="2000"/>
        </a:p>
      </dgm:t>
    </dgm:pt>
    <dgm:pt modelId="{5FB0116C-F685-EB49-8938-0B43E73BCA87}" type="sibTrans" cxnId="{89CC3F18-817A-2847-A236-57CBB229A934}">
      <dgm:prSet/>
      <dgm:spPr/>
      <dgm:t>
        <a:bodyPr/>
        <a:lstStyle/>
        <a:p>
          <a:endParaRPr lang="en-US"/>
        </a:p>
      </dgm:t>
    </dgm:pt>
    <dgm:pt modelId="{4407212B-E282-284C-BFB9-1D35387F5DC1}">
      <dgm:prSet/>
      <dgm:spPr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Deployment</a:t>
          </a:r>
          <a:endParaRPr lang="en-US" dirty="0">
            <a:solidFill>
              <a:schemeClr val="tx1"/>
            </a:solidFill>
          </a:endParaRPr>
        </a:p>
      </dgm:t>
    </dgm:pt>
    <dgm:pt modelId="{0A294BC6-3340-5E40-AB70-DB77246DCFB5}" type="sibTrans" cxnId="{F1B1F303-C170-134C-854B-2C4D6BF2FB8D}">
      <dgm:prSet/>
      <dgm:spPr/>
      <dgm:t>
        <a:bodyPr/>
        <a:lstStyle/>
        <a:p>
          <a:endParaRPr lang="en-US"/>
        </a:p>
      </dgm:t>
    </dgm:pt>
    <dgm:pt modelId="{3741B506-270D-FF49-A005-D84031E7DB9D}" type="parTrans" cxnId="{F1B1F303-C170-134C-854B-2C4D6BF2FB8D}">
      <dgm:prSet/>
      <dgm:spPr/>
      <dgm:t>
        <a:bodyPr/>
        <a:lstStyle/>
        <a:p>
          <a:endParaRPr lang="en-US"/>
        </a:p>
      </dgm:t>
    </dgm:pt>
    <dgm:pt modelId="{FA1BB90B-3B1F-4B46-9363-36BFD0920CD9}">
      <dgm:prSet/>
      <dgm:spPr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Frameworks</a:t>
          </a:r>
          <a:endParaRPr lang="en-US" dirty="0">
            <a:solidFill>
              <a:schemeClr val="tx1"/>
            </a:solidFill>
          </a:endParaRPr>
        </a:p>
      </dgm:t>
    </dgm:pt>
    <dgm:pt modelId="{2331C3AE-9EE7-F644-B6BC-3A7BE9B6A340}" type="parTrans" cxnId="{3F529496-BC9B-654F-94B3-8898BCF52D5F}">
      <dgm:prSet/>
      <dgm:spPr/>
      <dgm:t>
        <a:bodyPr/>
        <a:lstStyle/>
        <a:p>
          <a:endParaRPr lang="en-US"/>
        </a:p>
      </dgm:t>
    </dgm:pt>
    <dgm:pt modelId="{E5E5BDD0-6055-1243-ACBA-298030DC92A5}" type="sibTrans" cxnId="{3F529496-BC9B-654F-94B3-8898BCF52D5F}">
      <dgm:prSet/>
      <dgm:spPr/>
      <dgm:t>
        <a:bodyPr/>
        <a:lstStyle/>
        <a:p>
          <a:endParaRPr lang="en-US"/>
        </a:p>
      </dgm:t>
    </dgm:pt>
    <dgm:pt modelId="{0E2956CC-1400-084F-9B94-34451367EB64}">
      <dgm:prSet/>
      <dgm:spPr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Components</a:t>
          </a:r>
          <a:endParaRPr lang="en-US" dirty="0">
            <a:solidFill>
              <a:schemeClr val="tx1"/>
            </a:solidFill>
          </a:endParaRPr>
        </a:p>
      </dgm:t>
    </dgm:pt>
    <dgm:pt modelId="{D9B9275E-3004-FF47-9185-C1A16359FCAB}" type="parTrans" cxnId="{E22F9A80-AA46-F048-B9FD-77930B0DF875}">
      <dgm:prSet/>
      <dgm:spPr/>
      <dgm:t>
        <a:bodyPr/>
        <a:lstStyle/>
        <a:p>
          <a:endParaRPr lang="en-US"/>
        </a:p>
      </dgm:t>
    </dgm:pt>
    <dgm:pt modelId="{F351D0AE-127C-F04A-AA73-3107DF613FED}" type="sibTrans" cxnId="{E22F9A80-AA46-F048-B9FD-77930B0DF875}">
      <dgm:prSet/>
      <dgm:spPr/>
      <dgm:t>
        <a:bodyPr/>
        <a:lstStyle/>
        <a:p>
          <a:endParaRPr lang="en-US"/>
        </a:p>
      </dgm:t>
    </dgm:pt>
    <dgm:pt modelId="{1C5BFA43-3DDF-BD4B-A3AD-0E0B1B3D141E}" type="pres">
      <dgm:prSet presAssocID="{C745A69F-4D7D-9B45-8A71-027E4609327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DD15F2-0C80-9C48-BC5A-CB205D570912}" type="pres">
      <dgm:prSet presAssocID="{C745A69F-4D7D-9B45-8A71-027E4609327B}" presName="hierFlow" presStyleCnt="0"/>
      <dgm:spPr/>
    </dgm:pt>
    <dgm:pt modelId="{29BDB9CF-635C-6347-9E05-ED9926E1CB4E}" type="pres">
      <dgm:prSet presAssocID="{C745A69F-4D7D-9B45-8A71-027E4609327B}" presName="firstBuf" presStyleCnt="0"/>
      <dgm:spPr/>
    </dgm:pt>
    <dgm:pt modelId="{FA499C03-7F11-824B-A779-908720B0620F}" type="pres">
      <dgm:prSet presAssocID="{C745A69F-4D7D-9B45-8A71-027E4609327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8AC9932-13D4-E04F-90D7-59B022EA87A3}" type="pres">
      <dgm:prSet presAssocID="{02129D31-4CE2-144F-B951-ED6CB5171EE4}" presName="Name14" presStyleCnt="0"/>
      <dgm:spPr/>
    </dgm:pt>
    <dgm:pt modelId="{88BDA3B5-E8BC-284A-B0CA-455C66F3F936}" type="pres">
      <dgm:prSet presAssocID="{02129D31-4CE2-144F-B951-ED6CB5171EE4}" presName="level1Shape" presStyleLbl="node0" presStyleIdx="0" presStyleCnt="1" custScaleX="321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026672-D4B6-8C4D-805A-38C8778B8767}" type="pres">
      <dgm:prSet presAssocID="{02129D31-4CE2-144F-B951-ED6CB5171EE4}" presName="hierChild2" presStyleCnt="0"/>
      <dgm:spPr/>
    </dgm:pt>
    <dgm:pt modelId="{19CEDF81-E94C-034E-AFBA-F9A4E751E119}" type="pres">
      <dgm:prSet presAssocID="{457B392B-0B79-1E40-81A3-40686D24856D}" presName="Name19" presStyleLbl="parChTrans1D2" presStyleIdx="0" presStyleCnt="2"/>
      <dgm:spPr/>
      <dgm:t>
        <a:bodyPr/>
        <a:lstStyle/>
        <a:p>
          <a:endParaRPr lang="en-US"/>
        </a:p>
      </dgm:t>
    </dgm:pt>
    <dgm:pt modelId="{3DF9089A-C0A2-E941-9D28-AB4E993EFB51}" type="pres">
      <dgm:prSet presAssocID="{1A0C927C-8B98-0F40-97E4-0D841A09CD91}" presName="Name21" presStyleCnt="0"/>
      <dgm:spPr/>
    </dgm:pt>
    <dgm:pt modelId="{7EF5FC82-268A-B544-958D-D3D9562ACAF1}" type="pres">
      <dgm:prSet presAssocID="{1A0C927C-8B98-0F40-97E4-0D841A09CD91}" presName="level2Shape" presStyleLbl="node2" presStyleIdx="0" presStyleCnt="2" custScaleX="216139"/>
      <dgm:spPr/>
      <dgm:t>
        <a:bodyPr/>
        <a:lstStyle/>
        <a:p>
          <a:endParaRPr lang="en-US"/>
        </a:p>
      </dgm:t>
    </dgm:pt>
    <dgm:pt modelId="{C3511502-0428-F543-B226-3C00A3DB07DD}" type="pres">
      <dgm:prSet presAssocID="{1A0C927C-8B98-0F40-97E4-0D841A09CD91}" presName="hierChild3" presStyleCnt="0"/>
      <dgm:spPr/>
    </dgm:pt>
    <dgm:pt modelId="{90F0E0DF-27FB-0C43-B2C5-2C89DD4B817D}" type="pres">
      <dgm:prSet presAssocID="{2A7CF108-CF5C-E947-AAED-4DF4D752FF97}" presName="Name19" presStyleLbl="parChTrans1D3" presStyleIdx="0" presStyleCnt="5"/>
      <dgm:spPr/>
      <dgm:t>
        <a:bodyPr/>
        <a:lstStyle/>
        <a:p>
          <a:endParaRPr lang="en-US"/>
        </a:p>
      </dgm:t>
    </dgm:pt>
    <dgm:pt modelId="{1E6F86A4-991D-634D-9EEA-AF2BEE4BAE44}" type="pres">
      <dgm:prSet presAssocID="{1C6EE08F-DD38-E546-A942-84F4BFA792FC}" presName="Name21" presStyleCnt="0"/>
      <dgm:spPr/>
    </dgm:pt>
    <dgm:pt modelId="{A0876D24-1C48-F045-B846-57318DFEF089}" type="pres">
      <dgm:prSet presAssocID="{1C6EE08F-DD38-E546-A942-84F4BFA792FC}" presName="level2Shape" presStyleLbl="node3" presStyleIdx="0" presStyleCnt="5"/>
      <dgm:spPr/>
      <dgm:t>
        <a:bodyPr/>
        <a:lstStyle/>
        <a:p>
          <a:endParaRPr lang="en-US"/>
        </a:p>
      </dgm:t>
    </dgm:pt>
    <dgm:pt modelId="{FABC21ED-2710-BF43-8AAD-04031B9B1AE4}" type="pres">
      <dgm:prSet presAssocID="{1C6EE08F-DD38-E546-A942-84F4BFA792FC}" presName="hierChild3" presStyleCnt="0"/>
      <dgm:spPr/>
    </dgm:pt>
    <dgm:pt modelId="{7A7E68D7-A4A9-9249-84E3-A602B54F87B0}" type="pres">
      <dgm:prSet presAssocID="{6689887B-5926-2443-85A4-EC22FD3745AA}" presName="Name19" presStyleLbl="parChTrans1D3" presStyleIdx="1" presStyleCnt="5"/>
      <dgm:spPr/>
      <dgm:t>
        <a:bodyPr/>
        <a:lstStyle/>
        <a:p>
          <a:endParaRPr lang="en-US"/>
        </a:p>
      </dgm:t>
    </dgm:pt>
    <dgm:pt modelId="{CA5520F9-A96C-6149-ABAA-5BC14D0DC17F}" type="pres">
      <dgm:prSet presAssocID="{6F39C38E-F2AE-8E43-BFE0-EB61F61ABCF3}" presName="Name21" presStyleCnt="0"/>
      <dgm:spPr/>
    </dgm:pt>
    <dgm:pt modelId="{006AF932-6673-544C-B65F-70F5DC95B3EF}" type="pres">
      <dgm:prSet presAssocID="{6F39C38E-F2AE-8E43-BFE0-EB61F61ABCF3}" presName="level2Shape" presStyleLbl="node3" presStyleIdx="1" presStyleCnt="5"/>
      <dgm:spPr/>
      <dgm:t>
        <a:bodyPr/>
        <a:lstStyle/>
        <a:p>
          <a:endParaRPr lang="en-US"/>
        </a:p>
      </dgm:t>
    </dgm:pt>
    <dgm:pt modelId="{0F5AE3BF-B7D7-8548-9FA1-0C6A6D6E1973}" type="pres">
      <dgm:prSet presAssocID="{6F39C38E-F2AE-8E43-BFE0-EB61F61ABCF3}" presName="hierChild3" presStyleCnt="0"/>
      <dgm:spPr/>
    </dgm:pt>
    <dgm:pt modelId="{87D394F9-9235-3544-B85A-9834A6FA3CD0}" type="pres">
      <dgm:prSet presAssocID="{E588290E-6101-364A-9806-619476E1647E}" presName="Name19" presStyleLbl="parChTrans1D3" presStyleIdx="2" presStyleCnt="5"/>
      <dgm:spPr/>
      <dgm:t>
        <a:bodyPr/>
        <a:lstStyle/>
        <a:p>
          <a:endParaRPr lang="en-US"/>
        </a:p>
      </dgm:t>
    </dgm:pt>
    <dgm:pt modelId="{492BB6E3-9790-8546-B25D-35C706E49257}" type="pres">
      <dgm:prSet presAssocID="{293F3FA2-92B8-CC4D-A7DA-A8F5C7FBAEA9}" presName="Name21" presStyleCnt="0"/>
      <dgm:spPr/>
    </dgm:pt>
    <dgm:pt modelId="{E4DF4023-C084-2B4B-993A-DC6F4AA88177}" type="pres">
      <dgm:prSet presAssocID="{293F3FA2-92B8-CC4D-A7DA-A8F5C7FBAEA9}" presName="level2Shape" presStyleLbl="node3" presStyleIdx="2" presStyleCnt="5"/>
      <dgm:spPr/>
      <dgm:t>
        <a:bodyPr/>
        <a:lstStyle/>
        <a:p>
          <a:endParaRPr lang="en-US"/>
        </a:p>
      </dgm:t>
    </dgm:pt>
    <dgm:pt modelId="{B0D529F7-7DBA-894C-AE53-AAFBB63B4C88}" type="pres">
      <dgm:prSet presAssocID="{293F3FA2-92B8-CC4D-A7DA-A8F5C7FBAEA9}" presName="hierChild3" presStyleCnt="0"/>
      <dgm:spPr/>
    </dgm:pt>
    <dgm:pt modelId="{5B95E185-63D1-524B-90AF-9D2ABFB2B600}" type="pres">
      <dgm:prSet presAssocID="{E9AE112F-F664-B841-AB18-2DD84E3639CA}" presName="Name19" presStyleLbl="parChTrans1D2" presStyleIdx="1" presStyleCnt="2"/>
      <dgm:spPr/>
      <dgm:t>
        <a:bodyPr/>
        <a:lstStyle/>
        <a:p>
          <a:endParaRPr lang="en-US"/>
        </a:p>
      </dgm:t>
    </dgm:pt>
    <dgm:pt modelId="{BF44825F-0188-1E4D-AFB5-9CE4DA48DA27}" type="pres">
      <dgm:prSet presAssocID="{5B655AD0-015F-1044-B8CA-F416B3CB565E}" presName="Name21" presStyleCnt="0"/>
      <dgm:spPr/>
    </dgm:pt>
    <dgm:pt modelId="{4401E66C-1743-A749-87EF-5A123ACBEB7C}" type="pres">
      <dgm:prSet presAssocID="{5B655AD0-015F-1044-B8CA-F416B3CB565E}" presName="level2Shape" presStyleLbl="node2" presStyleIdx="1" presStyleCnt="2" custScaleX="216139"/>
      <dgm:spPr/>
      <dgm:t>
        <a:bodyPr/>
        <a:lstStyle/>
        <a:p>
          <a:endParaRPr lang="en-US"/>
        </a:p>
      </dgm:t>
    </dgm:pt>
    <dgm:pt modelId="{2AFF9196-C74F-2743-BFF4-092D6216862E}" type="pres">
      <dgm:prSet presAssocID="{5B655AD0-015F-1044-B8CA-F416B3CB565E}" presName="hierChild3" presStyleCnt="0"/>
      <dgm:spPr/>
    </dgm:pt>
    <dgm:pt modelId="{B80F0B24-2284-494B-B5AB-9C73C8368320}" type="pres">
      <dgm:prSet presAssocID="{10BE7030-EDA6-9949-8C87-DE226DFAD05A}" presName="Name19" presStyleLbl="parChTrans1D3" presStyleIdx="3" presStyleCnt="5"/>
      <dgm:spPr/>
      <dgm:t>
        <a:bodyPr/>
        <a:lstStyle/>
        <a:p>
          <a:endParaRPr lang="en-US"/>
        </a:p>
      </dgm:t>
    </dgm:pt>
    <dgm:pt modelId="{0934F9B0-D3AA-544F-8E86-1E3A45C002ED}" type="pres">
      <dgm:prSet presAssocID="{1AFEDF1C-E68F-974A-8693-840C3655180F}" presName="Name21" presStyleCnt="0"/>
      <dgm:spPr/>
    </dgm:pt>
    <dgm:pt modelId="{3552C8CC-F550-0745-A244-B826407BB8B0}" type="pres">
      <dgm:prSet presAssocID="{1AFEDF1C-E68F-974A-8693-840C3655180F}" presName="level2Shape" presStyleLbl="node3" presStyleIdx="3" presStyleCnt="5"/>
      <dgm:spPr/>
      <dgm:t>
        <a:bodyPr/>
        <a:lstStyle/>
        <a:p>
          <a:endParaRPr lang="en-US"/>
        </a:p>
      </dgm:t>
    </dgm:pt>
    <dgm:pt modelId="{5129F9C9-BCDB-A341-BA6E-634E6BDDEC06}" type="pres">
      <dgm:prSet presAssocID="{1AFEDF1C-E68F-974A-8693-840C3655180F}" presName="hierChild3" presStyleCnt="0"/>
      <dgm:spPr/>
    </dgm:pt>
    <dgm:pt modelId="{601F3574-97F0-464F-8285-39A06F094066}" type="pres">
      <dgm:prSet presAssocID="{E84E00C7-8E36-5548-BF94-E93A22348E96}" presName="Name19" presStyleLbl="parChTrans1D3" presStyleIdx="4" presStyleCnt="5"/>
      <dgm:spPr/>
      <dgm:t>
        <a:bodyPr/>
        <a:lstStyle/>
        <a:p>
          <a:endParaRPr lang="en-US"/>
        </a:p>
      </dgm:t>
    </dgm:pt>
    <dgm:pt modelId="{03C03D65-AC74-AC47-8C18-33E3660DFB37}" type="pres">
      <dgm:prSet presAssocID="{4582E58C-BBA1-AD4C-A014-7BCB9935883E}" presName="Name21" presStyleCnt="0"/>
      <dgm:spPr/>
    </dgm:pt>
    <dgm:pt modelId="{ED985628-ED2E-C947-A066-4849C533FA0F}" type="pres">
      <dgm:prSet presAssocID="{4582E58C-BBA1-AD4C-A014-7BCB9935883E}" presName="level2Shape" presStyleLbl="node3" presStyleIdx="4" presStyleCnt="5"/>
      <dgm:spPr/>
      <dgm:t>
        <a:bodyPr/>
        <a:lstStyle/>
        <a:p>
          <a:endParaRPr lang="en-US"/>
        </a:p>
      </dgm:t>
    </dgm:pt>
    <dgm:pt modelId="{B4B48302-CEFD-5449-B577-A2A1D95E4E7B}" type="pres">
      <dgm:prSet presAssocID="{4582E58C-BBA1-AD4C-A014-7BCB9935883E}" presName="hierChild3" presStyleCnt="0"/>
      <dgm:spPr/>
    </dgm:pt>
    <dgm:pt modelId="{BF55329C-7BA6-B94C-83C4-7DB9AD108427}" type="pres">
      <dgm:prSet presAssocID="{C745A69F-4D7D-9B45-8A71-027E4609327B}" presName="bgShapesFlow" presStyleCnt="0"/>
      <dgm:spPr/>
    </dgm:pt>
    <dgm:pt modelId="{F389A25A-DF17-DD44-B7A0-2666BE782E07}" type="pres">
      <dgm:prSet presAssocID="{4407212B-E282-284C-BFB9-1D35387F5DC1}" presName="rectComp" presStyleCnt="0"/>
      <dgm:spPr/>
    </dgm:pt>
    <dgm:pt modelId="{040D3BCE-9948-4B4E-A554-BA4D13D6F649}" type="pres">
      <dgm:prSet presAssocID="{4407212B-E282-284C-BFB9-1D35387F5DC1}" presName="bgRect" presStyleLbl="bgShp" presStyleIdx="0" presStyleCnt="3"/>
      <dgm:spPr/>
      <dgm:t>
        <a:bodyPr/>
        <a:lstStyle/>
        <a:p>
          <a:endParaRPr lang="en-US"/>
        </a:p>
      </dgm:t>
    </dgm:pt>
    <dgm:pt modelId="{C7B49C59-E89D-074B-AC9B-74EB30893F44}" type="pres">
      <dgm:prSet presAssocID="{4407212B-E282-284C-BFB9-1D35387F5DC1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F0DAF8-1C0F-424F-B8CB-62267D1AE020}" type="pres">
      <dgm:prSet presAssocID="{4407212B-E282-284C-BFB9-1D35387F5DC1}" presName="spComp" presStyleCnt="0"/>
      <dgm:spPr/>
    </dgm:pt>
    <dgm:pt modelId="{243F73BE-89A4-9F44-99C4-17CDAE385966}" type="pres">
      <dgm:prSet presAssocID="{4407212B-E282-284C-BFB9-1D35387F5DC1}" presName="vSp" presStyleCnt="0"/>
      <dgm:spPr/>
    </dgm:pt>
    <dgm:pt modelId="{6A1A270C-FBFE-9143-B7A3-2CEFFF77BE29}" type="pres">
      <dgm:prSet presAssocID="{FA1BB90B-3B1F-4B46-9363-36BFD0920CD9}" presName="rectComp" presStyleCnt="0"/>
      <dgm:spPr/>
    </dgm:pt>
    <dgm:pt modelId="{B046676A-0C20-9A4E-BE06-86D06A1E94A2}" type="pres">
      <dgm:prSet presAssocID="{FA1BB90B-3B1F-4B46-9363-36BFD0920CD9}" presName="bgRect" presStyleLbl="bgShp" presStyleIdx="1" presStyleCnt="3"/>
      <dgm:spPr/>
      <dgm:t>
        <a:bodyPr/>
        <a:lstStyle/>
        <a:p>
          <a:endParaRPr lang="en-US"/>
        </a:p>
      </dgm:t>
    </dgm:pt>
    <dgm:pt modelId="{48B265EF-0E1C-9B47-A0D9-FA38DD524941}" type="pres">
      <dgm:prSet presAssocID="{FA1BB90B-3B1F-4B46-9363-36BFD0920CD9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92A2E-1456-DC41-86A3-18D188D6E073}" type="pres">
      <dgm:prSet presAssocID="{FA1BB90B-3B1F-4B46-9363-36BFD0920CD9}" presName="spComp" presStyleCnt="0"/>
      <dgm:spPr/>
    </dgm:pt>
    <dgm:pt modelId="{BFF311A0-9EF0-FA42-848E-8A54DF6A7AD8}" type="pres">
      <dgm:prSet presAssocID="{FA1BB90B-3B1F-4B46-9363-36BFD0920CD9}" presName="vSp" presStyleCnt="0"/>
      <dgm:spPr/>
    </dgm:pt>
    <dgm:pt modelId="{4ADB1710-CDB0-244C-8F75-5DCD00E68269}" type="pres">
      <dgm:prSet presAssocID="{0E2956CC-1400-084F-9B94-34451367EB64}" presName="rectComp" presStyleCnt="0"/>
      <dgm:spPr/>
    </dgm:pt>
    <dgm:pt modelId="{7386A2A9-259C-5148-8306-AA8301DD98C3}" type="pres">
      <dgm:prSet presAssocID="{0E2956CC-1400-084F-9B94-34451367EB64}" presName="bgRect" presStyleLbl="bgShp" presStyleIdx="2" presStyleCnt="3"/>
      <dgm:spPr/>
      <dgm:t>
        <a:bodyPr/>
        <a:lstStyle/>
        <a:p>
          <a:endParaRPr lang="en-US"/>
        </a:p>
      </dgm:t>
    </dgm:pt>
    <dgm:pt modelId="{FA0C973E-DB09-A249-8953-952336C753FC}" type="pres">
      <dgm:prSet presAssocID="{0E2956CC-1400-084F-9B94-34451367EB64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943D7A-B6DD-894C-B98C-06414B52DF89}" type="presOf" srcId="{FA1BB90B-3B1F-4B46-9363-36BFD0920CD9}" destId="{B046676A-0C20-9A4E-BE06-86D06A1E94A2}" srcOrd="0" destOrd="0" presId="urn:microsoft.com/office/officeart/2005/8/layout/hierarchy6"/>
    <dgm:cxn modelId="{29D71D1E-BE05-2C43-B02C-F0868A4167AB}" type="presOf" srcId="{6F39C38E-F2AE-8E43-BFE0-EB61F61ABCF3}" destId="{006AF932-6673-544C-B65F-70F5DC95B3EF}" srcOrd="0" destOrd="0" presId="urn:microsoft.com/office/officeart/2005/8/layout/hierarchy6"/>
    <dgm:cxn modelId="{B049BFEB-211D-2446-ACD3-71731FD81642}" type="presOf" srcId="{457B392B-0B79-1E40-81A3-40686D24856D}" destId="{19CEDF81-E94C-034E-AFBA-F9A4E751E119}" srcOrd="0" destOrd="0" presId="urn:microsoft.com/office/officeart/2005/8/layout/hierarchy6"/>
    <dgm:cxn modelId="{4B899AE8-7AAA-B448-8D23-F82570C775CC}" srcId="{5B655AD0-015F-1044-B8CA-F416B3CB565E}" destId="{4582E58C-BBA1-AD4C-A014-7BCB9935883E}" srcOrd="1" destOrd="0" parTransId="{E84E00C7-8E36-5548-BF94-E93A22348E96}" sibTransId="{BDE850BA-15CE-444D-8883-AD48AB548E97}"/>
    <dgm:cxn modelId="{A96707BB-B778-B849-A404-047186D8E520}" type="presOf" srcId="{1AFEDF1C-E68F-974A-8693-840C3655180F}" destId="{3552C8CC-F550-0745-A244-B826407BB8B0}" srcOrd="0" destOrd="0" presId="urn:microsoft.com/office/officeart/2005/8/layout/hierarchy6"/>
    <dgm:cxn modelId="{40D2747F-5A69-F649-89DE-03CBF9521813}" type="presOf" srcId="{0E2956CC-1400-084F-9B94-34451367EB64}" destId="{FA0C973E-DB09-A249-8953-952336C753FC}" srcOrd="1" destOrd="0" presId="urn:microsoft.com/office/officeart/2005/8/layout/hierarchy6"/>
    <dgm:cxn modelId="{928568AD-F02B-894D-A860-BFFC71A56565}" type="presOf" srcId="{C745A69F-4D7D-9B45-8A71-027E4609327B}" destId="{1C5BFA43-3DDF-BD4B-A3AD-0E0B1B3D141E}" srcOrd="0" destOrd="0" presId="urn:microsoft.com/office/officeart/2005/8/layout/hierarchy6"/>
    <dgm:cxn modelId="{86622A6B-A478-644A-A3FB-B3F7C9D81C67}" type="presOf" srcId="{4407212B-E282-284C-BFB9-1D35387F5DC1}" destId="{040D3BCE-9948-4B4E-A554-BA4D13D6F649}" srcOrd="0" destOrd="0" presId="urn:microsoft.com/office/officeart/2005/8/layout/hierarchy6"/>
    <dgm:cxn modelId="{ED080B3E-5BDE-0A4E-9FBA-C91B24D39490}" type="presOf" srcId="{10BE7030-EDA6-9949-8C87-DE226DFAD05A}" destId="{B80F0B24-2284-494B-B5AB-9C73C8368320}" srcOrd="0" destOrd="0" presId="urn:microsoft.com/office/officeart/2005/8/layout/hierarchy6"/>
    <dgm:cxn modelId="{05B74F85-CE7B-4F4F-A591-2BC621C0A306}" type="presOf" srcId="{0E2956CC-1400-084F-9B94-34451367EB64}" destId="{7386A2A9-259C-5148-8306-AA8301DD98C3}" srcOrd="0" destOrd="0" presId="urn:microsoft.com/office/officeart/2005/8/layout/hierarchy6"/>
    <dgm:cxn modelId="{3F529496-BC9B-654F-94B3-8898BCF52D5F}" srcId="{C745A69F-4D7D-9B45-8A71-027E4609327B}" destId="{FA1BB90B-3B1F-4B46-9363-36BFD0920CD9}" srcOrd="2" destOrd="0" parTransId="{2331C3AE-9EE7-F644-B6BC-3A7BE9B6A340}" sibTransId="{E5E5BDD0-6055-1243-ACBA-298030DC92A5}"/>
    <dgm:cxn modelId="{5E16952E-7ED8-A34E-905F-ABF24F5407C8}" type="presOf" srcId="{1C6EE08F-DD38-E546-A942-84F4BFA792FC}" destId="{A0876D24-1C48-F045-B846-57318DFEF089}" srcOrd="0" destOrd="0" presId="urn:microsoft.com/office/officeart/2005/8/layout/hierarchy6"/>
    <dgm:cxn modelId="{75818299-B2F4-9442-B2A1-A305531161B4}" srcId="{02129D31-4CE2-144F-B951-ED6CB5171EE4}" destId="{1A0C927C-8B98-0F40-97E4-0D841A09CD91}" srcOrd="0" destOrd="0" parTransId="{457B392B-0B79-1E40-81A3-40686D24856D}" sibTransId="{746A9243-424B-B346-9E97-74350E0BBFA3}"/>
    <dgm:cxn modelId="{B0804BFB-D951-4742-AFE3-266941307278}" srcId="{1A0C927C-8B98-0F40-97E4-0D841A09CD91}" destId="{1C6EE08F-DD38-E546-A942-84F4BFA792FC}" srcOrd="0" destOrd="0" parTransId="{2A7CF108-CF5C-E947-AAED-4DF4D752FF97}" sibTransId="{400C78B2-09F9-4B4F-9C66-088E7FC0CA17}"/>
    <dgm:cxn modelId="{E22F9A80-AA46-F048-B9FD-77930B0DF875}" srcId="{C745A69F-4D7D-9B45-8A71-027E4609327B}" destId="{0E2956CC-1400-084F-9B94-34451367EB64}" srcOrd="3" destOrd="0" parTransId="{D9B9275E-3004-FF47-9185-C1A16359FCAB}" sibTransId="{F351D0AE-127C-F04A-AA73-3107DF613FED}"/>
    <dgm:cxn modelId="{89CC3F18-817A-2847-A236-57CBB229A934}" srcId="{1A0C927C-8B98-0F40-97E4-0D841A09CD91}" destId="{293F3FA2-92B8-CC4D-A7DA-A8F5C7FBAEA9}" srcOrd="2" destOrd="0" parTransId="{E588290E-6101-364A-9806-619476E1647E}" sibTransId="{5FB0116C-F685-EB49-8938-0B43E73BCA87}"/>
    <dgm:cxn modelId="{1D3751DA-1B98-7940-B0F1-4006ECABA609}" type="presOf" srcId="{6689887B-5926-2443-85A4-EC22FD3745AA}" destId="{7A7E68D7-A4A9-9249-84E3-A602B54F87B0}" srcOrd="0" destOrd="0" presId="urn:microsoft.com/office/officeart/2005/8/layout/hierarchy6"/>
    <dgm:cxn modelId="{9B3F533B-E4BD-B64C-8013-A4728A63E5C6}" type="presOf" srcId="{1A0C927C-8B98-0F40-97E4-0D841A09CD91}" destId="{7EF5FC82-268A-B544-958D-D3D9562ACAF1}" srcOrd="0" destOrd="0" presId="urn:microsoft.com/office/officeart/2005/8/layout/hierarchy6"/>
    <dgm:cxn modelId="{F1B1F303-C170-134C-854B-2C4D6BF2FB8D}" srcId="{C745A69F-4D7D-9B45-8A71-027E4609327B}" destId="{4407212B-E282-284C-BFB9-1D35387F5DC1}" srcOrd="1" destOrd="0" parTransId="{3741B506-270D-FF49-A005-D84031E7DB9D}" sibTransId="{0A294BC6-3340-5E40-AB70-DB77246DCFB5}"/>
    <dgm:cxn modelId="{7DEC5C90-1410-CC4D-963C-53DD67B38FE8}" srcId="{02129D31-4CE2-144F-B951-ED6CB5171EE4}" destId="{5B655AD0-015F-1044-B8CA-F416B3CB565E}" srcOrd="1" destOrd="0" parTransId="{E9AE112F-F664-B841-AB18-2DD84E3639CA}" sibTransId="{F567F94B-C626-D443-A1EA-3975BB0744DE}"/>
    <dgm:cxn modelId="{4DF12F24-FF33-2E49-B058-0CF91171E73A}" type="presOf" srcId="{02129D31-4CE2-144F-B951-ED6CB5171EE4}" destId="{88BDA3B5-E8BC-284A-B0CA-455C66F3F936}" srcOrd="0" destOrd="0" presId="urn:microsoft.com/office/officeart/2005/8/layout/hierarchy6"/>
    <dgm:cxn modelId="{3328E6C9-B660-6745-8E52-3E41C0A2E16D}" srcId="{5B655AD0-015F-1044-B8CA-F416B3CB565E}" destId="{1AFEDF1C-E68F-974A-8693-840C3655180F}" srcOrd="0" destOrd="0" parTransId="{10BE7030-EDA6-9949-8C87-DE226DFAD05A}" sibTransId="{AEDC3B7E-9D04-1F47-BD5E-363909DFA2E1}"/>
    <dgm:cxn modelId="{6575451A-D649-3442-A013-279400EAF65D}" type="presOf" srcId="{293F3FA2-92B8-CC4D-A7DA-A8F5C7FBAEA9}" destId="{E4DF4023-C084-2B4B-993A-DC6F4AA88177}" srcOrd="0" destOrd="0" presId="urn:microsoft.com/office/officeart/2005/8/layout/hierarchy6"/>
    <dgm:cxn modelId="{C823C077-71BF-7F4F-AFC8-A369929B5980}" type="presOf" srcId="{4407212B-E282-284C-BFB9-1D35387F5DC1}" destId="{C7B49C59-E89D-074B-AC9B-74EB30893F44}" srcOrd="1" destOrd="0" presId="urn:microsoft.com/office/officeart/2005/8/layout/hierarchy6"/>
    <dgm:cxn modelId="{D9EE4B97-8564-8745-A080-8F93DE711055}" type="presOf" srcId="{4582E58C-BBA1-AD4C-A014-7BCB9935883E}" destId="{ED985628-ED2E-C947-A066-4849C533FA0F}" srcOrd="0" destOrd="0" presId="urn:microsoft.com/office/officeart/2005/8/layout/hierarchy6"/>
    <dgm:cxn modelId="{C0B8D051-A789-2F4B-A1AD-F69EC75C412D}" type="presOf" srcId="{E9AE112F-F664-B841-AB18-2DD84E3639CA}" destId="{5B95E185-63D1-524B-90AF-9D2ABFB2B600}" srcOrd="0" destOrd="0" presId="urn:microsoft.com/office/officeart/2005/8/layout/hierarchy6"/>
    <dgm:cxn modelId="{2EE4E942-D9F2-AA43-9469-1CAB34191E4A}" type="presOf" srcId="{2A7CF108-CF5C-E947-AAED-4DF4D752FF97}" destId="{90F0E0DF-27FB-0C43-B2C5-2C89DD4B817D}" srcOrd="0" destOrd="0" presId="urn:microsoft.com/office/officeart/2005/8/layout/hierarchy6"/>
    <dgm:cxn modelId="{72E374E4-F15F-6448-AC6D-ACE92FF73857}" type="presOf" srcId="{E588290E-6101-364A-9806-619476E1647E}" destId="{87D394F9-9235-3544-B85A-9834A6FA3CD0}" srcOrd="0" destOrd="0" presId="urn:microsoft.com/office/officeart/2005/8/layout/hierarchy6"/>
    <dgm:cxn modelId="{FE4F260E-F173-8142-8085-6FF2F5125394}" type="presOf" srcId="{E84E00C7-8E36-5548-BF94-E93A22348E96}" destId="{601F3574-97F0-464F-8285-39A06F094066}" srcOrd="0" destOrd="0" presId="urn:microsoft.com/office/officeart/2005/8/layout/hierarchy6"/>
    <dgm:cxn modelId="{556AA89E-DD7D-4448-8FC0-DC5CE05FED84}" srcId="{1A0C927C-8B98-0F40-97E4-0D841A09CD91}" destId="{6F39C38E-F2AE-8E43-BFE0-EB61F61ABCF3}" srcOrd="1" destOrd="0" parTransId="{6689887B-5926-2443-85A4-EC22FD3745AA}" sibTransId="{6A2D388A-5E47-3842-965B-80021C10B903}"/>
    <dgm:cxn modelId="{00ACD68F-E230-0147-8597-96AE6FDCEA29}" type="presOf" srcId="{FA1BB90B-3B1F-4B46-9363-36BFD0920CD9}" destId="{48B265EF-0E1C-9B47-A0D9-FA38DD524941}" srcOrd="1" destOrd="0" presId="urn:microsoft.com/office/officeart/2005/8/layout/hierarchy6"/>
    <dgm:cxn modelId="{2EEF8FBD-09B4-4841-8AA3-07563F690762}" type="presOf" srcId="{5B655AD0-015F-1044-B8CA-F416B3CB565E}" destId="{4401E66C-1743-A749-87EF-5A123ACBEB7C}" srcOrd="0" destOrd="0" presId="urn:microsoft.com/office/officeart/2005/8/layout/hierarchy6"/>
    <dgm:cxn modelId="{DB879EF5-B188-4943-9DC9-0FB6FC4ED38E}" srcId="{C745A69F-4D7D-9B45-8A71-027E4609327B}" destId="{02129D31-4CE2-144F-B951-ED6CB5171EE4}" srcOrd="0" destOrd="0" parTransId="{CDF9E556-A22B-5442-ABBA-9A37131A78DC}" sibTransId="{E92C035A-CFFB-8C47-A220-9E23075DF72A}"/>
    <dgm:cxn modelId="{45C3E36A-D68B-5B41-B4B8-6950DE0412D9}" type="presParOf" srcId="{1C5BFA43-3DDF-BD4B-A3AD-0E0B1B3D141E}" destId="{A8DD15F2-0C80-9C48-BC5A-CB205D570912}" srcOrd="0" destOrd="0" presId="urn:microsoft.com/office/officeart/2005/8/layout/hierarchy6"/>
    <dgm:cxn modelId="{2F708410-1A41-544B-8A55-990C185BD612}" type="presParOf" srcId="{A8DD15F2-0C80-9C48-BC5A-CB205D570912}" destId="{29BDB9CF-635C-6347-9E05-ED9926E1CB4E}" srcOrd="0" destOrd="0" presId="urn:microsoft.com/office/officeart/2005/8/layout/hierarchy6"/>
    <dgm:cxn modelId="{2C9EC55B-A1CD-EE42-8644-AC6A209EB1AE}" type="presParOf" srcId="{A8DD15F2-0C80-9C48-BC5A-CB205D570912}" destId="{FA499C03-7F11-824B-A779-908720B0620F}" srcOrd="1" destOrd="0" presId="urn:microsoft.com/office/officeart/2005/8/layout/hierarchy6"/>
    <dgm:cxn modelId="{9E241ED1-5B5D-2B4B-9338-0425478A7F3E}" type="presParOf" srcId="{FA499C03-7F11-824B-A779-908720B0620F}" destId="{48AC9932-13D4-E04F-90D7-59B022EA87A3}" srcOrd="0" destOrd="0" presId="urn:microsoft.com/office/officeart/2005/8/layout/hierarchy6"/>
    <dgm:cxn modelId="{E1C9B2D0-37C3-0E49-AD79-8D307BEC0C89}" type="presParOf" srcId="{48AC9932-13D4-E04F-90D7-59B022EA87A3}" destId="{88BDA3B5-E8BC-284A-B0CA-455C66F3F936}" srcOrd="0" destOrd="0" presId="urn:microsoft.com/office/officeart/2005/8/layout/hierarchy6"/>
    <dgm:cxn modelId="{53EFF602-E2AE-3844-9666-98626DC4AE02}" type="presParOf" srcId="{48AC9932-13D4-E04F-90D7-59B022EA87A3}" destId="{EB026672-D4B6-8C4D-805A-38C8778B8767}" srcOrd="1" destOrd="0" presId="urn:microsoft.com/office/officeart/2005/8/layout/hierarchy6"/>
    <dgm:cxn modelId="{E21834B3-B5CA-0249-9830-80A7A60F7D4E}" type="presParOf" srcId="{EB026672-D4B6-8C4D-805A-38C8778B8767}" destId="{19CEDF81-E94C-034E-AFBA-F9A4E751E119}" srcOrd="0" destOrd="0" presId="urn:microsoft.com/office/officeart/2005/8/layout/hierarchy6"/>
    <dgm:cxn modelId="{7E9DD6C0-4737-8240-BD55-878602A8A7A4}" type="presParOf" srcId="{EB026672-D4B6-8C4D-805A-38C8778B8767}" destId="{3DF9089A-C0A2-E941-9D28-AB4E993EFB51}" srcOrd="1" destOrd="0" presId="urn:microsoft.com/office/officeart/2005/8/layout/hierarchy6"/>
    <dgm:cxn modelId="{0F84B85D-D013-724D-AA4A-7C26E839AFF8}" type="presParOf" srcId="{3DF9089A-C0A2-E941-9D28-AB4E993EFB51}" destId="{7EF5FC82-268A-B544-958D-D3D9562ACAF1}" srcOrd="0" destOrd="0" presId="urn:microsoft.com/office/officeart/2005/8/layout/hierarchy6"/>
    <dgm:cxn modelId="{F1D60534-AC92-D747-BC9B-B29DC5C1A394}" type="presParOf" srcId="{3DF9089A-C0A2-E941-9D28-AB4E993EFB51}" destId="{C3511502-0428-F543-B226-3C00A3DB07DD}" srcOrd="1" destOrd="0" presId="urn:microsoft.com/office/officeart/2005/8/layout/hierarchy6"/>
    <dgm:cxn modelId="{FE062874-B4DC-9E48-835B-A23770664021}" type="presParOf" srcId="{C3511502-0428-F543-B226-3C00A3DB07DD}" destId="{90F0E0DF-27FB-0C43-B2C5-2C89DD4B817D}" srcOrd="0" destOrd="0" presId="urn:microsoft.com/office/officeart/2005/8/layout/hierarchy6"/>
    <dgm:cxn modelId="{83E66CC7-73B4-354B-9160-BEFD881DB340}" type="presParOf" srcId="{C3511502-0428-F543-B226-3C00A3DB07DD}" destId="{1E6F86A4-991D-634D-9EEA-AF2BEE4BAE44}" srcOrd="1" destOrd="0" presId="urn:microsoft.com/office/officeart/2005/8/layout/hierarchy6"/>
    <dgm:cxn modelId="{AF8CF962-11BD-0746-BF1F-EF7BB3172DD5}" type="presParOf" srcId="{1E6F86A4-991D-634D-9EEA-AF2BEE4BAE44}" destId="{A0876D24-1C48-F045-B846-57318DFEF089}" srcOrd="0" destOrd="0" presId="urn:microsoft.com/office/officeart/2005/8/layout/hierarchy6"/>
    <dgm:cxn modelId="{F0A00045-1A3D-B148-93C7-F065C000B2A2}" type="presParOf" srcId="{1E6F86A4-991D-634D-9EEA-AF2BEE4BAE44}" destId="{FABC21ED-2710-BF43-8AAD-04031B9B1AE4}" srcOrd="1" destOrd="0" presId="urn:microsoft.com/office/officeart/2005/8/layout/hierarchy6"/>
    <dgm:cxn modelId="{FFE7EBD6-3143-A44A-B20D-B40661E325C9}" type="presParOf" srcId="{C3511502-0428-F543-B226-3C00A3DB07DD}" destId="{7A7E68D7-A4A9-9249-84E3-A602B54F87B0}" srcOrd="2" destOrd="0" presId="urn:microsoft.com/office/officeart/2005/8/layout/hierarchy6"/>
    <dgm:cxn modelId="{AE6E0490-68C4-B140-BB8A-4F561C17B534}" type="presParOf" srcId="{C3511502-0428-F543-B226-3C00A3DB07DD}" destId="{CA5520F9-A96C-6149-ABAA-5BC14D0DC17F}" srcOrd="3" destOrd="0" presId="urn:microsoft.com/office/officeart/2005/8/layout/hierarchy6"/>
    <dgm:cxn modelId="{E7C011B3-3789-0446-AA57-56F4C5BC2076}" type="presParOf" srcId="{CA5520F9-A96C-6149-ABAA-5BC14D0DC17F}" destId="{006AF932-6673-544C-B65F-70F5DC95B3EF}" srcOrd="0" destOrd="0" presId="urn:microsoft.com/office/officeart/2005/8/layout/hierarchy6"/>
    <dgm:cxn modelId="{20B1453B-396C-7543-8557-E50DA120A79A}" type="presParOf" srcId="{CA5520F9-A96C-6149-ABAA-5BC14D0DC17F}" destId="{0F5AE3BF-B7D7-8548-9FA1-0C6A6D6E1973}" srcOrd="1" destOrd="0" presId="urn:microsoft.com/office/officeart/2005/8/layout/hierarchy6"/>
    <dgm:cxn modelId="{5C90EC65-748F-3D4B-984C-903A6C88A1D9}" type="presParOf" srcId="{C3511502-0428-F543-B226-3C00A3DB07DD}" destId="{87D394F9-9235-3544-B85A-9834A6FA3CD0}" srcOrd="4" destOrd="0" presId="urn:microsoft.com/office/officeart/2005/8/layout/hierarchy6"/>
    <dgm:cxn modelId="{C7BE90CA-E86E-5C4C-985C-2C5637340066}" type="presParOf" srcId="{C3511502-0428-F543-B226-3C00A3DB07DD}" destId="{492BB6E3-9790-8546-B25D-35C706E49257}" srcOrd="5" destOrd="0" presId="urn:microsoft.com/office/officeart/2005/8/layout/hierarchy6"/>
    <dgm:cxn modelId="{DF62AAE7-D9F0-134B-9DC1-AAA8CA3DA075}" type="presParOf" srcId="{492BB6E3-9790-8546-B25D-35C706E49257}" destId="{E4DF4023-C084-2B4B-993A-DC6F4AA88177}" srcOrd="0" destOrd="0" presId="urn:microsoft.com/office/officeart/2005/8/layout/hierarchy6"/>
    <dgm:cxn modelId="{4C7057C3-DABE-5A49-9CB3-E651D3D177E6}" type="presParOf" srcId="{492BB6E3-9790-8546-B25D-35C706E49257}" destId="{B0D529F7-7DBA-894C-AE53-AAFBB63B4C88}" srcOrd="1" destOrd="0" presId="urn:microsoft.com/office/officeart/2005/8/layout/hierarchy6"/>
    <dgm:cxn modelId="{627A5DCD-2F6F-624F-A0FA-948C7A96C95F}" type="presParOf" srcId="{EB026672-D4B6-8C4D-805A-38C8778B8767}" destId="{5B95E185-63D1-524B-90AF-9D2ABFB2B600}" srcOrd="2" destOrd="0" presId="urn:microsoft.com/office/officeart/2005/8/layout/hierarchy6"/>
    <dgm:cxn modelId="{65323380-4591-8E4A-99BB-B220F3282EFA}" type="presParOf" srcId="{EB026672-D4B6-8C4D-805A-38C8778B8767}" destId="{BF44825F-0188-1E4D-AFB5-9CE4DA48DA27}" srcOrd="3" destOrd="0" presId="urn:microsoft.com/office/officeart/2005/8/layout/hierarchy6"/>
    <dgm:cxn modelId="{CBE75CB1-4B8E-C147-8DF9-355BBDB20F56}" type="presParOf" srcId="{BF44825F-0188-1E4D-AFB5-9CE4DA48DA27}" destId="{4401E66C-1743-A749-87EF-5A123ACBEB7C}" srcOrd="0" destOrd="0" presId="urn:microsoft.com/office/officeart/2005/8/layout/hierarchy6"/>
    <dgm:cxn modelId="{D381AD1B-F1C5-924C-B95E-98BB443E9FD5}" type="presParOf" srcId="{BF44825F-0188-1E4D-AFB5-9CE4DA48DA27}" destId="{2AFF9196-C74F-2743-BFF4-092D6216862E}" srcOrd="1" destOrd="0" presId="urn:microsoft.com/office/officeart/2005/8/layout/hierarchy6"/>
    <dgm:cxn modelId="{237851C8-EF53-7842-8894-8EF1B9F8027D}" type="presParOf" srcId="{2AFF9196-C74F-2743-BFF4-092D6216862E}" destId="{B80F0B24-2284-494B-B5AB-9C73C8368320}" srcOrd="0" destOrd="0" presId="urn:microsoft.com/office/officeart/2005/8/layout/hierarchy6"/>
    <dgm:cxn modelId="{1FD8BB3B-5CB8-1D40-B79B-18D720991337}" type="presParOf" srcId="{2AFF9196-C74F-2743-BFF4-092D6216862E}" destId="{0934F9B0-D3AA-544F-8E86-1E3A45C002ED}" srcOrd="1" destOrd="0" presId="urn:microsoft.com/office/officeart/2005/8/layout/hierarchy6"/>
    <dgm:cxn modelId="{CA2483A2-2D8B-0F49-A0C6-13A646FFBDE6}" type="presParOf" srcId="{0934F9B0-D3AA-544F-8E86-1E3A45C002ED}" destId="{3552C8CC-F550-0745-A244-B826407BB8B0}" srcOrd="0" destOrd="0" presId="urn:microsoft.com/office/officeart/2005/8/layout/hierarchy6"/>
    <dgm:cxn modelId="{0407C3D4-AD88-5D47-8838-CACA3925EA23}" type="presParOf" srcId="{0934F9B0-D3AA-544F-8E86-1E3A45C002ED}" destId="{5129F9C9-BCDB-A341-BA6E-634E6BDDEC06}" srcOrd="1" destOrd="0" presId="urn:microsoft.com/office/officeart/2005/8/layout/hierarchy6"/>
    <dgm:cxn modelId="{3D31DC59-ED1E-834F-9AC4-E16ABCFD3F6D}" type="presParOf" srcId="{2AFF9196-C74F-2743-BFF4-092D6216862E}" destId="{601F3574-97F0-464F-8285-39A06F094066}" srcOrd="2" destOrd="0" presId="urn:microsoft.com/office/officeart/2005/8/layout/hierarchy6"/>
    <dgm:cxn modelId="{75773440-2D70-4A44-9A39-2ED2A034D32D}" type="presParOf" srcId="{2AFF9196-C74F-2743-BFF4-092D6216862E}" destId="{03C03D65-AC74-AC47-8C18-33E3660DFB37}" srcOrd="3" destOrd="0" presId="urn:microsoft.com/office/officeart/2005/8/layout/hierarchy6"/>
    <dgm:cxn modelId="{C13023EA-B71C-694C-ABDF-F0A0D8F2DD1F}" type="presParOf" srcId="{03C03D65-AC74-AC47-8C18-33E3660DFB37}" destId="{ED985628-ED2E-C947-A066-4849C533FA0F}" srcOrd="0" destOrd="0" presId="urn:microsoft.com/office/officeart/2005/8/layout/hierarchy6"/>
    <dgm:cxn modelId="{BB281388-8EB3-584C-9F48-FBE7C7DAB78C}" type="presParOf" srcId="{03C03D65-AC74-AC47-8C18-33E3660DFB37}" destId="{B4B48302-CEFD-5449-B577-A2A1D95E4E7B}" srcOrd="1" destOrd="0" presId="urn:microsoft.com/office/officeart/2005/8/layout/hierarchy6"/>
    <dgm:cxn modelId="{A3FA039E-5C33-A440-8F91-4F773EF29135}" type="presParOf" srcId="{1C5BFA43-3DDF-BD4B-A3AD-0E0B1B3D141E}" destId="{BF55329C-7BA6-B94C-83C4-7DB9AD108427}" srcOrd="1" destOrd="0" presId="urn:microsoft.com/office/officeart/2005/8/layout/hierarchy6"/>
    <dgm:cxn modelId="{0451BE08-26E8-204A-9850-B0AE7EE83442}" type="presParOf" srcId="{BF55329C-7BA6-B94C-83C4-7DB9AD108427}" destId="{F389A25A-DF17-DD44-B7A0-2666BE782E07}" srcOrd="0" destOrd="0" presId="urn:microsoft.com/office/officeart/2005/8/layout/hierarchy6"/>
    <dgm:cxn modelId="{C7EDE9D3-3F49-384F-9F9E-1ABA189FC479}" type="presParOf" srcId="{F389A25A-DF17-DD44-B7A0-2666BE782E07}" destId="{040D3BCE-9948-4B4E-A554-BA4D13D6F649}" srcOrd="0" destOrd="0" presId="urn:microsoft.com/office/officeart/2005/8/layout/hierarchy6"/>
    <dgm:cxn modelId="{B46812A4-EFA5-C343-B552-3268EA234FB1}" type="presParOf" srcId="{F389A25A-DF17-DD44-B7A0-2666BE782E07}" destId="{C7B49C59-E89D-074B-AC9B-74EB30893F44}" srcOrd="1" destOrd="0" presId="urn:microsoft.com/office/officeart/2005/8/layout/hierarchy6"/>
    <dgm:cxn modelId="{0F8CB02E-6C3E-4B47-B940-552FC9DF7753}" type="presParOf" srcId="{BF55329C-7BA6-B94C-83C4-7DB9AD108427}" destId="{D4F0DAF8-1C0F-424F-B8CB-62267D1AE020}" srcOrd="1" destOrd="0" presId="urn:microsoft.com/office/officeart/2005/8/layout/hierarchy6"/>
    <dgm:cxn modelId="{85F56869-2861-F04A-9E04-E56D585C5EAF}" type="presParOf" srcId="{D4F0DAF8-1C0F-424F-B8CB-62267D1AE020}" destId="{243F73BE-89A4-9F44-99C4-17CDAE385966}" srcOrd="0" destOrd="0" presId="urn:microsoft.com/office/officeart/2005/8/layout/hierarchy6"/>
    <dgm:cxn modelId="{4AC4855C-2660-924B-B5F0-B6C3A4CE45B4}" type="presParOf" srcId="{BF55329C-7BA6-B94C-83C4-7DB9AD108427}" destId="{6A1A270C-FBFE-9143-B7A3-2CEFFF77BE29}" srcOrd="2" destOrd="0" presId="urn:microsoft.com/office/officeart/2005/8/layout/hierarchy6"/>
    <dgm:cxn modelId="{9EB930FF-63F3-3745-800D-C8F12B99278B}" type="presParOf" srcId="{6A1A270C-FBFE-9143-B7A3-2CEFFF77BE29}" destId="{B046676A-0C20-9A4E-BE06-86D06A1E94A2}" srcOrd="0" destOrd="0" presId="urn:microsoft.com/office/officeart/2005/8/layout/hierarchy6"/>
    <dgm:cxn modelId="{C2A86C5D-D0F1-D64D-AB0C-C506842C05F3}" type="presParOf" srcId="{6A1A270C-FBFE-9143-B7A3-2CEFFF77BE29}" destId="{48B265EF-0E1C-9B47-A0D9-FA38DD524941}" srcOrd="1" destOrd="0" presId="urn:microsoft.com/office/officeart/2005/8/layout/hierarchy6"/>
    <dgm:cxn modelId="{BCDEA0A6-BC41-2C4F-9F0E-13B76255F2C8}" type="presParOf" srcId="{BF55329C-7BA6-B94C-83C4-7DB9AD108427}" destId="{3A492A2E-1456-DC41-86A3-18D188D6E073}" srcOrd="3" destOrd="0" presId="urn:microsoft.com/office/officeart/2005/8/layout/hierarchy6"/>
    <dgm:cxn modelId="{4CA1B9A6-642A-994C-A068-2CF8A62172AC}" type="presParOf" srcId="{3A492A2E-1456-DC41-86A3-18D188D6E073}" destId="{BFF311A0-9EF0-FA42-848E-8A54DF6A7AD8}" srcOrd="0" destOrd="0" presId="urn:microsoft.com/office/officeart/2005/8/layout/hierarchy6"/>
    <dgm:cxn modelId="{9AC39178-A29F-6842-80C0-00C510B41FAA}" type="presParOf" srcId="{BF55329C-7BA6-B94C-83C4-7DB9AD108427}" destId="{4ADB1710-CDB0-244C-8F75-5DCD00E68269}" srcOrd="4" destOrd="0" presId="urn:microsoft.com/office/officeart/2005/8/layout/hierarchy6"/>
    <dgm:cxn modelId="{CB8822E3-9B11-0249-B9A3-3F38B6BA3A89}" type="presParOf" srcId="{4ADB1710-CDB0-244C-8F75-5DCD00E68269}" destId="{7386A2A9-259C-5148-8306-AA8301DD98C3}" srcOrd="0" destOrd="0" presId="urn:microsoft.com/office/officeart/2005/8/layout/hierarchy6"/>
    <dgm:cxn modelId="{8FB9DEB8-D878-A24B-8CDD-DF0636511BDC}" type="presParOf" srcId="{4ADB1710-CDB0-244C-8F75-5DCD00E68269}" destId="{FA0C973E-DB09-A249-8953-952336C753F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45A69F-4D7D-9B45-8A71-027E4609327B}" type="doc">
      <dgm:prSet loTypeId="urn:microsoft.com/office/officeart/2005/8/layout/hierarchy6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2129D31-4CE2-144F-B951-ED6CB5171EE4}">
      <dgm:prSet phldrT="[Text]" custT="1"/>
      <dgm:spPr/>
      <dgm:t>
        <a:bodyPr/>
        <a:lstStyle/>
        <a:p>
          <a:r>
            <a:rPr lang="en-US" sz="1400" b="0" dirty="0" smtClean="0"/>
            <a:t>Executable Container</a:t>
          </a:r>
          <a:endParaRPr lang="en-US" sz="1400" b="0" dirty="0"/>
        </a:p>
      </dgm:t>
    </dgm:pt>
    <dgm:pt modelId="{CDF9E556-A22B-5442-ABBA-9A37131A78DC}" type="parTrans" cxnId="{DB879EF5-B188-4943-9DC9-0FB6FC4ED38E}">
      <dgm:prSet/>
      <dgm:spPr/>
      <dgm:t>
        <a:bodyPr/>
        <a:lstStyle/>
        <a:p>
          <a:endParaRPr lang="en-US"/>
        </a:p>
      </dgm:t>
    </dgm:pt>
    <dgm:pt modelId="{E92C035A-CFFB-8C47-A220-9E23075DF72A}" type="sibTrans" cxnId="{DB879EF5-B188-4943-9DC9-0FB6FC4ED38E}">
      <dgm:prSet/>
      <dgm:spPr/>
      <dgm:t>
        <a:bodyPr/>
        <a:lstStyle/>
        <a:p>
          <a:endParaRPr lang="en-US"/>
        </a:p>
      </dgm:t>
    </dgm:pt>
    <dgm:pt modelId="{1A0C927C-8B98-0F40-97E4-0D841A09CD91}">
      <dgm:prSet phldrT="[Text]" custT="1"/>
      <dgm:spPr/>
      <dgm:t>
        <a:bodyPr/>
        <a:lstStyle/>
        <a:p>
          <a:r>
            <a:rPr lang="en-US" sz="1400" b="0" dirty="0" smtClean="0"/>
            <a:t>Crawler framework</a:t>
          </a:r>
          <a:endParaRPr lang="en-US" sz="1400" b="0" dirty="0"/>
        </a:p>
      </dgm:t>
    </dgm:pt>
    <dgm:pt modelId="{457B392B-0B79-1E40-81A3-40686D24856D}" type="parTrans" cxnId="{75818299-B2F4-9442-B2A1-A305531161B4}">
      <dgm:prSet/>
      <dgm:spPr/>
      <dgm:t>
        <a:bodyPr/>
        <a:lstStyle/>
        <a:p>
          <a:endParaRPr lang="en-US" sz="2000" b="0"/>
        </a:p>
      </dgm:t>
    </dgm:pt>
    <dgm:pt modelId="{746A9243-424B-B346-9E97-74350E0BBFA3}" type="sibTrans" cxnId="{75818299-B2F4-9442-B2A1-A305531161B4}">
      <dgm:prSet/>
      <dgm:spPr/>
      <dgm:t>
        <a:bodyPr/>
        <a:lstStyle/>
        <a:p>
          <a:endParaRPr lang="en-US"/>
        </a:p>
      </dgm:t>
    </dgm:pt>
    <dgm:pt modelId="{1C6EE08F-DD38-E546-A942-84F4BFA792FC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Twitter</a:t>
          </a:r>
          <a:endParaRPr lang="en-US" sz="1200" dirty="0"/>
        </a:p>
      </dgm:t>
    </dgm:pt>
    <dgm:pt modelId="{2A7CF108-CF5C-E947-AAED-4DF4D752FF97}" type="parTrans" cxnId="{B0804BFB-D951-4742-AFE3-266941307278}">
      <dgm:prSet/>
      <dgm:spPr/>
      <dgm:t>
        <a:bodyPr/>
        <a:lstStyle/>
        <a:p>
          <a:endParaRPr lang="en-US" sz="2000"/>
        </a:p>
      </dgm:t>
    </dgm:pt>
    <dgm:pt modelId="{400C78B2-09F9-4B4F-9C66-088E7FC0CA17}" type="sibTrans" cxnId="{B0804BFB-D951-4742-AFE3-266941307278}">
      <dgm:prSet/>
      <dgm:spPr/>
      <dgm:t>
        <a:bodyPr/>
        <a:lstStyle/>
        <a:p>
          <a:endParaRPr lang="en-US"/>
        </a:p>
      </dgm:t>
    </dgm:pt>
    <dgm:pt modelId="{6F39C38E-F2AE-8E43-BFE0-EB61F61ABCF3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err="1" smtClean="0"/>
            <a:t>TripAdvisor</a:t>
          </a:r>
          <a:endParaRPr lang="en-US" sz="1200" dirty="0"/>
        </a:p>
      </dgm:t>
    </dgm:pt>
    <dgm:pt modelId="{6689887B-5926-2443-85A4-EC22FD3745AA}" type="parTrans" cxnId="{556AA89E-DD7D-4448-8FC0-DC5CE05FED84}">
      <dgm:prSet/>
      <dgm:spPr/>
      <dgm:t>
        <a:bodyPr/>
        <a:lstStyle/>
        <a:p>
          <a:endParaRPr lang="en-US" sz="2000"/>
        </a:p>
      </dgm:t>
    </dgm:pt>
    <dgm:pt modelId="{6A2D388A-5E47-3842-965B-80021C10B903}" type="sibTrans" cxnId="{556AA89E-DD7D-4448-8FC0-DC5CE05FED84}">
      <dgm:prSet/>
      <dgm:spPr/>
      <dgm:t>
        <a:bodyPr/>
        <a:lstStyle/>
        <a:p>
          <a:endParaRPr lang="en-US"/>
        </a:p>
      </dgm:t>
    </dgm:pt>
    <dgm:pt modelId="{5B655AD0-015F-1044-B8CA-F416B3CB565E}">
      <dgm:prSet phldrT="[Text]" custT="1"/>
      <dgm:spPr/>
      <dgm:t>
        <a:bodyPr/>
        <a:lstStyle/>
        <a:p>
          <a:r>
            <a:rPr lang="en-US" sz="1400" b="0" dirty="0" smtClean="0"/>
            <a:t>Web framework</a:t>
          </a:r>
          <a:endParaRPr lang="en-US" sz="1400" b="0" dirty="0"/>
        </a:p>
      </dgm:t>
    </dgm:pt>
    <dgm:pt modelId="{E9AE112F-F664-B841-AB18-2DD84E3639CA}" type="parTrans" cxnId="{7DEC5C90-1410-CC4D-963C-53DD67B38FE8}">
      <dgm:prSet/>
      <dgm:spPr/>
      <dgm:t>
        <a:bodyPr/>
        <a:lstStyle/>
        <a:p>
          <a:endParaRPr lang="en-US" sz="2000" b="0"/>
        </a:p>
      </dgm:t>
    </dgm:pt>
    <dgm:pt modelId="{F567F94B-C626-D443-A1EA-3975BB0744DE}" type="sibTrans" cxnId="{7DEC5C90-1410-CC4D-963C-53DD67B38FE8}">
      <dgm:prSet/>
      <dgm:spPr/>
      <dgm:t>
        <a:bodyPr/>
        <a:lstStyle/>
        <a:p>
          <a:endParaRPr lang="en-US"/>
        </a:p>
      </dgm:t>
    </dgm:pt>
    <dgm:pt modelId="{1AFEDF1C-E68F-974A-8693-840C3655180F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Dashboard</a:t>
          </a:r>
          <a:endParaRPr lang="en-US" sz="1200" dirty="0"/>
        </a:p>
      </dgm:t>
    </dgm:pt>
    <dgm:pt modelId="{10BE7030-EDA6-9949-8C87-DE226DFAD05A}" type="parTrans" cxnId="{3328E6C9-B660-6745-8E52-3E41C0A2E16D}">
      <dgm:prSet/>
      <dgm:spPr/>
      <dgm:t>
        <a:bodyPr/>
        <a:lstStyle/>
        <a:p>
          <a:endParaRPr lang="en-US" sz="2000"/>
        </a:p>
      </dgm:t>
    </dgm:pt>
    <dgm:pt modelId="{AEDC3B7E-9D04-1F47-BD5E-363909DFA2E1}" type="sibTrans" cxnId="{3328E6C9-B660-6745-8E52-3E41C0A2E16D}">
      <dgm:prSet/>
      <dgm:spPr/>
      <dgm:t>
        <a:bodyPr/>
        <a:lstStyle/>
        <a:p>
          <a:endParaRPr lang="en-US"/>
        </a:p>
      </dgm:t>
    </dgm:pt>
    <dgm:pt modelId="{4582E58C-BBA1-AD4C-A014-7BCB9935883E}">
      <dgm:prSet phldrT="[Text]" custT="1"/>
      <dgm:spPr/>
      <dgm:t>
        <a:bodyPr/>
        <a:lstStyle/>
        <a:p>
          <a:r>
            <a:rPr lang="en-US" sz="1200" dirty="0" err="1" smtClean="0"/>
            <a:t>Backoffice</a:t>
          </a:r>
          <a:endParaRPr lang="en-US" sz="1200" dirty="0"/>
        </a:p>
      </dgm:t>
    </dgm:pt>
    <dgm:pt modelId="{E84E00C7-8E36-5548-BF94-E93A22348E96}" type="parTrans" cxnId="{4B899AE8-7AAA-B448-8D23-F82570C775CC}">
      <dgm:prSet/>
      <dgm:spPr/>
      <dgm:t>
        <a:bodyPr/>
        <a:lstStyle/>
        <a:p>
          <a:endParaRPr lang="en-US" sz="2000"/>
        </a:p>
      </dgm:t>
    </dgm:pt>
    <dgm:pt modelId="{BDE850BA-15CE-444D-8883-AD48AB548E97}" type="sibTrans" cxnId="{4B899AE8-7AAA-B448-8D23-F82570C775CC}">
      <dgm:prSet/>
      <dgm:spPr/>
      <dgm:t>
        <a:bodyPr/>
        <a:lstStyle/>
        <a:p>
          <a:endParaRPr lang="en-US"/>
        </a:p>
      </dgm:t>
    </dgm:pt>
    <dgm:pt modelId="{293F3FA2-92B8-CC4D-A7DA-A8F5C7FBAEA9}">
      <dgm:prSet phldrT="[Text]" custT="1"/>
      <dgm:spPr/>
      <dgm:t>
        <a:bodyPr/>
        <a:lstStyle/>
        <a:p>
          <a:r>
            <a:rPr lang="en-US" sz="1200" dirty="0" err="1" smtClean="0"/>
            <a:t>OpenTable</a:t>
          </a:r>
          <a:endParaRPr lang="en-US" sz="1200" dirty="0"/>
        </a:p>
      </dgm:t>
    </dgm:pt>
    <dgm:pt modelId="{E588290E-6101-364A-9806-619476E1647E}" type="parTrans" cxnId="{89CC3F18-817A-2847-A236-57CBB229A934}">
      <dgm:prSet/>
      <dgm:spPr/>
      <dgm:t>
        <a:bodyPr/>
        <a:lstStyle/>
        <a:p>
          <a:endParaRPr lang="en-US" sz="2000"/>
        </a:p>
      </dgm:t>
    </dgm:pt>
    <dgm:pt modelId="{5FB0116C-F685-EB49-8938-0B43E73BCA87}" type="sibTrans" cxnId="{89CC3F18-817A-2847-A236-57CBB229A934}">
      <dgm:prSet/>
      <dgm:spPr/>
      <dgm:t>
        <a:bodyPr/>
        <a:lstStyle/>
        <a:p>
          <a:endParaRPr lang="en-US"/>
        </a:p>
      </dgm:t>
    </dgm:pt>
    <dgm:pt modelId="{4407212B-E282-284C-BFB9-1D35387F5DC1}">
      <dgm:prSet/>
      <dgm:spPr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Deployment</a:t>
          </a:r>
          <a:endParaRPr lang="en-US" dirty="0">
            <a:solidFill>
              <a:schemeClr val="tx1"/>
            </a:solidFill>
          </a:endParaRPr>
        </a:p>
      </dgm:t>
    </dgm:pt>
    <dgm:pt modelId="{0A294BC6-3340-5E40-AB70-DB77246DCFB5}" type="sibTrans" cxnId="{F1B1F303-C170-134C-854B-2C4D6BF2FB8D}">
      <dgm:prSet/>
      <dgm:spPr/>
      <dgm:t>
        <a:bodyPr/>
        <a:lstStyle/>
        <a:p>
          <a:endParaRPr lang="en-US"/>
        </a:p>
      </dgm:t>
    </dgm:pt>
    <dgm:pt modelId="{3741B506-270D-FF49-A005-D84031E7DB9D}" type="parTrans" cxnId="{F1B1F303-C170-134C-854B-2C4D6BF2FB8D}">
      <dgm:prSet/>
      <dgm:spPr/>
      <dgm:t>
        <a:bodyPr/>
        <a:lstStyle/>
        <a:p>
          <a:endParaRPr lang="en-US"/>
        </a:p>
      </dgm:t>
    </dgm:pt>
    <dgm:pt modelId="{FA1BB90B-3B1F-4B46-9363-36BFD0920CD9}">
      <dgm:prSet/>
      <dgm:spPr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Frameworks</a:t>
          </a:r>
          <a:endParaRPr lang="en-US" dirty="0">
            <a:solidFill>
              <a:schemeClr val="tx1"/>
            </a:solidFill>
          </a:endParaRPr>
        </a:p>
      </dgm:t>
    </dgm:pt>
    <dgm:pt modelId="{2331C3AE-9EE7-F644-B6BC-3A7BE9B6A340}" type="parTrans" cxnId="{3F529496-BC9B-654F-94B3-8898BCF52D5F}">
      <dgm:prSet/>
      <dgm:spPr/>
      <dgm:t>
        <a:bodyPr/>
        <a:lstStyle/>
        <a:p>
          <a:endParaRPr lang="en-US"/>
        </a:p>
      </dgm:t>
    </dgm:pt>
    <dgm:pt modelId="{E5E5BDD0-6055-1243-ACBA-298030DC92A5}" type="sibTrans" cxnId="{3F529496-BC9B-654F-94B3-8898BCF52D5F}">
      <dgm:prSet/>
      <dgm:spPr/>
      <dgm:t>
        <a:bodyPr/>
        <a:lstStyle/>
        <a:p>
          <a:endParaRPr lang="en-US"/>
        </a:p>
      </dgm:t>
    </dgm:pt>
    <dgm:pt modelId="{0E2956CC-1400-084F-9B94-34451367EB64}">
      <dgm:prSet/>
      <dgm:spPr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Components</a:t>
          </a:r>
          <a:endParaRPr lang="en-US" dirty="0">
            <a:solidFill>
              <a:schemeClr val="tx1"/>
            </a:solidFill>
          </a:endParaRPr>
        </a:p>
      </dgm:t>
    </dgm:pt>
    <dgm:pt modelId="{D9B9275E-3004-FF47-9185-C1A16359FCAB}" type="parTrans" cxnId="{E22F9A80-AA46-F048-B9FD-77930B0DF875}">
      <dgm:prSet/>
      <dgm:spPr/>
      <dgm:t>
        <a:bodyPr/>
        <a:lstStyle/>
        <a:p>
          <a:endParaRPr lang="en-US"/>
        </a:p>
      </dgm:t>
    </dgm:pt>
    <dgm:pt modelId="{F351D0AE-127C-F04A-AA73-3107DF613FED}" type="sibTrans" cxnId="{E22F9A80-AA46-F048-B9FD-77930B0DF875}">
      <dgm:prSet/>
      <dgm:spPr/>
      <dgm:t>
        <a:bodyPr/>
        <a:lstStyle/>
        <a:p>
          <a:endParaRPr lang="en-US"/>
        </a:p>
      </dgm:t>
    </dgm:pt>
    <dgm:pt modelId="{1C5BFA43-3DDF-BD4B-A3AD-0E0B1B3D141E}" type="pres">
      <dgm:prSet presAssocID="{C745A69F-4D7D-9B45-8A71-027E4609327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DD15F2-0C80-9C48-BC5A-CB205D570912}" type="pres">
      <dgm:prSet presAssocID="{C745A69F-4D7D-9B45-8A71-027E4609327B}" presName="hierFlow" presStyleCnt="0"/>
      <dgm:spPr/>
    </dgm:pt>
    <dgm:pt modelId="{29BDB9CF-635C-6347-9E05-ED9926E1CB4E}" type="pres">
      <dgm:prSet presAssocID="{C745A69F-4D7D-9B45-8A71-027E4609327B}" presName="firstBuf" presStyleCnt="0"/>
      <dgm:spPr/>
    </dgm:pt>
    <dgm:pt modelId="{FA499C03-7F11-824B-A779-908720B0620F}" type="pres">
      <dgm:prSet presAssocID="{C745A69F-4D7D-9B45-8A71-027E4609327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8AC9932-13D4-E04F-90D7-59B022EA87A3}" type="pres">
      <dgm:prSet presAssocID="{02129D31-4CE2-144F-B951-ED6CB5171EE4}" presName="Name14" presStyleCnt="0"/>
      <dgm:spPr/>
    </dgm:pt>
    <dgm:pt modelId="{88BDA3B5-E8BC-284A-B0CA-455C66F3F936}" type="pres">
      <dgm:prSet presAssocID="{02129D31-4CE2-144F-B951-ED6CB5171EE4}" presName="level1Shape" presStyleLbl="node0" presStyleIdx="0" presStyleCnt="1" custScaleX="321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026672-D4B6-8C4D-805A-38C8778B8767}" type="pres">
      <dgm:prSet presAssocID="{02129D31-4CE2-144F-B951-ED6CB5171EE4}" presName="hierChild2" presStyleCnt="0"/>
      <dgm:spPr/>
    </dgm:pt>
    <dgm:pt modelId="{19CEDF81-E94C-034E-AFBA-F9A4E751E119}" type="pres">
      <dgm:prSet presAssocID="{457B392B-0B79-1E40-81A3-40686D24856D}" presName="Name19" presStyleLbl="parChTrans1D2" presStyleIdx="0" presStyleCnt="2"/>
      <dgm:spPr/>
      <dgm:t>
        <a:bodyPr/>
        <a:lstStyle/>
        <a:p>
          <a:endParaRPr lang="en-US"/>
        </a:p>
      </dgm:t>
    </dgm:pt>
    <dgm:pt modelId="{3DF9089A-C0A2-E941-9D28-AB4E993EFB51}" type="pres">
      <dgm:prSet presAssocID="{1A0C927C-8B98-0F40-97E4-0D841A09CD91}" presName="Name21" presStyleCnt="0"/>
      <dgm:spPr/>
    </dgm:pt>
    <dgm:pt modelId="{7EF5FC82-268A-B544-958D-D3D9562ACAF1}" type="pres">
      <dgm:prSet presAssocID="{1A0C927C-8B98-0F40-97E4-0D841A09CD91}" presName="level2Shape" presStyleLbl="node2" presStyleIdx="0" presStyleCnt="2" custScaleX="216139"/>
      <dgm:spPr/>
      <dgm:t>
        <a:bodyPr/>
        <a:lstStyle/>
        <a:p>
          <a:endParaRPr lang="en-US"/>
        </a:p>
      </dgm:t>
    </dgm:pt>
    <dgm:pt modelId="{C3511502-0428-F543-B226-3C00A3DB07DD}" type="pres">
      <dgm:prSet presAssocID="{1A0C927C-8B98-0F40-97E4-0D841A09CD91}" presName="hierChild3" presStyleCnt="0"/>
      <dgm:spPr/>
    </dgm:pt>
    <dgm:pt modelId="{90F0E0DF-27FB-0C43-B2C5-2C89DD4B817D}" type="pres">
      <dgm:prSet presAssocID="{2A7CF108-CF5C-E947-AAED-4DF4D752FF97}" presName="Name19" presStyleLbl="parChTrans1D3" presStyleIdx="0" presStyleCnt="5"/>
      <dgm:spPr/>
      <dgm:t>
        <a:bodyPr/>
        <a:lstStyle/>
        <a:p>
          <a:endParaRPr lang="en-US"/>
        </a:p>
      </dgm:t>
    </dgm:pt>
    <dgm:pt modelId="{1E6F86A4-991D-634D-9EEA-AF2BEE4BAE44}" type="pres">
      <dgm:prSet presAssocID="{1C6EE08F-DD38-E546-A942-84F4BFA792FC}" presName="Name21" presStyleCnt="0"/>
      <dgm:spPr/>
    </dgm:pt>
    <dgm:pt modelId="{A0876D24-1C48-F045-B846-57318DFEF089}" type="pres">
      <dgm:prSet presAssocID="{1C6EE08F-DD38-E546-A942-84F4BFA792FC}" presName="level2Shape" presStyleLbl="node3" presStyleIdx="0" presStyleCnt="5"/>
      <dgm:spPr/>
      <dgm:t>
        <a:bodyPr/>
        <a:lstStyle/>
        <a:p>
          <a:endParaRPr lang="en-US"/>
        </a:p>
      </dgm:t>
    </dgm:pt>
    <dgm:pt modelId="{FABC21ED-2710-BF43-8AAD-04031B9B1AE4}" type="pres">
      <dgm:prSet presAssocID="{1C6EE08F-DD38-E546-A942-84F4BFA792FC}" presName="hierChild3" presStyleCnt="0"/>
      <dgm:spPr/>
    </dgm:pt>
    <dgm:pt modelId="{7A7E68D7-A4A9-9249-84E3-A602B54F87B0}" type="pres">
      <dgm:prSet presAssocID="{6689887B-5926-2443-85A4-EC22FD3745AA}" presName="Name19" presStyleLbl="parChTrans1D3" presStyleIdx="1" presStyleCnt="5"/>
      <dgm:spPr/>
      <dgm:t>
        <a:bodyPr/>
        <a:lstStyle/>
        <a:p>
          <a:endParaRPr lang="en-US"/>
        </a:p>
      </dgm:t>
    </dgm:pt>
    <dgm:pt modelId="{CA5520F9-A96C-6149-ABAA-5BC14D0DC17F}" type="pres">
      <dgm:prSet presAssocID="{6F39C38E-F2AE-8E43-BFE0-EB61F61ABCF3}" presName="Name21" presStyleCnt="0"/>
      <dgm:spPr/>
    </dgm:pt>
    <dgm:pt modelId="{006AF932-6673-544C-B65F-70F5DC95B3EF}" type="pres">
      <dgm:prSet presAssocID="{6F39C38E-F2AE-8E43-BFE0-EB61F61ABCF3}" presName="level2Shape" presStyleLbl="node3" presStyleIdx="1" presStyleCnt="5"/>
      <dgm:spPr/>
      <dgm:t>
        <a:bodyPr/>
        <a:lstStyle/>
        <a:p>
          <a:endParaRPr lang="en-US"/>
        </a:p>
      </dgm:t>
    </dgm:pt>
    <dgm:pt modelId="{0F5AE3BF-B7D7-8548-9FA1-0C6A6D6E1973}" type="pres">
      <dgm:prSet presAssocID="{6F39C38E-F2AE-8E43-BFE0-EB61F61ABCF3}" presName="hierChild3" presStyleCnt="0"/>
      <dgm:spPr/>
    </dgm:pt>
    <dgm:pt modelId="{87D394F9-9235-3544-B85A-9834A6FA3CD0}" type="pres">
      <dgm:prSet presAssocID="{E588290E-6101-364A-9806-619476E1647E}" presName="Name19" presStyleLbl="parChTrans1D3" presStyleIdx="2" presStyleCnt="5"/>
      <dgm:spPr/>
      <dgm:t>
        <a:bodyPr/>
        <a:lstStyle/>
        <a:p>
          <a:endParaRPr lang="en-US"/>
        </a:p>
      </dgm:t>
    </dgm:pt>
    <dgm:pt modelId="{492BB6E3-9790-8546-B25D-35C706E49257}" type="pres">
      <dgm:prSet presAssocID="{293F3FA2-92B8-CC4D-A7DA-A8F5C7FBAEA9}" presName="Name21" presStyleCnt="0"/>
      <dgm:spPr/>
    </dgm:pt>
    <dgm:pt modelId="{E4DF4023-C084-2B4B-993A-DC6F4AA88177}" type="pres">
      <dgm:prSet presAssocID="{293F3FA2-92B8-CC4D-A7DA-A8F5C7FBAEA9}" presName="level2Shape" presStyleLbl="node3" presStyleIdx="2" presStyleCnt="5"/>
      <dgm:spPr/>
      <dgm:t>
        <a:bodyPr/>
        <a:lstStyle/>
        <a:p>
          <a:endParaRPr lang="en-US"/>
        </a:p>
      </dgm:t>
    </dgm:pt>
    <dgm:pt modelId="{B0D529F7-7DBA-894C-AE53-AAFBB63B4C88}" type="pres">
      <dgm:prSet presAssocID="{293F3FA2-92B8-CC4D-A7DA-A8F5C7FBAEA9}" presName="hierChild3" presStyleCnt="0"/>
      <dgm:spPr/>
    </dgm:pt>
    <dgm:pt modelId="{5B95E185-63D1-524B-90AF-9D2ABFB2B600}" type="pres">
      <dgm:prSet presAssocID="{E9AE112F-F664-B841-AB18-2DD84E3639CA}" presName="Name19" presStyleLbl="parChTrans1D2" presStyleIdx="1" presStyleCnt="2"/>
      <dgm:spPr/>
      <dgm:t>
        <a:bodyPr/>
        <a:lstStyle/>
        <a:p>
          <a:endParaRPr lang="en-US"/>
        </a:p>
      </dgm:t>
    </dgm:pt>
    <dgm:pt modelId="{BF44825F-0188-1E4D-AFB5-9CE4DA48DA27}" type="pres">
      <dgm:prSet presAssocID="{5B655AD0-015F-1044-B8CA-F416B3CB565E}" presName="Name21" presStyleCnt="0"/>
      <dgm:spPr/>
    </dgm:pt>
    <dgm:pt modelId="{4401E66C-1743-A749-87EF-5A123ACBEB7C}" type="pres">
      <dgm:prSet presAssocID="{5B655AD0-015F-1044-B8CA-F416B3CB565E}" presName="level2Shape" presStyleLbl="node2" presStyleIdx="1" presStyleCnt="2" custScaleX="216139"/>
      <dgm:spPr/>
      <dgm:t>
        <a:bodyPr/>
        <a:lstStyle/>
        <a:p>
          <a:endParaRPr lang="en-US"/>
        </a:p>
      </dgm:t>
    </dgm:pt>
    <dgm:pt modelId="{2AFF9196-C74F-2743-BFF4-092D6216862E}" type="pres">
      <dgm:prSet presAssocID="{5B655AD0-015F-1044-B8CA-F416B3CB565E}" presName="hierChild3" presStyleCnt="0"/>
      <dgm:spPr/>
    </dgm:pt>
    <dgm:pt modelId="{B80F0B24-2284-494B-B5AB-9C73C8368320}" type="pres">
      <dgm:prSet presAssocID="{10BE7030-EDA6-9949-8C87-DE226DFAD05A}" presName="Name19" presStyleLbl="parChTrans1D3" presStyleIdx="3" presStyleCnt="5"/>
      <dgm:spPr/>
      <dgm:t>
        <a:bodyPr/>
        <a:lstStyle/>
        <a:p>
          <a:endParaRPr lang="en-US"/>
        </a:p>
      </dgm:t>
    </dgm:pt>
    <dgm:pt modelId="{0934F9B0-D3AA-544F-8E86-1E3A45C002ED}" type="pres">
      <dgm:prSet presAssocID="{1AFEDF1C-E68F-974A-8693-840C3655180F}" presName="Name21" presStyleCnt="0"/>
      <dgm:spPr/>
    </dgm:pt>
    <dgm:pt modelId="{3552C8CC-F550-0745-A244-B826407BB8B0}" type="pres">
      <dgm:prSet presAssocID="{1AFEDF1C-E68F-974A-8693-840C3655180F}" presName="level2Shape" presStyleLbl="node3" presStyleIdx="3" presStyleCnt="5"/>
      <dgm:spPr/>
      <dgm:t>
        <a:bodyPr/>
        <a:lstStyle/>
        <a:p>
          <a:endParaRPr lang="en-US"/>
        </a:p>
      </dgm:t>
    </dgm:pt>
    <dgm:pt modelId="{5129F9C9-BCDB-A341-BA6E-634E6BDDEC06}" type="pres">
      <dgm:prSet presAssocID="{1AFEDF1C-E68F-974A-8693-840C3655180F}" presName="hierChild3" presStyleCnt="0"/>
      <dgm:spPr/>
    </dgm:pt>
    <dgm:pt modelId="{601F3574-97F0-464F-8285-39A06F094066}" type="pres">
      <dgm:prSet presAssocID="{E84E00C7-8E36-5548-BF94-E93A22348E96}" presName="Name19" presStyleLbl="parChTrans1D3" presStyleIdx="4" presStyleCnt="5"/>
      <dgm:spPr/>
      <dgm:t>
        <a:bodyPr/>
        <a:lstStyle/>
        <a:p>
          <a:endParaRPr lang="en-US"/>
        </a:p>
      </dgm:t>
    </dgm:pt>
    <dgm:pt modelId="{03C03D65-AC74-AC47-8C18-33E3660DFB37}" type="pres">
      <dgm:prSet presAssocID="{4582E58C-BBA1-AD4C-A014-7BCB9935883E}" presName="Name21" presStyleCnt="0"/>
      <dgm:spPr/>
    </dgm:pt>
    <dgm:pt modelId="{ED985628-ED2E-C947-A066-4849C533FA0F}" type="pres">
      <dgm:prSet presAssocID="{4582E58C-BBA1-AD4C-A014-7BCB9935883E}" presName="level2Shape" presStyleLbl="node3" presStyleIdx="4" presStyleCnt="5"/>
      <dgm:spPr/>
      <dgm:t>
        <a:bodyPr/>
        <a:lstStyle/>
        <a:p>
          <a:endParaRPr lang="en-US"/>
        </a:p>
      </dgm:t>
    </dgm:pt>
    <dgm:pt modelId="{B4B48302-CEFD-5449-B577-A2A1D95E4E7B}" type="pres">
      <dgm:prSet presAssocID="{4582E58C-BBA1-AD4C-A014-7BCB9935883E}" presName="hierChild3" presStyleCnt="0"/>
      <dgm:spPr/>
    </dgm:pt>
    <dgm:pt modelId="{BF55329C-7BA6-B94C-83C4-7DB9AD108427}" type="pres">
      <dgm:prSet presAssocID="{C745A69F-4D7D-9B45-8A71-027E4609327B}" presName="bgShapesFlow" presStyleCnt="0"/>
      <dgm:spPr/>
    </dgm:pt>
    <dgm:pt modelId="{F389A25A-DF17-DD44-B7A0-2666BE782E07}" type="pres">
      <dgm:prSet presAssocID="{4407212B-E282-284C-BFB9-1D35387F5DC1}" presName="rectComp" presStyleCnt="0"/>
      <dgm:spPr/>
    </dgm:pt>
    <dgm:pt modelId="{040D3BCE-9948-4B4E-A554-BA4D13D6F649}" type="pres">
      <dgm:prSet presAssocID="{4407212B-E282-284C-BFB9-1D35387F5DC1}" presName="bgRect" presStyleLbl="bgShp" presStyleIdx="0" presStyleCnt="3"/>
      <dgm:spPr/>
      <dgm:t>
        <a:bodyPr/>
        <a:lstStyle/>
        <a:p>
          <a:endParaRPr lang="en-US"/>
        </a:p>
      </dgm:t>
    </dgm:pt>
    <dgm:pt modelId="{C7B49C59-E89D-074B-AC9B-74EB30893F44}" type="pres">
      <dgm:prSet presAssocID="{4407212B-E282-284C-BFB9-1D35387F5DC1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F0DAF8-1C0F-424F-B8CB-62267D1AE020}" type="pres">
      <dgm:prSet presAssocID="{4407212B-E282-284C-BFB9-1D35387F5DC1}" presName="spComp" presStyleCnt="0"/>
      <dgm:spPr/>
    </dgm:pt>
    <dgm:pt modelId="{243F73BE-89A4-9F44-99C4-17CDAE385966}" type="pres">
      <dgm:prSet presAssocID="{4407212B-E282-284C-BFB9-1D35387F5DC1}" presName="vSp" presStyleCnt="0"/>
      <dgm:spPr/>
    </dgm:pt>
    <dgm:pt modelId="{6A1A270C-FBFE-9143-B7A3-2CEFFF77BE29}" type="pres">
      <dgm:prSet presAssocID="{FA1BB90B-3B1F-4B46-9363-36BFD0920CD9}" presName="rectComp" presStyleCnt="0"/>
      <dgm:spPr/>
    </dgm:pt>
    <dgm:pt modelId="{B046676A-0C20-9A4E-BE06-86D06A1E94A2}" type="pres">
      <dgm:prSet presAssocID="{FA1BB90B-3B1F-4B46-9363-36BFD0920CD9}" presName="bgRect" presStyleLbl="bgShp" presStyleIdx="1" presStyleCnt="3"/>
      <dgm:spPr/>
      <dgm:t>
        <a:bodyPr/>
        <a:lstStyle/>
        <a:p>
          <a:endParaRPr lang="en-US"/>
        </a:p>
      </dgm:t>
    </dgm:pt>
    <dgm:pt modelId="{48B265EF-0E1C-9B47-A0D9-FA38DD524941}" type="pres">
      <dgm:prSet presAssocID="{FA1BB90B-3B1F-4B46-9363-36BFD0920CD9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92A2E-1456-DC41-86A3-18D188D6E073}" type="pres">
      <dgm:prSet presAssocID="{FA1BB90B-3B1F-4B46-9363-36BFD0920CD9}" presName="spComp" presStyleCnt="0"/>
      <dgm:spPr/>
    </dgm:pt>
    <dgm:pt modelId="{BFF311A0-9EF0-FA42-848E-8A54DF6A7AD8}" type="pres">
      <dgm:prSet presAssocID="{FA1BB90B-3B1F-4B46-9363-36BFD0920CD9}" presName="vSp" presStyleCnt="0"/>
      <dgm:spPr/>
    </dgm:pt>
    <dgm:pt modelId="{4ADB1710-CDB0-244C-8F75-5DCD00E68269}" type="pres">
      <dgm:prSet presAssocID="{0E2956CC-1400-084F-9B94-34451367EB64}" presName="rectComp" presStyleCnt="0"/>
      <dgm:spPr/>
    </dgm:pt>
    <dgm:pt modelId="{7386A2A9-259C-5148-8306-AA8301DD98C3}" type="pres">
      <dgm:prSet presAssocID="{0E2956CC-1400-084F-9B94-34451367EB64}" presName="bgRect" presStyleLbl="bgShp" presStyleIdx="2" presStyleCnt="3"/>
      <dgm:spPr/>
      <dgm:t>
        <a:bodyPr/>
        <a:lstStyle/>
        <a:p>
          <a:endParaRPr lang="en-US"/>
        </a:p>
      </dgm:t>
    </dgm:pt>
    <dgm:pt modelId="{FA0C973E-DB09-A249-8953-952336C753FC}" type="pres">
      <dgm:prSet presAssocID="{0E2956CC-1400-084F-9B94-34451367EB64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899AE8-7AAA-B448-8D23-F82570C775CC}" srcId="{5B655AD0-015F-1044-B8CA-F416B3CB565E}" destId="{4582E58C-BBA1-AD4C-A014-7BCB9935883E}" srcOrd="1" destOrd="0" parTransId="{E84E00C7-8E36-5548-BF94-E93A22348E96}" sibTransId="{BDE850BA-15CE-444D-8883-AD48AB548E97}"/>
    <dgm:cxn modelId="{3124F085-8AEC-6A46-A889-DF418B09C6B8}" type="presOf" srcId="{0E2956CC-1400-084F-9B94-34451367EB64}" destId="{7386A2A9-259C-5148-8306-AA8301DD98C3}" srcOrd="0" destOrd="0" presId="urn:microsoft.com/office/officeart/2005/8/layout/hierarchy6"/>
    <dgm:cxn modelId="{1A4F6528-C25B-B64A-8170-70FFA055D5FA}" type="presOf" srcId="{FA1BB90B-3B1F-4B46-9363-36BFD0920CD9}" destId="{B046676A-0C20-9A4E-BE06-86D06A1E94A2}" srcOrd="0" destOrd="0" presId="urn:microsoft.com/office/officeart/2005/8/layout/hierarchy6"/>
    <dgm:cxn modelId="{8C83F629-B9CE-F640-90CD-4D381BE4521D}" type="presOf" srcId="{4582E58C-BBA1-AD4C-A014-7BCB9935883E}" destId="{ED985628-ED2E-C947-A066-4849C533FA0F}" srcOrd="0" destOrd="0" presId="urn:microsoft.com/office/officeart/2005/8/layout/hierarchy6"/>
    <dgm:cxn modelId="{3F529496-BC9B-654F-94B3-8898BCF52D5F}" srcId="{C745A69F-4D7D-9B45-8A71-027E4609327B}" destId="{FA1BB90B-3B1F-4B46-9363-36BFD0920CD9}" srcOrd="2" destOrd="0" parTransId="{2331C3AE-9EE7-F644-B6BC-3A7BE9B6A340}" sibTransId="{E5E5BDD0-6055-1243-ACBA-298030DC92A5}"/>
    <dgm:cxn modelId="{75818299-B2F4-9442-B2A1-A305531161B4}" srcId="{02129D31-4CE2-144F-B951-ED6CB5171EE4}" destId="{1A0C927C-8B98-0F40-97E4-0D841A09CD91}" srcOrd="0" destOrd="0" parTransId="{457B392B-0B79-1E40-81A3-40686D24856D}" sibTransId="{746A9243-424B-B346-9E97-74350E0BBFA3}"/>
    <dgm:cxn modelId="{C6A192F8-BCBC-9C4C-BA59-4629BF89E0F1}" type="presOf" srcId="{5B655AD0-015F-1044-B8CA-F416B3CB565E}" destId="{4401E66C-1743-A749-87EF-5A123ACBEB7C}" srcOrd="0" destOrd="0" presId="urn:microsoft.com/office/officeart/2005/8/layout/hierarchy6"/>
    <dgm:cxn modelId="{E198CCC3-468D-F942-A040-09D9C35DE307}" type="presOf" srcId="{E9AE112F-F664-B841-AB18-2DD84E3639CA}" destId="{5B95E185-63D1-524B-90AF-9D2ABFB2B600}" srcOrd="0" destOrd="0" presId="urn:microsoft.com/office/officeart/2005/8/layout/hierarchy6"/>
    <dgm:cxn modelId="{0CBCE7F9-B243-0343-9311-3D84AA8C2834}" type="presOf" srcId="{4407212B-E282-284C-BFB9-1D35387F5DC1}" destId="{C7B49C59-E89D-074B-AC9B-74EB30893F44}" srcOrd="1" destOrd="0" presId="urn:microsoft.com/office/officeart/2005/8/layout/hierarchy6"/>
    <dgm:cxn modelId="{45DC0004-936F-5847-8932-3BBE20096905}" type="presOf" srcId="{10BE7030-EDA6-9949-8C87-DE226DFAD05A}" destId="{B80F0B24-2284-494B-B5AB-9C73C8368320}" srcOrd="0" destOrd="0" presId="urn:microsoft.com/office/officeart/2005/8/layout/hierarchy6"/>
    <dgm:cxn modelId="{F7098A18-FD3B-D448-A2ED-678862804B68}" type="presOf" srcId="{FA1BB90B-3B1F-4B46-9363-36BFD0920CD9}" destId="{48B265EF-0E1C-9B47-A0D9-FA38DD524941}" srcOrd="1" destOrd="0" presId="urn:microsoft.com/office/officeart/2005/8/layout/hierarchy6"/>
    <dgm:cxn modelId="{B7E748A8-FD6E-9947-A72C-F157BA2A4497}" type="presOf" srcId="{E84E00C7-8E36-5548-BF94-E93A22348E96}" destId="{601F3574-97F0-464F-8285-39A06F094066}" srcOrd="0" destOrd="0" presId="urn:microsoft.com/office/officeart/2005/8/layout/hierarchy6"/>
    <dgm:cxn modelId="{B0804BFB-D951-4742-AFE3-266941307278}" srcId="{1A0C927C-8B98-0F40-97E4-0D841A09CD91}" destId="{1C6EE08F-DD38-E546-A942-84F4BFA792FC}" srcOrd="0" destOrd="0" parTransId="{2A7CF108-CF5C-E947-AAED-4DF4D752FF97}" sibTransId="{400C78B2-09F9-4B4F-9C66-088E7FC0CA17}"/>
    <dgm:cxn modelId="{E22F9A80-AA46-F048-B9FD-77930B0DF875}" srcId="{C745A69F-4D7D-9B45-8A71-027E4609327B}" destId="{0E2956CC-1400-084F-9B94-34451367EB64}" srcOrd="3" destOrd="0" parTransId="{D9B9275E-3004-FF47-9185-C1A16359FCAB}" sibTransId="{F351D0AE-127C-F04A-AA73-3107DF613FED}"/>
    <dgm:cxn modelId="{89CC3F18-817A-2847-A236-57CBB229A934}" srcId="{1A0C927C-8B98-0F40-97E4-0D841A09CD91}" destId="{293F3FA2-92B8-CC4D-A7DA-A8F5C7FBAEA9}" srcOrd="2" destOrd="0" parTransId="{E588290E-6101-364A-9806-619476E1647E}" sibTransId="{5FB0116C-F685-EB49-8938-0B43E73BCA87}"/>
    <dgm:cxn modelId="{F1B1F303-C170-134C-854B-2C4D6BF2FB8D}" srcId="{C745A69F-4D7D-9B45-8A71-027E4609327B}" destId="{4407212B-E282-284C-BFB9-1D35387F5DC1}" srcOrd="1" destOrd="0" parTransId="{3741B506-270D-FF49-A005-D84031E7DB9D}" sibTransId="{0A294BC6-3340-5E40-AB70-DB77246DCFB5}"/>
    <dgm:cxn modelId="{8F5741D0-F5D6-E947-A9EC-F0D9A0870761}" type="presOf" srcId="{1AFEDF1C-E68F-974A-8693-840C3655180F}" destId="{3552C8CC-F550-0745-A244-B826407BB8B0}" srcOrd="0" destOrd="0" presId="urn:microsoft.com/office/officeart/2005/8/layout/hierarchy6"/>
    <dgm:cxn modelId="{9A6F2F59-77C2-0A44-A87B-E5EF4F5D9641}" type="presOf" srcId="{1C6EE08F-DD38-E546-A942-84F4BFA792FC}" destId="{A0876D24-1C48-F045-B846-57318DFEF089}" srcOrd="0" destOrd="0" presId="urn:microsoft.com/office/officeart/2005/8/layout/hierarchy6"/>
    <dgm:cxn modelId="{7DEC5C90-1410-CC4D-963C-53DD67B38FE8}" srcId="{02129D31-4CE2-144F-B951-ED6CB5171EE4}" destId="{5B655AD0-015F-1044-B8CA-F416B3CB565E}" srcOrd="1" destOrd="0" parTransId="{E9AE112F-F664-B841-AB18-2DD84E3639CA}" sibTransId="{F567F94B-C626-D443-A1EA-3975BB0744DE}"/>
    <dgm:cxn modelId="{3328E6C9-B660-6745-8E52-3E41C0A2E16D}" srcId="{5B655AD0-015F-1044-B8CA-F416B3CB565E}" destId="{1AFEDF1C-E68F-974A-8693-840C3655180F}" srcOrd="0" destOrd="0" parTransId="{10BE7030-EDA6-9949-8C87-DE226DFAD05A}" sibTransId="{AEDC3B7E-9D04-1F47-BD5E-363909DFA2E1}"/>
    <dgm:cxn modelId="{1AA53637-A0D5-014E-948C-FAA0A6C41F2D}" type="presOf" srcId="{E588290E-6101-364A-9806-619476E1647E}" destId="{87D394F9-9235-3544-B85A-9834A6FA3CD0}" srcOrd="0" destOrd="0" presId="urn:microsoft.com/office/officeart/2005/8/layout/hierarchy6"/>
    <dgm:cxn modelId="{889ED7A3-8DD4-3E41-A3CB-D3594993F14C}" type="presOf" srcId="{2A7CF108-CF5C-E947-AAED-4DF4D752FF97}" destId="{90F0E0DF-27FB-0C43-B2C5-2C89DD4B817D}" srcOrd="0" destOrd="0" presId="urn:microsoft.com/office/officeart/2005/8/layout/hierarchy6"/>
    <dgm:cxn modelId="{02835480-42AE-1C42-AB40-E7F49D5F1684}" type="presOf" srcId="{6F39C38E-F2AE-8E43-BFE0-EB61F61ABCF3}" destId="{006AF932-6673-544C-B65F-70F5DC95B3EF}" srcOrd="0" destOrd="0" presId="urn:microsoft.com/office/officeart/2005/8/layout/hierarchy6"/>
    <dgm:cxn modelId="{87990AC9-BBA5-C748-8F0E-041E233E2E87}" type="presOf" srcId="{0E2956CC-1400-084F-9B94-34451367EB64}" destId="{FA0C973E-DB09-A249-8953-952336C753FC}" srcOrd="1" destOrd="0" presId="urn:microsoft.com/office/officeart/2005/8/layout/hierarchy6"/>
    <dgm:cxn modelId="{BCC0442A-A9FA-B442-A875-04BBA128751C}" type="presOf" srcId="{4407212B-E282-284C-BFB9-1D35387F5DC1}" destId="{040D3BCE-9948-4B4E-A554-BA4D13D6F649}" srcOrd="0" destOrd="0" presId="urn:microsoft.com/office/officeart/2005/8/layout/hierarchy6"/>
    <dgm:cxn modelId="{892E4783-BED2-B54E-AAC9-12819FE5926A}" type="presOf" srcId="{6689887B-5926-2443-85A4-EC22FD3745AA}" destId="{7A7E68D7-A4A9-9249-84E3-A602B54F87B0}" srcOrd="0" destOrd="0" presId="urn:microsoft.com/office/officeart/2005/8/layout/hierarchy6"/>
    <dgm:cxn modelId="{BD2D13BD-7D60-E446-9B08-7553E397FEC7}" type="presOf" srcId="{457B392B-0B79-1E40-81A3-40686D24856D}" destId="{19CEDF81-E94C-034E-AFBA-F9A4E751E119}" srcOrd="0" destOrd="0" presId="urn:microsoft.com/office/officeart/2005/8/layout/hierarchy6"/>
    <dgm:cxn modelId="{D776C840-9431-9245-8C69-3E2BF9DF933A}" type="presOf" srcId="{C745A69F-4D7D-9B45-8A71-027E4609327B}" destId="{1C5BFA43-3DDF-BD4B-A3AD-0E0B1B3D141E}" srcOrd="0" destOrd="0" presId="urn:microsoft.com/office/officeart/2005/8/layout/hierarchy6"/>
    <dgm:cxn modelId="{556AA89E-DD7D-4448-8FC0-DC5CE05FED84}" srcId="{1A0C927C-8B98-0F40-97E4-0D841A09CD91}" destId="{6F39C38E-F2AE-8E43-BFE0-EB61F61ABCF3}" srcOrd="1" destOrd="0" parTransId="{6689887B-5926-2443-85A4-EC22FD3745AA}" sibTransId="{6A2D388A-5E47-3842-965B-80021C10B903}"/>
    <dgm:cxn modelId="{CDF1EAB1-BA44-8B4B-B5D8-8B0806EB2780}" type="presOf" srcId="{1A0C927C-8B98-0F40-97E4-0D841A09CD91}" destId="{7EF5FC82-268A-B544-958D-D3D9562ACAF1}" srcOrd="0" destOrd="0" presId="urn:microsoft.com/office/officeart/2005/8/layout/hierarchy6"/>
    <dgm:cxn modelId="{6B9758DB-F223-334B-A5FA-127FC95A0AC5}" type="presOf" srcId="{293F3FA2-92B8-CC4D-A7DA-A8F5C7FBAEA9}" destId="{E4DF4023-C084-2B4B-993A-DC6F4AA88177}" srcOrd="0" destOrd="0" presId="urn:microsoft.com/office/officeart/2005/8/layout/hierarchy6"/>
    <dgm:cxn modelId="{DB879EF5-B188-4943-9DC9-0FB6FC4ED38E}" srcId="{C745A69F-4D7D-9B45-8A71-027E4609327B}" destId="{02129D31-4CE2-144F-B951-ED6CB5171EE4}" srcOrd="0" destOrd="0" parTransId="{CDF9E556-A22B-5442-ABBA-9A37131A78DC}" sibTransId="{E92C035A-CFFB-8C47-A220-9E23075DF72A}"/>
    <dgm:cxn modelId="{BE084487-6201-1D40-9923-A723556508CF}" type="presOf" srcId="{02129D31-4CE2-144F-B951-ED6CB5171EE4}" destId="{88BDA3B5-E8BC-284A-B0CA-455C66F3F936}" srcOrd="0" destOrd="0" presId="urn:microsoft.com/office/officeart/2005/8/layout/hierarchy6"/>
    <dgm:cxn modelId="{CC86D544-DA13-DE4B-8104-F6F540F3D873}" type="presParOf" srcId="{1C5BFA43-3DDF-BD4B-A3AD-0E0B1B3D141E}" destId="{A8DD15F2-0C80-9C48-BC5A-CB205D570912}" srcOrd="0" destOrd="0" presId="urn:microsoft.com/office/officeart/2005/8/layout/hierarchy6"/>
    <dgm:cxn modelId="{B620E5BB-A665-A94D-BE9C-DE8753F3E703}" type="presParOf" srcId="{A8DD15F2-0C80-9C48-BC5A-CB205D570912}" destId="{29BDB9CF-635C-6347-9E05-ED9926E1CB4E}" srcOrd="0" destOrd="0" presId="urn:microsoft.com/office/officeart/2005/8/layout/hierarchy6"/>
    <dgm:cxn modelId="{5DA60617-F1E2-DA4D-BD49-B3481B27832C}" type="presParOf" srcId="{A8DD15F2-0C80-9C48-BC5A-CB205D570912}" destId="{FA499C03-7F11-824B-A779-908720B0620F}" srcOrd="1" destOrd="0" presId="urn:microsoft.com/office/officeart/2005/8/layout/hierarchy6"/>
    <dgm:cxn modelId="{A29EED07-1C0E-B847-8008-9A12CF9D4D73}" type="presParOf" srcId="{FA499C03-7F11-824B-A779-908720B0620F}" destId="{48AC9932-13D4-E04F-90D7-59B022EA87A3}" srcOrd="0" destOrd="0" presId="urn:microsoft.com/office/officeart/2005/8/layout/hierarchy6"/>
    <dgm:cxn modelId="{6EB35EB1-90EF-2C4B-8720-38D3F9983F4E}" type="presParOf" srcId="{48AC9932-13D4-E04F-90D7-59B022EA87A3}" destId="{88BDA3B5-E8BC-284A-B0CA-455C66F3F936}" srcOrd="0" destOrd="0" presId="urn:microsoft.com/office/officeart/2005/8/layout/hierarchy6"/>
    <dgm:cxn modelId="{CBA725EE-9DF8-3040-926A-AF3D18F1E292}" type="presParOf" srcId="{48AC9932-13D4-E04F-90D7-59B022EA87A3}" destId="{EB026672-D4B6-8C4D-805A-38C8778B8767}" srcOrd="1" destOrd="0" presId="urn:microsoft.com/office/officeart/2005/8/layout/hierarchy6"/>
    <dgm:cxn modelId="{48A724F4-856E-EC40-8362-EC2BD2EF9224}" type="presParOf" srcId="{EB026672-D4B6-8C4D-805A-38C8778B8767}" destId="{19CEDF81-E94C-034E-AFBA-F9A4E751E119}" srcOrd="0" destOrd="0" presId="urn:microsoft.com/office/officeart/2005/8/layout/hierarchy6"/>
    <dgm:cxn modelId="{916C1591-9D4A-6D42-BF7C-2E50349363C8}" type="presParOf" srcId="{EB026672-D4B6-8C4D-805A-38C8778B8767}" destId="{3DF9089A-C0A2-E941-9D28-AB4E993EFB51}" srcOrd="1" destOrd="0" presId="urn:microsoft.com/office/officeart/2005/8/layout/hierarchy6"/>
    <dgm:cxn modelId="{A27396D2-0A9A-C64E-898F-BEFAE98F7634}" type="presParOf" srcId="{3DF9089A-C0A2-E941-9D28-AB4E993EFB51}" destId="{7EF5FC82-268A-B544-958D-D3D9562ACAF1}" srcOrd="0" destOrd="0" presId="urn:microsoft.com/office/officeart/2005/8/layout/hierarchy6"/>
    <dgm:cxn modelId="{1AB2424E-AE8C-A440-81D0-665BD2D716A9}" type="presParOf" srcId="{3DF9089A-C0A2-E941-9D28-AB4E993EFB51}" destId="{C3511502-0428-F543-B226-3C00A3DB07DD}" srcOrd="1" destOrd="0" presId="urn:microsoft.com/office/officeart/2005/8/layout/hierarchy6"/>
    <dgm:cxn modelId="{1918CF7F-D48F-F84D-A762-D56F06304551}" type="presParOf" srcId="{C3511502-0428-F543-B226-3C00A3DB07DD}" destId="{90F0E0DF-27FB-0C43-B2C5-2C89DD4B817D}" srcOrd="0" destOrd="0" presId="urn:microsoft.com/office/officeart/2005/8/layout/hierarchy6"/>
    <dgm:cxn modelId="{E3B781B8-AC04-8542-A108-D7F1CF20BF58}" type="presParOf" srcId="{C3511502-0428-F543-B226-3C00A3DB07DD}" destId="{1E6F86A4-991D-634D-9EEA-AF2BEE4BAE44}" srcOrd="1" destOrd="0" presId="urn:microsoft.com/office/officeart/2005/8/layout/hierarchy6"/>
    <dgm:cxn modelId="{5637750A-A3CA-4D43-B937-2666A7AC4EE3}" type="presParOf" srcId="{1E6F86A4-991D-634D-9EEA-AF2BEE4BAE44}" destId="{A0876D24-1C48-F045-B846-57318DFEF089}" srcOrd="0" destOrd="0" presId="urn:microsoft.com/office/officeart/2005/8/layout/hierarchy6"/>
    <dgm:cxn modelId="{020831BE-DB67-714D-8B2B-5AA5C7530ACE}" type="presParOf" srcId="{1E6F86A4-991D-634D-9EEA-AF2BEE4BAE44}" destId="{FABC21ED-2710-BF43-8AAD-04031B9B1AE4}" srcOrd="1" destOrd="0" presId="urn:microsoft.com/office/officeart/2005/8/layout/hierarchy6"/>
    <dgm:cxn modelId="{EEDDAA1C-0CF6-534D-924A-D6017722B45A}" type="presParOf" srcId="{C3511502-0428-F543-B226-3C00A3DB07DD}" destId="{7A7E68D7-A4A9-9249-84E3-A602B54F87B0}" srcOrd="2" destOrd="0" presId="urn:microsoft.com/office/officeart/2005/8/layout/hierarchy6"/>
    <dgm:cxn modelId="{2F06F867-A620-984A-A6CB-0AED23A56509}" type="presParOf" srcId="{C3511502-0428-F543-B226-3C00A3DB07DD}" destId="{CA5520F9-A96C-6149-ABAA-5BC14D0DC17F}" srcOrd="3" destOrd="0" presId="urn:microsoft.com/office/officeart/2005/8/layout/hierarchy6"/>
    <dgm:cxn modelId="{915293DC-2ED8-1542-980D-C3146B1A7796}" type="presParOf" srcId="{CA5520F9-A96C-6149-ABAA-5BC14D0DC17F}" destId="{006AF932-6673-544C-B65F-70F5DC95B3EF}" srcOrd="0" destOrd="0" presId="urn:microsoft.com/office/officeart/2005/8/layout/hierarchy6"/>
    <dgm:cxn modelId="{4FB3A699-DD77-3646-ADE2-32EEB2225940}" type="presParOf" srcId="{CA5520F9-A96C-6149-ABAA-5BC14D0DC17F}" destId="{0F5AE3BF-B7D7-8548-9FA1-0C6A6D6E1973}" srcOrd="1" destOrd="0" presId="urn:microsoft.com/office/officeart/2005/8/layout/hierarchy6"/>
    <dgm:cxn modelId="{B5FBC25A-B39E-604F-BB58-6B876CBAE130}" type="presParOf" srcId="{C3511502-0428-F543-B226-3C00A3DB07DD}" destId="{87D394F9-9235-3544-B85A-9834A6FA3CD0}" srcOrd="4" destOrd="0" presId="urn:microsoft.com/office/officeart/2005/8/layout/hierarchy6"/>
    <dgm:cxn modelId="{521F4E2B-0A9A-5240-A267-32FA5A3AB681}" type="presParOf" srcId="{C3511502-0428-F543-B226-3C00A3DB07DD}" destId="{492BB6E3-9790-8546-B25D-35C706E49257}" srcOrd="5" destOrd="0" presId="urn:microsoft.com/office/officeart/2005/8/layout/hierarchy6"/>
    <dgm:cxn modelId="{A23E6EE9-D2F9-BC41-B0BB-737C1D2EAFA6}" type="presParOf" srcId="{492BB6E3-9790-8546-B25D-35C706E49257}" destId="{E4DF4023-C084-2B4B-993A-DC6F4AA88177}" srcOrd="0" destOrd="0" presId="urn:microsoft.com/office/officeart/2005/8/layout/hierarchy6"/>
    <dgm:cxn modelId="{5A4DAD68-EC60-3D44-8EEB-1A567A8DDC69}" type="presParOf" srcId="{492BB6E3-9790-8546-B25D-35C706E49257}" destId="{B0D529F7-7DBA-894C-AE53-AAFBB63B4C88}" srcOrd="1" destOrd="0" presId="urn:microsoft.com/office/officeart/2005/8/layout/hierarchy6"/>
    <dgm:cxn modelId="{E0F7F9C8-A7FD-6A48-940F-9A0A6437E04E}" type="presParOf" srcId="{EB026672-D4B6-8C4D-805A-38C8778B8767}" destId="{5B95E185-63D1-524B-90AF-9D2ABFB2B600}" srcOrd="2" destOrd="0" presId="urn:microsoft.com/office/officeart/2005/8/layout/hierarchy6"/>
    <dgm:cxn modelId="{1B37F3B7-2447-7C4E-A449-6E107BDB09C4}" type="presParOf" srcId="{EB026672-D4B6-8C4D-805A-38C8778B8767}" destId="{BF44825F-0188-1E4D-AFB5-9CE4DA48DA27}" srcOrd="3" destOrd="0" presId="urn:microsoft.com/office/officeart/2005/8/layout/hierarchy6"/>
    <dgm:cxn modelId="{B62D279D-FBF9-F941-98A5-B74037B6397B}" type="presParOf" srcId="{BF44825F-0188-1E4D-AFB5-9CE4DA48DA27}" destId="{4401E66C-1743-A749-87EF-5A123ACBEB7C}" srcOrd="0" destOrd="0" presId="urn:microsoft.com/office/officeart/2005/8/layout/hierarchy6"/>
    <dgm:cxn modelId="{3EFF4428-453A-3F4B-93FF-18251871B39F}" type="presParOf" srcId="{BF44825F-0188-1E4D-AFB5-9CE4DA48DA27}" destId="{2AFF9196-C74F-2743-BFF4-092D6216862E}" srcOrd="1" destOrd="0" presId="urn:microsoft.com/office/officeart/2005/8/layout/hierarchy6"/>
    <dgm:cxn modelId="{F8C5835E-6A37-A84C-85A1-6FE7E0064A61}" type="presParOf" srcId="{2AFF9196-C74F-2743-BFF4-092D6216862E}" destId="{B80F0B24-2284-494B-B5AB-9C73C8368320}" srcOrd="0" destOrd="0" presId="urn:microsoft.com/office/officeart/2005/8/layout/hierarchy6"/>
    <dgm:cxn modelId="{3C68A6CE-FE0B-E247-9EE3-0EE74C3F7BE3}" type="presParOf" srcId="{2AFF9196-C74F-2743-BFF4-092D6216862E}" destId="{0934F9B0-D3AA-544F-8E86-1E3A45C002ED}" srcOrd="1" destOrd="0" presId="urn:microsoft.com/office/officeart/2005/8/layout/hierarchy6"/>
    <dgm:cxn modelId="{6CFE86D0-D289-D349-B33C-16FDD36A8196}" type="presParOf" srcId="{0934F9B0-D3AA-544F-8E86-1E3A45C002ED}" destId="{3552C8CC-F550-0745-A244-B826407BB8B0}" srcOrd="0" destOrd="0" presId="urn:microsoft.com/office/officeart/2005/8/layout/hierarchy6"/>
    <dgm:cxn modelId="{15EA23EE-1F65-4A42-B31E-87223C9F02E1}" type="presParOf" srcId="{0934F9B0-D3AA-544F-8E86-1E3A45C002ED}" destId="{5129F9C9-BCDB-A341-BA6E-634E6BDDEC06}" srcOrd="1" destOrd="0" presId="urn:microsoft.com/office/officeart/2005/8/layout/hierarchy6"/>
    <dgm:cxn modelId="{BC73C4D0-B8B3-3E4D-97AF-104095E66B8B}" type="presParOf" srcId="{2AFF9196-C74F-2743-BFF4-092D6216862E}" destId="{601F3574-97F0-464F-8285-39A06F094066}" srcOrd="2" destOrd="0" presId="urn:microsoft.com/office/officeart/2005/8/layout/hierarchy6"/>
    <dgm:cxn modelId="{AE13225A-7ACD-5D46-9F93-CF165C9297A8}" type="presParOf" srcId="{2AFF9196-C74F-2743-BFF4-092D6216862E}" destId="{03C03D65-AC74-AC47-8C18-33E3660DFB37}" srcOrd="3" destOrd="0" presId="urn:microsoft.com/office/officeart/2005/8/layout/hierarchy6"/>
    <dgm:cxn modelId="{8EFF8F18-8DDD-794C-95D4-B2CB153488E2}" type="presParOf" srcId="{03C03D65-AC74-AC47-8C18-33E3660DFB37}" destId="{ED985628-ED2E-C947-A066-4849C533FA0F}" srcOrd="0" destOrd="0" presId="urn:microsoft.com/office/officeart/2005/8/layout/hierarchy6"/>
    <dgm:cxn modelId="{4BEEFF42-FC4D-7A4C-9367-F65DF7721325}" type="presParOf" srcId="{03C03D65-AC74-AC47-8C18-33E3660DFB37}" destId="{B4B48302-CEFD-5449-B577-A2A1D95E4E7B}" srcOrd="1" destOrd="0" presId="urn:microsoft.com/office/officeart/2005/8/layout/hierarchy6"/>
    <dgm:cxn modelId="{89230B26-DB03-6F46-8A9A-5C3B5C1E0435}" type="presParOf" srcId="{1C5BFA43-3DDF-BD4B-A3AD-0E0B1B3D141E}" destId="{BF55329C-7BA6-B94C-83C4-7DB9AD108427}" srcOrd="1" destOrd="0" presId="urn:microsoft.com/office/officeart/2005/8/layout/hierarchy6"/>
    <dgm:cxn modelId="{C3AA5D9B-C52E-564D-9CDA-4B48F59EC050}" type="presParOf" srcId="{BF55329C-7BA6-B94C-83C4-7DB9AD108427}" destId="{F389A25A-DF17-DD44-B7A0-2666BE782E07}" srcOrd="0" destOrd="0" presId="urn:microsoft.com/office/officeart/2005/8/layout/hierarchy6"/>
    <dgm:cxn modelId="{66F115E7-3DB6-1A4B-B0BD-A30C3B35C230}" type="presParOf" srcId="{F389A25A-DF17-DD44-B7A0-2666BE782E07}" destId="{040D3BCE-9948-4B4E-A554-BA4D13D6F649}" srcOrd="0" destOrd="0" presId="urn:microsoft.com/office/officeart/2005/8/layout/hierarchy6"/>
    <dgm:cxn modelId="{2B416243-23BE-664B-9ADF-8626140A965D}" type="presParOf" srcId="{F389A25A-DF17-DD44-B7A0-2666BE782E07}" destId="{C7B49C59-E89D-074B-AC9B-74EB30893F44}" srcOrd="1" destOrd="0" presId="urn:microsoft.com/office/officeart/2005/8/layout/hierarchy6"/>
    <dgm:cxn modelId="{43521F43-2309-844A-A9EF-C0A4BE4CD7BD}" type="presParOf" srcId="{BF55329C-7BA6-B94C-83C4-7DB9AD108427}" destId="{D4F0DAF8-1C0F-424F-B8CB-62267D1AE020}" srcOrd="1" destOrd="0" presId="urn:microsoft.com/office/officeart/2005/8/layout/hierarchy6"/>
    <dgm:cxn modelId="{5C097422-4FB3-8A4E-B345-641D3F4B72BB}" type="presParOf" srcId="{D4F0DAF8-1C0F-424F-B8CB-62267D1AE020}" destId="{243F73BE-89A4-9F44-99C4-17CDAE385966}" srcOrd="0" destOrd="0" presId="urn:microsoft.com/office/officeart/2005/8/layout/hierarchy6"/>
    <dgm:cxn modelId="{42DBFC76-1407-B74E-98CA-F70B207C9156}" type="presParOf" srcId="{BF55329C-7BA6-B94C-83C4-7DB9AD108427}" destId="{6A1A270C-FBFE-9143-B7A3-2CEFFF77BE29}" srcOrd="2" destOrd="0" presId="urn:microsoft.com/office/officeart/2005/8/layout/hierarchy6"/>
    <dgm:cxn modelId="{003DC97D-7E79-434B-A033-943F47337B6E}" type="presParOf" srcId="{6A1A270C-FBFE-9143-B7A3-2CEFFF77BE29}" destId="{B046676A-0C20-9A4E-BE06-86D06A1E94A2}" srcOrd="0" destOrd="0" presId="urn:microsoft.com/office/officeart/2005/8/layout/hierarchy6"/>
    <dgm:cxn modelId="{12BA5A37-1E3E-8E4D-B4EF-7C3F0667B42F}" type="presParOf" srcId="{6A1A270C-FBFE-9143-B7A3-2CEFFF77BE29}" destId="{48B265EF-0E1C-9B47-A0D9-FA38DD524941}" srcOrd="1" destOrd="0" presId="urn:microsoft.com/office/officeart/2005/8/layout/hierarchy6"/>
    <dgm:cxn modelId="{9723CE6E-FB0E-0847-9F13-17C26EF271BE}" type="presParOf" srcId="{BF55329C-7BA6-B94C-83C4-7DB9AD108427}" destId="{3A492A2E-1456-DC41-86A3-18D188D6E073}" srcOrd="3" destOrd="0" presId="urn:microsoft.com/office/officeart/2005/8/layout/hierarchy6"/>
    <dgm:cxn modelId="{D76E53D9-E5F6-0E4D-AAAB-D3DFA3C6EE18}" type="presParOf" srcId="{3A492A2E-1456-DC41-86A3-18D188D6E073}" destId="{BFF311A0-9EF0-FA42-848E-8A54DF6A7AD8}" srcOrd="0" destOrd="0" presId="urn:microsoft.com/office/officeart/2005/8/layout/hierarchy6"/>
    <dgm:cxn modelId="{7C83EA23-9D8F-EF41-A557-45D8C9598777}" type="presParOf" srcId="{BF55329C-7BA6-B94C-83C4-7DB9AD108427}" destId="{4ADB1710-CDB0-244C-8F75-5DCD00E68269}" srcOrd="4" destOrd="0" presId="urn:microsoft.com/office/officeart/2005/8/layout/hierarchy6"/>
    <dgm:cxn modelId="{FA6940B4-8C6B-E54E-B185-067ADC369F29}" type="presParOf" srcId="{4ADB1710-CDB0-244C-8F75-5DCD00E68269}" destId="{7386A2A9-259C-5148-8306-AA8301DD98C3}" srcOrd="0" destOrd="0" presId="urn:microsoft.com/office/officeart/2005/8/layout/hierarchy6"/>
    <dgm:cxn modelId="{92E59356-E724-3E40-9BF0-6D940167751A}" type="presParOf" srcId="{4ADB1710-CDB0-244C-8F75-5DCD00E68269}" destId="{FA0C973E-DB09-A249-8953-952336C753F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AD5D17-022F-354C-A460-B46BBAB631F6}" type="doc">
      <dgm:prSet loTypeId="urn:microsoft.com/office/officeart/2005/8/layout/hList2" loCatId="" qsTypeId="urn:microsoft.com/office/officeart/2005/8/quickstyle/simple4" qsCatId="simple" csTypeId="urn:microsoft.com/office/officeart/2005/8/colors/accent0_1" csCatId="mainScheme" phldr="1"/>
      <dgm:spPr/>
    </dgm:pt>
    <dgm:pt modelId="{E4424233-6982-004D-89DC-14A0BE78042F}">
      <dgm:prSet phldrT="[Text]"/>
      <dgm:spPr/>
      <dgm:t>
        <a:bodyPr/>
        <a:lstStyle/>
        <a:p>
          <a:endParaRPr lang="en-US" dirty="0"/>
        </a:p>
      </dgm:t>
    </dgm:pt>
    <dgm:pt modelId="{834E5466-CCAE-D645-BE22-927C56EA8E14}" type="parTrans" cxnId="{DA7C1D3F-946F-0041-84BA-4011C8ED380F}">
      <dgm:prSet/>
      <dgm:spPr/>
      <dgm:t>
        <a:bodyPr/>
        <a:lstStyle/>
        <a:p>
          <a:endParaRPr lang="en-US"/>
        </a:p>
      </dgm:t>
    </dgm:pt>
    <dgm:pt modelId="{7E922CA6-C5B2-164A-A0E5-638BA95C455F}" type="sibTrans" cxnId="{DA7C1D3F-946F-0041-84BA-4011C8ED380F}">
      <dgm:prSet/>
      <dgm:spPr/>
      <dgm:t>
        <a:bodyPr/>
        <a:lstStyle/>
        <a:p>
          <a:endParaRPr lang="en-US"/>
        </a:p>
      </dgm:t>
    </dgm:pt>
    <dgm:pt modelId="{EB900421-981F-554C-BCC7-352EF4B80D56}">
      <dgm:prSet phldrT="[Text]"/>
      <dgm:spPr/>
      <dgm:t>
        <a:bodyPr/>
        <a:lstStyle/>
        <a:p>
          <a:endParaRPr lang="en-US" dirty="0"/>
        </a:p>
      </dgm:t>
    </dgm:pt>
    <dgm:pt modelId="{BCDCD33F-2E00-E644-90DD-46975EC6A85C}" type="parTrans" cxnId="{4881CF4F-2221-8D4D-BB4B-467288201A90}">
      <dgm:prSet/>
      <dgm:spPr/>
      <dgm:t>
        <a:bodyPr/>
        <a:lstStyle/>
        <a:p>
          <a:endParaRPr lang="en-US"/>
        </a:p>
      </dgm:t>
    </dgm:pt>
    <dgm:pt modelId="{59FBE929-1CB8-6343-9DF5-7ED04A27BAA2}" type="sibTrans" cxnId="{4881CF4F-2221-8D4D-BB4B-467288201A90}">
      <dgm:prSet/>
      <dgm:spPr/>
      <dgm:t>
        <a:bodyPr/>
        <a:lstStyle/>
        <a:p>
          <a:endParaRPr lang="en-US"/>
        </a:p>
      </dgm:t>
    </dgm:pt>
    <dgm:pt modelId="{186F6F6A-C36E-4246-B983-146932478AE1}">
      <dgm:prSet phldrT="[Text]"/>
      <dgm:spPr/>
      <dgm:t>
        <a:bodyPr/>
        <a:lstStyle/>
        <a:p>
          <a:endParaRPr lang="en-US" dirty="0"/>
        </a:p>
      </dgm:t>
    </dgm:pt>
    <dgm:pt modelId="{1B143FA2-08B8-EA46-84D5-B243ED22E0FD}" type="parTrans" cxnId="{C5FE37EC-6844-3146-8F9A-BC6E140C889F}">
      <dgm:prSet/>
      <dgm:spPr/>
      <dgm:t>
        <a:bodyPr/>
        <a:lstStyle/>
        <a:p>
          <a:endParaRPr lang="en-US"/>
        </a:p>
      </dgm:t>
    </dgm:pt>
    <dgm:pt modelId="{C9C961AB-9C25-1941-926E-DA3CA1ACB4BE}" type="sibTrans" cxnId="{C5FE37EC-6844-3146-8F9A-BC6E140C889F}">
      <dgm:prSet/>
      <dgm:spPr/>
      <dgm:t>
        <a:bodyPr/>
        <a:lstStyle/>
        <a:p>
          <a:endParaRPr lang="en-US"/>
        </a:p>
      </dgm:t>
    </dgm:pt>
    <dgm:pt modelId="{C35A7985-0252-0C4B-A2E0-9E7DC990B2FC}" type="pres">
      <dgm:prSet presAssocID="{ABAD5D17-022F-354C-A460-B46BBAB631F6}" presName="linearFlow" presStyleCnt="0">
        <dgm:presLayoutVars>
          <dgm:dir/>
          <dgm:animLvl val="lvl"/>
          <dgm:resizeHandles/>
        </dgm:presLayoutVars>
      </dgm:prSet>
      <dgm:spPr/>
    </dgm:pt>
    <dgm:pt modelId="{E0A14B06-22E7-3B47-B2BC-733010138FCA}" type="pres">
      <dgm:prSet presAssocID="{186F6F6A-C36E-4246-B983-146932478AE1}" presName="compositeNode" presStyleCnt="0">
        <dgm:presLayoutVars>
          <dgm:bulletEnabled val="1"/>
        </dgm:presLayoutVars>
      </dgm:prSet>
      <dgm:spPr/>
    </dgm:pt>
    <dgm:pt modelId="{FFA75FFA-A4D9-B142-8289-EA46F3E703B1}" type="pres">
      <dgm:prSet presAssocID="{186F6F6A-C36E-4246-B983-146932478AE1}" presName="image" presStyleLbl="fgImgPlace1" presStyleIdx="0" presStyleCnt="3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AC7D353C-0C84-5340-BC2A-E1AEBD19599F}" type="pres">
      <dgm:prSet presAssocID="{186F6F6A-C36E-4246-B983-146932478AE1}" presName="childNode" presStyleLbl="node1" presStyleIdx="0" presStyleCnt="3">
        <dgm:presLayoutVars>
          <dgm:bulletEnabled val="1"/>
        </dgm:presLayoutVars>
      </dgm:prSet>
      <dgm:spPr/>
    </dgm:pt>
    <dgm:pt modelId="{B815FCE5-4FCD-7145-8824-93885944DAC1}" type="pres">
      <dgm:prSet presAssocID="{186F6F6A-C36E-4246-B983-146932478AE1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21E886-1F7C-674F-A8CA-960C3644ADED}" type="pres">
      <dgm:prSet presAssocID="{C9C961AB-9C25-1941-926E-DA3CA1ACB4BE}" presName="sibTrans" presStyleCnt="0"/>
      <dgm:spPr/>
    </dgm:pt>
    <dgm:pt modelId="{7E05A09F-0881-484B-9DD6-FAA616E7ABD3}" type="pres">
      <dgm:prSet presAssocID="{EB900421-981F-554C-BCC7-352EF4B80D56}" presName="compositeNode" presStyleCnt="0">
        <dgm:presLayoutVars>
          <dgm:bulletEnabled val="1"/>
        </dgm:presLayoutVars>
      </dgm:prSet>
      <dgm:spPr/>
    </dgm:pt>
    <dgm:pt modelId="{87F6ED57-3BD3-BC43-8555-E3992CA4DA66}" type="pres">
      <dgm:prSet presAssocID="{EB900421-981F-554C-BCC7-352EF4B80D56}" presName="image" presStyleLbl="fgImgPlace1" presStyleIdx="1" presStyleCnt="3" custScaleX="102680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BFA3D7D-5700-8441-9247-56616D672641}" type="pres">
      <dgm:prSet presAssocID="{EB900421-981F-554C-BCC7-352EF4B80D56}" presName="childNode" presStyleLbl="node1" presStyleIdx="1" presStyleCnt="3">
        <dgm:presLayoutVars>
          <dgm:bulletEnabled val="1"/>
        </dgm:presLayoutVars>
      </dgm:prSet>
      <dgm:spPr/>
    </dgm:pt>
    <dgm:pt modelId="{ECC13FDD-52C7-7145-BFFE-1D5E9310C8EF}" type="pres">
      <dgm:prSet presAssocID="{EB900421-981F-554C-BCC7-352EF4B80D56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88504-EBE7-C442-9093-0F33DE965EC2}" type="pres">
      <dgm:prSet presAssocID="{59FBE929-1CB8-6343-9DF5-7ED04A27BAA2}" presName="sibTrans" presStyleCnt="0"/>
      <dgm:spPr/>
    </dgm:pt>
    <dgm:pt modelId="{C0B7BF61-589E-4C43-B3B4-50DB9499A11D}" type="pres">
      <dgm:prSet presAssocID="{E4424233-6982-004D-89DC-14A0BE78042F}" presName="compositeNode" presStyleCnt="0">
        <dgm:presLayoutVars>
          <dgm:bulletEnabled val="1"/>
        </dgm:presLayoutVars>
      </dgm:prSet>
      <dgm:spPr/>
    </dgm:pt>
    <dgm:pt modelId="{10496049-D510-3046-8519-E6C2C83CB720}" type="pres">
      <dgm:prSet presAssocID="{E4424233-6982-004D-89DC-14A0BE78042F}" presName="image" presStyleLbl="fgImgPlace1" presStyleIdx="2" presStyleCnt="3" custLinFactNeighborX="11613" custLinFactNeighborY="13089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84346363-88C2-DE4F-BC96-B96727602050}" type="pres">
      <dgm:prSet presAssocID="{E4424233-6982-004D-89DC-14A0BE78042F}" presName="childNode" presStyleLbl="node1" presStyleIdx="2" presStyleCnt="3">
        <dgm:presLayoutVars>
          <dgm:bulletEnabled val="1"/>
        </dgm:presLayoutVars>
      </dgm:prSet>
      <dgm:spPr/>
    </dgm:pt>
    <dgm:pt modelId="{44B0E9D7-1E8F-B34D-8FC1-B6F154DCCD80}" type="pres">
      <dgm:prSet presAssocID="{E4424233-6982-004D-89DC-14A0BE78042F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7C1D3F-946F-0041-84BA-4011C8ED380F}" srcId="{ABAD5D17-022F-354C-A460-B46BBAB631F6}" destId="{E4424233-6982-004D-89DC-14A0BE78042F}" srcOrd="2" destOrd="0" parTransId="{834E5466-CCAE-D645-BE22-927C56EA8E14}" sibTransId="{7E922CA6-C5B2-164A-A0E5-638BA95C455F}"/>
    <dgm:cxn modelId="{B71D9FB0-B6CA-3B48-96F3-4C853D8D2A04}" type="presOf" srcId="{ABAD5D17-022F-354C-A460-B46BBAB631F6}" destId="{C35A7985-0252-0C4B-A2E0-9E7DC990B2FC}" srcOrd="0" destOrd="0" presId="urn:microsoft.com/office/officeart/2005/8/layout/hList2"/>
    <dgm:cxn modelId="{7D36C098-CA5C-5142-9D08-728CDB95B7CE}" type="presOf" srcId="{EB900421-981F-554C-BCC7-352EF4B80D56}" destId="{ECC13FDD-52C7-7145-BFFE-1D5E9310C8EF}" srcOrd="0" destOrd="0" presId="urn:microsoft.com/office/officeart/2005/8/layout/hList2"/>
    <dgm:cxn modelId="{FE5CC36C-81DC-FC42-93A4-BD9BB14604B4}" type="presOf" srcId="{E4424233-6982-004D-89DC-14A0BE78042F}" destId="{44B0E9D7-1E8F-B34D-8FC1-B6F154DCCD80}" srcOrd="0" destOrd="0" presId="urn:microsoft.com/office/officeart/2005/8/layout/hList2"/>
    <dgm:cxn modelId="{4881CF4F-2221-8D4D-BB4B-467288201A90}" srcId="{ABAD5D17-022F-354C-A460-B46BBAB631F6}" destId="{EB900421-981F-554C-BCC7-352EF4B80D56}" srcOrd="1" destOrd="0" parTransId="{BCDCD33F-2E00-E644-90DD-46975EC6A85C}" sibTransId="{59FBE929-1CB8-6343-9DF5-7ED04A27BAA2}"/>
    <dgm:cxn modelId="{59D95865-2C4C-E440-841C-AC3435BAB4F0}" type="presOf" srcId="{186F6F6A-C36E-4246-B983-146932478AE1}" destId="{B815FCE5-4FCD-7145-8824-93885944DAC1}" srcOrd="0" destOrd="0" presId="urn:microsoft.com/office/officeart/2005/8/layout/hList2"/>
    <dgm:cxn modelId="{C5FE37EC-6844-3146-8F9A-BC6E140C889F}" srcId="{ABAD5D17-022F-354C-A460-B46BBAB631F6}" destId="{186F6F6A-C36E-4246-B983-146932478AE1}" srcOrd="0" destOrd="0" parTransId="{1B143FA2-08B8-EA46-84D5-B243ED22E0FD}" sibTransId="{C9C961AB-9C25-1941-926E-DA3CA1ACB4BE}"/>
    <dgm:cxn modelId="{79D5024B-E801-3B4E-8447-E6D1C8DF6AFA}" type="presParOf" srcId="{C35A7985-0252-0C4B-A2E0-9E7DC990B2FC}" destId="{E0A14B06-22E7-3B47-B2BC-733010138FCA}" srcOrd="0" destOrd="0" presId="urn:microsoft.com/office/officeart/2005/8/layout/hList2"/>
    <dgm:cxn modelId="{9C26AC1E-5705-224B-9D9F-E8A7437EEFE1}" type="presParOf" srcId="{E0A14B06-22E7-3B47-B2BC-733010138FCA}" destId="{FFA75FFA-A4D9-B142-8289-EA46F3E703B1}" srcOrd="0" destOrd="0" presId="urn:microsoft.com/office/officeart/2005/8/layout/hList2"/>
    <dgm:cxn modelId="{5A610161-28FB-454A-9262-3FB5B8F363E1}" type="presParOf" srcId="{E0A14B06-22E7-3B47-B2BC-733010138FCA}" destId="{AC7D353C-0C84-5340-BC2A-E1AEBD19599F}" srcOrd="1" destOrd="0" presId="urn:microsoft.com/office/officeart/2005/8/layout/hList2"/>
    <dgm:cxn modelId="{EE591974-9D74-F54B-8F98-418E1F6A193E}" type="presParOf" srcId="{E0A14B06-22E7-3B47-B2BC-733010138FCA}" destId="{B815FCE5-4FCD-7145-8824-93885944DAC1}" srcOrd="2" destOrd="0" presId="urn:microsoft.com/office/officeart/2005/8/layout/hList2"/>
    <dgm:cxn modelId="{94786243-5C40-E142-9867-7453682F174E}" type="presParOf" srcId="{C35A7985-0252-0C4B-A2E0-9E7DC990B2FC}" destId="{7621E886-1F7C-674F-A8CA-960C3644ADED}" srcOrd="1" destOrd="0" presId="urn:microsoft.com/office/officeart/2005/8/layout/hList2"/>
    <dgm:cxn modelId="{2F2238C1-D527-0B46-940E-BB5F5ABB7DAF}" type="presParOf" srcId="{C35A7985-0252-0C4B-A2E0-9E7DC990B2FC}" destId="{7E05A09F-0881-484B-9DD6-FAA616E7ABD3}" srcOrd="2" destOrd="0" presId="urn:microsoft.com/office/officeart/2005/8/layout/hList2"/>
    <dgm:cxn modelId="{B5CDA821-9AA6-5544-A005-DAAA29C2ACC3}" type="presParOf" srcId="{7E05A09F-0881-484B-9DD6-FAA616E7ABD3}" destId="{87F6ED57-3BD3-BC43-8555-E3992CA4DA66}" srcOrd="0" destOrd="0" presId="urn:microsoft.com/office/officeart/2005/8/layout/hList2"/>
    <dgm:cxn modelId="{04CFBE9C-1CB1-5F43-915A-53AD2AA5F6A9}" type="presParOf" srcId="{7E05A09F-0881-484B-9DD6-FAA616E7ABD3}" destId="{6BFA3D7D-5700-8441-9247-56616D672641}" srcOrd="1" destOrd="0" presId="urn:microsoft.com/office/officeart/2005/8/layout/hList2"/>
    <dgm:cxn modelId="{125639B3-A9F5-3944-A64B-8F4034BEACB2}" type="presParOf" srcId="{7E05A09F-0881-484B-9DD6-FAA616E7ABD3}" destId="{ECC13FDD-52C7-7145-BFFE-1D5E9310C8EF}" srcOrd="2" destOrd="0" presId="urn:microsoft.com/office/officeart/2005/8/layout/hList2"/>
    <dgm:cxn modelId="{DA5F204E-EFA2-8C4A-ABA6-2C9C0392B5A0}" type="presParOf" srcId="{C35A7985-0252-0C4B-A2E0-9E7DC990B2FC}" destId="{12B88504-EBE7-C442-9093-0F33DE965EC2}" srcOrd="3" destOrd="0" presId="urn:microsoft.com/office/officeart/2005/8/layout/hList2"/>
    <dgm:cxn modelId="{057FC84B-60E4-854E-B946-3201B973A648}" type="presParOf" srcId="{C35A7985-0252-0C4B-A2E0-9E7DC990B2FC}" destId="{C0B7BF61-589E-4C43-B3B4-50DB9499A11D}" srcOrd="4" destOrd="0" presId="urn:microsoft.com/office/officeart/2005/8/layout/hList2"/>
    <dgm:cxn modelId="{63B6D32A-611A-F243-913C-FD7DD4914E8B}" type="presParOf" srcId="{C0B7BF61-589E-4C43-B3B4-50DB9499A11D}" destId="{10496049-D510-3046-8519-E6C2C83CB720}" srcOrd="0" destOrd="0" presId="urn:microsoft.com/office/officeart/2005/8/layout/hList2"/>
    <dgm:cxn modelId="{BDCFBD3C-42F2-0B41-ABA8-599AEE44516F}" type="presParOf" srcId="{C0B7BF61-589E-4C43-B3B4-50DB9499A11D}" destId="{84346363-88C2-DE4F-BC96-B96727602050}" srcOrd="1" destOrd="0" presId="urn:microsoft.com/office/officeart/2005/8/layout/hList2"/>
    <dgm:cxn modelId="{071AD722-FFF4-7F49-A4B3-EEBC11C904FB}" type="presParOf" srcId="{C0B7BF61-589E-4C43-B3B4-50DB9499A11D}" destId="{44B0E9D7-1E8F-B34D-8FC1-B6F154DCCD8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349A0-C8C1-4449-9B97-1ACE3F1D98E0}">
      <dsp:nvSpPr>
        <dsp:cNvPr id="0" name=""/>
        <dsp:cNvSpPr/>
      </dsp:nvSpPr>
      <dsp:spPr>
        <a:xfrm rot="10800000">
          <a:off x="493377" y="1459"/>
          <a:ext cx="3155714" cy="67778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885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IntelliJ</a:t>
          </a:r>
          <a:r>
            <a:rPr lang="en-US" sz="3100" kern="1200" dirty="0" smtClean="0"/>
            <a:t> IDEA</a:t>
          </a:r>
          <a:endParaRPr lang="en-US" sz="3100" kern="1200" dirty="0"/>
        </a:p>
      </dsp:txBody>
      <dsp:txXfrm rot="10800000">
        <a:off x="662823" y="1459"/>
        <a:ext cx="2986268" cy="677786"/>
      </dsp:txXfrm>
    </dsp:sp>
    <dsp:sp modelId="{1F68480C-DB41-B843-B8A9-198C95580A69}">
      <dsp:nvSpPr>
        <dsp:cNvPr id="0" name=""/>
        <dsp:cNvSpPr/>
      </dsp:nvSpPr>
      <dsp:spPr>
        <a:xfrm>
          <a:off x="116745" y="1012"/>
          <a:ext cx="677786" cy="67778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B2772-AD7F-BA46-9583-9C932A206578}">
      <dsp:nvSpPr>
        <dsp:cNvPr id="0" name=""/>
        <dsp:cNvSpPr/>
      </dsp:nvSpPr>
      <dsp:spPr>
        <a:xfrm rot="10800000">
          <a:off x="493377" y="881570"/>
          <a:ext cx="3155714" cy="67778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885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NetBeans</a:t>
          </a:r>
          <a:endParaRPr lang="en-US" sz="3100" kern="1200" dirty="0"/>
        </a:p>
      </dsp:txBody>
      <dsp:txXfrm rot="10800000">
        <a:off x="662823" y="881570"/>
        <a:ext cx="2986268" cy="677786"/>
      </dsp:txXfrm>
    </dsp:sp>
    <dsp:sp modelId="{9A16C8D0-4B39-754A-8FAD-0F1291234A07}">
      <dsp:nvSpPr>
        <dsp:cNvPr id="0" name=""/>
        <dsp:cNvSpPr/>
      </dsp:nvSpPr>
      <dsp:spPr>
        <a:xfrm>
          <a:off x="116745" y="881123"/>
          <a:ext cx="677786" cy="67778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B3FEF-7E56-7E4C-A898-54B02577CD1A}">
      <dsp:nvSpPr>
        <dsp:cNvPr id="0" name=""/>
        <dsp:cNvSpPr/>
      </dsp:nvSpPr>
      <dsp:spPr>
        <a:xfrm rot="10800000">
          <a:off x="493377" y="1761681"/>
          <a:ext cx="3155714" cy="67778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885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Eclipse</a:t>
          </a:r>
          <a:endParaRPr lang="en-US" sz="3100" kern="1200" dirty="0"/>
        </a:p>
      </dsp:txBody>
      <dsp:txXfrm rot="10800000">
        <a:off x="662823" y="1761681"/>
        <a:ext cx="2986268" cy="677786"/>
      </dsp:txXfrm>
    </dsp:sp>
    <dsp:sp modelId="{53C5B01B-C1F1-7A4E-83D7-6CFBC99888F0}">
      <dsp:nvSpPr>
        <dsp:cNvPr id="0" name=""/>
        <dsp:cNvSpPr/>
      </dsp:nvSpPr>
      <dsp:spPr>
        <a:xfrm>
          <a:off x="116745" y="1761234"/>
          <a:ext cx="677786" cy="67778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774D2-F575-064B-803C-1BFA67DEAAC7}">
      <dsp:nvSpPr>
        <dsp:cNvPr id="0" name=""/>
        <dsp:cNvSpPr/>
      </dsp:nvSpPr>
      <dsp:spPr>
        <a:xfrm rot="10800000">
          <a:off x="845912" y="1459"/>
          <a:ext cx="2685669" cy="67778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885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gradle</a:t>
          </a:r>
          <a:endParaRPr lang="en-US" sz="3100" kern="1200" dirty="0"/>
        </a:p>
      </dsp:txBody>
      <dsp:txXfrm rot="10800000">
        <a:off x="1015358" y="1459"/>
        <a:ext cx="2516223" cy="677786"/>
      </dsp:txXfrm>
    </dsp:sp>
    <dsp:sp modelId="{B95E12E3-05FC-3E49-AB39-E5BD5A54C64A}">
      <dsp:nvSpPr>
        <dsp:cNvPr id="0" name=""/>
        <dsp:cNvSpPr/>
      </dsp:nvSpPr>
      <dsp:spPr>
        <a:xfrm>
          <a:off x="507018" y="1459"/>
          <a:ext cx="677786" cy="677786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94502A-6E7F-CB42-B76C-78095EC88426}">
      <dsp:nvSpPr>
        <dsp:cNvPr id="0" name=""/>
        <dsp:cNvSpPr/>
      </dsp:nvSpPr>
      <dsp:spPr>
        <a:xfrm rot="10800000">
          <a:off x="845912" y="881570"/>
          <a:ext cx="2685669" cy="67778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885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maven</a:t>
          </a:r>
          <a:endParaRPr lang="en-US" sz="3100" kern="1200" dirty="0"/>
        </a:p>
      </dsp:txBody>
      <dsp:txXfrm rot="10800000">
        <a:off x="1015358" y="881570"/>
        <a:ext cx="2516223" cy="677786"/>
      </dsp:txXfrm>
    </dsp:sp>
    <dsp:sp modelId="{49C5A935-14E6-1247-AD5A-24AC267DBDE9}">
      <dsp:nvSpPr>
        <dsp:cNvPr id="0" name=""/>
        <dsp:cNvSpPr/>
      </dsp:nvSpPr>
      <dsp:spPr>
        <a:xfrm>
          <a:off x="507018" y="881570"/>
          <a:ext cx="677786" cy="677786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B605757-C3D1-2D43-9FCC-5516BED8425D}">
      <dsp:nvSpPr>
        <dsp:cNvPr id="0" name=""/>
        <dsp:cNvSpPr/>
      </dsp:nvSpPr>
      <dsp:spPr>
        <a:xfrm rot="10800000">
          <a:off x="845912" y="1761681"/>
          <a:ext cx="2685669" cy="67778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885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ant</a:t>
          </a:r>
          <a:endParaRPr lang="en-US" sz="3100" kern="1200" dirty="0"/>
        </a:p>
      </dsp:txBody>
      <dsp:txXfrm rot="10800000">
        <a:off x="1015358" y="1761681"/>
        <a:ext cx="2516223" cy="677786"/>
      </dsp:txXfrm>
    </dsp:sp>
    <dsp:sp modelId="{0E00FC5F-AD35-DA40-B2A8-0EEAC60481EF}">
      <dsp:nvSpPr>
        <dsp:cNvPr id="0" name=""/>
        <dsp:cNvSpPr/>
      </dsp:nvSpPr>
      <dsp:spPr>
        <a:xfrm>
          <a:off x="507018" y="1761681"/>
          <a:ext cx="677786" cy="67778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EA39E-D1B3-4142-AC25-61438725152B}">
      <dsp:nvSpPr>
        <dsp:cNvPr id="0" name=""/>
        <dsp:cNvSpPr/>
      </dsp:nvSpPr>
      <dsp:spPr>
        <a:xfrm rot="10800000">
          <a:off x="845912" y="1459"/>
          <a:ext cx="2685669" cy="67778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88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Hibernate</a:t>
          </a:r>
          <a:endParaRPr lang="en-US" sz="2700" kern="1200" dirty="0"/>
        </a:p>
      </dsp:txBody>
      <dsp:txXfrm rot="10800000">
        <a:off x="1015358" y="1459"/>
        <a:ext cx="2516223" cy="677786"/>
      </dsp:txXfrm>
    </dsp:sp>
    <dsp:sp modelId="{C8B6814B-DEE9-E04C-AF0B-22B5F5B6BC03}">
      <dsp:nvSpPr>
        <dsp:cNvPr id="0" name=""/>
        <dsp:cNvSpPr/>
      </dsp:nvSpPr>
      <dsp:spPr>
        <a:xfrm>
          <a:off x="507018" y="1459"/>
          <a:ext cx="677786" cy="677786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6774D2-F575-064B-803C-1BFA67DEAAC7}">
      <dsp:nvSpPr>
        <dsp:cNvPr id="0" name=""/>
        <dsp:cNvSpPr/>
      </dsp:nvSpPr>
      <dsp:spPr>
        <a:xfrm rot="10800000">
          <a:off x="845912" y="881570"/>
          <a:ext cx="2685669" cy="67778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88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Guava/</a:t>
          </a:r>
          <a:r>
            <a:rPr lang="en-US" sz="2700" kern="1200" dirty="0" err="1" smtClean="0"/>
            <a:t>Guice</a:t>
          </a:r>
          <a:endParaRPr lang="en-US" sz="2700" kern="1200" dirty="0"/>
        </a:p>
      </dsp:txBody>
      <dsp:txXfrm rot="10800000">
        <a:off x="1015358" y="881570"/>
        <a:ext cx="2516223" cy="677786"/>
      </dsp:txXfrm>
    </dsp:sp>
    <dsp:sp modelId="{B95E12E3-05FC-3E49-AB39-E5BD5A54C64A}">
      <dsp:nvSpPr>
        <dsp:cNvPr id="0" name=""/>
        <dsp:cNvSpPr/>
      </dsp:nvSpPr>
      <dsp:spPr>
        <a:xfrm>
          <a:off x="507018" y="881570"/>
          <a:ext cx="677786" cy="677786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94502A-6E7F-CB42-B76C-78095EC88426}">
      <dsp:nvSpPr>
        <dsp:cNvPr id="0" name=""/>
        <dsp:cNvSpPr/>
      </dsp:nvSpPr>
      <dsp:spPr>
        <a:xfrm rot="10800000">
          <a:off x="845912" y="1761681"/>
          <a:ext cx="2685669" cy="67778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88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Spring</a:t>
          </a:r>
          <a:endParaRPr lang="en-US" sz="2700" kern="1200" dirty="0"/>
        </a:p>
      </dsp:txBody>
      <dsp:txXfrm rot="10800000">
        <a:off x="1015358" y="1761681"/>
        <a:ext cx="2516223" cy="677786"/>
      </dsp:txXfrm>
    </dsp:sp>
    <dsp:sp modelId="{49C5A935-14E6-1247-AD5A-24AC267DBDE9}">
      <dsp:nvSpPr>
        <dsp:cNvPr id="0" name=""/>
        <dsp:cNvSpPr/>
      </dsp:nvSpPr>
      <dsp:spPr>
        <a:xfrm>
          <a:off x="507018" y="1761681"/>
          <a:ext cx="677786" cy="677786"/>
        </a:xfrm>
        <a:prstGeom prst="ellipse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6A2A9-259C-5148-8306-AA8301DD98C3}">
      <dsp:nvSpPr>
        <dsp:cNvPr id="0" name=""/>
        <dsp:cNvSpPr/>
      </dsp:nvSpPr>
      <dsp:spPr>
        <a:xfrm>
          <a:off x="0" y="2178486"/>
          <a:ext cx="8229600" cy="7216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Components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0" y="2178486"/>
        <a:ext cx="2468880" cy="721697"/>
      </dsp:txXfrm>
    </dsp:sp>
    <dsp:sp modelId="{B046676A-0C20-9A4E-BE06-86D06A1E94A2}">
      <dsp:nvSpPr>
        <dsp:cNvPr id="0" name=""/>
        <dsp:cNvSpPr/>
      </dsp:nvSpPr>
      <dsp:spPr>
        <a:xfrm>
          <a:off x="0" y="1336506"/>
          <a:ext cx="8229600" cy="7216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Frameworks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0" y="1336506"/>
        <a:ext cx="2468880" cy="721697"/>
      </dsp:txXfrm>
    </dsp:sp>
    <dsp:sp modelId="{040D3BCE-9948-4B4E-A554-BA4D13D6F649}">
      <dsp:nvSpPr>
        <dsp:cNvPr id="0" name=""/>
        <dsp:cNvSpPr/>
      </dsp:nvSpPr>
      <dsp:spPr>
        <a:xfrm>
          <a:off x="0" y="494526"/>
          <a:ext cx="8229600" cy="7216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Deployment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0" y="494526"/>
        <a:ext cx="2468880" cy="721697"/>
      </dsp:txXfrm>
    </dsp:sp>
    <dsp:sp modelId="{88BDA3B5-E8BC-284A-B0CA-455C66F3F936}">
      <dsp:nvSpPr>
        <dsp:cNvPr id="0" name=""/>
        <dsp:cNvSpPr/>
      </dsp:nvSpPr>
      <dsp:spPr>
        <a:xfrm>
          <a:off x="4109864" y="554667"/>
          <a:ext cx="2900537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Executable Container</a:t>
          </a:r>
          <a:endParaRPr lang="en-US" sz="1400" b="0" kern="1200" dirty="0"/>
        </a:p>
      </dsp:txBody>
      <dsp:txXfrm>
        <a:off x="4127479" y="572282"/>
        <a:ext cx="2865307" cy="566184"/>
      </dsp:txXfrm>
    </dsp:sp>
    <dsp:sp modelId="{19CEDF81-E94C-034E-AFBA-F9A4E751E119}">
      <dsp:nvSpPr>
        <dsp:cNvPr id="0" name=""/>
        <dsp:cNvSpPr/>
      </dsp:nvSpPr>
      <dsp:spPr>
        <a:xfrm>
          <a:off x="4094185" y="1156081"/>
          <a:ext cx="1465947" cy="240565"/>
        </a:xfrm>
        <a:custGeom>
          <a:avLst/>
          <a:gdLst/>
          <a:ahLst/>
          <a:cxnLst/>
          <a:rect l="0" t="0" r="0" b="0"/>
          <a:pathLst>
            <a:path>
              <a:moveTo>
                <a:pt x="1465947" y="0"/>
              </a:moveTo>
              <a:lnTo>
                <a:pt x="1465947" y="120282"/>
              </a:lnTo>
              <a:lnTo>
                <a:pt x="0" y="120282"/>
              </a:lnTo>
              <a:lnTo>
                <a:pt x="0" y="24056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5FC82-268A-B544-958D-D3D9562ACAF1}">
      <dsp:nvSpPr>
        <dsp:cNvPr id="0" name=""/>
        <dsp:cNvSpPr/>
      </dsp:nvSpPr>
      <dsp:spPr>
        <a:xfrm>
          <a:off x="3119267" y="1396647"/>
          <a:ext cx="1949836" cy="60141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Crawler framework</a:t>
          </a:r>
          <a:endParaRPr lang="en-US" sz="1400" b="0" kern="1200" dirty="0"/>
        </a:p>
      </dsp:txBody>
      <dsp:txXfrm>
        <a:off x="3136882" y="1414262"/>
        <a:ext cx="1914606" cy="566184"/>
      </dsp:txXfrm>
    </dsp:sp>
    <dsp:sp modelId="{90F0E0DF-27FB-0C43-B2C5-2C89DD4B817D}">
      <dsp:nvSpPr>
        <dsp:cNvPr id="0" name=""/>
        <dsp:cNvSpPr/>
      </dsp:nvSpPr>
      <dsp:spPr>
        <a:xfrm>
          <a:off x="2921427" y="1998062"/>
          <a:ext cx="1172758" cy="240565"/>
        </a:xfrm>
        <a:custGeom>
          <a:avLst/>
          <a:gdLst/>
          <a:ahLst/>
          <a:cxnLst/>
          <a:rect l="0" t="0" r="0" b="0"/>
          <a:pathLst>
            <a:path>
              <a:moveTo>
                <a:pt x="1172758" y="0"/>
              </a:moveTo>
              <a:lnTo>
                <a:pt x="1172758" y="120282"/>
              </a:lnTo>
              <a:lnTo>
                <a:pt x="0" y="120282"/>
              </a:lnTo>
              <a:lnTo>
                <a:pt x="0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876D24-1C48-F045-B846-57318DFEF089}">
      <dsp:nvSpPr>
        <dsp:cNvPr id="0" name=""/>
        <dsp:cNvSpPr/>
      </dsp:nvSpPr>
      <dsp:spPr>
        <a:xfrm>
          <a:off x="2470366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Twitter</a:t>
          </a:r>
          <a:endParaRPr lang="en-US" sz="1200" kern="1200" dirty="0"/>
        </a:p>
      </dsp:txBody>
      <dsp:txXfrm>
        <a:off x="2487981" y="2256243"/>
        <a:ext cx="866891" cy="566184"/>
      </dsp:txXfrm>
    </dsp:sp>
    <dsp:sp modelId="{7A7E68D7-A4A9-9249-84E3-A602B54F87B0}">
      <dsp:nvSpPr>
        <dsp:cNvPr id="0" name=""/>
        <dsp:cNvSpPr/>
      </dsp:nvSpPr>
      <dsp:spPr>
        <a:xfrm>
          <a:off x="4048465" y="1998062"/>
          <a:ext cx="91440" cy="2405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6AF932-6673-544C-B65F-70F5DC95B3EF}">
      <dsp:nvSpPr>
        <dsp:cNvPr id="0" name=""/>
        <dsp:cNvSpPr/>
      </dsp:nvSpPr>
      <dsp:spPr>
        <a:xfrm>
          <a:off x="3643124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TripAdvisor</a:t>
          </a:r>
          <a:endParaRPr lang="en-US" sz="1200" kern="1200" dirty="0"/>
        </a:p>
      </dsp:txBody>
      <dsp:txXfrm>
        <a:off x="3660739" y="2256243"/>
        <a:ext cx="866891" cy="566184"/>
      </dsp:txXfrm>
    </dsp:sp>
    <dsp:sp modelId="{87D394F9-9235-3544-B85A-9834A6FA3CD0}">
      <dsp:nvSpPr>
        <dsp:cNvPr id="0" name=""/>
        <dsp:cNvSpPr/>
      </dsp:nvSpPr>
      <dsp:spPr>
        <a:xfrm>
          <a:off x="4094185" y="1998062"/>
          <a:ext cx="1172758" cy="240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82"/>
              </a:lnTo>
              <a:lnTo>
                <a:pt x="1172758" y="120282"/>
              </a:lnTo>
              <a:lnTo>
                <a:pt x="1172758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F4023-C084-2B4B-993A-DC6F4AA88177}">
      <dsp:nvSpPr>
        <dsp:cNvPr id="0" name=""/>
        <dsp:cNvSpPr/>
      </dsp:nvSpPr>
      <dsp:spPr>
        <a:xfrm>
          <a:off x="4815883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OpenTable</a:t>
          </a:r>
          <a:endParaRPr lang="en-US" sz="1200" kern="1200" dirty="0"/>
        </a:p>
      </dsp:txBody>
      <dsp:txXfrm>
        <a:off x="4833498" y="2256243"/>
        <a:ext cx="866891" cy="566184"/>
      </dsp:txXfrm>
    </dsp:sp>
    <dsp:sp modelId="{5B95E185-63D1-524B-90AF-9D2ABFB2B600}">
      <dsp:nvSpPr>
        <dsp:cNvPr id="0" name=""/>
        <dsp:cNvSpPr/>
      </dsp:nvSpPr>
      <dsp:spPr>
        <a:xfrm>
          <a:off x="5560133" y="1156081"/>
          <a:ext cx="1465947" cy="240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82"/>
              </a:lnTo>
              <a:lnTo>
                <a:pt x="1465947" y="120282"/>
              </a:lnTo>
              <a:lnTo>
                <a:pt x="1465947" y="24056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1E66C-1743-A749-87EF-5A123ACBEB7C}">
      <dsp:nvSpPr>
        <dsp:cNvPr id="0" name=""/>
        <dsp:cNvSpPr/>
      </dsp:nvSpPr>
      <dsp:spPr>
        <a:xfrm>
          <a:off x="6051162" y="1396647"/>
          <a:ext cx="1949836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Web framework</a:t>
          </a:r>
          <a:endParaRPr lang="en-US" sz="1400" b="0" kern="1200" dirty="0"/>
        </a:p>
      </dsp:txBody>
      <dsp:txXfrm>
        <a:off x="6068777" y="1414262"/>
        <a:ext cx="1914606" cy="566184"/>
      </dsp:txXfrm>
    </dsp:sp>
    <dsp:sp modelId="{B80F0B24-2284-494B-B5AB-9C73C8368320}">
      <dsp:nvSpPr>
        <dsp:cNvPr id="0" name=""/>
        <dsp:cNvSpPr/>
      </dsp:nvSpPr>
      <dsp:spPr>
        <a:xfrm>
          <a:off x="6439702" y="1998062"/>
          <a:ext cx="586379" cy="240565"/>
        </a:xfrm>
        <a:custGeom>
          <a:avLst/>
          <a:gdLst/>
          <a:ahLst/>
          <a:cxnLst/>
          <a:rect l="0" t="0" r="0" b="0"/>
          <a:pathLst>
            <a:path>
              <a:moveTo>
                <a:pt x="586379" y="0"/>
              </a:moveTo>
              <a:lnTo>
                <a:pt x="586379" y="120282"/>
              </a:lnTo>
              <a:lnTo>
                <a:pt x="0" y="120282"/>
              </a:lnTo>
              <a:lnTo>
                <a:pt x="0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2C8CC-F550-0745-A244-B826407BB8B0}">
      <dsp:nvSpPr>
        <dsp:cNvPr id="0" name=""/>
        <dsp:cNvSpPr/>
      </dsp:nvSpPr>
      <dsp:spPr>
        <a:xfrm>
          <a:off x="5988641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Dashboard</a:t>
          </a:r>
          <a:endParaRPr lang="en-US" sz="1200" kern="1200" dirty="0"/>
        </a:p>
      </dsp:txBody>
      <dsp:txXfrm>
        <a:off x="6006256" y="2256243"/>
        <a:ext cx="866891" cy="566184"/>
      </dsp:txXfrm>
    </dsp:sp>
    <dsp:sp modelId="{601F3574-97F0-464F-8285-39A06F094066}">
      <dsp:nvSpPr>
        <dsp:cNvPr id="0" name=""/>
        <dsp:cNvSpPr/>
      </dsp:nvSpPr>
      <dsp:spPr>
        <a:xfrm>
          <a:off x="7026081" y="1998062"/>
          <a:ext cx="586379" cy="240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82"/>
              </a:lnTo>
              <a:lnTo>
                <a:pt x="586379" y="120282"/>
              </a:lnTo>
              <a:lnTo>
                <a:pt x="586379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85628-ED2E-C947-A066-4849C533FA0F}">
      <dsp:nvSpPr>
        <dsp:cNvPr id="0" name=""/>
        <dsp:cNvSpPr/>
      </dsp:nvSpPr>
      <dsp:spPr>
        <a:xfrm>
          <a:off x="7161399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Backoffice</a:t>
          </a:r>
          <a:endParaRPr lang="en-US" sz="1200" kern="1200" dirty="0"/>
        </a:p>
      </dsp:txBody>
      <dsp:txXfrm>
        <a:off x="7179014" y="2256243"/>
        <a:ext cx="866891" cy="5661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6A2A9-259C-5148-8306-AA8301DD98C3}">
      <dsp:nvSpPr>
        <dsp:cNvPr id="0" name=""/>
        <dsp:cNvSpPr/>
      </dsp:nvSpPr>
      <dsp:spPr>
        <a:xfrm>
          <a:off x="0" y="2178486"/>
          <a:ext cx="8229600" cy="7216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Components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0" y="2178486"/>
        <a:ext cx="2468880" cy="721697"/>
      </dsp:txXfrm>
    </dsp:sp>
    <dsp:sp modelId="{B046676A-0C20-9A4E-BE06-86D06A1E94A2}">
      <dsp:nvSpPr>
        <dsp:cNvPr id="0" name=""/>
        <dsp:cNvSpPr/>
      </dsp:nvSpPr>
      <dsp:spPr>
        <a:xfrm>
          <a:off x="0" y="1336506"/>
          <a:ext cx="8229600" cy="7216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Frameworks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0" y="1336506"/>
        <a:ext cx="2468880" cy="721697"/>
      </dsp:txXfrm>
    </dsp:sp>
    <dsp:sp modelId="{040D3BCE-9948-4B4E-A554-BA4D13D6F649}">
      <dsp:nvSpPr>
        <dsp:cNvPr id="0" name=""/>
        <dsp:cNvSpPr/>
      </dsp:nvSpPr>
      <dsp:spPr>
        <a:xfrm>
          <a:off x="0" y="494526"/>
          <a:ext cx="8229600" cy="7216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 val="2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Deployment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0" y="494526"/>
        <a:ext cx="2468880" cy="721697"/>
      </dsp:txXfrm>
    </dsp:sp>
    <dsp:sp modelId="{88BDA3B5-E8BC-284A-B0CA-455C66F3F936}">
      <dsp:nvSpPr>
        <dsp:cNvPr id="0" name=""/>
        <dsp:cNvSpPr/>
      </dsp:nvSpPr>
      <dsp:spPr>
        <a:xfrm>
          <a:off x="4109864" y="554667"/>
          <a:ext cx="2900537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Executable Container</a:t>
          </a:r>
          <a:endParaRPr lang="en-US" sz="1400" b="0" kern="1200" dirty="0"/>
        </a:p>
      </dsp:txBody>
      <dsp:txXfrm>
        <a:off x="4127479" y="572282"/>
        <a:ext cx="2865307" cy="566184"/>
      </dsp:txXfrm>
    </dsp:sp>
    <dsp:sp modelId="{19CEDF81-E94C-034E-AFBA-F9A4E751E119}">
      <dsp:nvSpPr>
        <dsp:cNvPr id="0" name=""/>
        <dsp:cNvSpPr/>
      </dsp:nvSpPr>
      <dsp:spPr>
        <a:xfrm>
          <a:off x="4094185" y="1156081"/>
          <a:ext cx="1465947" cy="240565"/>
        </a:xfrm>
        <a:custGeom>
          <a:avLst/>
          <a:gdLst/>
          <a:ahLst/>
          <a:cxnLst/>
          <a:rect l="0" t="0" r="0" b="0"/>
          <a:pathLst>
            <a:path>
              <a:moveTo>
                <a:pt x="1465947" y="0"/>
              </a:moveTo>
              <a:lnTo>
                <a:pt x="1465947" y="120282"/>
              </a:lnTo>
              <a:lnTo>
                <a:pt x="0" y="120282"/>
              </a:lnTo>
              <a:lnTo>
                <a:pt x="0" y="24056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5FC82-268A-B544-958D-D3D9562ACAF1}">
      <dsp:nvSpPr>
        <dsp:cNvPr id="0" name=""/>
        <dsp:cNvSpPr/>
      </dsp:nvSpPr>
      <dsp:spPr>
        <a:xfrm>
          <a:off x="3119267" y="1396647"/>
          <a:ext cx="1949836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Crawler framework</a:t>
          </a:r>
          <a:endParaRPr lang="en-US" sz="1400" b="0" kern="1200" dirty="0"/>
        </a:p>
      </dsp:txBody>
      <dsp:txXfrm>
        <a:off x="3136882" y="1414262"/>
        <a:ext cx="1914606" cy="566184"/>
      </dsp:txXfrm>
    </dsp:sp>
    <dsp:sp modelId="{90F0E0DF-27FB-0C43-B2C5-2C89DD4B817D}">
      <dsp:nvSpPr>
        <dsp:cNvPr id="0" name=""/>
        <dsp:cNvSpPr/>
      </dsp:nvSpPr>
      <dsp:spPr>
        <a:xfrm>
          <a:off x="2921427" y="1998062"/>
          <a:ext cx="1172758" cy="240565"/>
        </a:xfrm>
        <a:custGeom>
          <a:avLst/>
          <a:gdLst/>
          <a:ahLst/>
          <a:cxnLst/>
          <a:rect l="0" t="0" r="0" b="0"/>
          <a:pathLst>
            <a:path>
              <a:moveTo>
                <a:pt x="1172758" y="0"/>
              </a:moveTo>
              <a:lnTo>
                <a:pt x="1172758" y="120282"/>
              </a:lnTo>
              <a:lnTo>
                <a:pt x="0" y="120282"/>
              </a:lnTo>
              <a:lnTo>
                <a:pt x="0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876D24-1C48-F045-B846-57318DFEF089}">
      <dsp:nvSpPr>
        <dsp:cNvPr id="0" name=""/>
        <dsp:cNvSpPr/>
      </dsp:nvSpPr>
      <dsp:spPr>
        <a:xfrm>
          <a:off x="2470366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Twitter</a:t>
          </a:r>
          <a:endParaRPr lang="en-US" sz="1200" kern="1200" dirty="0"/>
        </a:p>
      </dsp:txBody>
      <dsp:txXfrm>
        <a:off x="2487981" y="2256243"/>
        <a:ext cx="866891" cy="566184"/>
      </dsp:txXfrm>
    </dsp:sp>
    <dsp:sp modelId="{7A7E68D7-A4A9-9249-84E3-A602B54F87B0}">
      <dsp:nvSpPr>
        <dsp:cNvPr id="0" name=""/>
        <dsp:cNvSpPr/>
      </dsp:nvSpPr>
      <dsp:spPr>
        <a:xfrm>
          <a:off x="4048465" y="1998062"/>
          <a:ext cx="91440" cy="2405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6AF932-6673-544C-B65F-70F5DC95B3EF}">
      <dsp:nvSpPr>
        <dsp:cNvPr id="0" name=""/>
        <dsp:cNvSpPr/>
      </dsp:nvSpPr>
      <dsp:spPr>
        <a:xfrm>
          <a:off x="3643124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TripAdvisor</a:t>
          </a:r>
          <a:endParaRPr lang="en-US" sz="1200" kern="1200" dirty="0"/>
        </a:p>
      </dsp:txBody>
      <dsp:txXfrm>
        <a:off x="3660739" y="2256243"/>
        <a:ext cx="866891" cy="566184"/>
      </dsp:txXfrm>
    </dsp:sp>
    <dsp:sp modelId="{87D394F9-9235-3544-B85A-9834A6FA3CD0}">
      <dsp:nvSpPr>
        <dsp:cNvPr id="0" name=""/>
        <dsp:cNvSpPr/>
      </dsp:nvSpPr>
      <dsp:spPr>
        <a:xfrm>
          <a:off x="4094185" y="1998062"/>
          <a:ext cx="1172758" cy="240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82"/>
              </a:lnTo>
              <a:lnTo>
                <a:pt x="1172758" y="120282"/>
              </a:lnTo>
              <a:lnTo>
                <a:pt x="1172758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F4023-C084-2B4B-993A-DC6F4AA88177}">
      <dsp:nvSpPr>
        <dsp:cNvPr id="0" name=""/>
        <dsp:cNvSpPr/>
      </dsp:nvSpPr>
      <dsp:spPr>
        <a:xfrm>
          <a:off x="4815883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OpenTable</a:t>
          </a:r>
          <a:endParaRPr lang="en-US" sz="1200" kern="1200" dirty="0"/>
        </a:p>
      </dsp:txBody>
      <dsp:txXfrm>
        <a:off x="4833498" y="2256243"/>
        <a:ext cx="866891" cy="566184"/>
      </dsp:txXfrm>
    </dsp:sp>
    <dsp:sp modelId="{5B95E185-63D1-524B-90AF-9D2ABFB2B600}">
      <dsp:nvSpPr>
        <dsp:cNvPr id="0" name=""/>
        <dsp:cNvSpPr/>
      </dsp:nvSpPr>
      <dsp:spPr>
        <a:xfrm>
          <a:off x="5560133" y="1156081"/>
          <a:ext cx="1465947" cy="240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82"/>
              </a:lnTo>
              <a:lnTo>
                <a:pt x="1465947" y="120282"/>
              </a:lnTo>
              <a:lnTo>
                <a:pt x="1465947" y="24056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1E66C-1743-A749-87EF-5A123ACBEB7C}">
      <dsp:nvSpPr>
        <dsp:cNvPr id="0" name=""/>
        <dsp:cNvSpPr/>
      </dsp:nvSpPr>
      <dsp:spPr>
        <a:xfrm>
          <a:off x="6051162" y="1396647"/>
          <a:ext cx="1949836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Web framework</a:t>
          </a:r>
          <a:endParaRPr lang="en-US" sz="1400" b="0" kern="1200" dirty="0"/>
        </a:p>
      </dsp:txBody>
      <dsp:txXfrm>
        <a:off x="6068777" y="1414262"/>
        <a:ext cx="1914606" cy="566184"/>
      </dsp:txXfrm>
    </dsp:sp>
    <dsp:sp modelId="{B80F0B24-2284-494B-B5AB-9C73C8368320}">
      <dsp:nvSpPr>
        <dsp:cNvPr id="0" name=""/>
        <dsp:cNvSpPr/>
      </dsp:nvSpPr>
      <dsp:spPr>
        <a:xfrm>
          <a:off x="6439702" y="1998062"/>
          <a:ext cx="586379" cy="240565"/>
        </a:xfrm>
        <a:custGeom>
          <a:avLst/>
          <a:gdLst/>
          <a:ahLst/>
          <a:cxnLst/>
          <a:rect l="0" t="0" r="0" b="0"/>
          <a:pathLst>
            <a:path>
              <a:moveTo>
                <a:pt x="586379" y="0"/>
              </a:moveTo>
              <a:lnTo>
                <a:pt x="586379" y="120282"/>
              </a:lnTo>
              <a:lnTo>
                <a:pt x="0" y="120282"/>
              </a:lnTo>
              <a:lnTo>
                <a:pt x="0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2C8CC-F550-0745-A244-B826407BB8B0}">
      <dsp:nvSpPr>
        <dsp:cNvPr id="0" name=""/>
        <dsp:cNvSpPr/>
      </dsp:nvSpPr>
      <dsp:spPr>
        <a:xfrm>
          <a:off x="5988641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Dashboard</a:t>
          </a:r>
          <a:endParaRPr lang="en-US" sz="1200" kern="1200" dirty="0"/>
        </a:p>
      </dsp:txBody>
      <dsp:txXfrm>
        <a:off x="6006256" y="2256243"/>
        <a:ext cx="866891" cy="566184"/>
      </dsp:txXfrm>
    </dsp:sp>
    <dsp:sp modelId="{601F3574-97F0-464F-8285-39A06F094066}">
      <dsp:nvSpPr>
        <dsp:cNvPr id="0" name=""/>
        <dsp:cNvSpPr/>
      </dsp:nvSpPr>
      <dsp:spPr>
        <a:xfrm>
          <a:off x="7026081" y="1998062"/>
          <a:ext cx="586379" cy="240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82"/>
              </a:lnTo>
              <a:lnTo>
                <a:pt x="586379" y="120282"/>
              </a:lnTo>
              <a:lnTo>
                <a:pt x="586379" y="24056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85628-ED2E-C947-A066-4849C533FA0F}">
      <dsp:nvSpPr>
        <dsp:cNvPr id="0" name=""/>
        <dsp:cNvSpPr/>
      </dsp:nvSpPr>
      <dsp:spPr>
        <a:xfrm>
          <a:off x="7161399" y="2238628"/>
          <a:ext cx="902121" cy="6014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Backoffice</a:t>
          </a:r>
          <a:endParaRPr lang="en-US" sz="1200" kern="1200" dirty="0"/>
        </a:p>
      </dsp:txBody>
      <dsp:txXfrm>
        <a:off x="7179014" y="2256243"/>
        <a:ext cx="866891" cy="5661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5FCE5-4FCD-7145-8824-93885944DAC1}">
      <dsp:nvSpPr>
        <dsp:cNvPr id="0" name=""/>
        <dsp:cNvSpPr/>
      </dsp:nvSpPr>
      <dsp:spPr>
        <a:xfrm rot="16200000">
          <a:off x="-1159911" y="1863303"/>
          <a:ext cx="2808165" cy="394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8356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-1159911" y="1863303"/>
        <a:ext cx="2808165" cy="394986"/>
      </dsp:txXfrm>
    </dsp:sp>
    <dsp:sp modelId="{AC7D353C-0C84-5340-BC2A-E1AEBD19599F}">
      <dsp:nvSpPr>
        <dsp:cNvPr id="0" name=""/>
        <dsp:cNvSpPr/>
      </dsp:nvSpPr>
      <dsp:spPr>
        <a:xfrm>
          <a:off x="441664" y="656714"/>
          <a:ext cx="1967451" cy="28081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A75FFA-A4D9-B142-8289-EA46F3E703B1}">
      <dsp:nvSpPr>
        <dsp:cNvPr id="0" name=""/>
        <dsp:cNvSpPr/>
      </dsp:nvSpPr>
      <dsp:spPr>
        <a:xfrm>
          <a:off x="46678" y="135332"/>
          <a:ext cx="789972" cy="789972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C13FDD-52C7-7145-BFFE-1D5E9310C8EF}">
      <dsp:nvSpPr>
        <dsp:cNvPr id="0" name=""/>
        <dsp:cNvSpPr/>
      </dsp:nvSpPr>
      <dsp:spPr>
        <a:xfrm rot="16200000">
          <a:off x="1732284" y="1863303"/>
          <a:ext cx="2808165" cy="394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8356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1732284" y="1863303"/>
        <a:ext cx="2808165" cy="394986"/>
      </dsp:txXfrm>
    </dsp:sp>
    <dsp:sp modelId="{6BFA3D7D-5700-8441-9247-56616D672641}">
      <dsp:nvSpPr>
        <dsp:cNvPr id="0" name=""/>
        <dsp:cNvSpPr/>
      </dsp:nvSpPr>
      <dsp:spPr>
        <a:xfrm>
          <a:off x="3333860" y="656714"/>
          <a:ext cx="1967451" cy="28081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F6ED57-3BD3-BC43-8555-E3992CA4DA66}">
      <dsp:nvSpPr>
        <dsp:cNvPr id="0" name=""/>
        <dsp:cNvSpPr/>
      </dsp:nvSpPr>
      <dsp:spPr>
        <a:xfrm>
          <a:off x="2928288" y="135332"/>
          <a:ext cx="811144" cy="789972"/>
        </a:xfrm>
        <a:prstGeom prst="rect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B0E9D7-1E8F-B34D-8FC1-B6F154DCCD80}">
      <dsp:nvSpPr>
        <dsp:cNvPr id="0" name=""/>
        <dsp:cNvSpPr/>
      </dsp:nvSpPr>
      <dsp:spPr>
        <a:xfrm rot="16200000">
          <a:off x="4613894" y="1863303"/>
          <a:ext cx="2808165" cy="394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8356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4613894" y="1863303"/>
        <a:ext cx="2808165" cy="394986"/>
      </dsp:txXfrm>
    </dsp:sp>
    <dsp:sp modelId="{84346363-88C2-DE4F-BC96-B96727602050}">
      <dsp:nvSpPr>
        <dsp:cNvPr id="0" name=""/>
        <dsp:cNvSpPr/>
      </dsp:nvSpPr>
      <dsp:spPr>
        <a:xfrm>
          <a:off x="6215470" y="656714"/>
          <a:ext cx="1967451" cy="28081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96049-D510-3046-8519-E6C2C83CB720}">
      <dsp:nvSpPr>
        <dsp:cNvPr id="0" name=""/>
        <dsp:cNvSpPr/>
      </dsp:nvSpPr>
      <dsp:spPr>
        <a:xfrm>
          <a:off x="5912223" y="238731"/>
          <a:ext cx="789972" cy="789972"/>
        </a:xfrm>
        <a:prstGeom prst="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CEA4A-1A7D-1844-BC28-D531128A96BA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F611B-54C0-0942-A944-CEC776873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8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F611B-54C0-0942-A944-CEC776873D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F611B-54C0-0942-A944-CEC776873D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13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sarairachel</a:t>
            </a:r>
            <a:r>
              <a:rPr lang="en-US" dirty="0" smtClean="0"/>
              <a:t>/7876010420 (CC)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467305-4068-4FFA-AE23-E7A5DE728F0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59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F611B-54C0-0942-A944-CEC776873D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5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source: </a:t>
            </a:r>
            <a:r>
              <a:rPr lang="pl-PL" baseline="0" dirty="0" err="1" smtClean="0"/>
              <a:t>https</a:t>
            </a:r>
            <a:r>
              <a:rPr lang="pl-PL" baseline="0" dirty="0" smtClean="0"/>
              <a:t>://</a:t>
            </a:r>
            <a:r>
              <a:rPr lang="pl-PL" baseline="0" dirty="0" err="1" smtClean="0"/>
              <a:t>www.flickr.com</a:t>
            </a:r>
            <a:r>
              <a:rPr lang="pl-PL" baseline="0" dirty="0" smtClean="0"/>
              <a:t>/</a:t>
            </a:r>
            <a:r>
              <a:rPr lang="pl-PL" baseline="0" dirty="0" err="1" smtClean="0"/>
              <a:t>photos</a:t>
            </a:r>
            <a:r>
              <a:rPr lang="pl-PL" baseline="0" dirty="0" smtClean="0"/>
              <a:t>/60848944@N00/3537064556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2FB58-0DCC-124E-9CB7-2090CF74FD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 http://</a:t>
            </a:r>
            <a:r>
              <a:rPr lang="en-US" dirty="0" err="1" smtClean="0"/>
              <a:t>onlinesalesstepbystep.com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-content/uploads/2014/08/Toppling-</a:t>
            </a:r>
            <a:r>
              <a:rPr lang="en-US" dirty="0" err="1" smtClean="0"/>
              <a:t>books.jpg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D2453-9CE5-E647-9AEC-D07E107752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>
            <a:noAutofit/>
          </a:bodyPr>
          <a:lstStyle>
            <a:lvl1pPr>
              <a:defRPr sz="600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3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8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6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5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7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6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1" i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1" i="1">
                <a:solidFill>
                  <a:srgbClr val="F8C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631156"/>
            <a:ext cx="4040188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lumMod val="65000"/>
                    <a:lumOff val="35000"/>
                    <a:alpha val="70000"/>
                  </a:schemeClr>
                </a:gs>
                <a:gs pos="100000">
                  <a:schemeClr val="bg1">
                    <a:lumMod val="65000"/>
                    <a:lumOff val="35000"/>
                    <a:alpha val="50000"/>
                  </a:schemeClr>
                </a:gs>
              </a:gsLst>
              <a:lin ang="0" scaled="1"/>
              <a:tileRect/>
            </a:gra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645025" y="1631156"/>
            <a:ext cx="4040188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lumMod val="65000"/>
                    <a:lumOff val="35000"/>
                    <a:alpha val="70000"/>
                  </a:schemeClr>
                </a:gs>
                <a:gs pos="100000">
                  <a:schemeClr val="bg1">
                    <a:lumMod val="65000"/>
                    <a:lumOff val="35000"/>
                    <a:alpha val="50000"/>
                  </a:schemeClr>
                </a:gs>
              </a:gsLst>
              <a:lin ang="0" scaled="1"/>
              <a:tileRect/>
            </a:gra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75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3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8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7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  <a:lumOff val="3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71822-05E4-4B40-9A69-6ACC6CA4AB8C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E08A2-AB60-D643-A37D-842665E23C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ixEngineering white.em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4594626"/>
            <a:ext cx="2266446" cy="548878"/>
          </a:xfrm>
          <a:prstGeom prst="rect">
            <a:avLst/>
          </a:prstGeom>
          <a:effectLst>
            <a:glow rad="190500">
              <a:schemeClr val="bg1"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31151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2"/>
          </a:solidFill>
          <a:latin typeface="Aller"/>
          <a:ea typeface="+mj-ea"/>
          <a:cs typeface="Alle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ller"/>
          <a:ea typeface="+mn-ea"/>
          <a:cs typeface="Alle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ller"/>
          <a:ea typeface="+mn-ea"/>
          <a:cs typeface="Alle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ller"/>
          <a:ea typeface="+mn-ea"/>
          <a:cs typeface="Alle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ller"/>
          <a:ea typeface="+mn-ea"/>
          <a:cs typeface="Alle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ller"/>
          <a:ea typeface="+mn-ea"/>
          <a:cs typeface="Alle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safaribooksonline.com/library/view/scala-fundamentals-livelessons/9780133430127/" TargetMode="External"/><Relationship Id="rId3" Type="http://schemas.openxmlformats.org/officeDocument/2006/relationships/image" Target="../media/image27.png"/><Relationship Id="rId4" Type="http://schemas.openxmlformats.org/officeDocument/2006/relationships/hyperlink" Target="https://www.parleys.com/course/stairway-scala-applied-training-1" TargetMode="External"/><Relationship Id="rId5" Type="http://schemas.openxmlformats.org/officeDocument/2006/relationships/image" Target="../media/image28.png"/><Relationship Id="rId6" Type="http://schemas.openxmlformats.org/officeDocument/2006/relationships/hyperlink" Target="http://www.pluralsight.com/courses/scala-getting-started" TargetMode="External"/><Relationship Id="rId7" Type="http://schemas.openxmlformats.org/officeDocument/2006/relationships/image" Target="../media/image29.png"/><Relationship Id="rId8" Type="http://schemas.openxmlformats.org/officeDocument/2006/relationships/hyperlink" Target="https://www.coursera.org/course/progfun" TargetMode="External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3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microsoft.com/office/2007/relationships/hdphoto" Target="../media/hdphoto8.wdp"/><Relationship Id="rId10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tomerg" TargetMode="External"/><Relationship Id="rId4" Type="http://schemas.openxmlformats.org/officeDocument/2006/relationships/hyperlink" Target="http://il.linkedin.com/in/tomergabel" TargetMode="External"/><Relationship Id="rId5" Type="http://schemas.openxmlformats.org/officeDocument/2006/relationships/image" Target="../media/image69.emf"/><Relationship Id="rId6" Type="http://schemas.openxmlformats.org/officeDocument/2006/relationships/image" Target="../media/image70.png"/><Relationship Id="rId7" Type="http://schemas.openxmlformats.org/officeDocument/2006/relationships/image" Target="../media/image71.emf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hyperlink" Target="mailto:tomer@tomergabel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821" cy="5143500"/>
          </a:xfrm>
          <a:prstGeom prst="rect">
            <a:avLst/>
          </a:prstGeom>
          <a:effectLst>
            <a:softEdge rad="12192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9095"/>
            <a:ext cx="7772400" cy="1102519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Scala</a:t>
            </a:r>
            <a:r>
              <a:rPr lang="en-US" dirty="0" smtClean="0">
                <a:solidFill>
                  <a:schemeClr val="tx1"/>
                </a:solidFill>
              </a:rPr>
              <a:t> in the Wild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24301"/>
            <a:ext cx="6400800" cy="13144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effectLst>
                  <a:glow rad="1905000">
                    <a:schemeClr val="bg1">
                      <a:alpha val="1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Tomer Gabel, </a:t>
            </a:r>
            <a:r>
              <a:rPr lang="en-US" sz="2800" dirty="0" err="1" smtClean="0">
                <a:solidFill>
                  <a:schemeClr val="accent2"/>
                </a:solidFill>
                <a:effectLst>
                  <a:glow rad="1905000">
                    <a:schemeClr val="bg1">
                      <a:alpha val="1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JavaOne</a:t>
            </a:r>
            <a:r>
              <a:rPr lang="en-US" sz="2800" dirty="0" smtClean="0">
                <a:solidFill>
                  <a:schemeClr val="accent2"/>
                </a:solidFill>
                <a:effectLst>
                  <a:glow rad="1905000">
                    <a:schemeClr val="bg1">
                      <a:alpha val="1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2015</a:t>
            </a:r>
            <a:endParaRPr lang="en-US" sz="2800" dirty="0">
              <a:solidFill>
                <a:schemeClr val="accent2"/>
              </a:solidFill>
              <a:effectLst>
                <a:glow rad="1905000">
                  <a:schemeClr val="bg1">
                    <a:alpha val="1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740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/>
              <a:t>F</a:t>
            </a:r>
            <a:r>
              <a:rPr lang="en-US" dirty="0" err="1" smtClean="0"/>
              <a:t>ineprint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dirty="0" smtClean="0"/>
              <a:t>Warts</a:t>
            </a:r>
          </a:p>
          <a:p>
            <a:pPr lvl="1">
              <a:lnSpc>
                <a:spcPct val="140000"/>
              </a:lnSpc>
              <a:buClr>
                <a:schemeClr val="tx1"/>
              </a:buClr>
            </a:pPr>
            <a:r>
              <a:rPr lang="en-US" i="1" dirty="0" smtClean="0">
                <a:solidFill>
                  <a:srgbClr val="F8C000"/>
                </a:solidFill>
              </a:rPr>
              <a:t>Compilation</a:t>
            </a:r>
            <a:r>
              <a:rPr lang="en-US" dirty="0" smtClean="0">
                <a:solidFill>
                  <a:srgbClr val="F8C000"/>
                </a:solidFill>
              </a:rPr>
              <a:t> </a:t>
            </a:r>
            <a:r>
              <a:rPr lang="en-US" dirty="0" smtClean="0"/>
              <a:t>times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Imperfect </a:t>
            </a:r>
            <a:r>
              <a:rPr lang="en-US" i="1" dirty="0" smtClean="0">
                <a:solidFill>
                  <a:srgbClr val="F8C000"/>
                </a:solidFill>
              </a:rPr>
              <a:t>IDEs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Documentation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Debugging*</a:t>
            </a:r>
            <a:endParaRPr lang="en-US" dirty="0"/>
          </a:p>
          <a:p>
            <a:pPr lvl="1">
              <a:lnSpc>
                <a:spcPct val="140000"/>
              </a:lnSpc>
            </a:pP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dirty="0" smtClean="0"/>
              <a:t>Semi-known quantity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Still pretty new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Few best </a:t>
            </a:r>
            <a:r>
              <a:rPr lang="en-US" i="1" dirty="0" smtClean="0">
                <a:solidFill>
                  <a:srgbClr val="F8C000"/>
                </a:solidFill>
              </a:rPr>
              <a:t>practices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No </a:t>
            </a:r>
            <a:r>
              <a:rPr lang="en-US" i="1" dirty="0" smtClean="0">
                <a:solidFill>
                  <a:srgbClr val="F8C000"/>
                </a:solidFill>
              </a:rPr>
              <a:t>style</a:t>
            </a:r>
            <a:r>
              <a:rPr lang="en-US" dirty="0" smtClean="0">
                <a:solidFill>
                  <a:srgbClr val="F8C000"/>
                </a:solidFill>
              </a:rPr>
              <a:t> </a:t>
            </a:r>
            <a:r>
              <a:rPr lang="en-US" dirty="0" smtClean="0"/>
              <a:t>guide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New ⇒ prone to </a:t>
            </a:r>
            <a:r>
              <a:rPr lang="en-US" i="1" dirty="0" smtClean="0">
                <a:solidFill>
                  <a:srgbClr val="F8C000"/>
                </a:solidFill>
              </a:rPr>
              <a:t>abuse</a:t>
            </a:r>
            <a:endParaRPr lang="en-US" i="1" dirty="0">
              <a:solidFill>
                <a:srgbClr val="F8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1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24766" y="1621721"/>
            <a:ext cx="7772400" cy="1102519"/>
          </a:xfrm>
        </p:spPr>
        <p:txBody>
          <a:bodyPr/>
          <a:lstStyle/>
          <a:p>
            <a:pPr algn="l"/>
            <a:r>
              <a:rPr lang="en-US" dirty="0" smtClean="0"/>
              <a:t>Bootstrapping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2707">
            <a:off x="262259" y="1097132"/>
            <a:ext cx="3783176" cy="32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3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Gimme</a:t>
            </a:r>
            <a:r>
              <a:rPr lang="en-US" dirty="0" smtClean="0"/>
              <a:t> Three Steps</a:t>
            </a:r>
            <a:endParaRPr lang="en-US" dirty="0"/>
          </a:p>
        </p:txBody>
      </p:sp>
      <p:graphicFrame>
        <p:nvGraphicFramePr>
          <p:cNvPr id="22" name="Content Placeholder 2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83953547"/>
              </p:ext>
            </p:extLst>
          </p:nvPr>
        </p:nvGraphicFramePr>
        <p:xfrm>
          <a:off x="457200" y="2153695"/>
          <a:ext cx="4038600" cy="244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5" name="Content Placeholder 2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6372272"/>
              </p:ext>
            </p:extLst>
          </p:nvPr>
        </p:nvGraphicFramePr>
        <p:xfrm>
          <a:off x="4648200" y="2153695"/>
          <a:ext cx="4038600" cy="244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1" y="1153154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</a:rPr>
              <a:t>1. Stick with what you know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6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2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Gimme</a:t>
            </a:r>
            <a:r>
              <a:rPr lang="en-US" dirty="0" smtClean="0"/>
              <a:t> Three Steps</a:t>
            </a:r>
            <a:endParaRPr lang="en-US" dirty="0"/>
          </a:p>
        </p:txBody>
      </p:sp>
      <p:graphicFrame>
        <p:nvGraphicFramePr>
          <p:cNvPr id="25" name="Content Placeholder 2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5958026"/>
              </p:ext>
            </p:extLst>
          </p:nvPr>
        </p:nvGraphicFramePr>
        <p:xfrm>
          <a:off x="4648200" y="2153695"/>
          <a:ext cx="4038600" cy="244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1" y="1153154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</a:rPr>
              <a:t>2. Grow a hybrid codebase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53695"/>
            <a:ext cx="4560707" cy="2440928"/>
          </a:xfrm>
        </p:spPr>
        <p:txBody>
          <a:bodyPr>
            <a:noAutofit/>
          </a:bodyPr>
          <a:lstStyle/>
          <a:p>
            <a:r>
              <a:rPr lang="en-US" sz="3200" dirty="0" smtClean="0"/>
              <a:t>Mix </a:t>
            </a:r>
            <a:r>
              <a:rPr lang="en-US" sz="3200" dirty="0" err="1" smtClean="0"/>
              <a:t>Scala</a:t>
            </a:r>
            <a:r>
              <a:rPr lang="en-US" sz="3200" dirty="0" smtClean="0"/>
              <a:t>/Java freely!</a:t>
            </a:r>
          </a:p>
          <a:p>
            <a:pPr lvl="1"/>
            <a:r>
              <a:rPr lang="en-US" sz="2800" dirty="0" smtClean="0"/>
              <a:t>Same codebase</a:t>
            </a:r>
            <a:endParaRPr lang="en-US" sz="2800" dirty="0"/>
          </a:p>
          <a:p>
            <a:pPr lvl="1"/>
            <a:r>
              <a:rPr lang="en-US" sz="2800" dirty="0" smtClean="0"/>
              <a:t>Same libraries</a:t>
            </a:r>
          </a:p>
          <a:p>
            <a:pPr lvl="1"/>
            <a:r>
              <a:rPr lang="en-US" sz="2800" dirty="0" smtClean="0"/>
              <a:t>A single </a:t>
            </a:r>
            <a:r>
              <a:rPr lang="en-US" sz="2800" i="1" dirty="0" smtClean="0">
                <a:solidFill>
                  <a:schemeClr val="accent2"/>
                </a:solidFill>
              </a:rPr>
              <a:t>runtime dependency</a:t>
            </a:r>
            <a:r>
              <a:rPr lang="en-US" sz="2800" dirty="0" smtClean="0"/>
              <a:t>!</a:t>
            </a:r>
          </a:p>
          <a:p>
            <a:pPr lvl="1"/>
            <a:endParaRPr lang="en-US" sz="2800" dirty="0" smtClean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7075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Gimme</a:t>
            </a:r>
            <a:r>
              <a:rPr lang="en-US" dirty="0" smtClean="0"/>
              <a:t> Three Steps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1" y="1153154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3</a:t>
            </a:r>
            <a:r>
              <a:rPr lang="en-US" sz="4000" dirty="0" smtClean="0">
                <a:solidFill>
                  <a:schemeClr val="accent1"/>
                </a:solidFill>
              </a:rPr>
              <a:t>. Keep it simple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2153695"/>
            <a:ext cx="8229601" cy="2440928"/>
          </a:xfrm>
        </p:spPr>
        <p:txBody>
          <a:bodyPr/>
          <a:lstStyle/>
          <a:p>
            <a:r>
              <a:rPr lang="en-US" dirty="0" smtClean="0"/>
              <a:t>You </a:t>
            </a:r>
            <a:r>
              <a:rPr lang="en-US" i="1" dirty="0" smtClean="0">
                <a:solidFill>
                  <a:srgbClr val="F88600"/>
                </a:solidFill>
              </a:rPr>
              <a:t>don’t</a:t>
            </a:r>
            <a:r>
              <a:rPr lang="en-US" dirty="0" smtClean="0"/>
              <a:t> have to go all in</a:t>
            </a:r>
          </a:p>
          <a:p>
            <a:r>
              <a:rPr lang="en-US" dirty="0" smtClean="0"/>
              <a:t>In fact, you probably </a:t>
            </a:r>
            <a:r>
              <a:rPr lang="en-US" i="1" dirty="0" smtClean="0">
                <a:solidFill>
                  <a:srgbClr val="F88600"/>
                </a:solidFill>
              </a:rPr>
              <a:t>shouldn’t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Language mastery takes time</a:t>
            </a:r>
          </a:p>
          <a:p>
            <a:pPr lvl="1"/>
            <a:r>
              <a:rPr lang="en-US" dirty="0" smtClean="0"/>
              <a:t>Paradigm shifts take time</a:t>
            </a:r>
          </a:p>
          <a:p>
            <a:pPr>
              <a:buClr>
                <a:schemeClr val="tx1"/>
              </a:buClr>
            </a:pPr>
            <a:r>
              <a:rPr lang="en-US" i="1" dirty="0" smtClean="0">
                <a:solidFill>
                  <a:srgbClr val="F88600"/>
                </a:solidFill>
              </a:rPr>
              <a:t>Start slowly</a:t>
            </a:r>
            <a:r>
              <a:rPr lang="en-US" dirty="0" smtClean="0"/>
              <a:t> and learn as you go</a:t>
            </a:r>
            <a:endParaRPr lang="en-US" i="1" dirty="0" smtClean="0">
              <a:solidFill>
                <a:srgbClr val="F88600"/>
              </a:solidFill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027" y="2153695"/>
            <a:ext cx="2584777" cy="2398064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85701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313" y="320097"/>
            <a:ext cx="7420252" cy="4133570"/>
          </a:xfrm>
          <a:prstGeom prst="rect">
            <a:avLst/>
          </a:prstGeom>
          <a:effectLst>
            <a:softEdge rad="8382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3432111"/>
            <a:ext cx="7420252" cy="1021556"/>
          </a:xfrm>
        </p:spPr>
        <p:txBody>
          <a:bodyPr/>
          <a:lstStyle/>
          <a:p>
            <a:pPr algn="ctr"/>
            <a:r>
              <a:rPr lang="en-US" dirty="0" smtClean="0"/>
              <a:t>Migration Strategies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6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Greenfield </a:t>
            </a:r>
            <a:r>
              <a:rPr lang="en-US" dirty="0"/>
              <a:t>p</a:t>
            </a:r>
            <a:r>
              <a:rPr lang="en-US" dirty="0" smtClean="0"/>
              <a:t>roject</a:t>
            </a:r>
            <a:endParaRPr lang="en-US" dirty="0"/>
          </a:p>
        </p:txBody>
      </p:sp>
      <p:pic>
        <p:nvPicPr>
          <p:cNvPr id="6" name="Content Placeholder 5" descr="7876010420_5920db1324_z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" y="1200152"/>
            <a:ext cx="3236454" cy="3386269"/>
          </a:xfrm>
          <a:effectLst>
            <a:softEdge rad="63500"/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253863" y="1200151"/>
            <a:ext cx="4811409" cy="33944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Applicable for: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New projects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Self-contained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Experimental/non-critical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Assume </a:t>
            </a:r>
            <a:r>
              <a:rPr lang="en-US" i="1" dirty="0" smtClean="0">
                <a:solidFill>
                  <a:srgbClr val="F88600"/>
                </a:solidFill>
              </a:rPr>
              <a:t>3-4 weeks</a:t>
            </a:r>
            <a:r>
              <a:rPr lang="en-US" dirty="0" smtClean="0"/>
              <a:t>’ overhead</a:t>
            </a:r>
          </a:p>
        </p:txBody>
      </p:sp>
    </p:spTree>
    <p:extLst>
      <p:ext uri="{BB962C8B-B14F-4D97-AF65-F5344CB8AC3E}">
        <p14:creationId xmlns:p14="http://schemas.microsoft.com/office/powerpoint/2010/main" val="22566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Gateway drug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191000" cy="339447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Scala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88600"/>
                </a:solidFill>
              </a:rPr>
              <a:t>rocks</a:t>
            </a:r>
            <a:r>
              <a:rPr lang="en-US" dirty="0" smtClean="0">
                <a:solidFill>
                  <a:srgbClr val="F88600"/>
                </a:solidFill>
              </a:rPr>
              <a:t> </a:t>
            </a:r>
            <a:r>
              <a:rPr lang="en-US" dirty="0" smtClean="0"/>
              <a:t>your tests!</a:t>
            </a:r>
          </a:p>
          <a:p>
            <a:pPr lvl="1"/>
            <a:r>
              <a:rPr lang="en-US" dirty="0" smtClean="0"/>
              <a:t>Expressive </a:t>
            </a:r>
            <a:r>
              <a:rPr lang="en-US" dirty="0"/>
              <a:t>syntax</a:t>
            </a:r>
          </a:p>
          <a:p>
            <a:pPr lvl="1"/>
            <a:r>
              <a:rPr lang="en-US" dirty="0" smtClean="0"/>
              <a:t>DSL support</a:t>
            </a:r>
          </a:p>
          <a:p>
            <a:pPr lvl="1"/>
            <a:r>
              <a:rPr lang="en-US" dirty="0" smtClean="0"/>
              <a:t>Excellent libraries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Trivial integration</a:t>
            </a:r>
            <a:endParaRPr lang="en-US" dirty="0"/>
          </a:p>
          <a:p>
            <a:pPr lvl="1"/>
            <a:r>
              <a:rPr lang="en-US" dirty="0" smtClean="0"/>
              <a:t>Ant/Maven/</a:t>
            </a:r>
            <a:r>
              <a:rPr lang="en-US" dirty="0" err="1" smtClean="0"/>
              <a:t>Gradle</a:t>
            </a:r>
            <a:r>
              <a:rPr lang="en-US" dirty="0" smtClean="0"/>
              <a:t>…</a:t>
            </a:r>
          </a:p>
          <a:p>
            <a:pPr lvl="1">
              <a:buClr>
                <a:schemeClr val="tx1"/>
              </a:buClr>
            </a:pPr>
            <a:r>
              <a:rPr lang="en-US" i="1" dirty="0" smtClean="0">
                <a:solidFill>
                  <a:srgbClr val="F88600"/>
                </a:solidFill>
              </a:rPr>
              <a:t>Non-production code!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F9D924"/>
                </a:solidFill>
                <a:latin typeface="Consolas"/>
              </a:rPr>
              <a:t>class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FC4C08"/>
                </a:solidFill>
                <a:latin typeface="Consolas"/>
              </a:rPr>
              <a:t>StackTest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1400" dirty="0">
                <a:solidFill>
                  <a:srgbClr val="F9D924"/>
                </a:solidFill>
                <a:latin typeface="Consolas"/>
              </a:rPr>
              <a:t>extends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1400" dirty="0">
                <a:solidFill>
                  <a:srgbClr val="FC4C08"/>
                </a:solidFill>
                <a:latin typeface="Consolas-Italic"/>
              </a:rPr>
              <a:t>Specification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 {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 smtClean="0">
              <a:solidFill>
                <a:srgbClr val="F6F6F6"/>
              </a:solidFill>
              <a:latin typeface="Consolas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 smtClean="0">
                <a:solidFill>
                  <a:srgbClr val="F6F6F6"/>
                </a:solidFill>
                <a:latin typeface="Consolas"/>
              </a:rPr>
              <a:t>  </a:t>
            </a:r>
            <a:r>
              <a:rPr lang="en-US" sz="1400" dirty="0" smtClean="0">
                <a:solidFill>
                  <a:srgbClr val="53C82E"/>
                </a:solidFill>
                <a:latin typeface="Consolas"/>
              </a:rPr>
              <a:t>"</a:t>
            </a:r>
            <a:r>
              <a:rPr lang="en-US" sz="1400" dirty="0" err="1">
                <a:solidFill>
                  <a:srgbClr val="53C82E"/>
                </a:solidFill>
                <a:latin typeface="Consolas"/>
              </a:rPr>
              <a:t>Seq.head</a:t>
            </a:r>
            <a:r>
              <a:rPr lang="en-US" sz="1400" dirty="0">
                <a:solidFill>
                  <a:srgbClr val="53C82E"/>
                </a:solidFill>
                <a:latin typeface="Consolas"/>
              </a:rPr>
              <a:t>"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 should {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 smtClean="0">
                <a:solidFill>
                  <a:srgbClr val="F6F6F6"/>
                </a:solidFill>
                <a:latin typeface="Consolas"/>
              </a:rPr>
              <a:t>    </a:t>
            </a:r>
            <a:r>
              <a:rPr lang="en-US" sz="1400" dirty="0">
                <a:solidFill>
                  <a:srgbClr val="53C82E"/>
                </a:solidFill>
                <a:latin typeface="Consolas"/>
              </a:rPr>
              <a:t>"throw an exception if empty"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 in {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 smtClean="0">
                <a:solidFill>
                  <a:srgbClr val="F6F6F6"/>
                </a:solidFill>
                <a:latin typeface="Consolas"/>
              </a:rPr>
              <a:t>      </a:t>
            </a:r>
            <a:r>
              <a:rPr lang="en-US" sz="1400" dirty="0" err="1" smtClean="0">
                <a:solidFill>
                  <a:srgbClr val="FC4C08"/>
                </a:solidFill>
                <a:latin typeface="Consolas"/>
              </a:rPr>
              <a:t>Seq</a:t>
            </a:r>
            <a:r>
              <a:rPr lang="en-US" sz="1400" dirty="0" err="1" smtClean="0">
                <a:solidFill>
                  <a:srgbClr val="F6F6F6"/>
                </a:solidFill>
                <a:latin typeface="Consolas"/>
              </a:rPr>
              <a:t>.empty</a:t>
            </a:r>
            <a:r>
              <a:rPr lang="en-US" sz="1400" dirty="0" smtClean="0">
                <a:solidFill>
                  <a:srgbClr val="F6F6F6"/>
                </a:solidFill>
                <a:latin typeface="Consolas"/>
              </a:rPr>
              <a:t>[</a:t>
            </a:r>
            <a:r>
              <a:rPr lang="en-US" sz="1400" dirty="0" smtClean="0">
                <a:solidFill>
                  <a:srgbClr val="FC4C08"/>
                </a:solidFill>
                <a:latin typeface="Consolas"/>
              </a:rPr>
              <a:t>Any</a:t>
            </a:r>
            <a:r>
              <a:rPr lang="en-US" sz="1400" dirty="0" smtClean="0">
                <a:solidFill>
                  <a:srgbClr val="F6F6F6"/>
                </a:solidFill>
                <a:latin typeface="Consolas"/>
              </a:rPr>
              <a:t>].head should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 smtClean="0">
                <a:solidFill>
                  <a:srgbClr val="F6F6F6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F6F6F6"/>
                </a:solidFill>
                <a:latin typeface="Consolas"/>
              </a:rPr>
              <a:t>throwA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[</a:t>
            </a:r>
            <a:r>
              <a:rPr lang="en-US" sz="1400" dirty="0" err="1">
                <a:solidFill>
                  <a:srgbClr val="FC4C08"/>
                </a:solidFill>
                <a:latin typeface="Consolas"/>
              </a:rPr>
              <a:t>NoSuchElementException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]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 smtClean="0">
                <a:solidFill>
                  <a:srgbClr val="F6F6F6"/>
                </a:solidFill>
                <a:latin typeface="Consolas"/>
              </a:rPr>
              <a:t>    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}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>
              <a:solidFill>
                <a:srgbClr val="F6F6F6"/>
              </a:solidFill>
              <a:latin typeface="Consolas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F6F6F6"/>
                </a:solidFill>
                <a:latin typeface="Consolas"/>
              </a:rPr>
              <a:t>    </a:t>
            </a:r>
            <a:r>
              <a:rPr lang="en-US" sz="1400" dirty="0">
                <a:solidFill>
                  <a:srgbClr val="53C82E"/>
                </a:solidFill>
                <a:latin typeface="Consolas"/>
              </a:rPr>
              <a:t>"return the first element"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 in {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F6F6F6"/>
                </a:solidFill>
                <a:latin typeface="Consolas"/>
              </a:rPr>
              <a:t>      </a:t>
            </a:r>
            <a:r>
              <a:rPr lang="en-US" sz="1400" dirty="0" err="1">
                <a:solidFill>
                  <a:srgbClr val="FC4C08"/>
                </a:solidFill>
                <a:latin typeface="Consolas"/>
              </a:rPr>
              <a:t>Seq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D0FE2F"/>
                </a:solidFill>
                <a:latin typeface="Consolas"/>
              </a:rPr>
              <a:t>1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D0FE2F"/>
                </a:solidFill>
                <a:latin typeface="Consolas"/>
              </a:rPr>
              <a:t>2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D0FE2F"/>
                </a:solidFill>
                <a:latin typeface="Consolas"/>
              </a:rPr>
              <a:t>3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).head </a:t>
            </a:r>
            <a:r>
              <a:rPr lang="en-US" sz="1400" dirty="0" err="1">
                <a:solidFill>
                  <a:srgbClr val="F6F6F6"/>
                </a:solidFill>
                <a:latin typeface="Consolas"/>
              </a:rPr>
              <a:t>shouldEqual</a:t>
            </a:r>
            <a:r>
              <a:rPr lang="en-US" sz="14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1400" dirty="0">
                <a:solidFill>
                  <a:srgbClr val="D0FE2F"/>
                </a:solidFill>
                <a:latin typeface="Consolas"/>
              </a:rPr>
              <a:t>1</a:t>
            </a:r>
            <a:endParaRPr lang="en-US" sz="1400" dirty="0">
              <a:solidFill>
                <a:srgbClr val="F6F6F6"/>
              </a:solidFill>
              <a:latin typeface="Consolas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F6F6F6"/>
                </a:solidFill>
                <a:latin typeface="Consolas"/>
              </a:rPr>
              <a:t>    }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F6F6F6"/>
                </a:solidFill>
                <a:latin typeface="Consolas"/>
              </a:rPr>
              <a:t>  }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F6F6F6"/>
                </a:solidFill>
                <a:latin typeface="Consolas"/>
              </a:rPr>
              <a:t>}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4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The layered approach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512853"/>
              </p:ext>
            </p:extLst>
          </p:nvPr>
        </p:nvGraphicFramePr>
        <p:xfrm>
          <a:off x="457200" y="1200150"/>
          <a:ext cx="8229600" cy="339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16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The silo approach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413001"/>
              </p:ext>
            </p:extLst>
          </p:nvPr>
        </p:nvGraphicFramePr>
        <p:xfrm>
          <a:off x="457200" y="1200150"/>
          <a:ext cx="8229600" cy="339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02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08592" y="1200151"/>
            <a:ext cx="4284840" cy="3394472"/>
          </a:xfrm>
        </p:spPr>
        <p:txBody>
          <a:bodyPr>
            <a:noAutofit/>
          </a:bodyPr>
          <a:lstStyle/>
          <a:p>
            <a:pPr lvl="0"/>
            <a:r>
              <a:rPr lang="en-US" sz="3200" dirty="0" err="1"/>
              <a:t>Scala</a:t>
            </a:r>
            <a:r>
              <a:rPr lang="en-US" sz="3200" dirty="0"/>
              <a:t> in a nutshell</a:t>
            </a:r>
          </a:p>
          <a:p>
            <a:pPr lvl="0"/>
            <a:r>
              <a:rPr lang="en-US" sz="3200" dirty="0" smtClean="0"/>
              <a:t>Bootstrapping</a:t>
            </a:r>
            <a:endParaRPr lang="en-US" sz="3200" dirty="0"/>
          </a:p>
          <a:p>
            <a:pPr lvl="0"/>
            <a:r>
              <a:rPr lang="en-US" sz="3200" dirty="0" smtClean="0"/>
              <a:t>Practical Considerations</a:t>
            </a:r>
            <a:endParaRPr lang="en-US" sz="3200" dirty="0"/>
          </a:p>
          <a:p>
            <a:pPr lvl="0"/>
            <a:r>
              <a:rPr lang="en-US" sz="3200" dirty="0"/>
              <a:t>Ecosystem</a:t>
            </a:r>
          </a:p>
          <a:p>
            <a:pPr lvl="0"/>
            <a:r>
              <a:rPr lang="en-US" sz="3200" dirty="0"/>
              <a:t>Call to action</a:t>
            </a:r>
          </a:p>
          <a:p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3" b="100000" l="21338" r="94116">
                        <a14:foregroundMark x1="35083" y1="58633" x2="65405" y2="37362"/>
                        <a14:foregroundMark x1="68652" y1="22447" x2="87036" y2="54702"/>
                        <a14:foregroundMark x1="72900" y1="35819" x2="71265" y2="35819"/>
                        <a14:foregroundMark x1="86426" y1="66238" x2="94116" y2="65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340" t="13923" r="10463"/>
          <a:stretch/>
        </p:blipFill>
        <p:spPr>
          <a:xfrm>
            <a:off x="4491337" y="1075133"/>
            <a:ext cx="4195463" cy="3519490"/>
          </a:xfr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86549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97" y="809995"/>
            <a:ext cx="4589558" cy="34191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30200"/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28809" y="2015981"/>
            <a:ext cx="4018488" cy="1102519"/>
          </a:xfrm>
        </p:spPr>
        <p:txBody>
          <a:bodyPr/>
          <a:lstStyle/>
          <a:p>
            <a:r>
              <a:rPr lang="en-US" sz="7200" dirty="0" smtClean="0"/>
              <a:t>Learning</a:t>
            </a:r>
            <a:endParaRPr lang="en-US" sz="72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60697" y="2914650"/>
            <a:ext cx="6400800" cy="1314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5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98" y="1227667"/>
            <a:ext cx="1950549" cy="243940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perspectiveFront" fov="2700000">
              <a:rot lat="0" lon="1500000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748" y="1227667"/>
            <a:ext cx="2444451" cy="2444451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perspectiveFront" fov="2700000">
              <a:rot lat="0" lon="1500000" rev="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205" y="1227667"/>
            <a:ext cx="1867443" cy="243940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perspectiveFront" fov="2700000">
              <a:rot lat="0" lon="150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453" y="1227667"/>
            <a:ext cx="1862554" cy="2439409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perspectiveFront" fov="2700000">
              <a:rot lat="0" lon="15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6463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Resources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Online training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usual suspects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17371"/>
            <a:ext cx="1828800" cy="519249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503171"/>
            <a:ext cx="1676400" cy="455666"/>
          </a:xfrm>
          <a:prstGeom prst="rect">
            <a:avLst/>
          </a:prstGeom>
        </p:spPr>
      </p:pic>
      <p:pic>
        <p:nvPicPr>
          <p:cNvPr id="8" name="Picture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3188972"/>
            <a:ext cx="2514600" cy="432361"/>
          </a:xfrm>
          <a:prstGeom prst="rect">
            <a:avLst/>
          </a:prstGeom>
        </p:spPr>
      </p:pic>
      <p:pic>
        <p:nvPicPr>
          <p:cNvPr id="11" name="Picture 10">
            <a:hlinkClick r:id="rId8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669033"/>
            <a:ext cx="3048000" cy="740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3" y="2091692"/>
            <a:ext cx="2561167" cy="623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3188970"/>
            <a:ext cx="857250" cy="8572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435483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… and more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836" y="3188970"/>
            <a:ext cx="846667" cy="857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8" y="3257551"/>
            <a:ext cx="841372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2" b="99805" l="0" r="100000">
                        <a14:foregroundMark x1="31494" y1="31706" x2="39014" y2="33919"/>
                        <a14:foregroundMark x1="43408" y1="35547" x2="44629" y2="48177"/>
                        <a14:foregroundMark x1="5029" y1="34115" x2="8301" y2="34701"/>
                        <a14:foregroundMark x1="22314" y1="35352" x2="21289" y2="46745"/>
                        <a14:foregroundMark x1="22314" y1="50977" x2="28516" y2="59635"/>
                        <a14:foregroundMark x1="34082" y1="56836" x2="31787" y2="43555"/>
                        <a14:foregroundMark x1="45068" y1="52409" x2="53467" y2="62435"/>
                        <a14:foregroundMark x1="56055" y1="37565" x2="56201" y2="25911"/>
                        <a14:foregroundMark x1="44434" y1="30339" x2="41895" y2="23893"/>
                        <a14:foregroundMark x1="54102" y1="14258" x2="60400" y2="18880"/>
                        <a14:foregroundMark x1="61621" y1="23893" x2="69141" y2="29688"/>
                        <a14:foregroundMark x1="61182" y1="40365" x2="67480" y2="49154"/>
                        <a14:foregroundMark x1="88281" y1="65234" x2="90527" y2="6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845" y="-216840"/>
            <a:ext cx="5685154" cy="4263865"/>
          </a:xfrm>
          <a:prstGeom prst="rect">
            <a:avLst/>
          </a:prstGeom>
          <a:effectLst>
            <a:reflection stA="50000" endPos="25000" dir="5400000" sy="-100000" algn="bl" rotWithShape="0"/>
            <a:softEdge rad="25400"/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3541" y="3056481"/>
            <a:ext cx="7772400" cy="1021556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Practical</a:t>
            </a:r>
            <a:br>
              <a:rPr lang="en-US" sz="5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5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Considerations</a:t>
            </a:r>
            <a:endParaRPr lang="en-US" sz="5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250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Build Times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1"/>
            <a:ext cx="4137386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Compiling </a:t>
            </a:r>
            <a:r>
              <a:rPr lang="en-US" dirty="0" err="1" smtClean="0"/>
              <a:t>Scala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 </a:t>
            </a:r>
            <a:r>
              <a:rPr lang="en-US" i="1" dirty="0" smtClean="0">
                <a:solidFill>
                  <a:schemeClr val="accent1"/>
                </a:solidFill>
              </a:rPr>
              <a:t>slow</a:t>
            </a:r>
            <a:r>
              <a:rPr lang="en-US" dirty="0" smtClean="0"/>
              <a:t>…</a:t>
            </a:r>
            <a:r>
              <a:rPr lang="en-US" i="1" dirty="0" smtClean="0">
                <a:solidFill>
                  <a:schemeClr val="accent1"/>
                </a:solidFill>
              </a:rPr>
              <a:t/>
            </a:r>
            <a:br>
              <a:rPr lang="en-US" i="1" dirty="0" smtClean="0">
                <a:solidFill>
                  <a:schemeClr val="accent1"/>
                </a:solidFill>
              </a:rPr>
            </a:br>
            <a:endParaRPr lang="en-US" sz="1600" dirty="0" smtClean="0">
              <a:solidFill>
                <a:schemeClr val="accent1"/>
              </a:solidFill>
            </a:endParaRPr>
          </a:p>
          <a:p>
            <a:pPr>
              <a:buClr>
                <a:schemeClr val="tx1"/>
              </a:buClr>
            </a:pPr>
            <a:r>
              <a:rPr lang="en-US" i="1" dirty="0" smtClean="0">
                <a:solidFill>
                  <a:srgbClr val="F8C000"/>
                </a:solidFill>
              </a:rPr>
              <a:t>Incremental compilation </a:t>
            </a:r>
            <a:r>
              <a:rPr lang="en-US" dirty="0" smtClean="0"/>
              <a:t>helps. A lot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318118"/>
              </p:ext>
            </p:extLst>
          </p:nvPr>
        </p:nvGraphicFramePr>
        <p:xfrm>
          <a:off x="4295163" y="1063228"/>
          <a:ext cx="4391637" cy="3394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Line Callout 1 5"/>
          <p:cNvSpPr/>
          <p:nvPr/>
        </p:nvSpPr>
        <p:spPr>
          <a:xfrm>
            <a:off x="6411768" y="1063228"/>
            <a:ext cx="1548737" cy="462290"/>
          </a:xfrm>
          <a:prstGeom prst="borderCallout1">
            <a:avLst>
              <a:gd name="adj1" fmla="val 32151"/>
              <a:gd name="adj2" fmla="val 333"/>
              <a:gd name="adj3" fmla="val 112500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Initial Build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6411768" y="1633508"/>
            <a:ext cx="1548737" cy="462290"/>
          </a:xfrm>
          <a:prstGeom prst="borderCallout1">
            <a:avLst>
              <a:gd name="adj1" fmla="val 99160"/>
              <a:gd name="adj2" fmla="val 46333"/>
              <a:gd name="adj3" fmla="val 177275"/>
              <a:gd name="adj4" fmla="val 66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Refactoring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Build Times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7871" y="1468072"/>
            <a:ext cx="2281134" cy="2858628"/>
            <a:chOff x="457871" y="1468072"/>
            <a:chExt cx="2281134" cy="2858628"/>
          </a:xfrm>
        </p:grpSpPr>
        <p:sp>
          <p:nvSpPr>
            <p:cNvPr id="3" name="Rounded Rectangle 2"/>
            <p:cNvSpPr/>
            <p:nvPr/>
          </p:nvSpPr>
          <p:spPr>
            <a:xfrm>
              <a:off x="457871" y="1468072"/>
              <a:ext cx="1786642" cy="1786642"/>
            </a:xfrm>
            <a:prstGeom prst="roundRect">
              <a:avLst>
                <a:gd name="adj" fmla="val 10000"/>
              </a:avLst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Freeform 3"/>
            <p:cNvSpPr/>
            <p:nvPr/>
          </p:nvSpPr>
          <p:spPr>
            <a:xfrm>
              <a:off x="545079" y="2540058"/>
              <a:ext cx="2193926" cy="1786642"/>
            </a:xfrm>
            <a:custGeom>
              <a:avLst/>
              <a:gdLst>
                <a:gd name="connsiteX0" fmla="*/ 0 w 2193926"/>
                <a:gd name="connsiteY0" fmla="*/ 178664 h 1786642"/>
                <a:gd name="connsiteX1" fmla="*/ 178664 w 2193926"/>
                <a:gd name="connsiteY1" fmla="*/ 0 h 1786642"/>
                <a:gd name="connsiteX2" fmla="*/ 2015262 w 2193926"/>
                <a:gd name="connsiteY2" fmla="*/ 0 h 1786642"/>
                <a:gd name="connsiteX3" fmla="*/ 2193926 w 2193926"/>
                <a:gd name="connsiteY3" fmla="*/ 178664 h 1786642"/>
                <a:gd name="connsiteX4" fmla="*/ 2193926 w 2193926"/>
                <a:gd name="connsiteY4" fmla="*/ 1607978 h 1786642"/>
                <a:gd name="connsiteX5" fmla="*/ 2015262 w 2193926"/>
                <a:gd name="connsiteY5" fmla="*/ 1786642 h 1786642"/>
                <a:gd name="connsiteX6" fmla="*/ 178664 w 2193926"/>
                <a:gd name="connsiteY6" fmla="*/ 1786642 h 1786642"/>
                <a:gd name="connsiteX7" fmla="*/ 0 w 2193926"/>
                <a:gd name="connsiteY7" fmla="*/ 1607978 h 1786642"/>
                <a:gd name="connsiteX8" fmla="*/ 0 w 2193926"/>
                <a:gd name="connsiteY8" fmla="*/ 178664 h 178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926" h="1786642">
                  <a:moveTo>
                    <a:pt x="0" y="178664"/>
                  </a:moveTo>
                  <a:cubicBezTo>
                    <a:pt x="0" y="79991"/>
                    <a:pt x="79991" y="0"/>
                    <a:pt x="178664" y="0"/>
                  </a:cubicBezTo>
                  <a:lnTo>
                    <a:pt x="2015262" y="0"/>
                  </a:lnTo>
                  <a:cubicBezTo>
                    <a:pt x="2113935" y="0"/>
                    <a:pt x="2193926" y="79991"/>
                    <a:pt x="2193926" y="178664"/>
                  </a:cubicBezTo>
                  <a:lnTo>
                    <a:pt x="2193926" y="1607978"/>
                  </a:lnTo>
                  <a:cubicBezTo>
                    <a:pt x="2193926" y="1706651"/>
                    <a:pt x="2113935" y="1786642"/>
                    <a:pt x="2015262" y="1786642"/>
                  </a:cubicBezTo>
                  <a:lnTo>
                    <a:pt x="178664" y="1786642"/>
                  </a:lnTo>
                  <a:cubicBezTo>
                    <a:pt x="79991" y="1786642"/>
                    <a:pt x="0" y="1706651"/>
                    <a:pt x="0" y="1607978"/>
                  </a:cubicBezTo>
                  <a:lnTo>
                    <a:pt x="0" y="17866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69" tIns="143769" rIns="143769" bIns="143769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u="sng" kern="12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Development</a:t>
              </a:r>
              <a:endParaRPr lang="en-US" sz="2400" b="1" u="sng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228600" lvl="1" indent="-228600" algn="l" defTabSz="88900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Use IDEA</a:t>
              </a:r>
              <a:endParaRPr lang="en-US" sz="2000" kern="1200" dirty="0"/>
            </a:p>
            <a:p>
              <a:pPr marL="228600" lvl="1" indent="-228600" algn="l" defTabSz="88900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… or Eclipse</a:t>
              </a:r>
              <a:endParaRPr lang="en-US" sz="2000" kern="1200" dirty="0"/>
            </a:p>
          </p:txBody>
        </p:sp>
      </p:grpSp>
      <p:sp>
        <p:nvSpPr>
          <p:cNvPr id="6" name="Freeform 5"/>
          <p:cNvSpPr/>
          <p:nvPr/>
        </p:nvSpPr>
        <p:spPr>
          <a:xfrm>
            <a:off x="2659936" y="2146741"/>
            <a:ext cx="415421" cy="429305"/>
          </a:xfrm>
          <a:custGeom>
            <a:avLst/>
            <a:gdLst>
              <a:gd name="connsiteX0" fmla="*/ 0 w 415421"/>
              <a:gd name="connsiteY0" fmla="*/ 85861 h 429305"/>
              <a:gd name="connsiteX1" fmla="*/ 207711 w 415421"/>
              <a:gd name="connsiteY1" fmla="*/ 85861 h 429305"/>
              <a:gd name="connsiteX2" fmla="*/ 207711 w 415421"/>
              <a:gd name="connsiteY2" fmla="*/ 0 h 429305"/>
              <a:gd name="connsiteX3" fmla="*/ 415421 w 415421"/>
              <a:gd name="connsiteY3" fmla="*/ 214653 h 429305"/>
              <a:gd name="connsiteX4" fmla="*/ 207711 w 415421"/>
              <a:gd name="connsiteY4" fmla="*/ 429305 h 429305"/>
              <a:gd name="connsiteX5" fmla="*/ 207711 w 415421"/>
              <a:gd name="connsiteY5" fmla="*/ 343444 h 429305"/>
              <a:gd name="connsiteX6" fmla="*/ 0 w 415421"/>
              <a:gd name="connsiteY6" fmla="*/ 343444 h 429305"/>
              <a:gd name="connsiteX7" fmla="*/ 0 w 415421"/>
              <a:gd name="connsiteY7" fmla="*/ 85861 h 42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421" h="429305">
                <a:moveTo>
                  <a:pt x="0" y="85861"/>
                </a:moveTo>
                <a:lnTo>
                  <a:pt x="207711" y="85861"/>
                </a:lnTo>
                <a:lnTo>
                  <a:pt x="207711" y="0"/>
                </a:lnTo>
                <a:lnTo>
                  <a:pt x="415421" y="214653"/>
                </a:lnTo>
                <a:lnTo>
                  <a:pt x="207711" y="429305"/>
                </a:lnTo>
                <a:lnTo>
                  <a:pt x="207711" y="343444"/>
                </a:lnTo>
                <a:lnTo>
                  <a:pt x="0" y="343444"/>
                </a:lnTo>
                <a:lnTo>
                  <a:pt x="0" y="858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5861" rIns="124626" bIns="8586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kern="1200"/>
          </a:p>
        </p:txBody>
      </p:sp>
      <p:grpSp>
        <p:nvGrpSpPr>
          <p:cNvPr id="14" name="Group 13"/>
          <p:cNvGrpSpPr/>
          <p:nvPr/>
        </p:nvGrpSpPr>
        <p:grpSpPr>
          <a:xfrm>
            <a:off x="3431433" y="1468072"/>
            <a:ext cx="2281133" cy="2858628"/>
            <a:chOff x="3431433" y="1468072"/>
            <a:chExt cx="2281133" cy="2858628"/>
          </a:xfrm>
        </p:grpSpPr>
        <p:sp>
          <p:nvSpPr>
            <p:cNvPr id="8" name="Rounded Rectangle 7"/>
            <p:cNvSpPr/>
            <p:nvPr/>
          </p:nvSpPr>
          <p:spPr>
            <a:xfrm>
              <a:off x="3431433" y="1468072"/>
              <a:ext cx="1786642" cy="1786642"/>
            </a:xfrm>
            <a:prstGeom prst="roundRect">
              <a:avLst>
                <a:gd name="adj" fmla="val 10000"/>
              </a:avLst>
            </a:pr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3518640" y="2540058"/>
              <a:ext cx="2193926" cy="1786642"/>
            </a:xfrm>
            <a:custGeom>
              <a:avLst/>
              <a:gdLst>
                <a:gd name="connsiteX0" fmla="*/ 0 w 2193926"/>
                <a:gd name="connsiteY0" fmla="*/ 178664 h 1786642"/>
                <a:gd name="connsiteX1" fmla="*/ 178664 w 2193926"/>
                <a:gd name="connsiteY1" fmla="*/ 0 h 1786642"/>
                <a:gd name="connsiteX2" fmla="*/ 2015262 w 2193926"/>
                <a:gd name="connsiteY2" fmla="*/ 0 h 1786642"/>
                <a:gd name="connsiteX3" fmla="*/ 2193926 w 2193926"/>
                <a:gd name="connsiteY3" fmla="*/ 178664 h 1786642"/>
                <a:gd name="connsiteX4" fmla="*/ 2193926 w 2193926"/>
                <a:gd name="connsiteY4" fmla="*/ 1607978 h 1786642"/>
                <a:gd name="connsiteX5" fmla="*/ 2015262 w 2193926"/>
                <a:gd name="connsiteY5" fmla="*/ 1786642 h 1786642"/>
                <a:gd name="connsiteX6" fmla="*/ 178664 w 2193926"/>
                <a:gd name="connsiteY6" fmla="*/ 1786642 h 1786642"/>
                <a:gd name="connsiteX7" fmla="*/ 0 w 2193926"/>
                <a:gd name="connsiteY7" fmla="*/ 1607978 h 1786642"/>
                <a:gd name="connsiteX8" fmla="*/ 0 w 2193926"/>
                <a:gd name="connsiteY8" fmla="*/ 178664 h 178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926" h="1786642">
                  <a:moveTo>
                    <a:pt x="0" y="178664"/>
                  </a:moveTo>
                  <a:cubicBezTo>
                    <a:pt x="0" y="79991"/>
                    <a:pt x="79991" y="0"/>
                    <a:pt x="178664" y="0"/>
                  </a:cubicBezTo>
                  <a:lnTo>
                    <a:pt x="2015262" y="0"/>
                  </a:lnTo>
                  <a:cubicBezTo>
                    <a:pt x="2113935" y="0"/>
                    <a:pt x="2193926" y="79991"/>
                    <a:pt x="2193926" y="178664"/>
                  </a:cubicBezTo>
                  <a:lnTo>
                    <a:pt x="2193926" y="1607978"/>
                  </a:lnTo>
                  <a:cubicBezTo>
                    <a:pt x="2193926" y="1706651"/>
                    <a:pt x="2113935" y="1786642"/>
                    <a:pt x="2015262" y="1786642"/>
                  </a:cubicBezTo>
                  <a:lnTo>
                    <a:pt x="178664" y="1786642"/>
                  </a:lnTo>
                  <a:cubicBezTo>
                    <a:pt x="79991" y="1786642"/>
                    <a:pt x="0" y="1706651"/>
                    <a:pt x="0" y="1607978"/>
                  </a:cubicBezTo>
                  <a:lnTo>
                    <a:pt x="0" y="17866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69" tIns="143769" rIns="143769" bIns="143769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u="sng" kern="12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CI</a:t>
              </a:r>
              <a:endParaRPr lang="en-US" sz="2400" b="1" u="sng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171450" lvl="1" indent="-17145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Using Maven? Add </a:t>
              </a:r>
              <a:r>
                <a:rPr lang="en-US" sz="1900" b="1" i="1" kern="1200" dirty="0" smtClean="0"/>
                <a:t>Zinc</a:t>
              </a:r>
              <a:endParaRPr lang="en-US" sz="1900" b="1" i="1" kern="1200" dirty="0"/>
            </a:p>
            <a:p>
              <a:pPr marL="171450" lvl="1" indent="-17145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… or use </a:t>
              </a:r>
              <a:r>
                <a:rPr lang="en-US" sz="1900" kern="1200" dirty="0" err="1" smtClean="0"/>
                <a:t>Sbt</a:t>
              </a:r>
              <a:endParaRPr lang="en-US" sz="1900" kern="1200" dirty="0"/>
            </a:p>
          </p:txBody>
        </p:sp>
      </p:grpSp>
      <p:sp>
        <p:nvSpPr>
          <p:cNvPr id="10" name="Freeform 9"/>
          <p:cNvSpPr/>
          <p:nvPr/>
        </p:nvSpPr>
        <p:spPr>
          <a:xfrm>
            <a:off x="5633497" y="2146741"/>
            <a:ext cx="415421" cy="429305"/>
          </a:xfrm>
          <a:custGeom>
            <a:avLst/>
            <a:gdLst>
              <a:gd name="connsiteX0" fmla="*/ 0 w 415421"/>
              <a:gd name="connsiteY0" fmla="*/ 85861 h 429305"/>
              <a:gd name="connsiteX1" fmla="*/ 207711 w 415421"/>
              <a:gd name="connsiteY1" fmla="*/ 85861 h 429305"/>
              <a:gd name="connsiteX2" fmla="*/ 207711 w 415421"/>
              <a:gd name="connsiteY2" fmla="*/ 0 h 429305"/>
              <a:gd name="connsiteX3" fmla="*/ 415421 w 415421"/>
              <a:gd name="connsiteY3" fmla="*/ 214653 h 429305"/>
              <a:gd name="connsiteX4" fmla="*/ 207711 w 415421"/>
              <a:gd name="connsiteY4" fmla="*/ 429305 h 429305"/>
              <a:gd name="connsiteX5" fmla="*/ 207711 w 415421"/>
              <a:gd name="connsiteY5" fmla="*/ 343444 h 429305"/>
              <a:gd name="connsiteX6" fmla="*/ 0 w 415421"/>
              <a:gd name="connsiteY6" fmla="*/ 343444 h 429305"/>
              <a:gd name="connsiteX7" fmla="*/ 0 w 415421"/>
              <a:gd name="connsiteY7" fmla="*/ 85861 h 42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421" h="429305">
                <a:moveTo>
                  <a:pt x="0" y="85861"/>
                </a:moveTo>
                <a:lnTo>
                  <a:pt x="207711" y="85861"/>
                </a:lnTo>
                <a:lnTo>
                  <a:pt x="207711" y="0"/>
                </a:lnTo>
                <a:lnTo>
                  <a:pt x="415421" y="214653"/>
                </a:lnTo>
                <a:lnTo>
                  <a:pt x="207711" y="429305"/>
                </a:lnTo>
                <a:lnTo>
                  <a:pt x="207711" y="343444"/>
                </a:lnTo>
                <a:lnTo>
                  <a:pt x="0" y="343444"/>
                </a:lnTo>
                <a:lnTo>
                  <a:pt x="0" y="858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5861" rIns="124626" bIns="8586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kern="1200"/>
          </a:p>
        </p:txBody>
      </p:sp>
      <p:grpSp>
        <p:nvGrpSpPr>
          <p:cNvPr id="15" name="Group 14"/>
          <p:cNvGrpSpPr/>
          <p:nvPr/>
        </p:nvGrpSpPr>
        <p:grpSpPr>
          <a:xfrm>
            <a:off x="6404994" y="1468072"/>
            <a:ext cx="2281133" cy="2858628"/>
            <a:chOff x="6404994" y="1468072"/>
            <a:chExt cx="2281133" cy="2858628"/>
          </a:xfrm>
        </p:grpSpPr>
        <p:sp>
          <p:nvSpPr>
            <p:cNvPr id="11" name="Rounded Rectangle 10"/>
            <p:cNvSpPr/>
            <p:nvPr/>
          </p:nvSpPr>
          <p:spPr>
            <a:xfrm>
              <a:off x="6404994" y="1468072"/>
              <a:ext cx="1786642" cy="1786642"/>
            </a:xfrm>
            <a:prstGeom prst="roundRect">
              <a:avLst>
                <a:gd name="adj" fmla="val 10000"/>
              </a:avLst>
            </a:prstGeom>
            <a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492201" y="2540058"/>
              <a:ext cx="2193926" cy="1786642"/>
            </a:xfrm>
            <a:custGeom>
              <a:avLst/>
              <a:gdLst>
                <a:gd name="connsiteX0" fmla="*/ 0 w 2193926"/>
                <a:gd name="connsiteY0" fmla="*/ 178664 h 1786642"/>
                <a:gd name="connsiteX1" fmla="*/ 178664 w 2193926"/>
                <a:gd name="connsiteY1" fmla="*/ 0 h 1786642"/>
                <a:gd name="connsiteX2" fmla="*/ 2015262 w 2193926"/>
                <a:gd name="connsiteY2" fmla="*/ 0 h 1786642"/>
                <a:gd name="connsiteX3" fmla="*/ 2193926 w 2193926"/>
                <a:gd name="connsiteY3" fmla="*/ 178664 h 1786642"/>
                <a:gd name="connsiteX4" fmla="*/ 2193926 w 2193926"/>
                <a:gd name="connsiteY4" fmla="*/ 1607978 h 1786642"/>
                <a:gd name="connsiteX5" fmla="*/ 2015262 w 2193926"/>
                <a:gd name="connsiteY5" fmla="*/ 1786642 h 1786642"/>
                <a:gd name="connsiteX6" fmla="*/ 178664 w 2193926"/>
                <a:gd name="connsiteY6" fmla="*/ 1786642 h 1786642"/>
                <a:gd name="connsiteX7" fmla="*/ 0 w 2193926"/>
                <a:gd name="connsiteY7" fmla="*/ 1607978 h 1786642"/>
                <a:gd name="connsiteX8" fmla="*/ 0 w 2193926"/>
                <a:gd name="connsiteY8" fmla="*/ 178664 h 178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926" h="1786642">
                  <a:moveTo>
                    <a:pt x="0" y="178664"/>
                  </a:moveTo>
                  <a:cubicBezTo>
                    <a:pt x="0" y="79991"/>
                    <a:pt x="79991" y="0"/>
                    <a:pt x="178664" y="0"/>
                  </a:cubicBezTo>
                  <a:lnTo>
                    <a:pt x="2015262" y="0"/>
                  </a:lnTo>
                  <a:cubicBezTo>
                    <a:pt x="2113935" y="0"/>
                    <a:pt x="2193926" y="79991"/>
                    <a:pt x="2193926" y="178664"/>
                  </a:cubicBezTo>
                  <a:lnTo>
                    <a:pt x="2193926" y="1607978"/>
                  </a:lnTo>
                  <a:cubicBezTo>
                    <a:pt x="2193926" y="1706651"/>
                    <a:pt x="2113935" y="1786642"/>
                    <a:pt x="2015262" y="1786642"/>
                  </a:cubicBezTo>
                  <a:lnTo>
                    <a:pt x="178664" y="1786642"/>
                  </a:lnTo>
                  <a:cubicBezTo>
                    <a:pt x="79991" y="1786642"/>
                    <a:pt x="0" y="1706651"/>
                    <a:pt x="0" y="1607978"/>
                  </a:cubicBezTo>
                  <a:lnTo>
                    <a:pt x="0" y="17866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69" tIns="143769" rIns="143769" bIns="143769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u="sng" kern="12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Release</a:t>
              </a:r>
              <a:endParaRPr lang="en-US" sz="2400" b="1" u="sng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171450" lvl="1" indent="-171450" algn="l" defTabSz="84455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Clean builds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Skip Zinc</a:t>
              </a:r>
              <a:endParaRPr lang="en-US" sz="1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944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Embrace Immutability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4963379" cy="3394472"/>
          </a:xfrm>
        </p:spPr>
        <p:txBody>
          <a:bodyPr>
            <a:normAutofit/>
          </a:bodyPr>
          <a:lstStyle/>
          <a:p>
            <a:r>
              <a:rPr lang="en-US" dirty="0" err="1" smtClean="0"/>
              <a:t>Scala</a:t>
            </a:r>
            <a:r>
              <a:rPr lang="en-US" dirty="0" smtClean="0"/>
              <a:t> makes it </a:t>
            </a:r>
            <a:r>
              <a:rPr lang="en-US" i="1" dirty="0" smtClean="0">
                <a:solidFill>
                  <a:schemeClr val="accent1"/>
                </a:solidFill>
              </a:rPr>
              <a:t>easy</a:t>
            </a:r>
            <a:r>
              <a:rPr lang="en-US" dirty="0" smtClean="0"/>
              <a:t>:</a:t>
            </a:r>
          </a:p>
          <a:p>
            <a:pPr lvl="1"/>
            <a:r>
              <a:rPr lang="en-US" sz="2600" dirty="0" smtClean="0"/>
              <a:t>“</a:t>
            </a:r>
            <a:r>
              <a:rPr lang="en-US" sz="2600" dirty="0" err="1" smtClean="0"/>
              <a:t>val</a:t>
            </a:r>
            <a:r>
              <a:rPr lang="en-US" sz="2600" dirty="0" smtClean="0"/>
              <a:t>” keyword</a:t>
            </a:r>
          </a:p>
          <a:p>
            <a:pPr lvl="1"/>
            <a:r>
              <a:rPr lang="en-US" sz="2600" dirty="0" smtClean="0"/>
              <a:t>Collections</a:t>
            </a:r>
          </a:p>
          <a:p>
            <a:pPr lvl="1"/>
            <a:r>
              <a:rPr lang="en-US" sz="2600" dirty="0" smtClean="0"/>
              <a:t>Case classes</a:t>
            </a:r>
            <a:endParaRPr lang="en-US" sz="2600" dirty="0"/>
          </a:p>
          <a:p>
            <a:endParaRPr lang="en-US" sz="1700" dirty="0" smtClean="0"/>
          </a:p>
          <a:p>
            <a:r>
              <a:rPr lang="en-US" dirty="0" smtClean="0"/>
              <a:t>Do I need to reiterate why?</a:t>
            </a:r>
          </a:p>
          <a:p>
            <a:pPr lvl="1">
              <a:buClr>
                <a:schemeClr val="tx1"/>
              </a:buClr>
            </a:pPr>
            <a:r>
              <a:rPr lang="en-US" b="1" i="1" dirty="0" smtClean="0">
                <a:solidFill>
                  <a:schemeClr val="accent2"/>
                </a:solidFill>
              </a:rPr>
              <a:t>Easier to reason about!</a:t>
            </a:r>
            <a:endParaRPr lang="en-US" b="1" i="1" dirty="0">
              <a:solidFill>
                <a:schemeClr val="accent2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10" descr="3537064556_f2fd18e0ba_o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017" y="1200151"/>
            <a:ext cx="3136783" cy="3394472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3838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Madness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Scala</a:t>
            </a:r>
            <a:r>
              <a:rPr lang="en-US" dirty="0" smtClean="0"/>
              <a:t> supports functional programming</a:t>
            </a:r>
          </a:p>
          <a:p>
            <a:r>
              <a:rPr lang="en-US" dirty="0" smtClean="0"/>
              <a:t>That doesn’t mean </a:t>
            </a:r>
            <a:r>
              <a:rPr lang="en-US" i="1" dirty="0" smtClean="0">
                <a:solidFill>
                  <a:srgbClr val="F8C000"/>
                </a:solidFill>
              </a:rPr>
              <a:t>you</a:t>
            </a:r>
            <a:r>
              <a:rPr lang="en-US" dirty="0" smtClean="0">
                <a:solidFill>
                  <a:srgbClr val="F8C000"/>
                </a:solidFill>
              </a:rPr>
              <a:t> </a:t>
            </a:r>
            <a:r>
              <a:rPr lang="en-US" dirty="0" smtClean="0"/>
              <a:t>do…</a:t>
            </a:r>
          </a:p>
          <a:p>
            <a:pPr lvl="1"/>
            <a:r>
              <a:rPr lang="en-US" dirty="0" smtClean="0"/>
              <a:t>Recursion is </a:t>
            </a:r>
            <a:r>
              <a:rPr lang="en-US" i="1" dirty="0" smtClean="0">
                <a:solidFill>
                  <a:srgbClr val="F8C000"/>
                </a:solidFill>
              </a:rPr>
              <a:t>hard</a:t>
            </a:r>
          </a:p>
          <a:p>
            <a:pPr lvl="1"/>
            <a:r>
              <a:rPr lang="en-US" dirty="0" smtClean="0"/>
              <a:t>Category theory is </a:t>
            </a:r>
            <a:r>
              <a:rPr lang="en-US" i="1" dirty="0" smtClean="0">
                <a:solidFill>
                  <a:srgbClr val="F8C000"/>
                </a:solidFill>
              </a:rPr>
              <a:t>hard</a:t>
            </a:r>
          </a:p>
          <a:p>
            <a:pPr lvl="1"/>
            <a:r>
              <a:rPr lang="en-US" dirty="0" smtClean="0"/>
              <a:t>Being side-effect free is </a:t>
            </a:r>
            <a:r>
              <a:rPr lang="en-US" i="1" dirty="0" smtClean="0">
                <a:solidFill>
                  <a:srgbClr val="F8C000"/>
                </a:solidFill>
              </a:rPr>
              <a:t>hard</a:t>
            </a:r>
          </a:p>
          <a:p>
            <a:r>
              <a:rPr lang="en-US" dirty="0" smtClean="0"/>
              <a:t>Stick to what you know… for now.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088" y="1724395"/>
            <a:ext cx="2585224" cy="260661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088" y="1923402"/>
            <a:ext cx="2295680" cy="231467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21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Abuse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en-US" dirty="0" err="1" smtClean="0"/>
              <a:t>Scala</a:t>
            </a:r>
            <a:r>
              <a:rPr lang="en-US" dirty="0" smtClean="0"/>
              <a:t> has a massive </a:t>
            </a:r>
            <a:r>
              <a:rPr lang="en-US" i="1" dirty="0" smtClean="0">
                <a:solidFill>
                  <a:srgbClr val="F8C000"/>
                </a:solidFill>
              </a:rPr>
              <a:t>collection library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Loads of </a:t>
            </a:r>
            <a:r>
              <a:rPr lang="en-US" i="1" dirty="0" smtClean="0">
                <a:solidFill>
                  <a:srgbClr val="F8C000"/>
                </a:solidFill>
              </a:rPr>
              <a:t>built-ins </a:t>
            </a:r>
            <a:r>
              <a:rPr lang="en-US" dirty="0" smtClean="0"/>
              <a:t>too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Case classes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Functions and partials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Tuples, tuples, tuples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Fairly easy to </a:t>
            </a:r>
            <a:r>
              <a:rPr lang="en-US" i="1" dirty="0" smtClean="0">
                <a:solidFill>
                  <a:srgbClr val="F8C000"/>
                </a:solidFill>
              </a:rPr>
              <a:t>abuse</a:t>
            </a:r>
            <a:endParaRPr lang="en-US" i="1" dirty="0">
              <a:solidFill>
                <a:srgbClr val="F8C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143400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Anti-pattern:</a:t>
            </a:r>
            <a:r>
              <a:rPr lang="en-US" dirty="0"/>
              <a:t> </a:t>
            </a:r>
            <a:r>
              <a:rPr lang="en-US" dirty="0" smtClean="0"/>
              <a:t>Too many </a:t>
            </a:r>
            <a:r>
              <a:rPr lang="en-US" i="1" dirty="0" smtClean="0">
                <a:solidFill>
                  <a:srgbClr val="F8C000"/>
                </a:solidFill>
              </a:rPr>
              <a:t>inline steps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n-US" sz="2000" dirty="0" err="1">
                <a:solidFill>
                  <a:srgbClr val="F9D924"/>
                </a:solidFill>
                <a:latin typeface="Consolas"/>
              </a:rPr>
              <a:t>val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actors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List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[(</a:t>
            </a:r>
            <a:r>
              <a:rPr lang="en-US" sz="2000" dirty="0" err="1">
                <a:solidFill>
                  <a:srgbClr val="F9D924"/>
                </a:solidFill>
                <a:latin typeface="Consolas"/>
              </a:rPr>
              <a:t>Int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, </a:t>
            </a:r>
            <a:r>
              <a:rPr lang="en-US" sz="2000" dirty="0">
                <a:solidFill>
                  <a:srgbClr val="F9D924"/>
                </a:solidFill>
                <a:latin typeface="Consolas"/>
              </a:rPr>
              <a:t>String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, </a:t>
            </a:r>
            <a:r>
              <a:rPr lang="en-US" sz="2000" dirty="0">
                <a:solidFill>
                  <a:srgbClr val="F9D924"/>
                </a:solidFill>
                <a:latin typeface="Consolas"/>
              </a:rPr>
              <a:t>Double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)] = </a:t>
            </a:r>
            <a:r>
              <a:rPr lang="en-US" sz="2000" dirty="0">
                <a:solidFill>
                  <a:srgbClr val="9E9E9E"/>
                </a:solidFill>
                <a:latin typeface="Consolas"/>
              </a:rPr>
              <a:t>// ...</a:t>
            </a:r>
            <a:endParaRPr lang="en-US" sz="2000" dirty="0">
              <a:solidFill>
                <a:srgbClr val="F6F6F6"/>
              </a:solidFill>
              <a:latin typeface="Consolas"/>
            </a:endParaRPr>
          </a:p>
          <a:p>
            <a:pPr marL="0" indent="0">
              <a:buNone/>
            </a:pPr>
            <a:endParaRPr lang="en-US" sz="800" dirty="0">
              <a:solidFill>
                <a:srgbClr val="F6F6F6"/>
              </a:solidFill>
              <a:latin typeface="Consolas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F9D924"/>
                </a:solidFill>
                <a:latin typeface="Consolas"/>
              </a:rPr>
              <a:t>def</a:t>
            </a:r>
            <a:r>
              <a:rPr lang="en-US" sz="2000" dirty="0" smtClean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 err="1">
                <a:solidFill>
                  <a:srgbClr val="FC4C08"/>
                </a:solidFill>
                <a:latin typeface="Consolas"/>
              </a:rPr>
              <a:t>bestActor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(query: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String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) =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actors.filter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(_._2 contains query)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      .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sortBy</a:t>
            </a:r>
            <a:r>
              <a:rPr lang="en-US" sz="2000" dirty="0" smtClean="0">
                <a:solidFill>
                  <a:srgbClr val="F6F6F6"/>
                </a:solidFill>
                <a:latin typeface="Consolas"/>
              </a:rPr>
              <a:t>(-_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._3)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      .map(_._1)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      .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headOption</a:t>
            </a:r>
            <a:endParaRPr lang="en-US" sz="2000" dirty="0"/>
          </a:p>
        </p:txBody>
      </p:sp>
      <p:sp>
        <p:nvSpPr>
          <p:cNvPr id="4" name="Line Callout 1 3"/>
          <p:cNvSpPr/>
          <p:nvPr/>
        </p:nvSpPr>
        <p:spPr>
          <a:xfrm>
            <a:off x="4827450" y="3405130"/>
            <a:ext cx="3220769" cy="1008120"/>
          </a:xfrm>
          <a:prstGeom prst="borderCallout1">
            <a:avLst>
              <a:gd name="adj1" fmla="val 6204"/>
              <a:gd name="adj2" fmla="val -31714"/>
              <a:gd name="adj3" fmla="val 44822"/>
              <a:gd name="adj4" fmla="val -611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effectLst>
                  <a:glow rad="88900">
                    <a:schemeClr val="bg1">
                      <a:alpha val="25000"/>
                    </a:schemeClr>
                  </a:glow>
                </a:effectLst>
              </a:rPr>
              <a:t>What does this even do?!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effectLst>
                  <a:glow rad="88900">
                    <a:schemeClr val="bg1">
                      <a:alpha val="25000"/>
                    </a:schemeClr>
                  </a:glow>
                </a:effectLst>
              </a:rPr>
              <a:t>How does data flow here?</a:t>
            </a:r>
          </a:p>
        </p:txBody>
      </p:sp>
    </p:spTree>
    <p:extLst>
      <p:ext uri="{BB962C8B-B14F-4D97-AF65-F5344CB8AC3E}">
        <p14:creationId xmlns:p14="http://schemas.microsoft.com/office/powerpoint/2010/main" val="419773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this guy?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 anchor="ctr">
            <a:no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sz="2600" dirty="0" smtClean="0">
                <a:solidFill>
                  <a:schemeClr val="accent1"/>
                </a:solidFill>
              </a:rPr>
              <a:t>System architect </a:t>
            </a:r>
            <a:r>
              <a:rPr lang="en-US" sz="2600" dirty="0" smtClean="0"/>
              <a:t>at Wix</a:t>
            </a:r>
          </a:p>
          <a:p>
            <a:pPr>
              <a:lnSpc>
                <a:spcPct val="110000"/>
              </a:lnSpc>
            </a:pPr>
            <a:r>
              <a:rPr lang="en-US" sz="2600" dirty="0" err="1" smtClean="0"/>
              <a:t>Scala</a:t>
            </a:r>
            <a:r>
              <a:rPr lang="en-US" sz="2600" dirty="0" smtClean="0"/>
              <a:t> user since </a:t>
            </a:r>
            <a:r>
              <a:rPr lang="en-US" sz="2600" dirty="0" smtClean="0">
                <a:solidFill>
                  <a:srgbClr val="F8C000"/>
                </a:solidFill>
              </a:rPr>
              <a:t>2011</a:t>
            </a:r>
          </a:p>
          <a:p>
            <a:pPr>
              <a:lnSpc>
                <a:spcPct val="110000"/>
              </a:lnSpc>
            </a:pPr>
            <a:r>
              <a:rPr lang="en-US" sz="2600" dirty="0" smtClean="0"/>
              <a:t>User group leader:</a:t>
            </a:r>
          </a:p>
          <a:p>
            <a:pPr lvl="1">
              <a:lnSpc>
                <a:spcPct val="110000"/>
              </a:lnSpc>
              <a:buClr>
                <a:schemeClr val="tx1"/>
              </a:buClr>
            </a:pPr>
            <a:r>
              <a:rPr lang="en-US" sz="2400" i="1" dirty="0" smtClean="0">
                <a:solidFill>
                  <a:srgbClr val="F8C000"/>
                </a:solidFill>
              </a:rPr>
              <a:t>Underscore</a:t>
            </a:r>
            <a:r>
              <a:rPr lang="en-US" sz="2400" dirty="0" smtClean="0">
                <a:solidFill>
                  <a:srgbClr val="F8C000"/>
                </a:solidFill>
              </a:rPr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Scala</a:t>
            </a:r>
            <a:r>
              <a:rPr lang="en-US" sz="2400" dirty="0" smtClean="0"/>
              <a:t>)</a:t>
            </a:r>
          </a:p>
          <a:p>
            <a:pPr lvl="1">
              <a:lnSpc>
                <a:spcPct val="110000"/>
              </a:lnSpc>
              <a:buClr>
                <a:schemeClr val="tx1"/>
              </a:buClr>
            </a:pPr>
            <a:r>
              <a:rPr lang="en-US" sz="2400" i="1" dirty="0" err="1" smtClean="0">
                <a:solidFill>
                  <a:srgbClr val="F8C000"/>
                </a:solidFill>
              </a:rPr>
              <a:t>Java.IL</a:t>
            </a:r>
            <a:r>
              <a:rPr lang="en-US" sz="2400" dirty="0" smtClean="0"/>
              <a:t> (Java/JVM)</a:t>
            </a:r>
          </a:p>
          <a:p>
            <a:pPr>
              <a:lnSpc>
                <a:spcPct val="110000"/>
              </a:lnSpc>
            </a:pPr>
            <a:r>
              <a:rPr lang="en-US" sz="2600" dirty="0" smtClean="0"/>
              <a:t>Organizer of </a:t>
            </a:r>
            <a:r>
              <a:rPr lang="en-US" sz="2600" i="1" dirty="0" err="1" smtClean="0">
                <a:solidFill>
                  <a:srgbClr val="F8C000"/>
                </a:solidFill>
              </a:rPr>
              <a:t>Scalapeño</a:t>
            </a:r>
            <a:endParaRPr lang="en-US" sz="2600" i="1" dirty="0">
              <a:solidFill>
                <a:srgbClr val="F8C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8" b="100000" l="4340" r="100000">
                        <a14:foregroundMark x1="97651" y1="80635" x2="98993" y2="87209"/>
                        <a14:foregroundMark x1="96644" y1="77437" x2="89911" y2="6802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8" y="712475"/>
            <a:ext cx="923983" cy="9081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6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Anti-pattern: Too many </a:t>
            </a:r>
            <a:r>
              <a:rPr lang="en-US" i="1" dirty="0" smtClean="0">
                <a:solidFill>
                  <a:srgbClr val="F8C000"/>
                </a:solidFill>
              </a:rPr>
              <a:t>inline steps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F9D924"/>
                </a:solidFill>
                <a:latin typeface="Consolas"/>
              </a:rPr>
              <a:t>val</a:t>
            </a:r>
            <a:r>
              <a:rPr lang="en-US" sz="2000" dirty="0" smtClean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actors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List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[(</a:t>
            </a:r>
            <a:r>
              <a:rPr lang="en-US" sz="2000" dirty="0" err="1">
                <a:solidFill>
                  <a:srgbClr val="F9D924"/>
                </a:solidFill>
                <a:latin typeface="Consolas"/>
              </a:rPr>
              <a:t>Int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, </a:t>
            </a:r>
            <a:r>
              <a:rPr lang="en-US" sz="2000" dirty="0">
                <a:solidFill>
                  <a:srgbClr val="F9D924"/>
                </a:solidFill>
                <a:latin typeface="Consolas"/>
              </a:rPr>
              <a:t>String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, </a:t>
            </a:r>
            <a:r>
              <a:rPr lang="en-US" sz="2000" dirty="0">
                <a:solidFill>
                  <a:srgbClr val="F9D924"/>
                </a:solidFill>
                <a:latin typeface="Consolas"/>
              </a:rPr>
              <a:t>Double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)] = </a:t>
            </a:r>
            <a:r>
              <a:rPr lang="en-US" sz="2000" dirty="0">
                <a:solidFill>
                  <a:srgbClr val="9E9E9E"/>
                </a:solidFill>
                <a:latin typeface="Consolas"/>
              </a:rPr>
              <a:t>// ..</a:t>
            </a:r>
            <a:r>
              <a:rPr lang="en-US" sz="2000" dirty="0" smtClean="0">
                <a:solidFill>
                  <a:srgbClr val="9E9E9E"/>
                </a:solidFill>
                <a:latin typeface="Consolas"/>
              </a:rPr>
              <a:t>.</a:t>
            </a:r>
          </a:p>
          <a:p>
            <a:pPr marL="0" indent="0">
              <a:buNone/>
            </a:pPr>
            <a:endParaRPr lang="en-US" sz="800" dirty="0">
              <a:solidFill>
                <a:srgbClr val="F6F6F6"/>
              </a:solidFill>
              <a:latin typeface="Consolas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F9D924"/>
                </a:solidFill>
                <a:latin typeface="Consolas"/>
              </a:rPr>
              <a:t>def</a:t>
            </a:r>
            <a:r>
              <a:rPr lang="en-US" sz="2000" dirty="0" smtClean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 err="1">
                <a:solidFill>
                  <a:srgbClr val="FC4C08"/>
                </a:solidFill>
                <a:latin typeface="Consolas"/>
              </a:rPr>
              <a:t>bestActor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(query: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String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) =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</a:t>
            </a:r>
            <a:r>
              <a:rPr lang="en-US" sz="2000" dirty="0" err="1">
                <a:solidFill>
                  <a:srgbClr val="F9D924"/>
                </a:solidFill>
                <a:latin typeface="Consolas"/>
              </a:rPr>
              <a:t>val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matching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 = 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actors.filter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(_._2 contains query)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</a:t>
            </a:r>
            <a:r>
              <a:rPr lang="en-US" sz="2000" dirty="0" err="1">
                <a:solidFill>
                  <a:srgbClr val="F9D924"/>
                </a:solidFill>
                <a:latin typeface="Consolas"/>
              </a:rPr>
              <a:t>val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 err="1">
                <a:solidFill>
                  <a:srgbClr val="FC4C08"/>
                </a:solidFill>
                <a:latin typeface="Consolas"/>
              </a:rPr>
              <a:t>bestByScore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 = 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matching.sortBy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(-_._3).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headOption</a:t>
            </a:r>
            <a:endParaRPr lang="en-US" sz="2000" dirty="0">
              <a:solidFill>
                <a:srgbClr val="F6F6F6"/>
              </a:solidFill>
              <a:latin typeface="Consolas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</a:t>
            </a:r>
            <a:r>
              <a:rPr lang="en-US" sz="2000" dirty="0" err="1" smtClean="0">
                <a:solidFill>
                  <a:srgbClr val="F6F6F6"/>
                </a:solidFill>
                <a:latin typeface="Consolas"/>
              </a:rPr>
              <a:t>bestByScore.map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(_._1</a:t>
            </a:r>
            <a:r>
              <a:rPr lang="en-US" sz="2000" dirty="0" smtClean="0">
                <a:solidFill>
                  <a:srgbClr val="F6F6F6"/>
                </a:solidFill>
                <a:latin typeface="Consolas"/>
              </a:rPr>
              <a:t>)</a:t>
            </a:r>
            <a:endParaRPr lang="en-US" sz="2000" dirty="0">
              <a:solidFill>
                <a:srgbClr val="F6F6F6"/>
              </a:solidFill>
              <a:latin typeface="Consolas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}</a:t>
            </a:r>
          </a:p>
        </p:txBody>
      </p:sp>
      <p:sp>
        <p:nvSpPr>
          <p:cNvPr id="4" name="Line Callout 1 3"/>
          <p:cNvSpPr/>
          <p:nvPr/>
        </p:nvSpPr>
        <p:spPr>
          <a:xfrm>
            <a:off x="4965033" y="3907654"/>
            <a:ext cx="3220769" cy="487741"/>
          </a:xfrm>
          <a:prstGeom prst="borderCallout1">
            <a:avLst>
              <a:gd name="adj1" fmla="val -22005"/>
              <a:gd name="adj2" fmla="val -30071"/>
              <a:gd name="adj3" fmla="val 46992"/>
              <a:gd name="adj4" fmla="val -34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glow rad="88900">
                    <a:schemeClr val="bg1">
                      <a:alpha val="25000"/>
                    </a:schemeClr>
                  </a:glow>
                </a:effectLst>
              </a:rPr>
              <a:t>Name intermediate steps!</a:t>
            </a:r>
          </a:p>
        </p:txBody>
      </p:sp>
    </p:spTree>
    <p:extLst>
      <p:ext uri="{BB962C8B-B14F-4D97-AF65-F5344CB8AC3E}">
        <p14:creationId xmlns:p14="http://schemas.microsoft.com/office/powerpoint/2010/main" val="14175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 xmlns:p14="http://schemas.microsoft.com/office/powerpoint/2010/main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Anti-pattern: </a:t>
            </a:r>
            <a:r>
              <a:rPr lang="en-US" dirty="0"/>
              <a:t>Tuple </a:t>
            </a:r>
            <a:r>
              <a:rPr lang="en-US" i="1" dirty="0" smtClean="0">
                <a:solidFill>
                  <a:srgbClr val="F8C000"/>
                </a:solidFill>
              </a:rPr>
              <a:t>overload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n-US" sz="2000" dirty="0" err="1">
                <a:solidFill>
                  <a:srgbClr val="F9D924"/>
                </a:solidFill>
                <a:latin typeface="Consolas"/>
              </a:rPr>
              <a:t>val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actors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List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[(</a:t>
            </a:r>
            <a:r>
              <a:rPr lang="en-US" sz="2000" dirty="0" err="1">
                <a:solidFill>
                  <a:srgbClr val="F9D924"/>
                </a:solidFill>
                <a:latin typeface="Consolas"/>
              </a:rPr>
              <a:t>Int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, </a:t>
            </a:r>
            <a:r>
              <a:rPr lang="en-US" sz="2000" dirty="0">
                <a:solidFill>
                  <a:srgbClr val="F9D924"/>
                </a:solidFill>
                <a:latin typeface="Consolas"/>
              </a:rPr>
              <a:t>String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, </a:t>
            </a:r>
            <a:r>
              <a:rPr lang="en-US" sz="2000" dirty="0">
                <a:solidFill>
                  <a:srgbClr val="F9D924"/>
                </a:solidFill>
                <a:latin typeface="Consolas"/>
              </a:rPr>
              <a:t>Double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)] = </a:t>
            </a:r>
            <a:r>
              <a:rPr lang="en-US" sz="2000" dirty="0">
                <a:solidFill>
                  <a:srgbClr val="9E9E9E"/>
                </a:solidFill>
                <a:latin typeface="Consolas"/>
              </a:rPr>
              <a:t>// ...</a:t>
            </a:r>
            <a:endParaRPr lang="en-US" sz="2000" dirty="0">
              <a:solidFill>
                <a:srgbClr val="F6F6F6"/>
              </a:solidFill>
              <a:latin typeface="Consolas"/>
            </a:endParaRPr>
          </a:p>
          <a:p>
            <a:pPr marL="0" indent="0">
              <a:buNone/>
            </a:pPr>
            <a:endParaRPr lang="en-US" sz="800" dirty="0">
              <a:solidFill>
                <a:srgbClr val="F6F6F6"/>
              </a:solidFill>
              <a:latin typeface="Consolas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F9D924"/>
                </a:solidFill>
                <a:latin typeface="Consolas"/>
              </a:rPr>
              <a:t>def</a:t>
            </a:r>
            <a:r>
              <a:rPr lang="en-US" sz="2000" dirty="0" smtClean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 err="1">
                <a:solidFill>
                  <a:srgbClr val="FC4C08"/>
                </a:solidFill>
                <a:latin typeface="Consolas"/>
              </a:rPr>
              <a:t>bestActor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(query: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String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) =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actors.filter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(_._2 contains query)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      .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sortBy</a:t>
            </a:r>
            <a:r>
              <a:rPr lang="en-US" sz="2000" dirty="0" smtClean="0">
                <a:solidFill>
                  <a:srgbClr val="F6F6F6"/>
                </a:solidFill>
                <a:latin typeface="Consolas"/>
              </a:rPr>
              <a:t>(-_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._3)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      .map(_._1)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      .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headOption</a:t>
            </a:r>
            <a:endParaRPr lang="en-US" sz="2000" dirty="0"/>
          </a:p>
        </p:txBody>
      </p:sp>
      <p:sp>
        <p:nvSpPr>
          <p:cNvPr id="4" name="Line Callout 1 3"/>
          <p:cNvSpPr/>
          <p:nvPr/>
        </p:nvSpPr>
        <p:spPr>
          <a:xfrm>
            <a:off x="4827450" y="3704166"/>
            <a:ext cx="3220769" cy="709083"/>
          </a:xfrm>
          <a:prstGeom prst="borderCallout1">
            <a:avLst>
              <a:gd name="adj1" fmla="val 6204"/>
              <a:gd name="adj2" fmla="val -31714"/>
              <a:gd name="adj3" fmla="val 44822"/>
              <a:gd name="adj4" fmla="val -611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glow rad="88900">
                    <a:schemeClr val="bg1">
                      <a:alpha val="25000"/>
                    </a:schemeClr>
                  </a:glow>
                </a:effectLst>
              </a:rPr>
              <a:t>What’s with all these underscores?</a:t>
            </a:r>
          </a:p>
        </p:txBody>
      </p:sp>
    </p:spTree>
    <p:extLst>
      <p:ext uri="{BB962C8B-B14F-4D97-AF65-F5344CB8AC3E}">
        <p14:creationId xmlns:p14="http://schemas.microsoft.com/office/powerpoint/2010/main" val="348730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Anti-pattern: Tuple </a:t>
            </a:r>
            <a:r>
              <a:rPr lang="en-US" i="1" dirty="0">
                <a:solidFill>
                  <a:srgbClr val="F8C000"/>
                </a:solidFill>
              </a:rPr>
              <a:t>overload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n-US" sz="2000" dirty="0">
                <a:solidFill>
                  <a:srgbClr val="F9D924"/>
                </a:solidFill>
                <a:latin typeface="Consolas"/>
              </a:rPr>
              <a:t>case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>
                <a:solidFill>
                  <a:srgbClr val="F9D924"/>
                </a:solidFill>
                <a:latin typeface="Consolas"/>
              </a:rPr>
              <a:t>class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Actor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(id: </a:t>
            </a:r>
            <a:r>
              <a:rPr lang="en-US" sz="2000" dirty="0" err="1">
                <a:solidFill>
                  <a:srgbClr val="FC4C08"/>
                </a:solidFill>
                <a:latin typeface="Consolas"/>
              </a:rPr>
              <a:t>Int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, name: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String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, score: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Double</a:t>
            </a:r>
            <a:r>
              <a:rPr lang="en-US" sz="2000" dirty="0" smtClean="0">
                <a:solidFill>
                  <a:srgbClr val="F6F6F6"/>
                </a:solidFill>
                <a:latin typeface="Consolas"/>
              </a:rPr>
              <a:t>)</a:t>
            </a:r>
            <a:endParaRPr lang="en-US" sz="2000" dirty="0">
              <a:solidFill>
                <a:srgbClr val="F6F6F6"/>
              </a:solidFill>
              <a:latin typeface="Consolas"/>
            </a:endParaRPr>
          </a:p>
          <a:p>
            <a:pPr marL="0" indent="0">
              <a:buNone/>
            </a:pPr>
            <a:endParaRPr lang="en-US" sz="800" dirty="0" smtClean="0">
              <a:solidFill>
                <a:srgbClr val="F6F6F6"/>
              </a:solidFill>
              <a:latin typeface="Consolas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F9D924"/>
                </a:solidFill>
                <a:latin typeface="Consolas"/>
              </a:rPr>
              <a:t>def</a:t>
            </a:r>
            <a:r>
              <a:rPr lang="en-US" sz="2000" dirty="0" smtClean="0">
                <a:solidFill>
                  <a:srgbClr val="F6F6F6"/>
                </a:solidFill>
                <a:latin typeface="Consolas"/>
              </a:rPr>
              <a:t> </a:t>
            </a:r>
            <a:r>
              <a:rPr lang="en-US" sz="2000" dirty="0" err="1">
                <a:solidFill>
                  <a:srgbClr val="FC4C08"/>
                </a:solidFill>
                <a:latin typeface="Consolas"/>
              </a:rPr>
              <a:t>bestActor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(query: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String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, actors: 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List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[</a:t>
            </a:r>
            <a:r>
              <a:rPr lang="en-US" sz="2000" dirty="0">
                <a:solidFill>
                  <a:srgbClr val="FC4C08"/>
                </a:solidFill>
                <a:latin typeface="Consolas"/>
              </a:rPr>
              <a:t>Actor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]) =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6F6F6"/>
                </a:solidFill>
                <a:latin typeface="Consolas"/>
              </a:rPr>
              <a:t>  </a:t>
            </a:r>
            <a:r>
              <a:rPr lang="en-US" sz="2000" dirty="0" err="1">
                <a:solidFill>
                  <a:srgbClr val="F6F6F6"/>
                </a:solidFill>
                <a:latin typeface="Consolas"/>
              </a:rPr>
              <a:t>actors.filter</a:t>
            </a:r>
            <a:r>
              <a:rPr lang="en-US" sz="2000" dirty="0">
                <a:solidFill>
                  <a:srgbClr val="F6F6F6"/>
                </a:solidFill>
                <a:latin typeface="Consolas"/>
              </a:rPr>
              <a:t>(_.name contains query)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F6F6F6"/>
                </a:solidFill>
                <a:latin typeface="Consolas"/>
              </a:rPr>
              <a:t>        .sortBy(-_.score)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F6F6F6"/>
                </a:solidFill>
                <a:latin typeface="Consolas"/>
              </a:rPr>
              <a:t>        .map(_.id</a:t>
            </a:r>
            <a:r>
              <a:rPr lang="pl-PL" sz="2000" dirty="0" smtClean="0">
                <a:solidFill>
                  <a:srgbClr val="F6F6F6"/>
                </a:solidFill>
                <a:latin typeface="Consolas"/>
              </a:rPr>
              <a:t>)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F6F6F6"/>
                </a:solidFill>
                <a:latin typeface="Consolas"/>
              </a:rPr>
              <a:t> </a:t>
            </a:r>
            <a:r>
              <a:rPr lang="pl-PL" sz="2000" dirty="0" smtClean="0">
                <a:solidFill>
                  <a:srgbClr val="F6F6F6"/>
                </a:solidFill>
                <a:latin typeface="Consolas"/>
              </a:rPr>
              <a:t>       .headOption</a:t>
            </a:r>
          </a:p>
        </p:txBody>
      </p:sp>
      <p:sp>
        <p:nvSpPr>
          <p:cNvPr id="4" name="Line Callout 1 3"/>
          <p:cNvSpPr/>
          <p:nvPr/>
        </p:nvSpPr>
        <p:spPr>
          <a:xfrm>
            <a:off x="4965033" y="3637963"/>
            <a:ext cx="3220769" cy="734479"/>
          </a:xfrm>
          <a:prstGeom prst="borderCallout1">
            <a:avLst>
              <a:gd name="adj1" fmla="val -10202"/>
              <a:gd name="adj2" fmla="val -21738"/>
              <a:gd name="adj3" fmla="val 44822"/>
              <a:gd name="adj4" fmla="val -611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FFFF"/>
                </a:solidFill>
                <a:effectLst>
                  <a:glow rad="88900">
                    <a:schemeClr val="bg1">
                      <a:alpha val="25000"/>
                    </a:schemeClr>
                  </a:glow>
                </a:effectLst>
              </a:rPr>
              <a:t>Scala</a:t>
            </a:r>
            <a:r>
              <a:rPr lang="en-US" sz="2000" dirty="0" smtClean="0">
                <a:solidFill>
                  <a:srgbClr val="FFFFFF"/>
                </a:solidFill>
                <a:effectLst>
                  <a:glow rad="88900">
                    <a:schemeClr val="bg1">
                      <a:alpha val="25000"/>
                    </a:schemeClr>
                  </a:glow>
                </a:effectLst>
              </a:rPr>
              <a:t> classes are cheap. Use them.</a:t>
            </a:r>
          </a:p>
        </p:txBody>
      </p:sp>
    </p:spTree>
    <p:extLst>
      <p:ext uri="{BB962C8B-B14F-4D97-AF65-F5344CB8AC3E}">
        <p14:creationId xmlns:p14="http://schemas.microsoft.com/office/powerpoint/2010/main" val="175874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 xmlns:p14="http://schemas.microsoft.com/office/powerpoint/2010/main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Symbolic Operators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Just because you </a:t>
            </a:r>
            <a:r>
              <a:rPr lang="en-US" i="1" dirty="0" smtClean="0">
                <a:solidFill>
                  <a:schemeClr val="accent1"/>
                </a:solidFill>
              </a:rPr>
              <a:t>can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… doesn’t mean you </a:t>
            </a:r>
            <a:r>
              <a:rPr lang="en-US" i="1" dirty="0" smtClean="0">
                <a:solidFill>
                  <a:srgbClr val="F8C000"/>
                </a:solidFill>
              </a:rPr>
              <a:t>should</a:t>
            </a:r>
            <a:br>
              <a:rPr lang="en-US" i="1" dirty="0" smtClean="0">
                <a:solidFill>
                  <a:srgbClr val="F8C000"/>
                </a:solidFill>
              </a:rPr>
            </a:br>
            <a:endParaRPr lang="en-US" i="1" dirty="0" smtClean="0">
              <a:solidFill>
                <a:srgbClr val="F8C000"/>
              </a:solidFill>
            </a:endParaRPr>
          </a:p>
          <a:p>
            <a:endParaRPr lang="en-US" i="1" dirty="0">
              <a:solidFill>
                <a:srgbClr val="F8C000"/>
              </a:solidFill>
            </a:endParaRPr>
          </a:p>
          <a:p>
            <a:endParaRPr lang="en-US" i="1" dirty="0" smtClean="0">
              <a:solidFill>
                <a:srgbClr val="F8C000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What does that even</a:t>
            </a:r>
            <a:r>
              <a:rPr lang="en-US" i="1" dirty="0" smtClean="0">
                <a:solidFill>
                  <a:srgbClr val="F8C000"/>
                </a:solidFill>
              </a:rPr>
              <a:t> mean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1" y="2640963"/>
            <a:ext cx="82296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00" b="1" dirty="0">
                <a:solidFill>
                  <a:schemeClr val="accent2"/>
                </a:solidFill>
                <a:latin typeface="Menlo Regular"/>
                <a:cs typeface="Menlo Regular"/>
              </a:rPr>
              <a:t>s(7) &lt;*&gt; (s(8) &lt;*&gt; (s(9) ∘ add3))</a:t>
            </a:r>
          </a:p>
        </p:txBody>
      </p:sp>
    </p:spTree>
    <p:extLst>
      <p:ext uri="{BB962C8B-B14F-4D97-AF65-F5344CB8AC3E}">
        <p14:creationId xmlns:p14="http://schemas.microsoft.com/office/powerpoint/2010/main" val="27289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scala.Option</a:t>
            </a:r>
            <a:endParaRPr lang="en-US" dirty="0" smtClean="0"/>
          </a:p>
          <a:p>
            <a:r>
              <a:rPr lang="en-US" dirty="0" err="1" smtClean="0"/>
              <a:t>scala.concurrent.Future</a:t>
            </a:r>
            <a:endParaRPr lang="en-US" dirty="0" smtClean="0"/>
          </a:p>
          <a:p>
            <a:r>
              <a:rPr lang="en-US" dirty="0" smtClean="0"/>
              <a:t>Pattern Matching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4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216840"/>
            <a:ext cx="6858000" cy="3686283"/>
          </a:xfrm>
          <a:prstGeom prst="rect">
            <a:avLst/>
          </a:prstGeom>
          <a:effectLst>
            <a:softEdge rad="812800"/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265725"/>
            <a:ext cx="7772400" cy="1102519"/>
          </a:xfrm>
        </p:spPr>
        <p:txBody>
          <a:bodyPr/>
          <a:lstStyle/>
          <a:p>
            <a:r>
              <a:rPr lang="en-US" dirty="0" smtClean="0"/>
              <a:t>Ecosystem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7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Get Busy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6935438" cy="339447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600" dirty="0" smtClean="0"/>
              <a:t>The </a:t>
            </a:r>
            <a:r>
              <a:rPr lang="en-US" sz="3600" dirty="0" err="1" smtClean="0"/>
              <a:t>Scala</a:t>
            </a:r>
            <a:r>
              <a:rPr lang="en-US" sz="3600" dirty="0" smtClean="0"/>
              <a:t> ecosystem is </a:t>
            </a:r>
            <a:r>
              <a:rPr lang="en-US" sz="3600" i="1" dirty="0" smtClean="0">
                <a:solidFill>
                  <a:srgbClr val="F8C000"/>
                </a:solidFill>
              </a:rPr>
              <a:t>huge</a:t>
            </a:r>
          </a:p>
          <a:p>
            <a:pPr>
              <a:lnSpc>
                <a:spcPct val="130000"/>
              </a:lnSpc>
            </a:pPr>
            <a:r>
              <a:rPr lang="en-US" sz="3600" dirty="0" smtClean="0"/>
              <a:t>It subsumes Java’s</a:t>
            </a:r>
          </a:p>
          <a:p>
            <a:pPr>
              <a:lnSpc>
                <a:spcPct val="130000"/>
              </a:lnSpc>
            </a:pPr>
            <a:r>
              <a:rPr lang="en-US" sz="3600" dirty="0" smtClean="0"/>
              <a:t>Also features </a:t>
            </a:r>
            <a:r>
              <a:rPr lang="en-US" sz="3600" i="1" dirty="0" smtClean="0">
                <a:solidFill>
                  <a:srgbClr val="F8C000"/>
                </a:solidFill>
              </a:rPr>
              <a:t>unique offerings</a:t>
            </a:r>
          </a:p>
          <a:p>
            <a:pPr>
              <a:lnSpc>
                <a:spcPct val="130000"/>
              </a:lnSpc>
            </a:pPr>
            <a:r>
              <a:rPr lang="en-US" sz="3600" dirty="0" smtClean="0"/>
              <a:t>Let’s discuss a few…</a:t>
            </a:r>
          </a:p>
        </p:txBody>
      </p:sp>
    </p:spTree>
    <p:extLst>
      <p:ext uri="{BB962C8B-B14F-4D97-AF65-F5344CB8AC3E}">
        <p14:creationId xmlns:p14="http://schemas.microsoft.com/office/powerpoint/2010/main" val="245505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612" y="1633327"/>
            <a:ext cx="2604685" cy="919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6382" y="1709527"/>
            <a:ext cx="5188620" cy="77829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757" y="2703712"/>
            <a:ext cx="2517221" cy="930942"/>
          </a:xfrm>
          <a:prstGeom prst="rect">
            <a:avLst/>
          </a:prstGeom>
        </p:spPr>
      </p:pic>
      <p:sp>
        <p:nvSpPr>
          <p:cNvPr id="13" name="Double Brace 12"/>
          <p:cNvSpPr/>
          <p:nvPr/>
        </p:nvSpPr>
        <p:spPr>
          <a:xfrm>
            <a:off x="1094440" y="1633328"/>
            <a:ext cx="6855741" cy="2001326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1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Servers</a:t>
            </a:r>
            <a:endParaRPr lang="en-US" dirty="0"/>
          </a:p>
        </p:txBody>
      </p:sp>
      <p:sp>
        <p:nvSpPr>
          <p:cNvPr id="7" name="Double Brace 6"/>
          <p:cNvSpPr/>
          <p:nvPr/>
        </p:nvSpPr>
        <p:spPr>
          <a:xfrm>
            <a:off x="1623181" y="1499094"/>
            <a:ext cx="5888749" cy="2052954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871" y="1739847"/>
            <a:ext cx="1888070" cy="1426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613" y="1264124"/>
            <a:ext cx="2292130" cy="1188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120" y="2570798"/>
            <a:ext cx="2336623" cy="105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Microservices</a:t>
            </a:r>
            <a:endParaRPr lang="en-US" dirty="0"/>
          </a:p>
        </p:txBody>
      </p:sp>
      <p:sp>
        <p:nvSpPr>
          <p:cNvPr id="7" name="Double Brace 6"/>
          <p:cNvSpPr/>
          <p:nvPr/>
        </p:nvSpPr>
        <p:spPr>
          <a:xfrm>
            <a:off x="1623181" y="1681301"/>
            <a:ext cx="5888749" cy="2052954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801" y="1793162"/>
            <a:ext cx="1765555" cy="1765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735" y="2422889"/>
            <a:ext cx="2270080" cy="686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5234" y1="30273" x2="18848" y2="31543"/>
                        <a14:foregroundMark x1="82715" y1="23926" x2="77051" y2="42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541" y="1793162"/>
            <a:ext cx="1873372" cy="18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0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this guy?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           Me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 anchor="ctr">
            <a:no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sz="2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System architect at Wix</a:t>
            </a:r>
          </a:p>
          <a:p>
            <a:pPr>
              <a:lnSpc>
                <a:spcPct val="110000"/>
              </a:lnSpc>
            </a:pPr>
            <a:r>
              <a:rPr lang="en-US" sz="26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Scala</a:t>
            </a:r>
            <a:r>
              <a:rPr lang="en-US" sz="2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user since 2011</a:t>
            </a:r>
          </a:p>
          <a:p>
            <a:pPr>
              <a:lnSpc>
                <a:spcPct val="110000"/>
              </a:lnSpc>
            </a:pPr>
            <a:r>
              <a:rPr lang="en-US" sz="2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User group leader:</a:t>
            </a:r>
          </a:p>
          <a:p>
            <a:pPr lvl="1">
              <a:lnSpc>
                <a:spcPct val="110000"/>
              </a:lnSpc>
              <a:buClr>
                <a:schemeClr val="tx1"/>
              </a:buClr>
            </a:pPr>
            <a:r>
              <a:rPr lang="en-US" sz="2400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Underscore</a:t>
            </a:r>
            <a:r>
              <a:rPr lang="en-US" sz="24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24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Scala</a:t>
            </a:r>
            <a:r>
              <a:rPr lang="en-US" sz="24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>
              <a:lnSpc>
                <a:spcPct val="110000"/>
              </a:lnSpc>
              <a:buClr>
                <a:schemeClr val="tx1"/>
              </a:buClr>
            </a:pPr>
            <a:r>
              <a:rPr lang="en-US" sz="2400" i="1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Java.IL</a:t>
            </a:r>
            <a:r>
              <a:rPr lang="en-US" sz="24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(Java/JVM)</a:t>
            </a:r>
          </a:p>
          <a:p>
            <a:pPr>
              <a:lnSpc>
                <a:spcPct val="110000"/>
              </a:lnSpc>
            </a:pPr>
            <a:r>
              <a:rPr lang="en-US" sz="2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Organizer of </a:t>
            </a:r>
            <a:r>
              <a:rPr lang="en-US" sz="2600" i="1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Scalapeño</a:t>
            </a:r>
            <a:endParaRPr lang="en-US" sz="2600" i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Wix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 anchor="ctr">
            <a:normAutofit fontScale="92500" lnSpcReduction="10000"/>
          </a:bodyPr>
          <a:lstStyle/>
          <a:p>
            <a:pPr>
              <a:lnSpc>
                <a:spcPct val="130000"/>
              </a:lnSpc>
              <a:buClr>
                <a:schemeClr val="tx1"/>
              </a:buClr>
            </a:pPr>
            <a:r>
              <a:rPr lang="en-US" sz="2600" dirty="0" smtClean="0">
                <a:solidFill>
                  <a:srgbClr val="F8C000"/>
                </a:solidFill>
              </a:rPr>
              <a:t>&gt;70M</a:t>
            </a:r>
            <a:r>
              <a:rPr lang="en-US" sz="2600" dirty="0" smtClean="0"/>
              <a:t> sites</a:t>
            </a:r>
          </a:p>
          <a:p>
            <a:pPr>
              <a:lnSpc>
                <a:spcPct val="130000"/>
              </a:lnSpc>
            </a:pPr>
            <a:r>
              <a:rPr lang="en-US" sz="2600" dirty="0" err="1" smtClean="0"/>
              <a:t>Scala</a:t>
            </a:r>
            <a:r>
              <a:rPr lang="en-US" sz="2600" dirty="0" smtClean="0"/>
              <a:t> shop since </a:t>
            </a:r>
            <a:r>
              <a:rPr lang="en-US" sz="2600" dirty="0" smtClean="0">
                <a:solidFill>
                  <a:srgbClr val="F8C000"/>
                </a:solidFill>
              </a:rPr>
              <a:t>2012</a:t>
            </a:r>
          </a:p>
          <a:p>
            <a:pPr>
              <a:lnSpc>
                <a:spcPct val="130000"/>
              </a:lnSpc>
            </a:pPr>
            <a:r>
              <a:rPr lang="en-US" sz="2600" dirty="0" smtClean="0"/>
              <a:t>The usual suspects:</a:t>
            </a:r>
          </a:p>
          <a:p>
            <a:pPr lvl="1">
              <a:lnSpc>
                <a:spcPct val="130000"/>
              </a:lnSpc>
            </a:pPr>
            <a:r>
              <a:rPr lang="en-US" sz="2400" dirty="0" err="1" smtClean="0"/>
              <a:t>Microservices</a:t>
            </a:r>
            <a:endParaRPr lang="en-US" sz="2400" dirty="0"/>
          </a:p>
          <a:p>
            <a:pPr lvl="1">
              <a:lnSpc>
                <a:spcPct val="130000"/>
              </a:lnSpc>
            </a:pPr>
            <a:r>
              <a:rPr lang="en-US" sz="2400" dirty="0" smtClean="0"/>
              <a:t>Continuous delivery</a:t>
            </a:r>
          </a:p>
          <a:p>
            <a:pPr lvl="1">
              <a:lnSpc>
                <a:spcPct val="130000"/>
              </a:lnSpc>
              <a:buClr>
                <a:schemeClr val="tx1"/>
              </a:buClr>
            </a:pPr>
            <a:r>
              <a:rPr lang="en-US" sz="2400" i="1" dirty="0">
                <a:solidFill>
                  <a:srgbClr val="F8C000"/>
                </a:solidFill>
              </a:rPr>
              <a:t>Legacy Java</a:t>
            </a:r>
            <a:r>
              <a:rPr lang="en-US" sz="2400" dirty="0"/>
              <a:t> </a:t>
            </a:r>
            <a:r>
              <a:rPr lang="en-US" sz="2400" dirty="0" smtClean="0"/>
              <a:t>codebase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392" y="1029273"/>
            <a:ext cx="668683" cy="601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8" b="100000" l="4340" r="100000">
                        <a14:foregroundMark x1="97651" y1="80635" x2="98993" y2="87209"/>
                        <a14:foregroundMark x1="96644" y1="77437" x2="89911" y2="6802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8" y="712477"/>
            <a:ext cx="923983" cy="9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0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Cautionary Tale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Beware </a:t>
            </a:r>
            <a:r>
              <a:rPr lang="en-US" i="1" dirty="0" err="1" smtClean="0">
                <a:solidFill>
                  <a:schemeClr val="accent1"/>
                </a:solidFill>
              </a:rPr>
              <a:t>scalaz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F8C000"/>
                </a:solidFill>
              </a:rPr>
              <a:t>cats</a:t>
            </a:r>
          </a:p>
          <a:p>
            <a:pPr lvl="1"/>
            <a:r>
              <a:rPr lang="en-US" dirty="0" smtClean="0"/>
              <a:t>Both are amazing</a:t>
            </a:r>
          </a:p>
          <a:p>
            <a:pPr lvl="1"/>
            <a:r>
              <a:rPr lang="en-US" dirty="0" smtClean="0"/>
              <a:t>Both do a </a:t>
            </a:r>
            <a:r>
              <a:rPr lang="en-US" i="1" dirty="0" smtClean="0">
                <a:solidFill>
                  <a:srgbClr val="F8C000"/>
                </a:solidFill>
              </a:rPr>
              <a:t>lot</a:t>
            </a:r>
            <a:endParaRPr lang="en-US" dirty="0" smtClean="0">
              <a:solidFill>
                <a:srgbClr val="F8C000"/>
              </a:solidFill>
            </a:endParaRPr>
          </a:p>
          <a:p>
            <a:pPr lvl="1"/>
            <a:r>
              <a:rPr lang="en-US" dirty="0" smtClean="0"/>
              <a:t>But they’re quite advanced</a:t>
            </a:r>
          </a:p>
          <a:p>
            <a:pPr lvl="1"/>
            <a:r>
              <a:rPr lang="en-US" dirty="0" smtClean="0"/>
              <a:t>… and poorly documented</a:t>
            </a:r>
          </a:p>
          <a:p>
            <a:r>
              <a:rPr lang="en-US" dirty="0" smtClean="0"/>
              <a:t>Remember: </a:t>
            </a:r>
            <a:r>
              <a:rPr lang="en-US" b="1" i="1" dirty="0" smtClean="0">
                <a:solidFill>
                  <a:srgbClr val="F8C000"/>
                </a:solidFill>
              </a:rPr>
              <a:t>YAGNI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52" y="1837977"/>
            <a:ext cx="2122159" cy="212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5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on </a:t>
            </a:r>
            <a:r>
              <a:rPr lang="en-US" dirty="0" err="1" smtClean="0"/>
              <a:t>Akka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Akka</a:t>
            </a:r>
            <a:r>
              <a:rPr lang="en-US" dirty="0" smtClean="0"/>
              <a:t> is </a:t>
            </a:r>
            <a:r>
              <a:rPr lang="en-US" i="1" dirty="0" smtClean="0">
                <a:solidFill>
                  <a:srgbClr val="F8C000"/>
                </a:solidFill>
              </a:rPr>
              <a:t>fantastic</a:t>
            </a:r>
          </a:p>
          <a:p>
            <a:pPr lvl="1"/>
            <a:r>
              <a:rPr lang="en-US" dirty="0" smtClean="0"/>
              <a:t>High performance</a:t>
            </a:r>
          </a:p>
          <a:p>
            <a:pPr lvl="1"/>
            <a:r>
              <a:rPr lang="en-US" dirty="0" smtClean="0"/>
              <a:t>Full-featured</a:t>
            </a:r>
          </a:p>
          <a:p>
            <a:pPr lvl="1"/>
            <a:r>
              <a:rPr lang="en-US" dirty="0" smtClean="0"/>
              <a:t>Great libraries (</a:t>
            </a:r>
            <a:r>
              <a:rPr lang="en-US" dirty="0" err="1" smtClean="0"/>
              <a:t>akka</a:t>
            </a:r>
            <a:r>
              <a:rPr lang="en-US" dirty="0" smtClean="0"/>
              <a:t>-http)</a:t>
            </a:r>
          </a:p>
          <a:p>
            <a:r>
              <a:rPr lang="en-US" dirty="0" smtClean="0"/>
              <a:t>But: is the actor model for </a:t>
            </a:r>
            <a:r>
              <a:rPr lang="en-US" i="1" dirty="0" smtClean="0">
                <a:solidFill>
                  <a:srgbClr val="F8C000"/>
                </a:solidFill>
              </a:rPr>
              <a:t>you</a:t>
            </a:r>
            <a:r>
              <a:rPr lang="en-US" dirty="0" smtClean="0"/>
              <a:t>?</a:t>
            </a:r>
          </a:p>
          <a:p>
            <a:r>
              <a:rPr lang="en-US" dirty="0"/>
              <a:t>Remember: </a:t>
            </a:r>
            <a:r>
              <a:rPr lang="en-US" b="1" i="1" dirty="0">
                <a:solidFill>
                  <a:srgbClr val="F8C000"/>
                </a:solidFill>
              </a:rPr>
              <a:t>YAGNI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752" y="665150"/>
            <a:ext cx="3211048" cy="31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77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94518" y="2251086"/>
            <a:ext cx="7772400" cy="1102519"/>
          </a:xfrm>
        </p:spPr>
        <p:txBody>
          <a:bodyPr/>
          <a:lstStyle/>
          <a:p>
            <a:r>
              <a:rPr lang="en-US" sz="8000" dirty="0" smtClean="0"/>
              <a:t>Call to</a:t>
            </a:r>
            <a:br>
              <a:rPr lang="en-US" sz="8000" dirty="0" smtClean="0"/>
            </a:br>
            <a:r>
              <a:rPr lang="en-US" sz="8000" dirty="0" smtClean="0"/>
              <a:t>Action</a:t>
            </a:r>
            <a:endParaRPr lang="en-US" sz="8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880317" y="567147"/>
            <a:ext cx="6400800" cy="13144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Last but not least…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17" y="0"/>
            <a:ext cx="3827511" cy="51435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57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65" y="1232562"/>
            <a:ext cx="7505920" cy="3102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 prst="slope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23165" y="1232563"/>
            <a:ext cx="7505920" cy="31020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dirty="0" smtClean="0">
                <a:solidFill>
                  <a:srgbClr val="FFFFFF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&gt;120 User Groups worldwide!</a:t>
            </a:r>
            <a:br>
              <a:rPr lang="en-US" sz="5400" dirty="0" smtClean="0">
                <a:solidFill>
                  <a:srgbClr val="FFFFFF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</a:br>
            <a:r>
              <a:rPr lang="en-US" sz="1000" dirty="0" smtClean="0">
                <a:solidFill>
                  <a:srgbClr val="FFFFFF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/>
            </a:r>
            <a:br>
              <a:rPr lang="en-US" sz="1000" dirty="0" smtClean="0">
                <a:solidFill>
                  <a:srgbClr val="FFFFFF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</a:br>
            <a:r>
              <a:rPr lang="en-US" sz="4400" b="1" i="1" dirty="0" smtClean="0">
                <a:solidFill>
                  <a:schemeClr val="accent1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http://</a:t>
            </a:r>
            <a:r>
              <a:rPr lang="en-US" sz="4400" b="1" i="1" dirty="0" err="1" smtClean="0">
                <a:solidFill>
                  <a:schemeClr val="accent1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</a:rPr>
              <a:t>scala.space</a:t>
            </a:r>
            <a:endParaRPr lang="en-US" sz="4400" b="1" i="1" dirty="0">
              <a:solidFill>
                <a:schemeClr val="accent1"/>
              </a:solidFill>
              <a:effectLst>
                <a:glow rad="127000">
                  <a:schemeClr val="bg1">
                    <a:alpha val="50000"/>
                  </a:schemeClr>
                </a:glo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6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Participate!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300939"/>
              </p:ext>
            </p:extLst>
          </p:nvPr>
        </p:nvGraphicFramePr>
        <p:xfrm>
          <a:off x="457200" y="994410"/>
          <a:ext cx="8229600" cy="3600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023110"/>
            <a:ext cx="1828800" cy="740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56" b="89744" l="2933" r="95601">
                        <a14:foregroundMark x1="2933" y1="33333" x2="2933" y2="29915"/>
                        <a14:foregroundMark x1="14076" y1="39316" x2="14370" y2="33333"/>
                        <a14:foregroundMark x1="24927" y1="18803" x2="30792" y2="16239"/>
                        <a14:foregroundMark x1="35191" y1="18803" x2="36364" y2="24786"/>
                        <a14:foregroundMark x1="40762" y1="28205" x2="41642" y2="25641"/>
                        <a14:foregroundMark x1="21701" y1="72650" x2="20528" y2="70085"/>
                        <a14:foregroundMark x1="26979" y1="69231" x2="27566" y2="71795"/>
                        <a14:foregroundMark x1="35777" y1="72650" x2="36657" y2="63248"/>
                        <a14:foregroundMark x1="47801" y1="61538" x2="47801" y2="64957"/>
                        <a14:foregroundMark x1="58065" y1="53846" x2="62463" y2="53846"/>
                        <a14:foregroundMark x1="68328" y1="60684" x2="67155" y2="52137"/>
                        <a14:foregroundMark x1="94135" y1="59829" x2="95601" y2="59829"/>
                        <a14:backgroundMark x1="18475" y1="76923" x2="18475" y2="76923"/>
                        <a14:backgroundMark x1="6452" y1="42735" x2="5572" y2="44444"/>
                        <a14:backgroundMark x1="28739" y1="32479" x2="28446" y2="35043"/>
                        <a14:backgroundMark x1="43988" y1="28205" x2="44868" y2="28205"/>
                        <a14:backgroundMark x1="28446" y1="24786" x2="27859" y2="26496"/>
                        <a14:backgroundMark x1="21114" y1="83761" x2="19355" y2="87179"/>
                        <a14:backgroundMark x1="43988" y1="18803" x2="42815" y2="18803"/>
                        <a14:backgroundMark x1="92082" y1="46154" x2="93255" y2="47863"/>
                        <a14:backgroundMark x1="92962" y1="55556" x2="98827" y2="52991"/>
                        <a14:backgroundMark x1="60997" y1="68376" x2="61877" y2="68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1" y="2708910"/>
            <a:ext cx="1785135" cy="548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640" y="3339846"/>
            <a:ext cx="1767840" cy="6583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0D2C40"/>
              </a:clrFrom>
              <a:clrTo>
                <a:srgbClr val="0D2C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617" y="1759396"/>
            <a:ext cx="1140884" cy="8434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67" y="3792961"/>
            <a:ext cx="1346374" cy="575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1" y="4080510"/>
            <a:ext cx="1752601" cy="178765"/>
          </a:xfrm>
          <a:prstGeom prst="rect">
            <a:avLst/>
          </a:prstGeom>
        </p:spPr>
      </p:pic>
      <p:pic>
        <p:nvPicPr>
          <p:cNvPr id="20" name="Picture 19" descr="Logo-cropped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98" y="3467100"/>
            <a:ext cx="1752601" cy="79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32" y="1858433"/>
            <a:ext cx="1608667" cy="1608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613" y="2719493"/>
            <a:ext cx="929216" cy="9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624133"/>
            <a:ext cx="7772400" cy="1021557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We’re done here!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3083120"/>
            <a:ext cx="7772400" cy="11251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Time to push the green button :-)</a:t>
            </a:r>
            <a:endParaRPr lang="en-US" sz="3600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082313" y="646460"/>
            <a:ext cx="7772400" cy="2348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ller"/>
                <a:ea typeface="+mn-ea"/>
                <a:cs typeface="Aller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ller"/>
                <a:ea typeface="+mn-ea"/>
                <a:cs typeface="Alle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ller"/>
                <a:ea typeface="+mn-ea"/>
                <a:cs typeface="Alle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ller"/>
                <a:ea typeface="+mn-ea"/>
                <a:cs typeface="Alle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ller"/>
                <a:ea typeface="+mn-ea"/>
                <a:cs typeface="Aller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smtClean="0">
                <a:hlinkClick r:id="rId2"/>
              </a:rPr>
              <a:t>tomer@tomergabel.com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@tomerg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4"/>
              </a:rPr>
              <a:t>http://il.linkedin.com/in/tomergabel</a:t>
            </a:r>
            <a:endParaRPr lang="en-US" dirty="0" smtClean="0"/>
          </a:p>
        </p:txBody>
      </p:sp>
      <p:pic>
        <p:nvPicPr>
          <p:cNvPr id="8" name="Picture 7" descr="LinkedIn-InBug-2C.eps"/>
          <p:cNvPicPr preferRelativeResize="0"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45" y="1855547"/>
            <a:ext cx="260231" cy="229428"/>
          </a:xfrm>
          <a:prstGeom prst="rect">
            <a:avLst/>
          </a:prstGeom>
        </p:spPr>
      </p:pic>
      <p:pic>
        <p:nvPicPr>
          <p:cNvPr id="9" name="Picture 8" descr="Closed_Envelope.png"/>
          <p:cNvPicPr preferRelativeResize="0"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13" y="841692"/>
            <a:ext cx="270000" cy="270000"/>
          </a:xfrm>
          <a:prstGeom prst="rect">
            <a:avLst/>
          </a:prstGeom>
        </p:spPr>
      </p:pic>
      <p:pic>
        <p:nvPicPr>
          <p:cNvPr id="13" name="Picture 12" descr="Twitter_logo_blue (1).eps"/>
          <p:cNvPicPr preferRelativeResize="0"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" y="1354959"/>
            <a:ext cx="271612" cy="221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7059" y="2368716"/>
            <a:ext cx="1092200" cy="174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79" y="116285"/>
            <a:ext cx="4303556" cy="471844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54702" y="1026581"/>
            <a:ext cx="4508298" cy="2233086"/>
          </a:xfrm>
        </p:spPr>
        <p:txBody>
          <a:bodyPr anchor="ctr">
            <a:noAutofit/>
          </a:bodyPr>
          <a:lstStyle/>
          <a:p>
            <a:pPr algn="r"/>
            <a:r>
              <a:rPr lang="en-US" sz="6000" dirty="0" err="1" smtClean="0"/>
              <a:t>Scala</a:t>
            </a:r>
            <a:r>
              <a:rPr lang="en-US" sz="6000" dirty="0" smtClean="0"/>
              <a:t> in a</a:t>
            </a:r>
            <a:br>
              <a:rPr lang="en-US" sz="6000" dirty="0" smtClean="0"/>
            </a:br>
            <a:r>
              <a:rPr lang="en-US" sz="6000" dirty="0" smtClean="0"/>
              <a:t>nutshell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3481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198" y="1200151"/>
            <a:ext cx="5892801" cy="33944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You’ve heard it all </a:t>
            </a:r>
            <a:r>
              <a:rPr lang="en-US" dirty="0" smtClean="0"/>
              <a:t>before!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Statically-typed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Targets the </a:t>
            </a:r>
            <a:r>
              <a:rPr lang="en-US" dirty="0" smtClean="0"/>
              <a:t>JVM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… and JavaScript, and </a:t>
            </a:r>
            <a:r>
              <a:rPr lang="en-US" dirty="0"/>
              <a:t>Android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Hybrid </a:t>
            </a:r>
            <a:r>
              <a:rPr lang="en-US" dirty="0" smtClean="0"/>
              <a:t>object-oriented/functional</a:t>
            </a:r>
            <a:endParaRPr lang="en-US" dirty="0"/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i="1" dirty="0" smtClean="0">
                <a:solidFill>
                  <a:schemeClr val="accent1"/>
                </a:solidFill>
              </a:rPr>
              <a:t>Ponies, unicorns, </a:t>
            </a:r>
            <a:r>
              <a:rPr lang="en-US" i="1" dirty="0" err="1">
                <a:solidFill>
                  <a:schemeClr val="accent1"/>
                </a:solidFill>
              </a:rPr>
              <a:t>y</a:t>
            </a:r>
            <a:r>
              <a:rPr lang="en-US" i="1" dirty="0" err="1" smtClean="0">
                <a:solidFill>
                  <a:schemeClr val="accent1"/>
                </a:solidFill>
              </a:rPr>
              <a:t>ada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i="1" dirty="0" err="1" smtClean="0">
                <a:solidFill>
                  <a:schemeClr val="accent1"/>
                </a:solidFill>
              </a:rPr>
              <a:t>yada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i="1" dirty="0" err="1" smtClean="0">
                <a:solidFill>
                  <a:schemeClr val="accent1"/>
                </a:solidFill>
              </a:rPr>
              <a:t>yada</a:t>
            </a:r>
            <a:endParaRPr lang="en-US" i="1" dirty="0">
              <a:solidFill>
                <a:schemeClr val="accent1"/>
              </a:solidFill>
            </a:endParaRP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1" b="100000" l="26708" r="99028">
                        <a14:foregroundMark x1="99028" y1="97480" x2="62044" y2="69408"/>
                        <a14:foregroundMark x1="72438" y1="82803" x2="49588" y2="99027"/>
                        <a14:foregroundMark x1="59776" y1="75022" x2="47085" y2="96552"/>
                        <a14:foregroundMark x1="69523" y1="56012" x2="79918" y2="81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624" r="19261"/>
          <a:stretch/>
        </p:blipFill>
        <p:spPr>
          <a:xfrm>
            <a:off x="5776383" y="1200548"/>
            <a:ext cx="2910417" cy="3394075"/>
          </a:xfrm>
        </p:spPr>
      </p:pic>
    </p:spTree>
    <p:extLst>
      <p:ext uri="{BB962C8B-B14F-4D97-AF65-F5344CB8AC3E}">
        <p14:creationId xmlns:p14="http://schemas.microsoft.com/office/powerpoint/2010/main" val="303316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better 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Less boilerplate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Less baggage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Less old and boring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New toys to play with</a:t>
            </a:r>
            <a:endParaRPr lang="en-US" sz="2800" dirty="0"/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800" b="1" i="1" dirty="0" smtClean="0">
                <a:solidFill>
                  <a:schemeClr val="accent2"/>
                </a:solidFill>
              </a:rPr>
              <a:t>⇒ Happier developers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  <a:p>
            <a:pPr lvl="1">
              <a:lnSpc>
                <a:spcPct val="150000"/>
              </a:lnSpc>
            </a:pPr>
            <a:endParaRPr lang="en-US" sz="240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2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better 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Less boilerplate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Less baggage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Less old and boring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New toys to play with</a:t>
            </a:r>
            <a:endParaRPr lang="en-US" sz="2800" dirty="0"/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800" b="1" i="1" dirty="0">
                <a:solidFill>
                  <a:schemeClr val="accent2"/>
                </a:solidFill>
              </a:rPr>
              <a:t>⇒ </a:t>
            </a:r>
            <a:r>
              <a:rPr lang="en-US" sz="2800" b="1" i="1" dirty="0" smtClean="0">
                <a:solidFill>
                  <a:schemeClr val="accent2"/>
                </a:solidFill>
              </a:rPr>
              <a:t>Happier developers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  <a:p>
            <a:pPr lvl="1">
              <a:lnSpc>
                <a:spcPct val="150000"/>
              </a:lnSpc>
            </a:pPr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314335" cy="479822"/>
          </a:xfrm>
        </p:spPr>
        <p:txBody>
          <a:bodyPr/>
          <a:lstStyle/>
          <a:p>
            <a:r>
              <a:rPr lang="en-US" dirty="0" smtClean="0"/>
              <a:t>Gateway drug to Haskell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 smtClean="0"/>
              <a:t>Can be functional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... if you want it to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Better abstractions</a:t>
            </a:r>
          </a:p>
        </p:txBody>
      </p:sp>
    </p:spTree>
    <p:extLst>
      <p:ext uri="{BB962C8B-B14F-4D97-AF65-F5344CB8AC3E}">
        <p14:creationId xmlns:p14="http://schemas.microsoft.com/office/powerpoint/2010/main" val="14593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better 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Less boilerplate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Less baggage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Less old and boring</a:t>
            </a:r>
          </a:p>
          <a:p>
            <a:pPr marL="0" indent="0">
              <a:lnSpc>
                <a:spcPct val="140000"/>
              </a:lnSpc>
              <a:buNone/>
            </a:pPr>
            <a:endParaRPr lang="en-US" dirty="0" smtClean="0"/>
          </a:p>
          <a:p>
            <a:pPr lvl="1">
              <a:lnSpc>
                <a:spcPct val="140000"/>
              </a:lnSpc>
            </a:pPr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314335" cy="479822"/>
          </a:xfrm>
        </p:spPr>
        <p:txBody>
          <a:bodyPr/>
          <a:lstStyle/>
          <a:p>
            <a:r>
              <a:rPr lang="en-US" dirty="0" smtClean="0"/>
              <a:t>Gateway drug to Haskell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Can be functional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... if you want it to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Better abstractions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3" y="3236348"/>
            <a:ext cx="8229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7350" lvl="3" indent="-285750">
              <a:lnSpc>
                <a:spcPct val="120000"/>
              </a:lnSpc>
              <a:buFont typeface="Arial"/>
              <a:buChar char="•"/>
            </a:pPr>
            <a:r>
              <a:rPr lang="en-US" sz="3400" dirty="0"/>
              <a:t>New toys to play with</a:t>
            </a:r>
          </a:p>
          <a:p>
            <a:pPr marL="1657350" lvl="3" indent="-285750">
              <a:lnSpc>
                <a:spcPct val="120000"/>
              </a:lnSpc>
              <a:buClr>
                <a:schemeClr val="tx1"/>
              </a:buClr>
              <a:buFont typeface="Arial"/>
              <a:buChar char="•"/>
            </a:pPr>
            <a:r>
              <a:rPr lang="en-US" sz="3600" b="1" i="1" dirty="0">
                <a:solidFill>
                  <a:schemeClr val="accent2"/>
                </a:solidFill>
              </a:rPr>
              <a:t>⇒ </a:t>
            </a:r>
            <a:r>
              <a:rPr lang="en-US" sz="3400" b="1" i="1" dirty="0" smtClean="0">
                <a:solidFill>
                  <a:schemeClr val="accent2"/>
                </a:solidFill>
              </a:rPr>
              <a:t>Happier </a:t>
            </a:r>
            <a:r>
              <a:rPr lang="en-US" sz="3400" b="1" i="1" dirty="0">
                <a:solidFill>
                  <a:schemeClr val="accent2"/>
                </a:solidFill>
              </a:rPr>
              <a:t>developers</a:t>
            </a:r>
          </a:p>
          <a:p>
            <a:pPr>
              <a:lnSpc>
                <a:spcPct val="14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6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ix Engineering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Aller">
      <a:majorFont>
        <a:latin typeface="Aller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ller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Wix Engineering.thmx</Template>
  <TotalTime>13939</TotalTime>
  <Words>1142</Words>
  <Application>Microsoft Macintosh PowerPoint</Application>
  <PresentationFormat>On-screen Show (16:9)</PresentationFormat>
  <Paragraphs>299</Paragraphs>
  <Slides>45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Wix Engineering</vt:lpstr>
      <vt:lpstr>Scala in the Wild</vt:lpstr>
      <vt:lpstr>Agenda</vt:lpstr>
      <vt:lpstr>Who is this guy?</vt:lpstr>
      <vt:lpstr>Who is this guy?</vt:lpstr>
      <vt:lpstr>Scala in a nutshell</vt:lpstr>
      <vt:lpstr>Recap</vt:lpstr>
      <vt:lpstr>Executive Summary </vt:lpstr>
      <vt:lpstr>Executive Summary </vt:lpstr>
      <vt:lpstr>Executive Summary </vt:lpstr>
      <vt:lpstr>The Fineprint</vt:lpstr>
      <vt:lpstr>Bootstrapping</vt:lpstr>
      <vt:lpstr>Gimme Three Steps</vt:lpstr>
      <vt:lpstr>Gimme Three Steps</vt:lpstr>
      <vt:lpstr>Gimme Three Steps</vt:lpstr>
      <vt:lpstr>Migration Strategies</vt:lpstr>
      <vt:lpstr>1. Greenfield project</vt:lpstr>
      <vt:lpstr>2. Gateway drug</vt:lpstr>
      <vt:lpstr>3. The layered approach</vt:lpstr>
      <vt:lpstr>4. The silo approach</vt:lpstr>
      <vt:lpstr>Learning</vt:lpstr>
      <vt:lpstr>Books</vt:lpstr>
      <vt:lpstr>Online Resources</vt:lpstr>
      <vt:lpstr>Practical Considerations</vt:lpstr>
      <vt:lpstr>On Build Times</vt:lpstr>
      <vt:lpstr>On Build Times</vt:lpstr>
      <vt:lpstr>Embrace Immutability</vt:lpstr>
      <vt:lpstr>Functional Madness</vt:lpstr>
      <vt:lpstr>Collective Abuse</vt:lpstr>
      <vt:lpstr>Collective Abuse</vt:lpstr>
      <vt:lpstr>Collective Abuse</vt:lpstr>
      <vt:lpstr>Collective Abuse</vt:lpstr>
      <vt:lpstr>Collective Abuse</vt:lpstr>
      <vt:lpstr>Symbolic Operators</vt:lpstr>
      <vt:lpstr>Use the Force</vt:lpstr>
      <vt:lpstr>Ecosystem</vt:lpstr>
      <vt:lpstr>Let’s Get Busy</vt:lpstr>
      <vt:lpstr>Testing</vt:lpstr>
      <vt:lpstr>Web Servers</vt:lpstr>
      <vt:lpstr>Microservices</vt:lpstr>
      <vt:lpstr>Cautionary Tale</vt:lpstr>
      <vt:lpstr>A Word on Akka</vt:lpstr>
      <vt:lpstr>Call to Action</vt:lpstr>
      <vt:lpstr>Participate!</vt:lpstr>
      <vt:lpstr>Participate!</vt:lpstr>
      <vt:lpstr>We’re done here!</vt:lpstr>
    </vt:vector>
  </TitlesOfParts>
  <Company>Wix 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 in the Wild</dc:title>
  <dc:creator>Tomer Gabel</dc:creator>
  <cp:lastModifiedBy>Tomer Gabel</cp:lastModifiedBy>
  <cp:revision>78</cp:revision>
  <dcterms:created xsi:type="dcterms:W3CDTF">2015-10-19T06:22:41Z</dcterms:created>
  <dcterms:modified xsi:type="dcterms:W3CDTF">2015-10-29T17:42:36Z</dcterms:modified>
</cp:coreProperties>
</file>