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4" r:id="rId3"/>
    <p:sldMasterId id="2147483711" r:id="rId4"/>
    <p:sldMasterId id="2147483727" r:id="rId5"/>
    <p:sldMasterId id="2147483745" r:id="rId6"/>
  </p:sldMasterIdLst>
  <p:notesMasterIdLst>
    <p:notesMasterId r:id="rId32"/>
  </p:notesMasterIdLst>
  <p:sldIdLst>
    <p:sldId id="257" r:id="rId7"/>
    <p:sldId id="328" r:id="rId8"/>
    <p:sldId id="307" r:id="rId9"/>
    <p:sldId id="329" r:id="rId10"/>
    <p:sldId id="330" r:id="rId11"/>
    <p:sldId id="342" r:id="rId12"/>
    <p:sldId id="317" r:id="rId13"/>
    <p:sldId id="341" r:id="rId14"/>
    <p:sldId id="332" r:id="rId15"/>
    <p:sldId id="316" r:id="rId16"/>
    <p:sldId id="321" r:id="rId17"/>
    <p:sldId id="333" r:id="rId18"/>
    <p:sldId id="334" r:id="rId19"/>
    <p:sldId id="323" r:id="rId20"/>
    <p:sldId id="322" r:id="rId21"/>
    <p:sldId id="325" r:id="rId22"/>
    <p:sldId id="324" r:id="rId23"/>
    <p:sldId id="335" r:id="rId24"/>
    <p:sldId id="326" r:id="rId25"/>
    <p:sldId id="336" r:id="rId26"/>
    <p:sldId id="337" r:id="rId27"/>
    <p:sldId id="339" r:id="rId28"/>
    <p:sldId id="340" r:id="rId29"/>
    <p:sldId id="338" r:id="rId30"/>
    <p:sldId id="34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4B1156A-380E-4F78-BDF5-A606A8083BF9}" styleName="Stile medio 4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39" autoAdjust="0"/>
    <p:restoredTop sz="96801" autoAdjust="0"/>
  </p:normalViewPr>
  <p:slideViewPr>
    <p:cSldViewPr>
      <p:cViewPr varScale="1">
        <p:scale>
          <a:sx n="143" d="100"/>
          <a:sy n="143" d="100"/>
        </p:scale>
        <p:origin x="200" y="696"/>
      </p:cViewPr>
      <p:guideLst>
        <p:guide orient="horz" pos="2160"/>
        <p:guide pos="2880"/>
      </p:guideLst>
    </p:cSldViewPr>
  </p:slideViewPr>
  <p:notesTextViewPr>
    <p:cViewPr>
      <p:scale>
        <a:sx n="1" d="1"/>
        <a:sy n="1" d="1"/>
      </p:scale>
      <p:origin x="0" y="0"/>
    </p:cViewPr>
  </p:notesTextViewPr>
  <p:sorterViewPr>
    <p:cViewPr>
      <p:scale>
        <a:sx n="170" d="100"/>
        <a:sy n="170" d="100"/>
      </p:scale>
      <p:origin x="0" y="81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notesMaster" Target="notesMasters/notesMaster1.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881A02-C94C-466E-B8BF-F1AA914A7D1A}" type="datetimeFigureOut">
              <a:rPr lang="en-US" smtClean="0"/>
              <a:t>10/23/15</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D8837C-0D4D-4F1C-931F-199DF6CB9CEB}" type="slidenum">
              <a:rPr lang="en-US" smtClean="0"/>
              <a:t>‹#›</a:t>
            </a:fld>
            <a:endParaRPr lang="en-US"/>
          </a:p>
        </p:txBody>
      </p:sp>
    </p:spTree>
    <p:extLst>
      <p:ext uri="{BB962C8B-B14F-4D97-AF65-F5344CB8AC3E}">
        <p14:creationId xmlns:p14="http://schemas.microsoft.com/office/powerpoint/2010/main" val="515116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latin typeface="Calibri" charset="0"/>
            </a:endParaRPr>
          </a:p>
        </p:txBody>
      </p:sp>
    </p:spTree>
    <p:extLst>
      <p:ext uri="{BB962C8B-B14F-4D97-AF65-F5344CB8AC3E}">
        <p14:creationId xmlns:p14="http://schemas.microsoft.com/office/powerpoint/2010/main" val="3512748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134CA50-ADDE-454D-BB88-255FFAF7103A}" type="slidenum">
              <a:rPr lang="it-IT" altLang="en-US" sz="1200"/>
              <a:pPr eaLnBrk="1" hangingPunct="1"/>
              <a:t>4</a:t>
            </a:fld>
            <a:endParaRPr lang="it-IT" altLang="en-US" sz="1200"/>
          </a:p>
        </p:txBody>
      </p:sp>
    </p:spTree>
    <p:extLst>
      <p:ext uri="{BB962C8B-B14F-4D97-AF65-F5344CB8AC3E}">
        <p14:creationId xmlns:p14="http://schemas.microsoft.com/office/powerpoint/2010/main" val="3181617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C2FD9D8-29AF-4246-86E1-33FCE3600B07}" type="slidenum">
              <a:rPr lang="it-IT" altLang="en-US" sz="1200"/>
              <a:pPr eaLnBrk="1" hangingPunct="1"/>
              <a:t>5</a:t>
            </a:fld>
            <a:endParaRPr lang="it-IT" altLang="en-US" sz="1200"/>
          </a:p>
        </p:txBody>
      </p:sp>
    </p:spTree>
    <p:extLst>
      <p:ext uri="{BB962C8B-B14F-4D97-AF65-F5344CB8AC3E}">
        <p14:creationId xmlns:p14="http://schemas.microsoft.com/office/powerpoint/2010/main" val="629974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9A508-F707-49CB-B6E9-734C142B30EE}" type="slidenum">
              <a:rPr lang="it-IT" smtClean="0"/>
              <a:pPr>
                <a:defRPr/>
              </a:pPr>
              <a:t>8</a:t>
            </a:fld>
            <a:endParaRPr lang="it-IT"/>
          </a:p>
        </p:txBody>
      </p:sp>
    </p:spTree>
    <p:extLst>
      <p:ext uri="{BB962C8B-B14F-4D97-AF65-F5344CB8AC3E}">
        <p14:creationId xmlns:p14="http://schemas.microsoft.com/office/powerpoint/2010/main" val="1333466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ＭＳ Ｐゴシック" charset="0"/>
                <a:cs typeface="ＭＳ Ｐゴシック" charset="0"/>
              </a:rPr>
              <a:t>What we used in the Eclipse </a:t>
            </a:r>
            <a:r>
              <a:rPr lang="en-US" dirty="0" err="1">
                <a:ea typeface="ＭＳ Ｐゴシック" charset="0"/>
                <a:cs typeface="ＭＳ Ｐゴシック" charset="0"/>
              </a:rPr>
              <a:t>IoT</a:t>
            </a:r>
            <a:r>
              <a:rPr lang="en-US" dirty="0">
                <a:ea typeface="ＭＳ Ｐゴシック" charset="0"/>
                <a:cs typeface="ＭＳ Ｐゴシック" charset="0"/>
              </a:rPr>
              <a:t> demo.</a:t>
            </a: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88E87ED-8105-5D42-89E5-2C0BCD873137}" type="slidenum">
              <a:rPr lang="it-IT" sz="1200"/>
              <a:pPr eaLnBrk="1" hangingPunct="1"/>
              <a:t>9</a:t>
            </a:fld>
            <a:endParaRPr lang="it-IT" sz="1200"/>
          </a:p>
        </p:txBody>
      </p:sp>
    </p:spTree>
    <p:extLst>
      <p:ext uri="{BB962C8B-B14F-4D97-AF65-F5344CB8AC3E}">
        <p14:creationId xmlns:p14="http://schemas.microsoft.com/office/powerpoint/2010/main" val="784947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xfrm>
            <a:off x="1143000" y="685800"/>
            <a:ext cx="4572000" cy="3429000"/>
          </a:xfrm>
          <a:prstGeom prst="rect">
            <a:avLst/>
          </a:prstGeom>
          <a:ln/>
        </p:spPr>
      </p:sp>
      <p:sp>
        <p:nvSpPr>
          <p:cNvPr id="2355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What we used in the Eclipse IoT demo.</a:t>
            </a:r>
          </a:p>
        </p:txBody>
      </p:sp>
      <p:sp>
        <p:nvSpPr>
          <p:cNvPr id="2355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88E87ED-8105-5D42-89E5-2C0BCD873137}" type="slidenum">
              <a:rPr lang="it-IT" sz="1200"/>
              <a:pPr eaLnBrk="1" hangingPunct="1"/>
              <a:t>11</a:t>
            </a:fld>
            <a:endParaRPr lang="it-IT" sz="1200"/>
          </a:p>
        </p:txBody>
      </p:sp>
    </p:spTree>
    <p:extLst>
      <p:ext uri="{BB962C8B-B14F-4D97-AF65-F5344CB8AC3E}">
        <p14:creationId xmlns:p14="http://schemas.microsoft.com/office/powerpoint/2010/main" val="3502736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immagine diapositiva 1"/>
          <p:cNvSpPr>
            <a:spLocks noGrp="1" noRot="1" noChangeAspect="1" noTextEdit="1"/>
          </p:cNvSpPr>
          <p:nvPr>
            <p:ph type="sldImg"/>
          </p:nvPr>
        </p:nvSpPr>
        <p:spPr>
          <a:ln/>
        </p:spPr>
      </p:sp>
      <p:sp>
        <p:nvSpPr>
          <p:cNvPr id="21507" name="Segnaposto note 2"/>
          <p:cNvSpPr>
            <a:spLocks noGrp="1"/>
          </p:cNvSpPr>
          <p:nvPr>
            <p:ph type="body" idx="1"/>
          </p:nvPr>
        </p:nvSpPr>
        <p:spPr>
          <a:noFill/>
          <a:ln/>
        </p:spPr>
        <p:txBody>
          <a:bodyPr/>
          <a:lstStyle/>
          <a:p>
            <a:endParaRPr lang="en-US" smtClean="0"/>
          </a:p>
        </p:txBody>
      </p:sp>
      <p:sp>
        <p:nvSpPr>
          <p:cNvPr id="21508" name="Segnaposto numero diapositiva 3"/>
          <p:cNvSpPr>
            <a:spLocks noGrp="1"/>
          </p:cNvSpPr>
          <p:nvPr>
            <p:ph type="sldNum" sz="quarter" idx="5"/>
          </p:nvPr>
        </p:nvSpPr>
        <p:spPr>
          <a:noFill/>
        </p:spPr>
        <p:txBody>
          <a:bodyPr/>
          <a:lstStyle/>
          <a:p>
            <a:fld id="{3E6CEE80-57A0-40B1-8A1A-C0ABD284F600}" type="slidenum">
              <a:rPr lang="it-IT"/>
              <a:pPr/>
              <a:t>12</a:t>
            </a:fld>
            <a:endParaRPr lang="it-IT"/>
          </a:p>
        </p:txBody>
      </p:sp>
    </p:spTree>
    <p:extLst>
      <p:ext uri="{BB962C8B-B14F-4D97-AF65-F5344CB8AC3E}">
        <p14:creationId xmlns:p14="http://schemas.microsoft.com/office/powerpoint/2010/main" val="1106427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Device Firmware/Software Updates</a:t>
            </a:r>
          </a:p>
          <a:p>
            <a:pPr lvl="1"/>
            <a:r>
              <a:rPr lang="en-US" dirty="0" smtClean="0"/>
              <a:t>Did the device get the update? When? Was it valid &amp; installed?</a:t>
            </a:r>
          </a:p>
          <a:p>
            <a:r>
              <a:rPr lang="en-US" dirty="0" smtClean="0"/>
              <a:t>Configuration Updates</a:t>
            </a:r>
          </a:p>
          <a:p>
            <a:pPr lvl="1"/>
            <a:r>
              <a:rPr lang="en-US" dirty="0" smtClean="0"/>
              <a:t>Same Questions…</a:t>
            </a:r>
          </a:p>
          <a:p>
            <a:pPr lvl="1"/>
            <a:endParaRPr lang="en-US" dirty="0" smtClean="0"/>
          </a:p>
          <a:p>
            <a:r>
              <a:rPr lang="en-US" dirty="0" smtClean="0"/>
              <a:t>Remote Resource Control/Interaction</a:t>
            </a:r>
          </a:p>
          <a:p>
            <a:pPr lvl="1"/>
            <a:r>
              <a:rPr lang="en-US" dirty="0" smtClean="0"/>
              <a:t>Device management/Backend business logic needs to start/stop/interact with a device side service</a:t>
            </a:r>
          </a:p>
          <a:p>
            <a:pPr lvl="2"/>
            <a:r>
              <a:rPr lang="en-US" dirty="0" smtClean="0"/>
              <a:t>Control of actuators</a:t>
            </a:r>
          </a:p>
          <a:p>
            <a:pPr lvl="2"/>
            <a:r>
              <a:rPr lang="en-US" dirty="0" smtClean="0"/>
              <a:t>Dynamic status requests</a:t>
            </a:r>
          </a:p>
          <a:p>
            <a:pPr lvl="2"/>
            <a:r>
              <a:rPr lang="en-US" dirty="0" smtClean="0"/>
              <a:t>Remote Command execution</a:t>
            </a:r>
          </a:p>
          <a:p>
            <a:pPr lvl="2"/>
            <a:r>
              <a:rPr lang="en-US" dirty="0" smtClean="0"/>
              <a:t>Remote Service Control/Interaction</a:t>
            </a:r>
          </a:p>
          <a:p>
            <a:r>
              <a:rPr lang="en-US" dirty="0" smtClean="0"/>
              <a:t>Other considerations</a:t>
            </a:r>
          </a:p>
          <a:p>
            <a:pPr lvl="1"/>
            <a:r>
              <a:rPr lang="en-US" dirty="0" smtClean="0"/>
              <a:t>Extensibility, </a:t>
            </a:r>
            <a:r>
              <a:rPr lang="en-US" dirty="0" err="1" smtClean="0"/>
              <a:t>mutitenancy</a:t>
            </a:r>
            <a:r>
              <a:rPr lang="en-US" dirty="0" smtClean="0"/>
              <a:t>, client addressing, multiple applications, resource management…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69CDBC7-8088-C747-8156-22E5AA43093D}" type="slidenum">
              <a:rPr lang="en-US" smtClean="0"/>
              <a:t>18</a:t>
            </a:fld>
            <a:endParaRPr lang="en-US"/>
          </a:p>
        </p:txBody>
      </p:sp>
    </p:spTree>
    <p:extLst>
      <p:ext uri="{BB962C8B-B14F-4D97-AF65-F5344CB8AC3E}">
        <p14:creationId xmlns:p14="http://schemas.microsoft.com/office/powerpoint/2010/main" val="1265515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jpe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jpe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jpeg"/><Relationship Id="rId3" Type="http://schemas.openxmlformats.org/officeDocument/2006/relationships/image" Target="../media/image2.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5" name="Immagine 5" descr="B3-3A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Grp="1" noChangeArrowheads="1"/>
          </p:cNvSpPr>
          <p:nvPr>
            <p:ph type="ctrTitle"/>
          </p:nvPr>
        </p:nvSpPr>
        <p:spPr>
          <a:xfrm>
            <a:off x="323850" y="1987550"/>
            <a:ext cx="8460000" cy="720725"/>
          </a:xfrm>
        </p:spPr>
        <p:txBody>
          <a:bodyPr/>
          <a:lstStyle>
            <a:lvl1pPr>
              <a:defRPr sz="3000">
                <a:solidFill>
                  <a:srgbClr val="4B90CF"/>
                </a:solidFill>
              </a:defRPr>
            </a:lvl1pPr>
          </a:lstStyle>
          <a:p>
            <a:r>
              <a:rPr lang="it-IT" dirty="0"/>
              <a:t>Fare clic per modificare lo stile del titolo</a:t>
            </a:r>
          </a:p>
        </p:txBody>
      </p:sp>
      <p:sp>
        <p:nvSpPr>
          <p:cNvPr id="25604" name="Rectangle 4"/>
          <p:cNvSpPr>
            <a:spLocks noGrp="1" noChangeArrowheads="1"/>
          </p:cNvSpPr>
          <p:nvPr>
            <p:ph type="subTitle" idx="1"/>
          </p:nvPr>
        </p:nvSpPr>
        <p:spPr>
          <a:xfrm>
            <a:off x="323850" y="2895600"/>
            <a:ext cx="8460000" cy="3557588"/>
          </a:xfrm>
        </p:spPr>
        <p:txBody>
          <a:bodyPr/>
          <a:lstStyle>
            <a:lvl1pPr marL="0" indent="0">
              <a:buFontTx/>
              <a:buNone/>
              <a:defRPr sz="2400">
                <a:solidFill>
                  <a:srgbClr val="6E7178"/>
                </a:solidFill>
              </a:defRPr>
            </a:lvl1pPr>
          </a:lstStyle>
          <a:p>
            <a:r>
              <a:rPr lang="it-IT" dirty="0"/>
              <a:t>Fare clic per modificare lo stile del sottotitolo dello schema</a:t>
            </a:r>
          </a:p>
        </p:txBody>
      </p:sp>
      <p:sp>
        <p:nvSpPr>
          <p:cNvPr id="9" name="Segnaposto testo 8"/>
          <p:cNvSpPr>
            <a:spLocks noGrp="1"/>
          </p:cNvSpPr>
          <p:nvPr>
            <p:ph type="body" sz="quarter" idx="11"/>
          </p:nvPr>
        </p:nvSpPr>
        <p:spPr>
          <a:xfrm>
            <a:off x="322858" y="6310585"/>
            <a:ext cx="4825206" cy="358775"/>
          </a:xfrm>
        </p:spPr>
        <p:txBody>
          <a:bodyPr/>
          <a:lstStyle>
            <a:lvl1pPr>
              <a:defRPr sz="1800"/>
            </a:lvl1pPr>
          </a:lstStyle>
          <a:p>
            <a:pPr lvl="0"/>
            <a:r>
              <a:rPr lang="it-IT" smtClean="0"/>
              <a:t>Fare clic per modificare stili del testo dello schema</a:t>
            </a:r>
          </a:p>
        </p:txBody>
      </p:sp>
    </p:spTree>
    <p:extLst>
      <p:ext uri="{BB962C8B-B14F-4D97-AF65-F5344CB8AC3E}">
        <p14:creationId xmlns:p14="http://schemas.microsoft.com/office/powerpoint/2010/main" val="2496072380"/>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81000" y="273050"/>
            <a:ext cx="3008313" cy="1098550"/>
          </a:xfrm>
        </p:spPr>
        <p:txBody>
          <a:bodyPr anchor="b"/>
          <a:lstStyle>
            <a:lvl1pPr algn="l">
              <a:defRPr sz="2000" b="1"/>
            </a:lvl1pPr>
          </a:lstStyle>
          <a:p>
            <a:r>
              <a:rPr lang="it-IT" dirty="0" smtClean="0"/>
              <a:t>Fare clic per modificare stile</a:t>
            </a:r>
            <a:endParaRPr lang="it-IT" dirty="0"/>
          </a:p>
        </p:txBody>
      </p:sp>
      <p:sp>
        <p:nvSpPr>
          <p:cNvPr id="3" name="Segnaposto contenuto 2"/>
          <p:cNvSpPr>
            <a:spLocks noGrp="1"/>
          </p:cNvSpPr>
          <p:nvPr>
            <p:ph idx="1"/>
          </p:nvPr>
        </p:nvSpPr>
        <p:spPr>
          <a:xfrm>
            <a:off x="3575050" y="273050"/>
            <a:ext cx="5111750" cy="5853113"/>
          </a:xfrm>
        </p:spPr>
        <p:txBody>
          <a:bodyPr/>
          <a:lstStyle>
            <a:lvl1pPr>
              <a:defRPr sz="24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testo 3"/>
          <p:cNvSpPr>
            <a:spLocks noGrp="1"/>
          </p:cNvSpPr>
          <p:nvPr>
            <p:ph type="body" sz="half" idx="2"/>
          </p:nvPr>
        </p:nvSpPr>
        <p:spPr>
          <a:xfrm>
            <a:off x="3810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Fare clic per modificare gli stili del testo dello schema</a:t>
            </a:r>
          </a:p>
        </p:txBody>
      </p:sp>
      <p:sp>
        <p:nvSpPr>
          <p:cNvPr id="5"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fontAlgn="base">
              <a:spcBef>
                <a:spcPct val="0"/>
              </a:spcBef>
              <a:spcAft>
                <a:spcPct val="0"/>
              </a:spcAft>
            </a:pPr>
            <a:fld id="{B844AF54-F4E2-4C31-83FC-C14E74D707A5}" type="slidenum">
              <a:rPr lang="it-IT">
                <a:solidFill>
                  <a:srgbClr val="6E7178"/>
                </a:solidFill>
                <a:ea typeface="ＭＳ Ｐゴシック" pitchFamily="34" charset="-128"/>
              </a:rPr>
              <a:pPr fontAlgn="base">
                <a:spcBef>
                  <a:spcPct val="0"/>
                </a:spcBef>
                <a:spcAft>
                  <a:spcPct val="0"/>
                </a:spcAft>
              </a:pPr>
              <a:t>‹#›</a:t>
            </a:fld>
            <a:endParaRPr lang="it-IT">
              <a:solidFill>
                <a:srgbClr val="6E7178"/>
              </a:solidFill>
              <a:ea typeface="ＭＳ Ｐゴシック" pitchFamily="34" charset="-128"/>
            </a:endParaRPr>
          </a:p>
        </p:txBody>
      </p:sp>
    </p:spTree>
    <p:extLst>
      <p:ext uri="{BB962C8B-B14F-4D97-AF65-F5344CB8AC3E}">
        <p14:creationId xmlns:p14="http://schemas.microsoft.com/office/powerpoint/2010/main" val="3179853783"/>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40000"/>
          </a:xfrm>
        </p:spPr>
        <p:txBody>
          <a:bodyPr anchor="b"/>
          <a:lstStyle>
            <a:lvl1pPr algn="l">
              <a:defRPr sz="2000" b="1"/>
            </a:lvl1pPr>
          </a:lstStyle>
          <a:p>
            <a:r>
              <a:rPr lang="it-IT" dirty="0" smtClean="0"/>
              <a:t>Fare clic per modificare stile</a:t>
            </a:r>
            <a:endParaRPr lang="it-IT" dirty="0"/>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Fare clic per modificare gli stili del testo dello schema</a:t>
            </a:r>
          </a:p>
        </p:txBody>
      </p:sp>
      <p:sp>
        <p:nvSpPr>
          <p:cNvPr id="5"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fontAlgn="base">
              <a:spcBef>
                <a:spcPct val="0"/>
              </a:spcBef>
              <a:spcAft>
                <a:spcPct val="0"/>
              </a:spcAft>
            </a:pPr>
            <a:fld id="{BC0D682C-B208-4543-A0AC-967172922F21}" type="slidenum">
              <a:rPr lang="it-IT">
                <a:solidFill>
                  <a:srgbClr val="6E7178"/>
                </a:solidFill>
                <a:ea typeface="ＭＳ Ｐゴシック" pitchFamily="34" charset="-128"/>
              </a:rPr>
              <a:pPr fontAlgn="base">
                <a:spcBef>
                  <a:spcPct val="0"/>
                </a:spcBef>
                <a:spcAft>
                  <a:spcPct val="0"/>
                </a:spcAft>
              </a:pPr>
              <a:t>‹#›</a:t>
            </a:fld>
            <a:endParaRPr lang="it-IT">
              <a:solidFill>
                <a:srgbClr val="6E7178"/>
              </a:solidFill>
              <a:ea typeface="ＭＳ Ｐゴシック" pitchFamily="34" charset="-128"/>
            </a:endParaRPr>
          </a:p>
        </p:txBody>
      </p:sp>
    </p:spTree>
    <p:extLst>
      <p:ext uri="{BB962C8B-B14F-4D97-AF65-F5344CB8AC3E}">
        <p14:creationId xmlns:p14="http://schemas.microsoft.com/office/powerpoint/2010/main" val="953679490"/>
      </p:ext>
    </p:extLst>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stile</a:t>
            </a:r>
            <a:endParaRPr lang="it-IT" dirty="0"/>
          </a:p>
        </p:txBody>
      </p:sp>
      <p:sp>
        <p:nvSpPr>
          <p:cNvPr id="3" name="Segnaposto testo verticale 2"/>
          <p:cNvSpPr>
            <a:spLocks noGrp="1"/>
          </p:cNvSpPr>
          <p:nvPr>
            <p:ph type="body" orient="vert" idx="1"/>
          </p:nvPr>
        </p:nvSpPr>
        <p:spPr/>
        <p:txBody>
          <a:bodyPr vert="eaVert"/>
          <a:lstStyle>
            <a:lvl1pPr>
              <a:defRPr sz="2400"/>
            </a:lvl1pPr>
            <a:lvl2pPr>
              <a:defRPr sz="2400"/>
            </a:lvl2pPr>
            <a:lvl3pPr>
              <a:defRPr sz="2000"/>
            </a:lvl3pPr>
            <a:lvl4pPr>
              <a:defRPr sz="1800"/>
            </a:lvl4pPr>
            <a:lvl5pPr>
              <a:defRPr sz="1600"/>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fontAlgn="base">
              <a:spcBef>
                <a:spcPct val="0"/>
              </a:spcBef>
              <a:spcAft>
                <a:spcPct val="0"/>
              </a:spcAft>
            </a:pPr>
            <a:fld id="{C9C2E9B0-525A-432B-B54A-598F6C7AD690}" type="slidenum">
              <a:rPr lang="it-IT">
                <a:solidFill>
                  <a:srgbClr val="6E7178"/>
                </a:solidFill>
                <a:ea typeface="ＭＳ Ｐゴシック" pitchFamily="34" charset="-128"/>
              </a:rPr>
              <a:pPr fontAlgn="base">
                <a:spcBef>
                  <a:spcPct val="0"/>
                </a:spcBef>
                <a:spcAft>
                  <a:spcPct val="0"/>
                </a:spcAft>
              </a:pPr>
              <a:t>‹#›</a:t>
            </a:fld>
            <a:endParaRPr lang="it-IT">
              <a:solidFill>
                <a:srgbClr val="6E7178"/>
              </a:solidFill>
              <a:ea typeface="ＭＳ Ｐゴシック" pitchFamily="34" charset="-128"/>
            </a:endParaRPr>
          </a:p>
        </p:txBody>
      </p:sp>
    </p:spTree>
    <p:extLst>
      <p:ext uri="{BB962C8B-B14F-4D97-AF65-F5344CB8AC3E}">
        <p14:creationId xmlns:p14="http://schemas.microsoft.com/office/powerpoint/2010/main" val="3022764008"/>
      </p:ext>
    </p:extLst>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96063" y="549275"/>
            <a:ext cx="2090737" cy="5400675"/>
          </a:xfrm>
        </p:spPr>
        <p:txBody>
          <a:bodyPr vert="eaVert"/>
          <a:lstStyle/>
          <a:p>
            <a:r>
              <a:rPr lang="it-IT" dirty="0" smtClean="0"/>
              <a:t>Fare clic per modificare stile</a:t>
            </a:r>
            <a:endParaRPr lang="it-IT" dirty="0"/>
          </a:p>
        </p:txBody>
      </p:sp>
      <p:sp>
        <p:nvSpPr>
          <p:cNvPr id="3" name="Segnaposto testo verticale 2"/>
          <p:cNvSpPr>
            <a:spLocks noGrp="1"/>
          </p:cNvSpPr>
          <p:nvPr>
            <p:ph type="body" orient="vert" idx="1"/>
          </p:nvPr>
        </p:nvSpPr>
        <p:spPr>
          <a:xfrm>
            <a:off x="323850" y="549275"/>
            <a:ext cx="6119813" cy="5400675"/>
          </a:xfrm>
        </p:spPr>
        <p:txBody>
          <a:bodyPr vert="eaVert"/>
          <a:lstStyle>
            <a:lvl1pPr>
              <a:defRPr sz="2400"/>
            </a:lvl1pPr>
            <a:lvl2pPr>
              <a:defRPr sz="2400"/>
            </a:lvl2pPr>
            <a:lvl3pPr>
              <a:defRPr sz="2000"/>
            </a:lvl3pPr>
            <a:lvl4pPr>
              <a:defRPr sz="1800"/>
            </a:lvl4pPr>
            <a:lvl5pPr>
              <a:defRPr sz="1600"/>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fontAlgn="base">
              <a:spcBef>
                <a:spcPct val="0"/>
              </a:spcBef>
              <a:spcAft>
                <a:spcPct val="0"/>
              </a:spcAft>
            </a:pPr>
            <a:fld id="{CEDDCC9F-C943-4777-BCC3-435CBAC2D6E7}" type="slidenum">
              <a:rPr lang="it-IT">
                <a:solidFill>
                  <a:srgbClr val="6E7178"/>
                </a:solidFill>
                <a:ea typeface="ＭＳ Ｐゴシック" pitchFamily="34" charset="-128"/>
              </a:rPr>
              <a:pPr fontAlgn="base">
                <a:spcBef>
                  <a:spcPct val="0"/>
                </a:spcBef>
                <a:spcAft>
                  <a:spcPct val="0"/>
                </a:spcAft>
              </a:pPr>
              <a:t>‹#›</a:t>
            </a:fld>
            <a:endParaRPr lang="it-IT">
              <a:solidFill>
                <a:srgbClr val="6E7178"/>
              </a:solidFill>
              <a:ea typeface="ＭＳ Ｐゴシック" pitchFamily="34" charset="-128"/>
            </a:endParaRPr>
          </a:p>
        </p:txBody>
      </p:sp>
    </p:spTree>
    <p:extLst>
      <p:ext uri="{BB962C8B-B14F-4D97-AF65-F5344CB8AC3E}">
        <p14:creationId xmlns:p14="http://schemas.microsoft.com/office/powerpoint/2010/main" val="1718890262"/>
      </p:ext>
    </p:extLst>
  </p:cSld>
  <p:clrMapOvr>
    <a:masterClrMapping/>
  </p:clrMapOvr>
  <p:transition spd="slow">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2" name="Immagine 5" descr="ETH_back-4.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testo 3"/>
          <p:cNvSpPr txBox="1">
            <a:spLocks/>
          </p:cNvSpPr>
          <p:nvPr userDrawn="1"/>
        </p:nvSpPr>
        <p:spPr bwMode="auto">
          <a:xfrm>
            <a:off x="4038600" y="3886200"/>
            <a:ext cx="4826000" cy="358775"/>
          </a:xfrm>
          <a:prstGeom prst="rect">
            <a:avLst/>
          </a:prstGeom>
          <a:noFill/>
          <a:ln w="9525">
            <a:noFill/>
            <a:miter lim="800000"/>
            <a:headEnd/>
            <a:tailEnd/>
          </a:ln>
        </p:spPr>
        <p:txBody>
          <a:bodyPr/>
          <a:lstStyle/>
          <a:p>
            <a:pPr algn="r" eaLnBrk="0" fontAlgn="base" hangingPunct="0">
              <a:spcBef>
                <a:spcPct val="20000"/>
              </a:spcBef>
              <a:spcAft>
                <a:spcPct val="0"/>
              </a:spcAft>
              <a:defRPr/>
            </a:pPr>
            <a:r>
              <a:rPr lang="it-IT" sz="1400" b="1">
                <a:solidFill>
                  <a:srgbClr val="6E7178"/>
                </a:solidFill>
                <a:ea typeface="ＭＳ Ｐゴシック" charset="-128"/>
              </a:rPr>
              <a:t>www.eurotech.com</a:t>
            </a:r>
          </a:p>
        </p:txBody>
      </p:sp>
      <p:sp>
        <p:nvSpPr>
          <p:cNvPr id="4" name="CasellaDiTesto 3"/>
          <p:cNvSpPr txBox="1"/>
          <p:nvPr userDrawn="1"/>
        </p:nvSpPr>
        <p:spPr>
          <a:xfrm>
            <a:off x="2771775" y="1673225"/>
            <a:ext cx="3600450" cy="831850"/>
          </a:xfrm>
          <a:prstGeom prst="rect">
            <a:avLst/>
          </a:prstGeom>
          <a:noFill/>
        </p:spPr>
        <p:txBody>
          <a:bodyPr anchor="ctr" anchorCtr="1">
            <a:spAutoFit/>
          </a:bodyPr>
          <a:lstStyle/>
          <a:p>
            <a:pPr algn="ctr" fontAlgn="base">
              <a:spcBef>
                <a:spcPct val="0"/>
              </a:spcBef>
              <a:spcAft>
                <a:spcPct val="0"/>
              </a:spcAft>
              <a:defRPr/>
            </a:pPr>
            <a:r>
              <a:rPr lang="it-IT" sz="4800" b="1" dirty="0" err="1">
                <a:solidFill>
                  <a:srgbClr val="6E7178"/>
                </a:solidFill>
                <a:ea typeface="ＭＳ Ｐゴシック" charset="-128"/>
              </a:rPr>
              <a:t>Thank</a:t>
            </a:r>
            <a:r>
              <a:rPr lang="it-IT" sz="4800" b="1" dirty="0">
                <a:solidFill>
                  <a:srgbClr val="6E7178"/>
                </a:solidFill>
                <a:ea typeface="ＭＳ Ｐゴシック" charset="-128"/>
              </a:rPr>
              <a:t> </a:t>
            </a:r>
            <a:r>
              <a:rPr lang="it-IT" sz="4800" b="1" dirty="0" err="1">
                <a:solidFill>
                  <a:srgbClr val="6E7178"/>
                </a:solidFill>
                <a:ea typeface="ＭＳ Ｐゴシック" charset="-128"/>
              </a:rPr>
              <a:t>You</a:t>
            </a:r>
            <a:r>
              <a:rPr lang="it-IT" sz="4800" b="1" dirty="0">
                <a:solidFill>
                  <a:srgbClr val="6E7178"/>
                </a:solidFill>
                <a:ea typeface="ＭＳ Ｐゴシック" charset="-128"/>
              </a:rPr>
              <a:t>!</a:t>
            </a:r>
          </a:p>
        </p:txBody>
      </p:sp>
    </p:spTree>
    <p:extLst>
      <p:ext uri="{BB962C8B-B14F-4D97-AF65-F5344CB8AC3E}">
        <p14:creationId xmlns:p14="http://schemas.microsoft.com/office/powerpoint/2010/main" val="2068031166"/>
      </p:ext>
    </p:extLst>
  </p:cSld>
  <p:clrMapOvr>
    <a:masterClrMapping/>
  </p:clrMapOvr>
  <p:transition spd="slow">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olo 1"/>
          <p:cNvSpPr>
            <a:spLocks noGrp="1"/>
          </p:cNvSpPr>
          <p:nvPr>
            <p:ph type="title"/>
          </p:nvPr>
        </p:nvSpPr>
        <p:spPr>
          <a:xfrm>
            <a:off x="304800" y="304800"/>
            <a:ext cx="8534400" cy="603250"/>
          </a:xfrm>
        </p:spPr>
        <p:txBody>
          <a:bodyPr/>
          <a:lstStyle>
            <a:lvl1pPr>
              <a:defRPr>
                <a:solidFill>
                  <a:srgbClr val="4B90CF"/>
                </a:solidFill>
              </a:defRPr>
            </a:lvl1pPr>
          </a:lstStyle>
          <a:p>
            <a:r>
              <a:rPr lang="it-IT" smtClean="0"/>
              <a:t>Fare clic per modificare lo stile del titolo</a:t>
            </a:r>
            <a:endParaRPr lang="it-IT" dirty="0"/>
          </a:p>
        </p:txBody>
      </p:sp>
      <p:sp>
        <p:nvSpPr>
          <p:cNvPr id="3" name="Segnaposto contenuto 2"/>
          <p:cNvSpPr>
            <a:spLocks noGrp="1"/>
          </p:cNvSpPr>
          <p:nvPr>
            <p:ph idx="1"/>
          </p:nvPr>
        </p:nvSpPr>
        <p:spPr>
          <a:xfrm>
            <a:off x="304800" y="1412776"/>
            <a:ext cx="8534400" cy="4824512"/>
          </a:xfrm>
        </p:spPr>
        <p:txBody>
          <a:bodyPr/>
          <a:lstStyle>
            <a:lvl1pPr defTabSz="0">
              <a:defRPr>
                <a:solidFill>
                  <a:srgbClr val="6E7178"/>
                </a:solidFill>
              </a:defRPr>
            </a:lvl1pPr>
            <a:lvl2pPr>
              <a:defRPr sz="2000">
                <a:solidFill>
                  <a:srgbClr val="6E7178"/>
                </a:solidFill>
              </a:defRPr>
            </a:lvl2pPr>
            <a:lvl3pPr>
              <a:defRPr sz="1800">
                <a:solidFill>
                  <a:srgbClr val="6E7178"/>
                </a:solidFill>
              </a:defRPr>
            </a:lvl3pPr>
            <a:lvl4pPr>
              <a:defRPr sz="1600">
                <a:solidFill>
                  <a:srgbClr val="6E7178"/>
                </a:solidFill>
              </a:defRPr>
            </a:lvl4pPr>
            <a:lvl5pPr>
              <a:defRPr sz="1400">
                <a:solidFill>
                  <a:srgbClr val="6E7178"/>
                </a:solidFill>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8" name="Segnaposto testo 7"/>
          <p:cNvSpPr>
            <a:spLocks noGrp="1"/>
          </p:cNvSpPr>
          <p:nvPr>
            <p:ph type="body" sz="quarter" idx="11"/>
          </p:nvPr>
        </p:nvSpPr>
        <p:spPr>
          <a:xfrm>
            <a:off x="304800" y="838200"/>
            <a:ext cx="8534400" cy="432048"/>
          </a:xfrm>
        </p:spPr>
        <p:txBody>
          <a:bodyPr/>
          <a:lstStyle>
            <a:lvl1pPr>
              <a:buNone/>
              <a:defRPr sz="2400">
                <a:solidFill>
                  <a:srgbClr val="4B90CF"/>
                </a:solidFill>
              </a:defRPr>
            </a:lvl1pPr>
            <a:lvl2pPr>
              <a:buNone/>
              <a:defRPr/>
            </a:lvl2pPr>
          </a:lstStyle>
          <a:p>
            <a:pPr lvl="0"/>
            <a:r>
              <a:rPr lang="it-IT" smtClean="0"/>
              <a:t>Fare clic per modificare stili del testo dello schema</a:t>
            </a:r>
          </a:p>
        </p:txBody>
      </p:sp>
    </p:spTree>
    <p:extLst>
      <p:ext uri="{BB962C8B-B14F-4D97-AF65-F5344CB8AC3E}">
        <p14:creationId xmlns:p14="http://schemas.microsoft.com/office/powerpoint/2010/main" val="1472701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5" name="Immagine 5" descr="B3-3A1.pn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5603" name="Rectangle 3"/>
          <p:cNvSpPr>
            <a:spLocks noGrp="1" noChangeArrowheads="1"/>
          </p:cNvSpPr>
          <p:nvPr>
            <p:ph type="ctrTitle"/>
          </p:nvPr>
        </p:nvSpPr>
        <p:spPr>
          <a:xfrm>
            <a:off x="323850" y="1987550"/>
            <a:ext cx="8460000" cy="720725"/>
          </a:xfrm>
        </p:spPr>
        <p:txBody>
          <a:bodyPr/>
          <a:lstStyle>
            <a:lvl1pPr>
              <a:defRPr sz="3000">
                <a:solidFill>
                  <a:srgbClr val="4B90CF"/>
                </a:solidFill>
              </a:defRPr>
            </a:lvl1pPr>
          </a:lstStyle>
          <a:p>
            <a:r>
              <a:rPr lang="it-IT" dirty="0"/>
              <a:t>Fare clic per modificare lo stile del titolo</a:t>
            </a:r>
          </a:p>
        </p:txBody>
      </p:sp>
      <p:sp>
        <p:nvSpPr>
          <p:cNvPr id="25604" name="Rectangle 4"/>
          <p:cNvSpPr>
            <a:spLocks noGrp="1" noChangeArrowheads="1"/>
          </p:cNvSpPr>
          <p:nvPr>
            <p:ph type="subTitle" idx="1"/>
          </p:nvPr>
        </p:nvSpPr>
        <p:spPr>
          <a:xfrm>
            <a:off x="323850" y="2895600"/>
            <a:ext cx="8460000" cy="3557588"/>
          </a:xfrm>
        </p:spPr>
        <p:txBody>
          <a:bodyPr/>
          <a:lstStyle>
            <a:lvl1pPr marL="0" indent="0">
              <a:buFontTx/>
              <a:buNone/>
              <a:defRPr sz="2400">
                <a:solidFill>
                  <a:srgbClr val="6E7178"/>
                </a:solidFill>
              </a:defRPr>
            </a:lvl1pPr>
          </a:lstStyle>
          <a:p>
            <a:r>
              <a:rPr lang="it-IT" dirty="0"/>
              <a:t>Fare clic per modificare lo stile del sottotitolo dello schema</a:t>
            </a:r>
          </a:p>
        </p:txBody>
      </p:sp>
      <p:sp>
        <p:nvSpPr>
          <p:cNvPr id="9" name="Segnaposto testo 8"/>
          <p:cNvSpPr>
            <a:spLocks noGrp="1"/>
          </p:cNvSpPr>
          <p:nvPr>
            <p:ph type="body" sz="quarter" idx="11"/>
          </p:nvPr>
        </p:nvSpPr>
        <p:spPr>
          <a:xfrm>
            <a:off x="322858" y="6310585"/>
            <a:ext cx="4825206" cy="358775"/>
          </a:xfrm>
        </p:spPr>
        <p:txBody>
          <a:bodyPr/>
          <a:lstStyle>
            <a:lvl1pPr>
              <a:defRPr sz="1800"/>
            </a:lvl1pPr>
          </a:lstStyle>
          <a:p>
            <a:pPr lvl="0"/>
            <a:r>
              <a:rPr lang="it-IT" smtClean="0"/>
              <a:t>Fare clic per modificare stili del testo dello schema</a:t>
            </a:r>
          </a:p>
        </p:txBody>
      </p:sp>
    </p:spTree>
    <p:extLst>
      <p:ext uri="{BB962C8B-B14F-4D97-AF65-F5344CB8AC3E}">
        <p14:creationId xmlns:p14="http://schemas.microsoft.com/office/powerpoint/2010/main" val="1139311865"/>
      </p:ext>
    </p:extLst>
  </p:cSld>
  <p:clrMapOvr>
    <a:masterClrMapping/>
  </p:clrMapOvr>
  <p:transition spd="slow">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304800" y="304800"/>
            <a:ext cx="8534400" cy="603250"/>
          </a:xfrm>
        </p:spPr>
        <p:txBody>
          <a:bodyPr/>
          <a:lstStyle>
            <a:lvl1pPr>
              <a:defRPr>
                <a:solidFill>
                  <a:srgbClr val="4B90CF"/>
                </a:solidFill>
              </a:defRPr>
            </a:lvl1pPr>
          </a:lstStyle>
          <a:p>
            <a:r>
              <a:rPr lang="it-IT" dirty="0" smtClean="0"/>
              <a:t>Fare clic per modificare lo stile del titolo</a:t>
            </a:r>
            <a:endParaRPr lang="it-IT" dirty="0"/>
          </a:p>
        </p:txBody>
      </p:sp>
      <p:sp>
        <p:nvSpPr>
          <p:cNvPr id="3" name="Segnaposto contenuto 2"/>
          <p:cNvSpPr>
            <a:spLocks noGrp="1"/>
          </p:cNvSpPr>
          <p:nvPr>
            <p:ph idx="1"/>
          </p:nvPr>
        </p:nvSpPr>
        <p:spPr>
          <a:xfrm>
            <a:off x="304800" y="1524000"/>
            <a:ext cx="8534400" cy="4713288"/>
          </a:xfrm>
        </p:spPr>
        <p:txBody>
          <a:bodyPr/>
          <a:lstStyle>
            <a:lvl1pPr>
              <a:defRPr>
                <a:solidFill>
                  <a:srgbClr val="6E7178"/>
                </a:solidFill>
              </a:defRPr>
            </a:lvl1pPr>
            <a:lvl2pPr>
              <a:defRPr sz="2000">
                <a:solidFill>
                  <a:srgbClr val="6E7178"/>
                </a:solidFill>
              </a:defRPr>
            </a:lvl2pPr>
            <a:lvl3pPr>
              <a:defRPr sz="1800">
                <a:solidFill>
                  <a:srgbClr val="6E7178"/>
                </a:solidFill>
              </a:defRPr>
            </a:lvl3pPr>
            <a:lvl4pPr>
              <a:defRPr sz="1600">
                <a:solidFill>
                  <a:srgbClr val="6E7178"/>
                </a:solidFill>
              </a:defRPr>
            </a:lvl4pPr>
            <a:lvl5pPr>
              <a:defRPr sz="1400">
                <a:solidFill>
                  <a:srgbClr val="6E7178"/>
                </a:solidFill>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8" name="Segnaposto testo 7"/>
          <p:cNvSpPr>
            <a:spLocks noGrp="1"/>
          </p:cNvSpPr>
          <p:nvPr>
            <p:ph type="body" sz="quarter" idx="11"/>
          </p:nvPr>
        </p:nvSpPr>
        <p:spPr>
          <a:xfrm>
            <a:off x="304800" y="838200"/>
            <a:ext cx="8534400" cy="432048"/>
          </a:xfrm>
        </p:spPr>
        <p:txBody>
          <a:bodyPr/>
          <a:lstStyle>
            <a:lvl1pPr>
              <a:buNone/>
              <a:defRPr sz="2400">
                <a:solidFill>
                  <a:srgbClr val="4B90CF"/>
                </a:solidFill>
              </a:defRPr>
            </a:lvl1pPr>
            <a:lvl2pPr>
              <a:buNone/>
              <a:defRPr/>
            </a:lvl2pPr>
          </a:lstStyle>
          <a:p>
            <a:pPr lvl="0"/>
            <a:r>
              <a:rPr lang="it-IT" smtClean="0"/>
              <a:t>Fare clic per modificare stili del testo dello schema</a:t>
            </a:r>
          </a:p>
        </p:txBody>
      </p:sp>
    </p:spTree>
    <p:extLst>
      <p:ext uri="{BB962C8B-B14F-4D97-AF65-F5344CB8AC3E}">
        <p14:creationId xmlns:p14="http://schemas.microsoft.com/office/powerpoint/2010/main" val="499189263"/>
      </p:ext>
    </p:extLst>
  </p:cSld>
  <p:clrMapOvr>
    <a:masterClrMapping/>
  </p:clrMapOvr>
  <p:transition spd="slow">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304800" y="304800"/>
            <a:ext cx="8534400" cy="603250"/>
          </a:xfrm>
        </p:spPr>
        <p:txBody>
          <a:bodyPr/>
          <a:lstStyle>
            <a:lvl1pPr>
              <a:defRPr>
                <a:solidFill>
                  <a:srgbClr val="4B90CF"/>
                </a:solidFill>
              </a:defRPr>
            </a:lvl1pPr>
          </a:lstStyle>
          <a:p>
            <a:r>
              <a:rPr lang="it-IT" dirty="0" smtClean="0"/>
              <a:t>Fare clic per modificare lo stile del titolo</a:t>
            </a:r>
            <a:endParaRPr lang="it-IT" dirty="0"/>
          </a:p>
        </p:txBody>
      </p:sp>
      <p:sp>
        <p:nvSpPr>
          <p:cNvPr id="3" name="Segnaposto contenuto 2"/>
          <p:cNvSpPr>
            <a:spLocks noGrp="1"/>
          </p:cNvSpPr>
          <p:nvPr>
            <p:ph idx="1"/>
          </p:nvPr>
        </p:nvSpPr>
        <p:spPr>
          <a:xfrm>
            <a:off x="304800" y="1524000"/>
            <a:ext cx="8534400" cy="4713288"/>
          </a:xfrm>
        </p:spPr>
        <p:txBody>
          <a:bodyPr/>
          <a:lstStyle>
            <a:lvl1pPr>
              <a:defRPr>
                <a:solidFill>
                  <a:srgbClr val="6E7178"/>
                </a:solidFill>
              </a:defRPr>
            </a:lvl1pPr>
            <a:lvl2pPr>
              <a:defRPr sz="2000">
                <a:solidFill>
                  <a:srgbClr val="6E7178"/>
                </a:solidFill>
              </a:defRPr>
            </a:lvl2pPr>
            <a:lvl3pPr>
              <a:defRPr sz="1800">
                <a:solidFill>
                  <a:srgbClr val="6E7178"/>
                </a:solidFill>
              </a:defRPr>
            </a:lvl3pPr>
            <a:lvl4pPr>
              <a:defRPr sz="1600">
                <a:solidFill>
                  <a:srgbClr val="6E7178"/>
                </a:solidFill>
              </a:defRPr>
            </a:lvl4pPr>
            <a:lvl5pPr>
              <a:defRPr sz="1400">
                <a:solidFill>
                  <a:srgbClr val="6E7178"/>
                </a:solidFill>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8" name="Segnaposto testo 7"/>
          <p:cNvSpPr>
            <a:spLocks noGrp="1"/>
          </p:cNvSpPr>
          <p:nvPr>
            <p:ph type="body" sz="quarter" idx="11"/>
          </p:nvPr>
        </p:nvSpPr>
        <p:spPr>
          <a:xfrm>
            <a:off x="304800" y="838200"/>
            <a:ext cx="8534400" cy="432048"/>
          </a:xfrm>
        </p:spPr>
        <p:txBody>
          <a:bodyPr/>
          <a:lstStyle>
            <a:lvl1pPr>
              <a:buNone/>
              <a:defRPr sz="2400">
                <a:solidFill>
                  <a:srgbClr val="4B90CF"/>
                </a:solidFill>
              </a:defRPr>
            </a:lvl1pPr>
            <a:lvl2pPr>
              <a:buNone/>
              <a:defRPr/>
            </a:lvl2pPr>
          </a:lstStyle>
          <a:p>
            <a:pPr lvl="0"/>
            <a:r>
              <a:rPr lang="it-IT" smtClean="0"/>
              <a:t>Fare clic per modificare stili del testo dello schema</a:t>
            </a:r>
          </a:p>
        </p:txBody>
      </p:sp>
      <p:sp>
        <p:nvSpPr>
          <p:cNvPr id="5" name="Rectangle 5"/>
          <p:cNvSpPr>
            <a:spLocks noGrp="1" noChangeArrowheads="1"/>
          </p:cNvSpPr>
          <p:nvPr>
            <p:ph type="sldNum" sz="quarter" idx="12"/>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b="0">
                <a:solidFill>
                  <a:srgbClr val="6E7178"/>
                </a:solidFill>
                <a:latin typeface="Arial" pitchFamily="34" charset="0"/>
              </a:defRPr>
            </a:lvl1pPr>
          </a:lstStyle>
          <a:p>
            <a:pPr fontAlgn="base">
              <a:spcBef>
                <a:spcPct val="0"/>
              </a:spcBef>
              <a:spcAft>
                <a:spcPct val="0"/>
              </a:spcAft>
            </a:pPr>
            <a:fld id="{83CE6D36-A4C7-4547-9157-D602283EE76A}" type="slidenum">
              <a:rPr lang="it-IT">
                <a:cs typeface="Arial" pitchFamily="34" charset="0"/>
              </a:rPr>
              <a:pPr fontAlgn="base">
                <a:spcBef>
                  <a:spcPct val="0"/>
                </a:spcBef>
                <a:spcAft>
                  <a:spcPct val="0"/>
                </a:spcAft>
              </a:pPr>
              <a:t>‹#›</a:t>
            </a:fld>
            <a:endParaRPr lang="it-IT">
              <a:cs typeface="Arial" pitchFamily="34" charset="0"/>
            </a:endParaRPr>
          </a:p>
        </p:txBody>
      </p:sp>
    </p:spTree>
    <p:extLst>
      <p:ext uri="{BB962C8B-B14F-4D97-AF65-F5344CB8AC3E}">
        <p14:creationId xmlns:p14="http://schemas.microsoft.com/office/powerpoint/2010/main" val="4137159804"/>
      </p:ext>
    </p:extLst>
  </p:cSld>
  <p:clrMapOvr>
    <a:masterClrMapping/>
  </p:clrMapOvr>
  <p:transition spd="slow">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304800" y="304800"/>
            <a:ext cx="8534400" cy="603250"/>
          </a:xfrm>
        </p:spPr>
        <p:txBody>
          <a:bodyPr/>
          <a:lstStyle>
            <a:lvl1pPr>
              <a:defRPr>
                <a:solidFill>
                  <a:srgbClr val="4B90CF"/>
                </a:solidFill>
              </a:defRPr>
            </a:lvl1pPr>
          </a:lstStyle>
          <a:p>
            <a:r>
              <a:rPr lang="it-IT" dirty="0" smtClean="0"/>
              <a:t>Fare clic per modificare lo stile del titolo</a:t>
            </a:r>
            <a:endParaRPr lang="it-IT" dirty="0"/>
          </a:p>
        </p:txBody>
      </p:sp>
      <p:sp>
        <p:nvSpPr>
          <p:cNvPr id="8" name="Segnaposto testo 7"/>
          <p:cNvSpPr>
            <a:spLocks noGrp="1"/>
          </p:cNvSpPr>
          <p:nvPr>
            <p:ph type="body" sz="quarter" idx="11"/>
          </p:nvPr>
        </p:nvSpPr>
        <p:spPr>
          <a:xfrm>
            <a:off x="304800" y="838200"/>
            <a:ext cx="8534400" cy="432048"/>
          </a:xfrm>
        </p:spPr>
        <p:txBody>
          <a:bodyPr/>
          <a:lstStyle>
            <a:lvl1pPr>
              <a:buNone/>
              <a:defRPr sz="2400">
                <a:solidFill>
                  <a:srgbClr val="4B90CF"/>
                </a:solidFill>
              </a:defRPr>
            </a:lvl1pPr>
            <a:lvl2pPr>
              <a:buNone/>
              <a:defRPr/>
            </a:lvl2pPr>
          </a:lstStyle>
          <a:p>
            <a:pPr lvl="0"/>
            <a:r>
              <a:rPr lang="it-IT" smtClean="0"/>
              <a:t>Fare clic per modificare stili del testo dello schema</a:t>
            </a:r>
          </a:p>
        </p:txBody>
      </p:sp>
    </p:spTree>
    <p:extLst>
      <p:ext uri="{BB962C8B-B14F-4D97-AF65-F5344CB8AC3E}">
        <p14:creationId xmlns:p14="http://schemas.microsoft.com/office/powerpoint/2010/main" val="2010557266"/>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304800" y="304800"/>
            <a:ext cx="8534400" cy="603250"/>
          </a:xfrm>
        </p:spPr>
        <p:txBody>
          <a:bodyPr/>
          <a:lstStyle>
            <a:lvl1pPr>
              <a:defRPr>
                <a:solidFill>
                  <a:srgbClr val="4B90CF"/>
                </a:solidFill>
              </a:defRPr>
            </a:lvl1pPr>
          </a:lstStyle>
          <a:p>
            <a:r>
              <a:rPr lang="it-IT" dirty="0" smtClean="0"/>
              <a:t>Fare clic per modificare lo stile del titolo</a:t>
            </a:r>
            <a:endParaRPr lang="it-IT" dirty="0"/>
          </a:p>
        </p:txBody>
      </p:sp>
      <p:sp>
        <p:nvSpPr>
          <p:cNvPr id="3" name="Segnaposto contenuto 2"/>
          <p:cNvSpPr>
            <a:spLocks noGrp="1"/>
          </p:cNvSpPr>
          <p:nvPr>
            <p:ph idx="1"/>
          </p:nvPr>
        </p:nvSpPr>
        <p:spPr>
          <a:xfrm>
            <a:off x="304800" y="1524000"/>
            <a:ext cx="8534400" cy="4713288"/>
          </a:xfrm>
        </p:spPr>
        <p:txBody>
          <a:bodyPr/>
          <a:lstStyle>
            <a:lvl1pPr>
              <a:defRPr>
                <a:solidFill>
                  <a:srgbClr val="6E7178"/>
                </a:solidFill>
              </a:defRPr>
            </a:lvl1pPr>
            <a:lvl2pPr>
              <a:defRPr sz="2000">
                <a:solidFill>
                  <a:srgbClr val="6E7178"/>
                </a:solidFill>
              </a:defRPr>
            </a:lvl2pPr>
            <a:lvl3pPr>
              <a:defRPr sz="1800">
                <a:solidFill>
                  <a:srgbClr val="6E7178"/>
                </a:solidFill>
              </a:defRPr>
            </a:lvl3pPr>
            <a:lvl4pPr>
              <a:defRPr sz="1600">
                <a:solidFill>
                  <a:srgbClr val="6E7178"/>
                </a:solidFill>
              </a:defRPr>
            </a:lvl4pPr>
            <a:lvl5pPr>
              <a:defRPr sz="1400">
                <a:solidFill>
                  <a:srgbClr val="6E7178"/>
                </a:solidFill>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8" name="Segnaposto testo 7"/>
          <p:cNvSpPr>
            <a:spLocks noGrp="1"/>
          </p:cNvSpPr>
          <p:nvPr>
            <p:ph type="body" sz="quarter" idx="11"/>
          </p:nvPr>
        </p:nvSpPr>
        <p:spPr>
          <a:xfrm>
            <a:off x="304800" y="838200"/>
            <a:ext cx="8534400" cy="432048"/>
          </a:xfrm>
        </p:spPr>
        <p:txBody>
          <a:bodyPr/>
          <a:lstStyle>
            <a:lvl1pPr>
              <a:buNone/>
              <a:defRPr sz="2400">
                <a:solidFill>
                  <a:srgbClr val="4B90CF"/>
                </a:solidFill>
              </a:defRPr>
            </a:lvl1pPr>
            <a:lvl2pPr>
              <a:buNone/>
              <a:defRPr/>
            </a:lvl2pPr>
          </a:lstStyle>
          <a:p>
            <a:pPr lvl="0"/>
            <a:r>
              <a:rPr lang="it-IT" smtClean="0"/>
              <a:t>Fare clic per modificare stili del testo dello schema</a:t>
            </a:r>
          </a:p>
        </p:txBody>
      </p:sp>
    </p:spTree>
    <p:extLst>
      <p:ext uri="{BB962C8B-B14F-4D97-AF65-F5344CB8AC3E}">
        <p14:creationId xmlns:p14="http://schemas.microsoft.com/office/powerpoint/2010/main" val="3927201368"/>
      </p:ext>
    </p:extLst>
  </p:cSld>
  <p:clrMapOvr>
    <a:masterClrMapping/>
  </p:clrMapOvr>
  <p:transition spd="slow">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709987"/>
            <a:ext cx="7772400" cy="1828800"/>
          </a:xfrm>
        </p:spPr>
        <p:txBody>
          <a:bodyPr/>
          <a:lstStyle>
            <a:lvl1pPr algn="l">
              <a:defRPr sz="3200" b="1" cap="all">
                <a:solidFill>
                  <a:srgbClr val="4B90CF"/>
                </a:solidFill>
              </a:defRPr>
            </a:lvl1pPr>
          </a:lstStyle>
          <a:p>
            <a:r>
              <a:rPr lang="it-IT" dirty="0" smtClean="0"/>
              <a:t>Fare clic per modificare stile</a:t>
            </a:r>
            <a:endParaRPr lang="it-IT" dirty="0"/>
          </a:p>
        </p:txBody>
      </p:sp>
      <p:sp>
        <p:nvSpPr>
          <p:cNvPr id="3" name="Segnaposto testo 2"/>
          <p:cNvSpPr>
            <a:spLocks noGrp="1"/>
          </p:cNvSpPr>
          <p:nvPr>
            <p:ph type="body" idx="1"/>
          </p:nvPr>
        </p:nvSpPr>
        <p:spPr>
          <a:xfrm>
            <a:off x="722313" y="2057400"/>
            <a:ext cx="7772400" cy="1500187"/>
          </a:xfrm>
        </p:spPr>
        <p:txBody>
          <a:bodyPr anchor="b"/>
          <a:lstStyle>
            <a:lvl1pPr marL="0" indent="0">
              <a:buNone/>
              <a:defRPr sz="2400">
                <a:solidFill>
                  <a:srgbClr val="6E7178"/>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dirty="0" smtClean="0"/>
              <a:t>Fare clic per modificare gli stili del testo dello schema</a:t>
            </a:r>
          </a:p>
        </p:txBody>
      </p:sp>
      <p:sp>
        <p:nvSpPr>
          <p:cNvPr id="4"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b="0">
                <a:solidFill>
                  <a:srgbClr val="6E7178"/>
                </a:solidFill>
                <a:latin typeface="Arial" pitchFamily="34" charset="0"/>
              </a:defRPr>
            </a:lvl1pPr>
          </a:lstStyle>
          <a:p>
            <a:pPr fontAlgn="base">
              <a:spcBef>
                <a:spcPct val="0"/>
              </a:spcBef>
              <a:spcAft>
                <a:spcPct val="0"/>
              </a:spcAft>
            </a:pPr>
            <a:fld id="{AB3F95F9-8D17-42BB-B8B7-210B104DE89B}" type="slidenum">
              <a:rPr lang="it-IT">
                <a:cs typeface="Arial" pitchFamily="34" charset="0"/>
              </a:rPr>
              <a:pPr fontAlgn="base">
                <a:spcBef>
                  <a:spcPct val="0"/>
                </a:spcBef>
                <a:spcAft>
                  <a:spcPct val="0"/>
                </a:spcAft>
              </a:pPr>
              <a:t>‹#›</a:t>
            </a:fld>
            <a:endParaRPr lang="it-IT">
              <a:cs typeface="Arial" pitchFamily="34" charset="0"/>
            </a:endParaRPr>
          </a:p>
        </p:txBody>
      </p:sp>
    </p:spTree>
    <p:extLst>
      <p:ext uri="{BB962C8B-B14F-4D97-AF65-F5344CB8AC3E}">
        <p14:creationId xmlns:p14="http://schemas.microsoft.com/office/powerpoint/2010/main" val="1543859671"/>
      </p:ext>
    </p:extLst>
  </p:cSld>
  <p:clrMapOvr>
    <a:masterClrMapping/>
  </p:clrMapOvr>
  <p:transition spd="slow">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stile</a:t>
            </a:r>
            <a:endParaRPr lang="it-IT" dirty="0"/>
          </a:p>
        </p:txBody>
      </p:sp>
      <p:sp>
        <p:nvSpPr>
          <p:cNvPr id="3" name="Segnaposto contenuto 2"/>
          <p:cNvSpPr>
            <a:spLocks noGrp="1"/>
          </p:cNvSpPr>
          <p:nvPr>
            <p:ph sz="half" idx="1"/>
          </p:nvPr>
        </p:nvSpPr>
        <p:spPr>
          <a:xfrm>
            <a:off x="323850" y="1447800"/>
            <a:ext cx="4105275" cy="4502150"/>
          </a:xfr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contenuto 3"/>
          <p:cNvSpPr>
            <a:spLocks noGrp="1"/>
          </p:cNvSpPr>
          <p:nvPr>
            <p:ph sz="half" idx="2"/>
          </p:nvPr>
        </p:nvSpPr>
        <p:spPr>
          <a:xfrm>
            <a:off x="4657725" y="1447800"/>
            <a:ext cx="4105275" cy="4502150"/>
          </a:xfrm>
        </p:spPr>
        <p:txBody>
          <a:bodyPr/>
          <a:lstStyle>
            <a:lvl1pPr>
              <a:defRPr sz="2000"/>
            </a:lvl1pPr>
            <a:lvl2pPr>
              <a:defRPr sz="2000"/>
            </a:lvl2pPr>
            <a:lvl3pPr>
              <a:defRPr sz="1800"/>
            </a:lvl3pPr>
            <a:lvl4pPr>
              <a:defRPr sz="1600"/>
            </a:lvl4pPr>
            <a:lvl5pPr>
              <a:defRPr lang="it-IT" sz="1400" dirty="0">
                <a:solidFill>
                  <a:srgbClr val="6E7178"/>
                </a:solidFill>
                <a:latin typeface="+mn-lt"/>
                <a:ea typeface="ＭＳ Ｐゴシック" charset="-128"/>
              </a:defRPr>
            </a:lvl5pPr>
            <a:lvl6pPr>
              <a:defRPr sz="1800"/>
            </a:lvl6pPr>
            <a:lvl7pPr>
              <a:defRPr sz="1800"/>
            </a:lvl7pPr>
            <a:lvl8pPr>
              <a:defRPr sz="1800"/>
            </a:lvl8pPr>
            <a:lvl9pPr>
              <a:defRPr sz="18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b="0">
                <a:solidFill>
                  <a:srgbClr val="6E7178"/>
                </a:solidFill>
                <a:latin typeface="Arial" pitchFamily="34" charset="0"/>
              </a:defRPr>
            </a:lvl1pPr>
          </a:lstStyle>
          <a:p>
            <a:pPr fontAlgn="base">
              <a:spcBef>
                <a:spcPct val="0"/>
              </a:spcBef>
              <a:spcAft>
                <a:spcPct val="0"/>
              </a:spcAft>
            </a:pPr>
            <a:fld id="{ECDD4937-2976-4BB2-AB8D-5694990B61EF}" type="slidenum">
              <a:rPr lang="it-IT">
                <a:cs typeface="Arial" pitchFamily="34" charset="0"/>
              </a:rPr>
              <a:pPr fontAlgn="base">
                <a:spcBef>
                  <a:spcPct val="0"/>
                </a:spcBef>
                <a:spcAft>
                  <a:spcPct val="0"/>
                </a:spcAft>
              </a:pPr>
              <a:t>‹#›</a:t>
            </a:fld>
            <a:endParaRPr lang="it-IT">
              <a:cs typeface="Arial" pitchFamily="34" charset="0"/>
            </a:endParaRPr>
          </a:p>
        </p:txBody>
      </p:sp>
    </p:spTree>
    <p:extLst>
      <p:ext uri="{BB962C8B-B14F-4D97-AF65-F5344CB8AC3E}">
        <p14:creationId xmlns:p14="http://schemas.microsoft.com/office/powerpoint/2010/main" val="1210997197"/>
      </p:ext>
    </p:extLst>
  </p:cSld>
  <p:clrMapOvr>
    <a:masterClrMapping/>
  </p:clrMapOvr>
  <p:transition spd="slow">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81000" y="274638"/>
            <a:ext cx="8460000" cy="720000"/>
          </a:xfrm>
        </p:spPr>
        <p:txBody>
          <a:bodyPr/>
          <a:lstStyle>
            <a:lvl1pPr>
              <a:defRPr/>
            </a:lvl1pPr>
          </a:lstStyle>
          <a:p>
            <a:r>
              <a:rPr lang="it-IT" dirty="0" smtClean="0"/>
              <a:t>Fare clic per modificare stile</a:t>
            </a:r>
            <a:endParaRPr lang="it-IT" dirty="0"/>
          </a:p>
        </p:txBody>
      </p:sp>
      <p:sp>
        <p:nvSpPr>
          <p:cNvPr id="3" name="Segnaposto testo 2"/>
          <p:cNvSpPr>
            <a:spLocks noGrp="1"/>
          </p:cNvSpPr>
          <p:nvPr>
            <p:ph type="body" idx="1"/>
          </p:nvPr>
        </p:nvSpPr>
        <p:spPr>
          <a:xfrm>
            <a:off x="381000" y="1371600"/>
            <a:ext cx="4040188" cy="803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Fare clic per modificare gli stili del testo dello schema</a:t>
            </a:r>
          </a:p>
        </p:txBody>
      </p:sp>
      <p:sp>
        <p:nvSpPr>
          <p:cNvPr id="4" name="Segnaposto contenuto 3"/>
          <p:cNvSpPr>
            <a:spLocks noGrp="1"/>
          </p:cNvSpPr>
          <p:nvPr>
            <p:ph sz="half" idx="2"/>
          </p:nvPr>
        </p:nvSpPr>
        <p:spPr>
          <a:xfrm>
            <a:off x="381000" y="2174875"/>
            <a:ext cx="4040188" cy="3951288"/>
          </a:xfrm>
        </p:spPr>
        <p:txBody>
          <a:bodyPr/>
          <a:lstStyle>
            <a:lvl1pPr>
              <a:defRPr sz="20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testo 4"/>
          <p:cNvSpPr>
            <a:spLocks noGrp="1"/>
          </p:cNvSpPr>
          <p:nvPr>
            <p:ph type="body" sz="quarter" idx="3"/>
          </p:nvPr>
        </p:nvSpPr>
        <p:spPr>
          <a:xfrm>
            <a:off x="4721225" y="1371600"/>
            <a:ext cx="4041775" cy="803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Fare clic per modificare gli stili del testo dello schema</a:t>
            </a:r>
          </a:p>
        </p:txBody>
      </p:sp>
      <p:sp>
        <p:nvSpPr>
          <p:cNvPr id="6" name="Segnaposto contenuto 5"/>
          <p:cNvSpPr>
            <a:spLocks noGrp="1"/>
          </p:cNvSpPr>
          <p:nvPr>
            <p:ph sz="quarter" idx="4"/>
          </p:nvPr>
        </p:nvSpPr>
        <p:spPr>
          <a:xfrm>
            <a:off x="4721225" y="2174875"/>
            <a:ext cx="4041775" cy="3951288"/>
          </a:xfrm>
        </p:spPr>
        <p:txBody>
          <a:bodyPr/>
          <a:lstStyle>
            <a:lvl1pPr>
              <a:defRPr sz="2000" b="1"/>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7"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b="0">
                <a:solidFill>
                  <a:srgbClr val="6E7178"/>
                </a:solidFill>
                <a:latin typeface="Arial" pitchFamily="34" charset="0"/>
              </a:defRPr>
            </a:lvl1pPr>
          </a:lstStyle>
          <a:p>
            <a:pPr fontAlgn="base">
              <a:spcBef>
                <a:spcPct val="0"/>
              </a:spcBef>
              <a:spcAft>
                <a:spcPct val="0"/>
              </a:spcAft>
            </a:pPr>
            <a:fld id="{A180B5BC-02F7-43EE-A5DC-55A4EC90B3DA}" type="slidenum">
              <a:rPr lang="it-IT">
                <a:cs typeface="Arial" pitchFamily="34" charset="0"/>
              </a:rPr>
              <a:pPr fontAlgn="base">
                <a:spcBef>
                  <a:spcPct val="0"/>
                </a:spcBef>
                <a:spcAft>
                  <a:spcPct val="0"/>
                </a:spcAft>
              </a:pPr>
              <a:t>‹#›</a:t>
            </a:fld>
            <a:endParaRPr lang="it-IT">
              <a:cs typeface="Arial" pitchFamily="34" charset="0"/>
            </a:endParaRPr>
          </a:p>
        </p:txBody>
      </p:sp>
    </p:spTree>
    <p:extLst>
      <p:ext uri="{BB962C8B-B14F-4D97-AF65-F5344CB8AC3E}">
        <p14:creationId xmlns:p14="http://schemas.microsoft.com/office/powerpoint/2010/main" val="2210694755"/>
      </p:ext>
    </p:extLst>
  </p:cSld>
  <p:clrMapOvr>
    <a:masterClrMapping/>
  </p:clrMapOvr>
  <p:transition spd="slow">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stile</a:t>
            </a:r>
            <a:endParaRPr lang="it-IT" dirty="0"/>
          </a:p>
        </p:txBody>
      </p:sp>
      <p:sp>
        <p:nvSpPr>
          <p:cNvPr id="3"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b="0">
                <a:solidFill>
                  <a:srgbClr val="6E7178"/>
                </a:solidFill>
                <a:latin typeface="Arial" pitchFamily="34" charset="0"/>
              </a:defRPr>
            </a:lvl1pPr>
          </a:lstStyle>
          <a:p>
            <a:pPr fontAlgn="base">
              <a:spcBef>
                <a:spcPct val="0"/>
              </a:spcBef>
              <a:spcAft>
                <a:spcPct val="0"/>
              </a:spcAft>
            </a:pPr>
            <a:fld id="{074FEFF9-09E1-441D-8905-FC1E5EA192A4}" type="slidenum">
              <a:rPr lang="it-IT">
                <a:cs typeface="Arial" pitchFamily="34" charset="0"/>
              </a:rPr>
              <a:pPr fontAlgn="base">
                <a:spcBef>
                  <a:spcPct val="0"/>
                </a:spcBef>
                <a:spcAft>
                  <a:spcPct val="0"/>
                </a:spcAft>
              </a:pPr>
              <a:t>‹#›</a:t>
            </a:fld>
            <a:endParaRPr lang="it-IT">
              <a:cs typeface="Arial" pitchFamily="34" charset="0"/>
            </a:endParaRPr>
          </a:p>
        </p:txBody>
      </p:sp>
    </p:spTree>
    <p:extLst>
      <p:ext uri="{BB962C8B-B14F-4D97-AF65-F5344CB8AC3E}">
        <p14:creationId xmlns:p14="http://schemas.microsoft.com/office/powerpoint/2010/main" val="2418856592"/>
      </p:ext>
    </p:extLst>
  </p:cSld>
  <p:clrMapOvr>
    <a:masterClrMapping/>
  </p:clrMapOvr>
  <p:transition spd="slow">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b="0">
                <a:solidFill>
                  <a:srgbClr val="6E7178"/>
                </a:solidFill>
                <a:latin typeface="Arial" pitchFamily="34" charset="0"/>
              </a:defRPr>
            </a:lvl1pPr>
          </a:lstStyle>
          <a:p>
            <a:pPr fontAlgn="base">
              <a:spcBef>
                <a:spcPct val="0"/>
              </a:spcBef>
              <a:spcAft>
                <a:spcPct val="0"/>
              </a:spcAft>
            </a:pPr>
            <a:fld id="{C023F424-2AF3-4E0B-9B1D-2566465AF4A3}" type="slidenum">
              <a:rPr lang="it-IT">
                <a:cs typeface="Arial" pitchFamily="34" charset="0"/>
              </a:rPr>
              <a:pPr fontAlgn="base">
                <a:spcBef>
                  <a:spcPct val="0"/>
                </a:spcBef>
                <a:spcAft>
                  <a:spcPct val="0"/>
                </a:spcAft>
              </a:pPr>
              <a:t>‹#›</a:t>
            </a:fld>
            <a:endParaRPr lang="it-IT">
              <a:cs typeface="Arial" pitchFamily="34" charset="0"/>
            </a:endParaRPr>
          </a:p>
        </p:txBody>
      </p:sp>
    </p:spTree>
    <p:extLst>
      <p:ext uri="{BB962C8B-B14F-4D97-AF65-F5344CB8AC3E}">
        <p14:creationId xmlns:p14="http://schemas.microsoft.com/office/powerpoint/2010/main" val="759031561"/>
      </p:ext>
    </p:extLst>
  </p:cSld>
  <p:clrMapOvr>
    <a:masterClrMapping/>
  </p:clrMapOvr>
  <p:transition spd="slow">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81000" y="273050"/>
            <a:ext cx="3008313" cy="1098550"/>
          </a:xfrm>
        </p:spPr>
        <p:txBody>
          <a:bodyPr anchor="b"/>
          <a:lstStyle>
            <a:lvl1pPr algn="l">
              <a:defRPr sz="2000" b="1"/>
            </a:lvl1pPr>
          </a:lstStyle>
          <a:p>
            <a:r>
              <a:rPr lang="it-IT" dirty="0" smtClean="0"/>
              <a:t>Fare clic per modificare stile</a:t>
            </a:r>
            <a:endParaRPr lang="it-IT" dirty="0"/>
          </a:p>
        </p:txBody>
      </p:sp>
      <p:sp>
        <p:nvSpPr>
          <p:cNvPr id="3" name="Segnaposto contenuto 2"/>
          <p:cNvSpPr>
            <a:spLocks noGrp="1"/>
          </p:cNvSpPr>
          <p:nvPr>
            <p:ph idx="1"/>
          </p:nvPr>
        </p:nvSpPr>
        <p:spPr>
          <a:xfrm>
            <a:off x="3575050" y="273050"/>
            <a:ext cx="5111750" cy="5853113"/>
          </a:xfrm>
        </p:spPr>
        <p:txBody>
          <a:bodyPr/>
          <a:lstStyle>
            <a:lvl1pPr>
              <a:defRPr sz="24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testo 3"/>
          <p:cNvSpPr>
            <a:spLocks noGrp="1"/>
          </p:cNvSpPr>
          <p:nvPr>
            <p:ph type="body" sz="half" idx="2"/>
          </p:nvPr>
        </p:nvSpPr>
        <p:spPr>
          <a:xfrm>
            <a:off x="3810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Fare clic per modificare gli stili del testo dello schema</a:t>
            </a:r>
          </a:p>
        </p:txBody>
      </p:sp>
      <p:sp>
        <p:nvSpPr>
          <p:cNvPr id="5"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b="0">
                <a:solidFill>
                  <a:srgbClr val="6E7178"/>
                </a:solidFill>
                <a:latin typeface="Arial" pitchFamily="34" charset="0"/>
              </a:defRPr>
            </a:lvl1pPr>
          </a:lstStyle>
          <a:p>
            <a:pPr fontAlgn="base">
              <a:spcBef>
                <a:spcPct val="0"/>
              </a:spcBef>
              <a:spcAft>
                <a:spcPct val="0"/>
              </a:spcAft>
            </a:pPr>
            <a:fld id="{CA580185-A0CF-4D24-876A-2CE9F3407BA4}" type="slidenum">
              <a:rPr lang="it-IT">
                <a:cs typeface="Arial" pitchFamily="34" charset="0"/>
              </a:rPr>
              <a:pPr fontAlgn="base">
                <a:spcBef>
                  <a:spcPct val="0"/>
                </a:spcBef>
                <a:spcAft>
                  <a:spcPct val="0"/>
                </a:spcAft>
              </a:pPr>
              <a:t>‹#›</a:t>
            </a:fld>
            <a:endParaRPr lang="it-IT">
              <a:cs typeface="Arial" pitchFamily="34" charset="0"/>
            </a:endParaRPr>
          </a:p>
        </p:txBody>
      </p:sp>
    </p:spTree>
    <p:extLst>
      <p:ext uri="{BB962C8B-B14F-4D97-AF65-F5344CB8AC3E}">
        <p14:creationId xmlns:p14="http://schemas.microsoft.com/office/powerpoint/2010/main" val="1552010465"/>
      </p:ext>
    </p:extLst>
  </p:cSld>
  <p:clrMapOvr>
    <a:masterClrMapping/>
  </p:clrMapOvr>
  <p:transition spd="slow">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40000"/>
          </a:xfrm>
        </p:spPr>
        <p:txBody>
          <a:bodyPr anchor="b"/>
          <a:lstStyle>
            <a:lvl1pPr algn="l">
              <a:defRPr sz="2000" b="1"/>
            </a:lvl1pPr>
          </a:lstStyle>
          <a:p>
            <a:r>
              <a:rPr lang="it-IT" dirty="0" smtClean="0"/>
              <a:t>Fare clic per modificare stile</a:t>
            </a:r>
            <a:endParaRPr lang="it-IT" dirty="0"/>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Fare clic per modificare gli stili del testo dello schema</a:t>
            </a:r>
          </a:p>
        </p:txBody>
      </p:sp>
      <p:sp>
        <p:nvSpPr>
          <p:cNvPr id="5"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b="0">
                <a:solidFill>
                  <a:srgbClr val="6E7178"/>
                </a:solidFill>
                <a:latin typeface="Arial" pitchFamily="34" charset="0"/>
              </a:defRPr>
            </a:lvl1pPr>
          </a:lstStyle>
          <a:p>
            <a:pPr fontAlgn="base">
              <a:spcBef>
                <a:spcPct val="0"/>
              </a:spcBef>
              <a:spcAft>
                <a:spcPct val="0"/>
              </a:spcAft>
            </a:pPr>
            <a:fld id="{2070118F-413E-4B35-87F2-6AC4EE99AAC6}" type="slidenum">
              <a:rPr lang="it-IT">
                <a:cs typeface="Arial" pitchFamily="34" charset="0"/>
              </a:rPr>
              <a:pPr fontAlgn="base">
                <a:spcBef>
                  <a:spcPct val="0"/>
                </a:spcBef>
                <a:spcAft>
                  <a:spcPct val="0"/>
                </a:spcAft>
              </a:pPr>
              <a:t>‹#›</a:t>
            </a:fld>
            <a:endParaRPr lang="it-IT">
              <a:cs typeface="Arial" pitchFamily="34" charset="0"/>
            </a:endParaRPr>
          </a:p>
        </p:txBody>
      </p:sp>
    </p:spTree>
    <p:extLst>
      <p:ext uri="{BB962C8B-B14F-4D97-AF65-F5344CB8AC3E}">
        <p14:creationId xmlns:p14="http://schemas.microsoft.com/office/powerpoint/2010/main" val="767431791"/>
      </p:ext>
    </p:extLst>
  </p:cSld>
  <p:clrMapOvr>
    <a:masterClrMapping/>
  </p:clrMapOvr>
  <p:transition spd="slow">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stile</a:t>
            </a:r>
            <a:endParaRPr lang="it-IT" dirty="0"/>
          </a:p>
        </p:txBody>
      </p:sp>
      <p:sp>
        <p:nvSpPr>
          <p:cNvPr id="3" name="Segnaposto testo verticale 2"/>
          <p:cNvSpPr>
            <a:spLocks noGrp="1"/>
          </p:cNvSpPr>
          <p:nvPr>
            <p:ph type="body" orient="vert" idx="1"/>
          </p:nvPr>
        </p:nvSpPr>
        <p:spPr/>
        <p:txBody>
          <a:bodyPr vert="eaVert"/>
          <a:lstStyle>
            <a:lvl1pPr>
              <a:defRPr sz="2400"/>
            </a:lvl1pPr>
            <a:lvl2pPr>
              <a:defRPr sz="2400"/>
            </a:lvl2pPr>
            <a:lvl3pPr>
              <a:defRPr sz="2000"/>
            </a:lvl3pPr>
            <a:lvl4pPr>
              <a:defRPr sz="1800"/>
            </a:lvl4pPr>
            <a:lvl5pPr>
              <a:defRPr sz="1600"/>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b="0">
                <a:solidFill>
                  <a:srgbClr val="6E7178"/>
                </a:solidFill>
                <a:latin typeface="Arial" pitchFamily="34" charset="0"/>
              </a:defRPr>
            </a:lvl1pPr>
          </a:lstStyle>
          <a:p>
            <a:pPr fontAlgn="base">
              <a:spcBef>
                <a:spcPct val="0"/>
              </a:spcBef>
              <a:spcAft>
                <a:spcPct val="0"/>
              </a:spcAft>
            </a:pPr>
            <a:fld id="{1F450B8A-CFBF-4DEE-8ED6-69488826D827}" type="slidenum">
              <a:rPr lang="it-IT">
                <a:cs typeface="Arial" pitchFamily="34" charset="0"/>
              </a:rPr>
              <a:pPr fontAlgn="base">
                <a:spcBef>
                  <a:spcPct val="0"/>
                </a:spcBef>
                <a:spcAft>
                  <a:spcPct val="0"/>
                </a:spcAft>
              </a:pPr>
              <a:t>‹#›</a:t>
            </a:fld>
            <a:endParaRPr lang="it-IT">
              <a:cs typeface="Arial" pitchFamily="34" charset="0"/>
            </a:endParaRPr>
          </a:p>
        </p:txBody>
      </p:sp>
    </p:spTree>
    <p:extLst>
      <p:ext uri="{BB962C8B-B14F-4D97-AF65-F5344CB8AC3E}">
        <p14:creationId xmlns:p14="http://schemas.microsoft.com/office/powerpoint/2010/main" val="3623456729"/>
      </p:ext>
    </p:extLst>
  </p:cSld>
  <p:clrMapOvr>
    <a:masterClrMapping/>
  </p:clrMapOvr>
  <p:transition spd="slow">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96063" y="549275"/>
            <a:ext cx="2090737" cy="5400675"/>
          </a:xfrm>
        </p:spPr>
        <p:txBody>
          <a:bodyPr vert="eaVert"/>
          <a:lstStyle/>
          <a:p>
            <a:r>
              <a:rPr lang="it-IT" dirty="0" smtClean="0"/>
              <a:t>Fare clic per modificare stile</a:t>
            </a:r>
            <a:endParaRPr lang="it-IT" dirty="0"/>
          </a:p>
        </p:txBody>
      </p:sp>
      <p:sp>
        <p:nvSpPr>
          <p:cNvPr id="3" name="Segnaposto testo verticale 2"/>
          <p:cNvSpPr>
            <a:spLocks noGrp="1"/>
          </p:cNvSpPr>
          <p:nvPr>
            <p:ph type="body" orient="vert" idx="1"/>
          </p:nvPr>
        </p:nvSpPr>
        <p:spPr>
          <a:xfrm>
            <a:off x="323850" y="549275"/>
            <a:ext cx="6119813" cy="5400675"/>
          </a:xfrm>
        </p:spPr>
        <p:txBody>
          <a:bodyPr vert="eaVert"/>
          <a:lstStyle>
            <a:lvl1pPr>
              <a:defRPr sz="2400"/>
            </a:lvl1pPr>
            <a:lvl2pPr>
              <a:defRPr sz="2400"/>
            </a:lvl2pPr>
            <a:lvl3pPr>
              <a:defRPr sz="2000"/>
            </a:lvl3pPr>
            <a:lvl4pPr>
              <a:defRPr sz="1800"/>
            </a:lvl4pPr>
            <a:lvl5pPr>
              <a:defRPr sz="1600"/>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b="0">
                <a:solidFill>
                  <a:srgbClr val="6E7178"/>
                </a:solidFill>
                <a:latin typeface="Arial" pitchFamily="34" charset="0"/>
              </a:defRPr>
            </a:lvl1pPr>
          </a:lstStyle>
          <a:p>
            <a:pPr fontAlgn="base">
              <a:spcBef>
                <a:spcPct val="0"/>
              </a:spcBef>
              <a:spcAft>
                <a:spcPct val="0"/>
              </a:spcAft>
            </a:pPr>
            <a:fld id="{0FACBD53-CE59-4D88-8801-90BC4CA923C0}" type="slidenum">
              <a:rPr lang="it-IT">
                <a:cs typeface="Arial" pitchFamily="34" charset="0"/>
              </a:rPr>
              <a:pPr fontAlgn="base">
                <a:spcBef>
                  <a:spcPct val="0"/>
                </a:spcBef>
                <a:spcAft>
                  <a:spcPct val="0"/>
                </a:spcAft>
              </a:pPr>
              <a:t>‹#›</a:t>
            </a:fld>
            <a:endParaRPr lang="it-IT">
              <a:cs typeface="Arial" pitchFamily="34" charset="0"/>
            </a:endParaRPr>
          </a:p>
        </p:txBody>
      </p:sp>
    </p:spTree>
    <p:extLst>
      <p:ext uri="{BB962C8B-B14F-4D97-AF65-F5344CB8AC3E}">
        <p14:creationId xmlns:p14="http://schemas.microsoft.com/office/powerpoint/2010/main" val="4132673129"/>
      </p:ext>
    </p:extLst>
  </p:cSld>
  <p:clrMapOvr>
    <a:masterClrMapping/>
  </p:clrMapOvr>
  <p:transition spd="slow">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2" name="Immagine 5" descr="ETH_back-4.pn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Segnaposto testo 3"/>
          <p:cNvSpPr txBox="1">
            <a:spLocks/>
          </p:cNvSpPr>
          <p:nvPr userDrawn="1"/>
        </p:nvSpPr>
        <p:spPr bwMode="auto">
          <a:xfrm>
            <a:off x="4038600" y="3886200"/>
            <a:ext cx="4826000" cy="358775"/>
          </a:xfrm>
          <a:prstGeom prst="rect">
            <a:avLst/>
          </a:prstGeom>
          <a:noFill/>
          <a:ln w="9525">
            <a:noFill/>
            <a:miter lim="800000"/>
            <a:headEnd/>
            <a:tailEnd/>
          </a:ln>
        </p:spPr>
        <p:txBody>
          <a:bodyPr/>
          <a:lstStyle/>
          <a:p>
            <a:pPr algn="r" eaLnBrk="0" fontAlgn="base" hangingPunct="0">
              <a:spcBef>
                <a:spcPct val="20000"/>
              </a:spcBef>
              <a:spcAft>
                <a:spcPct val="0"/>
              </a:spcAft>
              <a:defRPr/>
            </a:pPr>
            <a:r>
              <a:rPr lang="it-IT" sz="1400" b="1">
                <a:solidFill>
                  <a:srgbClr val="6E7178"/>
                </a:solidFill>
                <a:cs typeface="Arial" pitchFamily="34" charset="0"/>
              </a:rPr>
              <a:t>www.eurotech.com</a:t>
            </a:r>
          </a:p>
        </p:txBody>
      </p:sp>
      <p:sp>
        <p:nvSpPr>
          <p:cNvPr id="4" name="CasellaDiTesto 3"/>
          <p:cNvSpPr txBox="1"/>
          <p:nvPr userDrawn="1"/>
        </p:nvSpPr>
        <p:spPr>
          <a:xfrm>
            <a:off x="2771775" y="1673225"/>
            <a:ext cx="3600450" cy="831850"/>
          </a:xfrm>
          <a:prstGeom prst="rect">
            <a:avLst/>
          </a:prstGeom>
          <a:noFill/>
        </p:spPr>
        <p:txBody>
          <a:bodyPr anchor="ctr" anchorCtr="1">
            <a:spAutoFit/>
          </a:bodyPr>
          <a:lstStyle/>
          <a:p>
            <a:pPr algn="ctr" fontAlgn="base">
              <a:spcBef>
                <a:spcPct val="0"/>
              </a:spcBef>
              <a:spcAft>
                <a:spcPct val="0"/>
              </a:spcAft>
              <a:defRPr/>
            </a:pPr>
            <a:r>
              <a:rPr lang="it-IT" sz="4800" b="1" dirty="0" err="1">
                <a:solidFill>
                  <a:srgbClr val="6E7178"/>
                </a:solidFill>
                <a:cs typeface="Arial" pitchFamily="34" charset="0"/>
              </a:rPr>
              <a:t>Thank</a:t>
            </a:r>
            <a:r>
              <a:rPr lang="it-IT" sz="4800" b="1" dirty="0">
                <a:solidFill>
                  <a:srgbClr val="6E7178"/>
                </a:solidFill>
                <a:cs typeface="Arial" pitchFamily="34" charset="0"/>
              </a:rPr>
              <a:t> </a:t>
            </a:r>
            <a:r>
              <a:rPr lang="it-IT" sz="4800" b="1" dirty="0" err="1">
                <a:solidFill>
                  <a:srgbClr val="6E7178"/>
                </a:solidFill>
                <a:cs typeface="Arial" pitchFamily="34" charset="0"/>
              </a:rPr>
              <a:t>You</a:t>
            </a:r>
            <a:r>
              <a:rPr lang="it-IT" sz="4800" b="1" dirty="0">
                <a:solidFill>
                  <a:srgbClr val="6E7178"/>
                </a:solidFill>
                <a:cs typeface="Arial" pitchFamily="34" charset="0"/>
              </a:rPr>
              <a:t>!</a:t>
            </a:r>
          </a:p>
        </p:txBody>
      </p:sp>
    </p:spTree>
    <p:extLst>
      <p:ext uri="{BB962C8B-B14F-4D97-AF65-F5344CB8AC3E}">
        <p14:creationId xmlns:p14="http://schemas.microsoft.com/office/powerpoint/2010/main" val="4009126579"/>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304800" y="304800"/>
            <a:ext cx="8534400" cy="603250"/>
          </a:xfrm>
        </p:spPr>
        <p:txBody>
          <a:bodyPr/>
          <a:lstStyle>
            <a:lvl1pPr>
              <a:defRPr>
                <a:solidFill>
                  <a:srgbClr val="4B90CF"/>
                </a:solidFill>
              </a:defRPr>
            </a:lvl1pPr>
          </a:lstStyle>
          <a:p>
            <a:r>
              <a:rPr lang="it-IT" dirty="0" smtClean="0"/>
              <a:t>Fare clic per modificare lo stile del titolo</a:t>
            </a:r>
            <a:endParaRPr lang="it-IT" dirty="0"/>
          </a:p>
        </p:txBody>
      </p:sp>
      <p:sp>
        <p:nvSpPr>
          <p:cNvPr id="3" name="Segnaposto contenuto 2"/>
          <p:cNvSpPr>
            <a:spLocks noGrp="1"/>
          </p:cNvSpPr>
          <p:nvPr>
            <p:ph idx="1"/>
          </p:nvPr>
        </p:nvSpPr>
        <p:spPr>
          <a:xfrm>
            <a:off x="304800" y="1524000"/>
            <a:ext cx="8534400" cy="4713288"/>
          </a:xfrm>
        </p:spPr>
        <p:txBody>
          <a:bodyPr/>
          <a:lstStyle>
            <a:lvl1pPr>
              <a:defRPr>
                <a:solidFill>
                  <a:srgbClr val="6E7178"/>
                </a:solidFill>
              </a:defRPr>
            </a:lvl1pPr>
            <a:lvl2pPr>
              <a:defRPr sz="2000">
                <a:solidFill>
                  <a:srgbClr val="6E7178"/>
                </a:solidFill>
              </a:defRPr>
            </a:lvl2pPr>
            <a:lvl3pPr>
              <a:defRPr sz="1800">
                <a:solidFill>
                  <a:srgbClr val="6E7178"/>
                </a:solidFill>
              </a:defRPr>
            </a:lvl3pPr>
            <a:lvl4pPr>
              <a:defRPr sz="1600">
                <a:solidFill>
                  <a:srgbClr val="6E7178"/>
                </a:solidFill>
              </a:defRPr>
            </a:lvl4pPr>
            <a:lvl5pPr>
              <a:defRPr sz="1400">
                <a:solidFill>
                  <a:srgbClr val="6E7178"/>
                </a:solidFill>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8" name="Segnaposto testo 7"/>
          <p:cNvSpPr>
            <a:spLocks noGrp="1"/>
          </p:cNvSpPr>
          <p:nvPr>
            <p:ph type="body" sz="quarter" idx="11"/>
          </p:nvPr>
        </p:nvSpPr>
        <p:spPr>
          <a:xfrm>
            <a:off x="304800" y="838200"/>
            <a:ext cx="8534400" cy="432048"/>
          </a:xfrm>
        </p:spPr>
        <p:txBody>
          <a:bodyPr/>
          <a:lstStyle>
            <a:lvl1pPr>
              <a:buNone/>
              <a:defRPr sz="2400">
                <a:solidFill>
                  <a:srgbClr val="4B90CF"/>
                </a:solidFill>
              </a:defRPr>
            </a:lvl1pPr>
            <a:lvl2pPr>
              <a:buNone/>
              <a:defRPr/>
            </a:lvl2pPr>
          </a:lstStyle>
          <a:p>
            <a:pPr lvl="0"/>
            <a:r>
              <a:rPr lang="it-IT" smtClean="0"/>
              <a:t>Fare clic per modificare stili del testo dello schema</a:t>
            </a:r>
          </a:p>
        </p:txBody>
      </p:sp>
      <p:sp>
        <p:nvSpPr>
          <p:cNvPr id="5" name="Rectangle 5"/>
          <p:cNvSpPr>
            <a:spLocks noGrp="1" noChangeArrowheads="1"/>
          </p:cNvSpPr>
          <p:nvPr>
            <p:ph type="sldNum" sz="quarter" idx="12"/>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fontAlgn="base">
              <a:spcBef>
                <a:spcPct val="0"/>
              </a:spcBef>
              <a:spcAft>
                <a:spcPct val="0"/>
              </a:spcAft>
            </a:pPr>
            <a:fld id="{736030D6-1D87-4245-9BED-6749A7AFA51D}" type="slidenum">
              <a:rPr lang="it-IT">
                <a:solidFill>
                  <a:srgbClr val="6E7178"/>
                </a:solidFill>
                <a:ea typeface="ＭＳ Ｐゴシック" pitchFamily="34" charset="-128"/>
              </a:rPr>
              <a:pPr fontAlgn="base">
                <a:spcBef>
                  <a:spcPct val="0"/>
                </a:spcBef>
                <a:spcAft>
                  <a:spcPct val="0"/>
                </a:spcAft>
              </a:pPr>
              <a:t>‹#›</a:t>
            </a:fld>
            <a:endParaRPr lang="it-IT">
              <a:solidFill>
                <a:srgbClr val="6E7178"/>
              </a:solidFill>
              <a:ea typeface="ＭＳ Ｐゴシック" pitchFamily="34" charset="-128"/>
            </a:endParaRPr>
          </a:p>
        </p:txBody>
      </p:sp>
    </p:spTree>
    <p:extLst>
      <p:ext uri="{BB962C8B-B14F-4D97-AF65-F5344CB8AC3E}">
        <p14:creationId xmlns:p14="http://schemas.microsoft.com/office/powerpoint/2010/main" val="1067375589"/>
      </p:ext>
    </p:extLst>
  </p:cSld>
  <p:clrMapOvr>
    <a:masterClrMapping/>
  </p:clrMapOvr>
  <p:transition spd="slow">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pic>
        <p:nvPicPr>
          <p:cNvPr id="2" name="Immagine 5" descr="ETH_back-4.pn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Segnaposto testo 3"/>
          <p:cNvSpPr txBox="1">
            <a:spLocks/>
          </p:cNvSpPr>
          <p:nvPr userDrawn="1"/>
        </p:nvSpPr>
        <p:spPr bwMode="auto">
          <a:xfrm>
            <a:off x="4038600" y="3886200"/>
            <a:ext cx="4826000" cy="358775"/>
          </a:xfrm>
          <a:prstGeom prst="rect">
            <a:avLst/>
          </a:prstGeom>
          <a:noFill/>
          <a:ln w="9525">
            <a:noFill/>
            <a:miter lim="800000"/>
            <a:headEnd/>
            <a:tailEnd/>
          </a:ln>
        </p:spPr>
        <p:txBody>
          <a:bodyPr/>
          <a:lstStyle/>
          <a:p>
            <a:pPr algn="r" eaLnBrk="0" fontAlgn="base" hangingPunct="0">
              <a:spcBef>
                <a:spcPct val="20000"/>
              </a:spcBef>
              <a:spcAft>
                <a:spcPct val="0"/>
              </a:spcAft>
              <a:defRPr/>
            </a:pPr>
            <a:r>
              <a:rPr lang="it-IT" sz="1400" b="1">
                <a:solidFill>
                  <a:srgbClr val="6E7178"/>
                </a:solidFill>
                <a:cs typeface="Arial" pitchFamily="34" charset="0"/>
              </a:rPr>
              <a:t>www.eurotech.com</a:t>
            </a:r>
          </a:p>
        </p:txBody>
      </p:sp>
    </p:spTree>
    <p:extLst>
      <p:ext uri="{BB962C8B-B14F-4D97-AF65-F5344CB8AC3E}">
        <p14:creationId xmlns:p14="http://schemas.microsoft.com/office/powerpoint/2010/main" val="912888487"/>
      </p:ext>
    </p:extLst>
  </p:cSld>
  <p:clrMapOvr>
    <a:masterClrMapping/>
  </p:clrMapOvr>
  <p:transition spd="slow">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5" name="Immagine 5" descr="B3-3A1.pn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5603" name="Rectangle 3"/>
          <p:cNvSpPr>
            <a:spLocks noGrp="1" noChangeArrowheads="1"/>
          </p:cNvSpPr>
          <p:nvPr>
            <p:ph type="ctrTitle"/>
          </p:nvPr>
        </p:nvSpPr>
        <p:spPr>
          <a:xfrm>
            <a:off x="323850" y="1987550"/>
            <a:ext cx="8460000" cy="720725"/>
          </a:xfrm>
        </p:spPr>
        <p:txBody>
          <a:bodyPr/>
          <a:lstStyle>
            <a:lvl1pPr>
              <a:defRPr sz="3000">
                <a:solidFill>
                  <a:srgbClr val="4B90CF"/>
                </a:solidFill>
              </a:defRPr>
            </a:lvl1pPr>
          </a:lstStyle>
          <a:p>
            <a:r>
              <a:rPr lang="it-IT" dirty="0"/>
              <a:t>Fare clic per modificare lo stile del titolo</a:t>
            </a:r>
          </a:p>
        </p:txBody>
      </p:sp>
      <p:sp>
        <p:nvSpPr>
          <p:cNvPr id="25604" name="Rectangle 4"/>
          <p:cNvSpPr>
            <a:spLocks noGrp="1" noChangeArrowheads="1"/>
          </p:cNvSpPr>
          <p:nvPr>
            <p:ph type="subTitle" idx="1"/>
          </p:nvPr>
        </p:nvSpPr>
        <p:spPr>
          <a:xfrm>
            <a:off x="323850" y="2895600"/>
            <a:ext cx="8460000" cy="3557588"/>
          </a:xfrm>
        </p:spPr>
        <p:txBody>
          <a:bodyPr/>
          <a:lstStyle>
            <a:lvl1pPr marL="0" indent="0">
              <a:buFontTx/>
              <a:buNone/>
              <a:defRPr sz="2400">
                <a:solidFill>
                  <a:srgbClr val="6E7178"/>
                </a:solidFill>
              </a:defRPr>
            </a:lvl1pPr>
          </a:lstStyle>
          <a:p>
            <a:r>
              <a:rPr lang="it-IT" dirty="0"/>
              <a:t>Fare clic per modificare lo stile del sottotitolo dello schema</a:t>
            </a:r>
          </a:p>
        </p:txBody>
      </p:sp>
      <p:sp>
        <p:nvSpPr>
          <p:cNvPr id="9" name="Segnaposto testo 8"/>
          <p:cNvSpPr>
            <a:spLocks noGrp="1"/>
          </p:cNvSpPr>
          <p:nvPr>
            <p:ph type="body" sz="quarter" idx="11"/>
          </p:nvPr>
        </p:nvSpPr>
        <p:spPr>
          <a:xfrm>
            <a:off x="322858" y="6310585"/>
            <a:ext cx="4825206" cy="358775"/>
          </a:xfrm>
        </p:spPr>
        <p:txBody>
          <a:bodyPr/>
          <a:lstStyle>
            <a:lvl1pPr>
              <a:defRPr sz="1800"/>
            </a:lvl1pPr>
          </a:lstStyle>
          <a:p>
            <a:pPr lvl="0"/>
            <a:r>
              <a:rPr lang="it-IT" smtClean="0"/>
              <a:t>Fare clic per modificare stili del testo dello schema</a:t>
            </a:r>
          </a:p>
        </p:txBody>
      </p:sp>
    </p:spTree>
    <p:extLst>
      <p:ext uri="{BB962C8B-B14F-4D97-AF65-F5344CB8AC3E}">
        <p14:creationId xmlns:p14="http://schemas.microsoft.com/office/powerpoint/2010/main" val="2878081048"/>
      </p:ext>
    </p:extLst>
  </p:cSld>
  <p:clrMapOvr>
    <a:masterClrMapping/>
  </p:clrMapOvr>
  <p:transition spd="slow">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304800" y="304800"/>
            <a:ext cx="8534400" cy="603250"/>
          </a:xfrm>
        </p:spPr>
        <p:txBody>
          <a:bodyPr/>
          <a:lstStyle>
            <a:lvl1pPr>
              <a:defRPr>
                <a:solidFill>
                  <a:srgbClr val="4B90CF"/>
                </a:solidFill>
              </a:defRPr>
            </a:lvl1pPr>
          </a:lstStyle>
          <a:p>
            <a:r>
              <a:rPr lang="it-IT" dirty="0" smtClean="0"/>
              <a:t>Fare clic per modificare lo stile del titolo</a:t>
            </a:r>
            <a:endParaRPr lang="it-IT" dirty="0"/>
          </a:p>
        </p:txBody>
      </p:sp>
      <p:sp>
        <p:nvSpPr>
          <p:cNvPr id="3" name="Segnaposto contenuto 2"/>
          <p:cNvSpPr>
            <a:spLocks noGrp="1"/>
          </p:cNvSpPr>
          <p:nvPr>
            <p:ph idx="1"/>
          </p:nvPr>
        </p:nvSpPr>
        <p:spPr>
          <a:xfrm>
            <a:off x="304800" y="1524000"/>
            <a:ext cx="8534400" cy="4713288"/>
          </a:xfrm>
        </p:spPr>
        <p:txBody>
          <a:bodyPr/>
          <a:lstStyle>
            <a:lvl1pPr>
              <a:defRPr>
                <a:solidFill>
                  <a:srgbClr val="6E7178"/>
                </a:solidFill>
              </a:defRPr>
            </a:lvl1pPr>
            <a:lvl2pPr>
              <a:defRPr sz="2000">
                <a:solidFill>
                  <a:srgbClr val="6E7178"/>
                </a:solidFill>
              </a:defRPr>
            </a:lvl2pPr>
            <a:lvl3pPr>
              <a:defRPr sz="1800">
                <a:solidFill>
                  <a:srgbClr val="6E7178"/>
                </a:solidFill>
              </a:defRPr>
            </a:lvl3pPr>
            <a:lvl4pPr>
              <a:defRPr sz="1600">
                <a:solidFill>
                  <a:srgbClr val="6E7178"/>
                </a:solidFill>
              </a:defRPr>
            </a:lvl4pPr>
            <a:lvl5pPr>
              <a:defRPr sz="1400">
                <a:solidFill>
                  <a:srgbClr val="6E7178"/>
                </a:solidFill>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8" name="Segnaposto testo 7"/>
          <p:cNvSpPr>
            <a:spLocks noGrp="1"/>
          </p:cNvSpPr>
          <p:nvPr>
            <p:ph type="body" sz="quarter" idx="11"/>
          </p:nvPr>
        </p:nvSpPr>
        <p:spPr>
          <a:xfrm>
            <a:off x="304800" y="838200"/>
            <a:ext cx="8534400" cy="432048"/>
          </a:xfrm>
        </p:spPr>
        <p:txBody>
          <a:bodyPr/>
          <a:lstStyle>
            <a:lvl1pPr>
              <a:buNone/>
              <a:defRPr sz="2400">
                <a:solidFill>
                  <a:srgbClr val="4B90CF"/>
                </a:solidFill>
              </a:defRPr>
            </a:lvl1pPr>
            <a:lvl2pPr>
              <a:buNone/>
              <a:defRPr/>
            </a:lvl2pPr>
          </a:lstStyle>
          <a:p>
            <a:pPr lvl="0"/>
            <a:r>
              <a:rPr lang="it-IT" smtClean="0"/>
              <a:t>Fare clic per modificare stili del testo dello schema</a:t>
            </a:r>
          </a:p>
        </p:txBody>
      </p:sp>
    </p:spTree>
    <p:extLst>
      <p:ext uri="{BB962C8B-B14F-4D97-AF65-F5344CB8AC3E}">
        <p14:creationId xmlns:p14="http://schemas.microsoft.com/office/powerpoint/2010/main" val="2570982869"/>
      </p:ext>
    </p:extLst>
  </p:cSld>
  <p:clrMapOvr>
    <a:masterClrMapping/>
  </p:clrMapOvr>
  <p:transition spd="slow">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304800" y="304800"/>
            <a:ext cx="8534400" cy="603250"/>
          </a:xfrm>
        </p:spPr>
        <p:txBody>
          <a:bodyPr/>
          <a:lstStyle>
            <a:lvl1pPr>
              <a:defRPr>
                <a:solidFill>
                  <a:srgbClr val="4B90CF"/>
                </a:solidFill>
              </a:defRPr>
            </a:lvl1pPr>
          </a:lstStyle>
          <a:p>
            <a:r>
              <a:rPr lang="it-IT" dirty="0" smtClean="0"/>
              <a:t>Fare clic per modificare lo stile del titolo</a:t>
            </a:r>
            <a:endParaRPr lang="it-IT" dirty="0"/>
          </a:p>
        </p:txBody>
      </p:sp>
      <p:sp>
        <p:nvSpPr>
          <p:cNvPr id="3" name="Segnaposto contenuto 2"/>
          <p:cNvSpPr>
            <a:spLocks noGrp="1"/>
          </p:cNvSpPr>
          <p:nvPr>
            <p:ph idx="1"/>
          </p:nvPr>
        </p:nvSpPr>
        <p:spPr>
          <a:xfrm>
            <a:off x="304800" y="1524000"/>
            <a:ext cx="8534400" cy="4713288"/>
          </a:xfrm>
        </p:spPr>
        <p:txBody>
          <a:bodyPr/>
          <a:lstStyle>
            <a:lvl1pPr>
              <a:defRPr>
                <a:solidFill>
                  <a:srgbClr val="6E7178"/>
                </a:solidFill>
              </a:defRPr>
            </a:lvl1pPr>
            <a:lvl2pPr>
              <a:defRPr sz="2000">
                <a:solidFill>
                  <a:srgbClr val="6E7178"/>
                </a:solidFill>
              </a:defRPr>
            </a:lvl2pPr>
            <a:lvl3pPr>
              <a:defRPr sz="1800">
                <a:solidFill>
                  <a:srgbClr val="6E7178"/>
                </a:solidFill>
              </a:defRPr>
            </a:lvl3pPr>
            <a:lvl4pPr>
              <a:defRPr sz="1600">
                <a:solidFill>
                  <a:srgbClr val="6E7178"/>
                </a:solidFill>
              </a:defRPr>
            </a:lvl4pPr>
            <a:lvl5pPr>
              <a:defRPr sz="1400">
                <a:solidFill>
                  <a:srgbClr val="6E7178"/>
                </a:solidFill>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8" name="Segnaposto testo 7"/>
          <p:cNvSpPr>
            <a:spLocks noGrp="1"/>
          </p:cNvSpPr>
          <p:nvPr>
            <p:ph type="body" sz="quarter" idx="11"/>
          </p:nvPr>
        </p:nvSpPr>
        <p:spPr>
          <a:xfrm>
            <a:off x="304800" y="838200"/>
            <a:ext cx="8534400" cy="432048"/>
          </a:xfrm>
        </p:spPr>
        <p:txBody>
          <a:bodyPr/>
          <a:lstStyle>
            <a:lvl1pPr>
              <a:buNone/>
              <a:defRPr sz="2400">
                <a:solidFill>
                  <a:srgbClr val="4B90CF"/>
                </a:solidFill>
              </a:defRPr>
            </a:lvl1pPr>
            <a:lvl2pPr>
              <a:buNone/>
              <a:defRPr/>
            </a:lvl2pPr>
          </a:lstStyle>
          <a:p>
            <a:pPr lvl="0"/>
            <a:r>
              <a:rPr lang="it-IT" smtClean="0"/>
              <a:t>Fare clic per modificare stili del testo dello schema</a:t>
            </a:r>
          </a:p>
        </p:txBody>
      </p:sp>
      <p:sp>
        <p:nvSpPr>
          <p:cNvPr id="5" name="Rectangle 5"/>
          <p:cNvSpPr>
            <a:spLocks noGrp="1" noChangeArrowheads="1"/>
          </p:cNvSpPr>
          <p:nvPr>
            <p:ph type="sldNum" sz="quarter" idx="12"/>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fontAlgn="base">
              <a:spcBef>
                <a:spcPct val="0"/>
              </a:spcBef>
              <a:spcAft>
                <a:spcPct val="0"/>
              </a:spcAft>
              <a:defRPr/>
            </a:pPr>
            <a:fld id="{5AE936CD-53AA-46A5-80C7-FEE78EF073D1}" type="slidenum">
              <a:rPr lang="it-IT">
                <a:solidFill>
                  <a:srgbClr val="6E7178"/>
                </a:solidFill>
                <a:ea typeface="ＭＳ Ｐゴシック" pitchFamily="34" charset="-128"/>
              </a:rPr>
              <a:pPr fontAlgn="base">
                <a:spcBef>
                  <a:spcPct val="0"/>
                </a:spcBef>
                <a:spcAft>
                  <a:spcPct val="0"/>
                </a:spcAft>
                <a:defRPr/>
              </a:pPr>
              <a:t>‹#›</a:t>
            </a:fld>
            <a:endParaRPr lang="it-IT">
              <a:solidFill>
                <a:srgbClr val="6E7178"/>
              </a:solidFill>
              <a:ea typeface="ＭＳ Ｐゴシック" pitchFamily="34" charset="-128"/>
            </a:endParaRPr>
          </a:p>
        </p:txBody>
      </p:sp>
    </p:spTree>
    <p:extLst>
      <p:ext uri="{BB962C8B-B14F-4D97-AF65-F5344CB8AC3E}">
        <p14:creationId xmlns:p14="http://schemas.microsoft.com/office/powerpoint/2010/main" val="3562153750"/>
      </p:ext>
    </p:extLst>
  </p:cSld>
  <p:clrMapOvr>
    <a:masterClrMapping/>
  </p:clrMapOvr>
  <p:transition spd="slow">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304800" y="304800"/>
            <a:ext cx="8534400" cy="603250"/>
          </a:xfrm>
        </p:spPr>
        <p:txBody>
          <a:bodyPr/>
          <a:lstStyle>
            <a:lvl1pPr>
              <a:defRPr>
                <a:solidFill>
                  <a:srgbClr val="4B90CF"/>
                </a:solidFill>
              </a:defRPr>
            </a:lvl1pPr>
          </a:lstStyle>
          <a:p>
            <a:r>
              <a:rPr lang="it-IT" dirty="0" smtClean="0"/>
              <a:t>Fare clic per modificare lo stile del titolo</a:t>
            </a:r>
            <a:endParaRPr lang="it-IT" dirty="0"/>
          </a:p>
        </p:txBody>
      </p:sp>
      <p:sp>
        <p:nvSpPr>
          <p:cNvPr id="8" name="Segnaposto testo 7"/>
          <p:cNvSpPr>
            <a:spLocks noGrp="1"/>
          </p:cNvSpPr>
          <p:nvPr>
            <p:ph type="body" sz="quarter" idx="11"/>
          </p:nvPr>
        </p:nvSpPr>
        <p:spPr>
          <a:xfrm>
            <a:off x="304800" y="838200"/>
            <a:ext cx="8534400" cy="432048"/>
          </a:xfrm>
        </p:spPr>
        <p:txBody>
          <a:bodyPr/>
          <a:lstStyle>
            <a:lvl1pPr>
              <a:buNone/>
              <a:defRPr sz="2400">
                <a:solidFill>
                  <a:srgbClr val="4B90CF"/>
                </a:solidFill>
              </a:defRPr>
            </a:lvl1pPr>
            <a:lvl2pPr>
              <a:buNone/>
              <a:defRPr/>
            </a:lvl2pPr>
          </a:lstStyle>
          <a:p>
            <a:pPr lvl="0"/>
            <a:r>
              <a:rPr lang="it-IT" smtClean="0"/>
              <a:t>Fare clic per modificare stili del testo dello schema</a:t>
            </a:r>
          </a:p>
        </p:txBody>
      </p:sp>
    </p:spTree>
    <p:extLst>
      <p:ext uri="{BB962C8B-B14F-4D97-AF65-F5344CB8AC3E}">
        <p14:creationId xmlns:p14="http://schemas.microsoft.com/office/powerpoint/2010/main" val="2458612419"/>
      </p:ext>
    </p:extLst>
  </p:cSld>
  <p:clrMapOvr>
    <a:masterClrMapping/>
  </p:clrMapOvr>
  <p:transition spd="slow">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709987"/>
            <a:ext cx="7772400" cy="1828800"/>
          </a:xfrm>
        </p:spPr>
        <p:txBody>
          <a:bodyPr/>
          <a:lstStyle>
            <a:lvl1pPr algn="l">
              <a:defRPr sz="3200" b="1" cap="all">
                <a:solidFill>
                  <a:srgbClr val="4B90CF"/>
                </a:solidFill>
              </a:defRPr>
            </a:lvl1pPr>
          </a:lstStyle>
          <a:p>
            <a:r>
              <a:rPr lang="it-IT" dirty="0" smtClean="0"/>
              <a:t>Fare clic per modificare stile</a:t>
            </a:r>
            <a:endParaRPr lang="it-IT" dirty="0"/>
          </a:p>
        </p:txBody>
      </p:sp>
      <p:sp>
        <p:nvSpPr>
          <p:cNvPr id="3" name="Segnaposto testo 2"/>
          <p:cNvSpPr>
            <a:spLocks noGrp="1"/>
          </p:cNvSpPr>
          <p:nvPr>
            <p:ph type="body" idx="1"/>
          </p:nvPr>
        </p:nvSpPr>
        <p:spPr>
          <a:xfrm>
            <a:off x="722313" y="2057400"/>
            <a:ext cx="7772400" cy="1500187"/>
          </a:xfrm>
        </p:spPr>
        <p:txBody>
          <a:bodyPr anchor="b"/>
          <a:lstStyle>
            <a:lvl1pPr marL="0" indent="0">
              <a:buNone/>
              <a:defRPr sz="2400">
                <a:solidFill>
                  <a:srgbClr val="6E7178"/>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dirty="0" smtClean="0"/>
              <a:t>Fare clic per modificare gli stili del testo dello schema</a:t>
            </a:r>
          </a:p>
        </p:txBody>
      </p:sp>
      <p:sp>
        <p:nvSpPr>
          <p:cNvPr id="4"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fontAlgn="base">
              <a:spcBef>
                <a:spcPct val="0"/>
              </a:spcBef>
              <a:spcAft>
                <a:spcPct val="0"/>
              </a:spcAft>
              <a:defRPr/>
            </a:pPr>
            <a:fld id="{EFEFCA64-6572-4694-AC8C-FAF71A49A8F4}" type="slidenum">
              <a:rPr lang="it-IT">
                <a:solidFill>
                  <a:srgbClr val="6E7178"/>
                </a:solidFill>
                <a:ea typeface="ＭＳ Ｐゴシック" pitchFamily="34" charset="-128"/>
              </a:rPr>
              <a:pPr fontAlgn="base">
                <a:spcBef>
                  <a:spcPct val="0"/>
                </a:spcBef>
                <a:spcAft>
                  <a:spcPct val="0"/>
                </a:spcAft>
                <a:defRPr/>
              </a:pPr>
              <a:t>‹#›</a:t>
            </a:fld>
            <a:endParaRPr lang="it-IT">
              <a:solidFill>
                <a:srgbClr val="6E7178"/>
              </a:solidFill>
              <a:ea typeface="ＭＳ Ｐゴシック" pitchFamily="34" charset="-128"/>
            </a:endParaRPr>
          </a:p>
        </p:txBody>
      </p:sp>
    </p:spTree>
    <p:extLst>
      <p:ext uri="{BB962C8B-B14F-4D97-AF65-F5344CB8AC3E}">
        <p14:creationId xmlns:p14="http://schemas.microsoft.com/office/powerpoint/2010/main" val="2299683218"/>
      </p:ext>
    </p:extLst>
  </p:cSld>
  <p:clrMapOvr>
    <a:masterClrMapping/>
  </p:clrMapOvr>
  <p:transition spd="slow">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stile</a:t>
            </a:r>
            <a:endParaRPr lang="it-IT" dirty="0"/>
          </a:p>
        </p:txBody>
      </p:sp>
      <p:sp>
        <p:nvSpPr>
          <p:cNvPr id="3" name="Segnaposto contenuto 2"/>
          <p:cNvSpPr>
            <a:spLocks noGrp="1"/>
          </p:cNvSpPr>
          <p:nvPr>
            <p:ph sz="half" idx="1"/>
          </p:nvPr>
        </p:nvSpPr>
        <p:spPr>
          <a:xfrm>
            <a:off x="323850" y="1447800"/>
            <a:ext cx="4105275" cy="4502150"/>
          </a:xfr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contenuto 3"/>
          <p:cNvSpPr>
            <a:spLocks noGrp="1"/>
          </p:cNvSpPr>
          <p:nvPr>
            <p:ph sz="half" idx="2"/>
          </p:nvPr>
        </p:nvSpPr>
        <p:spPr>
          <a:xfrm>
            <a:off x="4657725" y="1447800"/>
            <a:ext cx="4105275" cy="4502150"/>
          </a:xfrm>
        </p:spPr>
        <p:txBody>
          <a:bodyPr/>
          <a:lstStyle>
            <a:lvl1pPr>
              <a:defRPr sz="2000"/>
            </a:lvl1pPr>
            <a:lvl2pPr>
              <a:defRPr sz="2000"/>
            </a:lvl2pPr>
            <a:lvl3pPr>
              <a:defRPr sz="1800"/>
            </a:lvl3pPr>
            <a:lvl4pPr>
              <a:defRPr sz="1600"/>
            </a:lvl4pPr>
            <a:lvl5pPr>
              <a:defRPr lang="it-IT" sz="1400" dirty="0">
                <a:solidFill>
                  <a:srgbClr val="6E7178"/>
                </a:solidFill>
                <a:latin typeface="+mn-lt"/>
                <a:ea typeface="ＭＳ Ｐゴシック" charset="-128"/>
              </a:defRPr>
            </a:lvl5pPr>
            <a:lvl6pPr>
              <a:defRPr sz="1800"/>
            </a:lvl6pPr>
            <a:lvl7pPr>
              <a:defRPr sz="1800"/>
            </a:lvl7pPr>
            <a:lvl8pPr>
              <a:defRPr sz="1800"/>
            </a:lvl8pPr>
            <a:lvl9pPr>
              <a:defRPr sz="18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fontAlgn="base">
              <a:spcBef>
                <a:spcPct val="0"/>
              </a:spcBef>
              <a:spcAft>
                <a:spcPct val="0"/>
              </a:spcAft>
              <a:defRPr/>
            </a:pPr>
            <a:fld id="{94A06357-5743-41EB-A1AA-7604948747BB}" type="slidenum">
              <a:rPr lang="it-IT">
                <a:solidFill>
                  <a:srgbClr val="6E7178"/>
                </a:solidFill>
                <a:ea typeface="ＭＳ Ｐゴシック" pitchFamily="34" charset="-128"/>
              </a:rPr>
              <a:pPr fontAlgn="base">
                <a:spcBef>
                  <a:spcPct val="0"/>
                </a:spcBef>
                <a:spcAft>
                  <a:spcPct val="0"/>
                </a:spcAft>
                <a:defRPr/>
              </a:pPr>
              <a:t>‹#›</a:t>
            </a:fld>
            <a:endParaRPr lang="it-IT">
              <a:solidFill>
                <a:srgbClr val="6E7178"/>
              </a:solidFill>
              <a:ea typeface="ＭＳ Ｐゴシック" pitchFamily="34" charset="-128"/>
            </a:endParaRPr>
          </a:p>
        </p:txBody>
      </p:sp>
    </p:spTree>
    <p:extLst>
      <p:ext uri="{BB962C8B-B14F-4D97-AF65-F5344CB8AC3E}">
        <p14:creationId xmlns:p14="http://schemas.microsoft.com/office/powerpoint/2010/main" val="4020374893"/>
      </p:ext>
    </p:extLst>
  </p:cSld>
  <p:clrMapOvr>
    <a:masterClrMapping/>
  </p:clrMapOvr>
  <p:transition spd="slow">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81000" y="274638"/>
            <a:ext cx="8460000" cy="720000"/>
          </a:xfrm>
        </p:spPr>
        <p:txBody>
          <a:bodyPr/>
          <a:lstStyle>
            <a:lvl1pPr>
              <a:defRPr/>
            </a:lvl1pPr>
          </a:lstStyle>
          <a:p>
            <a:r>
              <a:rPr lang="it-IT" dirty="0" smtClean="0"/>
              <a:t>Fare clic per modificare stile</a:t>
            </a:r>
            <a:endParaRPr lang="it-IT" dirty="0"/>
          </a:p>
        </p:txBody>
      </p:sp>
      <p:sp>
        <p:nvSpPr>
          <p:cNvPr id="3" name="Segnaposto testo 2"/>
          <p:cNvSpPr>
            <a:spLocks noGrp="1"/>
          </p:cNvSpPr>
          <p:nvPr>
            <p:ph type="body" idx="1"/>
          </p:nvPr>
        </p:nvSpPr>
        <p:spPr>
          <a:xfrm>
            <a:off x="381000" y="1371600"/>
            <a:ext cx="4040188" cy="803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Fare clic per modificare gli stili del testo dello schema</a:t>
            </a:r>
          </a:p>
        </p:txBody>
      </p:sp>
      <p:sp>
        <p:nvSpPr>
          <p:cNvPr id="4" name="Segnaposto contenuto 3"/>
          <p:cNvSpPr>
            <a:spLocks noGrp="1"/>
          </p:cNvSpPr>
          <p:nvPr>
            <p:ph sz="half" idx="2"/>
          </p:nvPr>
        </p:nvSpPr>
        <p:spPr>
          <a:xfrm>
            <a:off x="381000" y="2174875"/>
            <a:ext cx="4040188" cy="3951288"/>
          </a:xfrm>
        </p:spPr>
        <p:txBody>
          <a:bodyPr/>
          <a:lstStyle>
            <a:lvl1pPr>
              <a:defRPr sz="20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testo 4"/>
          <p:cNvSpPr>
            <a:spLocks noGrp="1"/>
          </p:cNvSpPr>
          <p:nvPr>
            <p:ph type="body" sz="quarter" idx="3"/>
          </p:nvPr>
        </p:nvSpPr>
        <p:spPr>
          <a:xfrm>
            <a:off x="4721225" y="1371600"/>
            <a:ext cx="4041775" cy="803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Fare clic per modificare gli stili del testo dello schema</a:t>
            </a:r>
          </a:p>
        </p:txBody>
      </p:sp>
      <p:sp>
        <p:nvSpPr>
          <p:cNvPr id="6" name="Segnaposto contenuto 5"/>
          <p:cNvSpPr>
            <a:spLocks noGrp="1"/>
          </p:cNvSpPr>
          <p:nvPr>
            <p:ph sz="quarter" idx="4"/>
          </p:nvPr>
        </p:nvSpPr>
        <p:spPr>
          <a:xfrm>
            <a:off x="4721225" y="2174875"/>
            <a:ext cx="4041775" cy="3951288"/>
          </a:xfrm>
        </p:spPr>
        <p:txBody>
          <a:bodyPr/>
          <a:lstStyle>
            <a:lvl1pPr>
              <a:defRPr sz="2000" b="1"/>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7"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fontAlgn="base">
              <a:spcBef>
                <a:spcPct val="0"/>
              </a:spcBef>
              <a:spcAft>
                <a:spcPct val="0"/>
              </a:spcAft>
              <a:defRPr/>
            </a:pPr>
            <a:fld id="{97B92253-2A35-4C4B-8F53-A53BAB5AD29F}" type="slidenum">
              <a:rPr lang="it-IT">
                <a:solidFill>
                  <a:srgbClr val="6E7178"/>
                </a:solidFill>
                <a:ea typeface="ＭＳ Ｐゴシック" pitchFamily="34" charset="-128"/>
              </a:rPr>
              <a:pPr fontAlgn="base">
                <a:spcBef>
                  <a:spcPct val="0"/>
                </a:spcBef>
                <a:spcAft>
                  <a:spcPct val="0"/>
                </a:spcAft>
                <a:defRPr/>
              </a:pPr>
              <a:t>‹#›</a:t>
            </a:fld>
            <a:endParaRPr lang="it-IT">
              <a:solidFill>
                <a:srgbClr val="6E7178"/>
              </a:solidFill>
              <a:ea typeface="ＭＳ Ｐゴシック" pitchFamily="34" charset="-128"/>
            </a:endParaRPr>
          </a:p>
        </p:txBody>
      </p:sp>
    </p:spTree>
    <p:extLst>
      <p:ext uri="{BB962C8B-B14F-4D97-AF65-F5344CB8AC3E}">
        <p14:creationId xmlns:p14="http://schemas.microsoft.com/office/powerpoint/2010/main" val="994224062"/>
      </p:ext>
    </p:extLst>
  </p:cSld>
  <p:clrMapOvr>
    <a:masterClrMapping/>
  </p:clrMapOvr>
  <p:transition spd="slow">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stile</a:t>
            </a:r>
            <a:endParaRPr lang="it-IT" dirty="0"/>
          </a:p>
        </p:txBody>
      </p:sp>
      <p:sp>
        <p:nvSpPr>
          <p:cNvPr id="3"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fontAlgn="base">
              <a:spcBef>
                <a:spcPct val="0"/>
              </a:spcBef>
              <a:spcAft>
                <a:spcPct val="0"/>
              </a:spcAft>
              <a:defRPr/>
            </a:pPr>
            <a:fld id="{C6131865-5037-4048-A196-B9DA37180C5F}" type="slidenum">
              <a:rPr lang="it-IT">
                <a:solidFill>
                  <a:srgbClr val="6E7178"/>
                </a:solidFill>
                <a:ea typeface="ＭＳ Ｐゴシック" pitchFamily="34" charset="-128"/>
              </a:rPr>
              <a:pPr fontAlgn="base">
                <a:spcBef>
                  <a:spcPct val="0"/>
                </a:spcBef>
                <a:spcAft>
                  <a:spcPct val="0"/>
                </a:spcAft>
                <a:defRPr/>
              </a:pPr>
              <a:t>‹#›</a:t>
            </a:fld>
            <a:endParaRPr lang="it-IT">
              <a:solidFill>
                <a:srgbClr val="6E7178"/>
              </a:solidFill>
              <a:ea typeface="ＭＳ Ｐゴシック" pitchFamily="34" charset="-128"/>
            </a:endParaRPr>
          </a:p>
        </p:txBody>
      </p:sp>
    </p:spTree>
    <p:extLst>
      <p:ext uri="{BB962C8B-B14F-4D97-AF65-F5344CB8AC3E}">
        <p14:creationId xmlns:p14="http://schemas.microsoft.com/office/powerpoint/2010/main" val="3977284625"/>
      </p:ext>
    </p:extLst>
  </p:cSld>
  <p:clrMapOvr>
    <a:masterClrMapping/>
  </p:clrMapOvr>
  <p:transition spd="slow">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fontAlgn="base">
              <a:spcBef>
                <a:spcPct val="0"/>
              </a:spcBef>
              <a:spcAft>
                <a:spcPct val="0"/>
              </a:spcAft>
              <a:defRPr/>
            </a:pPr>
            <a:fld id="{C8E88CFD-04D3-43BA-951D-3CB1CE8D0B72}" type="slidenum">
              <a:rPr lang="it-IT">
                <a:solidFill>
                  <a:srgbClr val="6E7178"/>
                </a:solidFill>
                <a:ea typeface="ＭＳ Ｐゴシック" pitchFamily="34" charset="-128"/>
              </a:rPr>
              <a:pPr fontAlgn="base">
                <a:spcBef>
                  <a:spcPct val="0"/>
                </a:spcBef>
                <a:spcAft>
                  <a:spcPct val="0"/>
                </a:spcAft>
                <a:defRPr/>
              </a:pPr>
              <a:t>‹#›</a:t>
            </a:fld>
            <a:endParaRPr lang="it-IT">
              <a:solidFill>
                <a:srgbClr val="6E7178"/>
              </a:solidFill>
              <a:ea typeface="ＭＳ Ｐゴシック" pitchFamily="34" charset="-128"/>
            </a:endParaRPr>
          </a:p>
        </p:txBody>
      </p:sp>
    </p:spTree>
    <p:extLst>
      <p:ext uri="{BB962C8B-B14F-4D97-AF65-F5344CB8AC3E}">
        <p14:creationId xmlns:p14="http://schemas.microsoft.com/office/powerpoint/2010/main" val="3428010092"/>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304800" y="304800"/>
            <a:ext cx="8534400" cy="603250"/>
          </a:xfrm>
        </p:spPr>
        <p:txBody>
          <a:bodyPr/>
          <a:lstStyle>
            <a:lvl1pPr>
              <a:defRPr>
                <a:solidFill>
                  <a:srgbClr val="4B90CF"/>
                </a:solidFill>
              </a:defRPr>
            </a:lvl1pPr>
          </a:lstStyle>
          <a:p>
            <a:r>
              <a:rPr lang="it-IT" dirty="0" smtClean="0"/>
              <a:t>Fare clic per modificare lo stile del titolo</a:t>
            </a:r>
            <a:endParaRPr lang="it-IT" dirty="0"/>
          </a:p>
        </p:txBody>
      </p:sp>
      <p:sp>
        <p:nvSpPr>
          <p:cNvPr id="8" name="Segnaposto testo 7"/>
          <p:cNvSpPr>
            <a:spLocks noGrp="1"/>
          </p:cNvSpPr>
          <p:nvPr>
            <p:ph type="body" sz="quarter" idx="11"/>
          </p:nvPr>
        </p:nvSpPr>
        <p:spPr>
          <a:xfrm>
            <a:off x="304800" y="838200"/>
            <a:ext cx="8534400" cy="432048"/>
          </a:xfrm>
        </p:spPr>
        <p:txBody>
          <a:bodyPr/>
          <a:lstStyle>
            <a:lvl1pPr>
              <a:buNone/>
              <a:defRPr sz="2400">
                <a:solidFill>
                  <a:srgbClr val="4B90CF"/>
                </a:solidFill>
              </a:defRPr>
            </a:lvl1pPr>
            <a:lvl2pPr>
              <a:buNone/>
              <a:defRPr/>
            </a:lvl2pPr>
          </a:lstStyle>
          <a:p>
            <a:pPr lvl="0"/>
            <a:r>
              <a:rPr lang="it-IT" smtClean="0"/>
              <a:t>Fare clic per modificare stili del testo dello schema</a:t>
            </a:r>
          </a:p>
        </p:txBody>
      </p:sp>
    </p:spTree>
    <p:extLst>
      <p:ext uri="{BB962C8B-B14F-4D97-AF65-F5344CB8AC3E}">
        <p14:creationId xmlns:p14="http://schemas.microsoft.com/office/powerpoint/2010/main" val="1693575919"/>
      </p:ext>
    </p:extLst>
  </p:cSld>
  <p:clrMapOvr>
    <a:masterClrMapping/>
  </p:clrMapOvr>
  <p:transition spd="slow">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81000" y="273050"/>
            <a:ext cx="3008313" cy="1098550"/>
          </a:xfrm>
        </p:spPr>
        <p:txBody>
          <a:bodyPr anchor="b"/>
          <a:lstStyle>
            <a:lvl1pPr algn="l">
              <a:defRPr sz="2000" b="1"/>
            </a:lvl1pPr>
          </a:lstStyle>
          <a:p>
            <a:r>
              <a:rPr lang="it-IT" dirty="0" smtClean="0"/>
              <a:t>Fare clic per modificare stile</a:t>
            </a:r>
            <a:endParaRPr lang="it-IT" dirty="0"/>
          </a:p>
        </p:txBody>
      </p:sp>
      <p:sp>
        <p:nvSpPr>
          <p:cNvPr id="3" name="Segnaposto contenuto 2"/>
          <p:cNvSpPr>
            <a:spLocks noGrp="1"/>
          </p:cNvSpPr>
          <p:nvPr>
            <p:ph idx="1"/>
          </p:nvPr>
        </p:nvSpPr>
        <p:spPr>
          <a:xfrm>
            <a:off x="3575050" y="273050"/>
            <a:ext cx="5111750" cy="5853113"/>
          </a:xfrm>
        </p:spPr>
        <p:txBody>
          <a:bodyPr/>
          <a:lstStyle>
            <a:lvl1pPr>
              <a:defRPr sz="24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testo 3"/>
          <p:cNvSpPr>
            <a:spLocks noGrp="1"/>
          </p:cNvSpPr>
          <p:nvPr>
            <p:ph type="body" sz="half" idx="2"/>
          </p:nvPr>
        </p:nvSpPr>
        <p:spPr>
          <a:xfrm>
            <a:off x="3810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Fare clic per modificare gli stili del testo dello schema</a:t>
            </a:r>
          </a:p>
        </p:txBody>
      </p:sp>
      <p:sp>
        <p:nvSpPr>
          <p:cNvPr id="5"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fontAlgn="base">
              <a:spcBef>
                <a:spcPct val="0"/>
              </a:spcBef>
              <a:spcAft>
                <a:spcPct val="0"/>
              </a:spcAft>
              <a:defRPr/>
            </a:pPr>
            <a:fld id="{68F77E3E-32D1-42DB-87B0-36D3D7A67DC6}" type="slidenum">
              <a:rPr lang="it-IT">
                <a:solidFill>
                  <a:srgbClr val="6E7178"/>
                </a:solidFill>
                <a:ea typeface="ＭＳ Ｐゴシック" pitchFamily="34" charset="-128"/>
              </a:rPr>
              <a:pPr fontAlgn="base">
                <a:spcBef>
                  <a:spcPct val="0"/>
                </a:spcBef>
                <a:spcAft>
                  <a:spcPct val="0"/>
                </a:spcAft>
                <a:defRPr/>
              </a:pPr>
              <a:t>‹#›</a:t>
            </a:fld>
            <a:endParaRPr lang="it-IT">
              <a:solidFill>
                <a:srgbClr val="6E7178"/>
              </a:solidFill>
              <a:ea typeface="ＭＳ Ｐゴシック" pitchFamily="34" charset="-128"/>
            </a:endParaRPr>
          </a:p>
        </p:txBody>
      </p:sp>
    </p:spTree>
    <p:extLst>
      <p:ext uri="{BB962C8B-B14F-4D97-AF65-F5344CB8AC3E}">
        <p14:creationId xmlns:p14="http://schemas.microsoft.com/office/powerpoint/2010/main" val="194799063"/>
      </p:ext>
    </p:extLst>
  </p:cSld>
  <p:clrMapOvr>
    <a:masterClrMapping/>
  </p:clrMapOvr>
  <p:transition spd="slow">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40000"/>
          </a:xfrm>
        </p:spPr>
        <p:txBody>
          <a:bodyPr anchor="b"/>
          <a:lstStyle>
            <a:lvl1pPr algn="l">
              <a:defRPr sz="2000" b="1"/>
            </a:lvl1pPr>
          </a:lstStyle>
          <a:p>
            <a:r>
              <a:rPr lang="it-IT" dirty="0" smtClean="0"/>
              <a:t>Fare clic per modificare stile</a:t>
            </a:r>
            <a:endParaRPr lang="it-IT" dirty="0"/>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Fare clic per modificare gli stili del testo dello schema</a:t>
            </a:r>
          </a:p>
        </p:txBody>
      </p:sp>
      <p:sp>
        <p:nvSpPr>
          <p:cNvPr id="5"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fontAlgn="base">
              <a:spcBef>
                <a:spcPct val="0"/>
              </a:spcBef>
              <a:spcAft>
                <a:spcPct val="0"/>
              </a:spcAft>
              <a:defRPr/>
            </a:pPr>
            <a:fld id="{E3281172-2292-4E24-8E12-9870D21AFDC7}" type="slidenum">
              <a:rPr lang="it-IT">
                <a:solidFill>
                  <a:srgbClr val="6E7178"/>
                </a:solidFill>
                <a:ea typeface="ＭＳ Ｐゴシック" pitchFamily="34" charset="-128"/>
              </a:rPr>
              <a:pPr fontAlgn="base">
                <a:spcBef>
                  <a:spcPct val="0"/>
                </a:spcBef>
                <a:spcAft>
                  <a:spcPct val="0"/>
                </a:spcAft>
                <a:defRPr/>
              </a:pPr>
              <a:t>‹#›</a:t>
            </a:fld>
            <a:endParaRPr lang="it-IT">
              <a:solidFill>
                <a:srgbClr val="6E7178"/>
              </a:solidFill>
              <a:ea typeface="ＭＳ Ｐゴシック" pitchFamily="34" charset="-128"/>
            </a:endParaRPr>
          </a:p>
        </p:txBody>
      </p:sp>
    </p:spTree>
    <p:extLst>
      <p:ext uri="{BB962C8B-B14F-4D97-AF65-F5344CB8AC3E}">
        <p14:creationId xmlns:p14="http://schemas.microsoft.com/office/powerpoint/2010/main" val="3909223653"/>
      </p:ext>
    </p:extLst>
  </p:cSld>
  <p:clrMapOvr>
    <a:masterClrMapping/>
  </p:clrMapOvr>
  <p:transition spd="slow">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stile</a:t>
            </a:r>
            <a:endParaRPr lang="it-IT" dirty="0"/>
          </a:p>
        </p:txBody>
      </p:sp>
      <p:sp>
        <p:nvSpPr>
          <p:cNvPr id="3" name="Segnaposto testo verticale 2"/>
          <p:cNvSpPr>
            <a:spLocks noGrp="1"/>
          </p:cNvSpPr>
          <p:nvPr>
            <p:ph type="body" orient="vert" idx="1"/>
          </p:nvPr>
        </p:nvSpPr>
        <p:spPr/>
        <p:txBody>
          <a:bodyPr vert="eaVert"/>
          <a:lstStyle>
            <a:lvl1pPr>
              <a:defRPr sz="2400"/>
            </a:lvl1pPr>
            <a:lvl2pPr>
              <a:defRPr sz="2400"/>
            </a:lvl2pPr>
            <a:lvl3pPr>
              <a:defRPr sz="2000"/>
            </a:lvl3pPr>
            <a:lvl4pPr>
              <a:defRPr sz="1800"/>
            </a:lvl4pPr>
            <a:lvl5pPr>
              <a:defRPr sz="1600"/>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fontAlgn="base">
              <a:spcBef>
                <a:spcPct val="0"/>
              </a:spcBef>
              <a:spcAft>
                <a:spcPct val="0"/>
              </a:spcAft>
              <a:defRPr/>
            </a:pPr>
            <a:fld id="{E6D05CE0-603E-44CF-8D18-BE8E730C38C5}" type="slidenum">
              <a:rPr lang="it-IT">
                <a:solidFill>
                  <a:srgbClr val="6E7178"/>
                </a:solidFill>
                <a:ea typeface="ＭＳ Ｐゴシック" pitchFamily="34" charset="-128"/>
              </a:rPr>
              <a:pPr fontAlgn="base">
                <a:spcBef>
                  <a:spcPct val="0"/>
                </a:spcBef>
                <a:spcAft>
                  <a:spcPct val="0"/>
                </a:spcAft>
                <a:defRPr/>
              </a:pPr>
              <a:t>‹#›</a:t>
            </a:fld>
            <a:endParaRPr lang="it-IT">
              <a:solidFill>
                <a:srgbClr val="6E7178"/>
              </a:solidFill>
              <a:ea typeface="ＭＳ Ｐゴシック" pitchFamily="34" charset="-128"/>
            </a:endParaRPr>
          </a:p>
        </p:txBody>
      </p:sp>
    </p:spTree>
    <p:extLst>
      <p:ext uri="{BB962C8B-B14F-4D97-AF65-F5344CB8AC3E}">
        <p14:creationId xmlns:p14="http://schemas.microsoft.com/office/powerpoint/2010/main" val="2382795932"/>
      </p:ext>
    </p:extLst>
  </p:cSld>
  <p:clrMapOvr>
    <a:masterClrMapping/>
  </p:clrMapOvr>
  <p:transition spd="slow">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96063" y="549275"/>
            <a:ext cx="2090737" cy="5400675"/>
          </a:xfrm>
        </p:spPr>
        <p:txBody>
          <a:bodyPr vert="eaVert"/>
          <a:lstStyle/>
          <a:p>
            <a:r>
              <a:rPr lang="it-IT" dirty="0" smtClean="0"/>
              <a:t>Fare clic per modificare stile</a:t>
            </a:r>
            <a:endParaRPr lang="it-IT" dirty="0"/>
          </a:p>
        </p:txBody>
      </p:sp>
      <p:sp>
        <p:nvSpPr>
          <p:cNvPr id="3" name="Segnaposto testo verticale 2"/>
          <p:cNvSpPr>
            <a:spLocks noGrp="1"/>
          </p:cNvSpPr>
          <p:nvPr>
            <p:ph type="body" orient="vert" idx="1"/>
          </p:nvPr>
        </p:nvSpPr>
        <p:spPr>
          <a:xfrm>
            <a:off x="323850" y="549275"/>
            <a:ext cx="6119813" cy="5400675"/>
          </a:xfrm>
        </p:spPr>
        <p:txBody>
          <a:bodyPr vert="eaVert"/>
          <a:lstStyle>
            <a:lvl1pPr>
              <a:defRPr sz="2400"/>
            </a:lvl1pPr>
            <a:lvl2pPr>
              <a:defRPr sz="2400"/>
            </a:lvl2pPr>
            <a:lvl3pPr>
              <a:defRPr sz="2000"/>
            </a:lvl3pPr>
            <a:lvl4pPr>
              <a:defRPr sz="1800"/>
            </a:lvl4pPr>
            <a:lvl5pPr>
              <a:defRPr sz="1600"/>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fontAlgn="base">
              <a:spcBef>
                <a:spcPct val="0"/>
              </a:spcBef>
              <a:spcAft>
                <a:spcPct val="0"/>
              </a:spcAft>
              <a:defRPr/>
            </a:pPr>
            <a:fld id="{BBE341BC-6410-46FC-8153-1816FD05726C}" type="slidenum">
              <a:rPr lang="it-IT">
                <a:solidFill>
                  <a:srgbClr val="6E7178"/>
                </a:solidFill>
                <a:ea typeface="ＭＳ Ｐゴシック" pitchFamily="34" charset="-128"/>
              </a:rPr>
              <a:pPr fontAlgn="base">
                <a:spcBef>
                  <a:spcPct val="0"/>
                </a:spcBef>
                <a:spcAft>
                  <a:spcPct val="0"/>
                </a:spcAft>
                <a:defRPr/>
              </a:pPr>
              <a:t>‹#›</a:t>
            </a:fld>
            <a:endParaRPr lang="it-IT">
              <a:solidFill>
                <a:srgbClr val="6E7178"/>
              </a:solidFill>
              <a:ea typeface="ＭＳ Ｐゴシック" pitchFamily="34" charset="-128"/>
            </a:endParaRPr>
          </a:p>
        </p:txBody>
      </p:sp>
    </p:spTree>
    <p:extLst>
      <p:ext uri="{BB962C8B-B14F-4D97-AF65-F5344CB8AC3E}">
        <p14:creationId xmlns:p14="http://schemas.microsoft.com/office/powerpoint/2010/main" val="2071287315"/>
      </p:ext>
    </p:extLst>
  </p:cSld>
  <p:clrMapOvr>
    <a:masterClrMapping/>
  </p:clrMapOvr>
  <p:transition spd="slow">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2" name="Immagine 5" descr="ETH_back-4.pn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Segnaposto testo 3"/>
          <p:cNvSpPr txBox="1">
            <a:spLocks/>
          </p:cNvSpPr>
          <p:nvPr userDrawn="1"/>
        </p:nvSpPr>
        <p:spPr bwMode="auto">
          <a:xfrm>
            <a:off x="4038600" y="3886200"/>
            <a:ext cx="4826000" cy="358775"/>
          </a:xfrm>
          <a:prstGeom prst="rect">
            <a:avLst/>
          </a:prstGeom>
          <a:noFill/>
          <a:ln w="9525">
            <a:noFill/>
            <a:miter lim="800000"/>
            <a:headEnd/>
            <a:tailEnd/>
          </a:ln>
        </p:spPr>
        <p:txBody>
          <a:bodyPr/>
          <a:lstStyle/>
          <a:p>
            <a:pPr algn="r" eaLnBrk="0" fontAlgn="base" hangingPunct="0">
              <a:spcBef>
                <a:spcPct val="20000"/>
              </a:spcBef>
              <a:spcAft>
                <a:spcPct val="0"/>
              </a:spcAft>
              <a:defRPr/>
            </a:pPr>
            <a:r>
              <a:rPr lang="it-IT" sz="1400" b="1">
                <a:solidFill>
                  <a:srgbClr val="6E7178"/>
                </a:solidFill>
                <a:ea typeface="ＭＳ Ｐゴシック" pitchFamily="34" charset="-128"/>
              </a:rPr>
              <a:t>www.eurotech.com</a:t>
            </a:r>
          </a:p>
        </p:txBody>
      </p:sp>
      <p:sp>
        <p:nvSpPr>
          <p:cNvPr id="4" name="CasellaDiTesto 3"/>
          <p:cNvSpPr txBox="1"/>
          <p:nvPr userDrawn="1"/>
        </p:nvSpPr>
        <p:spPr>
          <a:xfrm>
            <a:off x="2771775" y="1673225"/>
            <a:ext cx="3600450" cy="831850"/>
          </a:xfrm>
          <a:prstGeom prst="rect">
            <a:avLst/>
          </a:prstGeom>
          <a:noFill/>
        </p:spPr>
        <p:txBody>
          <a:bodyPr anchor="ctr" anchorCtr="1">
            <a:spAutoFit/>
          </a:bodyPr>
          <a:lstStyle/>
          <a:p>
            <a:pPr algn="ctr" fontAlgn="base">
              <a:spcBef>
                <a:spcPct val="0"/>
              </a:spcBef>
              <a:spcAft>
                <a:spcPct val="0"/>
              </a:spcAft>
              <a:defRPr/>
            </a:pPr>
            <a:r>
              <a:rPr lang="it-IT" sz="4800" b="1" dirty="0" err="1">
                <a:solidFill>
                  <a:srgbClr val="6E7178"/>
                </a:solidFill>
                <a:ea typeface="ＭＳ Ｐゴシック" pitchFamily="34" charset="-128"/>
              </a:rPr>
              <a:t>Thank</a:t>
            </a:r>
            <a:r>
              <a:rPr lang="it-IT" sz="4800" b="1" dirty="0">
                <a:solidFill>
                  <a:srgbClr val="6E7178"/>
                </a:solidFill>
                <a:ea typeface="ＭＳ Ｐゴシック" pitchFamily="34" charset="-128"/>
              </a:rPr>
              <a:t> </a:t>
            </a:r>
            <a:r>
              <a:rPr lang="it-IT" sz="4800" b="1" dirty="0" err="1">
                <a:solidFill>
                  <a:srgbClr val="6E7178"/>
                </a:solidFill>
                <a:ea typeface="ＭＳ Ｐゴシック" pitchFamily="34" charset="-128"/>
              </a:rPr>
              <a:t>You</a:t>
            </a:r>
            <a:r>
              <a:rPr lang="it-IT" sz="4800" b="1" dirty="0">
                <a:solidFill>
                  <a:srgbClr val="6E7178"/>
                </a:solidFill>
                <a:ea typeface="ＭＳ Ｐゴシック" pitchFamily="34" charset="-128"/>
              </a:rPr>
              <a:t>!</a:t>
            </a:r>
          </a:p>
        </p:txBody>
      </p:sp>
    </p:spTree>
    <p:extLst>
      <p:ext uri="{BB962C8B-B14F-4D97-AF65-F5344CB8AC3E}">
        <p14:creationId xmlns:p14="http://schemas.microsoft.com/office/powerpoint/2010/main" val="510143888"/>
      </p:ext>
    </p:extLst>
  </p:cSld>
  <p:clrMapOvr>
    <a:masterClrMapping/>
  </p:clrMapOvr>
  <p:transition spd="slow">
    <p:pull/>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pic>
        <p:nvPicPr>
          <p:cNvPr id="2" name="Immagine 5" descr="ETH_back-4.pn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Segnaposto testo 3"/>
          <p:cNvSpPr txBox="1">
            <a:spLocks/>
          </p:cNvSpPr>
          <p:nvPr userDrawn="1"/>
        </p:nvSpPr>
        <p:spPr bwMode="auto">
          <a:xfrm>
            <a:off x="4038600" y="3886200"/>
            <a:ext cx="4826000" cy="358775"/>
          </a:xfrm>
          <a:prstGeom prst="rect">
            <a:avLst/>
          </a:prstGeom>
          <a:noFill/>
          <a:ln w="9525">
            <a:noFill/>
            <a:miter lim="800000"/>
            <a:headEnd/>
            <a:tailEnd/>
          </a:ln>
        </p:spPr>
        <p:txBody>
          <a:bodyPr/>
          <a:lstStyle/>
          <a:p>
            <a:pPr algn="r" eaLnBrk="0" fontAlgn="base" hangingPunct="0">
              <a:spcBef>
                <a:spcPct val="20000"/>
              </a:spcBef>
              <a:spcAft>
                <a:spcPct val="0"/>
              </a:spcAft>
              <a:defRPr/>
            </a:pPr>
            <a:r>
              <a:rPr lang="it-IT" sz="1400" b="1">
                <a:solidFill>
                  <a:srgbClr val="6E7178"/>
                </a:solidFill>
                <a:ea typeface="ＭＳ Ｐゴシック" pitchFamily="34" charset="-128"/>
              </a:rPr>
              <a:t>www.eurotech.com</a:t>
            </a:r>
          </a:p>
        </p:txBody>
      </p:sp>
    </p:spTree>
    <p:extLst>
      <p:ext uri="{BB962C8B-B14F-4D97-AF65-F5344CB8AC3E}">
        <p14:creationId xmlns:p14="http://schemas.microsoft.com/office/powerpoint/2010/main" val="374008302"/>
      </p:ext>
    </p:extLst>
  </p:cSld>
  <p:clrMapOvr>
    <a:masterClrMapping/>
  </p:clrMapOvr>
  <p:transition spd="slow">
    <p:pull/>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olo 1"/>
          <p:cNvSpPr>
            <a:spLocks noGrp="1"/>
          </p:cNvSpPr>
          <p:nvPr>
            <p:ph type="title"/>
          </p:nvPr>
        </p:nvSpPr>
        <p:spPr>
          <a:xfrm>
            <a:off x="304800" y="304800"/>
            <a:ext cx="8534400" cy="603250"/>
          </a:xfrm>
        </p:spPr>
        <p:txBody>
          <a:bodyPr/>
          <a:lstStyle>
            <a:lvl1pPr>
              <a:defRPr>
                <a:solidFill>
                  <a:srgbClr val="4B90CF"/>
                </a:solidFill>
              </a:defRPr>
            </a:lvl1pPr>
          </a:lstStyle>
          <a:p>
            <a:r>
              <a:rPr lang="en-US" smtClean="0"/>
              <a:t>Click to edit Master title style</a:t>
            </a:r>
            <a:endParaRPr lang="it-IT" dirty="0"/>
          </a:p>
        </p:txBody>
      </p:sp>
      <p:sp>
        <p:nvSpPr>
          <p:cNvPr id="3" name="Segnaposto contenuto 2"/>
          <p:cNvSpPr>
            <a:spLocks noGrp="1"/>
          </p:cNvSpPr>
          <p:nvPr>
            <p:ph idx="1"/>
          </p:nvPr>
        </p:nvSpPr>
        <p:spPr>
          <a:xfrm>
            <a:off x="304800" y="1412776"/>
            <a:ext cx="8534400" cy="4824512"/>
          </a:xfrm>
        </p:spPr>
        <p:txBody>
          <a:bodyPr/>
          <a:lstStyle>
            <a:lvl1pPr defTabSz="0">
              <a:defRPr>
                <a:solidFill>
                  <a:srgbClr val="6E7178"/>
                </a:solidFill>
              </a:defRPr>
            </a:lvl1pPr>
            <a:lvl2pPr>
              <a:defRPr sz="2000">
                <a:solidFill>
                  <a:srgbClr val="6E7178"/>
                </a:solidFill>
              </a:defRPr>
            </a:lvl2pPr>
            <a:lvl3pPr>
              <a:defRPr sz="1800">
                <a:solidFill>
                  <a:srgbClr val="6E7178"/>
                </a:solidFill>
              </a:defRPr>
            </a:lvl3pPr>
            <a:lvl4pPr>
              <a:defRPr sz="1600">
                <a:solidFill>
                  <a:srgbClr val="6E7178"/>
                </a:solidFill>
              </a:defRPr>
            </a:lvl4pPr>
            <a:lvl5pPr>
              <a:defRPr sz="1400">
                <a:solidFill>
                  <a:srgbClr val="6E717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t-IT" dirty="0"/>
          </a:p>
        </p:txBody>
      </p:sp>
      <p:sp>
        <p:nvSpPr>
          <p:cNvPr id="8" name="Segnaposto testo 7"/>
          <p:cNvSpPr>
            <a:spLocks noGrp="1"/>
          </p:cNvSpPr>
          <p:nvPr>
            <p:ph type="body" sz="quarter" idx="11"/>
          </p:nvPr>
        </p:nvSpPr>
        <p:spPr>
          <a:xfrm>
            <a:off x="304800" y="838200"/>
            <a:ext cx="8534400" cy="432048"/>
          </a:xfrm>
        </p:spPr>
        <p:txBody>
          <a:bodyPr/>
          <a:lstStyle>
            <a:lvl1pPr>
              <a:buNone/>
              <a:defRPr sz="2400">
                <a:solidFill>
                  <a:srgbClr val="4B90CF"/>
                </a:solidFill>
              </a:defRPr>
            </a:lvl1pPr>
            <a:lvl2pPr>
              <a:buNone/>
              <a:defRPr/>
            </a:lvl2pPr>
          </a:lstStyle>
          <a:p>
            <a:pPr lvl="0"/>
            <a:r>
              <a:rPr lang="en-US" smtClean="0"/>
              <a:t>Click to edit Master text styles</a:t>
            </a:r>
          </a:p>
        </p:txBody>
      </p:sp>
    </p:spTree>
    <p:extLst>
      <p:ext uri="{BB962C8B-B14F-4D97-AF65-F5344CB8AC3E}">
        <p14:creationId xmlns:p14="http://schemas.microsoft.com/office/powerpoint/2010/main" val="20773639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olo 1"/>
          <p:cNvSpPr>
            <a:spLocks noGrp="1"/>
          </p:cNvSpPr>
          <p:nvPr>
            <p:ph type="title"/>
          </p:nvPr>
        </p:nvSpPr>
        <p:spPr>
          <a:xfrm>
            <a:off x="304800" y="304800"/>
            <a:ext cx="8534400" cy="603250"/>
          </a:xfrm>
        </p:spPr>
        <p:txBody>
          <a:bodyPr/>
          <a:lstStyle>
            <a:lvl1pPr>
              <a:defRPr>
                <a:solidFill>
                  <a:srgbClr val="4B90CF"/>
                </a:solidFill>
              </a:defRPr>
            </a:lvl1pPr>
          </a:lstStyle>
          <a:p>
            <a:r>
              <a:rPr lang="en-US" smtClean="0"/>
              <a:t>Click to edit Master title style</a:t>
            </a:r>
            <a:endParaRPr lang="it-IT" dirty="0"/>
          </a:p>
        </p:txBody>
      </p:sp>
      <p:sp>
        <p:nvSpPr>
          <p:cNvPr id="3" name="Segnaposto contenuto 2"/>
          <p:cNvSpPr>
            <a:spLocks noGrp="1"/>
          </p:cNvSpPr>
          <p:nvPr>
            <p:ph idx="1"/>
          </p:nvPr>
        </p:nvSpPr>
        <p:spPr>
          <a:xfrm>
            <a:off x="304800" y="1412776"/>
            <a:ext cx="8534400" cy="4824512"/>
          </a:xfrm>
        </p:spPr>
        <p:txBody>
          <a:bodyPr/>
          <a:lstStyle>
            <a:lvl1pPr defTabSz="0">
              <a:defRPr>
                <a:solidFill>
                  <a:srgbClr val="6E7178"/>
                </a:solidFill>
              </a:defRPr>
            </a:lvl1pPr>
            <a:lvl2pPr>
              <a:defRPr sz="2000">
                <a:solidFill>
                  <a:srgbClr val="6E7178"/>
                </a:solidFill>
              </a:defRPr>
            </a:lvl2pPr>
            <a:lvl3pPr>
              <a:defRPr sz="1800">
                <a:solidFill>
                  <a:srgbClr val="6E7178"/>
                </a:solidFill>
              </a:defRPr>
            </a:lvl3pPr>
            <a:lvl4pPr>
              <a:defRPr sz="1600">
                <a:solidFill>
                  <a:srgbClr val="6E7178"/>
                </a:solidFill>
              </a:defRPr>
            </a:lvl4pPr>
            <a:lvl5pPr>
              <a:defRPr sz="1400">
                <a:solidFill>
                  <a:srgbClr val="6E717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t-IT" dirty="0"/>
          </a:p>
        </p:txBody>
      </p:sp>
      <p:sp>
        <p:nvSpPr>
          <p:cNvPr id="8" name="Segnaposto testo 7"/>
          <p:cNvSpPr>
            <a:spLocks noGrp="1"/>
          </p:cNvSpPr>
          <p:nvPr>
            <p:ph type="body" sz="quarter" idx="11"/>
          </p:nvPr>
        </p:nvSpPr>
        <p:spPr>
          <a:xfrm>
            <a:off x="304800" y="838200"/>
            <a:ext cx="8534400" cy="432048"/>
          </a:xfrm>
        </p:spPr>
        <p:txBody>
          <a:bodyPr/>
          <a:lstStyle>
            <a:lvl1pPr>
              <a:buNone/>
              <a:defRPr sz="2400">
                <a:solidFill>
                  <a:srgbClr val="4B90CF"/>
                </a:solidFill>
              </a:defRPr>
            </a:lvl1pPr>
            <a:lvl2pPr>
              <a:buNone/>
              <a:defRPr/>
            </a:lvl2pPr>
          </a:lstStyle>
          <a:p>
            <a:pPr lvl="0"/>
            <a:r>
              <a:rPr lang="en-US" smtClean="0"/>
              <a:t>Click to edit Master text styles</a:t>
            </a:r>
          </a:p>
        </p:txBody>
      </p:sp>
    </p:spTree>
    <p:extLst>
      <p:ext uri="{BB962C8B-B14F-4D97-AF65-F5344CB8AC3E}">
        <p14:creationId xmlns:p14="http://schemas.microsoft.com/office/powerpoint/2010/main" val="28585135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Titolo 1"/>
          <p:cNvSpPr>
            <a:spLocks noGrp="1"/>
          </p:cNvSpPr>
          <p:nvPr>
            <p:ph type="title"/>
          </p:nvPr>
        </p:nvSpPr>
        <p:spPr>
          <a:xfrm>
            <a:off x="304800" y="304800"/>
            <a:ext cx="8534400" cy="603250"/>
          </a:xfrm>
        </p:spPr>
        <p:txBody>
          <a:bodyPr/>
          <a:lstStyle>
            <a:lvl1pPr>
              <a:defRPr>
                <a:solidFill>
                  <a:srgbClr val="4B90CF"/>
                </a:solidFill>
              </a:defRPr>
            </a:lvl1pPr>
          </a:lstStyle>
          <a:p>
            <a:r>
              <a:rPr lang="en-US" smtClean="0"/>
              <a:t>Click to edit Master title style</a:t>
            </a:r>
            <a:endParaRPr lang="it-IT" dirty="0"/>
          </a:p>
        </p:txBody>
      </p:sp>
      <p:sp>
        <p:nvSpPr>
          <p:cNvPr id="3" name="Segnaposto contenuto 2"/>
          <p:cNvSpPr>
            <a:spLocks noGrp="1"/>
          </p:cNvSpPr>
          <p:nvPr>
            <p:ph idx="1"/>
          </p:nvPr>
        </p:nvSpPr>
        <p:spPr>
          <a:xfrm>
            <a:off x="304800" y="1412776"/>
            <a:ext cx="8534400" cy="4824512"/>
          </a:xfrm>
        </p:spPr>
        <p:txBody>
          <a:bodyPr/>
          <a:lstStyle>
            <a:lvl1pPr defTabSz="0">
              <a:defRPr>
                <a:solidFill>
                  <a:srgbClr val="6E7178"/>
                </a:solidFill>
              </a:defRPr>
            </a:lvl1pPr>
            <a:lvl2pPr>
              <a:defRPr sz="2000">
                <a:solidFill>
                  <a:srgbClr val="6E7178"/>
                </a:solidFill>
              </a:defRPr>
            </a:lvl2pPr>
            <a:lvl3pPr>
              <a:defRPr sz="1800">
                <a:solidFill>
                  <a:srgbClr val="6E7178"/>
                </a:solidFill>
              </a:defRPr>
            </a:lvl3pPr>
            <a:lvl4pPr>
              <a:defRPr sz="1600">
                <a:solidFill>
                  <a:srgbClr val="6E7178"/>
                </a:solidFill>
              </a:defRPr>
            </a:lvl4pPr>
            <a:lvl5pPr>
              <a:defRPr sz="1400">
                <a:solidFill>
                  <a:srgbClr val="6E717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t-IT" dirty="0"/>
          </a:p>
        </p:txBody>
      </p:sp>
      <p:sp>
        <p:nvSpPr>
          <p:cNvPr id="8" name="Segnaposto testo 7"/>
          <p:cNvSpPr>
            <a:spLocks noGrp="1"/>
          </p:cNvSpPr>
          <p:nvPr>
            <p:ph type="body" sz="quarter" idx="11"/>
          </p:nvPr>
        </p:nvSpPr>
        <p:spPr>
          <a:xfrm>
            <a:off x="304800" y="838200"/>
            <a:ext cx="8534400" cy="432048"/>
          </a:xfrm>
        </p:spPr>
        <p:txBody>
          <a:bodyPr/>
          <a:lstStyle>
            <a:lvl1pPr>
              <a:buNone/>
              <a:defRPr sz="2400">
                <a:solidFill>
                  <a:srgbClr val="4B90CF"/>
                </a:solidFill>
              </a:defRPr>
            </a:lvl1pPr>
            <a:lvl2pPr>
              <a:buNone/>
              <a:defRPr/>
            </a:lvl2pPr>
          </a:lstStyle>
          <a:p>
            <a:pPr lvl="0"/>
            <a:r>
              <a:rPr lang="en-US" smtClean="0"/>
              <a:t>Click to edit Master text styles</a:t>
            </a:r>
          </a:p>
        </p:txBody>
      </p:sp>
    </p:spTree>
    <p:extLst>
      <p:ext uri="{BB962C8B-B14F-4D97-AF65-F5344CB8AC3E}">
        <p14:creationId xmlns:p14="http://schemas.microsoft.com/office/powerpoint/2010/main" val="28579153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5" name="Immagine 5" descr="B3-3A1.pn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5603" name="Rectangle 3"/>
          <p:cNvSpPr>
            <a:spLocks noGrp="1" noChangeArrowheads="1"/>
          </p:cNvSpPr>
          <p:nvPr>
            <p:ph type="ctrTitle"/>
          </p:nvPr>
        </p:nvSpPr>
        <p:spPr>
          <a:xfrm>
            <a:off x="323850" y="1987550"/>
            <a:ext cx="8460000" cy="720725"/>
          </a:xfrm>
        </p:spPr>
        <p:txBody>
          <a:bodyPr/>
          <a:lstStyle>
            <a:lvl1pPr>
              <a:defRPr sz="3000">
                <a:solidFill>
                  <a:srgbClr val="4B90CF"/>
                </a:solidFill>
              </a:defRPr>
            </a:lvl1pPr>
          </a:lstStyle>
          <a:p>
            <a:r>
              <a:rPr lang="it-IT" dirty="0"/>
              <a:t>Fare clic per modificare lo stile del titolo</a:t>
            </a:r>
          </a:p>
        </p:txBody>
      </p:sp>
      <p:sp>
        <p:nvSpPr>
          <p:cNvPr id="25604" name="Rectangle 4"/>
          <p:cNvSpPr>
            <a:spLocks noGrp="1" noChangeArrowheads="1"/>
          </p:cNvSpPr>
          <p:nvPr>
            <p:ph type="subTitle" idx="1"/>
          </p:nvPr>
        </p:nvSpPr>
        <p:spPr>
          <a:xfrm>
            <a:off x="323850" y="2895600"/>
            <a:ext cx="8460000" cy="3557588"/>
          </a:xfrm>
        </p:spPr>
        <p:txBody>
          <a:bodyPr/>
          <a:lstStyle>
            <a:lvl1pPr marL="0" indent="0">
              <a:buFontTx/>
              <a:buNone/>
              <a:defRPr sz="2400">
                <a:solidFill>
                  <a:srgbClr val="6E7178"/>
                </a:solidFill>
              </a:defRPr>
            </a:lvl1pPr>
          </a:lstStyle>
          <a:p>
            <a:r>
              <a:rPr lang="it-IT" dirty="0"/>
              <a:t>Fare clic per modificare lo stile del sottotitolo dello schema</a:t>
            </a:r>
          </a:p>
        </p:txBody>
      </p:sp>
      <p:sp>
        <p:nvSpPr>
          <p:cNvPr id="9" name="Segnaposto testo 8"/>
          <p:cNvSpPr>
            <a:spLocks noGrp="1"/>
          </p:cNvSpPr>
          <p:nvPr>
            <p:ph type="body" sz="quarter" idx="11"/>
          </p:nvPr>
        </p:nvSpPr>
        <p:spPr>
          <a:xfrm>
            <a:off x="322858" y="6310585"/>
            <a:ext cx="4825206" cy="358775"/>
          </a:xfrm>
        </p:spPr>
        <p:txBody>
          <a:bodyPr/>
          <a:lstStyle>
            <a:lvl1pPr>
              <a:defRPr sz="1800"/>
            </a:lvl1pPr>
          </a:lstStyle>
          <a:p>
            <a:pPr lvl="0"/>
            <a:r>
              <a:rPr lang="it-IT" smtClean="0"/>
              <a:t>Fare clic per modificare stili del testo dello schema</a:t>
            </a:r>
          </a:p>
        </p:txBody>
      </p:sp>
    </p:spTree>
    <p:extLst>
      <p:ext uri="{BB962C8B-B14F-4D97-AF65-F5344CB8AC3E}">
        <p14:creationId xmlns:p14="http://schemas.microsoft.com/office/powerpoint/2010/main" val="2927178439"/>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709987"/>
            <a:ext cx="7772400" cy="1828800"/>
          </a:xfrm>
        </p:spPr>
        <p:txBody>
          <a:bodyPr/>
          <a:lstStyle>
            <a:lvl1pPr algn="l">
              <a:defRPr sz="3200" b="1" cap="all">
                <a:solidFill>
                  <a:srgbClr val="4B90CF"/>
                </a:solidFill>
              </a:defRPr>
            </a:lvl1pPr>
          </a:lstStyle>
          <a:p>
            <a:r>
              <a:rPr lang="it-IT" dirty="0" smtClean="0"/>
              <a:t>Fare clic per modificare stile</a:t>
            </a:r>
            <a:endParaRPr lang="it-IT" dirty="0"/>
          </a:p>
        </p:txBody>
      </p:sp>
      <p:sp>
        <p:nvSpPr>
          <p:cNvPr id="3" name="Segnaposto testo 2"/>
          <p:cNvSpPr>
            <a:spLocks noGrp="1"/>
          </p:cNvSpPr>
          <p:nvPr>
            <p:ph type="body" idx="1"/>
          </p:nvPr>
        </p:nvSpPr>
        <p:spPr>
          <a:xfrm>
            <a:off x="722313" y="2057400"/>
            <a:ext cx="7772400" cy="1500187"/>
          </a:xfrm>
        </p:spPr>
        <p:txBody>
          <a:bodyPr anchor="b"/>
          <a:lstStyle>
            <a:lvl1pPr marL="0" indent="0">
              <a:buNone/>
              <a:defRPr sz="2400">
                <a:solidFill>
                  <a:srgbClr val="6E7178"/>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dirty="0" smtClean="0"/>
              <a:t>Fare clic per modificare gli stili del testo dello schema</a:t>
            </a:r>
          </a:p>
        </p:txBody>
      </p:sp>
      <p:sp>
        <p:nvSpPr>
          <p:cNvPr id="4"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fontAlgn="base">
              <a:spcBef>
                <a:spcPct val="0"/>
              </a:spcBef>
              <a:spcAft>
                <a:spcPct val="0"/>
              </a:spcAft>
            </a:pPr>
            <a:fld id="{FBAE1444-D26D-4EC9-BFAD-6A0E2C224EE8}" type="slidenum">
              <a:rPr lang="it-IT">
                <a:solidFill>
                  <a:srgbClr val="6E7178"/>
                </a:solidFill>
                <a:ea typeface="ＭＳ Ｐゴシック" pitchFamily="34" charset="-128"/>
              </a:rPr>
              <a:pPr fontAlgn="base">
                <a:spcBef>
                  <a:spcPct val="0"/>
                </a:spcBef>
                <a:spcAft>
                  <a:spcPct val="0"/>
                </a:spcAft>
              </a:pPr>
              <a:t>‹#›</a:t>
            </a:fld>
            <a:endParaRPr lang="it-IT">
              <a:solidFill>
                <a:srgbClr val="6E7178"/>
              </a:solidFill>
              <a:ea typeface="ＭＳ Ｐゴシック" pitchFamily="34" charset="-128"/>
            </a:endParaRPr>
          </a:p>
        </p:txBody>
      </p:sp>
    </p:spTree>
    <p:extLst>
      <p:ext uri="{BB962C8B-B14F-4D97-AF65-F5344CB8AC3E}">
        <p14:creationId xmlns:p14="http://schemas.microsoft.com/office/powerpoint/2010/main" val="3535474819"/>
      </p:ext>
    </p:extLst>
  </p:cSld>
  <p:clrMapOvr>
    <a:masterClrMapping/>
  </p:clrMapOvr>
  <p:transition spd="slow">
    <p:pull/>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304800" y="304800"/>
            <a:ext cx="8534400" cy="603250"/>
          </a:xfrm>
        </p:spPr>
        <p:txBody>
          <a:bodyPr/>
          <a:lstStyle>
            <a:lvl1pPr>
              <a:defRPr>
                <a:solidFill>
                  <a:srgbClr val="4B90CF"/>
                </a:solidFill>
              </a:defRPr>
            </a:lvl1pPr>
          </a:lstStyle>
          <a:p>
            <a:r>
              <a:rPr lang="it-IT" dirty="0" smtClean="0"/>
              <a:t>Fare clic per modificare lo stile del titolo</a:t>
            </a:r>
            <a:endParaRPr lang="it-IT" dirty="0"/>
          </a:p>
        </p:txBody>
      </p:sp>
      <p:sp>
        <p:nvSpPr>
          <p:cNvPr id="3" name="Segnaposto contenuto 2"/>
          <p:cNvSpPr>
            <a:spLocks noGrp="1"/>
          </p:cNvSpPr>
          <p:nvPr>
            <p:ph idx="1"/>
          </p:nvPr>
        </p:nvSpPr>
        <p:spPr>
          <a:xfrm>
            <a:off x="304800" y="1524000"/>
            <a:ext cx="8534400" cy="4713288"/>
          </a:xfrm>
        </p:spPr>
        <p:txBody>
          <a:bodyPr/>
          <a:lstStyle>
            <a:lvl1pPr>
              <a:defRPr>
                <a:solidFill>
                  <a:srgbClr val="6E7178"/>
                </a:solidFill>
              </a:defRPr>
            </a:lvl1pPr>
            <a:lvl2pPr>
              <a:defRPr sz="2000">
                <a:solidFill>
                  <a:srgbClr val="6E7178"/>
                </a:solidFill>
              </a:defRPr>
            </a:lvl2pPr>
            <a:lvl3pPr>
              <a:defRPr sz="1800">
                <a:solidFill>
                  <a:srgbClr val="6E7178"/>
                </a:solidFill>
              </a:defRPr>
            </a:lvl3pPr>
            <a:lvl4pPr>
              <a:defRPr sz="1600">
                <a:solidFill>
                  <a:srgbClr val="6E7178"/>
                </a:solidFill>
              </a:defRPr>
            </a:lvl4pPr>
            <a:lvl5pPr>
              <a:defRPr sz="1400">
                <a:solidFill>
                  <a:srgbClr val="6E7178"/>
                </a:solidFill>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8" name="Segnaposto testo 7"/>
          <p:cNvSpPr>
            <a:spLocks noGrp="1"/>
          </p:cNvSpPr>
          <p:nvPr>
            <p:ph type="body" sz="quarter" idx="11"/>
          </p:nvPr>
        </p:nvSpPr>
        <p:spPr>
          <a:xfrm>
            <a:off x="304800" y="838200"/>
            <a:ext cx="8534400" cy="432048"/>
          </a:xfrm>
        </p:spPr>
        <p:txBody>
          <a:bodyPr/>
          <a:lstStyle>
            <a:lvl1pPr>
              <a:buNone/>
              <a:defRPr sz="2400">
                <a:solidFill>
                  <a:srgbClr val="4B90CF"/>
                </a:solidFill>
              </a:defRPr>
            </a:lvl1pPr>
            <a:lvl2pPr>
              <a:buNone/>
              <a:defRPr/>
            </a:lvl2pPr>
          </a:lstStyle>
          <a:p>
            <a:pPr lvl="0"/>
            <a:r>
              <a:rPr lang="it-IT" smtClean="0"/>
              <a:t>Fare clic per modificare stili del testo dello schema</a:t>
            </a:r>
          </a:p>
        </p:txBody>
      </p:sp>
    </p:spTree>
    <p:extLst>
      <p:ext uri="{BB962C8B-B14F-4D97-AF65-F5344CB8AC3E}">
        <p14:creationId xmlns:p14="http://schemas.microsoft.com/office/powerpoint/2010/main" val="2984689696"/>
      </p:ext>
    </p:extLst>
  </p:cSld>
  <p:clrMapOvr>
    <a:masterClrMapping/>
  </p:clrMapOvr>
  <p:transition spd="slow">
    <p:pull/>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304800" y="304800"/>
            <a:ext cx="8534400" cy="603250"/>
          </a:xfrm>
        </p:spPr>
        <p:txBody>
          <a:bodyPr/>
          <a:lstStyle>
            <a:lvl1pPr>
              <a:defRPr>
                <a:solidFill>
                  <a:srgbClr val="4B90CF"/>
                </a:solidFill>
              </a:defRPr>
            </a:lvl1pPr>
          </a:lstStyle>
          <a:p>
            <a:r>
              <a:rPr lang="it-IT" dirty="0" smtClean="0"/>
              <a:t>Fare clic per modificare lo stile del titolo</a:t>
            </a:r>
            <a:endParaRPr lang="it-IT" dirty="0"/>
          </a:p>
        </p:txBody>
      </p:sp>
      <p:sp>
        <p:nvSpPr>
          <p:cNvPr id="3" name="Segnaposto contenuto 2"/>
          <p:cNvSpPr>
            <a:spLocks noGrp="1"/>
          </p:cNvSpPr>
          <p:nvPr>
            <p:ph idx="1"/>
          </p:nvPr>
        </p:nvSpPr>
        <p:spPr>
          <a:xfrm>
            <a:off x="304800" y="1524000"/>
            <a:ext cx="8534400" cy="4713288"/>
          </a:xfrm>
        </p:spPr>
        <p:txBody>
          <a:bodyPr/>
          <a:lstStyle>
            <a:lvl1pPr>
              <a:defRPr>
                <a:solidFill>
                  <a:srgbClr val="6E7178"/>
                </a:solidFill>
              </a:defRPr>
            </a:lvl1pPr>
            <a:lvl2pPr>
              <a:defRPr sz="2000">
                <a:solidFill>
                  <a:srgbClr val="6E7178"/>
                </a:solidFill>
              </a:defRPr>
            </a:lvl2pPr>
            <a:lvl3pPr>
              <a:defRPr sz="1800">
                <a:solidFill>
                  <a:srgbClr val="6E7178"/>
                </a:solidFill>
              </a:defRPr>
            </a:lvl3pPr>
            <a:lvl4pPr>
              <a:defRPr sz="1600">
                <a:solidFill>
                  <a:srgbClr val="6E7178"/>
                </a:solidFill>
              </a:defRPr>
            </a:lvl4pPr>
            <a:lvl5pPr>
              <a:defRPr sz="1400">
                <a:solidFill>
                  <a:srgbClr val="6E7178"/>
                </a:solidFill>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8" name="Segnaposto testo 7"/>
          <p:cNvSpPr>
            <a:spLocks noGrp="1"/>
          </p:cNvSpPr>
          <p:nvPr>
            <p:ph type="body" sz="quarter" idx="11"/>
          </p:nvPr>
        </p:nvSpPr>
        <p:spPr>
          <a:xfrm>
            <a:off x="304800" y="838200"/>
            <a:ext cx="8534400" cy="432048"/>
          </a:xfrm>
        </p:spPr>
        <p:txBody>
          <a:bodyPr/>
          <a:lstStyle>
            <a:lvl1pPr>
              <a:buNone/>
              <a:defRPr sz="2400">
                <a:solidFill>
                  <a:srgbClr val="4B90CF"/>
                </a:solidFill>
              </a:defRPr>
            </a:lvl1pPr>
            <a:lvl2pPr>
              <a:buNone/>
              <a:defRPr/>
            </a:lvl2pPr>
          </a:lstStyle>
          <a:p>
            <a:pPr lvl="0"/>
            <a:r>
              <a:rPr lang="it-IT" smtClean="0"/>
              <a:t>Fare clic per modificare stili del testo dello schema</a:t>
            </a:r>
          </a:p>
        </p:txBody>
      </p:sp>
      <p:sp>
        <p:nvSpPr>
          <p:cNvPr id="5" name="Rectangle 5"/>
          <p:cNvSpPr>
            <a:spLocks noGrp="1" noChangeArrowheads="1"/>
          </p:cNvSpPr>
          <p:nvPr>
            <p:ph type="sldNum" sz="quarter" idx="12"/>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b="0">
                <a:solidFill>
                  <a:srgbClr val="6E7178"/>
                </a:solidFill>
                <a:latin typeface="Arial" pitchFamily="34" charset="0"/>
              </a:defRPr>
            </a:lvl1pPr>
          </a:lstStyle>
          <a:p>
            <a:pPr fontAlgn="base">
              <a:spcBef>
                <a:spcPct val="0"/>
              </a:spcBef>
              <a:spcAft>
                <a:spcPct val="0"/>
              </a:spcAft>
            </a:pPr>
            <a:fld id="{83CE6D36-A4C7-4547-9157-D602283EE76A}" type="slidenum">
              <a:rPr lang="it-IT">
                <a:cs typeface="Arial" pitchFamily="34" charset="0"/>
              </a:rPr>
              <a:pPr fontAlgn="base">
                <a:spcBef>
                  <a:spcPct val="0"/>
                </a:spcBef>
                <a:spcAft>
                  <a:spcPct val="0"/>
                </a:spcAft>
              </a:pPr>
              <a:t>‹#›</a:t>
            </a:fld>
            <a:endParaRPr lang="it-IT">
              <a:cs typeface="Arial" pitchFamily="34" charset="0"/>
            </a:endParaRPr>
          </a:p>
        </p:txBody>
      </p:sp>
    </p:spTree>
    <p:extLst>
      <p:ext uri="{BB962C8B-B14F-4D97-AF65-F5344CB8AC3E}">
        <p14:creationId xmlns:p14="http://schemas.microsoft.com/office/powerpoint/2010/main" val="1707777686"/>
      </p:ext>
    </p:extLst>
  </p:cSld>
  <p:clrMapOvr>
    <a:masterClrMapping/>
  </p:clrMapOvr>
  <p:transition spd="slow">
    <p:pull/>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304800" y="304800"/>
            <a:ext cx="8534400" cy="603250"/>
          </a:xfrm>
        </p:spPr>
        <p:txBody>
          <a:bodyPr/>
          <a:lstStyle>
            <a:lvl1pPr>
              <a:defRPr>
                <a:solidFill>
                  <a:srgbClr val="4B90CF"/>
                </a:solidFill>
              </a:defRPr>
            </a:lvl1pPr>
          </a:lstStyle>
          <a:p>
            <a:r>
              <a:rPr lang="it-IT" dirty="0" smtClean="0"/>
              <a:t>Fare clic per modificare lo stile del titolo</a:t>
            </a:r>
            <a:endParaRPr lang="it-IT" dirty="0"/>
          </a:p>
        </p:txBody>
      </p:sp>
      <p:sp>
        <p:nvSpPr>
          <p:cNvPr id="8" name="Segnaposto testo 7"/>
          <p:cNvSpPr>
            <a:spLocks noGrp="1"/>
          </p:cNvSpPr>
          <p:nvPr>
            <p:ph type="body" sz="quarter" idx="11"/>
          </p:nvPr>
        </p:nvSpPr>
        <p:spPr>
          <a:xfrm>
            <a:off x="304800" y="838200"/>
            <a:ext cx="8534400" cy="432048"/>
          </a:xfrm>
        </p:spPr>
        <p:txBody>
          <a:bodyPr/>
          <a:lstStyle>
            <a:lvl1pPr>
              <a:buNone/>
              <a:defRPr sz="2400">
                <a:solidFill>
                  <a:srgbClr val="4B90CF"/>
                </a:solidFill>
              </a:defRPr>
            </a:lvl1pPr>
            <a:lvl2pPr>
              <a:buNone/>
              <a:defRPr/>
            </a:lvl2pPr>
          </a:lstStyle>
          <a:p>
            <a:pPr lvl="0"/>
            <a:r>
              <a:rPr lang="it-IT" smtClean="0"/>
              <a:t>Fare clic per modificare stili del testo dello schema</a:t>
            </a:r>
          </a:p>
        </p:txBody>
      </p:sp>
    </p:spTree>
    <p:extLst>
      <p:ext uri="{BB962C8B-B14F-4D97-AF65-F5344CB8AC3E}">
        <p14:creationId xmlns:p14="http://schemas.microsoft.com/office/powerpoint/2010/main" val="2315399074"/>
      </p:ext>
    </p:extLst>
  </p:cSld>
  <p:clrMapOvr>
    <a:masterClrMapping/>
  </p:clrMapOvr>
  <p:transition spd="slow">
    <p:pull/>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709987"/>
            <a:ext cx="7772400" cy="1828800"/>
          </a:xfrm>
        </p:spPr>
        <p:txBody>
          <a:bodyPr/>
          <a:lstStyle>
            <a:lvl1pPr algn="l">
              <a:defRPr sz="3200" b="1" cap="all">
                <a:solidFill>
                  <a:srgbClr val="4B90CF"/>
                </a:solidFill>
              </a:defRPr>
            </a:lvl1pPr>
          </a:lstStyle>
          <a:p>
            <a:r>
              <a:rPr lang="it-IT" dirty="0" smtClean="0"/>
              <a:t>Fare clic per modificare stile</a:t>
            </a:r>
            <a:endParaRPr lang="it-IT" dirty="0"/>
          </a:p>
        </p:txBody>
      </p:sp>
      <p:sp>
        <p:nvSpPr>
          <p:cNvPr id="3" name="Segnaposto testo 2"/>
          <p:cNvSpPr>
            <a:spLocks noGrp="1"/>
          </p:cNvSpPr>
          <p:nvPr>
            <p:ph type="body" idx="1"/>
          </p:nvPr>
        </p:nvSpPr>
        <p:spPr>
          <a:xfrm>
            <a:off x="722313" y="2057400"/>
            <a:ext cx="7772400" cy="1500187"/>
          </a:xfrm>
        </p:spPr>
        <p:txBody>
          <a:bodyPr anchor="b"/>
          <a:lstStyle>
            <a:lvl1pPr marL="0" indent="0">
              <a:buNone/>
              <a:defRPr sz="2400">
                <a:solidFill>
                  <a:srgbClr val="6E7178"/>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dirty="0" smtClean="0"/>
              <a:t>Fare clic per modificare gli stili del testo dello schema</a:t>
            </a:r>
          </a:p>
        </p:txBody>
      </p:sp>
      <p:sp>
        <p:nvSpPr>
          <p:cNvPr id="4"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b="0">
                <a:solidFill>
                  <a:srgbClr val="6E7178"/>
                </a:solidFill>
                <a:latin typeface="Arial" pitchFamily="34" charset="0"/>
              </a:defRPr>
            </a:lvl1pPr>
          </a:lstStyle>
          <a:p>
            <a:pPr fontAlgn="base">
              <a:spcBef>
                <a:spcPct val="0"/>
              </a:spcBef>
              <a:spcAft>
                <a:spcPct val="0"/>
              </a:spcAft>
            </a:pPr>
            <a:fld id="{AB3F95F9-8D17-42BB-B8B7-210B104DE89B}" type="slidenum">
              <a:rPr lang="it-IT">
                <a:cs typeface="Arial" pitchFamily="34" charset="0"/>
              </a:rPr>
              <a:pPr fontAlgn="base">
                <a:spcBef>
                  <a:spcPct val="0"/>
                </a:spcBef>
                <a:spcAft>
                  <a:spcPct val="0"/>
                </a:spcAft>
              </a:pPr>
              <a:t>‹#›</a:t>
            </a:fld>
            <a:endParaRPr lang="it-IT">
              <a:cs typeface="Arial" pitchFamily="34" charset="0"/>
            </a:endParaRPr>
          </a:p>
        </p:txBody>
      </p:sp>
    </p:spTree>
    <p:extLst>
      <p:ext uri="{BB962C8B-B14F-4D97-AF65-F5344CB8AC3E}">
        <p14:creationId xmlns:p14="http://schemas.microsoft.com/office/powerpoint/2010/main" val="3893358364"/>
      </p:ext>
    </p:extLst>
  </p:cSld>
  <p:clrMapOvr>
    <a:masterClrMapping/>
  </p:clrMapOvr>
  <p:transition spd="slow">
    <p:pull/>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stile</a:t>
            </a:r>
            <a:endParaRPr lang="it-IT" dirty="0"/>
          </a:p>
        </p:txBody>
      </p:sp>
      <p:sp>
        <p:nvSpPr>
          <p:cNvPr id="3" name="Segnaposto contenuto 2"/>
          <p:cNvSpPr>
            <a:spLocks noGrp="1"/>
          </p:cNvSpPr>
          <p:nvPr>
            <p:ph sz="half" idx="1"/>
          </p:nvPr>
        </p:nvSpPr>
        <p:spPr>
          <a:xfrm>
            <a:off x="323850" y="1447800"/>
            <a:ext cx="4105275" cy="4502150"/>
          </a:xfr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contenuto 3"/>
          <p:cNvSpPr>
            <a:spLocks noGrp="1"/>
          </p:cNvSpPr>
          <p:nvPr>
            <p:ph sz="half" idx="2"/>
          </p:nvPr>
        </p:nvSpPr>
        <p:spPr>
          <a:xfrm>
            <a:off x="4657725" y="1447800"/>
            <a:ext cx="4105275" cy="4502150"/>
          </a:xfrm>
        </p:spPr>
        <p:txBody>
          <a:bodyPr/>
          <a:lstStyle>
            <a:lvl1pPr>
              <a:defRPr sz="2000"/>
            </a:lvl1pPr>
            <a:lvl2pPr>
              <a:defRPr sz="2000"/>
            </a:lvl2pPr>
            <a:lvl3pPr>
              <a:defRPr sz="1800"/>
            </a:lvl3pPr>
            <a:lvl4pPr>
              <a:defRPr sz="1600"/>
            </a:lvl4pPr>
            <a:lvl5pPr>
              <a:defRPr lang="it-IT" sz="1400" dirty="0">
                <a:solidFill>
                  <a:srgbClr val="6E7178"/>
                </a:solidFill>
                <a:latin typeface="+mn-lt"/>
                <a:ea typeface="ＭＳ Ｐゴシック" charset="-128"/>
              </a:defRPr>
            </a:lvl5pPr>
            <a:lvl6pPr>
              <a:defRPr sz="1800"/>
            </a:lvl6pPr>
            <a:lvl7pPr>
              <a:defRPr sz="1800"/>
            </a:lvl7pPr>
            <a:lvl8pPr>
              <a:defRPr sz="1800"/>
            </a:lvl8pPr>
            <a:lvl9pPr>
              <a:defRPr sz="18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b="0">
                <a:solidFill>
                  <a:srgbClr val="6E7178"/>
                </a:solidFill>
                <a:latin typeface="Arial" pitchFamily="34" charset="0"/>
              </a:defRPr>
            </a:lvl1pPr>
          </a:lstStyle>
          <a:p>
            <a:pPr fontAlgn="base">
              <a:spcBef>
                <a:spcPct val="0"/>
              </a:spcBef>
              <a:spcAft>
                <a:spcPct val="0"/>
              </a:spcAft>
            </a:pPr>
            <a:fld id="{ECDD4937-2976-4BB2-AB8D-5694990B61EF}" type="slidenum">
              <a:rPr lang="it-IT">
                <a:cs typeface="Arial" pitchFamily="34" charset="0"/>
              </a:rPr>
              <a:pPr fontAlgn="base">
                <a:spcBef>
                  <a:spcPct val="0"/>
                </a:spcBef>
                <a:spcAft>
                  <a:spcPct val="0"/>
                </a:spcAft>
              </a:pPr>
              <a:t>‹#›</a:t>
            </a:fld>
            <a:endParaRPr lang="it-IT">
              <a:cs typeface="Arial" pitchFamily="34" charset="0"/>
            </a:endParaRPr>
          </a:p>
        </p:txBody>
      </p:sp>
    </p:spTree>
    <p:extLst>
      <p:ext uri="{BB962C8B-B14F-4D97-AF65-F5344CB8AC3E}">
        <p14:creationId xmlns:p14="http://schemas.microsoft.com/office/powerpoint/2010/main" val="1592832404"/>
      </p:ext>
    </p:extLst>
  </p:cSld>
  <p:clrMapOvr>
    <a:masterClrMapping/>
  </p:clrMapOvr>
  <p:transition spd="slow">
    <p:pull/>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81000" y="274638"/>
            <a:ext cx="8460000" cy="720000"/>
          </a:xfrm>
        </p:spPr>
        <p:txBody>
          <a:bodyPr/>
          <a:lstStyle>
            <a:lvl1pPr>
              <a:defRPr/>
            </a:lvl1pPr>
          </a:lstStyle>
          <a:p>
            <a:r>
              <a:rPr lang="it-IT" dirty="0" smtClean="0"/>
              <a:t>Fare clic per modificare stile</a:t>
            </a:r>
            <a:endParaRPr lang="it-IT" dirty="0"/>
          </a:p>
        </p:txBody>
      </p:sp>
      <p:sp>
        <p:nvSpPr>
          <p:cNvPr id="3" name="Segnaposto testo 2"/>
          <p:cNvSpPr>
            <a:spLocks noGrp="1"/>
          </p:cNvSpPr>
          <p:nvPr>
            <p:ph type="body" idx="1"/>
          </p:nvPr>
        </p:nvSpPr>
        <p:spPr>
          <a:xfrm>
            <a:off x="381000" y="1371600"/>
            <a:ext cx="4040188" cy="803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Fare clic per modificare gli stili del testo dello schema</a:t>
            </a:r>
          </a:p>
        </p:txBody>
      </p:sp>
      <p:sp>
        <p:nvSpPr>
          <p:cNvPr id="4" name="Segnaposto contenuto 3"/>
          <p:cNvSpPr>
            <a:spLocks noGrp="1"/>
          </p:cNvSpPr>
          <p:nvPr>
            <p:ph sz="half" idx="2"/>
          </p:nvPr>
        </p:nvSpPr>
        <p:spPr>
          <a:xfrm>
            <a:off x="381000" y="2174875"/>
            <a:ext cx="4040188" cy="3951288"/>
          </a:xfrm>
        </p:spPr>
        <p:txBody>
          <a:bodyPr/>
          <a:lstStyle>
            <a:lvl1pPr>
              <a:defRPr sz="20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testo 4"/>
          <p:cNvSpPr>
            <a:spLocks noGrp="1"/>
          </p:cNvSpPr>
          <p:nvPr>
            <p:ph type="body" sz="quarter" idx="3"/>
          </p:nvPr>
        </p:nvSpPr>
        <p:spPr>
          <a:xfrm>
            <a:off x="4721225" y="1371600"/>
            <a:ext cx="4041775" cy="803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Fare clic per modificare gli stili del testo dello schema</a:t>
            </a:r>
          </a:p>
        </p:txBody>
      </p:sp>
      <p:sp>
        <p:nvSpPr>
          <p:cNvPr id="6" name="Segnaposto contenuto 5"/>
          <p:cNvSpPr>
            <a:spLocks noGrp="1"/>
          </p:cNvSpPr>
          <p:nvPr>
            <p:ph sz="quarter" idx="4"/>
          </p:nvPr>
        </p:nvSpPr>
        <p:spPr>
          <a:xfrm>
            <a:off x="4721225" y="2174875"/>
            <a:ext cx="4041775" cy="3951288"/>
          </a:xfrm>
        </p:spPr>
        <p:txBody>
          <a:bodyPr/>
          <a:lstStyle>
            <a:lvl1pPr>
              <a:defRPr sz="2000" b="1"/>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7"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b="0">
                <a:solidFill>
                  <a:srgbClr val="6E7178"/>
                </a:solidFill>
                <a:latin typeface="Arial" pitchFamily="34" charset="0"/>
              </a:defRPr>
            </a:lvl1pPr>
          </a:lstStyle>
          <a:p>
            <a:pPr fontAlgn="base">
              <a:spcBef>
                <a:spcPct val="0"/>
              </a:spcBef>
              <a:spcAft>
                <a:spcPct val="0"/>
              </a:spcAft>
            </a:pPr>
            <a:fld id="{A180B5BC-02F7-43EE-A5DC-55A4EC90B3DA}" type="slidenum">
              <a:rPr lang="it-IT">
                <a:cs typeface="Arial" pitchFamily="34" charset="0"/>
              </a:rPr>
              <a:pPr fontAlgn="base">
                <a:spcBef>
                  <a:spcPct val="0"/>
                </a:spcBef>
                <a:spcAft>
                  <a:spcPct val="0"/>
                </a:spcAft>
              </a:pPr>
              <a:t>‹#›</a:t>
            </a:fld>
            <a:endParaRPr lang="it-IT">
              <a:cs typeface="Arial" pitchFamily="34" charset="0"/>
            </a:endParaRPr>
          </a:p>
        </p:txBody>
      </p:sp>
    </p:spTree>
    <p:extLst>
      <p:ext uri="{BB962C8B-B14F-4D97-AF65-F5344CB8AC3E}">
        <p14:creationId xmlns:p14="http://schemas.microsoft.com/office/powerpoint/2010/main" val="2158610620"/>
      </p:ext>
    </p:extLst>
  </p:cSld>
  <p:clrMapOvr>
    <a:masterClrMapping/>
  </p:clrMapOvr>
  <p:transition spd="slow">
    <p:pull/>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stile</a:t>
            </a:r>
            <a:endParaRPr lang="it-IT" dirty="0"/>
          </a:p>
        </p:txBody>
      </p:sp>
      <p:sp>
        <p:nvSpPr>
          <p:cNvPr id="3"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b="0">
                <a:solidFill>
                  <a:srgbClr val="6E7178"/>
                </a:solidFill>
                <a:latin typeface="Arial" pitchFamily="34" charset="0"/>
              </a:defRPr>
            </a:lvl1pPr>
          </a:lstStyle>
          <a:p>
            <a:pPr fontAlgn="base">
              <a:spcBef>
                <a:spcPct val="0"/>
              </a:spcBef>
              <a:spcAft>
                <a:spcPct val="0"/>
              </a:spcAft>
            </a:pPr>
            <a:fld id="{074FEFF9-09E1-441D-8905-FC1E5EA192A4}" type="slidenum">
              <a:rPr lang="it-IT">
                <a:cs typeface="Arial" pitchFamily="34" charset="0"/>
              </a:rPr>
              <a:pPr fontAlgn="base">
                <a:spcBef>
                  <a:spcPct val="0"/>
                </a:spcBef>
                <a:spcAft>
                  <a:spcPct val="0"/>
                </a:spcAft>
              </a:pPr>
              <a:t>‹#›</a:t>
            </a:fld>
            <a:endParaRPr lang="it-IT">
              <a:cs typeface="Arial" pitchFamily="34" charset="0"/>
            </a:endParaRPr>
          </a:p>
        </p:txBody>
      </p:sp>
    </p:spTree>
    <p:extLst>
      <p:ext uri="{BB962C8B-B14F-4D97-AF65-F5344CB8AC3E}">
        <p14:creationId xmlns:p14="http://schemas.microsoft.com/office/powerpoint/2010/main" val="1100258447"/>
      </p:ext>
    </p:extLst>
  </p:cSld>
  <p:clrMapOvr>
    <a:masterClrMapping/>
  </p:clrMapOvr>
  <p:transition spd="slow">
    <p:pull/>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b="0">
                <a:solidFill>
                  <a:srgbClr val="6E7178"/>
                </a:solidFill>
                <a:latin typeface="Arial" pitchFamily="34" charset="0"/>
              </a:defRPr>
            </a:lvl1pPr>
          </a:lstStyle>
          <a:p>
            <a:pPr fontAlgn="base">
              <a:spcBef>
                <a:spcPct val="0"/>
              </a:spcBef>
              <a:spcAft>
                <a:spcPct val="0"/>
              </a:spcAft>
            </a:pPr>
            <a:fld id="{C023F424-2AF3-4E0B-9B1D-2566465AF4A3}" type="slidenum">
              <a:rPr lang="it-IT">
                <a:cs typeface="Arial" pitchFamily="34" charset="0"/>
              </a:rPr>
              <a:pPr fontAlgn="base">
                <a:spcBef>
                  <a:spcPct val="0"/>
                </a:spcBef>
                <a:spcAft>
                  <a:spcPct val="0"/>
                </a:spcAft>
              </a:pPr>
              <a:t>‹#›</a:t>
            </a:fld>
            <a:endParaRPr lang="it-IT">
              <a:cs typeface="Arial" pitchFamily="34" charset="0"/>
            </a:endParaRPr>
          </a:p>
        </p:txBody>
      </p:sp>
    </p:spTree>
    <p:extLst>
      <p:ext uri="{BB962C8B-B14F-4D97-AF65-F5344CB8AC3E}">
        <p14:creationId xmlns:p14="http://schemas.microsoft.com/office/powerpoint/2010/main" val="3418494565"/>
      </p:ext>
    </p:extLst>
  </p:cSld>
  <p:clrMapOvr>
    <a:masterClrMapping/>
  </p:clrMapOvr>
  <p:transition spd="slow">
    <p:pull/>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81000" y="273050"/>
            <a:ext cx="3008313" cy="1098550"/>
          </a:xfrm>
        </p:spPr>
        <p:txBody>
          <a:bodyPr anchor="b"/>
          <a:lstStyle>
            <a:lvl1pPr algn="l">
              <a:defRPr sz="2000" b="1"/>
            </a:lvl1pPr>
          </a:lstStyle>
          <a:p>
            <a:r>
              <a:rPr lang="it-IT" dirty="0" smtClean="0"/>
              <a:t>Fare clic per modificare stile</a:t>
            </a:r>
            <a:endParaRPr lang="it-IT" dirty="0"/>
          </a:p>
        </p:txBody>
      </p:sp>
      <p:sp>
        <p:nvSpPr>
          <p:cNvPr id="3" name="Segnaposto contenuto 2"/>
          <p:cNvSpPr>
            <a:spLocks noGrp="1"/>
          </p:cNvSpPr>
          <p:nvPr>
            <p:ph idx="1"/>
          </p:nvPr>
        </p:nvSpPr>
        <p:spPr>
          <a:xfrm>
            <a:off x="3575050" y="273050"/>
            <a:ext cx="5111750" cy="5853113"/>
          </a:xfrm>
        </p:spPr>
        <p:txBody>
          <a:bodyPr/>
          <a:lstStyle>
            <a:lvl1pPr>
              <a:defRPr sz="24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testo 3"/>
          <p:cNvSpPr>
            <a:spLocks noGrp="1"/>
          </p:cNvSpPr>
          <p:nvPr>
            <p:ph type="body" sz="half" idx="2"/>
          </p:nvPr>
        </p:nvSpPr>
        <p:spPr>
          <a:xfrm>
            <a:off x="3810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Fare clic per modificare gli stili del testo dello schema</a:t>
            </a:r>
          </a:p>
        </p:txBody>
      </p:sp>
      <p:sp>
        <p:nvSpPr>
          <p:cNvPr id="5"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b="0">
                <a:solidFill>
                  <a:srgbClr val="6E7178"/>
                </a:solidFill>
                <a:latin typeface="Arial" pitchFamily="34" charset="0"/>
              </a:defRPr>
            </a:lvl1pPr>
          </a:lstStyle>
          <a:p>
            <a:pPr fontAlgn="base">
              <a:spcBef>
                <a:spcPct val="0"/>
              </a:spcBef>
              <a:spcAft>
                <a:spcPct val="0"/>
              </a:spcAft>
            </a:pPr>
            <a:fld id="{CA580185-A0CF-4D24-876A-2CE9F3407BA4}" type="slidenum">
              <a:rPr lang="it-IT">
                <a:cs typeface="Arial" pitchFamily="34" charset="0"/>
              </a:rPr>
              <a:pPr fontAlgn="base">
                <a:spcBef>
                  <a:spcPct val="0"/>
                </a:spcBef>
                <a:spcAft>
                  <a:spcPct val="0"/>
                </a:spcAft>
              </a:pPr>
              <a:t>‹#›</a:t>
            </a:fld>
            <a:endParaRPr lang="it-IT">
              <a:cs typeface="Arial" pitchFamily="34" charset="0"/>
            </a:endParaRPr>
          </a:p>
        </p:txBody>
      </p:sp>
    </p:spTree>
    <p:extLst>
      <p:ext uri="{BB962C8B-B14F-4D97-AF65-F5344CB8AC3E}">
        <p14:creationId xmlns:p14="http://schemas.microsoft.com/office/powerpoint/2010/main" val="1094642344"/>
      </p:ext>
    </p:extLst>
  </p:cSld>
  <p:clrMapOvr>
    <a:masterClrMapping/>
  </p:clrMapOvr>
  <p:transition spd="slow">
    <p:pull/>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40000"/>
          </a:xfrm>
        </p:spPr>
        <p:txBody>
          <a:bodyPr anchor="b"/>
          <a:lstStyle>
            <a:lvl1pPr algn="l">
              <a:defRPr sz="2000" b="1"/>
            </a:lvl1pPr>
          </a:lstStyle>
          <a:p>
            <a:r>
              <a:rPr lang="it-IT" dirty="0" smtClean="0"/>
              <a:t>Fare clic per modificare stile</a:t>
            </a:r>
            <a:endParaRPr lang="it-IT" dirty="0"/>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Fare clic per modificare gli stili del testo dello schema</a:t>
            </a:r>
          </a:p>
        </p:txBody>
      </p:sp>
      <p:sp>
        <p:nvSpPr>
          <p:cNvPr id="5"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b="0">
                <a:solidFill>
                  <a:srgbClr val="6E7178"/>
                </a:solidFill>
                <a:latin typeface="Arial" pitchFamily="34" charset="0"/>
              </a:defRPr>
            </a:lvl1pPr>
          </a:lstStyle>
          <a:p>
            <a:pPr fontAlgn="base">
              <a:spcBef>
                <a:spcPct val="0"/>
              </a:spcBef>
              <a:spcAft>
                <a:spcPct val="0"/>
              </a:spcAft>
            </a:pPr>
            <a:fld id="{2070118F-413E-4B35-87F2-6AC4EE99AAC6}" type="slidenum">
              <a:rPr lang="it-IT">
                <a:cs typeface="Arial" pitchFamily="34" charset="0"/>
              </a:rPr>
              <a:pPr fontAlgn="base">
                <a:spcBef>
                  <a:spcPct val="0"/>
                </a:spcBef>
                <a:spcAft>
                  <a:spcPct val="0"/>
                </a:spcAft>
              </a:pPr>
              <a:t>‹#›</a:t>
            </a:fld>
            <a:endParaRPr lang="it-IT">
              <a:cs typeface="Arial" pitchFamily="34" charset="0"/>
            </a:endParaRPr>
          </a:p>
        </p:txBody>
      </p:sp>
    </p:spTree>
    <p:extLst>
      <p:ext uri="{BB962C8B-B14F-4D97-AF65-F5344CB8AC3E}">
        <p14:creationId xmlns:p14="http://schemas.microsoft.com/office/powerpoint/2010/main" val="6135557"/>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stile</a:t>
            </a:r>
            <a:endParaRPr lang="it-IT" dirty="0"/>
          </a:p>
        </p:txBody>
      </p:sp>
      <p:sp>
        <p:nvSpPr>
          <p:cNvPr id="3" name="Segnaposto contenuto 2"/>
          <p:cNvSpPr>
            <a:spLocks noGrp="1"/>
          </p:cNvSpPr>
          <p:nvPr>
            <p:ph sz="half" idx="1"/>
          </p:nvPr>
        </p:nvSpPr>
        <p:spPr>
          <a:xfrm>
            <a:off x="323850" y="1447800"/>
            <a:ext cx="4105275" cy="4502150"/>
          </a:xfr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contenuto 3"/>
          <p:cNvSpPr>
            <a:spLocks noGrp="1"/>
          </p:cNvSpPr>
          <p:nvPr>
            <p:ph sz="half" idx="2"/>
          </p:nvPr>
        </p:nvSpPr>
        <p:spPr>
          <a:xfrm>
            <a:off x="4657725" y="1447800"/>
            <a:ext cx="4105275" cy="4502150"/>
          </a:xfrm>
        </p:spPr>
        <p:txBody>
          <a:bodyPr/>
          <a:lstStyle>
            <a:lvl1pPr>
              <a:defRPr sz="2000"/>
            </a:lvl1pPr>
            <a:lvl2pPr>
              <a:defRPr sz="2000"/>
            </a:lvl2pPr>
            <a:lvl3pPr>
              <a:defRPr sz="1800"/>
            </a:lvl3pPr>
            <a:lvl4pPr>
              <a:defRPr sz="1600"/>
            </a:lvl4pPr>
            <a:lvl5pPr>
              <a:defRPr lang="it-IT" sz="1400" dirty="0">
                <a:solidFill>
                  <a:srgbClr val="6E7178"/>
                </a:solidFill>
                <a:latin typeface="+mn-lt"/>
                <a:ea typeface="ＭＳ Ｐゴシック" charset="-128"/>
              </a:defRPr>
            </a:lvl5pPr>
            <a:lvl6pPr>
              <a:defRPr sz="1800"/>
            </a:lvl6pPr>
            <a:lvl7pPr>
              <a:defRPr sz="1800"/>
            </a:lvl7pPr>
            <a:lvl8pPr>
              <a:defRPr sz="1800"/>
            </a:lvl8pPr>
            <a:lvl9pPr>
              <a:defRPr sz="18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fontAlgn="base">
              <a:spcBef>
                <a:spcPct val="0"/>
              </a:spcBef>
              <a:spcAft>
                <a:spcPct val="0"/>
              </a:spcAft>
            </a:pPr>
            <a:fld id="{7ABA83EC-FAC3-471A-8D1D-A144F883A670}" type="slidenum">
              <a:rPr lang="it-IT">
                <a:solidFill>
                  <a:srgbClr val="6E7178"/>
                </a:solidFill>
                <a:ea typeface="ＭＳ Ｐゴシック" pitchFamily="34" charset="-128"/>
              </a:rPr>
              <a:pPr fontAlgn="base">
                <a:spcBef>
                  <a:spcPct val="0"/>
                </a:spcBef>
                <a:spcAft>
                  <a:spcPct val="0"/>
                </a:spcAft>
              </a:pPr>
              <a:t>‹#›</a:t>
            </a:fld>
            <a:endParaRPr lang="it-IT">
              <a:solidFill>
                <a:srgbClr val="6E7178"/>
              </a:solidFill>
              <a:ea typeface="ＭＳ Ｐゴシック" pitchFamily="34" charset="-128"/>
            </a:endParaRPr>
          </a:p>
        </p:txBody>
      </p:sp>
    </p:spTree>
    <p:extLst>
      <p:ext uri="{BB962C8B-B14F-4D97-AF65-F5344CB8AC3E}">
        <p14:creationId xmlns:p14="http://schemas.microsoft.com/office/powerpoint/2010/main" val="3159999597"/>
      </p:ext>
    </p:extLst>
  </p:cSld>
  <p:clrMapOvr>
    <a:masterClrMapping/>
  </p:clrMapOvr>
  <p:transition spd="slow">
    <p:pull/>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stile</a:t>
            </a:r>
            <a:endParaRPr lang="it-IT" dirty="0"/>
          </a:p>
        </p:txBody>
      </p:sp>
      <p:sp>
        <p:nvSpPr>
          <p:cNvPr id="3" name="Segnaposto testo verticale 2"/>
          <p:cNvSpPr>
            <a:spLocks noGrp="1"/>
          </p:cNvSpPr>
          <p:nvPr>
            <p:ph type="body" orient="vert" idx="1"/>
          </p:nvPr>
        </p:nvSpPr>
        <p:spPr/>
        <p:txBody>
          <a:bodyPr vert="eaVert"/>
          <a:lstStyle>
            <a:lvl1pPr>
              <a:defRPr sz="2400"/>
            </a:lvl1pPr>
            <a:lvl2pPr>
              <a:defRPr sz="2400"/>
            </a:lvl2pPr>
            <a:lvl3pPr>
              <a:defRPr sz="2000"/>
            </a:lvl3pPr>
            <a:lvl4pPr>
              <a:defRPr sz="1800"/>
            </a:lvl4pPr>
            <a:lvl5pPr>
              <a:defRPr sz="1600"/>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b="0">
                <a:solidFill>
                  <a:srgbClr val="6E7178"/>
                </a:solidFill>
                <a:latin typeface="Arial" pitchFamily="34" charset="0"/>
              </a:defRPr>
            </a:lvl1pPr>
          </a:lstStyle>
          <a:p>
            <a:pPr fontAlgn="base">
              <a:spcBef>
                <a:spcPct val="0"/>
              </a:spcBef>
              <a:spcAft>
                <a:spcPct val="0"/>
              </a:spcAft>
            </a:pPr>
            <a:fld id="{1F450B8A-CFBF-4DEE-8ED6-69488826D827}" type="slidenum">
              <a:rPr lang="it-IT">
                <a:cs typeface="Arial" pitchFamily="34" charset="0"/>
              </a:rPr>
              <a:pPr fontAlgn="base">
                <a:spcBef>
                  <a:spcPct val="0"/>
                </a:spcBef>
                <a:spcAft>
                  <a:spcPct val="0"/>
                </a:spcAft>
              </a:pPr>
              <a:t>‹#›</a:t>
            </a:fld>
            <a:endParaRPr lang="it-IT">
              <a:cs typeface="Arial" pitchFamily="34" charset="0"/>
            </a:endParaRPr>
          </a:p>
        </p:txBody>
      </p:sp>
    </p:spTree>
    <p:extLst>
      <p:ext uri="{BB962C8B-B14F-4D97-AF65-F5344CB8AC3E}">
        <p14:creationId xmlns:p14="http://schemas.microsoft.com/office/powerpoint/2010/main" val="3328416563"/>
      </p:ext>
    </p:extLst>
  </p:cSld>
  <p:clrMapOvr>
    <a:masterClrMapping/>
  </p:clrMapOvr>
  <p:transition spd="slow">
    <p:pull/>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96063" y="549275"/>
            <a:ext cx="2090737" cy="5400675"/>
          </a:xfrm>
        </p:spPr>
        <p:txBody>
          <a:bodyPr vert="eaVert"/>
          <a:lstStyle/>
          <a:p>
            <a:r>
              <a:rPr lang="it-IT" dirty="0" smtClean="0"/>
              <a:t>Fare clic per modificare stile</a:t>
            </a:r>
            <a:endParaRPr lang="it-IT" dirty="0"/>
          </a:p>
        </p:txBody>
      </p:sp>
      <p:sp>
        <p:nvSpPr>
          <p:cNvPr id="3" name="Segnaposto testo verticale 2"/>
          <p:cNvSpPr>
            <a:spLocks noGrp="1"/>
          </p:cNvSpPr>
          <p:nvPr>
            <p:ph type="body" orient="vert" idx="1"/>
          </p:nvPr>
        </p:nvSpPr>
        <p:spPr>
          <a:xfrm>
            <a:off x="323850" y="549275"/>
            <a:ext cx="6119813" cy="5400675"/>
          </a:xfrm>
        </p:spPr>
        <p:txBody>
          <a:bodyPr vert="eaVert"/>
          <a:lstStyle>
            <a:lvl1pPr>
              <a:defRPr sz="2400"/>
            </a:lvl1pPr>
            <a:lvl2pPr>
              <a:defRPr sz="2400"/>
            </a:lvl2pPr>
            <a:lvl3pPr>
              <a:defRPr sz="2000"/>
            </a:lvl3pPr>
            <a:lvl4pPr>
              <a:defRPr sz="1800"/>
            </a:lvl4pPr>
            <a:lvl5pPr>
              <a:defRPr sz="1600"/>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b="0">
                <a:solidFill>
                  <a:srgbClr val="6E7178"/>
                </a:solidFill>
                <a:latin typeface="Arial" pitchFamily="34" charset="0"/>
              </a:defRPr>
            </a:lvl1pPr>
          </a:lstStyle>
          <a:p>
            <a:pPr fontAlgn="base">
              <a:spcBef>
                <a:spcPct val="0"/>
              </a:spcBef>
              <a:spcAft>
                <a:spcPct val="0"/>
              </a:spcAft>
            </a:pPr>
            <a:fld id="{0FACBD53-CE59-4D88-8801-90BC4CA923C0}" type="slidenum">
              <a:rPr lang="it-IT">
                <a:cs typeface="Arial" pitchFamily="34" charset="0"/>
              </a:rPr>
              <a:pPr fontAlgn="base">
                <a:spcBef>
                  <a:spcPct val="0"/>
                </a:spcBef>
                <a:spcAft>
                  <a:spcPct val="0"/>
                </a:spcAft>
              </a:pPr>
              <a:t>‹#›</a:t>
            </a:fld>
            <a:endParaRPr lang="it-IT">
              <a:cs typeface="Arial" pitchFamily="34" charset="0"/>
            </a:endParaRPr>
          </a:p>
        </p:txBody>
      </p:sp>
    </p:spTree>
    <p:extLst>
      <p:ext uri="{BB962C8B-B14F-4D97-AF65-F5344CB8AC3E}">
        <p14:creationId xmlns:p14="http://schemas.microsoft.com/office/powerpoint/2010/main" val="808537211"/>
      </p:ext>
    </p:extLst>
  </p:cSld>
  <p:clrMapOvr>
    <a:masterClrMapping/>
  </p:clrMapOvr>
  <p:transition spd="slow">
    <p:pull/>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2" name="Immagine 5" descr="ETH_back-4.pn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Segnaposto testo 3"/>
          <p:cNvSpPr txBox="1">
            <a:spLocks/>
          </p:cNvSpPr>
          <p:nvPr userDrawn="1"/>
        </p:nvSpPr>
        <p:spPr bwMode="auto">
          <a:xfrm>
            <a:off x="4038600" y="3886200"/>
            <a:ext cx="4826000" cy="358775"/>
          </a:xfrm>
          <a:prstGeom prst="rect">
            <a:avLst/>
          </a:prstGeom>
          <a:noFill/>
          <a:ln w="9525">
            <a:noFill/>
            <a:miter lim="800000"/>
            <a:headEnd/>
            <a:tailEnd/>
          </a:ln>
        </p:spPr>
        <p:txBody>
          <a:bodyPr/>
          <a:lstStyle/>
          <a:p>
            <a:pPr algn="r" eaLnBrk="0" fontAlgn="base" hangingPunct="0">
              <a:spcBef>
                <a:spcPct val="20000"/>
              </a:spcBef>
              <a:spcAft>
                <a:spcPct val="0"/>
              </a:spcAft>
              <a:defRPr/>
            </a:pPr>
            <a:r>
              <a:rPr lang="it-IT" sz="1400" b="1">
                <a:solidFill>
                  <a:srgbClr val="6E7178"/>
                </a:solidFill>
                <a:cs typeface="Arial" pitchFamily="34" charset="0"/>
              </a:rPr>
              <a:t>www.eurotech.com</a:t>
            </a:r>
          </a:p>
        </p:txBody>
      </p:sp>
      <p:sp>
        <p:nvSpPr>
          <p:cNvPr id="4" name="CasellaDiTesto 3"/>
          <p:cNvSpPr txBox="1"/>
          <p:nvPr userDrawn="1"/>
        </p:nvSpPr>
        <p:spPr>
          <a:xfrm>
            <a:off x="2771775" y="1673225"/>
            <a:ext cx="3600450" cy="831850"/>
          </a:xfrm>
          <a:prstGeom prst="rect">
            <a:avLst/>
          </a:prstGeom>
          <a:noFill/>
        </p:spPr>
        <p:txBody>
          <a:bodyPr anchor="ctr" anchorCtr="1">
            <a:spAutoFit/>
          </a:bodyPr>
          <a:lstStyle/>
          <a:p>
            <a:pPr algn="ctr" fontAlgn="base">
              <a:spcBef>
                <a:spcPct val="0"/>
              </a:spcBef>
              <a:spcAft>
                <a:spcPct val="0"/>
              </a:spcAft>
              <a:defRPr/>
            </a:pPr>
            <a:r>
              <a:rPr lang="it-IT" sz="4800" b="1" dirty="0" err="1">
                <a:solidFill>
                  <a:srgbClr val="6E7178"/>
                </a:solidFill>
                <a:cs typeface="Arial" pitchFamily="34" charset="0"/>
              </a:rPr>
              <a:t>Thank</a:t>
            </a:r>
            <a:r>
              <a:rPr lang="it-IT" sz="4800" b="1" dirty="0">
                <a:solidFill>
                  <a:srgbClr val="6E7178"/>
                </a:solidFill>
                <a:cs typeface="Arial" pitchFamily="34" charset="0"/>
              </a:rPr>
              <a:t> </a:t>
            </a:r>
            <a:r>
              <a:rPr lang="it-IT" sz="4800" b="1" dirty="0" err="1">
                <a:solidFill>
                  <a:srgbClr val="6E7178"/>
                </a:solidFill>
                <a:cs typeface="Arial" pitchFamily="34" charset="0"/>
              </a:rPr>
              <a:t>You</a:t>
            </a:r>
            <a:r>
              <a:rPr lang="it-IT" sz="4800" b="1" dirty="0">
                <a:solidFill>
                  <a:srgbClr val="6E7178"/>
                </a:solidFill>
                <a:cs typeface="Arial" pitchFamily="34" charset="0"/>
              </a:rPr>
              <a:t>!</a:t>
            </a:r>
          </a:p>
        </p:txBody>
      </p:sp>
    </p:spTree>
    <p:extLst>
      <p:ext uri="{BB962C8B-B14F-4D97-AF65-F5344CB8AC3E}">
        <p14:creationId xmlns:p14="http://schemas.microsoft.com/office/powerpoint/2010/main" val="1755488088"/>
      </p:ext>
    </p:extLst>
  </p:cSld>
  <p:clrMapOvr>
    <a:masterClrMapping/>
  </p:clrMapOvr>
  <p:transition spd="slow">
    <p:pull/>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pic>
        <p:nvPicPr>
          <p:cNvPr id="2" name="Immagine 5" descr="ETH_back-4.pn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Segnaposto testo 3"/>
          <p:cNvSpPr txBox="1">
            <a:spLocks/>
          </p:cNvSpPr>
          <p:nvPr userDrawn="1"/>
        </p:nvSpPr>
        <p:spPr bwMode="auto">
          <a:xfrm>
            <a:off x="4038600" y="3886200"/>
            <a:ext cx="4826000" cy="358775"/>
          </a:xfrm>
          <a:prstGeom prst="rect">
            <a:avLst/>
          </a:prstGeom>
          <a:noFill/>
          <a:ln w="9525">
            <a:noFill/>
            <a:miter lim="800000"/>
            <a:headEnd/>
            <a:tailEnd/>
          </a:ln>
        </p:spPr>
        <p:txBody>
          <a:bodyPr/>
          <a:lstStyle/>
          <a:p>
            <a:pPr algn="r" eaLnBrk="0" fontAlgn="base" hangingPunct="0">
              <a:spcBef>
                <a:spcPct val="20000"/>
              </a:spcBef>
              <a:spcAft>
                <a:spcPct val="0"/>
              </a:spcAft>
              <a:defRPr/>
            </a:pPr>
            <a:r>
              <a:rPr lang="it-IT" sz="1400" b="1">
                <a:solidFill>
                  <a:srgbClr val="6E7178"/>
                </a:solidFill>
                <a:cs typeface="Arial" pitchFamily="34" charset="0"/>
              </a:rPr>
              <a:t>www.eurotech.com</a:t>
            </a:r>
          </a:p>
        </p:txBody>
      </p:sp>
    </p:spTree>
    <p:extLst>
      <p:ext uri="{BB962C8B-B14F-4D97-AF65-F5344CB8AC3E}">
        <p14:creationId xmlns:p14="http://schemas.microsoft.com/office/powerpoint/2010/main" val="2146192511"/>
      </p:ext>
    </p:extLst>
  </p:cSld>
  <p:clrMapOvr>
    <a:masterClrMapping/>
  </p:clrMapOvr>
  <p:transition spd="slow">
    <p:pull/>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5" name="Immagine 5" descr="B3-3A1.pn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5603" name="Rectangle 3"/>
          <p:cNvSpPr>
            <a:spLocks noGrp="1" noChangeArrowheads="1"/>
          </p:cNvSpPr>
          <p:nvPr>
            <p:ph type="ctrTitle"/>
          </p:nvPr>
        </p:nvSpPr>
        <p:spPr>
          <a:xfrm>
            <a:off x="323850" y="1987550"/>
            <a:ext cx="8460000" cy="720725"/>
          </a:xfrm>
        </p:spPr>
        <p:txBody>
          <a:bodyPr/>
          <a:lstStyle>
            <a:lvl1pPr>
              <a:defRPr sz="3000">
                <a:solidFill>
                  <a:srgbClr val="4B90CF"/>
                </a:solidFill>
              </a:defRPr>
            </a:lvl1pPr>
          </a:lstStyle>
          <a:p>
            <a:r>
              <a:rPr lang="it-IT" dirty="0"/>
              <a:t>Fare clic per modificare lo stile del titolo</a:t>
            </a:r>
          </a:p>
        </p:txBody>
      </p:sp>
      <p:sp>
        <p:nvSpPr>
          <p:cNvPr id="25604" name="Rectangle 4"/>
          <p:cNvSpPr>
            <a:spLocks noGrp="1" noChangeArrowheads="1"/>
          </p:cNvSpPr>
          <p:nvPr>
            <p:ph type="subTitle" idx="1"/>
          </p:nvPr>
        </p:nvSpPr>
        <p:spPr>
          <a:xfrm>
            <a:off x="323850" y="2895600"/>
            <a:ext cx="8460000" cy="3557588"/>
          </a:xfrm>
        </p:spPr>
        <p:txBody>
          <a:bodyPr/>
          <a:lstStyle>
            <a:lvl1pPr marL="0" indent="0">
              <a:buFontTx/>
              <a:buNone/>
              <a:defRPr sz="2400">
                <a:solidFill>
                  <a:srgbClr val="6E7178"/>
                </a:solidFill>
              </a:defRPr>
            </a:lvl1pPr>
          </a:lstStyle>
          <a:p>
            <a:r>
              <a:rPr lang="it-IT" dirty="0"/>
              <a:t>Fare clic per modificare lo stile del sottotitolo dello schema</a:t>
            </a:r>
          </a:p>
        </p:txBody>
      </p:sp>
      <p:sp>
        <p:nvSpPr>
          <p:cNvPr id="9" name="Segnaposto testo 8"/>
          <p:cNvSpPr>
            <a:spLocks noGrp="1"/>
          </p:cNvSpPr>
          <p:nvPr>
            <p:ph type="body" sz="quarter" idx="11"/>
          </p:nvPr>
        </p:nvSpPr>
        <p:spPr>
          <a:xfrm>
            <a:off x="322858" y="6310585"/>
            <a:ext cx="4825206" cy="358775"/>
          </a:xfrm>
        </p:spPr>
        <p:txBody>
          <a:bodyPr/>
          <a:lstStyle>
            <a:lvl1pPr>
              <a:defRPr sz="1800"/>
            </a:lvl1pPr>
          </a:lstStyle>
          <a:p>
            <a:pPr lvl="0"/>
            <a:r>
              <a:rPr lang="it-IT" smtClean="0"/>
              <a:t>Fare clic per modificare stili del testo dello schema</a:t>
            </a:r>
          </a:p>
        </p:txBody>
      </p:sp>
    </p:spTree>
    <p:extLst>
      <p:ext uri="{BB962C8B-B14F-4D97-AF65-F5344CB8AC3E}">
        <p14:creationId xmlns:p14="http://schemas.microsoft.com/office/powerpoint/2010/main" val="2478672599"/>
      </p:ext>
    </p:extLst>
  </p:cSld>
  <p:clrMapOvr>
    <a:masterClrMapping/>
  </p:clrMapOvr>
  <p:transition spd="slow">
    <p:pull/>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304800" y="304800"/>
            <a:ext cx="8534400" cy="603250"/>
          </a:xfrm>
        </p:spPr>
        <p:txBody>
          <a:bodyPr/>
          <a:lstStyle>
            <a:lvl1pPr>
              <a:defRPr>
                <a:solidFill>
                  <a:srgbClr val="4B90CF"/>
                </a:solidFill>
              </a:defRPr>
            </a:lvl1pPr>
          </a:lstStyle>
          <a:p>
            <a:r>
              <a:rPr lang="it-IT" dirty="0" smtClean="0"/>
              <a:t>Fare clic per modificare lo stile del titolo</a:t>
            </a:r>
            <a:endParaRPr lang="it-IT" dirty="0"/>
          </a:p>
        </p:txBody>
      </p:sp>
      <p:sp>
        <p:nvSpPr>
          <p:cNvPr id="3" name="Segnaposto contenuto 2"/>
          <p:cNvSpPr>
            <a:spLocks noGrp="1"/>
          </p:cNvSpPr>
          <p:nvPr>
            <p:ph idx="1"/>
          </p:nvPr>
        </p:nvSpPr>
        <p:spPr>
          <a:xfrm>
            <a:off x="304800" y="1524000"/>
            <a:ext cx="8534400" cy="4713288"/>
          </a:xfrm>
        </p:spPr>
        <p:txBody>
          <a:bodyPr/>
          <a:lstStyle>
            <a:lvl1pPr>
              <a:defRPr>
                <a:solidFill>
                  <a:srgbClr val="6E7178"/>
                </a:solidFill>
              </a:defRPr>
            </a:lvl1pPr>
            <a:lvl2pPr>
              <a:defRPr sz="2000">
                <a:solidFill>
                  <a:srgbClr val="6E7178"/>
                </a:solidFill>
              </a:defRPr>
            </a:lvl2pPr>
            <a:lvl3pPr>
              <a:defRPr sz="1800">
                <a:solidFill>
                  <a:srgbClr val="6E7178"/>
                </a:solidFill>
              </a:defRPr>
            </a:lvl3pPr>
            <a:lvl4pPr>
              <a:defRPr sz="1600">
                <a:solidFill>
                  <a:srgbClr val="6E7178"/>
                </a:solidFill>
              </a:defRPr>
            </a:lvl4pPr>
            <a:lvl5pPr>
              <a:defRPr sz="1400">
                <a:solidFill>
                  <a:srgbClr val="6E7178"/>
                </a:solidFill>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8" name="Segnaposto testo 7"/>
          <p:cNvSpPr>
            <a:spLocks noGrp="1"/>
          </p:cNvSpPr>
          <p:nvPr>
            <p:ph type="body" sz="quarter" idx="11"/>
          </p:nvPr>
        </p:nvSpPr>
        <p:spPr>
          <a:xfrm>
            <a:off x="304800" y="838200"/>
            <a:ext cx="8534400" cy="432048"/>
          </a:xfrm>
        </p:spPr>
        <p:txBody>
          <a:bodyPr/>
          <a:lstStyle>
            <a:lvl1pPr>
              <a:buNone/>
              <a:defRPr sz="2400">
                <a:solidFill>
                  <a:srgbClr val="4B90CF"/>
                </a:solidFill>
              </a:defRPr>
            </a:lvl1pPr>
            <a:lvl2pPr>
              <a:buNone/>
              <a:defRPr/>
            </a:lvl2pPr>
          </a:lstStyle>
          <a:p>
            <a:pPr lvl="0"/>
            <a:r>
              <a:rPr lang="it-IT" smtClean="0"/>
              <a:t>Fare clic per modificare stili del testo dello schema</a:t>
            </a:r>
          </a:p>
        </p:txBody>
      </p:sp>
    </p:spTree>
    <p:extLst>
      <p:ext uri="{BB962C8B-B14F-4D97-AF65-F5344CB8AC3E}">
        <p14:creationId xmlns:p14="http://schemas.microsoft.com/office/powerpoint/2010/main" val="1059051130"/>
      </p:ext>
    </p:extLst>
  </p:cSld>
  <p:clrMapOvr>
    <a:masterClrMapping/>
  </p:clrMapOvr>
  <p:transition spd="slow">
    <p:pull/>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304800" y="304800"/>
            <a:ext cx="8534400" cy="603250"/>
          </a:xfrm>
        </p:spPr>
        <p:txBody>
          <a:bodyPr/>
          <a:lstStyle>
            <a:lvl1pPr>
              <a:defRPr>
                <a:solidFill>
                  <a:srgbClr val="4B90CF"/>
                </a:solidFill>
              </a:defRPr>
            </a:lvl1pPr>
          </a:lstStyle>
          <a:p>
            <a:r>
              <a:rPr lang="it-IT" dirty="0" smtClean="0"/>
              <a:t>Fare clic per modificare lo stile del titolo</a:t>
            </a:r>
            <a:endParaRPr lang="it-IT" dirty="0"/>
          </a:p>
        </p:txBody>
      </p:sp>
      <p:sp>
        <p:nvSpPr>
          <p:cNvPr id="3" name="Segnaposto contenuto 2"/>
          <p:cNvSpPr>
            <a:spLocks noGrp="1"/>
          </p:cNvSpPr>
          <p:nvPr>
            <p:ph idx="1"/>
          </p:nvPr>
        </p:nvSpPr>
        <p:spPr>
          <a:xfrm>
            <a:off x="304800" y="1524000"/>
            <a:ext cx="8534400" cy="4713288"/>
          </a:xfrm>
        </p:spPr>
        <p:txBody>
          <a:bodyPr/>
          <a:lstStyle>
            <a:lvl1pPr>
              <a:defRPr>
                <a:solidFill>
                  <a:srgbClr val="6E7178"/>
                </a:solidFill>
              </a:defRPr>
            </a:lvl1pPr>
            <a:lvl2pPr>
              <a:defRPr sz="2000">
                <a:solidFill>
                  <a:srgbClr val="6E7178"/>
                </a:solidFill>
              </a:defRPr>
            </a:lvl2pPr>
            <a:lvl3pPr>
              <a:defRPr sz="1800">
                <a:solidFill>
                  <a:srgbClr val="6E7178"/>
                </a:solidFill>
              </a:defRPr>
            </a:lvl3pPr>
            <a:lvl4pPr>
              <a:defRPr sz="1600">
                <a:solidFill>
                  <a:srgbClr val="6E7178"/>
                </a:solidFill>
              </a:defRPr>
            </a:lvl4pPr>
            <a:lvl5pPr>
              <a:defRPr sz="1400">
                <a:solidFill>
                  <a:srgbClr val="6E7178"/>
                </a:solidFill>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8" name="Segnaposto testo 7"/>
          <p:cNvSpPr>
            <a:spLocks noGrp="1"/>
          </p:cNvSpPr>
          <p:nvPr>
            <p:ph type="body" sz="quarter" idx="11"/>
          </p:nvPr>
        </p:nvSpPr>
        <p:spPr>
          <a:xfrm>
            <a:off x="304800" y="838200"/>
            <a:ext cx="8534400" cy="432048"/>
          </a:xfrm>
        </p:spPr>
        <p:txBody>
          <a:bodyPr/>
          <a:lstStyle>
            <a:lvl1pPr>
              <a:buNone/>
              <a:defRPr sz="2400">
                <a:solidFill>
                  <a:srgbClr val="4B90CF"/>
                </a:solidFill>
              </a:defRPr>
            </a:lvl1pPr>
            <a:lvl2pPr>
              <a:buNone/>
              <a:defRPr/>
            </a:lvl2pPr>
          </a:lstStyle>
          <a:p>
            <a:pPr lvl="0"/>
            <a:r>
              <a:rPr lang="it-IT" smtClean="0"/>
              <a:t>Fare clic per modificare stili del testo dello schema</a:t>
            </a:r>
          </a:p>
        </p:txBody>
      </p:sp>
      <p:sp>
        <p:nvSpPr>
          <p:cNvPr id="5" name="Rectangle 5"/>
          <p:cNvSpPr>
            <a:spLocks noGrp="1" noChangeArrowheads="1"/>
          </p:cNvSpPr>
          <p:nvPr>
            <p:ph type="sldNum" sz="quarter" idx="12"/>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fontAlgn="base">
              <a:spcBef>
                <a:spcPct val="0"/>
              </a:spcBef>
              <a:spcAft>
                <a:spcPct val="0"/>
              </a:spcAft>
              <a:defRPr/>
            </a:pPr>
            <a:fld id="{5AE936CD-53AA-46A5-80C7-FEE78EF073D1}" type="slidenum">
              <a:rPr lang="it-IT">
                <a:solidFill>
                  <a:srgbClr val="6E7178"/>
                </a:solidFill>
                <a:cs typeface="Arial" pitchFamily="34" charset="0"/>
              </a:rPr>
              <a:pPr fontAlgn="base">
                <a:spcBef>
                  <a:spcPct val="0"/>
                </a:spcBef>
                <a:spcAft>
                  <a:spcPct val="0"/>
                </a:spcAft>
                <a:defRPr/>
              </a:pPr>
              <a:t>‹#›</a:t>
            </a:fld>
            <a:endParaRPr lang="it-IT">
              <a:solidFill>
                <a:srgbClr val="6E7178"/>
              </a:solidFill>
              <a:cs typeface="Arial" pitchFamily="34" charset="0"/>
            </a:endParaRPr>
          </a:p>
        </p:txBody>
      </p:sp>
    </p:spTree>
    <p:extLst>
      <p:ext uri="{BB962C8B-B14F-4D97-AF65-F5344CB8AC3E}">
        <p14:creationId xmlns:p14="http://schemas.microsoft.com/office/powerpoint/2010/main" val="130676534"/>
      </p:ext>
    </p:extLst>
  </p:cSld>
  <p:clrMapOvr>
    <a:masterClrMapping/>
  </p:clrMapOvr>
  <p:transition spd="slow">
    <p:pull/>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304800" y="304800"/>
            <a:ext cx="8534400" cy="603250"/>
          </a:xfrm>
        </p:spPr>
        <p:txBody>
          <a:bodyPr/>
          <a:lstStyle>
            <a:lvl1pPr>
              <a:defRPr>
                <a:solidFill>
                  <a:srgbClr val="4B90CF"/>
                </a:solidFill>
              </a:defRPr>
            </a:lvl1pPr>
          </a:lstStyle>
          <a:p>
            <a:r>
              <a:rPr lang="it-IT" dirty="0" smtClean="0"/>
              <a:t>Fare clic per modificare lo stile del titolo</a:t>
            </a:r>
            <a:endParaRPr lang="it-IT" dirty="0"/>
          </a:p>
        </p:txBody>
      </p:sp>
      <p:sp>
        <p:nvSpPr>
          <p:cNvPr id="8" name="Segnaposto testo 7"/>
          <p:cNvSpPr>
            <a:spLocks noGrp="1"/>
          </p:cNvSpPr>
          <p:nvPr>
            <p:ph type="body" sz="quarter" idx="11"/>
          </p:nvPr>
        </p:nvSpPr>
        <p:spPr>
          <a:xfrm>
            <a:off x="304800" y="838200"/>
            <a:ext cx="8534400" cy="432048"/>
          </a:xfrm>
        </p:spPr>
        <p:txBody>
          <a:bodyPr/>
          <a:lstStyle>
            <a:lvl1pPr>
              <a:buNone/>
              <a:defRPr sz="2400">
                <a:solidFill>
                  <a:srgbClr val="4B90CF"/>
                </a:solidFill>
              </a:defRPr>
            </a:lvl1pPr>
            <a:lvl2pPr>
              <a:buNone/>
              <a:defRPr/>
            </a:lvl2pPr>
          </a:lstStyle>
          <a:p>
            <a:pPr lvl="0"/>
            <a:r>
              <a:rPr lang="it-IT" smtClean="0"/>
              <a:t>Fare clic per modificare stili del testo dello schema</a:t>
            </a:r>
          </a:p>
        </p:txBody>
      </p:sp>
    </p:spTree>
    <p:extLst>
      <p:ext uri="{BB962C8B-B14F-4D97-AF65-F5344CB8AC3E}">
        <p14:creationId xmlns:p14="http://schemas.microsoft.com/office/powerpoint/2010/main" val="3300420150"/>
      </p:ext>
    </p:extLst>
  </p:cSld>
  <p:clrMapOvr>
    <a:masterClrMapping/>
  </p:clrMapOvr>
  <p:transition spd="slow">
    <p:pull/>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709987"/>
            <a:ext cx="7772400" cy="1828800"/>
          </a:xfrm>
        </p:spPr>
        <p:txBody>
          <a:bodyPr/>
          <a:lstStyle>
            <a:lvl1pPr algn="l">
              <a:defRPr sz="3200" b="1" cap="all">
                <a:solidFill>
                  <a:srgbClr val="4B90CF"/>
                </a:solidFill>
              </a:defRPr>
            </a:lvl1pPr>
          </a:lstStyle>
          <a:p>
            <a:r>
              <a:rPr lang="it-IT" dirty="0" smtClean="0"/>
              <a:t>Fare clic per modificare stile</a:t>
            </a:r>
            <a:endParaRPr lang="it-IT" dirty="0"/>
          </a:p>
        </p:txBody>
      </p:sp>
      <p:sp>
        <p:nvSpPr>
          <p:cNvPr id="3" name="Segnaposto testo 2"/>
          <p:cNvSpPr>
            <a:spLocks noGrp="1"/>
          </p:cNvSpPr>
          <p:nvPr>
            <p:ph type="body" idx="1"/>
          </p:nvPr>
        </p:nvSpPr>
        <p:spPr>
          <a:xfrm>
            <a:off x="722313" y="2057400"/>
            <a:ext cx="7772400" cy="1500187"/>
          </a:xfrm>
        </p:spPr>
        <p:txBody>
          <a:bodyPr anchor="b"/>
          <a:lstStyle>
            <a:lvl1pPr marL="0" indent="0">
              <a:buNone/>
              <a:defRPr sz="2400">
                <a:solidFill>
                  <a:srgbClr val="6E7178"/>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dirty="0" smtClean="0"/>
              <a:t>Fare clic per modificare gli stili del testo dello schema</a:t>
            </a:r>
          </a:p>
        </p:txBody>
      </p:sp>
      <p:sp>
        <p:nvSpPr>
          <p:cNvPr id="4"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fontAlgn="base">
              <a:spcBef>
                <a:spcPct val="0"/>
              </a:spcBef>
              <a:spcAft>
                <a:spcPct val="0"/>
              </a:spcAft>
              <a:defRPr/>
            </a:pPr>
            <a:fld id="{EFEFCA64-6572-4694-AC8C-FAF71A49A8F4}" type="slidenum">
              <a:rPr lang="it-IT">
                <a:solidFill>
                  <a:srgbClr val="6E7178"/>
                </a:solidFill>
                <a:cs typeface="Arial" pitchFamily="34" charset="0"/>
              </a:rPr>
              <a:pPr fontAlgn="base">
                <a:spcBef>
                  <a:spcPct val="0"/>
                </a:spcBef>
                <a:spcAft>
                  <a:spcPct val="0"/>
                </a:spcAft>
                <a:defRPr/>
              </a:pPr>
              <a:t>‹#›</a:t>
            </a:fld>
            <a:endParaRPr lang="it-IT">
              <a:solidFill>
                <a:srgbClr val="6E7178"/>
              </a:solidFill>
              <a:cs typeface="Arial" pitchFamily="34" charset="0"/>
            </a:endParaRPr>
          </a:p>
        </p:txBody>
      </p:sp>
    </p:spTree>
    <p:extLst>
      <p:ext uri="{BB962C8B-B14F-4D97-AF65-F5344CB8AC3E}">
        <p14:creationId xmlns:p14="http://schemas.microsoft.com/office/powerpoint/2010/main" val="1558064933"/>
      </p:ext>
    </p:extLst>
  </p:cSld>
  <p:clrMapOvr>
    <a:masterClrMapping/>
  </p:clrMapOvr>
  <p:transition spd="slow">
    <p:pull/>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stile</a:t>
            </a:r>
            <a:endParaRPr lang="it-IT" dirty="0"/>
          </a:p>
        </p:txBody>
      </p:sp>
      <p:sp>
        <p:nvSpPr>
          <p:cNvPr id="3" name="Segnaposto contenuto 2"/>
          <p:cNvSpPr>
            <a:spLocks noGrp="1"/>
          </p:cNvSpPr>
          <p:nvPr>
            <p:ph sz="half" idx="1"/>
          </p:nvPr>
        </p:nvSpPr>
        <p:spPr>
          <a:xfrm>
            <a:off x="323850" y="1447800"/>
            <a:ext cx="4105275" cy="4502150"/>
          </a:xfr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contenuto 3"/>
          <p:cNvSpPr>
            <a:spLocks noGrp="1"/>
          </p:cNvSpPr>
          <p:nvPr>
            <p:ph sz="half" idx="2"/>
          </p:nvPr>
        </p:nvSpPr>
        <p:spPr>
          <a:xfrm>
            <a:off x="4657725" y="1447800"/>
            <a:ext cx="4105275" cy="4502150"/>
          </a:xfrm>
        </p:spPr>
        <p:txBody>
          <a:bodyPr/>
          <a:lstStyle>
            <a:lvl1pPr>
              <a:defRPr sz="2000"/>
            </a:lvl1pPr>
            <a:lvl2pPr>
              <a:defRPr sz="2000"/>
            </a:lvl2pPr>
            <a:lvl3pPr>
              <a:defRPr sz="1800"/>
            </a:lvl3pPr>
            <a:lvl4pPr>
              <a:defRPr sz="1600"/>
            </a:lvl4pPr>
            <a:lvl5pPr>
              <a:defRPr lang="it-IT" sz="1400" dirty="0">
                <a:solidFill>
                  <a:srgbClr val="6E7178"/>
                </a:solidFill>
                <a:latin typeface="+mn-lt"/>
                <a:ea typeface="ＭＳ Ｐゴシック" charset="-128"/>
              </a:defRPr>
            </a:lvl5pPr>
            <a:lvl6pPr>
              <a:defRPr sz="1800"/>
            </a:lvl6pPr>
            <a:lvl7pPr>
              <a:defRPr sz="1800"/>
            </a:lvl7pPr>
            <a:lvl8pPr>
              <a:defRPr sz="1800"/>
            </a:lvl8pPr>
            <a:lvl9pPr>
              <a:defRPr sz="18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fontAlgn="base">
              <a:spcBef>
                <a:spcPct val="0"/>
              </a:spcBef>
              <a:spcAft>
                <a:spcPct val="0"/>
              </a:spcAft>
              <a:defRPr/>
            </a:pPr>
            <a:fld id="{94A06357-5743-41EB-A1AA-7604948747BB}" type="slidenum">
              <a:rPr lang="it-IT">
                <a:solidFill>
                  <a:srgbClr val="6E7178"/>
                </a:solidFill>
                <a:cs typeface="Arial" pitchFamily="34" charset="0"/>
              </a:rPr>
              <a:pPr fontAlgn="base">
                <a:spcBef>
                  <a:spcPct val="0"/>
                </a:spcBef>
                <a:spcAft>
                  <a:spcPct val="0"/>
                </a:spcAft>
                <a:defRPr/>
              </a:pPr>
              <a:t>‹#›</a:t>
            </a:fld>
            <a:endParaRPr lang="it-IT">
              <a:solidFill>
                <a:srgbClr val="6E7178"/>
              </a:solidFill>
              <a:cs typeface="Arial" pitchFamily="34" charset="0"/>
            </a:endParaRPr>
          </a:p>
        </p:txBody>
      </p:sp>
    </p:spTree>
    <p:extLst>
      <p:ext uri="{BB962C8B-B14F-4D97-AF65-F5344CB8AC3E}">
        <p14:creationId xmlns:p14="http://schemas.microsoft.com/office/powerpoint/2010/main" val="1027177397"/>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81000" y="274638"/>
            <a:ext cx="8460000" cy="720000"/>
          </a:xfrm>
        </p:spPr>
        <p:txBody>
          <a:bodyPr/>
          <a:lstStyle>
            <a:lvl1pPr>
              <a:defRPr/>
            </a:lvl1pPr>
          </a:lstStyle>
          <a:p>
            <a:r>
              <a:rPr lang="it-IT" dirty="0" smtClean="0"/>
              <a:t>Fare clic per modificare stile</a:t>
            </a:r>
            <a:endParaRPr lang="it-IT" dirty="0"/>
          </a:p>
        </p:txBody>
      </p:sp>
      <p:sp>
        <p:nvSpPr>
          <p:cNvPr id="3" name="Segnaposto testo 2"/>
          <p:cNvSpPr>
            <a:spLocks noGrp="1"/>
          </p:cNvSpPr>
          <p:nvPr>
            <p:ph type="body" idx="1"/>
          </p:nvPr>
        </p:nvSpPr>
        <p:spPr>
          <a:xfrm>
            <a:off x="381000" y="1371600"/>
            <a:ext cx="4040188" cy="803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Fare clic per modificare gli stili del testo dello schema</a:t>
            </a:r>
          </a:p>
        </p:txBody>
      </p:sp>
      <p:sp>
        <p:nvSpPr>
          <p:cNvPr id="4" name="Segnaposto contenuto 3"/>
          <p:cNvSpPr>
            <a:spLocks noGrp="1"/>
          </p:cNvSpPr>
          <p:nvPr>
            <p:ph sz="half" idx="2"/>
          </p:nvPr>
        </p:nvSpPr>
        <p:spPr>
          <a:xfrm>
            <a:off x="381000" y="2174875"/>
            <a:ext cx="4040188" cy="3951288"/>
          </a:xfrm>
        </p:spPr>
        <p:txBody>
          <a:bodyPr/>
          <a:lstStyle>
            <a:lvl1pPr>
              <a:defRPr sz="20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testo 4"/>
          <p:cNvSpPr>
            <a:spLocks noGrp="1"/>
          </p:cNvSpPr>
          <p:nvPr>
            <p:ph type="body" sz="quarter" idx="3"/>
          </p:nvPr>
        </p:nvSpPr>
        <p:spPr>
          <a:xfrm>
            <a:off x="4721225" y="1371600"/>
            <a:ext cx="4041775" cy="803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Fare clic per modificare gli stili del testo dello schema</a:t>
            </a:r>
          </a:p>
        </p:txBody>
      </p:sp>
      <p:sp>
        <p:nvSpPr>
          <p:cNvPr id="6" name="Segnaposto contenuto 5"/>
          <p:cNvSpPr>
            <a:spLocks noGrp="1"/>
          </p:cNvSpPr>
          <p:nvPr>
            <p:ph sz="quarter" idx="4"/>
          </p:nvPr>
        </p:nvSpPr>
        <p:spPr>
          <a:xfrm>
            <a:off x="4721225" y="2174875"/>
            <a:ext cx="4041775" cy="3951288"/>
          </a:xfrm>
        </p:spPr>
        <p:txBody>
          <a:bodyPr/>
          <a:lstStyle>
            <a:lvl1pPr>
              <a:defRPr sz="2000" b="1"/>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7"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fontAlgn="base">
              <a:spcBef>
                <a:spcPct val="0"/>
              </a:spcBef>
              <a:spcAft>
                <a:spcPct val="0"/>
              </a:spcAft>
            </a:pPr>
            <a:fld id="{603D9E26-2FA4-4DD8-9FE6-BACE2AA38A58}" type="slidenum">
              <a:rPr lang="it-IT">
                <a:solidFill>
                  <a:srgbClr val="6E7178"/>
                </a:solidFill>
                <a:ea typeface="ＭＳ Ｐゴシック" pitchFamily="34" charset="-128"/>
              </a:rPr>
              <a:pPr fontAlgn="base">
                <a:spcBef>
                  <a:spcPct val="0"/>
                </a:spcBef>
                <a:spcAft>
                  <a:spcPct val="0"/>
                </a:spcAft>
              </a:pPr>
              <a:t>‹#›</a:t>
            </a:fld>
            <a:endParaRPr lang="it-IT">
              <a:solidFill>
                <a:srgbClr val="6E7178"/>
              </a:solidFill>
              <a:ea typeface="ＭＳ Ｐゴシック" pitchFamily="34" charset="-128"/>
            </a:endParaRPr>
          </a:p>
        </p:txBody>
      </p:sp>
    </p:spTree>
    <p:extLst>
      <p:ext uri="{BB962C8B-B14F-4D97-AF65-F5344CB8AC3E}">
        <p14:creationId xmlns:p14="http://schemas.microsoft.com/office/powerpoint/2010/main" val="2903422261"/>
      </p:ext>
    </p:extLst>
  </p:cSld>
  <p:clrMapOvr>
    <a:masterClrMapping/>
  </p:clrMapOvr>
  <p:transition spd="slow">
    <p:pull/>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81000" y="274638"/>
            <a:ext cx="8460000" cy="720000"/>
          </a:xfrm>
        </p:spPr>
        <p:txBody>
          <a:bodyPr/>
          <a:lstStyle>
            <a:lvl1pPr>
              <a:defRPr/>
            </a:lvl1pPr>
          </a:lstStyle>
          <a:p>
            <a:r>
              <a:rPr lang="it-IT" dirty="0" smtClean="0"/>
              <a:t>Fare clic per modificare stile</a:t>
            </a:r>
            <a:endParaRPr lang="it-IT" dirty="0"/>
          </a:p>
        </p:txBody>
      </p:sp>
      <p:sp>
        <p:nvSpPr>
          <p:cNvPr id="3" name="Segnaposto testo 2"/>
          <p:cNvSpPr>
            <a:spLocks noGrp="1"/>
          </p:cNvSpPr>
          <p:nvPr>
            <p:ph type="body" idx="1"/>
          </p:nvPr>
        </p:nvSpPr>
        <p:spPr>
          <a:xfrm>
            <a:off x="381000" y="1371600"/>
            <a:ext cx="4040188" cy="803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Fare clic per modificare gli stili del testo dello schema</a:t>
            </a:r>
          </a:p>
        </p:txBody>
      </p:sp>
      <p:sp>
        <p:nvSpPr>
          <p:cNvPr id="4" name="Segnaposto contenuto 3"/>
          <p:cNvSpPr>
            <a:spLocks noGrp="1"/>
          </p:cNvSpPr>
          <p:nvPr>
            <p:ph sz="half" idx="2"/>
          </p:nvPr>
        </p:nvSpPr>
        <p:spPr>
          <a:xfrm>
            <a:off x="381000" y="2174875"/>
            <a:ext cx="4040188" cy="3951288"/>
          </a:xfrm>
        </p:spPr>
        <p:txBody>
          <a:bodyPr/>
          <a:lstStyle>
            <a:lvl1pPr>
              <a:defRPr sz="20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testo 4"/>
          <p:cNvSpPr>
            <a:spLocks noGrp="1"/>
          </p:cNvSpPr>
          <p:nvPr>
            <p:ph type="body" sz="quarter" idx="3"/>
          </p:nvPr>
        </p:nvSpPr>
        <p:spPr>
          <a:xfrm>
            <a:off x="4721225" y="1371600"/>
            <a:ext cx="4041775" cy="803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Fare clic per modificare gli stili del testo dello schema</a:t>
            </a:r>
          </a:p>
        </p:txBody>
      </p:sp>
      <p:sp>
        <p:nvSpPr>
          <p:cNvPr id="6" name="Segnaposto contenuto 5"/>
          <p:cNvSpPr>
            <a:spLocks noGrp="1"/>
          </p:cNvSpPr>
          <p:nvPr>
            <p:ph sz="quarter" idx="4"/>
          </p:nvPr>
        </p:nvSpPr>
        <p:spPr>
          <a:xfrm>
            <a:off x="4721225" y="2174875"/>
            <a:ext cx="4041775" cy="3951288"/>
          </a:xfrm>
        </p:spPr>
        <p:txBody>
          <a:bodyPr/>
          <a:lstStyle>
            <a:lvl1pPr>
              <a:defRPr sz="2000" b="1"/>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7"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fontAlgn="base">
              <a:spcBef>
                <a:spcPct val="0"/>
              </a:spcBef>
              <a:spcAft>
                <a:spcPct val="0"/>
              </a:spcAft>
              <a:defRPr/>
            </a:pPr>
            <a:fld id="{97B92253-2A35-4C4B-8F53-A53BAB5AD29F}" type="slidenum">
              <a:rPr lang="it-IT">
                <a:solidFill>
                  <a:srgbClr val="6E7178"/>
                </a:solidFill>
                <a:cs typeface="Arial" pitchFamily="34" charset="0"/>
              </a:rPr>
              <a:pPr fontAlgn="base">
                <a:spcBef>
                  <a:spcPct val="0"/>
                </a:spcBef>
                <a:spcAft>
                  <a:spcPct val="0"/>
                </a:spcAft>
                <a:defRPr/>
              </a:pPr>
              <a:t>‹#›</a:t>
            </a:fld>
            <a:endParaRPr lang="it-IT">
              <a:solidFill>
                <a:srgbClr val="6E7178"/>
              </a:solidFill>
              <a:cs typeface="Arial" pitchFamily="34" charset="0"/>
            </a:endParaRPr>
          </a:p>
        </p:txBody>
      </p:sp>
    </p:spTree>
    <p:extLst>
      <p:ext uri="{BB962C8B-B14F-4D97-AF65-F5344CB8AC3E}">
        <p14:creationId xmlns:p14="http://schemas.microsoft.com/office/powerpoint/2010/main" val="3203209215"/>
      </p:ext>
    </p:extLst>
  </p:cSld>
  <p:clrMapOvr>
    <a:masterClrMapping/>
  </p:clrMapOvr>
  <p:transition spd="slow">
    <p:pull/>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stile</a:t>
            </a:r>
            <a:endParaRPr lang="it-IT" dirty="0"/>
          </a:p>
        </p:txBody>
      </p:sp>
      <p:sp>
        <p:nvSpPr>
          <p:cNvPr id="3"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fontAlgn="base">
              <a:spcBef>
                <a:spcPct val="0"/>
              </a:spcBef>
              <a:spcAft>
                <a:spcPct val="0"/>
              </a:spcAft>
              <a:defRPr/>
            </a:pPr>
            <a:fld id="{C6131865-5037-4048-A196-B9DA37180C5F}" type="slidenum">
              <a:rPr lang="it-IT">
                <a:solidFill>
                  <a:srgbClr val="6E7178"/>
                </a:solidFill>
                <a:cs typeface="Arial" pitchFamily="34" charset="0"/>
              </a:rPr>
              <a:pPr fontAlgn="base">
                <a:spcBef>
                  <a:spcPct val="0"/>
                </a:spcBef>
                <a:spcAft>
                  <a:spcPct val="0"/>
                </a:spcAft>
                <a:defRPr/>
              </a:pPr>
              <a:t>‹#›</a:t>
            </a:fld>
            <a:endParaRPr lang="it-IT">
              <a:solidFill>
                <a:srgbClr val="6E7178"/>
              </a:solidFill>
              <a:cs typeface="Arial" pitchFamily="34" charset="0"/>
            </a:endParaRPr>
          </a:p>
        </p:txBody>
      </p:sp>
    </p:spTree>
    <p:extLst>
      <p:ext uri="{BB962C8B-B14F-4D97-AF65-F5344CB8AC3E}">
        <p14:creationId xmlns:p14="http://schemas.microsoft.com/office/powerpoint/2010/main" val="1497661620"/>
      </p:ext>
    </p:extLst>
  </p:cSld>
  <p:clrMapOvr>
    <a:masterClrMapping/>
  </p:clrMapOvr>
  <p:transition spd="slow">
    <p:pull/>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fontAlgn="base">
              <a:spcBef>
                <a:spcPct val="0"/>
              </a:spcBef>
              <a:spcAft>
                <a:spcPct val="0"/>
              </a:spcAft>
              <a:defRPr/>
            </a:pPr>
            <a:fld id="{C8E88CFD-04D3-43BA-951D-3CB1CE8D0B72}" type="slidenum">
              <a:rPr lang="it-IT">
                <a:solidFill>
                  <a:srgbClr val="6E7178"/>
                </a:solidFill>
                <a:cs typeface="Arial" pitchFamily="34" charset="0"/>
              </a:rPr>
              <a:pPr fontAlgn="base">
                <a:spcBef>
                  <a:spcPct val="0"/>
                </a:spcBef>
                <a:spcAft>
                  <a:spcPct val="0"/>
                </a:spcAft>
                <a:defRPr/>
              </a:pPr>
              <a:t>‹#›</a:t>
            </a:fld>
            <a:endParaRPr lang="it-IT">
              <a:solidFill>
                <a:srgbClr val="6E7178"/>
              </a:solidFill>
              <a:cs typeface="Arial" pitchFamily="34" charset="0"/>
            </a:endParaRPr>
          </a:p>
        </p:txBody>
      </p:sp>
    </p:spTree>
    <p:extLst>
      <p:ext uri="{BB962C8B-B14F-4D97-AF65-F5344CB8AC3E}">
        <p14:creationId xmlns:p14="http://schemas.microsoft.com/office/powerpoint/2010/main" val="3912501655"/>
      </p:ext>
    </p:extLst>
  </p:cSld>
  <p:clrMapOvr>
    <a:masterClrMapping/>
  </p:clrMapOvr>
  <p:transition spd="slow">
    <p:pull/>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81000" y="273050"/>
            <a:ext cx="3008313" cy="1098550"/>
          </a:xfrm>
        </p:spPr>
        <p:txBody>
          <a:bodyPr anchor="b"/>
          <a:lstStyle>
            <a:lvl1pPr algn="l">
              <a:defRPr sz="2000" b="1"/>
            </a:lvl1pPr>
          </a:lstStyle>
          <a:p>
            <a:r>
              <a:rPr lang="it-IT" dirty="0" smtClean="0"/>
              <a:t>Fare clic per modificare stile</a:t>
            </a:r>
            <a:endParaRPr lang="it-IT" dirty="0"/>
          </a:p>
        </p:txBody>
      </p:sp>
      <p:sp>
        <p:nvSpPr>
          <p:cNvPr id="3" name="Segnaposto contenuto 2"/>
          <p:cNvSpPr>
            <a:spLocks noGrp="1"/>
          </p:cNvSpPr>
          <p:nvPr>
            <p:ph idx="1"/>
          </p:nvPr>
        </p:nvSpPr>
        <p:spPr>
          <a:xfrm>
            <a:off x="3575050" y="273050"/>
            <a:ext cx="5111750" cy="5853113"/>
          </a:xfrm>
        </p:spPr>
        <p:txBody>
          <a:bodyPr/>
          <a:lstStyle>
            <a:lvl1pPr>
              <a:defRPr sz="24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testo 3"/>
          <p:cNvSpPr>
            <a:spLocks noGrp="1"/>
          </p:cNvSpPr>
          <p:nvPr>
            <p:ph type="body" sz="half" idx="2"/>
          </p:nvPr>
        </p:nvSpPr>
        <p:spPr>
          <a:xfrm>
            <a:off x="3810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Fare clic per modificare gli stili del testo dello schema</a:t>
            </a:r>
          </a:p>
        </p:txBody>
      </p:sp>
      <p:sp>
        <p:nvSpPr>
          <p:cNvPr id="5"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fontAlgn="base">
              <a:spcBef>
                <a:spcPct val="0"/>
              </a:spcBef>
              <a:spcAft>
                <a:spcPct val="0"/>
              </a:spcAft>
              <a:defRPr/>
            </a:pPr>
            <a:fld id="{68F77E3E-32D1-42DB-87B0-36D3D7A67DC6}" type="slidenum">
              <a:rPr lang="it-IT">
                <a:solidFill>
                  <a:srgbClr val="6E7178"/>
                </a:solidFill>
                <a:cs typeface="Arial" pitchFamily="34" charset="0"/>
              </a:rPr>
              <a:pPr fontAlgn="base">
                <a:spcBef>
                  <a:spcPct val="0"/>
                </a:spcBef>
                <a:spcAft>
                  <a:spcPct val="0"/>
                </a:spcAft>
                <a:defRPr/>
              </a:pPr>
              <a:t>‹#›</a:t>
            </a:fld>
            <a:endParaRPr lang="it-IT">
              <a:solidFill>
                <a:srgbClr val="6E7178"/>
              </a:solidFill>
              <a:cs typeface="Arial" pitchFamily="34" charset="0"/>
            </a:endParaRPr>
          </a:p>
        </p:txBody>
      </p:sp>
    </p:spTree>
    <p:extLst>
      <p:ext uri="{BB962C8B-B14F-4D97-AF65-F5344CB8AC3E}">
        <p14:creationId xmlns:p14="http://schemas.microsoft.com/office/powerpoint/2010/main" val="2469643702"/>
      </p:ext>
    </p:extLst>
  </p:cSld>
  <p:clrMapOvr>
    <a:masterClrMapping/>
  </p:clrMapOvr>
  <p:transition spd="slow">
    <p:pull/>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40000"/>
          </a:xfrm>
        </p:spPr>
        <p:txBody>
          <a:bodyPr anchor="b"/>
          <a:lstStyle>
            <a:lvl1pPr algn="l">
              <a:defRPr sz="2000" b="1"/>
            </a:lvl1pPr>
          </a:lstStyle>
          <a:p>
            <a:r>
              <a:rPr lang="it-IT" dirty="0" smtClean="0"/>
              <a:t>Fare clic per modificare stile</a:t>
            </a:r>
            <a:endParaRPr lang="it-IT" dirty="0"/>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Fare clic per modificare gli stili del testo dello schema</a:t>
            </a:r>
          </a:p>
        </p:txBody>
      </p:sp>
      <p:sp>
        <p:nvSpPr>
          <p:cNvPr id="5"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fontAlgn="base">
              <a:spcBef>
                <a:spcPct val="0"/>
              </a:spcBef>
              <a:spcAft>
                <a:spcPct val="0"/>
              </a:spcAft>
              <a:defRPr/>
            </a:pPr>
            <a:fld id="{E3281172-2292-4E24-8E12-9870D21AFDC7}" type="slidenum">
              <a:rPr lang="it-IT">
                <a:solidFill>
                  <a:srgbClr val="6E7178"/>
                </a:solidFill>
                <a:cs typeface="Arial" pitchFamily="34" charset="0"/>
              </a:rPr>
              <a:pPr fontAlgn="base">
                <a:spcBef>
                  <a:spcPct val="0"/>
                </a:spcBef>
                <a:spcAft>
                  <a:spcPct val="0"/>
                </a:spcAft>
                <a:defRPr/>
              </a:pPr>
              <a:t>‹#›</a:t>
            </a:fld>
            <a:endParaRPr lang="it-IT">
              <a:solidFill>
                <a:srgbClr val="6E7178"/>
              </a:solidFill>
              <a:cs typeface="Arial" pitchFamily="34" charset="0"/>
            </a:endParaRPr>
          </a:p>
        </p:txBody>
      </p:sp>
    </p:spTree>
    <p:extLst>
      <p:ext uri="{BB962C8B-B14F-4D97-AF65-F5344CB8AC3E}">
        <p14:creationId xmlns:p14="http://schemas.microsoft.com/office/powerpoint/2010/main" val="1953776128"/>
      </p:ext>
    </p:extLst>
  </p:cSld>
  <p:clrMapOvr>
    <a:masterClrMapping/>
  </p:clrMapOvr>
  <p:transition spd="slow">
    <p:pull/>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stile</a:t>
            </a:r>
            <a:endParaRPr lang="it-IT" dirty="0"/>
          </a:p>
        </p:txBody>
      </p:sp>
      <p:sp>
        <p:nvSpPr>
          <p:cNvPr id="3" name="Segnaposto testo verticale 2"/>
          <p:cNvSpPr>
            <a:spLocks noGrp="1"/>
          </p:cNvSpPr>
          <p:nvPr>
            <p:ph type="body" orient="vert" idx="1"/>
          </p:nvPr>
        </p:nvSpPr>
        <p:spPr/>
        <p:txBody>
          <a:bodyPr vert="eaVert"/>
          <a:lstStyle>
            <a:lvl1pPr>
              <a:defRPr sz="2400"/>
            </a:lvl1pPr>
            <a:lvl2pPr>
              <a:defRPr sz="2400"/>
            </a:lvl2pPr>
            <a:lvl3pPr>
              <a:defRPr sz="2000"/>
            </a:lvl3pPr>
            <a:lvl4pPr>
              <a:defRPr sz="1800"/>
            </a:lvl4pPr>
            <a:lvl5pPr>
              <a:defRPr sz="1600"/>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fontAlgn="base">
              <a:spcBef>
                <a:spcPct val="0"/>
              </a:spcBef>
              <a:spcAft>
                <a:spcPct val="0"/>
              </a:spcAft>
              <a:defRPr/>
            </a:pPr>
            <a:fld id="{E6D05CE0-603E-44CF-8D18-BE8E730C38C5}" type="slidenum">
              <a:rPr lang="it-IT">
                <a:solidFill>
                  <a:srgbClr val="6E7178"/>
                </a:solidFill>
                <a:cs typeface="Arial" pitchFamily="34" charset="0"/>
              </a:rPr>
              <a:pPr fontAlgn="base">
                <a:spcBef>
                  <a:spcPct val="0"/>
                </a:spcBef>
                <a:spcAft>
                  <a:spcPct val="0"/>
                </a:spcAft>
                <a:defRPr/>
              </a:pPr>
              <a:t>‹#›</a:t>
            </a:fld>
            <a:endParaRPr lang="it-IT">
              <a:solidFill>
                <a:srgbClr val="6E7178"/>
              </a:solidFill>
              <a:cs typeface="Arial" pitchFamily="34" charset="0"/>
            </a:endParaRPr>
          </a:p>
        </p:txBody>
      </p:sp>
    </p:spTree>
    <p:extLst>
      <p:ext uri="{BB962C8B-B14F-4D97-AF65-F5344CB8AC3E}">
        <p14:creationId xmlns:p14="http://schemas.microsoft.com/office/powerpoint/2010/main" val="387508345"/>
      </p:ext>
    </p:extLst>
  </p:cSld>
  <p:clrMapOvr>
    <a:masterClrMapping/>
  </p:clrMapOvr>
  <p:transition spd="slow">
    <p:pull/>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96063" y="549275"/>
            <a:ext cx="2090737" cy="5400675"/>
          </a:xfrm>
        </p:spPr>
        <p:txBody>
          <a:bodyPr vert="eaVert"/>
          <a:lstStyle/>
          <a:p>
            <a:r>
              <a:rPr lang="it-IT" dirty="0" smtClean="0"/>
              <a:t>Fare clic per modificare stile</a:t>
            </a:r>
            <a:endParaRPr lang="it-IT" dirty="0"/>
          </a:p>
        </p:txBody>
      </p:sp>
      <p:sp>
        <p:nvSpPr>
          <p:cNvPr id="3" name="Segnaposto testo verticale 2"/>
          <p:cNvSpPr>
            <a:spLocks noGrp="1"/>
          </p:cNvSpPr>
          <p:nvPr>
            <p:ph type="body" orient="vert" idx="1"/>
          </p:nvPr>
        </p:nvSpPr>
        <p:spPr>
          <a:xfrm>
            <a:off x="323850" y="549275"/>
            <a:ext cx="6119813" cy="5400675"/>
          </a:xfrm>
        </p:spPr>
        <p:txBody>
          <a:bodyPr vert="eaVert"/>
          <a:lstStyle>
            <a:lvl1pPr>
              <a:defRPr sz="2400"/>
            </a:lvl1pPr>
            <a:lvl2pPr>
              <a:defRPr sz="2400"/>
            </a:lvl2pPr>
            <a:lvl3pPr>
              <a:defRPr sz="2000"/>
            </a:lvl3pPr>
            <a:lvl4pPr>
              <a:defRPr sz="1800"/>
            </a:lvl4pPr>
            <a:lvl5pPr>
              <a:defRPr sz="1600"/>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fontAlgn="base">
              <a:spcBef>
                <a:spcPct val="0"/>
              </a:spcBef>
              <a:spcAft>
                <a:spcPct val="0"/>
              </a:spcAft>
              <a:defRPr/>
            </a:pPr>
            <a:fld id="{BBE341BC-6410-46FC-8153-1816FD05726C}" type="slidenum">
              <a:rPr lang="it-IT">
                <a:solidFill>
                  <a:srgbClr val="6E7178"/>
                </a:solidFill>
                <a:cs typeface="Arial" pitchFamily="34" charset="0"/>
              </a:rPr>
              <a:pPr fontAlgn="base">
                <a:spcBef>
                  <a:spcPct val="0"/>
                </a:spcBef>
                <a:spcAft>
                  <a:spcPct val="0"/>
                </a:spcAft>
                <a:defRPr/>
              </a:pPr>
              <a:t>‹#›</a:t>
            </a:fld>
            <a:endParaRPr lang="it-IT">
              <a:solidFill>
                <a:srgbClr val="6E7178"/>
              </a:solidFill>
              <a:cs typeface="Arial" pitchFamily="34" charset="0"/>
            </a:endParaRPr>
          </a:p>
        </p:txBody>
      </p:sp>
    </p:spTree>
    <p:extLst>
      <p:ext uri="{BB962C8B-B14F-4D97-AF65-F5344CB8AC3E}">
        <p14:creationId xmlns:p14="http://schemas.microsoft.com/office/powerpoint/2010/main" val="315852447"/>
      </p:ext>
    </p:extLst>
  </p:cSld>
  <p:clrMapOvr>
    <a:masterClrMapping/>
  </p:clrMapOvr>
  <p:transition spd="slow">
    <p:pull/>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2" name="Immagine 5" descr="ETH_back-4.pn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Segnaposto testo 3"/>
          <p:cNvSpPr txBox="1">
            <a:spLocks/>
          </p:cNvSpPr>
          <p:nvPr userDrawn="1"/>
        </p:nvSpPr>
        <p:spPr bwMode="auto">
          <a:xfrm>
            <a:off x="4038600" y="3886200"/>
            <a:ext cx="4826000" cy="358775"/>
          </a:xfrm>
          <a:prstGeom prst="rect">
            <a:avLst/>
          </a:prstGeom>
          <a:noFill/>
          <a:ln w="9525">
            <a:noFill/>
            <a:miter lim="800000"/>
            <a:headEnd/>
            <a:tailEnd/>
          </a:ln>
        </p:spPr>
        <p:txBody>
          <a:bodyPr/>
          <a:lstStyle/>
          <a:p>
            <a:pPr algn="r" eaLnBrk="0" fontAlgn="base" hangingPunct="0">
              <a:spcBef>
                <a:spcPct val="20000"/>
              </a:spcBef>
              <a:spcAft>
                <a:spcPct val="0"/>
              </a:spcAft>
              <a:defRPr/>
            </a:pPr>
            <a:r>
              <a:rPr lang="it-IT" sz="1400" b="1">
                <a:solidFill>
                  <a:srgbClr val="6E7178"/>
                </a:solidFill>
                <a:cs typeface="Arial" pitchFamily="34" charset="0"/>
              </a:rPr>
              <a:t>www.eurotech.com</a:t>
            </a:r>
          </a:p>
        </p:txBody>
      </p:sp>
      <p:sp>
        <p:nvSpPr>
          <p:cNvPr id="4" name="CasellaDiTesto 3"/>
          <p:cNvSpPr txBox="1"/>
          <p:nvPr userDrawn="1"/>
        </p:nvSpPr>
        <p:spPr>
          <a:xfrm>
            <a:off x="2771775" y="1673225"/>
            <a:ext cx="3600450" cy="831850"/>
          </a:xfrm>
          <a:prstGeom prst="rect">
            <a:avLst/>
          </a:prstGeom>
          <a:noFill/>
        </p:spPr>
        <p:txBody>
          <a:bodyPr anchor="ctr" anchorCtr="1">
            <a:spAutoFit/>
          </a:bodyPr>
          <a:lstStyle/>
          <a:p>
            <a:pPr algn="ctr" fontAlgn="base">
              <a:spcBef>
                <a:spcPct val="0"/>
              </a:spcBef>
              <a:spcAft>
                <a:spcPct val="0"/>
              </a:spcAft>
              <a:defRPr/>
            </a:pPr>
            <a:r>
              <a:rPr lang="it-IT" sz="4800" b="1" dirty="0" err="1">
                <a:solidFill>
                  <a:srgbClr val="6E7178"/>
                </a:solidFill>
                <a:cs typeface="Arial" pitchFamily="34" charset="0"/>
              </a:rPr>
              <a:t>Thank</a:t>
            </a:r>
            <a:r>
              <a:rPr lang="it-IT" sz="4800" b="1" dirty="0">
                <a:solidFill>
                  <a:srgbClr val="6E7178"/>
                </a:solidFill>
                <a:cs typeface="Arial" pitchFamily="34" charset="0"/>
              </a:rPr>
              <a:t> </a:t>
            </a:r>
            <a:r>
              <a:rPr lang="it-IT" sz="4800" b="1" dirty="0" err="1">
                <a:solidFill>
                  <a:srgbClr val="6E7178"/>
                </a:solidFill>
                <a:cs typeface="Arial" pitchFamily="34" charset="0"/>
              </a:rPr>
              <a:t>You</a:t>
            </a:r>
            <a:r>
              <a:rPr lang="it-IT" sz="4800" b="1" dirty="0">
                <a:solidFill>
                  <a:srgbClr val="6E7178"/>
                </a:solidFill>
                <a:cs typeface="Arial" pitchFamily="34" charset="0"/>
              </a:rPr>
              <a:t>!</a:t>
            </a:r>
          </a:p>
        </p:txBody>
      </p:sp>
    </p:spTree>
    <p:extLst>
      <p:ext uri="{BB962C8B-B14F-4D97-AF65-F5344CB8AC3E}">
        <p14:creationId xmlns:p14="http://schemas.microsoft.com/office/powerpoint/2010/main" val="3425595460"/>
      </p:ext>
    </p:extLst>
  </p:cSld>
  <p:clrMapOvr>
    <a:masterClrMapping/>
  </p:clrMapOvr>
  <p:transition spd="slow">
    <p:pull/>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pic>
        <p:nvPicPr>
          <p:cNvPr id="2" name="Immagine 5" descr="ETH_back-4.pn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Segnaposto testo 3"/>
          <p:cNvSpPr txBox="1">
            <a:spLocks/>
          </p:cNvSpPr>
          <p:nvPr userDrawn="1"/>
        </p:nvSpPr>
        <p:spPr bwMode="auto">
          <a:xfrm>
            <a:off x="4038600" y="3886200"/>
            <a:ext cx="4826000" cy="358775"/>
          </a:xfrm>
          <a:prstGeom prst="rect">
            <a:avLst/>
          </a:prstGeom>
          <a:noFill/>
          <a:ln w="9525">
            <a:noFill/>
            <a:miter lim="800000"/>
            <a:headEnd/>
            <a:tailEnd/>
          </a:ln>
        </p:spPr>
        <p:txBody>
          <a:bodyPr/>
          <a:lstStyle/>
          <a:p>
            <a:pPr algn="r" eaLnBrk="0" fontAlgn="base" hangingPunct="0">
              <a:spcBef>
                <a:spcPct val="20000"/>
              </a:spcBef>
              <a:spcAft>
                <a:spcPct val="0"/>
              </a:spcAft>
              <a:defRPr/>
            </a:pPr>
            <a:r>
              <a:rPr lang="it-IT" sz="1400" b="1">
                <a:solidFill>
                  <a:srgbClr val="6E7178"/>
                </a:solidFill>
                <a:cs typeface="Arial" pitchFamily="34" charset="0"/>
              </a:rPr>
              <a:t>www.eurotech.com</a:t>
            </a:r>
          </a:p>
        </p:txBody>
      </p:sp>
    </p:spTree>
    <p:extLst>
      <p:ext uri="{BB962C8B-B14F-4D97-AF65-F5344CB8AC3E}">
        <p14:creationId xmlns:p14="http://schemas.microsoft.com/office/powerpoint/2010/main" val="493741524"/>
      </p:ext>
    </p:extLst>
  </p:cSld>
  <p:clrMapOvr>
    <a:masterClrMapping/>
  </p:clrMapOvr>
  <p:transition spd="slow">
    <p:pull/>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5"/>
          <p:cNvSpPr>
            <a:spLocks noGrp="1" noChangeArrowheads="1"/>
          </p:cNvSpPr>
          <p:nvPr>
            <p:ph type="sldNum" sz="quarter" idx="10"/>
          </p:nvPr>
        </p:nvSpPr>
        <p:spPr>
          <a:xfrm>
            <a:off x="6553200" y="6237288"/>
            <a:ext cx="2133600" cy="381000"/>
          </a:xfrm>
          <a:prstGeom prst="rect">
            <a:avLst/>
          </a:prstGeom>
          <a:ln/>
        </p:spPr>
        <p:txBody>
          <a:bodyPr/>
          <a:lstStyle>
            <a:lvl1pPr>
              <a:defRPr/>
            </a:lvl1pPr>
          </a:lstStyle>
          <a:p>
            <a:pPr fontAlgn="base">
              <a:spcBef>
                <a:spcPct val="0"/>
              </a:spcBef>
              <a:spcAft>
                <a:spcPct val="0"/>
              </a:spcAft>
              <a:defRPr/>
            </a:pPr>
            <a:fld id="{D8E8F6F5-4DB2-43BF-9589-FF5201B439C2}" type="slidenum">
              <a:rPr lang="it-IT" sz="2000" b="1">
                <a:solidFill>
                  <a:srgbClr val="3399FF"/>
                </a:solidFill>
                <a:latin typeface="Verdana" pitchFamily="34" charset="0"/>
                <a:cs typeface="Arial" pitchFamily="34" charset="0"/>
              </a:rPr>
              <a:pPr fontAlgn="base">
                <a:spcBef>
                  <a:spcPct val="0"/>
                </a:spcBef>
                <a:spcAft>
                  <a:spcPct val="0"/>
                </a:spcAft>
                <a:defRPr/>
              </a:pPr>
              <a:t>‹#›</a:t>
            </a:fld>
            <a:endParaRPr lang="it-IT" sz="2000" b="1">
              <a:solidFill>
                <a:srgbClr val="3399FF"/>
              </a:solidFill>
              <a:latin typeface="Verdana" pitchFamily="34" charset="0"/>
              <a:cs typeface="Arial" pitchFamily="34" charset="0"/>
            </a:endParaRPr>
          </a:p>
        </p:txBody>
      </p:sp>
    </p:spTree>
    <p:extLst>
      <p:ext uri="{BB962C8B-B14F-4D97-AF65-F5344CB8AC3E}">
        <p14:creationId xmlns:p14="http://schemas.microsoft.com/office/powerpoint/2010/main" val="1406647480"/>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stile</a:t>
            </a:r>
            <a:endParaRPr lang="it-IT" dirty="0"/>
          </a:p>
        </p:txBody>
      </p:sp>
      <p:sp>
        <p:nvSpPr>
          <p:cNvPr id="3"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fontAlgn="base">
              <a:spcBef>
                <a:spcPct val="0"/>
              </a:spcBef>
              <a:spcAft>
                <a:spcPct val="0"/>
              </a:spcAft>
            </a:pPr>
            <a:fld id="{E35F42C9-DFCB-4C0E-9EE8-5B51A7E93491}" type="slidenum">
              <a:rPr lang="it-IT">
                <a:solidFill>
                  <a:srgbClr val="6E7178"/>
                </a:solidFill>
                <a:ea typeface="ＭＳ Ｐゴシック" pitchFamily="34" charset="-128"/>
              </a:rPr>
              <a:pPr fontAlgn="base">
                <a:spcBef>
                  <a:spcPct val="0"/>
                </a:spcBef>
                <a:spcAft>
                  <a:spcPct val="0"/>
                </a:spcAft>
              </a:pPr>
              <a:t>‹#›</a:t>
            </a:fld>
            <a:endParaRPr lang="it-IT">
              <a:solidFill>
                <a:srgbClr val="6E7178"/>
              </a:solidFill>
              <a:ea typeface="ＭＳ Ｐゴシック" pitchFamily="34" charset="-128"/>
            </a:endParaRPr>
          </a:p>
        </p:txBody>
      </p:sp>
    </p:spTree>
    <p:extLst>
      <p:ext uri="{BB962C8B-B14F-4D97-AF65-F5344CB8AC3E}">
        <p14:creationId xmlns:p14="http://schemas.microsoft.com/office/powerpoint/2010/main" val="1355402674"/>
      </p:ext>
    </p:extLst>
  </p:cSld>
  <p:clrMapOvr>
    <a:masterClrMapping/>
  </p:clrMapOvr>
  <p:transition spd="slow">
    <p:pull/>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304800" y="304800"/>
            <a:ext cx="8534400" cy="603250"/>
          </a:xfrm>
        </p:spPr>
        <p:txBody>
          <a:bodyPr/>
          <a:lstStyle>
            <a:lvl1pPr>
              <a:defRPr>
                <a:solidFill>
                  <a:srgbClr val="4B90CF"/>
                </a:solidFill>
              </a:defRPr>
            </a:lvl1pPr>
          </a:lstStyle>
          <a:p>
            <a:r>
              <a:rPr lang="it-IT" dirty="0" smtClean="0"/>
              <a:t>Fare clic per modificare lo stile del titolo</a:t>
            </a:r>
            <a:endParaRPr lang="it-IT" dirty="0"/>
          </a:p>
        </p:txBody>
      </p:sp>
      <p:sp>
        <p:nvSpPr>
          <p:cNvPr id="3" name="Segnaposto contenuto 2"/>
          <p:cNvSpPr>
            <a:spLocks noGrp="1"/>
          </p:cNvSpPr>
          <p:nvPr>
            <p:ph idx="1"/>
          </p:nvPr>
        </p:nvSpPr>
        <p:spPr>
          <a:xfrm>
            <a:off x="304800" y="1524000"/>
            <a:ext cx="8534400" cy="4713288"/>
          </a:xfrm>
        </p:spPr>
        <p:txBody>
          <a:bodyPr/>
          <a:lstStyle>
            <a:lvl1pPr>
              <a:defRPr>
                <a:solidFill>
                  <a:srgbClr val="6E7178"/>
                </a:solidFill>
              </a:defRPr>
            </a:lvl1pPr>
            <a:lvl2pPr>
              <a:defRPr sz="2000">
                <a:solidFill>
                  <a:srgbClr val="6E7178"/>
                </a:solidFill>
              </a:defRPr>
            </a:lvl2pPr>
            <a:lvl3pPr>
              <a:defRPr sz="1800">
                <a:solidFill>
                  <a:srgbClr val="6E7178"/>
                </a:solidFill>
              </a:defRPr>
            </a:lvl3pPr>
            <a:lvl4pPr>
              <a:defRPr sz="1600">
                <a:solidFill>
                  <a:srgbClr val="6E7178"/>
                </a:solidFill>
              </a:defRPr>
            </a:lvl4pPr>
            <a:lvl5pPr>
              <a:defRPr sz="1400">
                <a:solidFill>
                  <a:srgbClr val="6E7178"/>
                </a:solidFill>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8" name="Segnaposto testo 7"/>
          <p:cNvSpPr>
            <a:spLocks noGrp="1"/>
          </p:cNvSpPr>
          <p:nvPr>
            <p:ph type="body" sz="quarter" idx="11"/>
          </p:nvPr>
        </p:nvSpPr>
        <p:spPr>
          <a:xfrm>
            <a:off x="304800" y="838200"/>
            <a:ext cx="8534400" cy="432048"/>
          </a:xfrm>
        </p:spPr>
        <p:txBody>
          <a:bodyPr/>
          <a:lstStyle>
            <a:lvl1pPr>
              <a:buNone/>
              <a:defRPr sz="2400">
                <a:solidFill>
                  <a:srgbClr val="4B90CF"/>
                </a:solidFill>
              </a:defRPr>
            </a:lvl1pPr>
            <a:lvl2pPr>
              <a:buNone/>
              <a:defRPr/>
            </a:lvl2pPr>
          </a:lstStyle>
          <a:p>
            <a:pPr lvl="0"/>
            <a:r>
              <a:rPr lang="it-IT" smtClean="0"/>
              <a:t>Fare clic per modificare stili del testo dello schema</a:t>
            </a:r>
          </a:p>
        </p:txBody>
      </p:sp>
    </p:spTree>
    <p:extLst>
      <p:ext uri="{BB962C8B-B14F-4D97-AF65-F5344CB8AC3E}">
        <p14:creationId xmlns:p14="http://schemas.microsoft.com/office/powerpoint/2010/main" val="3357082472"/>
      </p:ext>
    </p:extLst>
  </p:cSld>
  <p:clrMapOvr>
    <a:masterClrMapping/>
  </p:clrMapOvr>
  <p:transition spd="slow">
    <p:pull/>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Front Slide">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5603" name="Rectangle 3"/>
          <p:cNvSpPr>
            <a:spLocks noGrp="1" noChangeArrowheads="1"/>
          </p:cNvSpPr>
          <p:nvPr>
            <p:ph type="ctrTitle"/>
          </p:nvPr>
        </p:nvSpPr>
        <p:spPr>
          <a:xfrm>
            <a:off x="323850" y="1987550"/>
            <a:ext cx="8460000" cy="720725"/>
          </a:xfrm>
        </p:spPr>
        <p:txBody>
          <a:bodyPr/>
          <a:lstStyle>
            <a:lvl1pPr>
              <a:defRPr sz="3000">
                <a:solidFill>
                  <a:srgbClr val="4B90CF"/>
                </a:solidFill>
              </a:defRPr>
            </a:lvl1pPr>
          </a:lstStyle>
          <a:p>
            <a:r>
              <a:rPr lang="en-US" smtClean="0"/>
              <a:t>Click to edit Master title style</a:t>
            </a:r>
            <a:endParaRPr lang="it-IT" dirty="0"/>
          </a:p>
        </p:txBody>
      </p:sp>
      <p:sp>
        <p:nvSpPr>
          <p:cNvPr id="25604" name="Rectangle 4"/>
          <p:cNvSpPr>
            <a:spLocks noGrp="1" noChangeArrowheads="1"/>
          </p:cNvSpPr>
          <p:nvPr>
            <p:ph type="subTitle" idx="1"/>
          </p:nvPr>
        </p:nvSpPr>
        <p:spPr>
          <a:xfrm>
            <a:off x="323850" y="2895600"/>
            <a:ext cx="8460000" cy="3557588"/>
          </a:xfrm>
        </p:spPr>
        <p:txBody>
          <a:bodyPr/>
          <a:lstStyle>
            <a:lvl1pPr marL="0" indent="0">
              <a:buFontTx/>
              <a:buNone/>
              <a:defRPr sz="2400">
                <a:solidFill>
                  <a:srgbClr val="6E7178"/>
                </a:solidFill>
              </a:defRPr>
            </a:lvl1pPr>
          </a:lstStyle>
          <a:p>
            <a:r>
              <a:rPr lang="en-US" smtClean="0"/>
              <a:t>Click to edit Master subtitle style</a:t>
            </a:r>
            <a:endParaRPr lang="it-IT" dirty="0"/>
          </a:p>
        </p:txBody>
      </p:sp>
      <p:sp>
        <p:nvSpPr>
          <p:cNvPr id="9" name="Segnaposto testo 8"/>
          <p:cNvSpPr>
            <a:spLocks noGrp="1"/>
          </p:cNvSpPr>
          <p:nvPr>
            <p:ph type="body" sz="quarter" idx="11"/>
          </p:nvPr>
        </p:nvSpPr>
        <p:spPr>
          <a:xfrm>
            <a:off x="322858" y="6310585"/>
            <a:ext cx="4825206" cy="358775"/>
          </a:xfrm>
        </p:spPr>
        <p:txBody>
          <a:bodyPr/>
          <a:lstStyle>
            <a:lvl1pPr>
              <a:buNone/>
              <a:defRPr sz="1800"/>
            </a:lvl1pPr>
          </a:lstStyle>
          <a:p>
            <a:pPr lvl="0"/>
            <a:r>
              <a:rPr lang="en-US" smtClean="0"/>
              <a:t>Click to edit Master text styles</a:t>
            </a:r>
          </a:p>
        </p:txBody>
      </p:sp>
    </p:spTree>
    <p:extLst>
      <p:ext uri="{BB962C8B-B14F-4D97-AF65-F5344CB8AC3E}">
        <p14:creationId xmlns:p14="http://schemas.microsoft.com/office/powerpoint/2010/main" val="3273207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Front Slide with Confidential">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5" name="Text Box 10"/>
          <p:cNvSpPr txBox="1">
            <a:spLocks noChangeArrowheads="1"/>
          </p:cNvSpPr>
          <p:nvPr userDrawn="1"/>
        </p:nvSpPr>
        <p:spPr bwMode="auto">
          <a:xfrm rot="2202408">
            <a:off x="7324725" y="473075"/>
            <a:ext cx="1865313" cy="58420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1600" dirty="0">
                <a:solidFill>
                  <a:srgbClr val="FF0000"/>
                </a:solidFill>
                <a:ea typeface="ＭＳ Ｐゴシック" pitchFamily="34" charset="-128"/>
                <a:cs typeface="Arial" charset="0"/>
              </a:rPr>
              <a:t>CONFIDENTIAL  Internal Use Only</a:t>
            </a:r>
          </a:p>
        </p:txBody>
      </p:sp>
      <p:sp>
        <p:nvSpPr>
          <p:cNvPr id="25603" name="Rectangle 3"/>
          <p:cNvSpPr>
            <a:spLocks noGrp="1" noChangeArrowheads="1"/>
          </p:cNvSpPr>
          <p:nvPr>
            <p:ph type="ctrTitle"/>
          </p:nvPr>
        </p:nvSpPr>
        <p:spPr>
          <a:xfrm>
            <a:off x="323850" y="1987550"/>
            <a:ext cx="8460000" cy="720725"/>
          </a:xfrm>
        </p:spPr>
        <p:txBody>
          <a:bodyPr/>
          <a:lstStyle>
            <a:lvl1pPr>
              <a:defRPr sz="3000">
                <a:solidFill>
                  <a:srgbClr val="4B90CF"/>
                </a:solidFill>
              </a:defRPr>
            </a:lvl1pPr>
          </a:lstStyle>
          <a:p>
            <a:r>
              <a:rPr lang="en-US" smtClean="0"/>
              <a:t>Click to edit Master title style</a:t>
            </a:r>
            <a:endParaRPr lang="it-IT" dirty="0"/>
          </a:p>
        </p:txBody>
      </p:sp>
      <p:sp>
        <p:nvSpPr>
          <p:cNvPr id="25604" name="Rectangle 4"/>
          <p:cNvSpPr>
            <a:spLocks noGrp="1" noChangeArrowheads="1"/>
          </p:cNvSpPr>
          <p:nvPr>
            <p:ph type="subTitle" idx="1"/>
          </p:nvPr>
        </p:nvSpPr>
        <p:spPr>
          <a:xfrm>
            <a:off x="323850" y="2895600"/>
            <a:ext cx="8460000" cy="3557588"/>
          </a:xfrm>
        </p:spPr>
        <p:txBody>
          <a:bodyPr/>
          <a:lstStyle>
            <a:lvl1pPr marL="0" indent="0">
              <a:buFontTx/>
              <a:buNone/>
              <a:defRPr sz="2400">
                <a:solidFill>
                  <a:srgbClr val="6E7178"/>
                </a:solidFill>
              </a:defRPr>
            </a:lvl1pPr>
          </a:lstStyle>
          <a:p>
            <a:r>
              <a:rPr lang="en-US" smtClean="0"/>
              <a:t>Click to edit Master subtitle style</a:t>
            </a:r>
            <a:endParaRPr lang="it-IT" dirty="0"/>
          </a:p>
        </p:txBody>
      </p:sp>
      <p:sp>
        <p:nvSpPr>
          <p:cNvPr id="9" name="Segnaposto testo 8"/>
          <p:cNvSpPr>
            <a:spLocks noGrp="1"/>
          </p:cNvSpPr>
          <p:nvPr>
            <p:ph type="body" sz="quarter" idx="11"/>
          </p:nvPr>
        </p:nvSpPr>
        <p:spPr>
          <a:xfrm>
            <a:off x="322858" y="6310585"/>
            <a:ext cx="4825206" cy="358775"/>
          </a:xfrm>
        </p:spPr>
        <p:txBody>
          <a:bodyPr/>
          <a:lstStyle>
            <a:lvl1pPr>
              <a:buNone/>
              <a:defRPr sz="1800"/>
            </a:lvl1pPr>
          </a:lstStyle>
          <a:p>
            <a:pPr lvl="0"/>
            <a:r>
              <a:rPr lang="en-US" smtClean="0"/>
              <a:t>Click to edit Master text styles</a:t>
            </a:r>
          </a:p>
        </p:txBody>
      </p:sp>
    </p:spTree>
    <p:extLst>
      <p:ext uri="{BB962C8B-B14F-4D97-AF65-F5344CB8AC3E}">
        <p14:creationId xmlns:p14="http://schemas.microsoft.com/office/powerpoint/2010/main" val="19248424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olo 1"/>
          <p:cNvSpPr>
            <a:spLocks noGrp="1"/>
          </p:cNvSpPr>
          <p:nvPr>
            <p:ph type="title"/>
          </p:nvPr>
        </p:nvSpPr>
        <p:spPr>
          <a:xfrm>
            <a:off x="304800" y="304800"/>
            <a:ext cx="8534400" cy="603250"/>
          </a:xfrm>
        </p:spPr>
        <p:txBody>
          <a:bodyPr/>
          <a:lstStyle>
            <a:lvl1pPr>
              <a:defRPr>
                <a:solidFill>
                  <a:srgbClr val="4B90CF"/>
                </a:solidFill>
              </a:defRPr>
            </a:lvl1pPr>
          </a:lstStyle>
          <a:p>
            <a:r>
              <a:rPr lang="en-US" smtClean="0"/>
              <a:t>Click to edit Master title style</a:t>
            </a:r>
            <a:endParaRPr lang="it-IT" dirty="0"/>
          </a:p>
        </p:txBody>
      </p:sp>
      <p:sp>
        <p:nvSpPr>
          <p:cNvPr id="3" name="Segnaposto contenuto 2"/>
          <p:cNvSpPr>
            <a:spLocks noGrp="1"/>
          </p:cNvSpPr>
          <p:nvPr>
            <p:ph idx="1"/>
          </p:nvPr>
        </p:nvSpPr>
        <p:spPr>
          <a:xfrm>
            <a:off x="304800" y="1412776"/>
            <a:ext cx="8534400" cy="4824512"/>
          </a:xfrm>
        </p:spPr>
        <p:txBody>
          <a:bodyPr/>
          <a:lstStyle>
            <a:lvl1pPr defTabSz="0">
              <a:defRPr>
                <a:solidFill>
                  <a:srgbClr val="6E7178"/>
                </a:solidFill>
              </a:defRPr>
            </a:lvl1pPr>
            <a:lvl2pPr>
              <a:defRPr sz="2000">
                <a:solidFill>
                  <a:srgbClr val="6E7178"/>
                </a:solidFill>
              </a:defRPr>
            </a:lvl2pPr>
            <a:lvl3pPr>
              <a:defRPr sz="1800">
                <a:solidFill>
                  <a:srgbClr val="6E7178"/>
                </a:solidFill>
              </a:defRPr>
            </a:lvl3pPr>
            <a:lvl4pPr>
              <a:defRPr sz="1600">
                <a:solidFill>
                  <a:srgbClr val="6E7178"/>
                </a:solidFill>
              </a:defRPr>
            </a:lvl4pPr>
            <a:lvl5pPr>
              <a:defRPr sz="1400">
                <a:solidFill>
                  <a:srgbClr val="6E717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dirty="0"/>
          </a:p>
        </p:txBody>
      </p:sp>
      <p:sp>
        <p:nvSpPr>
          <p:cNvPr id="8" name="Segnaposto testo 7"/>
          <p:cNvSpPr>
            <a:spLocks noGrp="1"/>
          </p:cNvSpPr>
          <p:nvPr>
            <p:ph type="body" sz="quarter" idx="11"/>
          </p:nvPr>
        </p:nvSpPr>
        <p:spPr>
          <a:xfrm>
            <a:off x="304800" y="838200"/>
            <a:ext cx="8534400" cy="432048"/>
          </a:xfrm>
        </p:spPr>
        <p:txBody>
          <a:bodyPr/>
          <a:lstStyle>
            <a:lvl1pPr>
              <a:buNone/>
              <a:defRPr sz="2400">
                <a:solidFill>
                  <a:srgbClr val="4B90CF"/>
                </a:solidFill>
              </a:defRPr>
            </a:lvl1pPr>
            <a:lvl2pPr>
              <a:buNone/>
              <a:defRPr/>
            </a:lvl2pPr>
          </a:lstStyle>
          <a:p>
            <a:pPr lvl="0"/>
            <a:r>
              <a:rPr lang="en-US" smtClean="0"/>
              <a:t>Click to edit Master text styles</a:t>
            </a:r>
          </a:p>
        </p:txBody>
      </p:sp>
    </p:spTree>
    <p:extLst>
      <p:ext uri="{BB962C8B-B14F-4D97-AF65-F5344CB8AC3E}">
        <p14:creationId xmlns:p14="http://schemas.microsoft.com/office/powerpoint/2010/main" val="40923066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and Content with Confidential">
    <p:spTree>
      <p:nvGrpSpPr>
        <p:cNvPr id="1" name=""/>
        <p:cNvGrpSpPr/>
        <p:nvPr/>
      </p:nvGrpSpPr>
      <p:grpSpPr>
        <a:xfrm>
          <a:off x="0" y="0"/>
          <a:ext cx="0" cy="0"/>
          <a:chOff x="0" y="0"/>
          <a:chExt cx="0" cy="0"/>
        </a:xfrm>
      </p:grpSpPr>
      <p:sp>
        <p:nvSpPr>
          <p:cNvPr id="5" name="Text Box 10"/>
          <p:cNvSpPr txBox="1">
            <a:spLocks noChangeArrowheads="1"/>
          </p:cNvSpPr>
          <p:nvPr userDrawn="1"/>
        </p:nvSpPr>
        <p:spPr bwMode="auto">
          <a:xfrm rot="2202408">
            <a:off x="7324725" y="471488"/>
            <a:ext cx="1865313" cy="585787"/>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1600" dirty="0">
                <a:solidFill>
                  <a:srgbClr val="FF0000"/>
                </a:solidFill>
                <a:ea typeface="ＭＳ Ｐゴシック" pitchFamily="34" charset="-128"/>
                <a:cs typeface="Arial" charset="0"/>
              </a:rPr>
              <a:t>CONFIDENTIAL  Internal Use Only</a:t>
            </a:r>
          </a:p>
        </p:txBody>
      </p:sp>
      <p:sp>
        <p:nvSpPr>
          <p:cNvPr id="2" name="Titolo 1"/>
          <p:cNvSpPr>
            <a:spLocks noGrp="1"/>
          </p:cNvSpPr>
          <p:nvPr>
            <p:ph type="title"/>
          </p:nvPr>
        </p:nvSpPr>
        <p:spPr>
          <a:xfrm>
            <a:off x="304800" y="304800"/>
            <a:ext cx="8534400" cy="603250"/>
          </a:xfrm>
        </p:spPr>
        <p:txBody>
          <a:bodyPr/>
          <a:lstStyle>
            <a:lvl1pPr>
              <a:defRPr>
                <a:solidFill>
                  <a:srgbClr val="4B90CF"/>
                </a:solidFill>
              </a:defRPr>
            </a:lvl1pPr>
          </a:lstStyle>
          <a:p>
            <a:r>
              <a:rPr lang="en-US" smtClean="0"/>
              <a:t>Click to edit Master title style</a:t>
            </a:r>
            <a:endParaRPr lang="it-IT" dirty="0"/>
          </a:p>
        </p:txBody>
      </p:sp>
      <p:sp>
        <p:nvSpPr>
          <p:cNvPr id="3" name="Segnaposto contenuto 2"/>
          <p:cNvSpPr>
            <a:spLocks noGrp="1"/>
          </p:cNvSpPr>
          <p:nvPr>
            <p:ph idx="1"/>
          </p:nvPr>
        </p:nvSpPr>
        <p:spPr>
          <a:xfrm>
            <a:off x="304800" y="1412776"/>
            <a:ext cx="8534400" cy="4824512"/>
          </a:xfrm>
        </p:spPr>
        <p:txBody>
          <a:bodyPr/>
          <a:lstStyle>
            <a:lvl1pPr defTabSz="0">
              <a:defRPr>
                <a:solidFill>
                  <a:srgbClr val="6E7178"/>
                </a:solidFill>
              </a:defRPr>
            </a:lvl1pPr>
            <a:lvl2pPr>
              <a:defRPr sz="2000">
                <a:solidFill>
                  <a:srgbClr val="6E7178"/>
                </a:solidFill>
              </a:defRPr>
            </a:lvl2pPr>
            <a:lvl3pPr>
              <a:defRPr sz="1800">
                <a:solidFill>
                  <a:srgbClr val="6E7178"/>
                </a:solidFill>
              </a:defRPr>
            </a:lvl3pPr>
            <a:lvl4pPr>
              <a:defRPr sz="1600">
                <a:solidFill>
                  <a:srgbClr val="6E7178"/>
                </a:solidFill>
              </a:defRPr>
            </a:lvl4pPr>
            <a:lvl5pPr>
              <a:defRPr sz="1400">
                <a:solidFill>
                  <a:srgbClr val="6E717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dirty="0"/>
          </a:p>
        </p:txBody>
      </p:sp>
      <p:sp>
        <p:nvSpPr>
          <p:cNvPr id="8" name="Segnaposto testo 7"/>
          <p:cNvSpPr>
            <a:spLocks noGrp="1"/>
          </p:cNvSpPr>
          <p:nvPr>
            <p:ph type="body" sz="quarter" idx="11"/>
          </p:nvPr>
        </p:nvSpPr>
        <p:spPr>
          <a:xfrm>
            <a:off x="304800" y="838200"/>
            <a:ext cx="8534400" cy="432048"/>
          </a:xfrm>
        </p:spPr>
        <p:txBody>
          <a:bodyPr/>
          <a:lstStyle>
            <a:lvl1pPr>
              <a:buNone/>
              <a:defRPr sz="2400">
                <a:solidFill>
                  <a:srgbClr val="4B90CF"/>
                </a:solidFill>
              </a:defRPr>
            </a:lvl1pPr>
            <a:lvl2pPr>
              <a:buNone/>
              <a:defRPr/>
            </a:lvl2pPr>
          </a:lstStyle>
          <a:p>
            <a:pPr lvl="0"/>
            <a:r>
              <a:rPr lang="en-US" smtClean="0"/>
              <a:t>Click to edit Master text styles</a:t>
            </a:r>
          </a:p>
        </p:txBody>
      </p:sp>
    </p:spTree>
    <p:extLst>
      <p:ext uri="{BB962C8B-B14F-4D97-AF65-F5344CB8AC3E}">
        <p14:creationId xmlns:p14="http://schemas.microsoft.com/office/powerpoint/2010/main" val="42350584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Title and Content + Page Number">
    <p:spTree>
      <p:nvGrpSpPr>
        <p:cNvPr id="1" name=""/>
        <p:cNvGrpSpPr/>
        <p:nvPr/>
      </p:nvGrpSpPr>
      <p:grpSpPr>
        <a:xfrm>
          <a:off x="0" y="0"/>
          <a:ext cx="0" cy="0"/>
          <a:chOff x="0" y="0"/>
          <a:chExt cx="0" cy="0"/>
        </a:xfrm>
      </p:grpSpPr>
      <p:pic>
        <p:nvPicPr>
          <p:cNvPr id="5" name="Immagine 5" descr="PP_2B.png"/>
          <p:cNvPicPr>
            <a:picLocks noChangeAspect="1"/>
          </p:cNvPicPr>
          <p:nvPr/>
        </p:nvPicPr>
        <p:blipFill>
          <a:blip r:embed="rId2" cstate="print"/>
          <a:srcRect/>
          <a:stretch>
            <a:fillRect/>
          </a:stretch>
        </p:blipFill>
        <p:spPr bwMode="auto">
          <a:xfrm>
            <a:off x="0" y="6191250"/>
            <a:ext cx="9144000" cy="666750"/>
          </a:xfrm>
          <a:prstGeom prst="rect">
            <a:avLst/>
          </a:prstGeom>
          <a:noFill/>
          <a:ln w="9525">
            <a:noFill/>
            <a:miter lim="800000"/>
            <a:headEnd/>
            <a:tailEnd/>
          </a:ln>
        </p:spPr>
      </p:pic>
      <p:pic>
        <p:nvPicPr>
          <p:cNvPr id="6" name="Immagine 4" descr="B3_1B.png"/>
          <p:cNvPicPr>
            <a:picLocks noChangeAspect="1"/>
          </p:cNvPicPr>
          <p:nvPr/>
        </p:nvPicPr>
        <p:blipFill>
          <a:blip r:embed="rId3" cstate="print"/>
          <a:srcRect/>
          <a:stretch>
            <a:fillRect/>
          </a:stretch>
        </p:blipFill>
        <p:spPr bwMode="auto">
          <a:xfrm>
            <a:off x="6296025" y="0"/>
            <a:ext cx="2847975" cy="612775"/>
          </a:xfrm>
          <a:prstGeom prst="rect">
            <a:avLst/>
          </a:prstGeom>
          <a:noFill/>
          <a:ln w="9525">
            <a:noFill/>
            <a:miter lim="800000"/>
            <a:headEnd/>
            <a:tailEnd/>
          </a:ln>
        </p:spPr>
      </p:pic>
      <p:sp>
        <p:nvSpPr>
          <p:cNvPr id="2" name="Titolo 1"/>
          <p:cNvSpPr>
            <a:spLocks noGrp="1"/>
          </p:cNvSpPr>
          <p:nvPr>
            <p:ph type="title"/>
          </p:nvPr>
        </p:nvSpPr>
        <p:spPr>
          <a:xfrm>
            <a:off x="304800" y="304800"/>
            <a:ext cx="8534400" cy="603250"/>
          </a:xfrm>
        </p:spPr>
        <p:txBody>
          <a:bodyPr/>
          <a:lstStyle>
            <a:lvl1pPr>
              <a:defRPr>
                <a:solidFill>
                  <a:srgbClr val="4B90CF"/>
                </a:solidFill>
              </a:defRPr>
            </a:lvl1pPr>
          </a:lstStyle>
          <a:p>
            <a:r>
              <a:rPr lang="en-US" smtClean="0"/>
              <a:t>Click to edit Master title style</a:t>
            </a:r>
            <a:endParaRPr lang="it-IT" dirty="0"/>
          </a:p>
        </p:txBody>
      </p:sp>
      <p:sp>
        <p:nvSpPr>
          <p:cNvPr id="3" name="Segnaposto contenuto 2"/>
          <p:cNvSpPr>
            <a:spLocks noGrp="1"/>
          </p:cNvSpPr>
          <p:nvPr>
            <p:ph idx="1"/>
          </p:nvPr>
        </p:nvSpPr>
        <p:spPr>
          <a:xfrm>
            <a:off x="304800" y="1412776"/>
            <a:ext cx="8534400" cy="4824512"/>
          </a:xfrm>
        </p:spPr>
        <p:txBody>
          <a:bodyPr/>
          <a:lstStyle>
            <a:lvl1pPr>
              <a:defRPr>
                <a:solidFill>
                  <a:srgbClr val="6E7178"/>
                </a:solidFill>
              </a:defRPr>
            </a:lvl1pPr>
            <a:lvl2pPr>
              <a:defRPr sz="2000">
                <a:solidFill>
                  <a:srgbClr val="6E7178"/>
                </a:solidFill>
              </a:defRPr>
            </a:lvl2pPr>
            <a:lvl3pPr>
              <a:defRPr sz="1800">
                <a:solidFill>
                  <a:srgbClr val="6E7178"/>
                </a:solidFill>
              </a:defRPr>
            </a:lvl3pPr>
            <a:lvl4pPr>
              <a:defRPr sz="1600">
                <a:solidFill>
                  <a:srgbClr val="6E7178"/>
                </a:solidFill>
              </a:defRPr>
            </a:lvl4pPr>
            <a:lvl5pPr>
              <a:defRPr sz="1400">
                <a:solidFill>
                  <a:srgbClr val="6E717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dirty="0"/>
          </a:p>
        </p:txBody>
      </p:sp>
      <p:sp>
        <p:nvSpPr>
          <p:cNvPr id="8" name="Segnaposto testo 7"/>
          <p:cNvSpPr>
            <a:spLocks noGrp="1"/>
          </p:cNvSpPr>
          <p:nvPr>
            <p:ph type="body" sz="quarter" idx="11"/>
          </p:nvPr>
        </p:nvSpPr>
        <p:spPr>
          <a:xfrm>
            <a:off x="304800" y="838200"/>
            <a:ext cx="8534400" cy="432048"/>
          </a:xfrm>
        </p:spPr>
        <p:txBody>
          <a:bodyPr/>
          <a:lstStyle>
            <a:lvl1pPr>
              <a:buNone/>
              <a:defRPr sz="2400">
                <a:solidFill>
                  <a:srgbClr val="4B90CF"/>
                </a:solidFill>
              </a:defRPr>
            </a:lvl1pPr>
            <a:lvl2pPr>
              <a:buNone/>
              <a:defRPr/>
            </a:lvl2pPr>
          </a:lstStyle>
          <a:p>
            <a:pPr lvl="0"/>
            <a:r>
              <a:rPr lang="en-US" smtClean="0"/>
              <a:t>Click to edit Master text styles</a:t>
            </a:r>
          </a:p>
        </p:txBody>
      </p:sp>
      <p:sp>
        <p:nvSpPr>
          <p:cNvPr id="7" name="Rectangle 5"/>
          <p:cNvSpPr>
            <a:spLocks noGrp="1" noChangeArrowheads="1"/>
          </p:cNvSpPr>
          <p:nvPr>
            <p:ph type="sldNum" sz="quarter" idx="12"/>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200">
                <a:latin typeface="+mn-lt"/>
                <a:cs typeface="+mn-cs"/>
              </a:defRPr>
            </a:lvl1pPr>
          </a:lstStyle>
          <a:p>
            <a:pPr>
              <a:defRPr/>
            </a:pPr>
            <a:fld id="{ADDC288B-856A-48EF-B902-7F20C56F52D4}" type="slidenum">
              <a:rPr lang="it-IT">
                <a:solidFill>
                  <a:srgbClr val="FFFFFF"/>
                </a:solidFill>
                <a:ea typeface="ＭＳ Ｐゴシック" pitchFamily="34" charset="-128"/>
              </a:rPr>
              <a:pPr>
                <a:defRPr/>
              </a:pPr>
              <a:t>‹#›</a:t>
            </a:fld>
            <a:endParaRPr lang="it-IT">
              <a:solidFill>
                <a:srgbClr val="FFFFFF"/>
              </a:solidFill>
              <a:ea typeface="ＭＳ Ｐゴシック" pitchFamily="34" charset="-128"/>
            </a:endParaRPr>
          </a:p>
        </p:txBody>
      </p:sp>
    </p:spTree>
    <p:extLst>
      <p:ext uri="{BB962C8B-B14F-4D97-AF65-F5344CB8AC3E}">
        <p14:creationId xmlns:p14="http://schemas.microsoft.com/office/powerpoint/2010/main" val="41504721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wo Titles Only">
    <p:spTree>
      <p:nvGrpSpPr>
        <p:cNvPr id="1" name=""/>
        <p:cNvGrpSpPr/>
        <p:nvPr/>
      </p:nvGrpSpPr>
      <p:grpSpPr>
        <a:xfrm>
          <a:off x="0" y="0"/>
          <a:ext cx="0" cy="0"/>
          <a:chOff x="0" y="0"/>
          <a:chExt cx="0" cy="0"/>
        </a:xfrm>
      </p:grpSpPr>
      <p:sp>
        <p:nvSpPr>
          <p:cNvPr id="2" name="Titolo 1"/>
          <p:cNvSpPr>
            <a:spLocks noGrp="1"/>
          </p:cNvSpPr>
          <p:nvPr>
            <p:ph type="title"/>
          </p:nvPr>
        </p:nvSpPr>
        <p:spPr>
          <a:xfrm>
            <a:off x="304800" y="304800"/>
            <a:ext cx="8534400" cy="603250"/>
          </a:xfrm>
        </p:spPr>
        <p:txBody>
          <a:bodyPr/>
          <a:lstStyle>
            <a:lvl1pPr>
              <a:defRPr>
                <a:solidFill>
                  <a:srgbClr val="4B90CF"/>
                </a:solidFill>
              </a:defRPr>
            </a:lvl1pPr>
          </a:lstStyle>
          <a:p>
            <a:r>
              <a:rPr lang="en-US" smtClean="0"/>
              <a:t>Click to edit Master title style</a:t>
            </a:r>
            <a:endParaRPr lang="it-IT" dirty="0"/>
          </a:p>
        </p:txBody>
      </p:sp>
      <p:sp>
        <p:nvSpPr>
          <p:cNvPr id="8" name="Segnaposto testo 7"/>
          <p:cNvSpPr>
            <a:spLocks noGrp="1"/>
          </p:cNvSpPr>
          <p:nvPr>
            <p:ph type="body" sz="quarter" idx="11"/>
          </p:nvPr>
        </p:nvSpPr>
        <p:spPr>
          <a:xfrm>
            <a:off x="304800" y="838200"/>
            <a:ext cx="8534400" cy="432048"/>
          </a:xfrm>
        </p:spPr>
        <p:txBody>
          <a:bodyPr/>
          <a:lstStyle>
            <a:lvl1pPr>
              <a:buNone/>
              <a:defRPr sz="2400">
                <a:solidFill>
                  <a:srgbClr val="4B90CF"/>
                </a:solidFill>
              </a:defRPr>
            </a:lvl1pPr>
            <a:lvl2pPr>
              <a:buNone/>
              <a:defRPr/>
            </a:lvl2pPr>
          </a:lstStyle>
          <a:p>
            <a:pPr lvl="0"/>
            <a:r>
              <a:rPr lang="en-US" smtClean="0"/>
              <a:t>Click to edit Master text styles</a:t>
            </a:r>
          </a:p>
        </p:txBody>
      </p:sp>
    </p:spTree>
    <p:extLst>
      <p:ext uri="{BB962C8B-B14F-4D97-AF65-F5344CB8AC3E}">
        <p14:creationId xmlns:p14="http://schemas.microsoft.com/office/powerpoint/2010/main" val="577085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olo 1"/>
          <p:cNvSpPr>
            <a:spLocks noGrp="1"/>
          </p:cNvSpPr>
          <p:nvPr>
            <p:ph type="title"/>
          </p:nvPr>
        </p:nvSpPr>
        <p:spPr>
          <a:xfrm>
            <a:off x="722313" y="3709987"/>
            <a:ext cx="7772400" cy="1828800"/>
          </a:xfrm>
        </p:spPr>
        <p:txBody>
          <a:bodyPr/>
          <a:lstStyle>
            <a:lvl1pPr algn="l">
              <a:defRPr sz="3200" b="1" cap="all">
                <a:solidFill>
                  <a:srgbClr val="4B90CF"/>
                </a:solidFill>
              </a:defRPr>
            </a:lvl1pPr>
          </a:lstStyle>
          <a:p>
            <a:r>
              <a:rPr lang="en-US" smtClean="0"/>
              <a:t>Click to edit Master title style</a:t>
            </a:r>
            <a:endParaRPr lang="it-IT" dirty="0"/>
          </a:p>
        </p:txBody>
      </p:sp>
      <p:sp>
        <p:nvSpPr>
          <p:cNvPr id="3" name="Segnaposto testo 2"/>
          <p:cNvSpPr>
            <a:spLocks noGrp="1"/>
          </p:cNvSpPr>
          <p:nvPr>
            <p:ph type="body" idx="1"/>
          </p:nvPr>
        </p:nvSpPr>
        <p:spPr>
          <a:xfrm>
            <a:off x="722313" y="2057400"/>
            <a:ext cx="7772400" cy="1500187"/>
          </a:xfrm>
        </p:spPr>
        <p:txBody>
          <a:bodyPr anchor="b"/>
          <a:lstStyle>
            <a:lvl1pPr marL="0" indent="0">
              <a:buNone/>
              <a:defRPr sz="2400">
                <a:solidFill>
                  <a:srgbClr val="6E7178"/>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651866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secHead" preserve="1">
  <p:cSld name="Section Header + Page Number">
    <p:spTree>
      <p:nvGrpSpPr>
        <p:cNvPr id="1" name=""/>
        <p:cNvGrpSpPr/>
        <p:nvPr/>
      </p:nvGrpSpPr>
      <p:grpSpPr>
        <a:xfrm>
          <a:off x="0" y="0"/>
          <a:ext cx="0" cy="0"/>
          <a:chOff x="0" y="0"/>
          <a:chExt cx="0" cy="0"/>
        </a:xfrm>
      </p:grpSpPr>
      <p:pic>
        <p:nvPicPr>
          <p:cNvPr id="4" name="Immagine 5" descr="PP_2B.png"/>
          <p:cNvPicPr>
            <a:picLocks noChangeAspect="1"/>
          </p:cNvPicPr>
          <p:nvPr/>
        </p:nvPicPr>
        <p:blipFill>
          <a:blip r:embed="rId2" cstate="print"/>
          <a:srcRect/>
          <a:stretch>
            <a:fillRect/>
          </a:stretch>
        </p:blipFill>
        <p:spPr bwMode="auto">
          <a:xfrm>
            <a:off x="0" y="6191250"/>
            <a:ext cx="9144000" cy="666750"/>
          </a:xfrm>
          <a:prstGeom prst="rect">
            <a:avLst/>
          </a:prstGeom>
          <a:noFill/>
          <a:ln w="9525">
            <a:noFill/>
            <a:miter lim="800000"/>
            <a:headEnd/>
            <a:tailEnd/>
          </a:ln>
        </p:spPr>
      </p:pic>
      <p:pic>
        <p:nvPicPr>
          <p:cNvPr id="5" name="Immagine 6" descr="B3_1B.png"/>
          <p:cNvPicPr>
            <a:picLocks noChangeAspect="1"/>
          </p:cNvPicPr>
          <p:nvPr/>
        </p:nvPicPr>
        <p:blipFill>
          <a:blip r:embed="rId3" cstate="print"/>
          <a:srcRect/>
          <a:stretch>
            <a:fillRect/>
          </a:stretch>
        </p:blipFill>
        <p:spPr bwMode="auto">
          <a:xfrm>
            <a:off x="6296025" y="0"/>
            <a:ext cx="2847975" cy="612775"/>
          </a:xfrm>
          <a:prstGeom prst="rect">
            <a:avLst/>
          </a:prstGeom>
          <a:noFill/>
          <a:ln w="9525">
            <a:noFill/>
            <a:miter lim="800000"/>
            <a:headEnd/>
            <a:tailEnd/>
          </a:ln>
        </p:spPr>
      </p:pic>
      <p:sp>
        <p:nvSpPr>
          <p:cNvPr id="2" name="Titolo 1"/>
          <p:cNvSpPr>
            <a:spLocks noGrp="1"/>
          </p:cNvSpPr>
          <p:nvPr>
            <p:ph type="title"/>
          </p:nvPr>
        </p:nvSpPr>
        <p:spPr>
          <a:xfrm>
            <a:off x="722313" y="3709987"/>
            <a:ext cx="7772400" cy="1828800"/>
          </a:xfrm>
        </p:spPr>
        <p:txBody>
          <a:bodyPr/>
          <a:lstStyle>
            <a:lvl1pPr algn="l">
              <a:defRPr sz="3200" b="1" cap="all">
                <a:solidFill>
                  <a:srgbClr val="4B90CF"/>
                </a:solidFill>
              </a:defRPr>
            </a:lvl1pPr>
          </a:lstStyle>
          <a:p>
            <a:r>
              <a:rPr lang="en-US" smtClean="0"/>
              <a:t>Click to edit Master title style</a:t>
            </a:r>
            <a:endParaRPr lang="it-IT" dirty="0"/>
          </a:p>
        </p:txBody>
      </p:sp>
      <p:sp>
        <p:nvSpPr>
          <p:cNvPr id="3" name="Segnaposto testo 2"/>
          <p:cNvSpPr>
            <a:spLocks noGrp="1"/>
          </p:cNvSpPr>
          <p:nvPr>
            <p:ph type="body" idx="1"/>
          </p:nvPr>
        </p:nvSpPr>
        <p:spPr>
          <a:xfrm>
            <a:off x="722313" y="2057400"/>
            <a:ext cx="7772400" cy="1500187"/>
          </a:xfrm>
        </p:spPr>
        <p:txBody>
          <a:bodyPr anchor="b"/>
          <a:lstStyle>
            <a:lvl1pPr marL="0" indent="0">
              <a:buNone/>
              <a:defRPr sz="2400">
                <a:solidFill>
                  <a:srgbClr val="6E7178"/>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Slide Number Placeholder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200">
                <a:latin typeface="+mn-lt"/>
                <a:cs typeface="+mn-cs"/>
              </a:defRPr>
            </a:lvl1pPr>
          </a:lstStyle>
          <a:p>
            <a:pPr>
              <a:defRPr/>
            </a:pPr>
            <a:fld id="{882CC9BF-A881-41D5-A2FE-B731CCDE0FD1}" type="slidenum">
              <a:rPr lang="it-IT">
                <a:solidFill>
                  <a:srgbClr val="FFFFFF"/>
                </a:solidFill>
                <a:ea typeface="ＭＳ Ｐゴシック" pitchFamily="34" charset="-128"/>
              </a:rPr>
              <a:pPr>
                <a:defRPr/>
              </a:pPr>
              <a:t>‹#›</a:t>
            </a:fld>
            <a:endParaRPr lang="it-IT">
              <a:solidFill>
                <a:srgbClr val="FFFFFF"/>
              </a:solidFill>
              <a:ea typeface="ＭＳ Ｐゴシック" pitchFamily="34" charset="-128"/>
            </a:endParaRPr>
          </a:p>
        </p:txBody>
      </p:sp>
    </p:spTree>
    <p:extLst>
      <p:ext uri="{BB962C8B-B14F-4D97-AF65-F5344CB8AC3E}">
        <p14:creationId xmlns:p14="http://schemas.microsoft.com/office/powerpoint/2010/main" val="8853310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Immagine 5" descr="PP_2B.png"/>
          <p:cNvPicPr>
            <a:picLocks noChangeAspect="1"/>
          </p:cNvPicPr>
          <p:nvPr/>
        </p:nvPicPr>
        <p:blipFill>
          <a:blip r:embed="rId2" cstate="print"/>
          <a:srcRect/>
          <a:stretch>
            <a:fillRect/>
          </a:stretch>
        </p:blipFill>
        <p:spPr bwMode="auto">
          <a:xfrm>
            <a:off x="0" y="6191250"/>
            <a:ext cx="9144000" cy="666750"/>
          </a:xfrm>
          <a:prstGeom prst="rect">
            <a:avLst/>
          </a:prstGeom>
          <a:noFill/>
          <a:ln w="9525">
            <a:noFill/>
            <a:miter lim="800000"/>
            <a:headEnd/>
            <a:tailEnd/>
          </a:ln>
        </p:spPr>
      </p:pic>
      <p:pic>
        <p:nvPicPr>
          <p:cNvPr id="6" name="Immagine 4" descr="B3_1B.png"/>
          <p:cNvPicPr>
            <a:picLocks noChangeAspect="1"/>
          </p:cNvPicPr>
          <p:nvPr/>
        </p:nvPicPr>
        <p:blipFill>
          <a:blip r:embed="rId3" cstate="print"/>
          <a:srcRect/>
          <a:stretch>
            <a:fillRect/>
          </a:stretch>
        </p:blipFill>
        <p:spPr bwMode="auto">
          <a:xfrm>
            <a:off x="6296025" y="0"/>
            <a:ext cx="2847975" cy="612775"/>
          </a:xfrm>
          <a:prstGeom prst="rect">
            <a:avLst/>
          </a:prstGeom>
          <a:noFill/>
          <a:ln w="9525">
            <a:noFill/>
            <a:miter lim="800000"/>
            <a:headEnd/>
            <a:tailEnd/>
          </a:ln>
        </p:spPr>
      </p:pic>
      <p:sp>
        <p:nvSpPr>
          <p:cNvPr id="2" name="Titolo 1"/>
          <p:cNvSpPr>
            <a:spLocks noGrp="1"/>
          </p:cNvSpPr>
          <p:nvPr>
            <p:ph type="title"/>
          </p:nvPr>
        </p:nvSpPr>
        <p:spPr/>
        <p:txBody>
          <a:bodyPr/>
          <a:lstStyle/>
          <a:p>
            <a:r>
              <a:rPr lang="en-US" smtClean="0"/>
              <a:t>Click to edit Master title style</a:t>
            </a:r>
            <a:endParaRPr lang="it-IT" dirty="0"/>
          </a:p>
        </p:txBody>
      </p:sp>
      <p:sp>
        <p:nvSpPr>
          <p:cNvPr id="3" name="Segnaposto contenuto 2"/>
          <p:cNvSpPr>
            <a:spLocks noGrp="1"/>
          </p:cNvSpPr>
          <p:nvPr>
            <p:ph sz="half" idx="1"/>
          </p:nvPr>
        </p:nvSpPr>
        <p:spPr>
          <a:xfrm>
            <a:off x="323850" y="1447800"/>
            <a:ext cx="4105275" cy="4502150"/>
          </a:xfr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dirty="0"/>
          </a:p>
        </p:txBody>
      </p:sp>
      <p:sp>
        <p:nvSpPr>
          <p:cNvPr id="4" name="Segnaposto contenuto 3"/>
          <p:cNvSpPr>
            <a:spLocks noGrp="1"/>
          </p:cNvSpPr>
          <p:nvPr>
            <p:ph sz="half" idx="2"/>
          </p:nvPr>
        </p:nvSpPr>
        <p:spPr>
          <a:xfrm>
            <a:off x="4657725" y="1447800"/>
            <a:ext cx="4105275" cy="4502150"/>
          </a:xfrm>
        </p:spPr>
        <p:txBody>
          <a:bodyPr/>
          <a:lstStyle>
            <a:lvl1pPr>
              <a:defRPr sz="2000"/>
            </a:lvl1pPr>
            <a:lvl2pPr>
              <a:defRPr sz="2000"/>
            </a:lvl2pPr>
            <a:lvl3pPr>
              <a:defRPr sz="1800"/>
            </a:lvl3pPr>
            <a:lvl4pPr>
              <a:defRPr sz="1600"/>
            </a:lvl4pPr>
            <a:lvl5pPr>
              <a:defRPr lang="it-IT" sz="1400" dirty="0">
                <a:solidFill>
                  <a:srgbClr val="6E7178"/>
                </a:solidFill>
                <a:latin typeface="+mn-lt"/>
                <a:ea typeface="ＭＳ Ｐゴシック" charset="-128"/>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dirty="0"/>
          </a:p>
        </p:txBody>
      </p:sp>
      <p:sp>
        <p:nvSpPr>
          <p:cNvPr id="7"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200">
                <a:latin typeface="+mn-lt"/>
                <a:cs typeface="+mn-cs"/>
              </a:defRPr>
            </a:lvl1pPr>
          </a:lstStyle>
          <a:p>
            <a:pPr>
              <a:defRPr/>
            </a:pPr>
            <a:fld id="{72A935D3-D227-4617-91A5-BE545ED26B05}" type="slidenum">
              <a:rPr lang="it-IT">
                <a:solidFill>
                  <a:srgbClr val="FFFFFF"/>
                </a:solidFill>
                <a:ea typeface="ＭＳ Ｐゴシック" pitchFamily="34" charset="-128"/>
              </a:rPr>
              <a:pPr>
                <a:defRPr/>
              </a:pPr>
              <a:t>‹#›</a:t>
            </a:fld>
            <a:endParaRPr lang="it-IT">
              <a:solidFill>
                <a:srgbClr val="FFFFFF"/>
              </a:solidFill>
              <a:ea typeface="ＭＳ Ｐゴシック" pitchFamily="34" charset="-128"/>
            </a:endParaRPr>
          </a:p>
        </p:txBody>
      </p:sp>
    </p:spTree>
    <p:extLst>
      <p:ext uri="{BB962C8B-B14F-4D97-AF65-F5344CB8AC3E}">
        <p14:creationId xmlns:p14="http://schemas.microsoft.com/office/powerpoint/2010/main" val="1004579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fontAlgn="base">
              <a:spcBef>
                <a:spcPct val="0"/>
              </a:spcBef>
              <a:spcAft>
                <a:spcPct val="0"/>
              </a:spcAft>
            </a:pPr>
            <a:fld id="{B5A5D75A-0796-4A70-9CD8-39BB246CF9A5}" type="slidenum">
              <a:rPr lang="it-IT">
                <a:solidFill>
                  <a:srgbClr val="6E7178"/>
                </a:solidFill>
                <a:ea typeface="ＭＳ Ｐゴシック" pitchFamily="34" charset="-128"/>
              </a:rPr>
              <a:pPr fontAlgn="base">
                <a:spcBef>
                  <a:spcPct val="0"/>
                </a:spcBef>
                <a:spcAft>
                  <a:spcPct val="0"/>
                </a:spcAft>
              </a:pPr>
              <a:t>‹#›</a:t>
            </a:fld>
            <a:endParaRPr lang="it-IT">
              <a:solidFill>
                <a:srgbClr val="6E7178"/>
              </a:solidFill>
              <a:ea typeface="ＭＳ Ｐゴシック" pitchFamily="34" charset="-128"/>
            </a:endParaRPr>
          </a:p>
        </p:txBody>
      </p:sp>
    </p:spTree>
    <p:extLst>
      <p:ext uri="{BB962C8B-B14F-4D97-AF65-F5344CB8AC3E}">
        <p14:creationId xmlns:p14="http://schemas.microsoft.com/office/powerpoint/2010/main" val="2463109564"/>
      </p:ext>
    </p:extLst>
  </p:cSld>
  <p:clrMapOvr>
    <a:masterClrMapping/>
  </p:clrMapOvr>
  <p:transition spd="slow">
    <p:pull/>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Immagine 5" descr="PP_2B.png"/>
          <p:cNvPicPr>
            <a:picLocks noChangeAspect="1"/>
          </p:cNvPicPr>
          <p:nvPr/>
        </p:nvPicPr>
        <p:blipFill>
          <a:blip r:embed="rId2" cstate="print"/>
          <a:srcRect/>
          <a:stretch>
            <a:fillRect/>
          </a:stretch>
        </p:blipFill>
        <p:spPr bwMode="auto">
          <a:xfrm>
            <a:off x="0" y="6191250"/>
            <a:ext cx="9144000" cy="666750"/>
          </a:xfrm>
          <a:prstGeom prst="rect">
            <a:avLst/>
          </a:prstGeom>
          <a:noFill/>
          <a:ln w="9525">
            <a:noFill/>
            <a:miter lim="800000"/>
            <a:headEnd/>
            <a:tailEnd/>
          </a:ln>
        </p:spPr>
      </p:pic>
      <p:pic>
        <p:nvPicPr>
          <p:cNvPr id="8" name="Immagine 4" descr="B3_1B.png"/>
          <p:cNvPicPr>
            <a:picLocks noChangeAspect="1"/>
          </p:cNvPicPr>
          <p:nvPr/>
        </p:nvPicPr>
        <p:blipFill>
          <a:blip r:embed="rId3" cstate="print"/>
          <a:srcRect/>
          <a:stretch>
            <a:fillRect/>
          </a:stretch>
        </p:blipFill>
        <p:spPr bwMode="auto">
          <a:xfrm>
            <a:off x="6296025" y="0"/>
            <a:ext cx="2847975" cy="612775"/>
          </a:xfrm>
          <a:prstGeom prst="rect">
            <a:avLst/>
          </a:prstGeom>
          <a:noFill/>
          <a:ln w="9525">
            <a:noFill/>
            <a:miter lim="800000"/>
            <a:headEnd/>
            <a:tailEnd/>
          </a:ln>
        </p:spPr>
      </p:pic>
      <p:sp>
        <p:nvSpPr>
          <p:cNvPr id="2" name="Titolo 1"/>
          <p:cNvSpPr>
            <a:spLocks noGrp="1"/>
          </p:cNvSpPr>
          <p:nvPr>
            <p:ph type="title"/>
          </p:nvPr>
        </p:nvSpPr>
        <p:spPr>
          <a:xfrm>
            <a:off x="381000" y="274638"/>
            <a:ext cx="8460000" cy="720000"/>
          </a:xfrm>
        </p:spPr>
        <p:txBody>
          <a:bodyPr/>
          <a:lstStyle>
            <a:lvl1pPr>
              <a:defRPr/>
            </a:lvl1pPr>
          </a:lstStyle>
          <a:p>
            <a:r>
              <a:rPr lang="en-US" smtClean="0"/>
              <a:t>Click to edit Master title style</a:t>
            </a:r>
            <a:endParaRPr lang="it-IT" dirty="0"/>
          </a:p>
        </p:txBody>
      </p:sp>
      <p:sp>
        <p:nvSpPr>
          <p:cNvPr id="3" name="Segnaposto testo 2"/>
          <p:cNvSpPr>
            <a:spLocks noGrp="1"/>
          </p:cNvSpPr>
          <p:nvPr>
            <p:ph type="body" idx="1"/>
          </p:nvPr>
        </p:nvSpPr>
        <p:spPr>
          <a:xfrm>
            <a:off x="381000" y="1371600"/>
            <a:ext cx="4040188" cy="803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Segnaposto contenuto 3"/>
          <p:cNvSpPr>
            <a:spLocks noGrp="1"/>
          </p:cNvSpPr>
          <p:nvPr>
            <p:ph sz="half" idx="2"/>
          </p:nvPr>
        </p:nvSpPr>
        <p:spPr>
          <a:xfrm>
            <a:off x="381000" y="2174875"/>
            <a:ext cx="4040188" cy="3951288"/>
          </a:xfrm>
        </p:spPr>
        <p:txBody>
          <a:bodyPr/>
          <a:lstStyle>
            <a:lvl1pPr>
              <a:defRPr sz="20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dirty="0"/>
          </a:p>
        </p:txBody>
      </p:sp>
      <p:sp>
        <p:nvSpPr>
          <p:cNvPr id="5" name="Segnaposto testo 4"/>
          <p:cNvSpPr>
            <a:spLocks noGrp="1"/>
          </p:cNvSpPr>
          <p:nvPr>
            <p:ph type="body" sz="quarter" idx="3"/>
          </p:nvPr>
        </p:nvSpPr>
        <p:spPr>
          <a:xfrm>
            <a:off x="4721225" y="1371600"/>
            <a:ext cx="4041775" cy="803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Segnaposto contenuto 5"/>
          <p:cNvSpPr>
            <a:spLocks noGrp="1"/>
          </p:cNvSpPr>
          <p:nvPr>
            <p:ph sz="quarter" idx="4"/>
          </p:nvPr>
        </p:nvSpPr>
        <p:spPr>
          <a:xfrm>
            <a:off x="4721225" y="2174875"/>
            <a:ext cx="4041775" cy="3951288"/>
          </a:xfrm>
        </p:spPr>
        <p:txBody>
          <a:bodyPr/>
          <a:lstStyle>
            <a:lvl1pPr>
              <a:defRPr sz="2000" b="1"/>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dirty="0"/>
          </a:p>
        </p:txBody>
      </p:sp>
      <p:sp>
        <p:nvSpPr>
          <p:cNvPr id="9"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200">
                <a:latin typeface="+mn-lt"/>
                <a:cs typeface="+mn-cs"/>
              </a:defRPr>
            </a:lvl1pPr>
          </a:lstStyle>
          <a:p>
            <a:pPr>
              <a:defRPr/>
            </a:pPr>
            <a:fld id="{24A35F78-E8F0-4BC4-B752-4140ED1A3E4C}" type="slidenum">
              <a:rPr lang="it-IT">
                <a:solidFill>
                  <a:srgbClr val="FFFFFF"/>
                </a:solidFill>
                <a:ea typeface="ＭＳ Ｐゴシック" pitchFamily="34" charset="-128"/>
              </a:rPr>
              <a:pPr>
                <a:defRPr/>
              </a:pPr>
              <a:t>‹#›</a:t>
            </a:fld>
            <a:endParaRPr lang="it-IT">
              <a:solidFill>
                <a:srgbClr val="FFFFFF"/>
              </a:solidFill>
              <a:ea typeface="ＭＳ Ｐゴシック" pitchFamily="34" charset="-128"/>
            </a:endParaRPr>
          </a:p>
        </p:txBody>
      </p:sp>
    </p:spTree>
    <p:extLst>
      <p:ext uri="{BB962C8B-B14F-4D97-AF65-F5344CB8AC3E}">
        <p14:creationId xmlns:p14="http://schemas.microsoft.com/office/powerpoint/2010/main" val="7836324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Only" preserve="1">
  <p:cSld name="Title Only + Page Number">
    <p:spTree>
      <p:nvGrpSpPr>
        <p:cNvPr id="1" name=""/>
        <p:cNvGrpSpPr/>
        <p:nvPr/>
      </p:nvGrpSpPr>
      <p:grpSpPr>
        <a:xfrm>
          <a:off x="0" y="0"/>
          <a:ext cx="0" cy="0"/>
          <a:chOff x="0" y="0"/>
          <a:chExt cx="0" cy="0"/>
        </a:xfrm>
      </p:grpSpPr>
      <p:pic>
        <p:nvPicPr>
          <p:cNvPr id="3" name="Immagine 5" descr="PP_2B.png"/>
          <p:cNvPicPr>
            <a:picLocks noChangeAspect="1"/>
          </p:cNvPicPr>
          <p:nvPr/>
        </p:nvPicPr>
        <p:blipFill>
          <a:blip r:embed="rId2" cstate="print"/>
          <a:srcRect/>
          <a:stretch>
            <a:fillRect/>
          </a:stretch>
        </p:blipFill>
        <p:spPr bwMode="auto">
          <a:xfrm>
            <a:off x="0" y="6191250"/>
            <a:ext cx="9144000" cy="666750"/>
          </a:xfrm>
          <a:prstGeom prst="rect">
            <a:avLst/>
          </a:prstGeom>
          <a:noFill/>
          <a:ln w="9525">
            <a:noFill/>
            <a:miter lim="800000"/>
            <a:headEnd/>
            <a:tailEnd/>
          </a:ln>
        </p:spPr>
      </p:pic>
      <p:pic>
        <p:nvPicPr>
          <p:cNvPr id="4" name="Immagine 4" descr="B3_1B.png"/>
          <p:cNvPicPr>
            <a:picLocks noChangeAspect="1"/>
          </p:cNvPicPr>
          <p:nvPr/>
        </p:nvPicPr>
        <p:blipFill>
          <a:blip r:embed="rId3" cstate="print"/>
          <a:srcRect/>
          <a:stretch>
            <a:fillRect/>
          </a:stretch>
        </p:blipFill>
        <p:spPr bwMode="auto">
          <a:xfrm>
            <a:off x="6296025" y="0"/>
            <a:ext cx="2847975" cy="612775"/>
          </a:xfrm>
          <a:prstGeom prst="rect">
            <a:avLst/>
          </a:prstGeom>
          <a:noFill/>
          <a:ln w="9525">
            <a:noFill/>
            <a:miter lim="800000"/>
            <a:headEnd/>
            <a:tailEnd/>
          </a:ln>
        </p:spPr>
      </p:pic>
      <p:sp>
        <p:nvSpPr>
          <p:cNvPr id="2" name="Titolo 1"/>
          <p:cNvSpPr>
            <a:spLocks noGrp="1"/>
          </p:cNvSpPr>
          <p:nvPr>
            <p:ph type="title"/>
          </p:nvPr>
        </p:nvSpPr>
        <p:spPr/>
        <p:txBody>
          <a:bodyPr/>
          <a:lstStyle/>
          <a:p>
            <a:r>
              <a:rPr lang="en-US" smtClean="0"/>
              <a:t>Click to edit Master title style</a:t>
            </a:r>
            <a:endParaRPr lang="it-IT" dirty="0"/>
          </a:p>
        </p:txBody>
      </p:sp>
      <p:sp>
        <p:nvSpPr>
          <p:cNvPr id="5"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200">
                <a:latin typeface="+mn-lt"/>
                <a:cs typeface="+mn-cs"/>
              </a:defRPr>
            </a:lvl1pPr>
          </a:lstStyle>
          <a:p>
            <a:pPr>
              <a:defRPr/>
            </a:pPr>
            <a:fld id="{359C6624-11FA-47F1-964D-02D8D93B3F9B}" type="slidenum">
              <a:rPr lang="it-IT">
                <a:solidFill>
                  <a:srgbClr val="FFFFFF"/>
                </a:solidFill>
                <a:ea typeface="ＭＳ Ｐゴシック" pitchFamily="34" charset="-128"/>
              </a:rPr>
              <a:pPr>
                <a:defRPr/>
              </a:pPr>
              <a:t>‹#›</a:t>
            </a:fld>
            <a:endParaRPr lang="it-IT">
              <a:solidFill>
                <a:srgbClr val="FFFFFF"/>
              </a:solidFill>
              <a:ea typeface="ＭＳ Ｐゴシック" pitchFamily="34" charset="-128"/>
            </a:endParaRPr>
          </a:p>
        </p:txBody>
      </p:sp>
    </p:spTree>
    <p:extLst>
      <p:ext uri="{BB962C8B-B14F-4D97-AF65-F5344CB8AC3E}">
        <p14:creationId xmlns:p14="http://schemas.microsoft.com/office/powerpoint/2010/main" val="16038593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Blank + Page Number">
    <p:spTree>
      <p:nvGrpSpPr>
        <p:cNvPr id="1" name=""/>
        <p:cNvGrpSpPr/>
        <p:nvPr/>
      </p:nvGrpSpPr>
      <p:grpSpPr>
        <a:xfrm>
          <a:off x="0" y="0"/>
          <a:ext cx="0" cy="0"/>
          <a:chOff x="0" y="0"/>
          <a:chExt cx="0" cy="0"/>
        </a:xfrm>
      </p:grpSpPr>
      <p:pic>
        <p:nvPicPr>
          <p:cNvPr id="2" name="Immagine 5" descr="PP_2B.png"/>
          <p:cNvPicPr>
            <a:picLocks noChangeAspect="1"/>
          </p:cNvPicPr>
          <p:nvPr/>
        </p:nvPicPr>
        <p:blipFill>
          <a:blip r:embed="rId2" cstate="print"/>
          <a:srcRect/>
          <a:stretch>
            <a:fillRect/>
          </a:stretch>
        </p:blipFill>
        <p:spPr bwMode="auto">
          <a:xfrm>
            <a:off x="0" y="6191250"/>
            <a:ext cx="9144000" cy="666750"/>
          </a:xfrm>
          <a:prstGeom prst="rect">
            <a:avLst/>
          </a:prstGeom>
          <a:noFill/>
          <a:ln w="9525">
            <a:noFill/>
            <a:miter lim="800000"/>
            <a:headEnd/>
            <a:tailEnd/>
          </a:ln>
        </p:spPr>
      </p:pic>
      <p:pic>
        <p:nvPicPr>
          <p:cNvPr id="3" name="Immagine 4" descr="B3_1B.png"/>
          <p:cNvPicPr>
            <a:picLocks noChangeAspect="1"/>
          </p:cNvPicPr>
          <p:nvPr/>
        </p:nvPicPr>
        <p:blipFill>
          <a:blip r:embed="rId3" cstate="print"/>
          <a:srcRect/>
          <a:stretch>
            <a:fillRect/>
          </a:stretch>
        </p:blipFill>
        <p:spPr bwMode="auto">
          <a:xfrm>
            <a:off x="6296025" y="0"/>
            <a:ext cx="2847975" cy="612775"/>
          </a:xfrm>
          <a:prstGeom prst="rect">
            <a:avLst/>
          </a:prstGeom>
          <a:noFill/>
          <a:ln w="9525">
            <a:noFill/>
            <a:miter lim="800000"/>
            <a:headEnd/>
            <a:tailEnd/>
          </a:ln>
        </p:spPr>
      </p:pic>
      <p:sp>
        <p:nvSpPr>
          <p:cNvPr id="4"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200">
                <a:latin typeface="+mn-lt"/>
                <a:cs typeface="+mn-cs"/>
              </a:defRPr>
            </a:lvl1pPr>
          </a:lstStyle>
          <a:p>
            <a:pPr>
              <a:defRPr/>
            </a:pPr>
            <a:fld id="{B8C31AE3-964D-4E4D-A082-843DC3986433}" type="slidenum">
              <a:rPr lang="it-IT">
                <a:solidFill>
                  <a:srgbClr val="FFFFFF"/>
                </a:solidFill>
                <a:ea typeface="ＭＳ Ｐゴシック" pitchFamily="34" charset="-128"/>
              </a:rPr>
              <a:pPr>
                <a:defRPr/>
              </a:pPr>
              <a:t>‹#›</a:t>
            </a:fld>
            <a:endParaRPr lang="it-IT">
              <a:solidFill>
                <a:srgbClr val="FFFFFF"/>
              </a:solidFill>
              <a:ea typeface="ＭＳ Ｐゴシック" pitchFamily="34" charset="-128"/>
            </a:endParaRPr>
          </a:p>
        </p:txBody>
      </p:sp>
    </p:spTree>
    <p:extLst>
      <p:ext uri="{BB962C8B-B14F-4D97-AF65-F5344CB8AC3E}">
        <p14:creationId xmlns:p14="http://schemas.microsoft.com/office/powerpoint/2010/main" val="40705919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Immagine 5" descr="PP_2B.png"/>
          <p:cNvPicPr>
            <a:picLocks noChangeAspect="1"/>
          </p:cNvPicPr>
          <p:nvPr/>
        </p:nvPicPr>
        <p:blipFill>
          <a:blip r:embed="rId2" cstate="print"/>
          <a:srcRect/>
          <a:stretch>
            <a:fillRect/>
          </a:stretch>
        </p:blipFill>
        <p:spPr bwMode="auto">
          <a:xfrm>
            <a:off x="0" y="6191250"/>
            <a:ext cx="9144000" cy="666750"/>
          </a:xfrm>
          <a:prstGeom prst="rect">
            <a:avLst/>
          </a:prstGeom>
          <a:noFill/>
          <a:ln w="9525">
            <a:noFill/>
            <a:miter lim="800000"/>
            <a:headEnd/>
            <a:tailEnd/>
          </a:ln>
        </p:spPr>
      </p:pic>
      <p:pic>
        <p:nvPicPr>
          <p:cNvPr id="6" name="Immagine 4" descr="B3_1B.png"/>
          <p:cNvPicPr>
            <a:picLocks noChangeAspect="1"/>
          </p:cNvPicPr>
          <p:nvPr/>
        </p:nvPicPr>
        <p:blipFill>
          <a:blip r:embed="rId3" cstate="print"/>
          <a:srcRect/>
          <a:stretch>
            <a:fillRect/>
          </a:stretch>
        </p:blipFill>
        <p:spPr bwMode="auto">
          <a:xfrm>
            <a:off x="6296025" y="0"/>
            <a:ext cx="2847975" cy="612775"/>
          </a:xfrm>
          <a:prstGeom prst="rect">
            <a:avLst/>
          </a:prstGeom>
          <a:noFill/>
          <a:ln w="9525">
            <a:noFill/>
            <a:miter lim="800000"/>
            <a:headEnd/>
            <a:tailEnd/>
          </a:ln>
        </p:spPr>
      </p:pic>
      <p:sp>
        <p:nvSpPr>
          <p:cNvPr id="2" name="Titolo 1"/>
          <p:cNvSpPr>
            <a:spLocks noGrp="1"/>
          </p:cNvSpPr>
          <p:nvPr>
            <p:ph type="title"/>
          </p:nvPr>
        </p:nvSpPr>
        <p:spPr>
          <a:xfrm>
            <a:off x="381000" y="273050"/>
            <a:ext cx="3008313" cy="1098550"/>
          </a:xfrm>
        </p:spPr>
        <p:txBody>
          <a:bodyPr anchor="b"/>
          <a:lstStyle>
            <a:lvl1pPr algn="l">
              <a:defRPr sz="2000" b="1"/>
            </a:lvl1pPr>
          </a:lstStyle>
          <a:p>
            <a:r>
              <a:rPr lang="en-US" smtClean="0"/>
              <a:t>Click to edit Master title style</a:t>
            </a:r>
            <a:endParaRPr lang="it-IT" dirty="0"/>
          </a:p>
        </p:txBody>
      </p:sp>
      <p:sp>
        <p:nvSpPr>
          <p:cNvPr id="3" name="Segnaposto contenuto 2"/>
          <p:cNvSpPr>
            <a:spLocks noGrp="1"/>
          </p:cNvSpPr>
          <p:nvPr>
            <p:ph idx="1"/>
          </p:nvPr>
        </p:nvSpPr>
        <p:spPr>
          <a:xfrm>
            <a:off x="3575050" y="273050"/>
            <a:ext cx="5111750" cy="5853113"/>
          </a:xfrm>
        </p:spPr>
        <p:txBody>
          <a:bodyPr/>
          <a:lstStyle>
            <a:lvl1pPr>
              <a:defRPr sz="24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dirty="0"/>
          </a:p>
        </p:txBody>
      </p:sp>
      <p:sp>
        <p:nvSpPr>
          <p:cNvPr id="4" name="Segnaposto testo 3"/>
          <p:cNvSpPr>
            <a:spLocks noGrp="1"/>
          </p:cNvSpPr>
          <p:nvPr>
            <p:ph type="body" sz="half" idx="2"/>
          </p:nvPr>
        </p:nvSpPr>
        <p:spPr>
          <a:xfrm>
            <a:off x="3810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200">
                <a:latin typeface="+mn-lt"/>
                <a:cs typeface="+mn-cs"/>
              </a:defRPr>
            </a:lvl1pPr>
          </a:lstStyle>
          <a:p>
            <a:pPr>
              <a:defRPr/>
            </a:pPr>
            <a:fld id="{4209D152-3F36-4A49-9F52-AAB27C20E553}" type="slidenum">
              <a:rPr lang="it-IT">
                <a:solidFill>
                  <a:srgbClr val="FFFFFF"/>
                </a:solidFill>
                <a:ea typeface="ＭＳ Ｐゴシック" pitchFamily="34" charset="-128"/>
              </a:rPr>
              <a:pPr>
                <a:defRPr/>
              </a:pPr>
              <a:t>‹#›</a:t>
            </a:fld>
            <a:endParaRPr lang="it-IT">
              <a:solidFill>
                <a:srgbClr val="FFFFFF"/>
              </a:solidFill>
              <a:ea typeface="ＭＳ Ｐゴシック" pitchFamily="34" charset="-128"/>
            </a:endParaRPr>
          </a:p>
        </p:txBody>
      </p:sp>
    </p:spTree>
    <p:extLst>
      <p:ext uri="{BB962C8B-B14F-4D97-AF65-F5344CB8AC3E}">
        <p14:creationId xmlns:p14="http://schemas.microsoft.com/office/powerpoint/2010/main" val="19046148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picTx" preserve="1">
  <p:cSld name="Image with Caption">
    <p:spTree>
      <p:nvGrpSpPr>
        <p:cNvPr id="1" name=""/>
        <p:cNvGrpSpPr/>
        <p:nvPr/>
      </p:nvGrpSpPr>
      <p:grpSpPr>
        <a:xfrm>
          <a:off x="0" y="0"/>
          <a:ext cx="0" cy="0"/>
          <a:chOff x="0" y="0"/>
          <a:chExt cx="0" cy="0"/>
        </a:xfrm>
      </p:grpSpPr>
      <p:pic>
        <p:nvPicPr>
          <p:cNvPr id="5" name="Immagine 5" descr="PP_2B.png"/>
          <p:cNvPicPr>
            <a:picLocks noChangeAspect="1"/>
          </p:cNvPicPr>
          <p:nvPr/>
        </p:nvPicPr>
        <p:blipFill>
          <a:blip r:embed="rId2" cstate="print"/>
          <a:srcRect/>
          <a:stretch>
            <a:fillRect/>
          </a:stretch>
        </p:blipFill>
        <p:spPr bwMode="auto">
          <a:xfrm>
            <a:off x="0" y="6191250"/>
            <a:ext cx="9144000" cy="666750"/>
          </a:xfrm>
          <a:prstGeom prst="rect">
            <a:avLst/>
          </a:prstGeom>
          <a:noFill/>
          <a:ln w="9525">
            <a:noFill/>
            <a:miter lim="800000"/>
            <a:headEnd/>
            <a:tailEnd/>
          </a:ln>
        </p:spPr>
      </p:pic>
      <p:pic>
        <p:nvPicPr>
          <p:cNvPr id="6" name="Immagine 4" descr="B3_1B.png"/>
          <p:cNvPicPr>
            <a:picLocks noChangeAspect="1"/>
          </p:cNvPicPr>
          <p:nvPr/>
        </p:nvPicPr>
        <p:blipFill>
          <a:blip r:embed="rId3" cstate="print"/>
          <a:srcRect/>
          <a:stretch>
            <a:fillRect/>
          </a:stretch>
        </p:blipFill>
        <p:spPr bwMode="auto">
          <a:xfrm>
            <a:off x="6296025" y="0"/>
            <a:ext cx="2847975" cy="612775"/>
          </a:xfrm>
          <a:prstGeom prst="rect">
            <a:avLst/>
          </a:prstGeom>
          <a:noFill/>
          <a:ln w="9525">
            <a:noFill/>
            <a:miter lim="800000"/>
            <a:headEnd/>
            <a:tailEnd/>
          </a:ln>
        </p:spPr>
      </p:pic>
      <p:sp>
        <p:nvSpPr>
          <p:cNvPr id="2" name="Titolo 1"/>
          <p:cNvSpPr>
            <a:spLocks noGrp="1"/>
          </p:cNvSpPr>
          <p:nvPr>
            <p:ph type="title"/>
          </p:nvPr>
        </p:nvSpPr>
        <p:spPr>
          <a:xfrm>
            <a:off x="1792288" y="4800600"/>
            <a:ext cx="5486400" cy="540000"/>
          </a:xfrm>
        </p:spPr>
        <p:txBody>
          <a:bodyPr anchor="b"/>
          <a:lstStyle>
            <a:lvl1pPr algn="l">
              <a:defRPr sz="2000" b="1"/>
            </a:lvl1pPr>
          </a:lstStyle>
          <a:p>
            <a:r>
              <a:rPr lang="en-US" smtClean="0"/>
              <a:t>Click to edit Master title style</a:t>
            </a:r>
            <a:endParaRPr lang="it-IT" dirty="0"/>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200">
                <a:latin typeface="+mn-lt"/>
                <a:cs typeface="+mn-cs"/>
              </a:defRPr>
            </a:lvl1pPr>
          </a:lstStyle>
          <a:p>
            <a:pPr>
              <a:defRPr/>
            </a:pPr>
            <a:fld id="{0A9DF4E8-4001-4A39-AD00-B3DA3A935F21}" type="slidenum">
              <a:rPr lang="it-IT">
                <a:solidFill>
                  <a:srgbClr val="FFFFFF"/>
                </a:solidFill>
                <a:ea typeface="ＭＳ Ｐゴシック" pitchFamily="34" charset="-128"/>
              </a:rPr>
              <a:pPr>
                <a:defRPr/>
              </a:pPr>
              <a:t>‹#›</a:t>
            </a:fld>
            <a:endParaRPr lang="it-IT">
              <a:solidFill>
                <a:srgbClr val="FFFFFF"/>
              </a:solidFill>
              <a:ea typeface="ＭＳ Ｐゴシック" pitchFamily="34" charset="-128"/>
            </a:endParaRPr>
          </a:p>
        </p:txBody>
      </p:sp>
    </p:spTree>
    <p:extLst>
      <p:ext uri="{BB962C8B-B14F-4D97-AF65-F5344CB8AC3E}">
        <p14:creationId xmlns:p14="http://schemas.microsoft.com/office/powerpoint/2010/main" val="8865025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vertTx" preserve="1">
  <p:cSld name="Title and Portrait Content">
    <p:spTree>
      <p:nvGrpSpPr>
        <p:cNvPr id="1" name=""/>
        <p:cNvGrpSpPr/>
        <p:nvPr/>
      </p:nvGrpSpPr>
      <p:grpSpPr>
        <a:xfrm>
          <a:off x="0" y="0"/>
          <a:ext cx="0" cy="0"/>
          <a:chOff x="0" y="0"/>
          <a:chExt cx="0" cy="0"/>
        </a:xfrm>
      </p:grpSpPr>
      <p:pic>
        <p:nvPicPr>
          <p:cNvPr id="4" name="Immagine 5" descr="PP_2B.png"/>
          <p:cNvPicPr>
            <a:picLocks noChangeAspect="1"/>
          </p:cNvPicPr>
          <p:nvPr/>
        </p:nvPicPr>
        <p:blipFill>
          <a:blip r:embed="rId2" cstate="print"/>
          <a:srcRect/>
          <a:stretch>
            <a:fillRect/>
          </a:stretch>
        </p:blipFill>
        <p:spPr bwMode="auto">
          <a:xfrm>
            <a:off x="0" y="6191250"/>
            <a:ext cx="9144000" cy="666750"/>
          </a:xfrm>
          <a:prstGeom prst="rect">
            <a:avLst/>
          </a:prstGeom>
          <a:noFill/>
          <a:ln w="9525">
            <a:noFill/>
            <a:miter lim="800000"/>
            <a:headEnd/>
            <a:tailEnd/>
          </a:ln>
        </p:spPr>
      </p:pic>
      <p:pic>
        <p:nvPicPr>
          <p:cNvPr id="5" name="Immagine 6" descr="B3_1B.png"/>
          <p:cNvPicPr>
            <a:picLocks noChangeAspect="1"/>
          </p:cNvPicPr>
          <p:nvPr/>
        </p:nvPicPr>
        <p:blipFill>
          <a:blip r:embed="rId3" cstate="print"/>
          <a:srcRect/>
          <a:stretch>
            <a:fillRect/>
          </a:stretch>
        </p:blipFill>
        <p:spPr bwMode="auto">
          <a:xfrm>
            <a:off x="6296025" y="0"/>
            <a:ext cx="2847975" cy="612775"/>
          </a:xfrm>
          <a:prstGeom prst="rect">
            <a:avLst/>
          </a:prstGeom>
          <a:noFill/>
          <a:ln w="9525">
            <a:noFill/>
            <a:miter lim="800000"/>
            <a:headEnd/>
            <a:tailEnd/>
          </a:ln>
        </p:spPr>
      </p:pic>
      <p:sp>
        <p:nvSpPr>
          <p:cNvPr id="2" name="Titolo 1"/>
          <p:cNvSpPr>
            <a:spLocks noGrp="1"/>
          </p:cNvSpPr>
          <p:nvPr>
            <p:ph type="title"/>
          </p:nvPr>
        </p:nvSpPr>
        <p:spPr/>
        <p:txBody>
          <a:bodyPr/>
          <a:lstStyle/>
          <a:p>
            <a:r>
              <a:rPr lang="en-US" smtClean="0"/>
              <a:t>Click to edit Master title style</a:t>
            </a:r>
            <a:endParaRPr lang="it-IT" dirty="0"/>
          </a:p>
        </p:txBody>
      </p:sp>
      <p:sp>
        <p:nvSpPr>
          <p:cNvPr id="3" name="Segnaposto testo verticale 2"/>
          <p:cNvSpPr>
            <a:spLocks noGrp="1"/>
          </p:cNvSpPr>
          <p:nvPr>
            <p:ph type="body" orient="vert" idx="1"/>
          </p:nvPr>
        </p:nvSpPr>
        <p:spPr/>
        <p:txBody>
          <a:bodyPr vert="eaVert"/>
          <a:lstStyle>
            <a:lvl1pPr>
              <a:defRPr sz="2400"/>
            </a:lvl1pPr>
            <a:lvl2pPr>
              <a:defRPr sz="2400"/>
            </a:lvl2pPr>
            <a:lvl3pPr>
              <a:defRPr sz="2000"/>
            </a:lvl3pPr>
            <a:lvl4pPr>
              <a:defRPr sz="18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dirty="0"/>
          </a:p>
        </p:txBody>
      </p:sp>
      <p:sp>
        <p:nvSpPr>
          <p:cNvPr id="6" name="Slide Number Placeholder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200">
                <a:latin typeface="+mn-lt"/>
                <a:cs typeface="+mn-cs"/>
              </a:defRPr>
            </a:lvl1pPr>
          </a:lstStyle>
          <a:p>
            <a:pPr>
              <a:defRPr/>
            </a:pPr>
            <a:fld id="{C895EB98-57D3-4CFA-93FC-D2BC301C1F58}" type="slidenum">
              <a:rPr lang="it-IT">
                <a:solidFill>
                  <a:srgbClr val="FFFFFF"/>
                </a:solidFill>
                <a:ea typeface="ＭＳ Ｐゴシック" pitchFamily="34" charset="-128"/>
              </a:rPr>
              <a:pPr>
                <a:defRPr/>
              </a:pPr>
              <a:t>‹#›</a:t>
            </a:fld>
            <a:endParaRPr lang="it-IT">
              <a:solidFill>
                <a:srgbClr val="FFFFFF"/>
              </a:solidFill>
              <a:ea typeface="ＭＳ Ｐゴシック" pitchFamily="34" charset="-128"/>
            </a:endParaRPr>
          </a:p>
        </p:txBody>
      </p:sp>
    </p:spTree>
    <p:extLst>
      <p:ext uri="{BB962C8B-B14F-4D97-AF65-F5344CB8AC3E}">
        <p14:creationId xmlns:p14="http://schemas.microsoft.com/office/powerpoint/2010/main" val="16382907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vertTitleAndTx" preserve="1">
  <p:cSld name="Portrait Title and Content">
    <p:spTree>
      <p:nvGrpSpPr>
        <p:cNvPr id="1" name=""/>
        <p:cNvGrpSpPr/>
        <p:nvPr/>
      </p:nvGrpSpPr>
      <p:grpSpPr>
        <a:xfrm>
          <a:off x="0" y="0"/>
          <a:ext cx="0" cy="0"/>
          <a:chOff x="0" y="0"/>
          <a:chExt cx="0" cy="0"/>
        </a:xfrm>
      </p:grpSpPr>
      <p:pic>
        <p:nvPicPr>
          <p:cNvPr id="4" name="Immagine 5" descr="PP_2B.png"/>
          <p:cNvPicPr>
            <a:picLocks noChangeAspect="1"/>
          </p:cNvPicPr>
          <p:nvPr/>
        </p:nvPicPr>
        <p:blipFill>
          <a:blip r:embed="rId2" cstate="print"/>
          <a:srcRect/>
          <a:stretch>
            <a:fillRect/>
          </a:stretch>
        </p:blipFill>
        <p:spPr bwMode="auto">
          <a:xfrm>
            <a:off x="0" y="6191250"/>
            <a:ext cx="9144000" cy="666750"/>
          </a:xfrm>
          <a:prstGeom prst="rect">
            <a:avLst/>
          </a:prstGeom>
          <a:noFill/>
          <a:ln w="9525">
            <a:noFill/>
            <a:miter lim="800000"/>
            <a:headEnd/>
            <a:tailEnd/>
          </a:ln>
        </p:spPr>
      </p:pic>
      <p:pic>
        <p:nvPicPr>
          <p:cNvPr id="5" name="Immagine 6" descr="B3_1B.png"/>
          <p:cNvPicPr>
            <a:picLocks noChangeAspect="1"/>
          </p:cNvPicPr>
          <p:nvPr/>
        </p:nvPicPr>
        <p:blipFill>
          <a:blip r:embed="rId3" cstate="print"/>
          <a:srcRect/>
          <a:stretch>
            <a:fillRect/>
          </a:stretch>
        </p:blipFill>
        <p:spPr bwMode="auto">
          <a:xfrm>
            <a:off x="6296025" y="0"/>
            <a:ext cx="2847975" cy="612775"/>
          </a:xfrm>
          <a:prstGeom prst="rect">
            <a:avLst/>
          </a:prstGeom>
          <a:noFill/>
          <a:ln w="9525">
            <a:noFill/>
            <a:miter lim="800000"/>
            <a:headEnd/>
            <a:tailEnd/>
          </a:ln>
        </p:spPr>
      </p:pic>
      <p:sp>
        <p:nvSpPr>
          <p:cNvPr id="2" name="Titolo verticale 1"/>
          <p:cNvSpPr>
            <a:spLocks noGrp="1"/>
          </p:cNvSpPr>
          <p:nvPr>
            <p:ph type="title" orient="vert"/>
          </p:nvPr>
        </p:nvSpPr>
        <p:spPr>
          <a:xfrm>
            <a:off x="6596063" y="549275"/>
            <a:ext cx="2090737" cy="5400675"/>
          </a:xfrm>
        </p:spPr>
        <p:txBody>
          <a:bodyPr vert="eaVert"/>
          <a:lstStyle/>
          <a:p>
            <a:r>
              <a:rPr lang="en-US" smtClean="0"/>
              <a:t>Click to edit Master title style</a:t>
            </a:r>
            <a:endParaRPr lang="it-IT" dirty="0"/>
          </a:p>
        </p:txBody>
      </p:sp>
      <p:sp>
        <p:nvSpPr>
          <p:cNvPr id="3" name="Segnaposto testo verticale 2"/>
          <p:cNvSpPr>
            <a:spLocks noGrp="1"/>
          </p:cNvSpPr>
          <p:nvPr>
            <p:ph type="body" orient="vert" idx="1"/>
          </p:nvPr>
        </p:nvSpPr>
        <p:spPr>
          <a:xfrm>
            <a:off x="323850" y="549275"/>
            <a:ext cx="6119813" cy="5400675"/>
          </a:xfrm>
        </p:spPr>
        <p:txBody>
          <a:bodyPr vert="eaVert"/>
          <a:lstStyle>
            <a:lvl1pPr>
              <a:defRPr sz="2400"/>
            </a:lvl1pPr>
            <a:lvl2pPr>
              <a:defRPr sz="2400"/>
            </a:lvl2pPr>
            <a:lvl3pPr>
              <a:defRPr sz="2000"/>
            </a:lvl3pPr>
            <a:lvl4pPr>
              <a:defRPr sz="18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dirty="0"/>
          </a:p>
        </p:txBody>
      </p:sp>
      <p:sp>
        <p:nvSpPr>
          <p:cNvPr id="6" name="Slide Number Placeholder 5"/>
          <p:cNvSpPr>
            <a:spLocks noGrp="1" noChangeArrowheads="1"/>
          </p:cNvSpPr>
          <p:nvPr>
            <p:ph type="sldNum" sz="quarter" idx="10"/>
          </p:nvPr>
        </p:nvSpPr>
        <p:spPr>
          <a:xfrm>
            <a:off x="6629400" y="6237288"/>
            <a:ext cx="2133600" cy="381000"/>
          </a:xfrm>
          <a:prstGeom prst="rect">
            <a:avLst/>
          </a:prstGeom>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200">
                <a:latin typeface="+mn-lt"/>
                <a:cs typeface="+mn-cs"/>
              </a:defRPr>
            </a:lvl1pPr>
          </a:lstStyle>
          <a:p>
            <a:pPr>
              <a:defRPr/>
            </a:pPr>
            <a:fld id="{7956F44B-FA49-46AD-9F65-3DD285D282B3}" type="slidenum">
              <a:rPr lang="it-IT">
                <a:solidFill>
                  <a:srgbClr val="FFFFFF"/>
                </a:solidFill>
                <a:ea typeface="ＭＳ Ｐゴシック" pitchFamily="34" charset="-128"/>
              </a:rPr>
              <a:pPr>
                <a:defRPr/>
              </a:pPr>
              <a:t>‹#›</a:t>
            </a:fld>
            <a:endParaRPr lang="it-IT">
              <a:solidFill>
                <a:srgbClr val="FFFFFF"/>
              </a:solidFill>
              <a:ea typeface="ＭＳ Ｐゴシック" pitchFamily="34" charset="-128"/>
            </a:endParaRPr>
          </a:p>
        </p:txBody>
      </p:sp>
    </p:spTree>
    <p:extLst>
      <p:ext uri="{BB962C8B-B14F-4D97-AF65-F5344CB8AC3E}">
        <p14:creationId xmlns:p14="http://schemas.microsoft.com/office/powerpoint/2010/main" val="21647536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Last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Immagine 4" descr="B3_1B.png"/>
          <p:cNvPicPr>
            <a:picLocks noChangeAspect="1"/>
          </p:cNvPicPr>
          <p:nvPr/>
        </p:nvPicPr>
        <p:blipFill>
          <a:blip r:embed="rId3" cstate="print"/>
          <a:srcRect t="2937"/>
          <a:stretch>
            <a:fillRect/>
          </a:stretch>
        </p:blipFill>
        <p:spPr bwMode="auto">
          <a:xfrm>
            <a:off x="6296025" y="7938"/>
            <a:ext cx="2847975" cy="595312"/>
          </a:xfrm>
          <a:prstGeom prst="rect">
            <a:avLst/>
          </a:prstGeom>
          <a:noFill/>
          <a:ln w="9525">
            <a:noFill/>
            <a:miter lim="800000"/>
            <a:headEnd/>
            <a:tailEnd/>
          </a:ln>
        </p:spPr>
      </p:pic>
    </p:spTree>
    <p:extLst>
      <p:ext uri="{BB962C8B-B14F-4D97-AF65-F5344CB8AC3E}">
        <p14:creationId xmlns:p14="http://schemas.microsoft.com/office/powerpoint/2010/main" val="22664752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8581716"/>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pic>
        <p:nvPicPr>
          <p:cNvPr id="2" name="Immagine 5" descr="ETH_back-4.pn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Segnaposto testo 3"/>
          <p:cNvSpPr txBox="1">
            <a:spLocks/>
          </p:cNvSpPr>
          <p:nvPr userDrawn="1"/>
        </p:nvSpPr>
        <p:spPr bwMode="auto">
          <a:xfrm>
            <a:off x="4038600" y="3886200"/>
            <a:ext cx="4826000" cy="358775"/>
          </a:xfrm>
          <a:prstGeom prst="rect">
            <a:avLst/>
          </a:prstGeom>
          <a:noFill/>
          <a:ln w="9525">
            <a:noFill/>
            <a:miter lim="800000"/>
            <a:headEnd/>
            <a:tailEnd/>
          </a:ln>
        </p:spPr>
        <p:txBody>
          <a:bodyPr/>
          <a:lstStyle/>
          <a:p>
            <a:pPr algn="r" eaLnBrk="0" fontAlgn="base" hangingPunct="0">
              <a:spcBef>
                <a:spcPct val="20000"/>
              </a:spcBef>
              <a:spcAft>
                <a:spcPct val="0"/>
              </a:spcAft>
              <a:defRPr/>
            </a:pPr>
            <a:r>
              <a:rPr lang="it-IT" sz="1400" b="1" dirty="0">
                <a:solidFill>
                  <a:srgbClr val="6E7178"/>
                </a:solidFill>
                <a:ea typeface="ＭＳ Ｐゴシック" charset="-128"/>
                <a:cs typeface="Arial" pitchFamily="34" charset="0"/>
              </a:rPr>
              <a:t>www.eurotech.com</a:t>
            </a:r>
          </a:p>
        </p:txBody>
      </p:sp>
      <p:sp>
        <p:nvSpPr>
          <p:cNvPr id="4" name="CasellaDiTesto 3"/>
          <p:cNvSpPr txBox="1"/>
          <p:nvPr userDrawn="1"/>
        </p:nvSpPr>
        <p:spPr>
          <a:xfrm>
            <a:off x="2771775" y="1673225"/>
            <a:ext cx="3600450" cy="831850"/>
          </a:xfrm>
          <a:prstGeom prst="rect">
            <a:avLst/>
          </a:prstGeom>
          <a:noFill/>
        </p:spPr>
        <p:txBody>
          <a:bodyPr anchor="ctr" anchorCtr="1">
            <a:spAutoFit/>
          </a:bodyPr>
          <a:lstStyle/>
          <a:p>
            <a:pPr algn="ctr" fontAlgn="base">
              <a:spcBef>
                <a:spcPct val="0"/>
              </a:spcBef>
              <a:spcAft>
                <a:spcPct val="0"/>
              </a:spcAft>
              <a:defRPr/>
            </a:pPr>
            <a:r>
              <a:rPr lang="it-IT" sz="4800" b="1" dirty="0" err="1">
                <a:solidFill>
                  <a:srgbClr val="6E7178"/>
                </a:solidFill>
                <a:ea typeface="ＭＳ Ｐゴシック" charset="-128"/>
                <a:cs typeface="Arial" pitchFamily="34" charset="0"/>
              </a:rPr>
              <a:t>Thank</a:t>
            </a:r>
            <a:r>
              <a:rPr lang="it-IT" sz="4800" b="1" dirty="0">
                <a:solidFill>
                  <a:srgbClr val="6E7178"/>
                </a:solidFill>
                <a:ea typeface="ＭＳ Ｐゴシック" charset="-128"/>
                <a:cs typeface="Arial" pitchFamily="34" charset="0"/>
              </a:rPr>
              <a:t> </a:t>
            </a:r>
            <a:r>
              <a:rPr lang="it-IT" sz="4800" b="1" dirty="0" err="1">
                <a:solidFill>
                  <a:srgbClr val="6E7178"/>
                </a:solidFill>
                <a:ea typeface="ＭＳ Ｐゴシック" charset="-128"/>
                <a:cs typeface="Arial" pitchFamily="34" charset="0"/>
              </a:rPr>
              <a:t>You</a:t>
            </a:r>
            <a:r>
              <a:rPr lang="it-IT" sz="4800" b="1" dirty="0">
                <a:solidFill>
                  <a:srgbClr val="6E7178"/>
                </a:solidFill>
                <a:ea typeface="ＭＳ Ｐゴシック" charset="-128"/>
                <a:cs typeface="Arial" pitchFamily="34" charset="0"/>
              </a:rPr>
              <a:t>!</a:t>
            </a:r>
          </a:p>
        </p:txBody>
      </p:sp>
    </p:spTree>
    <p:extLst>
      <p:ext uri="{BB962C8B-B14F-4D97-AF65-F5344CB8AC3E}">
        <p14:creationId xmlns:p14="http://schemas.microsoft.com/office/powerpoint/2010/main" val="1486743117"/>
      </p:ext>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slideLayout" Target="../slideLayouts/slideLayout28.xml"/><Relationship Id="rId14" Type="http://schemas.openxmlformats.org/officeDocument/2006/relationships/slideLayout" Target="../slideLayouts/slideLayout29.xml"/><Relationship Id="rId15" Type="http://schemas.openxmlformats.org/officeDocument/2006/relationships/slideLayout" Target="../slideLayouts/slideLayout30.xml"/><Relationship Id="rId16" Type="http://schemas.openxmlformats.org/officeDocument/2006/relationships/theme" Target="../theme/theme2.xml"/><Relationship Id="rId17" Type="http://schemas.openxmlformats.org/officeDocument/2006/relationships/image" Target="../media/image1.png"/><Relationship Id="rId18" Type="http://schemas.openxmlformats.org/officeDocument/2006/relationships/image" Target="../media/image2.png"/><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9.xml"/><Relationship Id="rId20" Type="http://schemas.openxmlformats.org/officeDocument/2006/relationships/image" Target="../media/image1.png"/><Relationship Id="rId21" Type="http://schemas.openxmlformats.org/officeDocument/2006/relationships/image" Target="../media/image2.png"/><Relationship Id="rId10" Type="http://schemas.openxmlformats.org/officeDocument/2006/relationships/slideLayout" Target="../slideLayouts/slideLayout40.xml"/><Relationship Id="rId11" Type="http://schemas.openxmlformats.org/officeDocument/2006/relationships/slideLayout" Target="../slideLayouts/slideLayout41.xml"/><Relationship Id="rId12" Type="http://schemas.openxmlformats.org/officeDocument/2006/relationships/slideLayout" Target="../slideLayouts/slideLayout42.xml"/><Relationship Id="rId13" Type="http://schemas.openxmlformats.org/officeDocument/2006/relationships/slideLayout" Target="../slideLayouts/slideLayout43.xml"/><Relationship Id="rId14" Type="http://schemas.openxmlformats.org/officeDocument/2006/relationships/slideLayout" Target="../slideLayouts/slideLayout44.xml"/><Relationship Id="rId15" Type="http://schemas.openxmlformats.org/officeDocument/2006/relationships/slideLayout" Target="../slideLayouts/slideLayout45.xml"/><Relationship Id="rId16" Type="http://schemas.openxmlformats.org/officeDocument/2006/relationships/slideLayout" Target="../slideLayouts/slideLayout46.xml"/><Relationship Id="rId17" Type="http://schemas.openxmlformats.org/officeDocument/2006/relationships/slideLayout" Target="../slideLayouts/slideLayout47.xml"/><Relationship Id="rId18" Type="http://schemas.openxmlformats.org/officeDocument/2006/relationships/slideLayout" Target="../slideLayouts/slideLayout48.xml"/><Relationship Id="rId19" Type="http://schemas.openxmlformats.org/officeDocument/2006/relationships/theme" Target="../theme/theme3.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9.xml"/><Relationship Id="rId12" Type="http://schemas.openxmlformats.org/officeDocument/2006/relationships/slideLayout" Target="../slideLayouts/slideLayout60.xml"/><Relationship Id="rId13" Type="http://schemas.openxmlformats.org/officeDocument/2006/relationships/slideLayout" Target="../slideLayouts/slideLayout61.xml"/><Relationship Id="rId14" Type="http://schemas.openxmlformats.org/officeDocument/2006/relationships/slideLayout" Target="../slideLayouts/slideLayout62.xml"/><Relationship Id="rId15" Type="http://schemas.openxmlformats.org/officeDocument/2006/relationships/slideLayout" Target="../slideLayouts/slideLayout63.xml"/><Relationship Id="rId16" Type="http://schemas.openxmlformats.org/officeDocument/2006/relationships/theme" Target="../theme/theme4.xml"/><Relationship Id="rId17" Type="http://schemas.openxmlformats.org/officeDocument/2006/relationships/image" Target="../media/image1.png"/><Relationship Id="rId18" Type="http://schemas.openxmlformats.org/officeDocument/2006/relationships/image" Target="../media/image2.png"/><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 Id="rId9" Type="http://schemas.openxmlformats.org/officeDocument/2006/relationships/slideLayout" Target="../slideLayouts/slideLayout57.xml"/><Relationship Id="rId10"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72.xml"/><Relationship Id="rId20" Type="http://schemas.openxmlformats.org/officeDocument/2006/relationships/image" Target="../media/image2.png"/><Relationship Id="rId10" Type="http://schemas.openxmlformats.org/officeDocument/2006/relationships/slideLayout" Target="../slideLayouts/slideLayout73.xml"/><Relationship Id="rId11" Type="http://schemas.openxmlformats.org/officeDocument/2006/relationships/slideLayout" Target="../slideLayouts/slideLayout74.xml"/><Relationship Id="rId12" Type="http://schemas.openxmlformats.org/officeDocument/2006/relationships/slideLayout" Target="../slideLayouts/slideLayout75.xml"/><Relationship Id="rId13" Type="http://schemas.openxmlformats.org/officeDocument/2006/relationships/slideLayout" Target="../slideLayouts/slideLayout76.xml"/><Relationship Id="rId14" Type="http://schemas.openxmlformats.org/officeDocument/2006/relationships/slideLayout" Target="../slideLayouts/slideLayout77.xml"/><Relationship Id="rId15" Type="http://schemas.openxmlformats.org/officeDocument/2006/relationships/slideLayout" Target="../slideLayouts/slideLayout78.xml"/><Relationship Id="rId16" Type="http://schemas.openxmlformats.org/officeDocument/2006/relationships/slideLayout" Target="../slideLayouts/slideLayout79.xml"/><Relationship Id="rId17" Type="http://schemas.openxmlformats.org/officeDocument/2006/relationships/slideLayout" Target="../slideLayouts/slideLayout80.xml"/><Relationship Id="rId18" Type="http://schemas.openxmlformats.org/officeDocument/2006/relationships/theme" Target="../theme/theme5.xml"/><Relationship Id="rId19" Type="http://schemas.openxmlformats.org/officeDocument/2006/relationships/image" Target="../media/image1.png"/><Relationship Id="rId1" Type="http://schemas.openxmlformats.org/officeDocument/2006/relationships/slideLayout" Target="../slideLayouts/slideLayout64.xml"/><Relationship Id="rId2" Type="http://schemas.openxmlformats.org/officeDocument/2006/relationships/slideLayout" Target="../slideLayouts/slideLayout65.xml"/><Relationship Id="rId3" Type="http://schemas.openxmlformats.org/officeDocument/2006/relationships/slideLayout" Target="../slideLayouts/slideLayout66.xml"/><Relationship Id="rId4" Type="http://schemas.openxmlformats.org/officeDocument/2006/relationships/slideLayout" Target="../slideLayouts/slideLayout67.xml"/><Relationship Id="rId5" Type="http://schemas.openxmlformats.org/officeDocument/2006/relationships/slideLayout" Target="../slideLayouts/slideLayout68.xml"/><Relationship Id="rId6" Type="http://schemas.openxmlformats.org/officeDocument/2006/relationships/slideLayout" Target="../slideLayouts/slideLayout69.xml"/><Relationship Id="rId7" Type="http://schemas.openxmlformats.org/officeDocument/2006/relationships/slideLayout" Target="../slideLayouts/slideLayout70.xml"/><Relationship Id="rId8"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89.xml"/><Relationship Id="rId20" Type="http://schemas.openxmlformats.org/officeDocument/2006/relationships/theme" Target="../theme/theme6.xml"/><Relationship Id="rId21" Type="http://schemas.openxmlformats.org/officeDocument/2006/relationships/image" Target="../media/image5.jpeg"/><Relationship Id="rId22" Type="http://schemas.openxmlformats.org/officeDocument/2006/relationships/image" Target="../media/image6.jpeg"/><Relationship Id="rId10" Type="http://schemas.openxmlformats.org/officeDocument/2006/relationships/slideLayout" Target="../slideLayouts/slideLayout90.xml"/><Relationship Id="rId11" Type="http://schemas.openxmlformats.org/officeDocument/2006/relationships/slideLayout" Target="../slideLayouts/slideLayout91.xml"/><Relationship Id="rId12" Type="http://schemas.openxmlformats.org/officeDocument/2006/relationships/slideLayout" Target="../slideLayouts/slideLayout92.xml"/><Relationship Id="rId13" Type="http://schemas.openxmlformats.org/officeDocument/2006/relationships/slideLayout" Target="../slideLayouts/slideLayout93.xml"/><Relationship Id="rId14" Type="http://schemas.openxmlformats.org/officeDocument/2006/relationships/slideLayout" Target="../slideLayouts/slideLayout94.xml"/><Relationship Id="rId15" Type="http://schemas.openxmlformats.org/officeDocument/2006/relationships/slideLayout" Target="../slideLayouts/slideLayout95.xml"/><Relationship Id="rId16" Type="http://schemas.openxmlformats.org/officeDocument/2006/relationships/slideLayout" Target="../slideLayouts/slideLayout96.xml"/><Relationship Id="rId17" Type="http://schemas.openxmlformats.org/officeDocument/2006/relationships/slideLayout" Target="../slideLayouts/slideLayout97.xml"/><Relationship Id="rId18" Type="http://schemas.openxmlformats.org/officeDocument/2006/relationships/slideLayout" Target="../slideLayouts/slideLayout98.xml"/><Relationship Id="rId19" Type="http://schemas.openxmlformats.org/officeDocument/2006/relationships/slideLayout" Target="../slideLayouts/slideLayout99.xml"/><Relationship Id="rId1" Type="http://schemas.openxmlformats.org/officeDocument/2006/relationships/slideLayout" Target="../slideLayouts/slideLayout81.xml"/><Relationship Id="rId2" Type="http://schemas.openxmlformats.org/officeDocument/2006/relationships/slideLayout" Target="../slideLayouts/slideLayout82.xml"/><Relationship Id="rId3" Type="http://schemas.openxmlformats.org/officeDocument/2006/relationships/slideLayout" Target="../slideLayouts/slideLayout83.xml"/><Relationship Id="rId4" Type="http://schemas.openxmlformats.org/officeDocument/2006/relationships/slideLayout" Target="../slideLayouts/slideLayout84.xml"/><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1026" name="Immagine 5" descr="PP_2B.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6191250"/>
            <a:ext cx="9144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magine 4" descr="B3_1B.png"/>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6296025" y="0"/>
            <a:ext cx="28479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title"/>
          </p:nvPr>
        </p:nvSpPr>
        <p:spPr bwMode="auto">
          <a:xfrm>
            <a:off x="323850" y="304800"/>
            <a:ext cx="845978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lo stile del titolo</a:t>
            </a:r>
          </a:p>
        </p:txBody>
      </p:sp>
      <p:sp>
        <p:nvSpPr>
          <p:cNvPr id="1029" name="Rectangle 4"/>
          <p:cNvSpPr>
            <a:spLocks noGrp="1" noChangeArrowheads="1"/>
          </p:cNvSpPr>
          <p:nvPr>
            <p:ph type="body" idx="1"/>
          </p:nvPr>
        </p:nvSpPr>
        <p:spPr bwMode="auto">
          <a:xfrm>
            <a:off x="323850" y="1524000"/>
            <a:ext cx="8459788"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p:txBody>
      </p:sp>
    </p:spTree>
    <p:extLst>
      <p:ext uri="{BB962C8B-B14F-4D97-AF65-F5344CB8AC3E}">
        <p14:creationId xmlns:p14="http://schemas.microsoft.com/office/powerpoint/2010/main" val="3985291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767" r:id="rId15"/>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3200" b="1">
          <a:solidFill>
            <a:srgbClr val="4B90CF"/>
          </a:solidFill>
          <a:latin typeface="+mj-lt"/>
          <a:ea typeface="ＭＳ Ｐゴシック" charset="-128"/>
          <a:cs typeface="ＭＳ Ｐゴシック" charset="-128"/>
        </a:defRPr>
      </a:lvl1pPr>
      <a:lvl2pPr algn="l" rtl="0" eaLnBrk="0" fontAlgn="base" hangingPunct="0">
        <a:spcBef>
          <a:spcPct val="0"/>
        </a:spcBef>
        <a:spcAft>
          <a:spcPct val="0"/>
        </a:spcAft>
        <a:defRPr sz="3200" b="1">
          <a:solidFill>
            <a:srgbClr val="4B90CF"/>
          </a:solidFill>
          <a:latin typeface="Arial" charset="0"/>
          <a:ea typeface="ＭＳ Ｐゴシック" charset="-128"/>
          <a:cs typeface="ＭＳ Ｐゴシック" charset="-128"/>
        </a:defRPr>
      </a:lvl2pPr>
      <a:lvl3pPr algn="l" rtl="0" eaLnBrk="0" fontAlgn="base" hangingPunct="0">
        <a:spcBef>
          <a:spcPct val="0"/>
        </a:spcBef>
        <a:spcAft>
          <a:spcPct val="0"/>
        </a:spcAft>
        <a:defRPr sz="3200" b="1">
          <a:solidFill>
            <a:srgbClr val="4B90CF"/>
          </a:solidFill>
          <a:latin typeface="Arial" charset="0"/>
          <a:ea typeface="ＭＳ Ｐゴシック" charset="-128"/>
          <a:cs typeface="ＭＳ Ｐゴシック" charset="-128"/>
        </a:defRPr>
      </a:lvl3pPr>
      <a:lvl4pPr algn="l" rtl="0" eaLnBrk="0" fontAlgn="base" hangingPunct="0">
        <a:spcBef>
          <a:spcPct val="0"/>
        </a:spcBef>
        <a:spcAft>
          <a:spcPct val="0"/>
        </a:spcAft>
        <a:defRPr sz="3200" b="1">
          <a:solidFill>
            <a:srgbClr val="4B90CF"/>
          </a:solidFill>
          <a:latin typeface="Arial" charset="0"/>
          <a:ea typeface="ＭＳ Ｐゴシック" charset="-128"/>
          <a:cs typeface="ＭＳ Ｐゴシック" charset="-128"/>
        </a:defRPr>
      </a:lvl4pPr>
      <a:lvl5pPr algn="l" rtl="0" eaLnBrk="0" fontAlgn="base" hangingPunct="0">
        <a:spcBef>
          <a:spcPct val="0"/>
        </a:spcBef>
        <a:spcAft>
          <a:spcPct val="0"/>
        </a:spcAft>
        <a:defRPr sz="3200" b="1">
          <a:solidFill>
            <a:srgbClr val="4B90CF"/>
          </a:solidFill>
          <a:latin typeface="Arial" charset="0"/>
          <a:ea typeface="ＭＳ Ｐゴシック" charset="-128"/>
          <a:cs typeface="ＭＳ Ｐゴシック" charset="-128"/>
        </a:defRPr>
      </a:lvl5pPr>
      <a:lvl6pPr marL="457200" algn="l" rtl="0" fontAlgn="base">
        <a:spcBef>
          <a:spcPct val="0"/>
        </a:spcBef>
        <a:spcAft>
          <a:spcPct val="0"/>
        </a:spcAft>
        <a:defRPr b="1">
          <a:solidFill>
            <a:srgbClr val="008FCB"/>
          </a:solidFill>
          <a:latin typeface="Arial" charset="0"/>
        </a:defRPr>
      </a:lvl6pPr>
      <a:lvl7pPr marL="914400" algn="l" rtl="0" fontAlgn="base">
        <a:spcBef>
          <a:spcPct val="0"/>
        </a:spcBef>
        <a:spcAft>
          <a:spcPct val="0"/>
        </a:spcAft>
        <a:defRPr b="1">
          <a:solidFill>
            <a:srgbClr val="008FCB"/>
          </a:solidFill>
          <a:latin typeface="Arial" charset="0"/>
        </a:defRPr>
      </a:lvl7pPr>
      <a:lvl8pPr marL="1371600" algn="l" rtl="0" fontAlgn="base">
        <a:spcBef>
          <a:spcPct val="0"/>
        </a:spcBef>
        <a:spcAft>
          <a:spcPct val="0"/>
        </a:spcAft>
        <a:defRPr b="1">
          <a:solidFill>
            <a:srgbClr val="008FCB"/>
          </a:solidFill>
          <a:latin typeface="Arial" charset="0"/>
        </a:defRPr>
      </a:lvl8pPr>
      <a:lvl9pPr marL="1828800" algn="l" rtl="0" fontAlgn="base">
        <a:spcBef>
          <a:spcPct val="0"/>
        </a:spcBef>
        <a:spcAft>
          <a:spcPct val="0"/>
        </a:spcAft>
        <a:defRPr b="1">
          <a:solidFill>
            <a:srgbClr val="008FCB"/>
          </a:solidFill>
          <a:latin typeface="Arial" charset="0"/>
        </a:defRPr>
      </a:lvl9pPr>
    </p:titleStyle>
    <p:bodyStyle>
      <a:lvl1pPr marL="342900" indent="-342900" algn="l" rtl="0" eaLnBrk="0" fontAlgn="base" hangingPunct="0">
        <a:spcBef>
          <a:spcPct val="20000"/>
        </a:spcBef>
        <a:spcAft>
          <a:spcPct val="0"/>
        </a:spcAft>
        <a:buChar char="•"/>
        <a:defRPr sz="2000" b="1">
          <a:solidFill>
            <a:srgbClr val="6E7178"/>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000">
          <a:solidFill>
            <a:srgbClr val="6E7178"/>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6E7178"/>
          </a:solidFill>
          <a:latin typeface="+mn-lt"/>
          <a:ea typeface="ヒラギノ角ゴ Pro W3" charset="-128"/>
          <a:cs typeface="ヒラギノ角ゴ Pro W3" charset="-128"/>
        </a:defRPr>
      </a:lvl3pPr>
      <a:lvl4pPr marL="1600200" indent="-228600" algn="l" rtl="0" eaLnBrk="0" fontAlgn="base" hangingPunct="0">
        <a:spcBef>
          <a:spcPct val="20000"/>
        </a:spcBef>
        <a:spcAft>
          <a:spcPct val="0"/>
        </a:spcAft>
        <a:buChar char="–"/>
        <a:defRPr sz="1600">
          <a:solidFill>
            <a:srgbClr val="6E7178"/>
          </a:solidFill>
          <a:latin typeface="+mn-lt"/>
          <a:ea typeface="ヒラギノ角ゴ Pro W3" charset="-128"/>
        </a:defRPr>
      </a:lvl4pPr>
      <a:lvl5pPr marL="2057400" indent="-228600" algn="l" rtl="0" eaLnBrk="0" fontAlgn="base" hangingPunct="0">
        <a:spcBef>
          <a:spcPct val="20000"/>
        </a:spcBef>
        <a:spcAft>
          <a:spcPct val="0"/>
        </a:spcAft>
        <a:buChar char="•"/>
        <a:defRPr sz="1400">
          <a:solidFill>
            <a:srgbClr val="6E7178"/>
          </a:solidFill>
          <a:latin typeface="+mn-lt"/>
          <a:ea typeface="Geneva" pitchFamily="-84" charset="-128"/>
          <a:cs typeface="Geneva" pitchFamily="-84" charset="-128"/>
        </a:defRPr>
      </a:lvl5pPr>
      <a:lvl6pPr marL="2514600" indent="-228600" algn="l" rtl="0" fontAlgn="base">
        <a:spcBef>
          <a:spcPct val="20000"/>
        </a:spcBef>
        <a:spcAft>
          <a:spcPct val="0"/>
        </a:spcAft>
        <a:buChar char="•"/>
        <a:defRPr sz="1600">
          <a:solidFill>
            <a:srgbClr val="72797F"/>
          </a:solidFill>
          <a:latin typeface="+mn-lt"/>
          <a:ea typeface="ＭＳ Ｐゴシック" charset="-128"/>
        </a:defRPr>
      </a:lvl6pPr>
      <a:lvl7pPr marL="2971800" indent="-228600" algn="l" rtl="0" fontAlgn="base">
        <a:spcBef>
          <a:spcPct val="20000"/>
        </a:spcBef>
        <a:spcAft>
          <a:spcPct val="0"/>
        </a:spcAft>
        <a:buChar char="•"/>
        <a:defRPr sz="1600">
          <a:solidFill>
            <a:srgbClr val="72797F"/>
          </a:solidFill>
          <a:latin typeface="+mn-lt"/>
          <a:ea typeface="ＭＳ Ｐゴシック" charset="-128"/>
        </a:defRPr>
      </a:lvl7pPr>
      <a:lvl8pPr marL="3429000" indent="-228600" algn="l" rtl="0" fontAlgn="base">
        <a:spcBef>
          <a:spcPct val="20000"/>
        </a:spcBef>
        <a:spcAft>
          <a:spcPct val="0"/>
        </a:spcAft>
        <a:buChar char="•"/>
        <a:defRPr sz="1600">
          <a:solidFill>
            <a:srgbClr val="72797F"/>
          </a:solidFill>
          <a:latin typeface="+mn-lt"/>
          <a:ea typeface="ＭＳ Ｐゴシック" charset="-128"/>
        </a:defRPr>
      </a:lvl8pPr>
      <a:lvl9pPr marL="3886200" indent="-228600" algn="l" rtl="0" fontAlgn="base">
        <a:spcBef>
          <a:spcPct val="20000"/>
        </a:spcBef>
        <a:spcAft>
          <a:spcPct val="0"/>
        </a:spcAft>
        <a:buChar char="•"/>
        <a:defRPr sz="1600">
          <a:solidFill>
            <a:srgbClr val="72797F"/>
          </a:solidFill>
          <a:latin typeface="+mn-lt"/>
          <a:ea typeface="ＭＳ Ｐゴシック"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11266" name="Immagine 5" descr="PP_2B.png"/>
          <p:cNvPicPr>
            <a:picLocks noChangeAspect="1"/>
          </p:cNvPicPr>
          <p:nvPr/>
        </p:nvPicPr>
        <p:blipFill>
          <a:blip r:embed="rId17" cstate="print"/>
          <a:srcRect/>
          <a:stretch>
            <a:fillRect/>
          </a:stretch>
        </p:blipFill>
        <p:spPr bwMode="auto">
          <a:xfrm>
            <a:off x="0" y="6191250"/>
            <a:ext cx="9144000" cy="666750"/>
          </a:xfrm>
          <a:prstGeom prst="rect">
            <a:avLst/>
          </a:prstGeom>
          <a:noFill/>
          <a:ln w="9525">
            <a:noFill/>
            <a:miter lim="800000"/>
            <a:headEnd/>
            <a:tailEnd/>
          </a:ln>
        </p:spPr>
      </p:pic>
      <p:pic>
        <p:nvPicPr>
          <p:cNvPr id="11267" name="Immagine 4" descr="B3_1B.png"/>
          <p:cNvPicPr>
            <a:picLocks noChangeAspect="1"/>
          </p:cNvPicPr>
          <p:nvPr/>
        </p:nvPicPr>
        <p:blipFill>
          <a:blip r:embed="rId18" cstate="print"/>
          <a:srcRect/>
          <a:stretch>
            <a:fillRect/>
          </a:stretch>
        </p:blipFill>
        <p:spPr bwMode="auto">
          <a:xfrm>
            <a:off x="6296025" y="0"/>
            <a:ext cx="2847975" cy="612775"/>
          </a:xfrm>
          <a:prstGeom prst="rect">
            <a:avLst/>
          </a:prstGeom>
          <a:noFill/>
          <a:ln w="9525">
            <a:noFill/>
            <a:miter lim="800000"/>
            <a:headEnd/>
            <a:tailEnd/>
          </a:ln>
        </p:spPr>
      </p:pic>
      <p:sp>
        <p:nvSpPr>
          <p:cNvPr id="11268" name="Rectangle 3"/>
          <p:cNvSpPr>
            <a:spLocks noGrp="1" noChangeArrowheads="1"/>
          </p:cNvSpPr>
          <p:nvPr>
            <p:ph type="title"/>
          </p:nvPr>
        </p:nvSpPr>
        <p:spPr bwMode="auto">
          <a:xfrm>
            <a:off x="323850" y="304800"/>
            <a:ext cx="8459788" cy="603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lo stile del titolo</a:t>
            </a:r>
          </a:p>
        </p:txBody>
      </p:sp>
      <p:sp>
        <p:nvSpPr>
          <p:cNvPr id="11269" name="Rectangle 4"/>
          <p:cNvSpPr>
            <a:spLocks noGrp="1" noChangeArrowheads="1"/>
          </p:cNvSpPr>
          <p:nvPr>
            <p:ph type="body" idx="1"/>
          </p:nvPr>
        </p:nvSpPr>
        <p:spPr bwMode="auto">
          <a:xfrm>
            <a:off x="323850" y="1524000"/>
            <a:ext cx="8459788" cy="4713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p:txBody>
      </p:sp>
    </p:spTree>
    <p:extLst>
      <p:ext uri="{BB962C8B-B14F-4D97-AF65-F5344CB8AC3E}">
        <p14:creationId xmlns:p14="http://schemas.microsoft.com/office/powerpoint/2010/main" val="3513822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3200" b="1">
          <a:solidFill>
            <a:srgbClr val="4B90CF"/>
          </a:solidFill>
          <a:latin typeface="+mj-lt"/>
          <a:ea typeface="ＭＳ Ｐゴシック" charset="-128"/>
          <a:cs typeface="ＭＳ Ｐゴシック" charset="-128"/>
        </a:defRPr>
      </a:lvl1pPr>
      <a:lvl2pPr algn="l" rtl="0" eaLnBrk="0" fontAlgn="base" hangingPunct="0">
        <a:spcBef>
          <a:spcPct val="0"/>
        </a:spcBef>
        <a:spcAft>
          <a:spcPct val="0"/>
        </a:spcAft>
        <a:defRPr sz="3200" b="1">
          <a:solidFill>
            <a:srgbClr val="4B90CF"/>
          </a:solidFill>
          <a:latin typeface="Arial" charset="0"/>
          <a:ea typeface="ＭＳ Ｐゴシック" charset="-128"/>
          <a:cs typeface="ＭＳ Ｐゴシック" charset="-128"/>
        </a:defRPr>
      </a:lvl2pPr>
      <a:lvl3pPr algn="l" rtl="0" eaLnBrk="0" fontAlgn="base" hangingPunct="0">
        <a:spcBef>
          <a:spcPct val="0"/>
        </a:spcBef>
        <a:spcAft>
          <a:spcPct val="0"/>
        </a:spcAft>
        <a:defRPr sz="3200" b="1">
          <a:solidFill>
            <a:srgbClr val="4B90CF"/>
          </a:solidFill>
          <a:latin typeface="Arial" charset="0"/>
          <a:ea typeface="ＭＳ Ｐゴシック" charset="-128"/>
          <a:cs typeface="ＭＳ Ｐゴシック" charset="-128"/>
        </a:defRPr>
      </a:lvl3pPr>
      <a:lvl4pPr algn="l" rtl="0" eaLnBrk="0" fontAlgn="base" hangingPunct="0">
        <a:spcBef>
          <a:spcPct val="0"/>
        </a:spcBef>
        <a:spcAft>
          <a:spcPct val="0"/>
        </a:spcAft>
        <a:defRPr sz="3200" b="1">
          <a:solidFill>
            <a:srgbClr val="4B90CF"/>
          </a:solidFill>
          <a:latin typeface="Arial" charset="0"/>
          <a:ea typeface="ＭＳ Ｐゴシック" charset="-128"/>
          <a:cs typeface="ＭＳ Ｐゴシック" charset="-128"/>
        </a:defRPr>
      </a:lvl4pPr>
      <a:lvl5pPr algn="l" rtl="0" eaLnBrk="0" fontAlgn="base" hangingPunct="0">
        <a:spcBef>
          <a:spcPct val="0"/>
        </a:spcBef>
        <a:spcAft>
          <a:spcPct val="0"/>
        </a:spcAft>
        <a:defRPr sz="3200" b="1">
          <a:solidFill>
            <a:srgbClr val="4B90CF"/>
          </a:solidFill>
          <a:latin typeface="Arial" charset="0"/>
          <a:ea typeface="ＭＳ Ｐゴシック" charset="-128"/>
          <a:cs typeface="ＭＳ Ｐゴシック" charset="-128"/>
        </a:defRPr>
      </a:lvl5pPr>
      <a:lvl6pPr marL="457200" algn="l" rtl="0" fontAlgn="base">
        <a:spcBef>
          <a:spcPct val="0"/>
        </a:spcBef>
        <a:spcAft>
          <a:spcPct val="0"/>
        </a:spcAft>
        <a:defRPr b="1">
          <a:solidFill>
            <a:srgbClr val="008FCB"/>
          </a:solidFill>
          <a:latin typeface="Arial" charset="0"/>
        </a:defRPr>
      </a:lvl6pPr>
      <a:lvl7pPr marL="914400" algn="l" rtl="0" fontAlgn="base">
        <a:spcBef>
          <a:spcPct val="0"/>
        </a:spcBef>
        <a:spcAft>
          <a:spcPct val="0"/>
        </a:spcAft>
        <a:defRPr b="1">
          <a:solidFill>
            <a:srgbClr val="008FCB"/>
          </a:solidFill>
          <a:latin typeface="Arial" charset="0"/>
        </a:defRPr>
      </a:lvl7pPr>
      <a:lvl8pPr marL="1371600" algn="l" rtl="0" fontAlgn="base">
        <a:spcBef>
          <a:spcPct val="0"/>
        </a:spcBef>
        <a:spcAft>
          <a:spcPct val="0"/>
        </a:spcAft>
        <a:defRPr b="1">
          <a:solidFill>
            <a:srgbClr val="008FCB"/>
          </a:solidFill>
          <a:latin typeface="Arial" charset="0"/>
        </a:defRPr>
      </a:lvl8pPr>
      <a:lvl9pPr marL="1828800" algn="l" rtl="0" fontAlgn="base">
        <a:spcBef>
          <a:spcPct val="0"/>
        </a:spcBef>
        <a:spcAft>
          <a:spcPct val="0"/>
        </a:spcAft>
        <a:defRPr b="1">
          <a:solidFill>
            <a:srgbClr val="008FCB"/>
          </a:solidFill>
          <a:latin typeface="Arial" charset="0"/>
        </a:defRPr>
      </a:lvl9pPr>
    </p:titleStyle>
    <p:bodyStyle>
      <a:lvl1pPr marL="342900" indent="-342900" algn="l" rtl="0" eaLnBrk="0" fontAlgn="base" hangingPunct="0">
        <a:spcBef>
          <a:spcPct val="20000"/>
        </a:spcBef>
        <a:spcAft>
          <a:spcPct val="0"/>
        </a:spcAft>
        <a:buChar char="•"/>
        <a:defRPr sz="2000" b="1">
          <a:solidFill>
            <a:srgbClr val="6E7178"/>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000">
          <a:solidFill>
            <a:srgbClr val="6E7178"/>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6E7178"/>
          </a:solidFill>
          <a:latin typeface="+mn-lt"/>
          <a:ea typeface="ヒラギノ角ゴ Pro W3" charset="-128"/>
          <a:cs typeface="ヒラギノ角ゴ Pro W3" charset="-128"/>
        </a:defRPr>
      </a:lvl3pPr>
      <a:lvl4pPr marL="1600200" indent="-228600" algn="l" rtl="0" eaLnBrk="0" fontAlgn="base" hangingPunct="0">
        <a:spcBef>
          <a:spcPct val="20000"/>
        </a:spcBef>
        <a:spcAft>
          <a:spcPct val="0"/>
        </a:spcAft>
        <a:buChar char="–"/>
        <a:defRPr sz="1600">
          <a:solidFill>
            <a:srgbClr val="6E7178"/>
          </a:solidFill>
          <a:latin typeface="+mn-lt"/>
          <a:ea typeface="ヒラギノ角ゴ Pro W3" charset="-128"/>
          <a:cs typeface="ヒラギノ角ゴ Pro W3"/>
        </a:defRPr>
      </a:lvl4pPr>
      <a:lvl5pPr marL="2057400" indent="-228600" algn="l" rtl="0" eaLnBrk="0" fontAlgn="base" hangingPunct="0">
        <a:spcBef>
          <a:spcPct val="20000"/>
        </a:spcBef>
        <a:spcAft>
          <a:spcPct val="0"/>
        </a:spcAft>
        <a:buChar char="•"/>
        <a:defRPr sz="1400">
          <a:solidFill>
            <a:srgbClr val="6E7178"/>
          </a:solidFill>
          <a:latin typeface="+mn-lt"/>
          <a:ea typeface="ヒラギノ角ゴ Pro W3" charset="-128"/>
          <a:cs typeface="ヒラギノ角ゴ Pro W3"/>
        </a:defRPr>
      </a:lvl5pPr>
      <a:lvl6pPr marL="2514600" indent="-228600" algn="l" rtl="0" fontAlgn="base">
        <a:spcBef>
          <a:spcPct val="20000"/>
        </a:spcBef>
        <a:spcAft>
          <a:spcPct val="0"/>
        </a:spcAft>
        <a:buChar char="•"/>
        <a:defRPr sz="1600">
          <a:solidFill>
            <a:srgbClr val="72797F"/>
          </a:solidFill>
          <a:latin typeface="+mn-lt"/>
          <a:ea typeface="ＭＳ Ｐゴシック" charset="-128"/>
        </a:defRPr>
      </a:lvl6pPr>
      <a:lvl7pPr marL="2971800" indent="-228600" algn="l" rtl="0" fontAlgn="base">
        <a:spcBef>
          <a:spcPct val="20000"/>
        </a:spcBef>
        <a:spcAft>
          <a:spcPct val="0"/>
        </a:spcAft>
        <a:buChar char="•"/>
        <a:defRPr sz="1600">
          <a:solidFill>
            <a:srgbClr val="72797F"/>
          </a:solidFill>
          <a:latin typeface="+mn-lt"/>
          <a:ea typeface="ＭＳ Ｐゴシック" charset="-128"/>
        </a:defRPr>
      </a:lvl7pPr>
      <a:lvl8pPr marL="3429000" indent="-228600" algn="l" rtl="0" fontAlgn="base">
        <a:spcBef>
          <a:spcPct val="20000"/>
        </a:spcBef>
        <a:spcAft>
          <a:spcPct val="0"/>
        </a:spcAft>
        <a:buChar char="•"/>
        <a:defRPr sz="1600">
          <a:solidFill>
            <a:srgbClr val="72797F"/>
          </a:solidFill>
          <a:latin typeface="+mn-lt"/>
          <a:ea typeface="ＭＳ Ｐゴシック" charset="-128"/>
        </a:defRPr>
      </a:lvl8pPr>
      <a:lvl9pPr marL="3886200" indent="-228600" algn="l" rtl="0" fontAlgn="base">
        <a:spcBef>
          <a:spcPct val="20000"/>
        </a:spcBef>
        <a:spcAft>
          <a:spcPct val="0"/>
        </a:spcAft>
        <a:buChar char="•"/>
        <a:defRPr sz="1600">
          <a:solidFill>
            <a:srgbClr val="72797F"/>
          </a:solidFill>
          <a:latin typeface="+mn-lt"/>
          <a:ea typeface="ＭＳ Ｐゴシック"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1026" name="Immagine 5" descr="PP_2B.png"/>
          <p:cNvPicPr>
            <a:picLocks noChangeAspect="1"/>
          </p:cNvPicPr>
          <p:nvPr userDrawn="1"/>
        </p:nvPicPr>
        <p:blipFill>
          <a:blip r:embed="rId20" cstate="print"/>
          <a:srcRect/>
          <a:stretch>
            <a:fillRect/>
          </a:stretch>
        </p:blipFill>
        <p:spPr bwMode="auto">
          <a:xfrm>
            <a:off x="0" y="6191250"/>
            <a:ext cx="9144000" cy="666750"/>
          </a:xfrm>
          <a:prstGeom prst="rect">
            <a:avLst/>
          </a:prstGeom>
          <a:noFill/>
          <a:ln w="9525">
            <a:noFill/>
            <a:miter lim="800000"/>
            <a:headEnd/>
            <a:tailEnd/>
          </a:ln>
        </p:spPr>
      </p:pic>
      <p:pic>
        <p:nvPicPr>
          <p:cNvPr id="1027" name="Immagine 4" descr="B3_1B.png"/>
          <p:cNvPicPr>
            <a:picLocks noChangeAspect="1"/>
          </p:cNvPicPr>
          <p:nvPr userDrawn="1"/>
        </p:nvPicPr>
        <p:blipFill>
          <a:blip r:embed="rId21" cstate="print"/>
          <a:srcRect/>
          <a:stretch>
            <a:fillRect/>
          </a:stretch>
        </p:blipFill>
        <p:spPr bwMode="auto">
          <a:xfrm>
            <a:off x="6296025" y="0"/>
            <a:ext cx="2847975" cy="612775"/>
          </a:xfrm>
          <a:prstGeom prst="rect">
            <a:avLst/>
          </a:prstGeom>
          <a:noFill/>
          <a:ln w="9525">
            <a:noFill/>
            <a:miter lim="800000"/>
            <a:headEnd/>
            <a:tailEnd/>
          </a:ln>
        </p:spPr>
      </p:pic>
      <p:sp>
        <p:nvSpPr>
          <p:cNvPr id="1028" name="Rectangle 3"/>
          <p:cNvSpPr>
            <a:spLocks noGrp="1" noChangeArrowheads="1"/>
          </p:cNvSpPr>
          <p:nvPr>
            <p:ph type="title"/>
          </p:nvPr>
        </p:nvSpPr>
        <p:spPr bwMode="auto">
          <a:xfrm>
            <a:off x="323850" y="304800"/>
            <a:ext cx="8459788" cy="603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lo stile del titolo</a:t>
            </a:r>
          </a:p>
        </p:txBody>
      </p:sp>
      <p:sp>
        <p:nvSpPr>
          <p:cNvPr id="1029" name="Rectangle 4"/>
          <p:cNvSpPr>
            <a:spLocks noGrp="1" noChangeArrowheads="1"/>
          </p:cNvSpPr>
          <p:nvPr>
            <p:ph type="body" idx="1"/>
          </p:nvPr>
        </p:nvSpPr>
        <p:spPr bwMode="auto">
          <a:xfrm>
            <a:off x="323850" y="1524000"/>
            <a:ext cx="8459788" cy="4713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p:txBody>
      </p:sp>
    </p:spTree>
    <p:extLst>
      <p:ext uri="{BB962C8B-B14F-4D97-AF65-F5344CB8AC3E}">
        <p14:creationId xmlns:p14="http://schemas.microsoft.com/office/powerpoint/2010/main" val="292366275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68" r:id="rId16"/>
    <p:sldLayoutId id="2147483769" r:id="rId17"/>
    <p:sldLayoutId id="2147483770" r:id="rId18"/>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3200" b="1">
          <a:solidFill>
            <a:srgbClr val="4B90CF"/>
          </a:solidFill>
          <a:latin typeface="+mj-lt"/>
          <a:ea typeface="ＭＳ Ｐゴシック" charset="-128"/>
          <a:cs typeface="ＭＳ Ｐゴシック" charset="-128"/>
        </a:defRPr>
      </a:lvl1pPr>
      <a:lvl2pPr algn="l" rtl="0" eaLnBrk="0" fontAlgn="base" hangingPunct="0">
        <a:spcBef>
          <a:spcPct val="0"/>
        </a:spcBef>
        <a:spcAft>
          <a:spcPct val="0"/>
        </a:spcAft>
        <a:defRPr sz="3200" b="1">
          <a:solidFill>
            <a:srgbClr val="4B90CF"/>
          </a:solidFill>
          <a:latin typeface="Arial" charset="0"/>
          <a:ea typeface="ＭＳ Ｐゴシック" charset="-128"/>
          <a:cs typeface="ＭＳ Ｐゴシック" charset="-128"/>
        </a:defRPr>
      </a:lvl2pPr>
      <a:lvl3pPr algn="l" rtl="0" eaLnBrk="0" fontAlgn="base" hangingPunct="0">
        <a:spcBef>
          <a:spcPct val="0"/>
        </a:spcBef>
        <a:spcAft>
          <a:spcPct val="0"/>
        </a:spcAft>
        <a:defRPr sz="3200" b="1">
          <a:solidFill>
            <a:srgbClr val="4B90CF"/>
          </a:solidFill>
          <a:latin typeface="Arial" charset="0"/>
          <a:ea typeface="ＭＳ Ｐゴシック" charset="-128"/>
          <a:cs typeface="ＭＳ Ｐゴシック" charset="-128"/>
        </a:defRPr>
      </a:lvl3pPr>
      <a:lvl4pPr algn="l" rtl="0" eaLnBrk="0" fontAlgn="base" hangingPunct="0">
        <a:spcBef>
          <a:spcPct val="0"/>
        </a:spcBef>
        <a:spcAft>
          <a:spcPct val="0"/>
        </a:spcAft>
        <a:defRPr sz="3200" b="1">
          <a:solidFill>
            <a:srgbClr val="4B90CF"/>
          </a:solidFill>
          <a:latin typeface="Arial" charset="0"/>
          <a:ea typeface="ＭＳ Ｐゴシック" charset="-128"/>
          <a:cs typeface="ＭＳ Ｐゴシック" charset="-128"/>
        </a:defRPr>
      </a:lvl4pPr>
      <a:lvl5pPr algn="l" rtl="0" eaLnBrk="0" fontAlgn="base" hangingPunct="0">
        <a:spcBef>
          <a:spcPct val="0"/>
        </a:spcBef>
        <a:spcAft>
          <a:spcPct val="0"/>
        </a:spcAft>
        <a:defRPr sz="3200" b="1">
          <a:solidFill>
            <a:srgbClr val="4B90CF"/>
          </a:solidFill>
          <a:latin typeface="Arial" charset="0"/>
          <a:ea typeface="ＭＳ Ｐゴシック" charset="-128"/>
          <a:cs typeface="ＭＳ Ｐゴシック" charset="-128"/>
        </a:defRPr>
      </a:lvl5pPr>
      <a:lvl6pPr marL="457200" algn="l" rtl="0" fontAlgn="base">
        <a:spcBef>
          <a:spcPct val="0"/>
        </a:spcBef>
        <a:spcAft>
          <a:spcPct val="0"/>
        </a:spcAft>
        <a:defRPr b="1">
          <a:solidFill>
            <a:srgbClr val="008FCB"/>
          </a:solidFill>
          <a:latin typeface="Arial" charset="0"/>
        </a:defRPr>
      </a:lvl6pPr>
      <a:lvl7pPr marL="914400" algn="l" rtl="0" fontAlgn="base">
        <a:spcBef>
          <a:spcPct val="0"/>
        </a:spcBef>
        <a:spcAft>
          <a:spcPct val="0"/>
        </a:spcAft>
        <a:defRPr b="1">
          <a:solidFill>
            <a:srgbClr val="008FCB"/>
          </a:solidFill>
          <a:latin typeface="Arial" charset="0"/>
        </a:defRPr>
      </a:lvl7pPr>
      <a:lvl8pPr marL="1371600" algn="l" rtl="0" fontAlgn="base">
        <a:spcBef>
          <a:spcPct val="0"/>
        </a:spcBef>
        <a:spcAft>
          <a:spcPct val="0"/>
        </a:spcAft>
        <a:defRPr b="1">
          <a:solidFill>
            <a:srgbClr val="008FCB"/>
          </a:solidFill>
          <a:latin typeface="Arial" charset="0"/>
        </a:defRPr>
      </a:lvl8pPr>
      <a:lvl9pPr marL="1828800" algn="l" rtl="0" fontAlgn="base">
        <a:spcBef>
          <a:spcPct val="0"/>
        </a:spcBef>
        <a:spcAft>
          <a:spcPct val="0"/>
        </a:spcAft>
        <a:defRPr b="1">
          <a:solidFill>
            <a:srgbClr val="008FCB"/>
          </a:solidFill>
          <a:latin typeface="Arial" charset="0"/>
        </a:defRPr>
      </a:lvl9pPr>
    </p:titleStyle>
    <p:bodyStyle>
      <a:lvl1pPr marL="342900" indent="-342900" algn="l" rtl="0" eaLnBrk="0" fontAlgn="base" hangingPunct="0">
        <a:spcBef>
          <a:spcPct val="20000"/>
        </a:spcBef>
        <a:spcAft>
          <a:spcPct val="0"/>
        </a:spcAft>
        <a:buChar char="•"/>
        <a:defRPr sz="2000" b="1">
          <a:solidFill>
            <a:srgbClr val="6E7178"/>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000">
          <a:solidFill>
            <a:srgbClr val="6E7178"/>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6E7178"/>
          </a:solidFill>
          <a:latin typeface="+mn-lt"/>
          <a:ea typeface="ヒラギノ角ゴ Pro W3" charset="-128"/>
          <a:cs typeface="ヒラギノ角ゴ Pro W3" charset="-128"/>
        </a:defRPr>
      </a:lvl3pPr>
      <a:lvl4pPr marL="1600200" indent="-228600" algn="l" rtl="0" eaLnBrk="0" fontAlgn="base" hangingPunct="0">
        <a:spcBef>
          <a:spcPct val="20000"/>
        </a:spcBef>
        <a:spcAft>
          <a:spcPct val="0"/>
        </a:spcAft>
        <a:buChar char="–"/>
        <a:defRPr sz="1600">
          <a:solidFill>
            <a:srgbClr val="6E7178"/>
          </a:solidFill>
          <a:latin typeface="+mn-lt"/>
          <a:ea typeface="ヒラギノ角ゴ Pro W3" charset="-128"/>
        </a:defRPr>
      </a:lvl4pPr>
      <a:lvl5pPr marL="2057400" indent="-228600" algn="l" rtl="0" eaLnBrk="0" fontAlgn="base" hangingPunct="0">
        <a:spcBef>
          <a:spcPct val="20000"/>
        </a:spcBef>
        <a:spcAft>
          <a:spcPct val="0"/>
        </a:spcAft>
        <a:buChar char="•"/>
        <a:defRPr sz="1400">
          <a:solidFill>
            <a:srgbClr val="6E7178"/>
          </a:solidFill>
          <a:latin typeface="+mn-lt"/>
          <a:ea typeface="ヒラギノ角ゴ Pro W3" charset="-128"/>
        </a:defRPr>
      </a:lvl5pPr>
      <a:lvl6pPr marL="2514600" indent="-228600" algn="l" rtl="0" fontAlgn="base">
        <a:spcBef>
          <a:spcPct val="20000"/>
        </a:spcBef>
        <a:spcAft>
          <a:spcPct val="0"/>
        </a:spcAft>
        <a:buChar char="•"/>
        <a:defRPr sz="1600">
          <a:solidFill>
            <a:srgbClr val="72797F"/>
          </a:solidFill>
          <a:latin typeface="+mn-lt"/>
          <a:ea typeface="ＭＳ Ｐゴシック" charset="-128"/>
        </a:defRPr>
      </a:lvl6pPr>
      <a:lvl7pPr marL="2971800" indent="-228600" algn="l" rtl="0" fontAlgn="base">
        <a:spcBef>
          <a:spcPct val="20000"/>
        </a:spcBef>
        <a:spcAft>
          <a:spcPct val="0"/>
        </a:spcAft>
        <a:buChar char="•"/>
        <a:defRPr sz="1600">
          <a:solidFill>
            <a:srgbClr val="72797F"/>
          </a:solidFill>
          <a:latin typeface="+mn-lt"/>
          <a:ea typeface="ＭＳ Ｐゴシック" charset="-128"/>
        </a:defRPr>
      </a:lvl7pPr>
      <a:lvl8pPr marL="3429000" indent="-228600" algn="l" rtl="0" fontAlgn="base">
        <a:spcBef>
          <a:spcPct val="20000"/>
        </a:spcBef>
        <a:spcAft>
          <a:spcPct val="0"/>
        </a:spcAft>
        <a:buChar char="•"/>
        <a:defRPr sz="1600">
          <a:solidFill>
            <a:srgbClr val="72797F"/>
          </a:solidFill>
          <a:latin typeface="+mn-lt"/>
          <a:ea typeface="ＭＳ Ｐゴシック" charset="-128"/>
        </a:defRPr>
      </a:lvl8pPr>
      <a:lvl9pPr marL="3886200" indent="-228600" algn="l" rtl="0" fontAlgn="base">
        <a:spcBef>
          <a:spcPct val="20000"/>
        </a:spcBef>
        <a:spcAft>
          <a:spcPct val="0"/>
        </a:spcAft>
        <a:buChar char="•"/>
        <a:defRPr sz="1600">
          <a:solidFill>
            <a:srgbClr val="72797F"/>
          </a:solidFill>
          <a:latin typeface="+mn-lt"/>
          <a:ea typeface="ＭＳ Ｐゴシック"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11266" name="Immagine 5" descr="PP_2B.png"/>
          <p:cNvPicPr>
            <a:picLocks noChangeAspect="1"/>
          </p:cNvPicPr>
          <p:nvPr userDrawn="1"/>
        </p:nvPicPr>
        <p:blipFill>
          <a:blip r:embed="rId17" cstate="print"/>
          <a:srcRect/>
          <a:stretch>
            <a:fillRect/>
          </a:stretch>
        </p:blipFill>
        <p:spPr bwMode="auto">
          <a:xfrm>
            <a:off x="0" y="6191250"/>
            <a:ext cx="9144000" cy="666750"/>
          </a:xfrm>
          <a:prstGeom prst="rect">
            <a:avLst/>
          </a:prstGeom>
          <a:noFill/>
          <a:ln w="9525">
            <a:noFill/>
            <a:miter lim="800000"/>
            <a:headEnd/>
            <a:tailEnd/>
          </a:ln>
        </p:spPr>
      </p:pic>
      <p:pic>
        <p:nvPicPr>
          <p:cNvPr id="11267" name="Immagine 4" descr="B3_1B.png"/>
          <p:cNvPicPr>
            <a:picLocks noChangeAspect="1"/>
          </p:cNvPicPr>
          <p:nvPr userDrawn="1"/>
        </p:nvPicPr>
        <p:blipFill>
          <a:blip r:embed="rId18" cstate="print"/>
          <a:srcRect/>
          <a:stretch>
            <a:fillRect/>
          </a:stretch>
        </p:blipFill>
        <p:spPr bwMode="auto">
          <a:xfrm>
            <a:off x="6296025" y="0"/>
            <a:ext cx="2847975" cy="612775"/>
          </a:xfrm>
          <a:prstGeom prst="rect">
            <a:avLst/>
          </a:prstGeom>
          <a:noFill/>
          <a:ln w="9525">
            <a:noFill/>
            <a:miter lim="800000"/>
            <a:headEnd/>
            <a:tailEnd/>
          </a:ln>
        </p:spPr>
      </p:pic>
      <p:sp>
        <p:nvSpPr>
          <p:cNvPr id="11268" name="Rectangle 3"/>
          <p:cNvSpPr>
            <a:spLocks noGrp="1" noChangeArrowheads="1"/>
          </p:cNvSpPr>
          <p:nvPr>
            <p:ph type="title"/>
          </p:nvPr>
        </p:nvSpPr>
        <p:spPr bwMode="auto">
          <a:xfrm>
            <a:off x="323850" y="304800"/>
            <a:ext cx="8459788" cy="603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lo stile del titolo</a:t>
            </a:r>
          </a:p>
        </p:txBody>
      </p:sp>
      <p:sp>
        <p:nvSpPr>
          <p:cNvPr id="11269" name="Rectangle 4"/>
          <p:cNvSpPr>
            <a:spLocks noGrp="1" noChangeArrowheads="1"/>
          </p:cNvSpPr>
          <p:nvPr>
            <p:ph type="body" idx="1"/>
          </p:nvPr>
        </p:nvSpPr>
        <p:spPr bwMode="auto">
          <a:xfrm>
            <a:off x="323850" y="1524000"/>
            <a:ext cx="8459788" cy="4713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p:txBody>
      </p:sp>
    </p:spTree>
    <p:extLst>
      <p:ext uri="{BB962C8B-B14F-4D97-AF65-F5344CB8AC3E}">
        <p14:creationId xmlns:p14="http://schemas.microsoft.com/office/powerpoint/2010/main" val="427156878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3200" b="1">
          <a:solidFill>
            <a:srgbClr val="4B90CF"/>
          </a:solidFill>
          <a:latin typeface="+mj-lt"/>
          <a:ea typeface="ＭＳ Ｐゴシック" charset="-128"/>
          <a:cs typeface="ＭＳ Ｐゴシック" charset="-128"/>
        </a:defRPr>
      </a:lvl1pPr>
      <a:lvl2pPr algn="l" rtl="0" eaLnBrk="0" fontAlgn="base" hangingPunct="0">
        <a:spcBef>
          <a:spcPct val="0"/>
        </a:spcBef>
        <a:spcAft>
          <a:spcPct val="0"/>
        </a:spcAft>
        <a:defRPr sz="3200" b="1">
          <a:solidFill>
            <a:srgbClr val="4B90CF"/>
          </a:solidFill>
          <a:latin typeface="Arial" charset="0"/>
          <a:ea typeface="ＭＳ Ｐゴシック" charset="-128"/>
          <a:cs typeface="ＭＳ Ｐゴシック" charset="-128"/>
        </a:defRPr>
      </a:lvl2pPr>
      <a:lvl3pPr algn="l" rtl="0" eaLnBrk="0" fontAlgn="base" hangingPunct="0">
        <a:spcBef>
          <a:spcPct val="0"/>
        </a:spcBef>
        <a:spcAft>
          <a:spcPct val="0"/>
        </a:spcAft>
        <a:defRPr sz="3200" b="1">
          <a:solidFill>
            <a:srgbClr val="4B90CF"/>
          </a:solidFill>
          <a:latin typeface="Arial" charset="0"/>
          <a:ea typeface="ＭＳ Ｐゴシック" charset="-128"/>
          <a:cs typeface="ＭＳ Ｐゴシック" charset="-128"/>
        </a:defRPr>
      </a:lvl3pPr>
      <a:lvl4pPr algn="l" rtl="0" eaLnBrk="0" fontAlgn="base" hangingPunct="0">
        <a:spcBef>
          <a:spcPct val="0"/>
        </a:spcBef>
        <a:spcAft>
          <a:spcPct val="0"/>
        </a:spcAft>
        <a:defRPr sz="3200" b="1">
          <a:solidFill>
            <a:srgbClr val="4B90CF"/>
          </a:solidFill>
          <a:latin typeface="Arial" charset="0"/>
          <a:ea typeface="ＭＳ Ｐゴシック" charset="-128"/>
          <a:cs typeface="ＭＳ Ｐゴシック" charset="-128"/>
        </a:defRPr>
      </a:lvl4pPr>
      <a:lvl5pPr algn="l" rtl="0" eaLnBrk="0" fontAlgn="base" hangingPunct="0">
        <a:spcBef>
          <a:spcPct val="0"/>
        </a:spcBef>
        <a:spcAft>
          <a:spcPct val="0"/>
        </a:spcAft>
        <a:defRPr sz="3200" b="1">
          <a:solidFill>
            <a:srgbClr val="4B90CF"/>
          </a:solidFill>
          <a:latin typeface="Arial" charset="0"/>
          <a:ea typeface="ＭＳ Ｐゴシック" charset="-128"/>
          <a:cs typeface="ＭＳ Ｐゴシック" charset="-128"/>
        </a:defRPr>
      </a:lvl5pPr>
      <a:lvl6pPr marL="457200" algn="l" rtl="0" fontAlgn="base">
        <a:spcBef>
          <a:spcPct val="0"/>
        </a:spcBef>
        <a:spcAft>
          <a:spcPct val="0"/>
        </a:spcAft>
        <a:defRPr b="1">
          <a:solidFill>
            <a:srgbClr val="008FCB"/>
          </a:solidFill>
          <a:latin typeface="Arial" charset="0"/>
        </a:defRPr>
      </a:lvl6pPr>
      <a:lvl7pPr marL="914400" algn="l" rtl="0" fontAlgn="base">
        <a:spcBef>
          <a:spcPct val="0"/>
        </a:spcBef>
        <a:spcAft>
          <a:spcPct val="0"/>
        </a:spcAft>
        <a:defRPr b="1">
          <a:solidFill>
            <a:srgbClr val="008FCB"/>
          </a:solidFill>
          <a:latin typeface="Arial" charset="0"/>
        </a:defRPr>
      </a:lvl7pPr>
      <a:lvl8pPr marL="1371600" algn="l" rtl="0" fontAlgn="base">
        <a:spcBef>
          <a:spcPct val="0"/>
        </a:spcBef>
        <a:spcAft>
          <a:spcPct val="0"/>
        </a:spcAft>
        <a:defRPr b="1">
          <a:solidFill>
            <a:srgbClr val="008FCB"/>
          </a:solidFill>
          <a:latin typeface="Arial" charset="0"/>
        </a:defRPr>
      </a:lvl8pPr>
      <a:lvl9pPr marL="1828800" algn="l" rtl="0" fontAlgn="base">
        <a:spcBef>
          <a:spcPct val="0"/>
        </a:spcBef>
        <a:spcAft>
          <a:spcPct val="0"/>
        </a:spcAft>
        <a:defRPr b="1">
          <a:solidFill>
            <a:srgbClr val="008FCB"/>
          </a:solidFill>
          <a:latin typeface="Arial" charset="0"/>
        </a:defRPr>
      </a:lvl9pPr>
    </p:titleStyle>
    <p:bodyStyle>
      <a:lvl1pPr marL="342900" indent="-342900" algn="l" rtl="0" eaLnBrk="0" fontAlgn="base" hangingPunct="0">
        <a:spcBef>
          <a:spcPct val="20000"/>
        </a:spcBef>
        <a:spcAft>
          <a:spcPct val="0"/>
        </a:spcAft>
        <a:buChar char="•"/>
        <a:defRPr sz="2000" b="1">
          <a:solidFill>
            <a:srgbClr val="6E7178"/>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000">
          <a:solidFill>
            <a:srgbClr val="6E7178"/>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6E7178"/>
          </a:solidFill>
          <a:latin typeface="+mn-lt"/>
          <a:ea typeface="ヒラギノ角ゴ Pro W3" charset="-128"/>
          <a:cs typeface="ヒラギノ角ゴ Pro W3" charset="-128"/>
        </a:defRPr>
      </a:lvl3pPr>
      <a:lvl4pPr marL="1600200" indent="-228600" algn="l" rtl="0" eaLnBrk="0" fontAlgn="base" hangingPunct="0">
        <a:spcBef>
          <a:spcPct val="20000"/>
        </a:spcBef>
        <a:spcAft>
          <a:spcPct val="0"/>
        </a:spcAft>
        <a:buChar char="–"/>
        <a:defRPr sz="1600">
          <a:solidFill>
            <a:srgbClr val="6E7178"/>
          </a:solidFill>
          <a:latin typeface="+mn-lt"/>
          <a:ea typeface="ヒラギノ角ゴ Pro W3" charset="-128"/>
          <a:cs typeface="ヒラギノ角ゴ Pro W3"/>
        </a:defRPr>
      </a:lvl4pPr>
      <a:lvl5pPr marL="2057400" indent="-228600" algn="l" rtl="0" eaLnBrk="0" fontAlgn="base" hangingPunct="0">
        <a:spcBef>
          <a:spcPct val="20000"/>
        </a:spcBef>
        <a:spcAft>
          <a:spcPct val="0"/>
        </a:spcAft>
        <a:buChar char="•"/>
        <a:defRPr sz="1400">
          <a:solidFill>
            <a:srgbClr val="6E7178"/>
          </a:solidFill>
          <a:latin typeface="+mn-lt"/>
          <a:ea typeface="ヒラギノ角ゴ Pro W3" charset="-128"/>
          <a:cs typeface="ヒラギノ角ゴ Pro W3"/>
        </a:defRPr>
      </a:lvl5pPr>
      <a:lvl6pPr marL="2514600" indent="-228600" algn="l" rtl="0" fontAlgn="base">
        <a:spcBef>
          <a:spcPct val="20000"/>
        </a:spcBef>
        <a:spcAft>
          <a:spcPct val="0"/>
        </a:spcAft>
        <a:buChar char="•"/>
        <a:defRPr sz="1600">
          <a:solidFill>
            <a:srgbClr val="72797F"/>
          </a:solidFill>
          <a:latin typeface="+mn-lt"/>
          <a:ea typeface="ＭＳ Ｐゴシック" charset="-128"/>
        </a:defRPr>
      </a:lvl6pPr>
      <a:lvl7pPr marL="2971800" indent="-228600" algn="l" rtl="0" fontAlgn="base">
        <a:spcBef>
          <a:spcPct val="20000"/>
        </a:spcBef>
        <a:spcAft>
          <a:spcPct val="0"/>
        </a:spcAft>
        <a:buChar char="•"/>
        <a:defRPr sz="1600">
          <a:solidFill>
            <a:srgbClr val="72797F"/>
          </a:solidFill>
          <a:latin typeface="+mn-lt"/>
          <a:ea typeface="ＭＳ Ｐゴシック" charset="-128"/>
        </a:defRPr>
      </a:lvl7pPr>
      <a:lvl8pPr marL="3429000" indent="-228600" algn="l" rtl="0" fontAlgn="base">
        <a:spcBef>
          <a:spcPct val="20000"/>
        </a:spcBef>
        <a:spcAft>
          <a:spcPct val="0"/>
        </a:spcAft>
        <a:buChar char="•"/>
        <a:defRPr sz="1600">
          <a:solidFill>
            <a:srgbClr val="72797F"/>
          </a:solidFill>
          <a:latin typeface="+mn-lt"/>
          <a:ea typeface="ＭＳ Ｐゴシック" charset="-128"/>
        </a:defRPr>
      </a:lvl8pPr>
      <a:lvl9pPr marL="3886200" indent="-228600" algn="l" rtl="0" fontAlgn="base">
        <a:spcBef>
          <a:spcPct val="20000"/>
        </a:spcBef>
        <a:spcAft>
          <a:spcPct val="0"/>
        </a:spcAft>
        <a:buChar char="•"/>
        <a:defRPr sz="1600">
          <a:solidFill>
            <a:srgbClr val="72797F"/>
          </a:solidFill>
          <a:latin typeface="+mn-lt"/>
          <a:ea typeface="ＭＳ Ｐゴシック"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1026" name="Immagine 5" descr="PP_2B.png"/>
          <p:cNvPicPr>
            <a:picLocks noChangeAspect="1"/>
          </p:cNvPicPr>
          <p:nvPr userDrawn="1"/>
        </p:nvPicPr>
        <p:blipFill>
          <a:blip r:embed="rId19" cstate="print"/>
          <a:srcRect/>
          <a:stretch>
            <a:fillRect/>
          </a:stretch>
        </p:blipFill>
        <p:spPr bwMode="auto">
          <a:xfrm>
            <a:off x="0" y="6191250"/>
            <a:ext cx="9144000" cy="666750"/>
          </a:xfrm>
          <a:prstGeom prst="rect">
            <a:avLst/>
          </a:prstGeom>
          <a:noFill/>
          <a:ln w="9525">
            <a:noFill/>
            <a:miter lim="800000"/>
            <a:headEnd/>
            <a:tailEnd/>
          </a:ln>
        </p:spPr>
      </p:pic>
      <p:pic>
        <p:nvPicPr>
          <p:cNvPr id="1027" name="Immagine 4" descr="B3_1B.png"/>
          <p:cNvPicPr>
            <a:picLocks noChangeAspect="1"/>
          </p:cNvPicPr>
          <p:nvPr userDrawn="1"/>
        </p:nvPicPr>
        <p:blipFill>
          <a:blip r:embed="rId20" cstate="print"/>
          <a:srcRect/>
          <a:stretch>
            <a:fillRect/>
          </a:stretch>
        </p:blipFill>
        <p:spPr bwMode="auto">
          <a:xfrm>
            <a:off x="6296025" y="0"/>
            <a:ext cx="2847975" cy="612775"/>
          </a:xfrm>
          <a:prstGeom prst="rect">
            <a:avLst/>
          </a:prstGeom>
          <a:noFill/>
          <a:ln w="9525">
            <a:noFill/>
            <a:miter lim="800000"/>
            <a:headEnd/>
            <a:tailEnd/>
          </a:ln>
        </p:spPr>
      </p:pic>
      <p:sp>
        <p:nvSpPr>
          <p:cNvPr id="1028" name="Rectangle 3"/>
          <p:cNvSpPr>
            <a:spLocks noGrp="1" noChangeArrowheads="1"/>
          </p:cNvSpPr>
          <p:nvPr>
            <p:ph type="title"/>
          </p:nvPr>
        </p:nvSpPr>
        <p:spPr bwMode="auto">
          <a:xfrm>
            <a:off x="323850" y="304800"/>
            <a:ext cx="8459788" cy="603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lo stile del titolo</a:t>
            </a:r>
          </a:p>
        </p:txBody>
      </p:sp>
      <p:sp>
        <p:nvSpPr>
          <p:cNvPr id="1029" name="Rectangle 4"/>
          <p:cNvSpPr>
            <a:spLocks noGrp="1" noChangeArrowheads="1"/>
          </p:cNvSpPr>
          <p:nvPr>
            <p:ph type="body" idx="1"/>
          </p:nvPr>
        </p:nvSpPr>
        <p:spPr bwMode="auto">
          <a:xfrm>
            <a:off x="323850" y="1524000"/>
            <a:ext cx="8459788" cy="4713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p:txBody>
      </p:sp>
    </p:spTree>
    <p:extLst>
      <p:ext uri="{BB962C8B-B14F-4D97-AF65-F5344CB8AC3E}">
        <p14:creationId xmlns:p14="http://schemas.microsoft.com/office/powerpoint/2010/main" val="33365388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3200" b="1">
          <a:solidFill>
            <a:srgbClr val="4B90CF"/>
          </a:solidFill>
          <a:latin typeface="+mj-lt"/>
          <a:ea typeface="ＭＳ Ｐゴシック" charset="-128"/>
          <a:cs typeface="ＭＳ Ｐゴシック" charset="-128"/>
        </a:defRPr>
      </a:lvl1pPr>
      <a:lvl2pPr algn="l" rtl="0" eaLnBrk="0" fontAlgn="base" hangingPunct="0">
        <a:spcBef>
          <a:spcPct val="0"/>
        </a:spcBef>
        <a:spcAft>
          <a:spcPct val="0"/>
        </a:spcAft>
        <a:defRPr sz="3200" b="1">
          <a:solidFill>
            <a:srgbClr val="4B90CF"/>
          </a:solidFill>
          <a:latin typeface="Arial" charset="0"/>
          <a:ea typeface="ＭＳ Ｐゴシック" charset="-128"/>
          <a:cs typeface="ＭＳ Ｐゴシック" charset="-128"/>
        </a:defRPr>
      </a:lvl2pPr>
      <a:lvl3pPr algn="l" rtl="0" eaLnBrk="0" fontAlgn="base" hangingPunct="0">
        <a:spcBef>
          <a:spcPct val="0"/>
        </a:spcBef>
        <a:spcAft>
          <a:spcPct val="0"/>
        </a:spcAft>
        <a:defRPr sz="3200" b="1">
          <a:solidFill>
            <a:srgbClr val="4B90CF"/>
          </a:solidFill>
          <a:latin typeface="Arial" charset="0"/>
          <a:ea typeface="ＭＳ Ｐゴシック" charset="-128"/>
          <a:cs typeface="ＭＳ Ｐゴシック" charset="-128"/>
        </a:defRPr>
      </a:lvl3pPr>
      <a:lvl4pPr algn="l" rtl="0" eaLnBrk="0" fontAlgn="base" hangingPunct="0">
        <a:spcBef>
          <a:spcPct val="0"/>
        </a:spcBef>
        <a:spcAft>
          <a:spcPct val="0"/>
        </a:spcAft>
        <a:defRPr sz="3200" b="1">
          <a:solidFill>
            <a:srgbClr val="4B90CF"/>
          </a:solidFill>
          <a:latin typeface="Arial" charset="0"/>
          <a:ea typeface="ＭＳ Ｐゴシック" charset="-128"/>
          <a:cs typeface="ＭＳ Ｐゴシック" charset="-128"/>
        </a:defRPr>
      </a:lvl4pPr>
      <a:lvl5pPr algn="l" rtl="0" eaLnBrk="0" fontAlgn="base" hangingPunct="0">
        <a:spcBef>
          <a:spcPct val="0"/>
        </a:spcBef>
        <a:spcAft>
          <a:spcPct val="0"/>
        </a:spcAft>
        <a:defRPr sz="3200" b="1">
          <a:solidFill>
            <a:srgbClr val="4B90CF"/>
          </a:solidFill>
          <a:latin typeface="Arial" charset="0"/>
          <a:ea typeface="ＭＳ Ｐゴシック" charset="-128"/>
          <a:cs typeface="ＭＳ Ｐゴシック" charset="-128"/>
        </a:defRPr>
      </a:lvl5pPr>
      <a:lvl6pPr marL="457200" algn="l" rtl="0" fontAlgn="base">
        <a:spcBef>
          <a:spcPct val="0"/>
        </a:spcBef>
        <a:spcAft>
          <a:spcPct val="0"/>
        </a:spcAft>
        <a:defRPr b="1">
          <a:solidFill>
            <a:srgbClr val="008FCB"/>
          </a:solidFill>
          <a:latin typeface="Arial" charset="0"/>
        </a:defRPr>
      </a:lvl6pPr>
      <a:lvl7pPr marL="914400" algn="l" rtl="0" fontAlgn="base">
        <a:spcBef>
          <a:spcPct val="0"/>
        </a:spcBef>
        <a:spcAft>
          <a:spcPct val="0"/>
        </a:spcAft>
        <a:defRPr b="1">
          <a:solidFill>
            <a:srgbClr val="008FCB"/>
          </a:solidFill>
          <a:latin typeface="Arial" charset="0"/>
        </a:defRPr>
      </a:lvl7pPr>
      <a:lvl8pPr marL="1371600" algn="l" rtl="0" fontAlgn="base">
        <a:spcBef>
          <a:spcPct val="0"/>
        </a:spcBef>
        <a:spcAft>
          <a:spcPct val="0"/>
        </a:spcAft>
        <a:defRPr b="1">
          <a:solidFill>
            <a:srgbClr val="008FCB"/>
          </a:solidFill>
          <a:latin typeface="Arial" charset="0"/>
        </a:defRPr>
      </a:lvl8pPr>
      <a:lvl9pPr marL="1828800" algn="l" rtl="0" fontAlgn="base">
        <a:spcBef>
          <a:spcPct val="0"/>
        </a:spcBef>
        <a:spcAft>
          <a:spcPct val="0"/>
        </a:spcAft>
        <a:defRPr b="1">
          <a:solidFill>
            <a:srgbClr val="008FCB"/>
          </a:solidFill>
          <a:latin typeface="Arial" charset="0"/>
        </a:defRPr>
      </a:lvl9pPr>
    </p:titleStyle>
    <p:bodyStyle>
      <a:lvl1pPr marL="342900" indent="-342900" algn="l" rtl="0" eaLnBrk="0" fontAlgn="base" hangingPunct="0">
        <a:spcBef>
          <a:spcPct val="20000"/>
        </a:spcBef>
        <a:spcAft>
          <a:spcPct val="0"/>
        </a:spcAft>
        <a:buChar char="•"/>
        <a:defRPr sz="2000" b="1">
          <a:solidFill>
            <a:srgbClr val="6E7178"/>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000">
          <a:solidFill>
            <a:srgbClr val="6E7178"/>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6E7178"/>
          </a:solidFill>
          <a:latin typeface="+mn-lt"/>
          <a:ea typeface="ヒラギノ角ゴ Pro W3" charset="-128"/>
          <a:cs typeface="ヒラギノ角ゴ Pro W3" charset="-128"/>
        </a:defRPr>
      </a:lvl3pPr>
      <a:lvl4pPr marL="1600200" indent="-228600" algn="l" rtl="0" eaLnBrk="0" fontAlgn="base" hangingPunct="0">
        <a:spcBef>
          <a:spcPct val="20000"/>
        </a:spcBef>
        <a:spcAft>
          <a:spcPct val="0"/>
        </a:spcAft>
        <a:buChar char="–"/>
        <a:defRPr sz="1600">
          <a:solidFill>
            <a:srgbClr val="6E7178"/>
          </a:solidFill>
          <a:latin typeface="+mn-lt"/>
          <a:ea typeface="ヒラギノ角ゴ Pro W3" charset="-128"/>
        </a:defRPr>
      </a:lvl4pPr>
      <a:lvl5pPr marL="2057400" indent="-228600" algn="l" rtl="0" eaLnBrk="0" fontAlgn="base" hangingPunct="0">
        <a:spcBef>
          <a:spcPct val="20000"/>
        </a:spcBef>
        <a:spcAft>
          <a:spcPct val="0"/>
        </a:spcAft>
        <a:buChar char="•"/>
        <a:defRPr sz="1400">
          <a:solidFill>
            <a:srgbClr val="6E7178"/>
          </a:solidFill>
          <a:latin typeface="+mn-lt"/>
          <a:ea typeface="ヒラギノ角ゴ Pro W3" charset="-128"/>
        </a:defRPr>
      </a:lvl5pPr>
      <a:lvl6pPr marL="2514600" indent="-228600" algn="l" rtl="0" fontAlgn="base">
        <a:spcBef>
          <a:spcPct val="20000"/>
        </a:spcBef>
        <a:spcAft>
          <a:spcPct val="0"/>
        </a:spcAft>
        <a:buChar char="•"/>
        <a:defRPr sz="1600">
          <a:solidFill>
            <a:srgbClr val="72797F"/>
          </a:solidFill>
          <a:latin typeface="+mn-lt"/>
          <a:ea typeface="ＭＳ Ｐゴシック" charset="-128"/>
        </a:defRPr>
      </a:lvl6pPr>
      <a:lvl7pPr marL="2971800" indent="-228600" algn="l" rtl="0" fontAlgn="base">
        <a:spcBef>
          <a:spcPct val="20000"/>
        </a:spcBef>
        <a:spcAft>
          <a:spcPct val="0"/>
        </a:spcAft>
        <a:buChar char="•"/>
        <a:defRPr sz="1600">
          <a:solidFill>
            <a:srgbClr val="72797F"/>
          </a:solidFill>
          <a:latin typeface="+mn-lt"/>
          <a:ea typeface="ＭＳ Ｐゴシック" charset="-128"/>
        </a:defRPr>
      </a:lvl7pPr>
      <a:lvl8pPr marL="3429000" indent="-228600" algn="l" rtl="0" fontAlgn="base">
        <a:spcBef>
          <a:spcPct val="20000"/>
        </a:spcBef>
        <a:spcAft>
          <a:spcPct val="0"/>
        </a:spcAft>
        <a:buChar char="•"/>
        <a:defRPr sz="1600">
          <a:solidFill>
            <a:srgbClr val="72797F"/>
          </a:solidFill>
          <a:latin typeface="+mn-lt"/>
          <a:ea typeface="ＭＳ Ｐゴシック" charset="-128"/>
        </a:defRPr>
      </a:lvl8pPr>
      <a:lvl9pPr marL="3886200" indent="-228600" algn="l" rtl="0" fontAlgn="base">
        <a:spcBef>
          <a:spcPct val="20000"/>
        </a:spcBef>
        <a:spcAft>
          <a:spcPct val="0"/>
        </a:spcAft>
        <a:buChar char="•"/>
        <a:defRPr sz="1600">
          <a:solidFill>
            <a:srgbClr val="72797F"/>
          </a:solidFill>
          <a:latin typeface="+mn-lt"/>
          <a:ea typeface="ＭＳ Ｐゴシック"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piede"/>
          <p:cNvPicPr>
            <a:picLocks noChangeAspect="1" noChangeArrowheads="1"/>
          </p:cNvPicPr>
          <p:nvPr/>
        </p:nvPicPr>
        <p:blipFill>
          <a:blip r:embed="rId21" cstate="print"/>
          <a:srcRect/>
          <a:stretch>
            <a:fillRect/>
          </a:stretch>
        </p:blipFill>
        <p:spPr bwMode="auto">
          <a:xfrm>
            <a:off x="0" y="6273800"/>
            <a:ext cx="9144000" cy="584200"/>
          </a:xfrm>
          <a:prstGeom prst="rect">
            <a:avLst/>
          </a:prstGeom>
          <a:noFill/>
          <a:ln w="9525">
            <a:noFill/>
            <a:miter lim="800000"/>
            <a:headEnd/>
            <a:tailEnd/>
          </a:ln>
        </p:spPr>
      </p:pic>
      <p:pic>
        <p:nvPicPr>
          <p:cNvPr id="1027" name="Picture 7" descr="top_dx"/>
          <p:cNvPicPr>
            <a:picLocks noChangeAspect="1" noChangeArrowheads="1"/>
          </p:cNvPicPr>
          <p:nvPr/>
        </p:nvPicPr>
        <p:blipFill>
          <a:blip r:embed="rId22" cstate="print"/>
          <a:srcRect t="1688"/>
          <a:stretch>
            <a:fillRect/>
          </a:stretch>
        </p:blipFill>
        <p:spPr bwMode="auto">
          <a:xfrm>
            <a:off x="6477000" y="-1588"/>
            <a:ext cx="2663825" cy="528638"/>
          </a:xfrm>
          <a:prstGeom prst="rect">
            <a:avLst/>
          </a:prstGeom>
          <a:noFill/>
          <a:ln w="9525">
            <a:noFill/>
            <a:miter lim="800000"/>
            <a:headEnd/>
            <a:tailEnd/>
          </a:ln>
        </p:spPr>
      </p:pic>
      <p:sp>
        <p:nvSpPr>
          <p:cNvPr id="1028" name="Rectangle 3"/>
          <p:cNvSpPr>
            <a:spLocks noGrp="1" noChangeArrowheads="1"/>
          </p:cNvSpPr>
          <p:nvPr>
            <p:ph type="title"/>
          </p:nvPr>
        </p:nvSpPr>
        <p:spPr bwMode="auto">
          <a:xfrm>
            <a:off x="323850" y="304800"/>
            <a:ext cx="8459788" cy="603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stile</a:t>
            </a:r>
          </a:p>
        </p:txBody>
      </p:sp>
      <p:sp>
        <p:nvSpPr>
          <p:cNvPr id="1029" name="Rectangle 4"/>
          <p:cNvSpPr>
            <a:spLocks noGrp="1" noChangeArrowheads="1"/>
          </p:cNvSpPr>
          <p:nvPr>
            <p:ph type="body" idx="1"/>
          </p:nvPr>
        </p:nvSpPr>
        <p:spPr bwMode="auto">
          <a:xfrm>
            <a:off x="323850" y="1412875"/>
            <a:ext cx="8459788" cy="48244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Tree>
    <p:extLst>
      <p:ext uri="{BB962C8B-B14F-4D97-AF65-F5344CB8AC3E}">
        <p14:creationId xmlns:p14="http://schemas.microsoft.com/office/powerpoint/2010/main" val="287232029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5" r:id="rId19"/>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4B90CF"/>
          </a:solidFill>
          <a:latin typeface="+mj-lt"/>
          <a:ea typeface="MS PGothic" pitchFamily="34" charset="-128"/>
          <a:cs typeface="ＭＳ Ｐゴシック" charset="-128"/>
        </a:defRPr>
      </a:lvl1pPr>
      <a:lvl2pPr algn="l" rtl="0" eaLnBrk="1" fontAlgn="base" hangingPunct="1">
        <a:spcBef>
          <a:spcPct val="0"/>
        </a:spcBef>
        <a:spcAft>
          <a:spcPct val="0"/>
        </a:spcAft>
        <a:defRPr sz="3200" b="1">
          <a:solidFill>
            <a:srgbClr val="4B90CF"/>
          </a:solidFill>
          <a:latin typeface="Arial" charset="0"/>
          <a:ea typeface="MS PGothic" pitchFamily="34" charset="-128"/>
          <a:cs typeface="ＭＳ Ｐゴシック" charset="-128"/>
        </a:defRPr>
      </a:lvl2pPr>
      <a:lvl3pPr algn="l" rtl="0" eaLnBrk="1" fontAlgn="base" hangingPunct="1">
        <a:spcBef>
          <a:spcPct val="0"/>
        </a:spcBef>
        <a:spcAft>
          <a:spcPct val="0"/>
        </a:spcAft>
        <a:defRPr sz="3200" b="1">
          <a:solidFill>
            <a:srgbClr val="4B90CF"/>
          </a:solidFill>
          <a:latin typeface="Arial" charset="0"/>
          <a:ea typeface="MS PGothic" pitchFamily="34" charset="-128"/>
          <a:cs typeface="ＭＳ Ｐゴシック" charset="-128"/>
        </a:defRPr>
      </a:lvl3pPr>
      <a:lvl4pPr algn="l" rtl="0" eaLnBrk="1" fontAlgn="base" hangingPunct="1">
        <a:spcBef>
          <a:spcPct val="0"/>
        </a:spcBef>
        <a:spcAft>
          <a:spcPct val="0"/>
        </a:spcAft>
        <a:defRPr sz="3200" b="1">
          <a:solidFill>
            <a:srgbClr val="4B90CF"/>
          </a:solidFill>
          <a:latin typeface="Arial" charset="0"/>
          <a:ea typeface="MS PGothic" pitchFamily="34" charset="-128"/>
          <a:cs typeface="ＭＳ Ｐゴシック" charset="-128"/>
        </a:defRPr>
      </a:lvl4pPr>
      <a:lvl5pPr algn="l" rtl="0" eaLnBrk="1" fontAlgn="base" hangingPunct="1">
        <a:spcBef>
          <a:spcPct val="0"/>
        </a:spcBef>
        <a:spcAft>
          <a:spcPct val="0"/>
        </a:spcAft>
        <a:defRPr sz="3200" b="1">
          <a:solidFill>
            <a:srgbClr val="4B90CF"/>
          </a:solidFill>
          <a:latin typeface="Arial" charset="0"/>
          <a:ea typeface="MS PGothic" pitchFamily="34" charset="-128"/>
          <a:cs typeface="ＭＳ Ｐゴシック" charset="-128"/>
        </a:defRPr>
      </a:lvl5pPr>
      <a:lvl6pPr marL="457200" algn="l" rtl="0" eaLnBrk="1" fontAlgn="base" hangingPunct="1">
        <a:spcBef>
          <a:spcPct val="0"/>
        </a:spcBef>
        <a:spcAft>
          <a:spcPct val="0"/>
        </a:spcAft>
        <a:defRPr b="1">
          <a:solidFill>
            <a:srgbClr val="008FCB"/>
          </a:solidFill>
          <a:latin typeface="Arial" charset="0"/>
        </a:defRPr>
      </a:lvl6pPr>
      <a:lvl7pPr marL="914400" algn="l" rtl="0" eaLnBrk="1" fontAlgn="base" hangingPunct="1">
        <a:spcBef>
          <a:spcPct val="0"/>
        </a:spcBef>
        <a:spcAft>
          <a:spcPct val="0"/>
        </a:spcAft>
        <a:defRPr b="1">
          <a:solidFill>
            <a:srgbClr val="008FCB"/>
          </a:solidFill>
          <a:latin typeface="Arial" charset="0"/>
        </a:defRPr>
      </a:lvl7pPr>
      <a:lvl8pPr marL="1371600" algn="l" rtl="0" eaLnBrk="1" fontAlgn="base" hangingPunct="1">
        <a:spcBef>
          <a:spcPct val="0"/>
        </a:spcBef>
        <a:spcAft>
          <a:spcPct val="0"/>
        </a:spcAft>
        <a:defRPr b="1">
          <a:solidFill>
            <a:srgbClr val="008FCB"/>
          </a:solidFill>
          <a:latin typeface="Arial" charset="0"/>
        </a:defRPr>
      </a:lvl8pPr>
      <a:lvl9pPr marL="1828800" algn="l" rtl="0" eaLnBrk="1" fontAlgn="base" hangingPunct="1">
        <a:spcBef>
          <a:spcPct val="0"/>
        </a:spcBef>
        <a:spcAft>
          <a:spcPct val="0"/>
        </a:spcAft>
        <a:defRPr b="1">
          <a:solidFill>
            <a:srgbClr val="008FCB"/>
          </a:solidFill>
          <a:latin typeface="Arial" charset="0"/>
        </a:defRPr>
      </a:lvl9pPr>
    </p:titleStyle>
    <p:bodyStyle>
      <a:lvl1pPr marL="342900" indent="-342900" algn="l" rtl="0" eaLnBrk="1" fontAlgn="base" hangingPunct="1">
        <a:spcBef>
          <a:spcPct val="20000"/>
        </a:spcBef>
        <a:spcAft>
          <a:spcPct val="0"/>
        </a:spcAft>
        <a:buChar char="•"/>
        <a:defRPr sz="2000" b="1">
          <a:solidFill>
            <a:srgbClr val="6E7178"/>
          </a:solidFill>
          <a:latin typeface="+mn-lt"/>
          <a:ea typeface="MS PGothic" pitchFamily="34" charset="-128"/>
          <a:cs typeface="ＭＳ Ｐゴシック" charset="-128"/>
        </a:defRPr>
      </a:lvl1pPr>
      <a:lvl2pPr marL="742950" indent="-285750" algn="l" rtl="0" eaLnBrk="1" fontAlgn="base" hangingPunct="1">
        <a:spcBef>
          <a:spcPct val="20000"/>
        </a:spcBef>
        <a:spcAft>
          <a:spcPct val="0"/>
        </a:spcAft>
        <a:buChar char="–"/>
        <a:defRPr sz="2000">
          <a:solidFill>
            <a:srgbClr val="6E7178"/>
          </a:solidFill>
          <a:latin typeface="+mn-lt"/>
          <a:ea typeface="MS PGothic" pitchFamily="34" charset="-128"/>
        </a:defRPr>
      </a:lvl2pPr>
      <a:lvl3pPr marL="1143000" indent="-228600" algn="l" rtl="0" eaLnBrk="1" fontAlgn="base" hangingPunct="1">
        <a:spcBef>
          <a:spcPct val="20000"/>
        </a:spcBef>
        <a:spcAft>
          <a:spcPct val="0"/>
        </a:spcAft>
        <a:buChar char="•"/>
        <a:defRPr>
          <a:solidFill>
            <a:srgbClr val="6E7178"/>
          </a:solidFill>
          <a:latin typeface="+mn-lt"/>
          <a:ea typeface="ヒラギノ角ゴ Pro W3" charset="-128"/>
          <a:cs typeface="ヒラギノ角ゴ Pro W3" charset="-128"/>
        </a:defRPr>
      </a:lvl3pPr>
      <a:lvl4pPr marL="1600200" indent="-228600" algn="l" rtl="0" eaLnBrk="1" fontAlgn="base" hangingPunct="1">
        <a:spcBef>
          <a:spcPct val="20000"/>
        </a:spcBef>
        <a:spcAft>
          <a:spcPct val="0"/>
        </a:spcAft>
        <a:buChar char="–"/>
        <a:defRPr sz="1600">
          <a:solidFill>
            <a:srgbClr val="6E7178"/>
          </a:solidFill>
          <a:latin typeface="+mn-lt"/>
          <a:ea typeface="ヒラギノ角ゴ Pro W3" charset="-128"/>
        </a:defRPr>
      </a:lvl4pPr>
      <a:lvl5pPr marL="2057400" indent="-228600" algn="l" rtl="0" eaLnBrk="1" fontAlgn="base" hangingPunct="1">
        <a:spcBef>
          <a:spcPct val="20000"/>
        </a:spcBef>
        <a:spcAft>
          <a:spcPct val="0"/>
        </a:spcAft>
        <a:buChar char="•"/>
        <a:defRPr sz="1400">
          <a:solidFill>
            <a:srgbClr val="6E7178"/>
          </a:solidFill>
          <a:latin typeface="+mn-lt"/>
          <a:ea typeface="MS PGothic" pitchFamily="34" charset="-128"/>
          <a:cs typeface="ＭＳ Ｐゴシック" charset="-128"/>
        </a:defRPr>
      </a:lvl5pPr>
      <a:lvl6pPr marL="2514600" indent="-228600" algn="l" rtl="0" eaLnBrk="1" fontAlgn="base" hangingPunct="1">
        <a:spcBef>
          <a:spcPct val="20000"/>
        </a:spcBef>
        <a:spcAft>
          <a:spcPct val="0"/>
        </a:spcAft>
        <a:buChar char="•"/>
        <a:defRPr sz="1600">
          <a:solidFill>
            <a:srgbClr val="72797F"/>
          </a:solidFill>
          <a:latin typeface="+mn-lt"/>
          <a:ea typeface="ＭＳ Ｐゴシック" charset="-128"/>
        </a:defRPr>
      </a:lvl6pPr>
      <a:lvl7pPr marL="2971800" indent="-228600" algn="l" rtl="0" eaLnBrk="1" fontAlgn="base" hangingPunct="1">
        <a:spcBef>
          <a:spcPct val="20000"/>
        </a:spcBef>
        <a:spcAft>
          <a:spcPct val="0"/>
        </a:spcAft>
        <a:buChar char="•"/>
        <a:defRPr sz="1600">
          <a:solidFill>
            <a:srgbClr val="72797F"/>
          </a:solidFill>
          <a:latin typeface="+mn-lt"/>
          <a:ea typeface="ＭＳ Ｐゴシック" charset="-128"/>
        </a:defRPr>
      </a:lvl7pPr>
      <a:lvl8pPr marL="3429000" indent="-228600" algn="l" rtl="0" eaLnBrk="1" fontAlgn="base" hangingPunct="1">
        <a:spcBef>
          <a:spcPct val="20000"/>
        </a:spcBef>
        <a:spcAft>
          <a:spcPct val="0"/>
        </a:spcAft>
        <a:buChar char="•"/>
        <a:defRPr sz="1600">
          <a:solidFill>
            <a:srgbClr val="72797F"/>
          </a:solidFill>
          <a:latin typeface="+mn-lt"/>
          <a:ea typeface="ＭＳ Ｐゴシック" charset="-128"/>
        </a:defRPr>
      </a:lvl8pPr>
      <a:lvl9pPr marL="3886200" indent="-228600" algn="l" rtl="0" eaLnBrk="1" fontAlgn="base" hangingPunct="1">
        <a:spcBef>
          <a:spcPct val="20000"/>
        </a:spcBef>
        <a:spcAft>
          <a:spcPct val="0"/>
        </a:spcAft>
        <a:buChar char="•"/>
        <a:defRPr sz="1600">
          <a:solidFill>
            <a:srgbClr val="72797F"/>
          </a:solidFill>
          <a:latin typeface="+mn-lt"/>
          <a:ea typeface="ＭＳ Ｐゴシック"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6.xml"/><Relationship Id="rId3"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6.png"/><Relationship Id="rId1" Type="http://schemas.openxmlformats.org/officeDocument/2006/relationships/slideLayout" Target="../slideLayouts/slideLayout34.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47.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4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4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4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png"/><Relationship Id="rId7" Type="http://schemas.openxmlformats.org/officeDocument/2006/relationships/image" Target="../media/image53.png"/><Relationship Id="rId8" Type="http://schemas.openxmlformats.org/officeDocument/2006/relationships/image" Target="../media/image54.png"/><Relationship Id="rId9" Type="http://schemas.openxmlformats.org/officeDocument/2006/relationships/image" Target="../media/image55.png"/><Relationship Id="rId1" Type="http://schemas.openxmlformats.org/officeDocument/2006/relationships/slideLayout" Target="../slideLayouts/slideLayout33.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1" Type="http://schemas.openxmlformats.org/officeDocument/2006/relationships/slideLayout" Target="../slideLayouts/slideLayout48.xml"/><Relationship Id="rId2" Type="http://schemas.openxmlformats.org/officeDocument/2006/relationships/image" Target="../media/image56.jpe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5.png"/><Relationship Id="rId5" Type="http://schemas.openxmlformats.org/officeDocument/2006/relationships/image" Target="../media/image59.png"/><Relationship Id="rId1" Type="http://schemas.openxmlformats.org/officeDocument/2006/relationships/slideLayout" Target="../slideLayouts/slideLayout32.xml"/><Relationship Id="rId2"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5.png"/><Relationship Id="rId5" Type="http://schemas.openxmlformats.org/officeDocument/2006/relationships/image" Target="../media/image59.png"/><Relationship Id="rId1" Type="http://schemas.openxmlformats.org/officeDocument/2006/relationships/slideLayout" Target="../slideLayouts/slideLayout32.xml"/><Relationship Id="rId2" Type="http://schemas.openxmlformats.org/officeDocument/2006/relationships/image" Target="../media/image5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6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3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1" Type="http://schemas.openxmlformats.org/officeDocument/2006/relationships/image" Target="../media/image19.png"/><Relationship Id="rId12" Type="http://schemas.openxmlformats.org/officeDocument/2006/relationships/image" Target="../media/image20.png"/><Relationship Id="rId13" Type="http://schemas.openxmlformats.org/officeDocument/2006/relationships/image" Target="../media/image21.png"/><Relationship Id="rId14" Type="http://schemas.openxmlformats.org/officeDocument/2006/relationships/image" Target="../media/image22.png"/><Relationship Id="rId15" Type="http://schemas.openxmlformats.org/officeDocument/2006/relationships/image" Target="../media/image23.jpeg"/><Relationship Id="rId16" Type="http://schemas.openxmlformats.org/officeDocument/2006/relationships/image" Target="../media/image24.jpeg"/><Relationship Id="rId17" Type="http://schemas.openxmlformats.org/officeDocument/2006/relationships/image" Target="../media/image25.png"/><Relationship Id="rId1" Type="http://schemas.openxmlformats.org/officeDocument/2006/relationships/slideLayout" Target="../slideLayouts/slideLayout32.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2.jpe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jpeg"/><Relationship Id="rId9" Type="http://schemas.openxmlformats.org/officeDocument/2006/relationships/image" Target="../media/image33.png"/><Relationship Id="rId10" Type="http://schemas.openxmlformats.org/officeDocument/2006/relationships/image" Target="../media/image34.jpeg"/><Relationship Id="rId1" Type="http://schemas.openxmlformats.org/officeDocument/2006/relationships/slideLayout" Target="../slideLayouts/slideLayout33.xml"/><Relationship Id="rId2"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1" Type="http://schemas.openxmlformats.org/officeDocument/2006/relationships/slideLayout" Target="../slideLayouts/slideLayout3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xml"/><Relationship Id="rId3"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ctrTitle"/>
          </p:nvPr>
        </p:nvSpPr>
        <p:spPr>
          <a:xfrm>
            <a:off x="323850" y="1987550"/>
            <a:ext cx="8459788" cy="720725"/>
          </a:xfrm>
        </p:spPr>
        <p:txBody>
          <a:bodyPr/>
          <a:lstStyle/>
          <a:p>
            <a:r>
              <a:rPr lang="de-DE" dirty="0" smtClean="0"/>
              <a:t>CON5364</a:t>
            </a:r>
            <a:br>
              <a:rPr lang="de-DE" dirty="0" smtClean="0"/>
            </a:br>
            <a:r>
              <a:rPr lang="en-US" dirty="0" smtClean="0">
                <a:ea typeface="ＭＳ Ｐゴシック" pitchFamily="34" charset="-128"/>
              </a:rPr>
              <a:t>Security on Java-based </a:t>
            </a:r>
            <a:r>
              <a:rPr lang="en-US" dirty="0" smtClean="0">
                <a:ea typeface="ＭＳ Ｐゴシック" pitchFamily="34" charset="-128"/>
              </a:rPr>
              <a:t>IoT Gateways</a:t>
            </a:r>
          </a:p>
        </p:txBody>
      </p:sp>
      <p:sp>
        <p:nvSpPr>
          <p:cNvPr id="19459" name="Sottotitolo 2"/>
          <p:cNvSpPr>
            <a:spLocks noGrp="1"/>
          </p:cNvSpPr>
          <p:nvPr>
            <p:ph type="subTitle" idx="1"/>
          </p:nvPr>
        </p:nvSpPr>
        <p:spPr>
          <a:xfrm>
            <a:off x="323850" y="2895600"/>
            <a:ext cx="8459788" cy="3557588"/>
          </a:xfrm>
        </p:spPr>
        <p:txBody>
          <a:bodyPr/>
          <a:lstStyle/>
          <a:p>
            <a:pPr eaLnBrk="1" hangingPunct="1"/>
            <a:endParaRPr lang="en-US" dirty="0" smtClean="0">
              <a:ea typeface="ＭＳ Ｐゴシック" pitchFamily="34" charset="-128"/>
            </a:endParaRP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Luca </a:t>
            </a:r>
            <a:r>
              <a:rPr lang="en-US" dirty="0" err="1" smtClean="0">
                <a:ea typeface="ＭＳ Ｐゴシック" pitchFamily="34" charset="-128"/>
              </a:rPr>
              <a:t>Dazi</a:t>
            </a:r>
            <a:r>
              <a:rPr lang="en-US" dirty="0" smtClean="0">
                <a:ea typeface="ＭＳ Ｐゴシック" pitchFamily="34" charset="-128"/>
              </a:rPr>
              <a:t/>
            </a:r>
            <a:br>
              <a:rPr lang="en-US" dirty="0" smtClean="0">
                <a:ea typeface="ＭＳ Ｐゴシック" pitchFamily="34" charset="-128"/>
              </a:rPr>
            </a:br>
            <a:r>
              <a:rPr lang="en-US" dirty="0" smtClean="0">
                <a:ea typeface="ＭＳ Ｐゴシック" pitchFamily="34" charset="-128"/>
              </a:rPr>
              <a:t>Marco </a:t>
            </a:r>
            <a:r>
              <a:rPr lang="en-US" dirty="0" err="1" smtClean="0">
                <a:ea typeface="ＭＳ Ｐゴシック" pitchFamily="34" charset="-128"/>
              </a:rPr>
              <a:t>Carrer</a:t>
            </a:r>
            <a:endParaRPr lang="en-US" dirty="0" smtClean="0">
              <a:ea typeface="ＭＳ Ｐゴシック" pitchFamily="34" charset="-128"/>
            </a:endParaRPr>
          </a:p>
          <a:p>
            <a:pPr eaLnBrk="1" hangingPunct="1"/>
            <a:endParaRPr lang="en-US" dirty="0">
              <a:ea typeface="ＭＳ Ｐゴシック" pitchFamily="34" charset="-128"/>
            </a:endParaRPr>
          </a:p>
          <a:p>
            <a:pPr eaLnBrk="1" hangingPunct="1"/>
            <a:endParaRPr lang="en-US" dirty="0" smtClean="0">
              <a:ea typeface="ＭＳ Ｐゴシック" pitchFamily="34" charset="-128"/>
            </a:endParaRPr>
          </a:p>
          <a:p>
            <a:pPr eaLnBrk="1" hangingPunct="1"/>
            <a:endParaRPr lang="en-US" dirty="0">
              <a:ea typeface="ＭＳ Ｐゴシック" pitchFamily="34" charset="-128"/>
            </a:endParaRPr>
          </a:p>
          <a:p>
            <a:pPr eaLnBrk="1" hangingPunct="1"/>
            <a:endParaRPr lang="en-US" b="0" dirty="0" smtClean="0">
              <a:ea typeface="ＭＳ Ｐゴシック" pitchFamily="34" charset="-128"/>
            </a:endParaRPr>
          </a:p>
        </p:txBody>
      </p:sp>
    </p:spTree>
    <p:extLst>
      <p:ext uri="{BB962C8B-B14F-4D97-AF65-F5344CB8AC3E}">
        <p14:creationId xmlns:p14="http://schemas.microsoft.com/office/powerpoint/2010/main" val="12421171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Information Security</a:t>
            </a:r>
            <a:endParaRPr lang="it-IT" dirty="0"/>
          </a:p>
        </p:txBody>
      </p:sp>
      <p:grpSp>
        <p:nvGrpSpPr>
          <p:cNvPr id="24" name="Group 23"/>
          <p:cNvGrpSpPr/>
          <p:nvPr/>
        </p:nvGrpSpPr>
        <p:grpSpPr>
          <a:xfrm>
            <a:off x="3275857" y="1971475"/>
            <a:ext cx="2592287" cy="2915051"/>
            <a:chOff x="3092482" y="2304759"/>
            <a:chExt cx="2592287" cy="2915051"/>
          </a:xfrm>
        </p:grpSpPr>
        <p:sp>
          <p:nvSpPr>
            <p:cNvPr id="6" name="Rounded Rectangle 5"/>
            <p:cNvSpPr/>
            <p:nvPr/>
          </p:nvSpPr>
          <p:spPr>
            <a:xfrm>
              <a:off x="3614094" y="4981847"/>
              <a:ext cx="1546762" cy="23796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t-IT" sz="1600" dirty="0" smtClean="0"/>
                <a:t>Confidentiality</a:t>
              </a:r>
              <a:endParaRPr lang="it-IT" sz="1600" dirty="0"/>
            </a:p>
          </p:txBody>
        </p:sp>
        <p:sp>
          <p:nvSpPr>
            <p:cNvPr id="7" name="Rounded Rectangle 6"/>
            <p:cNvSpPr/>
            <p:nvPr/>
          </p:nvSpPr>
          <p:spPr>
            <a:xfrm rot="18000000">
              <a:off x="2438083" y="2959158"/>
              <a:ext cx="1546762" cy="23796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t-IT" sz="1600" dirty="0" smtClean="0"/>
                <a:t>Availability</a:t>
              </a:r>
              <a:endParaRPr lang="it-IT" sz="1600" dirty="0"/>
            </a:p>
          </p:txBody>
        </p:sp>
        <p:sp>
          <p:nvSpPr>
            <p:cNvPr id="8" name="Rounded Rectangle 7"/>
            <p:cNvSpPr/>
            <p:nvPr/>
          </p:nvSpPr>
          <p:spPr>
            <a:xfrm rot="3600000">
              <a:off x="4792407" y="2959158"/>
              <a:ext cx="1546762" cy="23796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t-IT" sz="1600" dirty="0" smtClean="0"/>
                <a:t>Integrity</a:t>
              </a:r>
              <a:endParaRPr lang="it-IT" sz="1600" dirty="0"/>
            </a:p>
          </p:txBody>
        </p:sp>
        <p:cxnSp>
          <p:nvCxnSpPr>
            <p:cNvPr id="18" name="Curved Connector 17"/>
            <p:cNvCxnSpPr/>
            <p:nvPr/>
          </p:nvCxnSpPr>
          <p:spPr>
            <a:xfrm rot="1800000" flipV="1">
              <a:off x="5560543" y="3636257"/>
              <a:ext cx="10492" cy="1580944"/>
            </a:xfrm>
            <a:prstGeom prst="curvedConnector3">
              <a:avLst>
                <a:gd name="adj1" fmla="val 4217268"/>
              </a:avLst>
            </a:prstGeom>
            <a:ln w="76200">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19" name="Curved Connector 18"/>
            <p:cNvCxnSpPr>
              <a:cxnSpLocks noChangeAspect="1"/>
            </p:cNvCxnSpPr>
            <p:nvPr/>
          </p:nvCxnSpPr>
          <p:spPr>
            <a:xfrm rot="9000000" flipV="1">
              <a:off x="3206217" y="3636259"/>
              <a:ext cx="10492" cy="1580944"/>
            </a:xfrm>
            <a:prstGeom prst="curvedConnector3">
              <a:avLst>
                <a:gd name="adj1" fmla="val 4217268"/>
              </a:avLst>
            </a:prstGeom>
            <a:ln w="76200">
              <a:headEnd type="triangle"/>
              <a:tailEnd type="triangle"/>
            </a:ln>
          </p:spPr>
          <p:style>
            <a:lnRef idx="3">
              <a:schemeClr val="accent5"/>
            </a:lnRef>
            <a:fillRef idx="0">
              <a:schemeClr val="accent5"/>
            </a:fillRef>
            <a:effectRef idx="2">
              <a:schemeClr val="accent5"/>
            </a:effectRef>
            <a:fontRef idx="minor">
              <a:schemeClr val="tx1"/>
            </a:fontRef>
          </p:style>
        </p:cxnSp>
        <p:sp>
          <p:nvSpPr>
            <p:cNvPr id="20" name="Oval 19"/>
            <p:cNvSpPr/>
            <p:nvPr/>
          </p:nvSpPr>
          <p:spPr>
            <a:xfrm>
              <a:off x="3472854" y="2766778"/>
              <a:ext cx="1829242" cy="182924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1077913"/>
              <a:endParaRPr lang="it-IT" dirty="0">
                <a:effectLst>
                  <a:outerShdw blurRad="38100" dist="38100" dir="2700000" algn="tl">
                    <a:srgbClr val="000000">
                      <a:alpha val="43137"/>
                    </a:srgbClr>
                  </a:outerShdw>
                </a:effectLst>
              </a:endParaRPr>
            </a:p>
          </p:txBody>
        </p:sp>
        <p:cxnSp>
          <p:nvCxnSpPr>
            <p:cNvPr id="22" name="Curved Connector 21"/>
            <p:cNvCxnSpPr/>
            <p:nvPr/>
          </p:nvCxnSpPr>
          <p:spPr>
            <a:xfrm rot="16200000" flipV="1">
              <a:off x="4382229" y="1585233"/>
              <a:ext cx="10492" cy="1580944"/>
            </a:xfrm>
            <a:prstGeom prst="curvedConnector3">
              <a:avLst>
                <a:gd name="adj1" fmla="val 4217268"/>
              </a:avLst>
            </a:prstGeom>
            <a:ln w="76200">
              <a:headEnd type="triangle"/>
              <a:tailEnd type="triangle"/>
            </a:ln>
          </p:spPr>
          <p:style>
            <a:lnRef idx="3">
              <a:schemeClr val="accent5"/>
            </a:lnRef>
            <a:fillRef idx="0">
              <a:schemeClr val="accent5"/>
            </a:fillRef>
            <a:effectRef idx="2">
              <a:schemeClr val="accent5"/>
            </a:effectRef>
            <a:fontRef idx="minor">
              <a:schemeClr val="tx1"/>
            </a:fontRef>
          </p:style>
        </p:cxnSp>
        <p:sp>
          <p:nvSpPr>
            <p:cNvPr id="23" name="TextBox 22"/>
            <p:cNvSpPr txBox="1"/>
            <p:nvPr/>
          </p:nvSpPr>
          <p:spPr>
            <a:xfrm>
              <a:off x="3518723" y="3491010"/>
              <a:ext cx="1783373" cy="369332"/>
            </a:xfrm>
            <a:prstGeom prst="rect">
              <a:avLst/>
            </a:prstGeom>
            <a:noFill/>
          </p:spPr>
          <p:txBody>
            <a:bodyPr wrap="none" rtlCol="0">
              <a:spAutoFit/>
            </a:bodyPr>
            <a:lstStyle/>
            <a:p>
              <a:r>
                <a:rPr lang="it-IT" dirty="0" smtClean="0">
                  <a:ln w="0"/>
                  <a:solidFill>
                    <a:schemeClr val="accent1"/>
                  </a:solidFill>
                  <a:effectLst>
                    <a:outerShdw blurRad="38100" dist="25400" dir="5400000" algn="ctr" rotWithShape="0">
                      <a:srgbClr val="6E747A">
                        <a:alpha val="43000"/>
                      </a:srgbClr>
                    </a:outerShdw>
                  </a:effectLst>
                </a:rPr>
                <a:t>INFORMATION</a:t>
              </a:r>
              <a:endParaRPr lang="it-IT" dirty="0">
                <a:ln w="0"/>
                <a:solidFill>
                  <a:schemeClr val="accent1"/>
                </a:solidFill>
                <a:effectLst>
                  <a:outerShdw blurRad="38100" dist="25400" dir="5400000" algn="ctr" rotWithShape="0">
                    <a:srgbClr val="6E747A">
                      <a:alpha val="43000"/>
                    </a:srgbClr>
                  </a:outerShdw>
                </a:effectLst>
              </a:endParaRPr>
            </a:p>
          </p:txBody>
        </p:sp>
      </p:grpSp>
      <p:sp>
        <p:nvSpPr>
          <p:cNvPr id="3" name="TextBox 2"/>
          <p:cNvSpPr txBox="1"/>
          <p:nvPr/>
        </p:nvSpPr>
        <p:spPr>
          <a:xfrm>
            <a:off x="2789548" y="5373216"/>
            <a:ext cx="3528392" cy="923330"/>
          </a:xfrm>
          <a:prstGeom prst="rect">
            <a:avLst/>
          </a:prstGeom>
          <a:noFill/>
        </p:spPr>
        <p:txBody>
          <a:bodyPr wrap="square" rtlCol="0">
            <a:spAutoFit/>
          </a:bodyPr>
          <a:lstStyle/>
          <a:p>
            <a:pPr algn="ctr"/>
            <a:r>
              <a:rPr lang="it-IT" dirty="0" smtClean="0"/>
              <a:t>Information and hardware resources access is limited to authorized people</a:t>
            </a:r>
            <a:endParaRPr lang="it-IT" dirty="0"/>
          </a:p>
        </p:txBody>
      </p:sp>
      <p:sp>
        <p:nvSpPr>
          <p:cNvPr id="4" name="TextBox 3"/>
          <p:cNvSpPr txBox="1"/>
          <p:nvPr/>
        </p:nvSpPr>
        <p:spPr>
          <a:xfrm>
            <a:off x="110874" y="1695882"/>
            <a:ext cx="3384376" cy="923330"/>
          </a:xfrm>
          <a:prstGeom prst="rect">
            <a:avLst/>
          </a:prstGeom>
          <a:noFill/>
        </p:spPr>
        <p:txBody>
          <a:bodyPr wrap="square" rtlCol="0">
            <a:spAutoFit/>
          </a:bodyPr>
          <a:lstStyle/>
          <a:p>
            <a:pPr algn="ctr"/>
            <a:r>
              <a:rPr lang="it-IT" dirty="0" smtClean="0"/>
              <a:t>Information is always available to authorized people when required</a:t>
            </a:r>
            <a:endParaRPr lang="it-IT" dirty="0"/>
          </a:p>
        </p:txBody>
      </p:sp>
      <p:sp>
        <p:nvSpPr>
          <p:cNvPr id="5" name="TextBox 4"/>
          <p:cNvSpPr txBox="1"/>
          <p:nvPr/>
        </p:nvSpPr>
        <p:spPr>
          <a:xfrm>
            <a:off x="5646450" y="1694301"/>
            <a:ext cx="3359341" cy="923330"/>
          </a:xfrm>
          <a:prstGeom prst="rect">
            <a:avLst/>
          </a:prstGeom>
          <a:noFill/>
        </p:spPr>
        <p:txBody>
          <a:bodyPr wrap="square" rtlCol="0">
            <a:spAutoFit/>
          </a:bodyPr>
          <a:lstStyle/>
          <a:p>
            <a:pPr algn="ctr"/>
            <a:r>
              <a:rPr lang="it-IT" dirty="0" smtClean="0"/>
              <a:t>Information is protected from accidental or malicious tampering</a:t>
            </a:r>
            <a:endParaRPr lang="it-IT" dirty="0"/>
          </a:p>
        </p:txBody>
      </p:sp>
    </p:spTree>
    <p:extLst>
      <p:ext uri="{BB962C8B-B14F-4D97-AF65-F5344CB8AC3E}">
        <p14:creationId xmlns:p14="http://schemas.microsoft.com/office/powerpoint/2010/main" val="386660545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dirty="0" err="1" smtClean="0"/>
              <a:t>Eclipse</a:t>
            </a:r>
            <a:r>
              <a:rPr lang="it-IT" dirty="0" smtClean="0"/>
              <a:t> </a:t>
            </a:r>
            <a:r>
              <a:rPr lang="it-IT" dirty="0" err="1" smtClean="0"/>
              <a:t>Kura</a:t>
            </a:r>
            <a:r>
              <a:rPr lang="it-IT" dirty="0" smtClean="0"/>
              <a:t> </a:t>
            </a:r>
            <a:r>
              <a:rPr lang="it-IT" dirty="0" smtClean="0"/>
              <a:t>Security Model</a:t>
            </a:r>
            <a:endParaRPr lang="it-IT" dirty="0"/>
          </a:p>
        </p:txBody>
      </p:sp>
      <p:grpSp>
        <p:nvGrpSpPr>
          <p:cNvPr id="8" name="Group 7"/>
          <p:cNvGrpSpPr/>
          <p:nvPr/>
        </p:nvGrpSpPr>
        <p:grpSpPr>
          <a:xfrm>
            <a:off x="2773661" y="1649463"/>
            <a:ext cx="3596678" cy="3559075"/>
            <a:chOff x="2773662" y="1647602"/>
            <a:chExt cx="3596678" cy="3559075"/>
          </a:xfrm>
        </p:grpSpPr>
        <p:grpSp>
          <p:nvGrpSpPr>
            <p:cNvPr id="10" name="Group 9"/>
            <p:cNvGrpSpPr/>
            <p:nvPr/>
          </p:nvGrpSpPr>
          <p:grpSpPr>
            <a:xfrm>
              <a:off x="3804583" y="2656417"/>
              <a:ext cx="1534835" cy="1534835"/>
              <a:chOff x="3491880" y="2708920"/>
              <a:chExt cx="1534835" cy="1534835"/>
            </a:xfrm>
          </p:grpSpPr>
          <p:sp>
            <p:nvSpPr>
              <p:cNvPr id="9" name="Oval 8"/>
              <p:cNvSpPr/>
              <p:nvPr/>
            </p:nvSpPr>
            <p:spPr>
              <a:xfrm>
                <a:off x="3491880" y="2708920"/>
                <a:ext cx="1534835" cy="1534835"/>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pic>
            <p:nvPicPr>
              <p:cNvPr id="56" name="Picture 7"/>
              <p:cNvPicPr/>
              <p:nvPr/>
            </p:nvPicPr>
            <p:blipFill>
              <a:blip r:embed="rId3"/>
              <a:stretch>
                <a:fillRect/>
              </a:stretch>
            </p:blipFill>
            <p:spPr>
              <a:xfrm>
                <a:off x="3611226" y="3212976"/>
                <a:ext cx="1296144" cy="386715"/>
              </a:xfrm>
              <a:prstGeom prst="rect">
                <a:avLst/>
              </a:prstGeom>
              <a:ln>
                <a:noFill/>
              </a:ln>
            </p:spPr>
          </p:pic>
        </p:grpSp>
        <p:grpSp>
          <p:nvGrpSpPr>
            <p:cNvPr id="5" name="Group 4"/>
            <p:cNvGrpSpPr/>
            <p:nvPr/>
          </p:nvGrpSpPr>
          <p:grpSpPr>
            <a:xfrm rot="2700000">
              <a:off x="2792463" y="1628801"/>
              <a:ext cx="3559075" cy="3596678"/>
              <a:chOff x="2792463" y="1628801"/>
              <a:chExt cx="3559075" cy="3596678"/>
            </a:xfrm>
          </p:grpSpPr>
          <p:sp>
            <p:nvSpPr>
              <p:cNvPr id="2" name="Down Arrow Callout 1"/>
              <p:cNvSpPr/>
              <p:nvPr/>
            </p:nvSpPr>
            <p:spPr>
              <a:xfrm>
                <a:off x="3864255" y="1628801"/>
                <a:ext cx="1415490" cy="892774"/>
              </a:xfrm>
              <a:prstGeom prst="downArrowCallout">
                <a:avLst>
                  <a:gd name="adj1" fmla="val 9417"/>
                  <a:gd name="adj2" fmla="val 11472"/>
                  <a:gd name="adj3" fmla="val 14371"/>
                  <a:gd name="adj4" fmla="val 7270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600" dirty="0" smtClean="0"/>
                  <a:t>Certificate Service API</a:t>
                </a:r>
                <a:endParaRPr lang="it-IT" sz="1600" dirty="0"/>
              </a:p>
            </p:txBody>
          </p:sp>
          <p:sp>
            <p:nvSpPr>
              <p:cNvPr id="3" name="Up Arrow Callout 2"/>
              <p:cNvSpPr/>
              <p:nvPr/>
            </p:nvSpPr>
            <p:spPr>
              <a:xfrm>
                <a:off x="3864255" y="4332705"/>
                <a:ext cx="1415490" cy="892774"/>
              </a:xfrm>
              <a:prstGeom prst="upArrowCallout">
                <a:avLst>
                  <a:gd name="adj1" fmla="val 9541"/>
                  <a:gd name="adj2" fmla="val 12438"/>
                  <a:gd name="adj3" fmla="val 16304"/>
                  <a:gd name="adj4" fmla="val 7174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600" dirty="0" smtClean="0"/>
                  <a:t>SSL Manager API</a:t>
                </a:r>
                <a:endParaRPr lang="it-IT" sz="1600" dirty="0"/>
              </a:p>
            </p:txBody>
          </p:sp>
          <p:sp>
            <p:nvSpPr>
              <p:cNvPr id="11" name="Down Arrow Callout 10"/>
              <p:cNvSpPr/>
              <p:nvPr/>
            </p:nvSpPr>
            <p:spPr>
              <a:xfrm rot="16200000">
                <a:off x="2531105" y="2977448"/>
                <a:ext cx="1415490" cy="892774"/>
              </a:xfrm>
              <a:prstGeom prst="downArrowCallout">
                <a:avLst>
                  <a:gd name="adj1" fmla="val 9417"/>
                  <a:gd name="adj2" fmla="val 11472"/>
                  <a:gd name="adj3" fmla="val 14371"/>
                  <a:gd name="adj4" fmla="val 7270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600" dirty="0" smtClean="0"/>
                  <a:t>Security</a:t>
                </a:r>
              </a:p>
              <a:p>
                <a:pPr algn="ctr"/>
                <a:r>
                  <a:rPr lang="it-IT" sz="1600" dirty="0" smtClean="0"/>
                  <a:t>Service API</a:t>
                </a:r>
              </a:p>
            </p:txBody>
          </p:sp>
          <p:sp>
            <p:nvSpPr>
              <p:cNvPr id="12" name="Up Arrow Callout 11"/>
              <p:cNvSpPr/>
              <p:nvPr/>
            </p:nvSpPr>
            <p:spPr>
              <a:xfrm rot="16200000">
                <a:off x="5197406" y="2977447"/>
                <a:ext cx="1415490" cy="892774"/>
              </a:xfrm>
              <a:prstGeom prst="upArrowCallout">
                <a:avLst>
                  <a:gd name="adj1" fmla="val 9541"/>
                  <a:gd name="adj2" fmla="val 12438"/>
                  <a:gd name="adj3" fmla="val 16304"/>
                  <a:gd name="adj4" fmla="val 7174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600" dirty="0" smtClean="0"/>
                  <a:t>Crypto</a:t>
                </a:r>
              </a:p>
              <a:p>
                <a:pPr algn="ctr"/>
                <a:r>
                  <a:rPr lang="it-IT" sz="1600" dirty="0" smtClean="0"/>
                  <a:t>Service API</a:t>
                </a:r>
                <a:endParaRPr lang="it-IT" sz="1600" dirty="0"/>
              </a:p>
            </p:txBody>
          </p:sp>
        </p:grpSp>
      </p:grpSp>
      <p:sp>
        <p:nvSpPr>
          <p:cNvPr id="13" name="TextBox 12"/>
          <p:cNvSpPr txBox="1"/>
          <p:nvPr/>
        </p:nvSpPr>
        <p:spPr>
          <a:xfrm>
            <a:off x="467544" y="1556792"/>
            <a:ext cx="3043064" cy="830997"/>
          </a:xfrm>
          <a:prstGeom prst="rect">
            <a:avLst/>
          </a:prstGeom>
          <a:noFill/>
        </p:spPr>
        <p:txBody>
          <a:bodyPr wrap="square" rtlCol="0">
            <a:spAutoFit/>
          </a:bodyPr>
          <a:lstStyle/>
          <a:p>
            <a:r>
              <a:rPr lang="it-IT" sz="1600" dirty="0" smtClean="0"/>
              <a:t>Offers APIs to manage security policies and start script consistency</a:t>
            </a:r>
          </a:p>
        </p:txBody>
      </p:sp>
      <p:sp>
        <p:nvSpPr>
          <p:cNvPr id="14" name="TextBox 13"/>
          <p:cNvSpPr txBox="1"/>
          <p:nvPr/>
        </p:nvSpPr>
        <p:spPr>
          <a:xfrm>
            <a:off x="5540237" y="1556791"/>
            <a:ext cx="3441579" cy="830997"/>
          </a:xfrm>
          <a:prstGeom prst="rect">
            <a:avLst/>
          </a:prstGeom>
          <a:noFill/>
        </p:spPr>
        <p:txBody>
          <a:bodyPr wrap="square" rtlCol="0">
            <a:spAutoFit/>
          </a:bodyPr>
          <a:lstStyle/>
          <a:p>
            <a:pPr algn="r"/>
            <a:r>
              <a:rPr lang="it-IT" sz="1600" dirty="0" smtClean="0"/>
              <a:t>APIs used to retrieve, store and verify certificates for SSL, Device Management, Bundle Signing</a:t>
            </a:r>
            <a:endParaRPr lang="it-IT" sz="1600" dirty="0"/>
          </a:p>
        </p:txBody>
      </p:sp>
      <p:sp>
        <p:nvSpPr>
          <p:cNvPr id="16" name="TextBox 15"/>
          <p:cNvSpPr txBox="1"/>
          <p:nvPr/>
        </p:nvSpPr>
        <p:spPr>
          <a:xfrm>
            <a:off x="5652120" y="4595680"/>
            <a:ext cx="3329696" cy="830997"/>
          </a:xfrm>
          <a:prstGeom prst="rect">
            <a:avLst/>
          </a:prstGeom>
          <a:noFill/>
        </p:spPr>
        <p:txBody>
          <a:bodyPr wrap="square" rtlCol="0">
            <a:spAutoFit/>
          </a:bodyPr>
          <a:lstStyle/>
          <a:p>
            <a:pPr algn="r"/>
            <a:r>
              <a:rPr lang="it-IT" sz="1600" dirty="0" smtClean="0"/>
              <a:t>APIs used to encrypt and decript secrets, and to retrieve the System Master Password</a:t>
            </a:r>
            <a:endParaRPr lang="it-IT" sz="1600" dirty="0"/>
          </a:p>
        </p:txBody>
      </p:sp>
      <p:sp>
        <p:nvSpPr>
          <p:cNvPr id="17" name="TextBox 16"/>
          <p:cNvSpPr txBox="1"/>
          <p:nvPr/>
        </p:nvSpPr>
        <p:spPr>
          <a:xfrm>
            <a:off x="467544" y="4595679"/>
            <a:ext cx="3043064" cy="830997"/>
          </a:xfrm>
          <a:prstGeom prst="rect">
            <a:avLst/>
          </a:prstGeom>
          <a:noFill/>
        </p:spPr>
        <p:txBody>
          <a:bodyPr wrap="square" rtlCol="0">
            <a:spAutoFit/>
          </a:bodyPr>
          <a:lstStyle/>
          <a:p>
            <a:r>
              <a:rPr lang="it-IT" sz="1600" dirty="0" smtClean="0"/>
              <a:t>APIs used to manage the SSL certificates, trust stores, private and public keys</a:t>
            </a:r>
          </a:p>
        </p:txBody>
      </p:sp>
    </p:spTree>
    <p:extLst>
      <p:ext uri="{BB962C8B-B14F-4D97-AF65-F5344CB8AC3E}">
        <p14:creationId xmlns:p14="http://schemas.microsoft.com/office/powerpoint/2010/main" val="37902299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Right Arrow 143"/>
          <p:cNvSpPr/>
          <p:nvPr/>
        </p:nvSpPr>
        <p:spPr>
          <a:xfrm rot="5400000">
            <a:off x="1862878" y="5943806"/>
            <a:ext cx="818274" cy="224310"/>
          </a:xfrm>
          <a:prstGeom prst="rightArrow">
            <a:avLst>
              <a:gd name="adj1" fmla="val 61634"/>
              <a:gd name="adj2" fmla="val 203303"/>
            </a:avLst>
          </a:prstGeom>
          <a:gradFill>
            <a:gsLst>
              <a:gs pos="84000">
                <a:srgbClr val="51A0DE"/>
              </a:gs>
              <a:gs pos="16000">
                <a:schemeClr val="accent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srgbClr val="FFFFFF"/>
              </a:solidFill>
              <a:ea typeface="ＭＳ Ｐゴシック" pitchFamily="34" charset="-128"/>
            </a:endParaRPr>
          </a:p>
        </p:txBody>
      </p:sp>
      <p:sp>
        <p:nvSpPr>
          <p:cNvPr id="146" name="Right Arrow 145"/>
          <p:cNvSpPr/>
          <p:nvPr/>
        </p:nvSpPr>
        <p:spPr>
          <a:xfrm rot="10800000" flipH="1">
            <a:off x="2917910" y="1840454"/>
            <a:ext cx="1126457" cy="248388"/>
          </a:xfrm>
          <a:prstGeom prst="rightArrow">
            <a:avLst>
              <a:gd name="adj1" fmla="val 61634"/>
              <a:gd name="adj2" fmla="val 203303"/>
            </a:avLst>
          </a:prstGeom>
          <a:gradFill>
            <a:gsLst>
              <a:gs pos="84000">
                <a:srgbClr val="51A0DE"/>
              </a:gs>
              <a:gs pos="16000">
                <a:schemeClr val="accent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srgbClr val="FFFFFF"/>
              </a:solidFill>
              <a:ea typeface="ＭＳ Ｐゴシック" pitchFamily="34" charset="-128"/>
            </a:endParaRPr>
          </a:p>
        </p:txBody>
      </p:sp>
      <p:sp>
        <p:nvSpPr>
          <p:cNvPr id="143" name="Right Arrow 142"/>
          <p:cNvSpPr/>
          <p:nvPr/>
        </p:nvSpPr>
        <p:spPr>
          <a:xfrm rot="8803308">
            <a:off x="2875120" y="4189082"/>
            <a:ext cx="1681599" cy="251892"/>
          </a:xfrm>
          <a:prstGeom prst="rightArrow">
            <a:avLst>
              <a:gd name="adj1" fmla="val 61634"/>
              <a:gd name="adj2" fmla="val 203303"/>
            </a:avLst>
          </a:prstGeom>
          <a:gradFill>
            <a:gsLst>
              <a:gs pos="84000">
                <a:srgbClr val="51A0DE"/>
              </a:gs>
              <a:gs pos="16000">
                <a:schemeClr val="accent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srgbClr val="FFFFFF"/>
              </a:solidFill>
              <a:ea typeface="ＭＳ Ｐゴシック" pitchFamily="34" charset="-128"/>
            </a:endParaRPr>
          </a:p>
        </p:txBody>
      </p:sp>
      <p:sp>
        <p:nvSpPr>
          <p:cNvPr id="77" name="Right Arrow 76"/>
          <p:cNvSpPr/>
          <p:nvPr/>
        </p:nvSpPr>
        <p:spPr>
          <a:xfrm rot="5400000">
            <a:off x="4682870" y="4310318"/>
            <a:ext cx="647700" cy="215900"/>
          </a:xfrm>
          <a:prstGeom prst="rightArrow">
            <a:avLst>
              <a:gd name="adj1" fmla="val 61634"/>
              <a:gd name="adj2" fmla="val 203303"/>
            </a:avLst>
          </a:prstGeom>
          <a:gradFill>
            <a:gsLst>
              <a:gs pos="84000">
                <a:srgbClr val="51A0DE"/>
              </a:gs>
              <a:gs pos="16000">
                <a:schemeClr val="accent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srgbClr val="FFFFFF"/>
              </a:solidFill>
              <a:ea typeface="ＭＳ Ｐゴシック" pitchFamily="34" charset="-128"/>
            </a:endParaRPr>
          </a:p>
        </p:txBody>
      </p:sp>
      <p:grpSp>
        <p:nvGrpSpPr>
          <p:cNvPr id="3" name="Group 2"/>
          <p:cNvGrpSpPr/>
          <p:nvPr/>
        </p:nvGrpSpPr>
        <p:grpSpPr>
          <a:xfrm>
            <a:off x="4273413" y="3109931"/>
            <a:ext cx="1311890" cy="1044221"/>
            <a:chOff x="5800843" y="4794013"/>
            <a:chExt cx="1311890" cy="1044221"/>
          </a:xfrm>
        </p:grpSpPr>
        <p:sp>
          <p:nvSpPr>
            <p:cNvPr id="80" name="Rectangle 48"/>
            <p:cNvSpPr/>
            <p:nvPr/>
          </p:nvSpPr>
          <p:spPr bwMode="auto">
            <a:xfrm>
              <a:off x="5800843" y="4794013"/>
              <a:ext cx="1311890" cy="1044221"/>
            </a:xfrm>
            <a:prstGeom prst="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200" dirty="0">
                <a:solidFill>
                  <a:schemeClr val="tx1"/>
                </a:solidFill>
              </a:endParaRPr>
            </a:p>
          </p:txBody>
        </p:sp>
        <p:grpSp>
          <p:nvGrpSpPr>
            <p:cNvPr id="81" name="Group 7"/>
            <p:cNvGrpSpPr>
              <a:grpSpLocks/>
            </p:cNvGrpSpPr>
            <p:nvPr/>
          </p:nvGrpSpPr>
          <p:grpSpPr bwMode="auto">
            <a:xfrm>
              <a:off x="5828319" y="5649902"/>
              <a:ext cx="1263772" cy="147549"/>
              <a:chOff x="1815846" y="4464050"/>
              <a:chExt cx="6997954" cy="615950"/>
            </a:xfrm>
          </p:grpSpPr>
          <p:sp>
            <p:nvSpPr>
              <p:cNvPr id="105" name="Rectangle 21"/>
              <p:cNvSpPr/>
              <p:nvPr/>
            </p:nvSpPr>
            <p:spPr>
              <a:xfrm>
                <a:off x="1815810" y="4463688"/>
                <a:ext cx="6986410" cy="614111"/>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chemeClr val="tx1"/>
                  </a:solidFill>
                </a:endParaRPr>
              </a:p>
            </p:txBody>
          </p:sp>
          <p:sp>
            <p:nvSpPr>
              <p:cNvPr id="106" name="Rectangle 45"/>
              <p:cNvSpPr/>
              <p:nvPr/>
            </p:nvSpPr>
            <p:spPr>
              <a:xfrm>
                <a:off x="1821053" y="4468560"/>
                <a:ext cx="6991657" cy="60436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rgbClr val="FFFFFF"/>
                  </a:solidFill>
                </a:endParaRPr>
              </a:p>
            </p:txBody>
          </p:sp>
        </p:grpSp>
        <p:grpSp>
          <p:nvGrpSpPr>
            <p:cNvPr id="82" name="Group 8"/>
            <p:cNvGrpSpPr>
              <a:grpSpLocks/>
            </p:cNvGrpSpPr>
            <p:nvPr/>
          </p:nvGrpSpPr>
          <p:grpSpPr bwMode="auto">
            <a:xfrm>
              <a:off x="6012947" y="5405000"/>
              <a:ext cx="608974" cy="226648"/>
              <a:chOff x="2628646" y="3517900"/>
              <a:chExt cx="3372104" cy="946149"/>
            </a:xfrm>
          </p:grpSpPr>
          <p:sp>
            <p:nvSpPr>
              <p:cNvPr id="103" name="Rectangle 21"/>
              <p:cNvSpPr/>
              <p:nvPr/>
            </p:nvSpPr>
            <p:spPr>
              <a:xfrm>
                <a:off x="2629042" y="3516368"/>
                <a:ext cx="3362080" cy="940663"/>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chemeClr val="tx1"/>
                  </a:solidFill>
                </a:endParaRPr>
              </a:p>
            </p:txBody>
          </p:sp>
          <p:sp>
            <p:nvSpPr>
              <p:cNvPr id="104" name="Rectangle 45"/>
              <p:cNvSpPr/>
              <p:nvPr/>
            </p:nvSpPr>
            <p:spPr>
              <a:xfrm>
                <a:off x="2639533" y="3526116"/>
                <a:ext cx="3362080" cy="9357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rgbClr val="FFFFFF"/>
                  </a:solidFill>
                </a:endParaRPr>
              </a:p>
            </p:txBody>
          </p:sp>
        </p:grpSp>
        <p:grpSp>
          <p:nvGrpSpPr>
            <p:cNvPr id="83" name="Group 9"/>
            <p:cNvGrpSpPr>
              <a:grpSpLocks/>
            </p:cNvGrpSpPr>
            <p:nvPr/>
          </p:nvGrpSpPr>
          <p:grpSpPr bwMode="auto">
            <a:xfrm>
              <a:off x="6013098" y="5238744"/>
              <a:ext cx="608823" cy="146481"/>
              <a:chOff x="2629479" y="2861958"/>
              <a:chExt cx="3371271" cy="611491"/>
            </a:xfrm>
          </p:grpSpPr>
          <p:sp>
            <p:nvSpPr>
              <p:cNvPr id="100" name="Rectangle 45"/>
              <p:cNvSpPr/>
              <p:nvPr/>
            </p:nvSpPr>
            <p:spPr>
              <a:xfrm>
                <a:off x="2634290" y="2891616"/>
                <a:ext cx="2433704" cy="2875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b="1" dirty="0">
                    <a:solidFill>
                      <a:srgbClr val="FFFFFF"/>
                    </a:solidFill>
                  </a:rPr>
                  <a:t>on</a:t>
                </a:r>
                <a:endParaRPr lang="en-US" sz="1000" dirty="0">
                  <a:solidFill>
                    <a:srgbClr val="FFFFFF"/>
                  </a:solidFill>
                </a:endParaRPr>
              </a:p>
            </p:txBody>
          </p:sp>
          <p:sp>
            <p:nvSpPr>
              <p:cNvPr id="101" name="Rectangle 21"/>
              <p:cNvSpPr/>
              <p:nvPr/>
            </p:nvSpPr>
            <p:spPr>
              <a:xfrm>
                <a:off x="2629043" y="2862372"/>
                <a:ext cx="3362079" cy="604365"/>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chemeClr val="tx1"/>
                  </a:solidFill>
                </a:endParaRPr>
              </a:p>
            </p:txBody>
          </p:sp>
          <p:sp>
            <p:nvSpPr>
              <p:cNvPr id="102" name="Rectangle 45"/>
              <p:cNvSpPr/>
              <p:nvPr/>
            </p:nvSpPr>
            <p:spPr>
              <a:xfrm>
                <a:off x="2634290" y="2862372"/>
                <a:ext cx="3367323" cy="60923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rgbClr val="FFFFFF"/>
                  </a:solidFill>
                </a:endParaRPr>
              </a:p>
            </p:txBody>
          </p:sp>
        </p:grpSp>
        <p:grpSp>
          <p:nvGrpSpPr>
            <p:cNvPr id="84" name="Group 10"/>
            <p:cNvGrpSpPr>
              <a:grpSpLocks/>
            </p:cNvGrpSpPr>
            <p:nvPr/>
          </p:nvGrpSpPr>
          <p:grpSpPr bwMode="auto">
            <a:xfrm>
              <a:off x="6634238" y="5071132"/>
              <a:ext cx="299601" cy="560516"/>
              <a:chOff x="6075304" y="2263858"/>
              <a:chExt cx="1658996" cy="2339892"/>
            </a:xfrm>
          </p:grpSpPr>
          <p:sp>
            <p:nvSpPr>
              <p:cNvPr id="98" name="Rectangle 21"/>
              <p:cNvSpPr/>
              <p:nvPr/>
            </p:nvSpPr>
            <p:spPr>
              <a:xfrm>
                <a:off x="6076147" y="2262129"/>
                <a:ext cx="1657437" cy="2324851"/>
              </a:xfrm>
              <a:prstGeom prst="rect">
                <a:avLst/>
              </a:prstGeom>
              <a:solidFill>
                <a:srgbClr val="F2F2F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chemeClr val="tx1"/>
                  </a:solidFill>
                </a:endParaRPr>
              </a:p>
            </p:txBody>
          </p:sp>
          <p:sp>
            <p:nvSpPr>
              <p:cNvPr id="99" name="Rectangle 45"/>
              <p:cNvSpPr/>
              <p:nvPr/>
            </p:nvSpPr>
            <p:spPr>
              <a:xfrm>
                <a:off x="6081393" y="2267002"/>
                <a:ext cx="1652190" cy="233460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rgbClr val="FFFFFF"/>
                  </a:solidFill>
                </a:endParaRPr>
              </a:p>
            </p:txBody>
          </p:sp>
        </p:grpSp>
        <p:grpSp>
          <p:nvGrpSpPr>
            <p:cNvPr id="85" name="Group 11"/>
            <p:cNvGrpSpPr>
              <a:grpSpLocks/>
            </p:cNvGrpSpPr>
            <p:nvPr/>
          </p:nvGrpSpPr>
          <p:grpSpPr bwMode="auto">
            <a:xfrm>
              <a:off x="6012944" y="5070352"/>
              <a:ext cx="606684" cy="147549"/>
              <a:chOff x="2628626" y="2254250"/>
              <a:chExt cx="3359424" cy="615950"/>
            </a:xfrm>
          </p:grpSpPr>
          <p:sp>
            <p:nvSpPr>
              <p:cNvPr id="96" name="Rectangle 95"/>
              <p:cNvSpPr/>
              <p:nvPr/>
            </p:nvSpPr>
            <p:spPr>
              <a:xfrm>
                <a:off x="2629042" y="2255782"/>
                <a:ext cx="3356834" cy="609236"/>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chemeClr val="tx1"/>
                  </a:solidFill>
                </a:endParaRPr>
              </a:p>
            </p:txBody>
          </p:sp>
          <p:sp>
            <p:nvSpPr>
              <p:cNvPr id="97" name="Rectangle 45"/>
              <p:cNvSpPr/>
              <p:nvPr/>
            </p:nvSpPr>
            <p:spPr>
              <a:xfrm>
                <a:off x="2629042" y="2260654"/>
                <a:ext cx="3346344" cy="60923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rgbClr val="FFFFFF"/>
                  </a:solidFill>
                </a:endParaRPr>
              </a:p>
            </p:txBody>
          </p:sp>
        </p:grpSp>
        <p:grpSp>
          <p:nvGrpSpPr>
            <p:cNvPr id="86" name="Group 12"/>
            <p:cNvGrpSpPr>
              <a:grpSpLocks/>
            </p:cNvGrpSpPr>
            <p:nvPr/>
          </p:nvGrpSpPr>
          <p:grpSpPr bwMode="auto">
            <a:xfrm>
              <a:off x="6952187" y="4825450"/>
              <a:ext cx="136464" cy="802116"/>
              <a:chOff x="7804149" y="1035049"/>
              <a:chExt cx="755650" cy="3348459"/>
            </a:xfrm>
          </p:grpSpPr>
          <p:sp>
            <p:nvSpPr>
              <p:cNvPr id="94" name="Rectangle 21"/>
              <p:cNvSpPr/>
              <p:nvPr/>
            </p:nvSpPr>
            <p:spPr>
              <a:xfrm rot="16200000">
                <a:off x="6512629" y="2334391"/>
                <a:ext cx="3343498" cy="755287"/>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chemeClr val="tx1"/>
                  </a:solidFill>
                </a:endParaRPr>
              </a:p>
            </p:txBody>
          </p:sp>
          <p:sp>
            <p:nvSpPr>
              <p:cNvPr id="95" name="Rectangle 45"/>
              <p:cNvSpPr/>
              <p:nvPr/>
            </p:nvSpPr>
            <p:spPr>
              <a:xfrm rot="16200000">
                <a:off x="6515441" y="2342443"/>
                <a:ext cx="3348370" cy="73430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rgbClr val="FFFFFF"/>
                  </a:solidFill>
                </a:endParaRPr>
              </a:p>
            </p:txBody>
          </p:sp>
        </p:grpSp>
        <p:grpSp>
          <p:nvGrpSpPr>
            <p:cNvPr id="87" name="Group 13"/>
            <p:cNvGrpSpPr>
              <a:grpSpLocks/>
            </p:cNvGrpSpPr>
            <p:nvPr/>
          </p:nvGrpSpPr>
          <p:grpSpPr bwMode="auto">
            <a:xfrm>
              <a:off x="6012947" y="4828492"/>
              <a:ext cx="925479" cy="219042"/>
              <a:chOff x="2628646" y="1238250"/>
              <a:chExt cx="5124704" cy="908180"/>
            </a:xfrm>
          </p:grpSpPr>
          <p:sp>
            <p:nvSpPr>
              <p:cNvPr id="92" name="Rectangle 21"/>
              <p:cNvSpPr/>
              <p:nvPr/>
            </p:nvSpPr>
            <p:spPr>
              <a:xfrm>
                <a:off x="2629042" y="1240516"/>
                <a:ext cx="5098193" cy="905222"/>
              </a:xfrm>
              <a:prstGeom prst="rect">
                <a:avLst/>
              </a:prstGeom>
              <a:solidFill>
                <a:srgbClr val="F2F2F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chemeClr val="tx1"/>
                  </a:solidFill>
                </a:endParaRPr>
              </a:p>
            </p:txBody>
          </p:sp>
          <p:sp>
            <p:nvSpPr>
              <p:cNvPr id="93" name="Rectangle 45"/>
              <p:cNvSpPr/>
              <p:nvPr/>
            </p:nvSpPr>
            <p:spPr>
              <a:xfrm>
                <a:off x="2634289" y="1250197"/>
                <a:ext cx="5119173" cy="8810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rgbClr val="FFFFFF"/>
                  </a:solidFill>
                </a:endParaRPr>
              </a:p>
            </p:txBody>
          </p:sp>
        </p:grpSp>
        <p:grpSp>
          <p:nvGrpSpPr>
            <p:cNvPr id="88" name="Group 14"/>
            <p:cNvGrpSpPr>
              <a:grpSpLocks/>
            </p:cNvGrpSpPr>
            <p:nvPr/>
          </p:nvGrpSpPr>
          <p:grpSpPr bwMode="auto">
            <a:xfrm>
              <a:off x="5829259" y="4822034"/>
              <a:ext cx="169778" cy="809100"/>
              <a:chOff x="1268601" y="950937"/>
              <a:chExt cx="940122" cy="3377616"/>
            </a:xfrm>
          </p:grpSpPr>
          <p:sp>
            <p:nvSpPr>
              <p:cNvPr id="89" name="Rectangle 21"/>
              <p:cNvSpPr/>
              <p:nvPr/>
            </p:nvSpPr>
            <p:spPr>
              <a:xfrm rot="16200000">
                <a:off x="56168" y="2187742"/>
                <a:ext cx="3353244" cy="928377"/>
              </a:xfrm>
              <a:prstGeom prst="rect">
                <a:avLst/>
              </a:prstGeom>
              <a:solidFill>
                <a:srgbClr val="F2F2F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rgbClr val="FFFFFF"/>
                  </a:solidFill>
                </a:endParaRPr>
              </a:p>
            </p:txBody>
          </p:sp>
          <p:sp>
            <p:nvSpPr>
              <p:cNvPr id="90" name="Rectangle 45"/>
              <p:cNvSpPr/>
              <p:nvPr/>
            </p:nvSpPr>
            <p:spPr>
              <a:xfrm rot="16200000">
                <a:off x="43982" y="2180803"/>
                <a:ext cx="3377615" cy="9178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rgbClr val="FFFFFF"/>
                  </a:solidFill>
                </a:endParaRPr>
              </a:p>
            </p:txBody>
          </p:sp>
          <p:sp>
            <p:nvSpPr>
              <p:cNvPr id="91" name="Rectangle 21"/>
              <p:cNvSpPr/>
              <p:nvPr/>
            </p:nvSpPr>
            <p:spPr>
              <a:xfrm rot="16200000">
                <a:off x="843254" y="2915558"/>
                <a:ext cx="1802564" cy="928375"/>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rgbClr val="FFFFFF"/>
                  </a:solidFill>
                </a:endParaRPr>
              </a:p>
            </p:txBody>
          </p:sp>
        </p:grpSp>
        <p:sp>
          <p:nvSpPr>
            <p:cNvPr id="140" name="Rectangle 21"/>
            <p:cNvSpPr/>
            <p:nvPr/>
          </p:nvSpPr>
          <p:spPr bwMode="auto">
            <a:xfrm>
              <a:off x="6016810" y="4827896"/>
              <a:ext cx="422090" cy="220354"/>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rgbClr val="FFFFFF"/>
                </a:solidFill>
              </a:endParaRPr>
            </a:p>
          </p:txBody>
        </p:sp>
      </p:grpSp>
      <p:sp>
        <p:nvSpPr>
          <p:cNvPr id="145" name="Right Arrow 144"/>
          <p:cNvSpPr/>
          <p:nvPr/>
        </p:nvSpPr>
        <p:spPr>
          <a:xfrm rot="10800000">
            <a:off x="2900519" y="6213205"/>
            <a:ext cx="1681599" cy="251892"/>
          </a:xfrm>
          <a:prstGeom prst="rightArrow">
            <a:avLst>
              <a:gd name="adj1" fmla="val 61634"/>
              <a:gd name="adj2" fmla="val 203303"/>
            </a:avLst>
          </a:prstGeom>
          <a:gradFill>
            <a:gsLst>
              <a:gs pos="84000">
                <a:srgbClr val="51A0DE"/>
              </a:gs>
              <a:gs pos="16000">
                <a:schemeClr val="accent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srgbClr val="FFFFFF"/>
              </a:solidFill>
              <a:ea typeface="ＭＳ Ｐゴシック" pitchFamily="34" charset="-128"/>
            </a:endParaRPr>
          </a:p>
        </p:txBody>
      </p:sp>
      <p:sp>
        <p:nvSpPr>
          <p:cNvPr id="144" name="Right Arrow 143"/>
          <p:cNvSpPr/>
          <p:nvPr/>
        </p:nvSpPr>
        <p:spPr>
          <a:xfrm rot="5400000">
            <a:off x="4719664" y="6201205"/>
            <a:ext cx="530407" cy="172196"/>
          </a:xfrm>
          <a:prstGeom prst="rightArrow">
            <a:avLst>
              <a:gd name="adj1" fmla="val 61634"/>
              <a:gd name="adj2" fmla="val 203303"/>
            </a:avLst>
          </a:prstGeom>
          <a:gradFill>
            <a:gsLst>
              <a:gs pos="84000">
                <a:srgbClr val="51A0DE"/>
              </a:gs>
              <a:gs pos="16000">
                <a:schemeClr val="accent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srgbClr val="FFFFFF"/>
              </a:solidFill>
              <a:ea typeface="ＭＳ Ｐゴシック" pitchFamily="34" charset="-128"/>
            </a:endParaRPr>
          </a:p>
        </p:txBody>
      </p:sp>
      <p:sp>
        <p:nvSpPr>
          <p:cNvPr id="20493" name="Title 1"/>
          <p:cNvSpPr>
            <a:spLocks noGrp="1"/>
          </p:cNvSpPr>
          <p:nvPr>
            <p:ph type="title"/>
          </p:nvPr>
        </p:nvSpPr>
        <p:spPr/>
        <p:txBody>
          <a:bodyPr/>
          <a:lstStyle/>
          <a:p>
            <a:r>
              <a:rPr lang="de-DE" dirty="0" smtClean="0">
                <a:solidFill>
                  <a:schemeClr val="tx2"/>
                </a:solidFill>
              </a:rPr>
              <a:t>Everyware Software Framework (ESF)</a:t>
            </a:r>
            <a:endParaRPr lang="de-DE" sz="2400" dirty="0" smtClean="0">
              <a:solidFill>
                <a:schemeClr val="tx2"/>
              </a:solidFill>
            </a:endParaRPr>
          </a:p>
        </p:txBody>
      </p:sp>
      <p:sp>
        <p:nvSpPr>
          <p:cNvPr id="20494" name="Text Placeholder 13"/>
          <p:cNvSpPr>
            <a:spLocks noGrp="1"/>
          </p:cNvSpPr>
          <p:nvPr>
            <p:ph type="body" sz="quarter" idx="11"/>
          </p:nvPr>
        </p:nvSpPr>
        <p:spPr/>
        <p:txBody>
          <a:bodyPr/>
          <a:lstStyle/>
          <a:p>
            <a:r>
              <a:rPr lang="de-DE" dirty="0" smtClean="0"/>
              <a:t>A Short </a:t>
            </a:r>
            <a:r>
              <a:rPr lang="de-DE" dirty="0" err="1" smtClean="0"/>
              <a:t>History</a:t>
            </a:r>
            <a:endParaRPr lang="en-US" dirty="0" smtClean="0"/>
          </a:p>
        </p:txBody>
      </p:sp>
      <p:grpSp>
        <p:nvGrpSpPr>
          <p:cNvPr id="5" name="Group 4"/>
          <p:cNvGrpSpPr/>
          <p:nvPr/>
        </p:nvGrpSpPr>
        <p:grpSpPr>
          <a:xfrm>
            <a:off x="1585340" y="1838991"/>
            <a:ext cx="1669342" cy="1862667"/>
            <a:chOff x="3074670" y="1656173"/>
            <a:chExt cx="1669342" cy="1862667"/>
          </a:xfrm>
        </p:grpSpPr>
        <p:grpSp>
          <p:nvGrpSpPr>
            <p:cNvPr id="2" name="Group 1"/>
            <p:cNvGrpSpPr>
              <a:grpSpLocks noChangeAspect="1"/>
            </p:cNvGrpSpPr>
            <p:nvPr/>
          </p:nvGrpSpPr>
          <p:grpSpPr>
            <a:xfrm>
              <a:off x="3074670" y="2734453"/>
              <a:ext cx="1669342" cy="784387"/>
              <a:chOff x="5264246" y="3888990"/>
              <a:chExt cx="3538264" cy="1662552"/>
            </a:xfrm>
          </p:grpSpPr>
          <p:sp>
            <p:nvSpPr>
              <p:cNvPr id="18" name="Rounded Rectangle 17"/>
              <p:cNvSpPr>
                <a:spLocks noChangeArrowheads="1"/>
              </p:cNvSpPr>
              <p:nvPr/>
            </p:nvSpPr>
            <p:spPr bwMode="auto">
              <a:xfrm>
                <a:off x="5264246" y="4333625"/>
                <a:ext cx="2819399" cy="387827"/>
              </a:xfrm>
              <a:prstGeom prst="roundRect">
                <a:avLst>
                  <a:gd name="adj" fmla="val 0"/>
                </a:avLst>
              </a:prstGeom>
              <a:solidFill>
                <a:srgbClr val="7F7F7F"/>
              </a:solidFill>
              <a:ln w="9525">
                <a:solidFill>
                  <a:srgbClr val="51515E"/>
                </a:solidFill>
                <a:round/>
                <a:headEnd/>
                <a:tailEnd/>
              </a:ln>
              <a:effectLst>
                <a:outerShdw dist="23000" dir="5400000" rotWithShape="0">
                  <a:srgbClr val="808080">
                    <a:alpha val="34998"/>
                  </a:srgbClr>
                </a:outerShdw>
              </a:effectLst>
            </p:spPr>
            <p:txBody>
              <a:bodyPr anchor="ctr"/>
              <a:lstStyle/>
              <a:p>
                <a:pPr algn="ctr">
                  <a:defRPr/>
                </a:pPr>
                <a:r>
                  <a:rPr lang="en-US" sz="900" dirty="0">
                    <a:solidFill>
                      <a:srgbClr val="595959"/>
                    </a:solidFill>
                    <a:latin typeface="+mj-lt"/>
                    <a:ea typeface="Neo Sans Std Medium" charset="0"/>
                    <a:cs typeface="Neo Sans Std Medium" charset="0"/>
                  </a:rPr>
                  <a:t>  </a:t>
                </a:r>
                <a:r>
                  <a:rPr lang="en-US" sz="900" dirty="0" smtClean="0">
                    <a:solidFill>
                      <a:schemeClr val="bg1"/>
                    </a:solidFill>
                    <a:latin typeface="+mj-lt"/>
                    <a:ea typeface="Neo Sans Std Medium" charset="0"/>
                    <a:cs typeface="Neo Sans Std Medium" charset="0"/>
                  </a:rPr>
                  <a:t>Linux OS</a:t>
                </a:r>
                <a:endParaRPr lang="en-US" sz="900" dirty="0">
                  <a:solidFill>
                    <a:schemeClr val="bg1"/>
                  </a:solidFill>
                  <a:latin typeface="+mj-lt"/>
                  <a:ea typeface="Neo Sans Std Medium" charset="0"/>
                  <a:cs typeface="Neo Sans Std Medium" charset="0"/>
                </a:endParaRPr>
              </a:p>
            </p:txBody>
          </p:sp>
          <p:pic>
            <p:nvPicPr>
              <p:cNvPr id="12" name="Picture 1" descr="dynaga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30647" y="4463278"/>
                <a:ext cx="1771863" cy="1088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ounded Rectangle 17"/>
              <p:cNvSpPr>
                <a:spLocks noChangeArrowheads="1"/>
              </p:cNvSpPr>
              <p:nvPr/>
            </p:nvSpPr>
            <p:spPr bwMode="auto">
              <a:xfrm>
                <a:off x="5264246" y="3888990"/>
                <a:ext cx="2819399" cy="382834"/>
              </a:xfrm>
              <a:prstGeom prst="roundRect">
                <a:avLst>
                  <a:gd name="adj" fmla="val 0"/>
                </a:avLst>
              </a:prstGeom>
              <a:solidFill>
                <a:srgbClr val="FF0000"/>
              </a:solidFill>
              <a:ln w="9525">
                <a:solidFill>
                  <a:srgbClr val="51515E"/>
                </a:solidFill>
                <a:round/>
                <a:headEnd/>
                <a:tailEnd/>
              </a:ln>
              <a:effectLst>
                <a:outerShdw dist="23000" dir="5400000" rotWithShape="0">
                  <a:srgbClr val="808080">
                    <a:alpha val="34998"/>
                  </a:srgbClr>
                </a:outerShdw>
              </a:effectLst>
            </p:spPr>
            <p:txBody>
              <a:bodyPr anchor="ctr"/>
              <a:lstStyle/>
              <a:p>
                <a:pPr algn="ctr">
                  <a:defRPr/>
                </a:pPr>
                <a:r>
                  <a:rPr lang="en-US" sz="900" dirty="0">
                    <a:solidFill>
                      <a:srgbClr val="595959"/>
                    </a:solidFill>
                    <a:latin typeface="+mj-lt"/>
                    <a:ea typeface="Neo Sans Std Medium" charset="0"/>
                    <a:cs typeface="Neo Sans Std Medium" charset="0"/>
                  </a:rPr>
                  <a:t>  </a:t>
                </a:r>
                <a:r>
                  <a:rPr lang="en-US" sz="900" dirty="0" smtClean="0">
                    <a:solidFill>
                      <a:schemeClr val="bg1"/>
                    </a:solidFill>
                    <a:latin typeface="+mj-lt"/>
                    <a:ea typeface="Neo Sans Std Medium" charset="0"/>
                    <a:cs typeface="Neo Sans Std Medium" charset="0"/>
                  </a:rPr>
                  <a:t>Java/</a:t>
                </a:r>
                <a:r>
                  <a:rPr lang="en-US" sz="900" dirty="0" err="1" smtClean="0">
                    <a:solidFill>
                      <a:schemeClr val="bg1"/>
                    </a:solidFill>
                    <a:latin typeface="+mj-lt"/>
                    <a:ea typeface="Neo Sans Std Medium" charset="0"/>
                    <a:cs typeface="Neo Sans Std Medium" charset="0"/>
                  </a:rPr>
                  <a:t>OSGi</a:t>
                </a:r>
                <a:endParaRPr lang="en-US" sz="900" dirty="0">
                  <a:solidFill>
                    <a:schemeClr val="bg1"/>
                  </a:solidFill>
                  <a:latin typeface="+mj-lt"/>
                  <a:ea typeface="Neo Sans Std Medium" charset="0"/>
                  <a:cs typeface="Neo Sans Std Medium" charset="0"/>
                </a:endParaRPr>
              </a:p>
            </p:txBody>
          </p:sp>
        </p:grpSp>
        <p:grpSp>
          <p:nvGrpSpPr>
            <p:cNvPr id="13" name="Group 3"/>
            <p:cNvGrpSpPr>
              <a:grpSpLocks noChangeAspect="1"/>
            </p:cNvGrpSpPr>
            <p:nvPr/>
          </p:nvGrpSpPr>
          <p:grpSpPr bwMode="auto">
            <a:xfrm>
              <a:off x="3078574" y="1656173"/>
              <a:ext cx="1311890" cy="1044221"/>
              <a:chOff x="1422400" y="884764"/>
              <a:chExt cx="7264400" cy="4359135"/>
            </a:xfrm>
          </p:grpSpPr>
          <p:sp>
            <p:nvSpPr>
              <p:cNvPr id="14" name="Rectangle 48"/>
              <p:cNvSpPr/>
              <p:nvPr/>
            </p:nvSpPr>
            <p:spPr>
              <a:xfrm>
                <a:off x="1422400" y="884764"/>
                <a:ext cx="7264400" cy="4359135"/>
              </a:xfrm>
              <a:prstGeom prst="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200" dirty="0">
                  <a:solidFill>
                    <a:schemeClr val="tx1"/>
                  </a:solidFill>
                </a:endParaRPr>
              </a:p>
            </p:txBody>
          </p:sp>
          <p:grpSp>
            <p:nvGrpSpPr>
              <p:cNvPr id="16" name="Group 7"/>
              <p:cNvGrpSpPr>
                <a:grpSpLocks/>
              </p:cNvGrpSpPr>
              <p:nvPr/>
            </p:nvGrpSpPr>
            <p:grpSpPr bwMode="auto">
              <a:xfrm>
                <a:off x="1574546" y="4457700"/>
                <a:ext cx="6997954" cy="615950"/>
                <a:chOff x="1815846" y="4464050"/>
                <a:chExt cx="6997954" cy="615950"/>
              </a:xfrm>
            </p:grpSpPr>
            <p:sp>
              <p:nvSpPr>
                <p:cNvPr id="40" name="Rectangle 21"/>
                <p:cNvSpPr/>
                <p:nvPr/>
              </p:nvSpPr>
              <p:spPr>
                <a:xfrm>
                  <a:off x="1815810" y="4463688"/>
                  <a:ext cx="6986410" cy="614111"/>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chemeClr val="tx1"/>
                    </a:solidFill>
                  </a:endParaRPr>
                </a:p>
              </p:txBody>
            </p:sp>
            <p:sp>
              <p:nvSpPr>
                <p:cNvPr id="41" name="Rectangle 45"/>
                <p:cNvSpPr/>
                <p:nvPr/>
              </p:nvSpPr>
              <p:spPr>
                <a:xfrm>
                  <a:off x="1821053" y="4468560"/>
                  <a:ext cx="6991657" cy="60436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rgbClr val="FFFFFF"/>
                    </a:solidFill>
                  </a:endParaRPr>
                </a:p>
              </p:txBody>
            </p:sp>
          </p:grpSp>
          <p:grpSp>
            <p:nvGrpSpPr>
              <p:cNvPr id="17" name="Group 8"/>
              <p:cNvGrpSpPr>
                <a:grpSpLocks/>
              </p:cNvGrpSpPr>
              <p:nvPr/>
            </p:nvGrpSpPr>
            <p:grpSpPr bwMode="auto">
              <a:xfrm>
                <a:off x="2596896" y="3435350"/>
                <a:ext cx="3372104" cy="946149"/>
                <a:chOff x="2628646" y="3517900"/>
                <a:chExt cx="3372104" cy="946149"/>
              </a:xfrm>
            </p:grpSpPr>
            <p:sp>
              <p:nvSpPr>
                <p:cNvPr id="38" name="Rectangle 21"/>
                <p:cNvSpPr/>
                <p:nvPr/>
              </p:nvSpPr>
              <p:spPr>
                <a:xfrm>
                  <a:off x="2629042" y="3516368"/>
                  <a:ext cx="3362080" cy="940663"/>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chemeClr val="tx1"/>
                    </a:solidFill>
                  </a:endParaRPr>
                </a:p>
              </p:txBody>
            </p:sp>
            <p:sp>
              <p:nvSpPr>
                <p:cNvPr id="39" name="Rectangle 45"/>
                <p:cNvSpPr/>
                <p:nvPr/>
              </p:nvSpPr>
              <p:spPr>
                <a:xfrm>
                  <a:off x="2639533" y="3526116"/>
                  <a:ext cx="3362080" cy="9357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rgbClr val="FFFFFF"/>
                    </a:solidFill>
                  </a:endParaRPr>
                </a:p>
              </p:txBody>
            </p:sp>
          </p:grpSp>
          <p:grpSp>
            <p:nvGrpSpPr>
              <p:cNvPr id="19" name="Group 9"/>
              <p:cNvGrpSpPr>
                <a:grpSpLocks/>
              </p:cNvGrpSpPr>
              <p:nvPr/>
            </p:nvGrpSpPr>
            <p:grpSpPr bwMode="auto">
              <a:xfrm>
                <a:off x="2597729" y="2741308"/>
                <a:ext cx="3371271" cy="611491"/>
                <a:chOff x="2629479" y="2861958"/>
                <a:chExt cx="3371271" cy="611491"/>
              </a:xfrm>
            </p:grpSpPr>
            <p:sp>
              <p:nvSpPr>
                <p:cNvPr id="35" name="Rectangle 45"/>
                <p:cNvSpPr/>
                <p:nvPr/>
              </p:nvSpPr>
              <p:spPr>
                <a:xfrm>
                  <a:off x="2634290" y="2891616"/>
                  <a:ext cx="2433704" cy="2875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b="1" dirty="0">
                      <a:solidFill>
                        <a:srgbClr val="FFFFFF"/>
                      </a:solidFill>
                    </a:rPr>
                    <a:t>on</a:t>
                  </a:r>
                  <a:endParaRPr lang="en-US" sz="1000" dirty="0">
                    <a:solidFill>
                      <a:srgbClr val="FFFFFF"/>
                    </a:solidFill>
                  </a:endParaRPr>
                </a:p>
              </p:txBody>
            </p:sp>
            <p:sp>
              <p:nvSpPr>
                <p:cNvPr id="36" name="Rectangle 21"/>
                <p:cNvSpPr/>
                <p:nvPr/>
              </p:nvSpPr>
              <p:spPr>
                <a:xfrm>
                  <a:off x="2629043" y="2862372"/>
                  <a:ext cx="3362079" cy="604365"/>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chemeClr val="tx1"/>
                    </a:solidFill>
                  </a:endParaRPr>
                </a:p>
              </p:txBody>
            </p:sp>
            <p:sp>
              <p:nvSpPr>
                <p:cNvPr id="37" name="Rectangle 45"/>
                <p:cNvSpPr/>
                <p:nvPr/>
              </p:nvSpPr>
              <p:spPr>
                <a:xfrm>
                  <a:off x="2634290" y="2862372"/>
                  <a:ext cx="3367323" cy="60923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rgbClr val="FFFFFF"/>
                    </a:solidFill>
                  </a:endParaRPr>
                </a:p>
              </p:txBody>
            </p:sp>
          </p:grpSp>
          <p:grpSp>
            <p:nvGrpSpPr>
              <p:cNvPr id="20" name="Group 10"/>
              <p:cNvGrpSpPr>
                <a:grpSpLocks/>
              </p:cNvGrpSpPr>
              <p:nvPr/>
            </p:nvGrpSpPr>
            <p:grpSpPr bwMode="auto">
              <a:xfrm>
                <a:off x="6037204" y="2041608"/>
                <a:ext cx="1658996" cy="2339892"/>
                <a:chOff x="6075304" y="2263858"/>
                <a:chExt cx="1658996" cy="2339892"/>
              </a:xfrm>
            </p:grpSpPr>
            <p:sp>
              <p:nvSpPr>
                <p:cNvPr id="33" name="Rectangle 21"/>
                <p:cNvSpPr/>
                <p:nvPr/>
              </p:nvSpPr>
              <p:spPr>
                <a:xfrm>
                  <a:off x="6076147" y="2262129"/>
                  <a:ext cx="1657437" cy="2324851"/>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chemeClr val="tx1"/>
                    </a:solidFill>
                  </a:endParaRPr>
                </a:p>
              </p:txBody>
            </p:sp>
            <p:sp>
              <p:nvSpPr>
                <p:cNvPr id="34" name="Rectangle 45"/>
                <p:cNvSpPr/>
                <p:nvPr/>
              </p:nvSpPr>
              <p:spPr>
                <a:xfrm>
                  <a:off x="6081393" y="2267002"/>
                  <a:ext cx="1652190" cy="233460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rgbClr val="FFFFFF"/>
                    </a:solidFill>
                  </a:endParaRPr>
                </a:p>
              </p:txBody>
            </p:sp>
          </p:grpSp>
          <p:grpSp>
            <p:nvGrpSpPr>
              <p:cNvPr id="21" name="Group 11"/>
              <p:cNvGrpSpPr>
                <a:grpSpLocks/>
              </p:cNvGrpSpPr>
              <p:nvPr/>
            </p:nvGrpSpPr>
            <p:grpSpPr bwMode="auto">
              <a:xfrm>
                <a:off x="2596876" y="2038350"/>
                <a:ext cx="3359424" cy="615950"/>
                <a:chOff x="2628626" y="2254250"/>
                <a:chExt cx="3359424" cy="615950"/>
              </a:xfrm>
            </p:grpSpPr>
            <p:sp>
              <p:nvSpPr>
                <p:cNvPr id="31" name="Rectangle 30"/>
                <p:cNvSpPr/>
                <p:nvPr/>
              </p:nvSpPr>
              <p:spPr>
                <a:xfrm>
                  <a:off x="2629042" y="2255782"/>
                  <a:ext cx="3356834" cy="609236"/>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chemeClr val="tx1"/>
                    </a:solidFill>
                  </a:endParaRPr>
                </a:p>
              </p:txBody>
            </p:sp>
            <p:sp>
              <p:nvSpPr>
                <p:cNvPr id="32" name="Rectangle 45"/>
                <p:cNvSpPr/>
                <p:nvPr/>
              </p:nvSpPr>
              <p:spPr>
                <a:xfrm>
                  <a:off x="2629042" y="2260654"/>
                  <a:ext cx="3346344" cy="60923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rgbClr val="FFFFFF"/>
                    </a:solidFill>
                  </a:endParaRPr>
                </a:p>
              </p:txBody>
            </p:sp>
          </p:grpSp>
          <p:grpSp>
            <p:nvGrpSpPr>
              <p:cNvPr id="22" name="Group 12"/>
              <p:cNvGrpSpPr>
                <a:grpSpLocks/>
              </p:cNvGrpSpPr>
              <p:nvPr/>
            </p:nvGrpSpPr>
            <p:grpSpPr bwMode="auto">
              <a:xfrm>
                <a:off x="7797799" y="1015999"/>
                <a:ext cx="755650" cy="3348459"/>
                <a:chOff x="7804149" y="1035049"/>
                <a:chExt cx="755650" cy="3348459"/>
              </a:xfrm>
            </p:grpSpPr>
            <p:sp>
              <p:nvSpPr>
                <p:cNvPr id="29" name="Rectangle 21"/>
                <p:cNvSpPr/>
                <p:nvPr/>
              </p:nvSpPr>
              <p:spPr>
                <a:xfrm rot="16200000">
                  <a:off x="6512629" y="2334391"/>
                  <a:ext cx="3343498" cy="755287"/>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chemeClr val="tx1"/>
                    </a:solidFill>
                  </a:endParaRPr>
                </a:p>
              </p:txBody>
            </p:sp>
            <p:sp>
              <p:nvSpPr>
                <p:cNvPr id="30" name="Rectangle 45"/>
                <p:cNvSpPr/>
                <p:nvPr/>
              </p:nvSpPr>
              <p:spPr>
                <a:xfrm rot="16200000">
                  <a:off x="6515441" y="2342443"/>
                  <a:ext cx="3348370" cy="73430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rgbClr val="FFFFFF"/>
                    </a:solidFill>
                  </a:endParaRPr>
                </a:p>
              </p:txBody>
            </p:sp>
          </p:grpSp>
          <p:grpSp>
            <p:nvGrpSpPr>
              <p:cNvPr id="23" name="Group 13"/>
              <p:cNvGrpSpPr>
                <a:grpSpLocks/>
              </p:cNvGrpSpPr>
              <p:nvPr/>
            </p:nvGrpSpPr>
            <p:grpSpPr bwMode="auto">
              <a:xfrm>
                <a:off x="2596896" y="1028699"/>
                <a:ext cx="5124704" cy="914400"/>
                <a:chOff x="2628646" y="1238250"/>
                <a:chExt cx="5124704" cy="908180"/>
              </a:xfrm>
            </p:grpSpPr>
            <p:sp>
              <p:nvSpPr>
                <p:cNvPr id="27" name="Rectangle 21"/>
                <p:cNvSpPr/>
                <p:nvPr/>
              </p:nvSpPr>
              <p:spPr>
                <a:xfrm>
                  <a:off x="2629042" y="1240516"/>
                  <a:ext cx="5098193" cy="905222"/>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chemeClr val="tx1"/>
                    </a:solidFill>
                  </a:endParaRPr>
                </a:p>
              </p:txBody>
            </p:sp>
            <p:sp>
              <p:nvSpPr>
                <p:cNvPr id="28" name="Rectangle 45"/>
                <p:cNvSpPr/>
                <p:nvPr/>
              </p:nvSpPr>
              <p:spPr>
                <a:xfrm>
                  <a:off x="2634289" y="1250197"/>
                  <a:ext cx="5119173" cy="8810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rgbClr val="FFFFFF"/>
                    </a:solidFill>
                  </a:endParaRPr>
                </a:p>
              </p:txBody>
            </p:sp>
          </p:grpSp>
          <p:grpSp>
            <p:nvGrpSpPr>
              <p:cNvPr id="24" name="Group 14"/>
              <p:cNvGrpSpPr>
                <a:grpSpLocks/>
              </p:cNvGrpSpPr>
              <p:nvPr/>
            </p:nvGrpSpPr>
            <p:grpSpPr bwMode="auto">
              <a:xfrm>
                <a:off x="1577270" y="1003300"/>
                <a:ext cx="930984" cy="3376648"/>
                <a:chOff x="1266120" y="952500"/>
                <a:chExt cx="930984" cy="3376648"/>
              </a:xfrm>
            </p:grpSpPr>
            <p:sp>
              <p:nvSpPr>
                <p:cNvPr id="25" name="Rectangle 21"/>
                <p:cNvSpPr/>
                <p:nvPr/>
              </p:nvSpPr>
              <p:spPr>
                <a:xfrm rot="16200000">
                  <a:off x="56168" y="2187742"/>
                  <a:ext cx="3353244" cy="928377"/>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rgbClr val="FFFFFF"/>
                    </a:solidFill>
                  </a:endParaRPr>
                </a:p>
              </p:txBody>
            </p:sp>
            <p:sp>
              <p:nvSpPr>
                <p:cNvPr id="26" name="Rectangle 45"/>
                <p:cNvSpPr/>
                <p:nvPr/>
              </p:nvSpPr>
              <p:spPr>
                <a:xfrm rot="16200000">
                  <a:off x="43982" y="2180803"/>
                  <a:ext cx="3377615" cy="9178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rgbClr val="FFFFFF"/>
                    </a:solidFill>
                  </a:endParaRPr>
                </a:p>
              </p:txBody>
            </p:sp>
          </p:grpSp>
        </p:grpSp>
      </p:grpSp>
      <p:pic>
        <p:nvPicPr>
          <p:cNvPr id="42" name="Picture 48" descr="esf-logo.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85481" y="1452818"/>
            <a:ext cx="773331" cy="2704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3" name="Picture 7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72856" y="2765672"/>
            <a:ext cx="714814" cy="213328"/>
          </a:xfrm>
          <a:prstGeom prst="rect">
            <a:avLst/>
          </a:prstGeom>
        </p:spPr>
      </p:pic>
      <p:sp>
        <p:nvSpPr>
          <p:cNvPr id="4" name="TextBox 3"/>
          <p:cNvSpPr txBox="1"/>
          <p:nvPr/>
        </p:nvSpPr>
        <p:spPr>
          <a:xfrm>
            <a:off x="6120812" y="2283821"/>
            <a:ext cx="2807908" cy="2800767"/>
          </a:xfrm>
          <a:prstGeom prst="rect">
            <a:avLst/>
          </a:prstGeom>
          <a:noFill/>
        </p:spPr>
        <p:txBody>
          <a:bodyPr wrap="square" rtlCol="0">
            <a:spAutoFit/>
          </a:bodyPr>
          <a:lstStyle/>
          <a:p>
            <a:endParaRPr lang="en-US" sz="1600" dirty="0" smtClean="0"/>
          </a:p>
          <a:p>
            <a:r>
              <a:rPr lang="en-US" sz="1600" dirty="0" smtClean="0"/>
              <a:t>ESF-only components:</a:t>
            </a:r>
          </a:p>
          <a:p>
            <a:endParaRPr lang="en-US" sz="1600" dirty="0" smtClean="0"/>
          </a:p>
          <a:p>
            <a:pPr marL="171450" indent="-171450">
              <a:buFont typeface="Arial"/>
              <a:buChar char="•"/>
            </a:pPr>
            <a:r>
              <a:rPr lang="en-US" sz="1600" dirty="0" smtClean="0"/>
              <a:t>Commercial Support</a:t>
            </a:r>
          </a:p>
          <a:p>
            <a:pPr marL="171450" indent="-171450">
              <a:buFont typeface="Arial"/>
              <a:buChar char="•"/>
            </a:pPr>
            <a:r>
              <a:rPr lang="en-US" sz="1600" b="1" dirty="0" smtClean="0"/>
              <a:t>Advanced Security</a:t>
            </a:r>
            <a:endParaRPr lang="en-US" sz="1600" b="1" dirty="0"/>
          </a:p>
          <a:p>
            <a:pPr marL="171450" indent="-171450">
              <a:buFont typeface="Arial"/>
              <a:buChar char="•"/>
            </a:pPr>
            <a:r>
              <a:rPr lang="en-US" sz="1600" dirty="0" smtClean="0"/>
              <a:t>Remote Access via VPN</a:t>
            </a:r>
            <a:endParaRPr lang="en-US" sz="1600" dirty="0"/>
          </a:p>
          <a:p>
            <a:pPr marL="171450" indent="-171450">
              <a:buFont typeface="Arial"/>
              <a:buChar char="•"/>
            </a:pPr>
            <a:r>
              <a:rPr lang="en-US" sz="1600" dirty="0" smtClean="0"/>
              <a:t>Diagnostics</a:t>
            </a:r>
            <a:endParaRPr lang="en-US" sz="1600" dirty="0"/>
          </a:p>
          <a:p>
            <a:pPr marL="171450" indent="-171450">
              <a:buFont typeface="Arial"/>
              <a:buChar char="•"/>
            </a:pPr>
            <a:r>
              <a:rPr lang="en-US" sz="1600" dirty="0" smtClean="0"/>
              <a:t>Field </a:t>
            </a:r>
            <a:r>
              <a:rPr lang="en-US" sz="1600" dirty="0"/>
              <a:t>Protocols</a:t>
            </a:r>
          </a:p>
          <a:p>
            <a:pPr marL="171450" indent="-171450">
              <a:buFont typeface="Arial"/>
              <a:buChar char="•"/>
            </a:pPr>
            <a:r>
              <a:rPr lang="en-US" sz="1600" dirty="0"/>
              <a:t>Bundles for specific vertical </a:t>
            </a:r>
            <a:r>
              <a:rPr lang="en-US" sz="1600" dirty="0" smtClean="0"/>
              <a:t>applications</a:t>
            </a:r>
            <a:endParaRPr lang="en-US" sz="1600" dirty="0"/>
          </a:p>
          <a:p>
            <a:endParaRPr lang="en-US" sz="1600" dirty="0"/>
          </a:p>
        </p:txBody>
      </p:sp>
      <p:grpSp>
        <p:nvGrpSpPr>
          <p:cNvPr id="6" name="Group 5"/>
          <p:cNvGrpSpPr/>
          <p:nvPr/>
        </p:nvGrpSpPr>
        <p:grpSpPr>
          <a:xfrm>
            <a:off x="1623440" y="4175791"/>
            <a:ext cx="1669342" cy="1862667"/>
            <a:chOff x="3112770" y="3992973"/>
            <a:chExt cx="1669342" cy="1862667"/>
          </a:xfrm>
        </p:grpSpPr>
        <p:grpSp>
          <p:nvGrpSpPr>
            <p:cNvPr id="109" name="Group 108"/>
            <p:cNvGrpSpPr>
              <a:grpSpLocks noChangeAspect="1"/>
            </p:cNvGrpSpPr>
            <p:nvPr/>
          </p:nvGrpSpPr>
          <p:grpSpPr>
            <a:xfrm>
              <a:off x="3112770" y="5071253"/>
              <a:ext cx="1669342" cy="784387"/>
              <a:chOff x="5264246" y="3888990"/>
              <a:chExt cx="3538264" cy="1662552"/>
            </a:xfrm>
          </p:grpSpPr>
          <p:sp>
            <p:nvSpPr>
              <p:cNvPr id="110" name="Rounded Rectangle 109"/>
              <p:cNvSpPr>
                <a:spLocks noChangeArrowheads="1"/>
              </p:cNvSpPr>
              <p:nvPr/>
            </p:nvSpPr>
            <p:spPr bwMode="auto">
              <a:xfrm>
                <a:off x="5264246" y="4333625"/>
                <a:ext cx="2819399" cy="387827"/>
              </a:xfrm>
              <a:prstGeom prst="roundRect">
                <a:avLst>
                  <a:gd name="adj" fmla="val 0"/>
                </a:avLst>
              </a:prstGeom>
              <a:solidFill>
                <a:srgbClr val="7F7F7F"/>
              </a:solidFill>
              <a:ln w="9525">
                <a:solidFill>
                  <a:srgbClr val="51515E"/>
                </a:solidFill>
                <a:round/>
                <a:headEnd/>
                <a:tailEnd/>
              </a:ln>
              <a:effectLst>
                <a:outerShdw dist="23000" dir="5400000" rotWithShape="0">
                  <a:srgbClr val="808080">
                    <a:alpha val="34998"/>
                  </a:srgbClr>
                </a:outerShdw>
              </a:effectLst>
            </p:spPr>
            <p:txBody>
              <a:bodyPr anchor="ctr"/>
              <a:lstStyle/>
              <a:p>
                <a:pPr algn="ctr">
                  <a:defRPr/>
                </a:pPr>
                <a:r>
                  <a:rPr lang="en-US" sz="900" dirty="0">
                    <a:solidFill>
                      <a:srgbClr val="595959"/>
                    </a:solidFill>
                    <a:latin typeface="+mj-lt"/>
                    <a:ea typeface="Neo Sans Std Medium" charset="0"/>
                    <a:cs typeface="Neo Sans Std Medium" charset="0"/>
                  </a:rPr>
                  <a:t>  </a:t>
                </a:r>
                <a:r>
                  <a:rPr lang="en-US" sz="900" dirty="0" smtClean="0">
                    <a:solidFill>
                      <a:schemeClr val="bg1"/>
                    </a:solidFill>
                    <a:latin typeface="+mj-lt"/>
                    <a:ea typeface="Neo Sans Std Medium" charset="0"/>
                    <a:cs typeface="Neo Sans Std Medium" charset="0"/>
                  </a:rPr>
                  <a:t>Linux OS</a:t>
                </a:r>
                <a:endParaRPr lang="en-US" sz="900" dirty="0">
                  <a:solidFill>
                    <a:schemeClr val="bg1"/>
                  </a:solidFill>
                  <a:latin typeface="+mj-lt"/>
                  <a:ea typeface="Neo Sans Std Medium" charset="0"/>
                  <a:cs typeface="Neo Sans Std Medium" charset="0"/>
                </a:endParaRPr>
              </a:p>
            </p:txBody>
          </p:sp>
          <p:pic>
            <p:nvPicPr>
              <p:cNvPr id="111" name="Picture 1" descr="dynaga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30647" y="4463278"/>
                <a:ext cx="1771863" cy="1088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 name="Rounded Rectangle 17"/>
              <p:cNvSpPr>
                <a:spLocks noChangeArrowheads="1"/>
              </p:cNvSpPr>
              <p:nvPr/>
            </p:nvSpPr>
            <p:spPr bwMode="auto">
              <a:xfrm>
                <a:off x="5264246" y="3888990"/>
                <a:ext cx="2819399" cy="382834"/>
              </a:xfrm>
              <a:prstGeom prst="roundRect">
                <a:avLst>
                  <a:gd name="adj" fmla="val 0"/>
                </a:avLst>
              </a:prstGeom>
              <a:solidFill>
                <a:srgbClr val="FF0000"/>
              </a:solidFill>
              <a:ln w="9525">
                <a:solidFill>
                  <a:srgbClr val="51515E"/>
                </a:solidFill>
                <a:round/>
                <a:headEnd/>
                <a:tailEnd/>
              </a:ln>
              <a:effectLst>
                <a:outerShdw dist="23000" dir="5400000" rotWithShape="0">
                  <a:srgbClr val="808080">
                    <a:alpha val="34998"/>
                  </a:srgbClr>
                </a:outerShdw>
              </a:effectLst>
            </p:spPr>
            <p:txBody>
              <a:bodyPr anchor="ctr"/>
              <a:lstStyle/>
              <a:p>
                <a:pPr algn="ctr">
                  <a:defRPr/>
                </a:pPr>
                <a:r>
                  <a:rPr lang="en-US" sz="900" dirty="0">
                    <a:solidFill>
                      <a:srgbClr val="595959"/>
                    </a:solidFill>
                    <a:latin typeface="+mj-lt"/>
                    <a:ea typeface="Neo Sans Std Medium" charset="0"/>
                    <a:cs typeface="Neo Sans Std Medium" charset="0"/>
                  </a:rPr>
                  <a:t>  </a:t>
                </a:r>
                <a:r>
                  <a:rPr lang="en-US" sz="900" dirty="0" smtClean="0">
                    <a:solidFill>
                      <a:schemeClr val="bg1"/>
                    </a:solidFill>
                    <a:latin typeface="+mj-lt"/>
                    <a:ea typeface="Neo Sans Std Medium" charset="0"/>
                    <a:cs typeface="Neo Sans Std Medium" charset="0"/>
                  </a:rPr>
                  <a:t>Java/</a:t>
                </a:r>
                <a:r>
                  <a:rPr lang="en-US" sz="900" dirty="0" err="1" smtClean="0">
                    <a:solidFill>
                      <a:schemeClr val="bg1"/>
                    </a:solidFill>
                    <a:latin typeface="+mj-lt"/>
                    <a:ea typeface="Neo Sans Std Medium" charset="0"/>
                    <a:cs typeface="Neo Sans Std Medium" charset="0"/>
                  </a:rPr>
                  <a:t>OSGi</a:t>
                </a:r>
                <a:endParaRPr lang="en-US" sz="900" dirty="0">
                  <a:solidFill>
                    <a:schemeClr val="bg1"/>
                  </a:solidFill>
                  <a:latin typeface="+mj-lt"/>
                  <a:ea typeface="Neo Sans Std Medium" charset="0"/>
                  <a:cs typeface="Neo Sans Std Medium" charset="0"/>
                </a:endParaRPr>
              </a:p>
            </p:txBody>
          </p:sp>
        </p:grpSp>
        <p:grpSp>
          <p:nvGrpSpPr>
            <p:cNvPr id="113" name="Group 3"/>
            <p:cNvGrpSpPr>
              <a:grpSpLocks noChangeAspect="1"/>
            </p:cNvGrpSpPr>
            <p:nvPr/>
          </p:nvGrpSpPr>
          <p:grpSpPr bwMode="auto">
            <a:xfrm>
              <a:off x="3116674" y="3992973"/>
              <a:ext cx="1311890" cy="1044221"/>
              <a:chOff x="1422400" y="884764"/>
              <a:chExt cx="7264400" cy="4359135"/>
            </a:xfrm>
          </p:grpSpPr>
          <p:sp>
            <p:nvSpPr>
              <p:cNvPr id="114" name="Rectangle 48"/>
              <p:cNvSpPr/>
              <p:nvPr/>
            </p:nvSpPr>
            <p:spPr>
              <a:xfrm>
                <a:off x="1422400" y="884764"/>
                <a:ext cx="7264400" cy="4359135"/>
              </a:xfrm>
              <a:prstGeom prst="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200" dirty="0">
                  <a:solidFill>
                    <a:schemeClr val="tx1"/>
                  </a:solidFill>
                </a:endParaRPr>
              </a:p>
            </p:txBody>
          </p:sp>
          <p:grpSp>
            <p:nvGrpSpPr>
              <p:cNvPr id="115" name="Group 7"/>
              <p:cNvGrpSpPr>
                <a:grpSpLocks/>
              </p:cNvGrpSpPr>
              <p:nvPr/>
            </p:nvGrpSpPr>
            <p:grpSpPr bwMode="auto">
              <a:xfrm>
                <a:off x="1574546" y="4457700"/>
                <a:ext cx="6997954" cy="615950"/>
                <a:chOff x="1815846" y="4464050"/>
                <a:chExt cx="6997954" cy="615950"/>
              </a:xfrm>
            </p:grpSpPr>
            <p:sp>
              <p:nvSpPr>
                <p:cNvPr id="138" name="Rectangle 21"/>
                <p:cNvSpPr/>
                <p:nvPr/>
              </p:nvSpPr>
              <p:spPr>
                <a:xfrm>
                  <a:off x="1815810" y="4463688"/>
                  <a:ext cx="6986410" cy="614111"/>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chemeClr val="tx1"/>
                    </a:solidFill>
                  </a:endParaRPr>
                </a:p>
              </p:txBody>
            </p:sp>
            <p:sp>
              <p:nvSpPr>
                <p:cNvPr id="139" name="Rectangle 45"/>
                <p:cNvSpPr/>
                <p:nvPr/>
              </p:nvSpPr>
              <p:spPr>
                <a:xfrm>
                  <a:off x="1821053" y="4468560"/>
                  <a:ext cx="6991657" cy="60436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rgbClr val="FFFFFF"/>
                    </a:solidFill>
                  </a:endParaRPr>
                </a:p>
              </p:txBody>
            </p:sp>
          </p:grpSp>
          <p:grpSp>
            <p:nvGrpSpPr>
              <p:cNvPr id="116" name="Group 8"/>
              <p:cNvGrpSpPr>
                <a:grpSpLocks/>
              </p:cNvGrpSpPr>
              <p:nvPr/>
            </p:nvGrpSpPr>
            <p:grpSpPr bwMode="auto">
              <a:xfrm>
                <a:off x="2596896" y="3435350"/>
                <a:ext cx="3372104" cy="946149"/>
                <a:chOff x="2628646" y="3517900"/>
                <a:chExt cx="3372104" cy="946149"/>
              </a:xfrm>
            </p:grpSpPr>
            <p:sp>
              <p:nvSpPr>
                <p:cNvPr id="136" name="Rectangle 21"/>
                <p:cNvSpPr/>
                <p:nvPr/>
              </p:nvSpPr>
              <p:spPr>
                <a:xfrm>
                  <a:off x="2629042" y="3516368"/>
                  <a:ext cx="3362080" cy="940663"/>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chemeClr val="tx1"/>
                    </a:solidFill>
                  </a:endParaRPr>
                </a:p>
              </p:txBody>
            </p:sp>
            <p:sp>
              <p:nvSpPr>
                <p:cNvPr id="137" name="Rectangle 45"/>
                <p:cNvSpPr/>
                <p:nvPr/>
              </p:nvSpPr>
              <p:spPr>
                <a:xfrm>
                  <a:off x="2639533" y="3526116"/>
                  <a:ext cx="3362080" cy="9357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rgbClr val="FFFFFF"/>
                    </a:solidFill>
                  </a:endParaRPr>
                </a:p>
              </p:txBody>
            </p:sp>
          </p:grpSp>
          <p:grpSp>
            <p:nvGrpSpPr>
              <p:cNvPr id="117" name="Group 9"/>
              <p:cNvGrpSpPr>
                <a:grpSpLocks/>
              </p:cNvGrpSpPr>
              <p:nvPr/>
            </p:nvGrpSpPr>
            <p:grpSpPr bwMode="auto">
              <a:xfrm>
                <a:off x="2597729" y="2741308"/>
                <a:ext cx="3371271" cy="611491"/>
                <a:chOff x="2629479" y="2861958"/>
                <a:chExt cx="3371271" cy="611491"/>
              </a:xfrm>
            </p:grpSpPr>
            <p:sp>
              <p:nvSpPr>
                <p:cNvPr id="133" name="Rectangle 45"/>
                <p:cNvSpPr/>
                <p:nvPr/>
              </p:nvSpPr>
              <p:spPr>
                <a:xfrm>
                  <a:off x="2634290" y="2891616"/>
                  <a:ext cx="2433704" cy="2875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b="1" dirty="0">
                      <a:solidFill>
                        <a:srgbClr val="FFFFFF"/>
                      </a:solidFill>
                    </a:rPr>
                    <a:t>on</a:t>
                  </a:r>
                  <a:endParaRPr lang="en-US" sz="1000" dirty="0">
                    <a:solidFill>
                      <a:srgbClr val="FFFFFF"/>
                    </a:solidFill>
                  </a:endParaRPr>
                </a:p>
              </p:txBody>
            </p:sp>
            <p:sp>
              <p:nvSpPr>
                <p:cNvPr id="134" name="Rectangle 21"/>
                <p:cNvSpPr/>
                <p:nvPr/>
              </p:nvSpPr>
              <p:spPr>
                <a:xfrm>
                  <a:off x="2629043" y="2862372"/>
                  <a:ext cx="3362079" cy="604365"/>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chemeClr val="tx1"/>
                    </a:solidFill>
                  </a:endParaRPr>
                </a:p>
              </p:txBody>
            </p:sp>
            <p:sp>
              <p:nvSpPr>
                <p:cNvPr id="135" name="Rectangle 45"/>
                <p:cNvSpPr/>
                <p:nvPr/>
              </p:nvSpPr>
              <p:spPr>
                <a:xfrm>
                  <a:off x="2634290" y="2862372"/>
                  <a:ext cx="3367323" cy="60923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rgbClr val="FFFFFF"/>
                    </a:solidFill>
                  </a:endParaRPr>
                </a:p>
              </p:txBody>
            </p:sp>
          </p:grpSp>
          <p:grpSp>
            <p:nvGrpSpPr>
              <p:cNvPr id="118" name="Group 10"/>
              <p:cNvGrpSpPr>
                <a:grpSpLocks/>
              </p:cNvGrpSpPr>
              <p:nvPr/>
            </p:nvGrpSpPr>
            <p:grpSpPr bwMode="auto">
              <a:xfrm>
                <a:off x="6037204" y="2041608"/>
                <a:ext cx="1658996" cy="2339892"/>
                <a:chOff x="6075304" y="2263858"/>
                <a:chExt cx="1658996" cy="2339892"/>
              </a:xfrm>
            </p:grpSpPr>
            <p:sp>
              <p:nvSpPr>
                <p:cNvPr id="131" name="Rectangle 21"/>
                <p:cNvSpPr/>
                <p:nvPr/>
              </p:nvSpPr>
              <p:spPr>
                <a:xfrm>
                  <a:off x="6076147" y="2262129"/>
                  <a:ext cx="1657437" cy="2324851"/>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chemeClr val="tx1"/>
                    </a:solidFill>
                  </a:endParaRPr>
                </a:p>
              </p:txBody>
            </p:sp>
            <p:sp>
              <p:nvSpPr>
                <p:cNvPr id="132" name="Rectangle 45"/>
                <p:cNvSpPr/>
                <p:nvPr/>
              </p:nvSpPr>
              <p:spPr>
                <a:xfrm>
                  <a:off x="6081393" y="2267002"/>
                  <a:ext cx="1652190" cy="233460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rgbClr val="FFFFFF"/>
                    </a:solidFill>
                  </a:endParaRPr>
                </a:p>
              </p:txBody>
            </p:sp>
          </p:grpSp>
          <p:grpSp>
            <p:nvGrpSpPr>
              <p:cNvPr id="119" name="Group 11"/>
              <p:cNvGrpSpPr>
                <a:grpSpLocks/>
              </p:cNvGrpSpPr>
              <p:nvPr/>
            </p:nvGrpSpPr>
            <p:grpSpPr bwMode="auto">
              <a:xfrm>
                <a:off x="2596876" y="2038350"/>
                <a:ext cx="3359424" cy="615950"/>
                <a:chOff x="2628626" y="2254250"/>
                <a:chExt cx="3359424" cy="615950"/>
              </a:xfrm>
            </p:grpSpPr>
            <p:sp>
              <p:nvSpPr>
                <p:cNvPr id="129" name="Rectangle 128"/>
                <p:cNvSpPr/>
                <p:nvPr/>
              </p:nvSpPr>
              <p:spPr>
                <a:xfrm>
                  <a:off x="2629042" y="2255782"/>
                  <a:ext cx="3356834" cy="609236"/>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chemeClr val="tx1"/>
                    </a:solidFill>
                  </a:endParaRPr>
                </a:p>
              </p:txBody>
            </p:sp>
            <p:sp>
              <p:nvSpPr>
                <p:cNvPr id="130" name="Rectangle 45"/>
                <p:cNvSpPr/>
                <p:nvPr/>
              </p:nvSpPr>
              <p:spPr>
                <a:xfrm>
                  <a:off x="2629042" y="2260654"/>
                  <a:ext cx="3346344" cy="60923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rgbClr val="FFFFFF"/>
                    </a:solidFill>
                  </a:endParaRPr>
                </a:p>
              </p:txBody>
            </p:sp>
          </p:grpSp>
          <p:grpSp>
            <p:nvGrpSpPr>
              <p:cNvPr id="120" name="Group 12"/>
              <p:cNvGrpSpPr>
                <a:grpSpLocks/>
              </p:cNvGrpSpPr>
              <p:nvPr/>
            </p:nvGrpSpPr>
            <p:grpSpPr bwMode="auto">
              <a:xfrm>
                <a:off x="7797799" y="1015999"/>
                <a:ext cx="755650" cy="3348459"/>
                <a:chOff x="7804149" y="1035049"/>
                <a:chExt cx="755650" cy="3348459"/>
              </a:xfrm>
            </p:grpSpPr>
            <p:sp>
              <p:nvSpPr>
                <p:cNvPr id="127" name="Rectangle 21"/>
                <p:cNvSpPr/>
                <p:nvPr/>
              </p:nvSpPr>
              <p:spPr>
                <a:xfrm rot="16200000">
                  <a:off x="6512629" y="2334391"/>
                  <a:ext cx="3343498" cy="755287"/>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chemeClr val="tx1"/>
                    </a:solidFill>
                  </a:endParaRPr>
                </a:p>
              </p:txBody>
            </p:sp>
            <p:sp>
              <p:nvSpPr>
                <p:cNvPr id="128" name="Rectangle 45"/>
                <p:cNvSpPr/>
                <p:nvPr/>
              </p:nvSpPr>
              <p:spPr>
                <a:xfrm rot="16200000">
                  <a:off x="6515441" y="2342443"/>
                  <a:ext cx="3348370" cy="73430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rgbClr val="FFFFFF"/>
                    </a:solidFill>
                  </a:endParaRPr>
                </a:p>
              </p:txBody>
            </p:sp>
          </p:grpSp>
          <p:grpSp>
            <p:nvGrpSpPr>
              <p:cNvPr id="121" name="Group 13"/>
              <p:cNvGrpSpPr>
                <a:grpSpLocks/>
              </p:cNvGrpSpPr>
              <p:nvPr/>
            </p:nvGrpSpPr>
            <p:grpSpPr bwMode="auto">
              <a:xfrm>
                <a:off x="2596896" y="1028699"/>
                <a:ext cx="5124704" cy="914400"/>
                <a:chOff x="2628646" y="1238250"/>
                <a:chExt cx="5124704" cy="908180"/>
              </a:xfrm>
            </p:grpSpPr>
            <p:sp>
              <p:nvSpPr>
                <p:cNvPr id="125" name="Rectangle 21"/>
                <p:cNvSpPr/>
                <p:nvPr/>
              </p:nvSpPr>
              <p:spPr>
                <a:xfrm>
                  <a:off x="2629042" y="1240516"/>
                  <a:ext cx="5098193" cy="905222"/>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chemeClr val="tx1"/>
                    </a:solidFill>
                  </a:endParaRPr>
                </a:p>
              </p:txBody>
            </p:sp>
            <p:sp>
              <p:nvSpPr>
                <p:cNvPr id="126" name="Rectangle 45"/>
                <p:cNvSpPr/>
                <p:nvPr/>
              </p:nvSpPr>
              <p:spPr>
                <a:xfrm>
                  <a:off x="2634289" y="1250197"/>
                  <a:ext cx="5119173" cy="8810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rgbClr val="FFFFFF"/>
                    </a:solidFill>
                  </a:endParaRPr>
                </a:p>
              </p:txBody>
            </p:sp>
          </p:grpSp>
          <p:grpSp>
            <p:nvGrpSpPr>
              <p:cNvPr id="122" name="Group 14"/>
              <p:cNvGrpSpPr>
                <a:grpSpLocks/>
              </p:cNvGrpSpPr>
              <p:nvPr/>
            </p:nvGrpSpPr>
            <p:grpSpPr bwMode="auto">
              <a:xfrm>
                <a:off x="1577270" y="1003300"/>
                <a:ext cx="930984" cy="3376648"/>
                <a:chOff x="1266120" y="952500"/>
                <a:chExt cx="930984" cy="3376648"/>
              </a:xfrm>
            </p:grpSpPr>
            <p:sp>
              <p:nvSpPr>
                <p:cNvPr id="123" name="Rectangle 21"/>
                <p:cNvSpPr/>
                <p:nvPr/>
              </p:nvSpPr>
              <p:spPr>
                <a:xfrm rot="16200000">
                  <a:off x="56168" y="2187742"/>
                  <a:ext cx="3353244" cy="928377"/>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rgbClr val="FFFFFF"/>
                    </a:solidFill>
                  </a:endParaRPr>
                </a:p>
              </p:txBody>
            </p:sp>
            <p:sp>
              <p:nvSpPr>
                <p:cNvPr id="124" name="Rectangle 45"/>
                <p:cNvSpPr/>
                <p:nvPr/>
              </p:nvSpPr>
              <p:spPr>
                <a:xfrm rot="16200000">
                  <a:off x="43982" y="2180803"/>
                  <a:ext cx="3377615" cy="9178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rgbClr val="FFFFFF"/>
                    </a:solidFill>
                  </a:endParaRPr>
                </a:p>
              </p:txBody>
            </p:sp>
          </p:grpSp>
        </p:grpSp>
      </p:grpSp>
      <p:cxnSp>
        <p:nvCxnSpPr>
          <p:cNvPr id="149" name="Straight Connector 148"/>
          <p:cNvCxnSpPr/>
          <p:nvPr/>
        </p:nvCxnSpPr>
        <p:spPr bwMode="auto">
          <a:xfrm flipV="1">
            <a:off x="4352670" y="2938718"/>
            <a:ext cx="1422400" cy="381000"/>
          </a:xfrm>
          <a:prstGeom prst="line">
            <a:avLst/>
          </a:prstGeom>
          <a:ln w="19050" cap="flat" cmpd="sng" algn="ctr">
            <a:solidFill>
              <a:schemeClr val="tx1"/>
            </a:solidFill>
            <a:prstDash val="sysDash"/>
            <a:round/>
            <a:headEnd type="oval"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bwMode="auto">
          <a:xfrm flipV="1">
            <a:off x="5268432" y="3013219"/>
            <a:ext cx="810076" cy="812800"/>
          </a:xfrm>
          <a:prstGeom prst="line">
            <a:avLst/>
          </a:prstGeom>
          <a:ln w="19050" cap="flat" cmpd="sng" algn="ctr">
            <a:solidFill>
              <a:schemeClr val="tx1"/>
            </a:solidFill>
            <a:prstDash val="sysDash"/>
            <a:round/>
            <a:headEnd type="oval"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56" name="Picture 15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08545" y="4197869"/>
            <a:ext cx="464925" cy="419614"/>
          </a:xfrm>
          <a:prstGeom prst="rect">
            <a:avLst/>
          </a:prstGeom>
        </p:spPr>
      </p:pic>
      <p:pic>
        <p:nvPicPr>
          <p:cNvPr id="157" name="Picture 15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33375" y="4069018"/>
            <a:ext cx="603389" cy="416420"/>
          </a:xfrm>
          <a:prstGeom prst="rect">
            <a:avLst/>
          </a:prstGeom>
        </p:spPr>
      </p:pic>
      <p:pic>
        <p:nvPicPr>
          <p:cNvPr id="158" name="Picture 15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119666" y="5462484"/>
            <a:ext cx="869616" cy="562334"/>
          </a:xfrm>
          <a:prstGeom prst="rect">
            <a:avLst/>
          </a:prstGeom>
        </p:spPr>
      </p:pic>
      <p:sp>
        <p:nvSpPr>
          <p:cNvPr id="160" name="Rectangle 21"/>
          <p:cNvSpPr/>
          <p:nvPr/>
        </p:nvSpPr>
        <p:spPr bwMode="auto">
          <a:xfrm rot="16200000">
            <a:off x="1530281" y="4715439"/>
            <a:ext cx="431800" cy="167657"/>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rgbClr val="FFFFFF"/>
              </a:solidFill>
            </a:endParaRPr>
          </a:p>
        </p:txBody>
      </p:sp>
      <p:grpSp>
        <p:nvGrpSpPr>
          <p:cNvPr id="141" name="Group 140"/>
          <p:cNvGrpSpPr/>
          <p:nvPr/>
        </p:nvGrpSpPr>
        <p:grpSpPr>
          <a:xfrm>
            <a:off x="4273413" y="5027631"/>
            <a:ext cx="1311890" cy="1044221"/>
            <a:chOff x="5800843" y="4794013"/>
            <a:chExt cx="1311890" cy="1044221"/>
          </a:xfrm>
        </p:grpSpPr>
        <p:sp>
          <p:nvSpPr>
            <p:cNvPr id="142" name="Rectangle 48"/>
            <p:cNvSpPr/>
            <p:nvPr/>
          </p:nvSpPr>
          <p:spPr bwMode="auto">
            <a:xfrm>
              <a:off x="5800843" y="4794013"/>
              <a:ext cx="1311890" cy="1044221"/>
            </a:xfrm>
            <a:prstGeom prst="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200" dirty="0">
                <a:solidFill>
                  <a:schemeClr val="tx1"/>
                </a:solidFill>
              </a:endParaRPr>
            </a:p>
          </p:txBody>
        </p:sp>
        <p:grpSp>
          <p:nvGrpSpPr>
            <p:cNvPr id="147" name="Group 7"/>
            <p:cNvGrpSpPr>
              <a:grpSpLocks/>
            </p:cNvGrpSpPr>
            <p:nvPr/>
          </p:nvGrpSpPr>
          <p:grpSpPr bwMode="auto">
            <a:xfrm>
              <a:off x="5828319" y="5649902"/>
              <a:ext cx="1263772" cy="147549"/>
              <a:chOff x="1815846" y="4464050"/>
              <a:chExt cx="6997954" cy="615950"/>
            </a:xfrm>
          </p:grpSpPr>
          <p:sp>
            <p:nvSpPr>
              <p:cNvPr id="179" name="Rectangle 21"/>
              <p:cNvSpPr/>
              <p:nvPr/>
            </p:nvSpPr>
            <p:spPr>
              <a:xfrm>
                <a:off x="1815810" y="4463688"/>
                <a:ext cx="6986410" cy="614111"/>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chemeClr val="tx1"/>
                  </a:solidFill>
                </a:endParaRPr>
              </a:p>
            </p:txBody>
          </p:sp>
          <p:sp>
            <p:nvSpPr>
              <p:cNvPr id="180" name="Rectangle 45"/>
              <p:cNvSpPr/>
              <p:nvPr/>
            </p:nvSpPr>
            <p:spPr>
              <a:xfrm>
                <a:off x="1821053" y="4468560"/>
                <a:ext cx="6991657" cy="60436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rgbClr val="FFFFFF"/>
                  </a:solidFill>
                </a:endParaRPr>
              </a:p>
            </p:txBody>
          </p:sp>
        </p:grpSp>
        <p:grpSp>
          <p:nvGrpSpPr>
            <p:cNvPr id="148" name="Group 8"/>
            <p:cNvGrpSpPr>
              <a:grpSpLocks/>
            </p:cNvGrpSpPr>
            <p:nvPr/>
          </p:nvGrpSpPr>
          <p:grpSpPr bwMode="auto">
            <a:xfrm>
              <a:off x="6012947" y="5405000"/>
              <a:ext cx="608974" cy="226648"/>
              <a:chOff x="2628646" y="3517900"/>
              <a:chExt cx="3372104" cy="946149"/>
            </a:xfrm>
          </p:grpSpPr>
          <p:sp>
            <p:nvSpPr>
              <p:cNvPr id="177" name="Rectangle 21"/>
              <p:cNvSpPr/>
              <p:nvPr/>
            </p:nvSpPr>
            <p:spPr>
              <a:xfrm>
                <a:off x="2629042" y="3516368"/>
                <a:ext cx="3362080" cy="940663"/>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chemeClr val="tx1"/>
                  </a:solidFill>
                </a:endParaRPr>
              </a:p>
            </p:txBody>
          </p:sp>
          <p:sp>
            <p:nvSpPr>
              <p:cNvPr id="178" name="Rectangle 45"/>
              <p:cNvSpPr/>
              <p:nvPr/>
            </p:nvSpPr>
            <p:spPr>
              <a:xfrm>
                <a:off x="2639533" y="3526116"/>
                <a:ext cx="3362080" cy="9357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rgbClr val="FFFFFF"/>
                  </a:solidFill>
                </a:endParaRPr>
              </a:p>
            </p:txBody>
          </p:sp>
        </p:grpSp>
        <p:grpSp>
          <p:nvGrpSpPr>
            <p:cNvPr id="150" name="Group 9"/>
            <p:cNvGrpSpPr>
              <a:grpSpLocks/>
            </p:cNvGrpSpPr>
            <p:nvPr/>
          </p:nvGrpSpPr>
          <p:grpSpPr bwMode="auto">
            <a:xfrm>
              <a:off x="6013098" y="5238744"/>
              <a:ext cx="608823" cy="146481"/>
              <a:chOff x="2629479" y="2861958"/>
              <a:chExt cx="3371271" cy="611491"/>
            </a:xfrm>
          </p:grpSpPr>
          <p:sp>
            <p:nvSpPr>
              <p:cNvPr id="174" name="Rectangle 45"/>
              <p:cNvSpPr/>
              <p:nvPr/>
            </p:nvSpPr>
            <p:spPr>
              <a:xfrm>
                <a:off x="2634290" y="2891616"/>
                <a:ext cx="2433704" cy="2875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b="1" dirty="0">
                    <a:solidFill>
                      <a:srgbClr val="FFFFFF"/>
                    </a:solidFill>
                  </a:rPr>
                  <a:t>on</a:t>
                </a:r>
                <a:endParaRPr lang="en-US" sz="1000" dirty="0">
                  <a:solidFill>
                    <a:srgbClr val="FFFFFF"/>
                  </a:solidFill>
                </a:endParaRPr>
              </a:p>
            </p:txBody>
          </p:sp>
          <p:sp>
            <p:nvSpPr>
              <p:cNvPr id="175" name="Rectangle 21"/>
              <p:cNvSpPr/>
              <p:nvPr/>
            </p:nvSpPr>
            <p:spPr>
              <a:xfrm>
                <a:off x="2629043" y="2862372"/>
                <a:ext cx="3362079" cy="604365"/>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chemeClr val="tx1"/>
                  </a:solidFill>
                </a:endParaRPr>
              </a:p>
            </p:txBody>
          </p:sp>
          <p:sp>
            <p:nvSpPr>
              <p:cNvPr id="176" name="Rectangle 45"/>
              <p:cNvSpPr/>
              <p:nvPr/>
            </p:nvSpPr>
            <p:spPr>
              <a:xfrm>
                <a:off x="2634290" y="2862372"/>
                <a:ext cx="3367323" cy="60923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rgbClr val="FFFFFF"/>
                  </a:solidFill>
                </a:endParaRPr>
              </a:p>
            </p:txBody>
          </p:sp>
        </p:grpSp>
        <p:grpSp>
          <p:nvGrpSpPr>
            <p:cNvPr id="151" name="Group 10"/>
            <p:cNvGrpSpPr>
              <a:grpSpLocks/>
            </p:cNvGrpSpPr>
            <p:nvPr/>
          </p:nvGrpSpPr>
          <p:grpSpPr bwMode="auto">
            <a:xfrm>
              <a:off x="6634238" y="5071132"/>
              <a:ext cx="299601" cy="560516"/>
              <a:chOff x="6075304" y="2263858"/>
              <a:chExt cx="1658996" cy="2339892"/>
            </a:xfrm>
          </p:grpSpPr>
          <p:sp>
            <p:nvSpPr>
              <p:cNvPr id="172" name="Rectangle 21"/>
              <p:cNvSpPr/>
              <p:nvPr/>
            </p:nvSpPr>
            <p:spPr>
              <a:xfrm>
                <a:off x="6076147" y="2262129"/>
                <a:ext cx="1657437" cy="2324851"/>
              </a:xfrm>
              <a:prstGeom prst="rect">
                <a:avLst/>
              </a:prstGeom>
              <a:solidFill>
                <a:schemeClr val="tx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chemeClr val="tx1"/>
                  </a:solidFill>
                </a:endParaRPr>
              </a:p>
            </p:txBody>
          </p:sp>
          <p:sp>
            <p:nvSpPr>
              <p:cNvPr id="173" name="Rectangle 45"/>
              <p:cNvSpPr/>
              <p:nvPr/>
            </p:nvSpPr>
            <p:spPr>
              <a:xfrm>
                <a:off x="6081393" y="2267002"/>
                <a:ext cx="1652190" cy="2334602"/>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rgbClr val="FFFFFF"/>
                  </a:solidFill>
                </a:endParaRPr>
              </a:p>
            </p:txBody>
          </p:sp>
        </p:grpSp>
        <p:grpSp>
          <p:nvGrpSpPr>
            <p:cNvPr id="152" name="Group 11"/>
            <p:cNvGrpSpPr>
              <a:grpSpLocks/>
            </p:cNvGrpSpPr>
            <p:nvPr/>
          </p:nvGrpSpPr>
          <p:grpSpPr bwMode="auto">
            <a:xfrm>
              <a:off x="6012944" y="5070352"/>
              <a:ext cx="606684" cy="147549"/>
              <a:chOff x="2628626" y="2254250"/>
              <a:chExt cx="3359424" cy="615950"/>
            </a:xfrm>
          </p:grpSpPr>
          <p:sp>
            <p:nvSpPr>
              <p:cNvPr id="170" name="Rectangle 169"/>
              <p:cNvSpPr/>
              <p:nvPr/>
            </p:nvSpPr>
            <p:spPr>
              <a:xfrm>
                <a:off x="2629042" y="2255782"/>
                <a:ext cx="3356834" cy="609236"/>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chemeClr val="tx1"/>
                  </a:solidFill>
                </a:endParaRPr>
              </a:p>
            </p:txBody>
          </p:sp>
          <p:sp>
            <p:nvSpPr>
              <p:cNvPr id="171" name="Rectangle 45"/>
              <p:cNvSpPr/>
              <p:nvPr/>
            </p:nvSpPr>
            <p:spPr>
              <a:xfrm>
                <a:off x="2629042" y="2260654"/>
                <a:ext cx="3346344" cy="60923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rgbClr val="FFFFFF"/>
                  </a:solidFill>
                </a:endParaRPr>
              </a:p>
            </p:txBody>
          </p:sp>
        </p:grpSp>
        <p:grpSp>
          <p:nvGrpSpPr>
            <p:cNvPr id="154" name="Group 12"/>
            <p:cNvGrpSpPr>
              <a:grpSpLocks/>
            </p:cNvGrpSpPr>
            <p:nvPr/>
          </p:nvGrpSpPr>
          <p:grpSpPr bwMode="auto">
            <a:xfrm>
              <a:off x="6952187" y="4825450"/>
              <a:ext cx="136464" cy="802116"/>
              <a:chOff x="7804149" y="1035049"/>
              <a:chExt cx="755650" cy="3348459"/>
            </a:xfrm>
          </p:grpSpPr>
          <p:sp>
            <p:nvSpPr>
              <p:cNvPr id="168" name="Rectangle 21"/>
              <p:cNvSpPr/>
              <p:nvPr/>
            </p:nvSpPr>
            <p:spPr>
              <a:xfrm rot="16200000">
                <a:off x="6512629" y="2334391"/>
                <a:ext cx="3343498" cy="755287"/>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chemeClr val="tx1"/>
                  </a:solidFill>
                </a:endParaRPr>
              </a:p>
            </p:txBody>
          </p:sp>
          <p:sp>
            <p:nvSpPr>
              <p:cNvPr id="169" name="Rectangle 45"/>
              <p:cNvSpPr/>
              <p:nvPr/>
            </p:nvSpPr>
            <p:spPr>
              <a:xfrm rot="16200000">
                <a:off x="6515441" y="2342443"/>
                <a:ext cx="3348370" cy="73430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rgbClr val="FFFFFF"/>
                  </a:solidFill>
                </a:endParaRPr>
              </a:p>
            </p:txBody>
          </p:sp>
        </p:grpSp>
        <p:grpSp>
          <p:nvGrpSpPr>
            <p:cNvPr id="155" name="Group 13"/>
            <p:cNvGrpSpPr>
              <a:grpSpLocks/>
            </p:cNvGrpSpPr>
            <p:nvPr/>
          </p:nvGrpSpPr>
          <p:grpSpPr bwMode="auto">
            <a:xfrm>
              <a:off x="6012947" y="4828492"/>
              <a:ext cx="925479" cy="219042"/>
              <a:chOff x="2628646" y="1238250"/>
              <a:chExt cx="5124704" cy="908180"/>
            </a:xfrm>
          </p:grpSpPr>
          <p:sp>
            <p:nvSpPr>
              <p:cNvPr id="166" name="Rectangle 21"/>
              <p:cNvSpPr/>
              <p:nvPr/>
            </p:nvSpPr>
            <p:spPr>
              <a:xfrm>
                <a:off x="2629042" y="1240516"/>
                <a:ext cx="5098193" cy="905222"/>
              </a:xfrm>
              <a:prstGeom prst="rect">
                <a:avLst/>
              </a:prstGeom>
              <a:solidFill>
                <a:srgbClr val="F2F2F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chemeClr val="tx1"/>
                  </a:solidFill>
                </a:endParaRPr>
              </a:p>
            </p:txBody>
          </p:sp>
          <p:sp>
            <p:nvSpPr>
              <p:cNvPr id="167" name="Rectangle 45"/>
              <p:cNvSpPr/>
              <p:nvPr/>
            </p:nvSpPr>
            <p:spPr>
              <a:xfrm>
                <a:off x="2634289" y="1250197"/>
                <a:ext cx="5119173" cy="8810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rgbClr val="FFFFFF"/>
                  </a:solidFill>
                </a:endParaRPr>
              </a:p>
            </p:txBody>
          </p:sp>
        </p:grpSp>
        <p:grpSp>
          <p:nvGrpSpPr>
            <p:cNvPr id="161" name="Group 14"/>
            <p:cNvGrpSpPr>
              <a:grpSpLocks/>
            </p:cNvGrpSpPr>
            <p:nvPr/>
          </p:nvGrpSpPr>
          <p:grpSpPr bwMode="auto">
            <a:xfrm>
              <a:off x="5829259" y="4822034"/>
              <a:ext cx="169778" cy="809100"/>
              <a:chOff x="1268601" y="950937"/>
              <a:chExt cx="940122" cy="3377616"/>
            </a:xfrm>
          </p:grpSpPr>
          <p:sp>
            <p:nvSpPr>
              <p:cNvPr id="163" name="Rectangle 21"/>
              <p:cNvSpPr/>
              <p:nvPr/>
            </p:nvSpPr>
            <p:spPr>
              <a:xfrm rot="16200000">
                <a:off x="56168" y="2187742"/>
                <a:ext cx="3353244" cy="928377"/>
              </a:xfrm>
              <a:prstGeom prst="rect">
                <a:avLst/>
              </a:prstGeom>
              <a:solidFill>
                <a:srgbClr val="F2F2F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rgbClr val="FFFFFF"/>
                  </a:solidFill>
                </a:endParaRPr>
              </a:p>
            </p:txBody>
          </p:sp>
          <p:sp>
            <p:nvSpPr>
              <p:cNvPr id="164" name="Rectangle 45"/>
              <p:cNvSpPr/>
              <p:nvPr/>
            </p:nvSpPr>
            <p:spPr>
              <a:xfrm rot="16200000">
                <a:off x="43982" y="2180803"/>
                <a:ext cx="3377615" cy="9178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rgbClr val="FFFFFF"/>
                  </a:solidFill>
                </a:endParaRPr>
              </a:p>
            </p:txBody>
          </p:sp>
          <p:sp>
            <p:nvSpPr>
              <p:cNvPr id="165" name="Rectangle 21"/>
              <p:cNvSpPr/>
              <p:nvPr/>
            </p:nvSpPr>
            <p:spPr>
              <a:xfrm rot="16200000">
                <a:off x="843254" y="2915558"/>
                <a:ext cx="1802564" cy="928375"/>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rgbClr val="FFFFFF"/>
                  </a:solidFill>
                </a:endParaRPr>
              </a:p>
            </p:txBody>
          </p:sp>
        </p:grpSp>
        <p:sp>
          <p:nvSpPr>
            <p:cNvPr id="162" name="Rectangle 21"/>
            <p:cNvSpPr/>
            <p:nvPr/>
          </p:nvSpPr>
          <p:spPr bwMode="auto">
            <a:xfrm>
              <a:off x="6016810" y="4827896"/>
              <a:ext cx="422090" cy="220354"/>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rgbClr val="FFFFFF"/>
                </a:solidFill>
              </a:endParaRPr>
            </a:p>
          </p:txBody>
        </p:sp>
      </p:grpSp>
      <p:cxnSp>
        <p:nvCxnSpPr>
          <p:cNvPr id="181" name="Straight Connector 180"/>
          <p:cNvCxnSpPr/>
          <p:nvPr/>
        </p:nvCxnSpPr>
        <p:spPr bwMode="auto">
          <a:xfrm flipV="1">
            <a:off x="5216270" y="3002218"/>
            <a:ext cx="647700" cy="279400"/>
          </a:xfrm>
          <a:prstGeom prst="line">
            <a:avLst/>
          </a:prstGeom>
          <a:ln w="19050" cap="flat" cmpd="sng" algn="ctr">
            <a:solidFill>
              <a:schemeClr val="tx1"/>
            </a:solidFill>
            <a:prstDash val="sysDash"/>
            <a:round/>
            <a:headEnd type="oval"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6116992" y="2029085"/>
            <a:ext cx="2961183" cy="338554"/>
          </a:xfrm>
          <a:prstGeom prst="rect">
            <a:avLst/>
          </a:prstGeom>
          <a:noFill/>
        </p:spPr>
        <p:txBody>
          <a:bodyPr wrap="square" rtlCol="0">
            <a:spAutoFit/>
          </a:bodyPr>
          <a:lstStyle/>
          <a:p>
            <a:r>
              <a:rPr lang="en-US" sz="1600" b="1" dirty="0" smtClean="0">
                <a:solidFill>
                  <a:schemeClr val="tx2"/>
                </a:solidFill>
              </a:rPr>
              <a:t>ESF has Kura at its Core.</a:t>
            </a:r>
            <a:endParaRPr lang="en-US" sz="1600" b="1" dirty="0">
              <a:solidFill>
                <a:srgbClr val="4B90CF"/>
              </a:solidFill>
            </a:endParaRPr>
          </a:p>
        </p:txBody>
      </p:sp>
      <p:sp>
        <p:nvSpPr>
          <p:cNvPr id="183" name="Rectangle 21"/>
          <p:cNvSpPr/>
          <p:nvPr/>
        </p:nvSpPr>
        <p:spPr bwMode="auto">
          <a:xfrm>
            <a:off x="1835080" y="4210614"/>
            <a:ext cx="422090" cy="220354"/>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rgbClr val="FFFFFF"/>
              </a:solidFill>
            </a:endParaRPr>
          </a:p>
        </p:txBody>
      </p:sp>
      <p:pic>
        <p:nvPicPr>
          <p:cNvPr id="159" name="Picture 48" descr="esf-logo.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10881" y="3802318"/>
            <a:ext cx="773331" cy="2704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6"/>
          <p:cNvSpPr txBox="1"/>
          <p:nvPr/>
        </p:nvSpPr>
        <p:spPr>
          <a:xfrm>
            <a:off x="5089270" y="2748218"/>
            <a:ext cx="583976" cy="307777"/>
          </a:xfrm>
          <a:prstGeom prst="rect">
            <a:avLst/>
          </a:prstGeom>
          <a:noFill/>
        </p:spPr>
        <p:txBody>
          <a:bodyPr wrap="none" rtlCol="0">
            <a:spAutoFit/>
          </a:bodyPr>
          <a:lstStyle/>
          <a:p>
            <a:r>
              <a:rPr lang="en-US" sz="1400" b="1" dirty="0" smtClean="0"/>
              <a:t>1.1.0</a:t>
            </a:r>
            <a:endParaRPr lang="en-US" sz="1400" b="1" dirty="0"/>
          </a:p>
        </p:txBody>
      </p:sp>
      <p:sp>
        <p:nvSpPr>
          <p:cNvPr id="184" name="TextBox 183"/>
          <p:cNvSpPr txBox="1"/>
          <p:nvPr/>
        </p:nvSpPr>
        <p:spPr>
          <a:xfrm>
            <a:off x="2384170" y="1465518"/>
            <a:ext cx="583976" cy="307777"/>
          </a:xfrm>
          <a:prstGeom prst="rect">
            <a:avLst/>
          </a:prstGeom>
          <a:noFill/>
        </p:spPr>
        <p:txBody>
          <a:bodyPr wrap="none" rtlCol="0">
            <a:spAutoFit/>
          </a:bodyPr>
          <a:lstStyle/>
          <a:p>
            <a:r>
              <a:rPr lang="en-US" sz="1400" b="1" dirty="0" smtClean="0"/>
              <a:t>2.0.9</a:t>
            </a:r>
            <a:endParaRPr lang="en-US" sz="1400" b="1" dirty="0"/>
          </a:p>
        </p:txBody>
      </p:sp>
      <p:sp>
        <p:nvSpPr>
          <p:cNvPr id="185" name="TextBox 184"/>
          <p:cNvSpPr txBox="1"/>
          <p:nvPr/>
        </p:nvSpPr>
        <p:spPr>
          <a:xfrm>
            <a:off x="2422270" y="3827718"/>
            <a:ext cx="583976" cy="307777"/>
          </a:xfrm>
          <a:prstGeom prst="rect">
            <a:avLst/>
          </a:prstGeom>
          <a:noFill/>
        </p:spPr>
        <p:txBody>
          <a:bodyPr wrap="none" rtlCol="0">
            <a:spAutoFit/>
          </a:bodyPr>
          <a:lstStyle/>
          <a:p>
            <a:r>
              <a:rPr lang="en-US" sz="1400" b="1" dirty="0" smtClean="0"/>
              <a:t>3.0.0</a:t>
            </a:r>
            <a:endParaRPr lang="en-US" sz="1400" b="1" dirty="0"/>
          </a:p>
        </p:txBody>
      </p:sp>
      <p:pic>
        <p:nvPicPr>
          <p:cNvPr id="186" name="Picture 18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47456" y="4696072"/>
            <a:ext cx="714814" cy="213328"/>
          </a:xfrm>
          <a:prstGeom prst="rect">
            <a:avLst/>
          </a:prstGeom>
        </p:spPr>
      </p:pic>
      <p:sp>
        <p:nvSpPr>
          <p:cNvPr id="187" name="TextBox 186"/>
          <p:cNvSpPr txBox="1"/>
          <p:nvPr/>
        </p:nvSpPr>
        <p:spPr>
          <a:xfrm>
            <a:off x="5063870" y="4678618"/>
            <a:ext cx="582211" cy="307777"/>
          </a:xfrm>
          <a:prstGeom prst="rect">
            <a:avLst/>
          </a:prstGeom>
          <a:noFill/>
        </p:spPr>
        <p:txBody>
          <a:bodyPr wrap="none" rtlCol="0">
            <a:spAutoFit/>
          </a:bodyPr>
          <a:lstStyle/>
          <a:p>
            <a:r>
              <a:rPr lang="en-US" sz="1400" b="1" dirty="0" smtClean="0"/>
              <a:t>1.1.1</a:t>
            </a:r>
            <a:endParaRPr lang="en-US" sz="1400" b="1" dirty="0"/>
          </a:p>
        </p:txBody>
      </p:sp>
      <p:sp>
        <p:nvSpPr>
          <p:cNvPr id="8" name="Rettangolo 7"/>
          <p:cNvSpPr/>
          <p:nvPr/>
        </p:nvSpPr>
        <p:spPr>
          <a:xfrm>
            <a:off x="4836764" y="3748384"/>
            <a:ext cx="227106" cy="1872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90" name="Straight Connector 152"/>
          <p:cNvCxnSpPr/>
          <p:nvPr/>
        </p:nvCxnSpPr>
        <p:spPr bwMode="auto">
          <a:xfrm flipV="1">
            <a:off x="4950317" y="3055995"/>
            <a:ext cx="913653" cy="770024"/>
          </a:xfrm>
          <a:prstGeom prst="line">
            <a:avLst/>
          </a:prstGeom>
          <a:ln w="19050" cap="flat" cmpd="sng" algn="ctr">
            <a:solidFill>
              <a:schemeClr val="tx1"/>
            </a:solidFill>
            <a:prstDash val="sysDash"/>
            <a:round/>
            <a:headEnd type="oval"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9" name="Rettangolo 48"/>
          <p:cNvSpPr/>
          <p:nvPr/>
        </p:nvSpPr>
        <p:spPr>
          <a:xfrm>
            <a:off x="2771863" y="6022099"/>
            <a:ext cx="1767984" cy="276999"/>
          </a:xfrm>
          <a:prstGeom prst="rect">
            <a:avLst/>
          </a:prstGeom>
        </p:spPr>
        <p:txBody>
          <a:bodyPr wrap="none">
            <a:spAutoFit/>
          </a:bodyPr>
          <a:lstStyle/>
          <a:p>
            <a:r>
              <a:rPr lang="en-US" sz="1200" b="1" dirty="0" smtClean="0"/>
              <a:t>Versions kept aligned</a:t>
            </a:r>
            <a:endParaRPr lang="it-IT" sz="1200" dirty="0"/>
          </a:p>
        </p:txBody>
      </p:sp>
      <p:sp>
        <p:nvSpPr>
          <p:cNvPr id="191" name="Rettangolo 190"/>
          <p:cNvSpPr/>
          <p:nvPr/>
        </p:nvSpPr>
        <p:spPr>
          <a:xfrm>
            <a:off x="4858630" y="5650009"/>
            <a:ext cx="227106" cy="1872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9" name="Rectangle 21"/>
          <p:cNvSpPr/>
          <p:nvPr/>
        </p:nvSpPr>
        <p:spPr bwMode="auto">
          <a:xfrm>
            <a:off x="2159860" y="4786412"/>
            <a:ext cx="278331" cy="226502"/>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chemeClr val="tx1"/>
              </a:solidFill>
            </a:endParaRPr>
          </a:p>
        </p:txBody>
      </p:sp>
      <p:grpSp>
        <p:nvGrpSpPr>
          <p:cNvPr id="192" name="Group 140"/>
          <p:cNvGrpSpPr/>
          <p:nvPr/>
        </p:nvGrpSpPr>
        <p:grpSpPr>
          <a:xfrm>
            <a:off x="4252574" y="1588020"/>
            <a:ext cx="1311890" cy="1044221"/>
            <a:chOff x="5800843" y="4794013"/>
            <a:chExt cx="1311890" cy="1044221"/>
          </a:xfrm>
        </p:grpSpPr>
        <p:sp>
          <p:nvSpPr>
            <p:cNvPr id="193" name="Rectangle 48"/>
            <p:cNvSpPr/>
            <p:nvPr/>
          </p:nvSpPr>
          <p:spPr bwMode="auto">
            <a:xfrm>
              <a:off x="5800843" y="4794013"/>
              <a:ext cx="1311890" cy="1044221"/>
            </a:xfrm>
            <a:prstGeom prst="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200" dirty="0">
                <a:solidFill>
                  <a:schemeClr val="tx1"/>
                </a:solidFill>
              </a:endParaRPr>
            </a:p>
          </p:txBody>
        </p:sp>
        <p:grpSp>
          <p:nvGrpSpPr>
            <p:cNvPr id="194" name="Group 7"/>
            <p:cNvGrpSpPr>
              <a:grpSpLocks/>
            </p:cNvGrpSpPr>
            <p:nvPr/>
          </p:nvGrpSpPr>
          <p:grpSpPr bwMode="auto">
            <a:xfrm>
              <a:off x="5828319" y="5649902"/>
              <a:ext cx="1263772" cy="147549"/>
              <a:chOff x="1815846" y="4464050"/>
              <a:chExt cx="6997954" cy="615950"/>
            </a:xfrm>
          </p:grpSpPr>
          <p:sp>
            <p:nvSpPr>
              <p:cNvPr id="219" name="Rectangle 21"/>
              <p:cNvSpPr/>
              <p:nvPr/>
            </p:nvSpPr>
            <p:spPr>
              <a:xfrm>
                <a:off x="1815810" y="4463688"/>
                <a:ext cx="6986410" cy="614111"/>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chemeClr val="tx1"/>
                  </a:solidFill>
                </a:endParaRPr>
              </a:p>
            </p:txBody>
          </p:sp>
          <p:sp>
            <p:nvSpPr>
              <p:cNvPr id="220" name="Rectangle 45"/>
              <p:cNvSpPr/>
              <p:nvPr/>
            </p:nvSpPr>
            <p:spPr>
              <a:xfrm>
                <a:off x="1821053" y="4468560"/>
                <a:ext cx="6991657" cy="60436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rgbClr val="FFFFFF"/>
                  </a:solidFill>
                </a:endParaRPr>
              </a:p>
            </p:txBody>
          </p:sp>
        </p:grpSp>
        <p:grpSp>
          <p:nvGrpSpPr>
            <p:cNvPr id="195" name="Group 8"/>
            <p:cNvGrpSpPr>
              <a:grpSpLocks/>
            </p:cNvGrpSpPr>
            <p:nvPr/>
          </p:nvGrpSpPr>
          <p:grpSpPr bwMode="auto">
            <a:xfrm>
              <a:off x="6012947" y="5405000"/>
              <a:ext cx="608974" cy="226648"/>
              <a:chOff x="2628646" y="3517900"/>
              <a:chExt cx="3372104" cy="946149"/>
            </a:xfrm>
          </p:grpSpPr>
          <p:sp>
            <p:nvSpPr>
              <p:cNvPr id="217" name="Rectangle 21"/>
              <p:cNvSpPr/>
              <p:nvPr/>
            </p:nvSpPr>
            <p:spPr>
              <a:xfrm>
                <a:off x="2629042" y="3516368"/>
                <a:ext cx="3362080" cy="940663"/>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chemeClr val="tx1"/>
                  </a:solidFill>
                </a:endParaRPr>
              </a:p>
            </p:txBody>
          </p:sp>
          <p:sp>
            <p:nvSpPr>
              <p:cNvPr id="218" name="Rectangle 45"/>
              <p:cNvSpPr/>
              <p:nvPr/>
            </p:nvSpPr>
            <p:spPr>
              <a:xfrm>
                <a:off x="2639533" y="3526116"/>
                <a:ext cx="3362080" cy="9357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rgbClr val="FFFFFF"/>
                  </a:solidFill>
                </a:endParaRPr>
              </a:p>
            </p:txBody>
          </p:sp>
        </p:grpSp>
        <p:grpSp>
          <p:nvGrpSpPr>
            <p:cNvPr id="196" name="Group 9"/>
            <p:cNvGrpSpPr>
              <a:grpSpLocks/>
            </p:cNvGrpSpPr>
            <p:nvPr/>
          </p:nvGrpSpPr>
          <p:grpSpPr bwMode="auto">
            <a:xfrm>
              <a:off x="6013098" y="5238744"/>
              <a:ext cx="608823" cy="146481"/>
              <a:chOff x="2629479" y="2861958"/>
              <a:chExt cx="3371271" cy="611491"/>
            </a:xfrm>
          </p:grpSpPr>
          <p:sp>
            <p:nvSpPr>
              <p:cNvPr id="214" name="Rectangle 45"/>
              <p:cNvSpPr/>
              <p:nvPr/>
            </p:nvSpPr>
            <p:spPr>
              <a:xfrm>
                <a:off x="2634290" y="2891616"/>
                <a:ext cx="2433704" cy="2875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b="1" dirty="0">
                    <a:solidFill>
                      <a:srgbClr val="FFFFFF"/>
                    </a:solidFill>
                  </a:rPr>
                  <a:t>on</a:t>
                </a:r>
                <a:endParaRPr lang="en-US" sz="1000" dirty="0">
                  <a:solidFill>
                    <a:srgbClr val="FFFFFF"/>
                  </a:solidFill>
                </a:endParaRPr>
              </a:p>
            </p:txBody>
          </p:sp>
          <p:sp>
            <p:nvSpPr>
              <p:cNvPr id="215" name="Rectangle 21"/>
              <p:cNvSpPr/>
              <p:nvPr/>
            </p:nvSpPr>
            <p:spPr>
              <a:xfrm>
                <a:off x="2629043" y="2862372"/>
                <a:ext cx="3362079" cy="604365"/>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chemeClr val="tx1"/>
                  </a:solidFill>
                </a:endParaRPr>
              </a:p>
            </p:txBody>
          </p:sp>
          <p:sp>
            <p:nvSpPr>
              <p:cNvPr id="216" name="Rectangle 45"/>
              <p:cNvSpPr/>
              <p:nvPr/>
            </p:nvSpPr>
            <p:spPr>
              <a:xfrm>
                <a:off x="2634290" y="2862372"/>
                <a:ext cx="3367323" cy="60923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rgbClr val="FFFFFF"/>
                  </a:solidFill>
                </a:endParaRPr>
              </a:p>
            </p:txBody>
          </p:sp>
        </p:grpSp>
        <p:grpSp>
          <p:nvGrpSpPr>
            <p:cNvPr id="197" name="Group 10"/>
            <p:cNvGrpSpPr>
              <a:grpSpLocks/>
            </p:cNvGrpSpPr>
            <p:nvPr/>
          </p:nvGrpSpPr>
          <p:grpSpPr bwMode="auto">
            <a:xfrm>
              <a:off x="6634238" y="5071132"/>
              <a:ext cx="299601" cy="560516"/>
              <a:chOff x="6075304" y="2263858"/>
              <a:chExt cx="1658996" cy="2339892"/>
            </a:xfrm>
          </p:grpSpPr>
          <p:sp>
            <p:nvSpPr>
              <p:cNvPr id="212" name="Rectangle 21"/>
              <p:cNvSpPr/>
              <p:nvPr/>
            </p:nvSpPr>
            <p:spPr>
              <a:xfrm>
                <a:off x="6076147" y="2262129"/>
                <a:ext cx="1657437" cy="2324851"/>
              </a:xfrm>
              <a:prstGeom prst="rect">
                <a:avLst/>
              </a:prstGeom>
              <a:solidFill>
                <a:schemeClr val="tx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chemeClr val="tx1"/>
                  </a:solidFill>
                </a:endParaRPr>
              </a:p>
            </p:txBody>
          </p:sp>
          <p:sp>
            <p:nvSpPr>
              <p:cNvPr id="213" name="Rectangle 45"/>
              <p:cNvSpPr/>
              <p:nvPr/>
            </p:nvSpPr>
            <p:spPr>
              <a:xfrm>
                <a:off x="6081393" y="2267002"/>
                <a:ext cx="1652190" cy="2334602"/>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rgbClr val="FFFFFF"/>
                  </a:solidFill>
                </a:endParaRPr>
              </a:p>
            </p:txBody>
          </p:sp>
        </p:grpSp>
        <p:grpSp>
          <p:nvGrpSpPr>
            <p:cNvPr id="198" name="Group 11"/>
            <p:cNvGrpSpPr>
              <a:grpSpLocks/>
            </p:cNvGrpSpPr>
            <p:nvPr/>
          </p:nvGrpSpPr>
          <p:grpSpPr bwMode="auto">
            <a:xfrm>
              <a:off x="6012944" y="5070352"/>
              <a:ext cx="606684" cy="147549"/>
              <a:chOff x="2628626" y="2254250"/>
              <a:chExt cx="3359424" cy="615950"/>
            </a:xfrm>
          </p:grpSpPr>
          <p:sp>
            <p:nvSpPr>
              <p:cNvPr id="210" name="Rectangle 169"/>
              <p:cNvSpPr/>
              <p:nvPr/>
            </p:nvSpPr>
            <p:spPr>
              <a:xfrm>
                <a:off x="2629042" y="2255782"/>
                <a:ext cx="3356834" cy="609236"/>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chemeClr val="tx1"/>
                  </a:solidFill>
                </a:endParaRPr>
              </a:p>
            </p:txBody>
          </p:sp>
          <p:sp>
            <p:nvSpPr>
              <p:cNvPr id="211" name="Rectangle 45"/>
              <p:cNvSpPr/>
              <p:nvPr/>
            </p:nvSpPr>
            <p:spPr>
              <a:xfrm>
                <a:off x="2629042" y="2260654"/>
                <a:ext cx="3346344" cy="60923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rgbClr val="FFFFFF"/>
                  </a:solidFill>
                </a:endParaRPr>
              </a:p>
            </p:txBody>
          </p:sp>
        </p:grpSp>
        <p:grpSp>
          <p:nvGrpSpPr>
            <p:cNvPr id="199" name="Group 12"/>
            <p:cNvGrpSpPr>
              <a:grpSpLocks/>
            </p:cNvGrpSpPr>
            <p:nvPr/>
          </p:nvGrpSpPr>
          <p:grpSpPr bwMode="auto">
            <a:xfrm>
              <a:off x="6952187" y="4825450"/>
              <a:ext cx="136464" cy="802116"/>
              <a:chOff x="7804149" y="1035049"/>
              <a:chExt cx="755650" cy="3348459"/>
            </a:xfrm>
          </p:grpSpPr>
          <p:sp>
            <p:nvSpPr>
              <p:cNvPr id="208" name="Rectangle 21"/>
              <p:cNvSpPr/>
              <p:nvPr/>
            </p:nvSpPr>
            <p:spPr>
              <a:xfrm rot="16200000">
                <a:off x="6512629" y="2334391"/>
                <a:ext cx="3343498" cy="755287"/>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chemeClr val="tx1"/>
                  </a:solidFill>
                </a:endParaRPr>
              </a:p>
            </p:txBody>
          </p:sp>
          <p:sp>
            <p:nvSpPr>
              <p:cNvPr id="209" name="Rectangle 45"/>
              <p:cNvSpPr/>
              <p:nvPr/>
            </p:nvSpPr>
            <p:spPr>
              <a:xfrm rot="16200000">
                <a:off x="6515441" y="2342443"/>
                <a:ext cx="3348370" cy="73430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rgbClr val="FFFFFF"/>
                  </a:solidFill>
                </a:endParaRPr>
              </a:p>
            </p:txBody>
          </p:sp>
        </p:grpSp>
        <p:grpSp>
          <p:nvGrpSpPr>
            <p:cNvPr id="200" name="Group 13"/>
            <p:cNvGrpSpPr>
              <a:grpSpLocks/>
            </p:cNvGrpSpPr>
            <p:nvPr/>
          </p:nvGrpSpPr>
          <p:grpSpPr bwMode="auto">
            <a:xfrm>
              <a:off x="6012947" y="4828492"/>
              <a:ext cx="925479" cy="219042"/>
              <a:chOff x="2628646" y="1238250"/>
              <a:chExt cx="5124704" cy="908180"/>
            </a:xfrm>
          </p:grpSpPr>
          <p:sp>
            <p:nvSpPr>
              <p:cNvPr id="206" name="Rectangle 21"/>
              <p:cNvSpPr/>
              <p:nvPr/>
            </p:nvSpPr>
            <p:spPr>
              <a:xfrm>
                <a:off x="2629042" y="1240516"/>
                <a:ext cx="5098193" cy="905222"/>
              </a:xfrm>
              <a:prstGeom prst="rect">
                <a:avLst/>
              </a:prstGeom>
              <a:solidFill>
                <a:srgbClr val="F2F2F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chemeClr val="tx1"/>
                  </a:solidFill>
                </a:endParaRPr>
              </a:p>
            </p:txBody>
          </p:sp>
          <p:sp>
            <p:nvSpPr>
              <p:cNvPr id="207" name="Rectangle 45"/>
              <p:cNvSpPr/>
              <p:nvPr/>
            </p:nvSpPr>
            <p:spPr>
              <a:xfrm>
                <a:off x="2634289" y="1250197"/>
                <a:ext cx="5119173" cy="8810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rgbClr val="FFFFFF"/>
                  </a:solidFill>
                </a:endParaRPr>
              </a:p>
            </p:txBody>
          </p:sp>
        </p:grpSp>
        <p:grpSp>
          <p:nvGrpSpPr>
            <p:cNvPr id="201" name="Group 14"/>
            <p:cNvGrpSpPr>
              <a:grpSpLocks/>
            </p:cNvGrpSpPr>
            <p:nvPr/>
          </p:nvGrpSpPr>
          <p:grpSpPr bwMode="auto">
            <a:xfrm>
              <a:off x="5829259" y="4822034"/>
              <a:ext cx="169778" cy="809100"/>
              <a:chOff x="1268601" y="950937"/>
              <a:chExt cx="940122" cy="3377616"/>
            </a:xfrm>
          </p:grpSpPr>
          <p:sp>
            <p:nvSpPr>
              <p:cNvPr id="203" name="Rectangle 21"/>
              <p:cNvSpPr/>
              <p:nvPr/>
            </p:nvSpPr>
            <p:spPr>
              <a:xfrm rot="16200000">
                <a:off x="56168" y="2187742"/>
                <a:ext cx="3353244" cy="928377"/>
              </a:xfrm>
              <a:prstGeom prst="rect">
                <a:avLst/>
              </a:prstGeom>
              <a:solidFill>
                <a:srgbClr val="F2F2F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rgbClr val="FFFFFF"/>
                  </a:solidFill>
                </a:endParaRPr>
              </a:p>
            </p:txBody>
          </p:sp>
          <p:sp>
            <p:nvSpPr>
              <p:cNvPr id="204" name="Rectangle 45"/>
              <p:cNvSpPr/>
              <p:nvPr/>
            </p:nvSpPr>
            <p:spPr>
              <a:xfrm rot="16200000">
                <a:off x="43982" y="2180803"/>
                <a:ext cx="3377615" cy="9178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rgbClr val="FFFFFF"/>
                  </a:solidFill>
                </a:endParaRPr>
              </a:p>
            </p:txBody>
          </p:sp>
          <p:sp>
            <p:nvSpPr>
              <p:cNvPr id="205" name="Rectangle 21"/>
              <p:cNvSpPr/>
              <p:nvPr/>
            </p:nvSpPr>
            <p:spPr>
              <a:xfrm rot="16200000">
                <a:off x="843254" y="2915558"/>
                <a:ext cx="1802564" cy="928375"/>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rgbClr val="FFFFFF"/>
                  </a:solidFill>
                </a:endParaRPr>
              </a:p>
            </p:txBody>
          </p:sp>
        </p:grpSp>
        <p:sp>
          <p:nvSpPr>
            <p:cNvPr id="202" name="Rectangle 21"/>
            <p:cNvSpPr/>
            <p:nvPr/>
          </p:nvSpPr>
          <p:spPr bwMode="auto">
            <a:xfrm>
              <a:off x="6016810" y="4827896"/>
              <a:ext cx="422090" cy="220354"/>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000" dirty="0">
                <a:solidFill>
                  <a:srgbClr val="FFFFFF"/>
                </a:solidFill>
              </a:endParaRPr>
            </a:p>
          </p:txBody>
        </p:sp>
      </p:grpSp>
      <p:pic>
        <p:nvPicPr>
          <p:cNvPr id="221" name="Picture 18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26617" y="1256461"/>
            <a:ext cx="714814" cy="213328"/>
          </a:xfrm>
          <a:prstGeom prst="rect">
            <a:avLst/>
          </a:prstGeom>
        </p:spPr>
      </p:pic>
      <p:sp>
        <p:nvSpPr>
          <p:cNvPr id="222" name="TextBox 186"/>
          <p:cNvSpPr txBox="1"/>
          <p:nvPr/>
        </p:nvSpPr>
        <p:spPr>
          <a:xfrm>
            <a:off x="5043031" y="1239007"/>
            <a:ext cx="582211" cy="307777"/>
          </a:xfrm>
          <a:prstGeom prst="rect">
            <a:avLst/>
          </a:prstGeom>
          <a:noFill/>
        </p:spPr>
        <p:txBody>
          <a:bodyPr wrap="none" rtlCol="0">
            <a:spAutoFit/>
          </a:bodyPr>
          <a:lstStyle/>
          <a:p>
            <a:r>
              <a:rPr lang="en-US" sz="1400" b="1" dirty="0" smtClean="0"/>
              <a:t>0.7.0</a:t>
            </a:r>
            <a:endParaRPr lang="en-US" sz="1400" b="1" dirty="0"/>
          </a:p>
        </p:txBody>
      </p:sp>
      <p:sp>
        <p:nvSpPr>
          <p:cNvPr id="223" name="Rettangolo 222"/>
          <p:cNvSpPr/>
          <p:nvPr/>
        </p:nvSpPr>
        <p:spPr>
          <a:xfrm>
            <a:off x="4837791" y="2210398"/>
            <a:ext cx="227106" cy="1872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93811683"/>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4"/>
          <p:cNvSpPr>
            <a:spLocks noChangeArrowheads="1"/>
          </p:cNvSpPr>
          <p:nvPr/>
        </p:nvSpPr>
        <p:spPr bwMode="auto">
          <a:xfrm>
            <a:off x="521004" y="1418881"/>
            <a:ext cx="3453162" cy="3698341"/>
          </a:xfrm>
          <a:prstGeom prst="rect">
            <a:avLst/>
          </a:prstGeom>
          <a:solidFill>
            <a:srgbClr val="A7BE5D">
              <a:alpha val="31000"/>
            </a:srgbClr>
          </a:solidFill>
          <a:ln w="28575" cmpd="sng">
            <a:solidFill>
              <a:schemeClr val="accent3">
                <a:lumMod val="60000"/>
                <a:lumOff val="40000"/>
              </a:schemeClr>
            </a:solidFill>
            <a:miter lim="800000"/>
            <a:headEnd/>
            <a:tailEnd/>
          </a:ln>
          <a:effectLst/>
        </p:spPr>
        <p:txBody>
          <a:bodyPr anchor="ctr"/>
          <a:lstStyle/>
          <a:p>
            <a:pPr algn="ctr">
              <a:defRPr/>
            </a:pPr>
            <a:endParaRPr lang="en-US" sz="1600" dirty="0">
              <a:solidFill>
                <a:schemeClr val="bg1"/>
              </a:solidFill>
              <a:latin typeface="Arial" pitchFamily="34" charset="0"/>
              <a:ea typeface="+mn-ea"/>
              <a:cs typeface="Arial" pitchFamily="34" charset="0"/>
            </a:endParaRPr>
          </a:p>
        </p:txBody>
      </p:sp>
      <p:sp>
        <p:nvSpPr>
          <p:cNvPr id="12" name="Rounded Rectangle 150"/>
          <p:cNvSpPr>
            <a:spLocks noChangeArrowheads="1"/>
          </p:cNvSpPr>
          <p:nvPr/>
        </p:nvSpPr>
        <p:spPr bwMode="auto">
          <a:xfrm>
            <a:off x="697172" y="1953157"/>
            <a:ext cx="3128441" cy="1993735"/>
          </a:xfrm>
          <a:prstGeom prst="roundRect">
            <a:avLst>
              <a:gd name="adj" fmla="val 0"/>
            </a:avLst>
          </a:prstGeom>
          <a:solidFill>
            <a:srgbClr val="4B90CF"/>
          </a:solidFill>
          <a:ln w="9525">
            <a:solidFill>
              <a:srgbClr val="51515E"/>
            </a:solidFill>
            <a:round/>
            <a:headEnd/>
            <a:tailEnd/>
          </a:ln>
          <a:effectLst/>
        </p:spPr>
        <p:txBody>
          <a:bodyPr anchor="t" anchorCtr="0"/>
          <a:lstStyle/>
          <a:p>
            <a:pPr algn="ctr">
              <a:defRPr/>
            </a:pPr>
            <a:r>
              <a:rPr lang="en-US" sz="1000" dirty="0" smtClean="0">
                <a:solidFill>
                  <a:schemeClr val="bg1">
                    <a:lumMod val="95000"/>
                  </a:schemeClr>
                </a:solidFill>
                <a:cs typeface="Arial" pitchFamily="34" charset="0"/>
              </a:rPr>
              <a:t>Eclipse Kura</a:t>
            </a:r>
          </a:p>
        </p:txBody>
      </p:sp>
      <p:sp>
        <p:nvSpPr>
          <p:cNvPr id="2" name="Title 1"/>
          <p:cNvSpPr>
            <a:spLocks noGrp="1"/>
          </p:cNvSpPr>
          <p:nvPr>
            <p:ph type="title"/>
          </p:nvPr>
        </p:nvSpPr>
        <p:spPr/>
        <p:txBody>
          <a:bodyPr/>
          <a:lstStyle/>
          <a:p>
            <a:r>
              <a:rPr lang="en-US" dirty="0"/>
              <a:t>ESF </a:t>
            </a:r>
            <a:r>
              <a:rPr lang="en-US" dirty="0" smtClean="0"/>
              <a:t>Advanced Security</a:t>
            </a:r>
            <a:endParaRPr lang="en-US" dirty="0"/>
          </a:p>
        </p:txBody>
      </p:sp>
      <p:sp>
        <p:nvSpPr>
          <p:cNvPr id="3" name="Content Placeholder 2"/>
          <p:cNvSpPr>
            <a:spLocks noGrp="1"/>
          </p:cNvSpPr>
          <p:nvPr>
            <p:ph idx="1"/>
          </p:nvPr>
        </p:nvSpPr>
        <p:spPr>
          <a:xfrm>
            <a:off x="4318000" y="1412775"/>
            <a:ext cx="4442372" cy="5094879"/>
          </a:xfrm>
        </p:spPr>
        <p:txBody>
          <a:bodyPr>
            <a:normAutofit fontScale="70000" lnSpcReduction="20000"/>
          </a:bodyPr>
          <a:lstStyle/>
          <a:p>
            <a:r>
              <a:rPr lang="en-US" dirty="0" smtClean="0"/>
              <a:t>Java/</a:t>
            </a:r>
            <a:r>
              <a:rPr lang="en-US" dirty="0" err="1" smtClean="0"/>
              <a:t>OSGi</a:t>
            </a:r>
            <a:r>
              <a:rPr lang="en-US" dirty="0" smtClean="0"/>
              <a:t> Security</a:t>
            </a:r>
          </a:p>
          <a:p>
            <a:pPr lvl="1"/>
            <a:r>
              <a:rPr lang="en-US" dirty="0" smtClean="0"/>
              <a:t>Signed Bundles</a:t>
            </a:r>
          </a:p>
          <a:p>
            <a:pPr lvl="2"/>
            <a:r>
              <a:rPr lang="en-US" dirty="0" smtClean="0"/>
              <a:t>Integrity</a:t>
            </a:r>
          </a:p>
          <a:p>
            <a:pPr lvl="2"/>
            <a:r>
              <a:rPr lang="en-US" dirty="0" smtClean="0"/>
              <a:t>Authenticity</a:t>
            </a:r>
          </a:p>
          <a:p>
            <a:pPr lvl="2"/>
            <a:endParaRPr lang="en-US" dirty="0"/>
          </a:p>
          <a:p>
            <a:r>
              <a:rPr lang="en-US" dirty="0" smtClean="0"/>
              <a:t>Security Manager</a:t>
            </a:r>
          </a:p>
          <a:p>
            <a:pPr lvl="1"/>
            <a:r>
              <a:rPr lang="en-US" dirty="0" smtClean="0"/>
              <a:t>Environment Integrity</a:t>
            </a:r>
          </a:p>
          <a:p>
            <a:pPr lvl="1"/>
            <a:r>
              <a:rPr lang="en-US" dirty="0" smtClean="0"/>
              <a:t>Runtime Access Policies</a:t>
            </a:r>
          </a:p>
          <a:p>
            <a:pPr lvl="2"/>
            <a:r>
              <a:rPr lang="en-US" dirty="0" smtClean="0"/>
              <a:t>Allowed Jar / Bundle Signatures</a:t>
            </a:r>
          </a:p>
          <a:p>
            <a:pPr lvl="2"/>
            <a:r>
              <a:rPr lang="en-US" dirty="0" smtClean="0"/>
              <a:t>Allowed Services Invocations</a:t>
            </a:r>
          </a:p>
          <a:p>
            <a:pPr lvl="1"/>
            <a:r>
              <a:rPr lang="en-US" dirty="0"/>
              <a:t>Encrypted Configuration </a:t>
            </a:r>
            <a:r>
              <a:rPr lang="en-US" dirty="0" smtClean="0"/>
              <a:t>Storage</a:t>
            </a:r>
          </a:p>
          <a:p>
            <a:pPr lvl="1"/>
            <a:r>
              <a:rPr lang="en-US" dirty="0"/>
              <a:t>Device Unique Master Password</a:t>
            </a:r>
          </a:p>
          <a:p>
            <a:pPr lvl="2"/>
            <a:endParaRPr lang="en-US" dirty="0"/>
          </a:p>
          <a:p>
            <a:r>
              <a:rPr lang="en-US" dirty="0" smtClean="0"/>
              <a:t>Certificate Manager</a:t>
            </a:r>
          </a:p>
          <a:p>
            <a:pPr lvl="1"/>
            <a:r>
              <a:rPr lang="en-US" dirty="0"/>
              <a:t>Remote Certificate Management</a:t>
            </a:r>
          </a:p>
          <a:p>
            <a:pPr lvl="1"/>
            <a:r>
              <a:rPr lang="en-US" dirty="0" smtClean="0"/>
              <a:t>Management Platform Signature Validation</a:t>
            </a:r>
            <a:endParaRPr lang="en-US" dirty="0"/>
          </a:p>
          <a:p>
            <a:pPr lvl="2"/>
            <a:r>
              <a:rPr lang="en-US" dirty="0"/>
              <a:t>Integrity</a:t>
            </a:r>
          </a:p>
          <a:p>
            <a:pPr lvl="2"/>
            <a:r>
              <a:rPr lang="en-US" dirty="0" smtClean="0"/>
              <a:t>Authenticity</a:t>
            </a:r>
          </a:p>
          <a:p>
            <a:pPr lvl="2"/>
            <a:endParaRPr lang="en-US" dirty="0" smtClean="0"/>
          </a:p>
          <a:p>
            <a:r>
              <a:rPr lang="en-US" dirty="0" smtClean="0"/>
              <a:t>SSL Manager</a:t>
            </a:r>
          </a:p>
          <a:p>
            <a:pPr lvl="1"/>
            <a:r>
              <a:rPr lang="en-US" dirty="0" smtClean="0"/>
              <a:t>SSL Socket Factory Configuration</a:t>
            </a:r>
          </a:p>
          <a:p>
            <a:pPr lvl="1"/>
            <a:r>
              <a:rPr lang="en-US" dirty="0" smtClean="0"/>
              <a:t>SSL Hostname Validation</a:t>
            </a:r>
          </a:p>
          <a:p>
            <a:pPr lvl="1"/>
            <a:r>
              <a:rPr lang="en-US" dirty="0" smtClean="0"/>
              <a:t>SSL </a:t>
            </a:r>
            <a:r>
              <a:rPr lang="en-US" dirty="0"/>
              <a:t>Mutual </a:t>
            </a:r>
            <a:r>
              <a:rPr lang="en-US" dirty="0" smtClean="0"/>
              <a:t>Authentication</a:t>
            </a:r>
            <a:endParaRPr lang="en-US" dirty="0"/>
          </a:p>
        </p:txBody>
      </p:sp>
      <p:sp>
        <p:nvSpPr>
          <p:cNvPr id="10" name="Rounded Rectangle 148"/>
          <p:cNvSpPr>
            <a:spLocks noChangeArrowheads="1"/>
          </p:cNvSpPr>
          <p:nvPr/>
        </p:nvSpPr>
        <p:spPr bwMode="auto">
          <a:xfrm>
            <a:off x="697173" y="4607738"/>
            <a:ext cx="3128440" cy="362526"/>
          </a:xfrm>
          <a:prstGeom prst="roundRect">
            <a:avLst>
              <a:gd name="adj" fmla="val 0"/>
            </a:avLst>
          </a:prstGeom>
          <a:solidFill>
            <a:srgbClr val="FF0000"/>
          </a:solidFill>
          <a:ln w="9525">
            <a:solidFill>
              <a:srgbClr val="51515E"/>
            </a:solidFill>
            <a:round/>
            <a:headEnd/>
            <a:tailEnd/>
          </a:ln>
          <a:effectLst/>
        </p:spPr>
        <p:txBody>
          <a:bodyPr anchor="ctr"/>
          <a:lstStyle/>
          <a:p>
            <a:pPr algn="ctr">
              <a:defRPr/>
            </a:pPr>
            <a:r>
              <a:rPr lang="en-US" sz="1100" dirty="0" smtClean="0">
                <a:solidFill>
                  <a:schemeClr val="bg1">
                    <a:lumMod val="95000"/>
                  </a:schemeClr>
                </a:solidFill>
                <a:latin typeface="Arial" pitchFamily="34" charset="0"/>
                <a:cs typeface="Arial" pitchFamily="34" charset="0"/>
              </a:rPr>
              <a:t>Java SE Embedded</a:t>
            </a:r>
            <a:endParaRPr lang="en-US" sz="1100" dirty="0">
              <a:solidFill>
                <a:schemeClr val="bg1">
                  <a:lumMod val="95000"/>
                </a:schemeClr>
              </a:solidFill>
              <a:latin typeface="Arial" pitchFamily="34" charset="0"/>
              <a:cs typeface="Arial" pitchFamily="34" charset="0"/>
            </a:endParaRPr>
          </a:p>
        </p:txBody>
      </p:sp>
      <p:sp>
        <p:nvSpPr>
          <p:cNvPr id="11" name="Rounded Rectangle 149"/>
          <p:cNvSpPr>
            <a:spLocks noChangeArrowheads="1"/>
          </p:cNvSpPr>
          <p:nvPr/>
        </p:nvSpPr>
        <p:spPr bwMode="auto">
          <a:xfrm>
            <a:off x="697173" y="4029307"/>
            <a:ext cx="3128440" cy="518318"/>
          </a:xfrm>
          <a:prstGeom prst="roundRect">
            <a:avLst>
              <a:gd name="adj" fmla="val 0"/>
            </a:avLst>
          </a:prstGeom>
          <a:solidFill>
            <a:schemeClr val="accent2">
              <a:lumMod val="40000"/>
              <a:lumOff val="60000"/>
            </a:schemeClr>
          </a:solidFill>
          <a:ln w="9525">
            <a:solidFill>
              <a:srgbClr val="51515E"/>
            </a:solidFill>
            <a:round/>
            <a:headEnd/>
            <a:tailEnd/>
          </a:ln>
          <a:effectLst/>
        </p:spPr>
        <p:txBody>
          <a:bodyPr anchor="ctr"/>
          <a:lstStyle/>
          <a:p>
            <a:pPr algn="ctr">
              <a:defRPr/>
            </a:pPr>
            <a:r>
              <a:rPr lang="en-US" sz="1200" dirty="0" err="1" smtClean="0">
                <a:solidFill>
                  <a:schemeClr val="bg1">
                    <a:lumMod val="95000"/>
                  </a:schemeClr>
                </a:solidFill>
                <a:latin typeface="Arial" pitchFamily="34" charset="0"/>
                <a:cs typeface="Arial" pitchFamily="34" charset="0"/>
              </a:rPr>
              <a:t>OSGi</a:t>
            </a:r>
            <a:endParaRPr lang="en-US" sz="1200" dirty="0">
              <a:solidFill>
                <a:schemeClr val="bg1">
                  <a:lumMod val="95000"/>
                </a:schemeClr>
              </a:solidFill>
              <a:latin typeface="Arial" pitchFamily="34" charset="0"/>
              <a:cs typeface="Arial" pitchFamily="34" charset="0"/>
            </a:endParaRPr>
          </a:p>
        </p:txBody>
      </p:sp>
      <p:grpSp>
        <p:nvGrpSpPr>
          <p:cNvPr id="20" name="Group 19"/>
          <p:cNvGrpSpPr/>
          <p:nvPr/>
        </p:nvGrpSpPr>
        <p:grpSpPr>
          <a:xfrm>
            <a:off x="778150" y="2538172"/>
            <a:ext cx="2938869" cy="1327929"/>
            <a:chOff x="551463" y="3290449"/>
            <a:chExt cx="2938869" cy="1327929"/>
          </a:xfrm>
        </p:grpSpPr>
        <p:sp>
          <p:nvSpPr>
            <p:cNvPr id="19" name="Rounded Rectangle 60"/>
            <p:cNvSpPr>
              <a:spLocks noChangeArrowheads="1"/>
            </p:cNvSpPr>
            <p:nvPr/>
          </p:nvSpPr>
          <p:spPr bwMode="auto">
            <a:xfrm>
              <a:off x="551463" y="3290449"/>
              <a:ext cx="2938869" cy="1327929"/>
            </a:xfrm>
            <a:prstGeom prst="roundRect">
              <a:avLst>
                <a:gd name="adj" fmla="val 0"/>
              </a:avLst>
            </a:prstGeom>
            <a:solidFill>
              <a:srgbClr val="93BCE2"/>
            </a:solidFill>
            <a:ln w="9525">
              <a:solidFill>
                <a:srgbClr val="51515E"/>
              </a:solidFill>
              <a:round/>
              <a:headEnd/>
              <a:tailEnd/>
            </a:ln>
            <a:effectLst/>
          </p:spPr>
          <p:txBody>
            <a:bodyPr anchor="t" anchorCtr="0"/>
            <a:lstStyle/>
            <a:p>
              <a:pPr algn="ctr">
                <a:defRPr/>
              </a:pPr>
              <a:r>
                <a:rPr lang="en-US" sz="1050" dirty="0" smtClean="0">
                  <a:solidFill>
                    <a:schemeClr val="bg1">
                      <a:lumMod val="95000"/>
                    </a:schemeClr>
                  </a:solidFill>
                  <a:latin typeface="Arial" pitchFamily="34" charset="0"/>
                  <a:cs typeface="Arial" pitchFamily="34" charset="0"/>
                </a:rPr>
                <a:t>ESF Security</a:t>
              </a:r>
              <a:endParaRPr lang="en-US" sz="1050" dirty="0">
                <a:solidFill>
                  <a:schemeClr val="bg1">
                    <a:lumMod val="95000"/>
                  </a:schemeClr>
                </a:solidFill>
                <a:latin typeface="Arial" pitchFamily="34" charset="0"/>
                <a:cs typeface="Arial" pitchFamily="34" charset="0"/>
              </a:endParaRPr>
            </a:p>
          </p:txBody>
        </p:sp>
        <p:sp>
          <p:nvSpPr>
            <p:cNvPr id="16" name="Rectangle 15"/>
            <p:cNvSpPr/>
            <p:nvPr/>
          </p:nvSpPr>
          <p:spPr>
            <a:xfrm>
              <a:off x="651553" y="4244456"/>
              <a:ext cx="2712133" cy="295865"/>
            </a:xfrm>
            <a:prstGeom prst="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en-US" sz="900" dirty="0" smtClean="0">
                  <a:solidFill>
                    <a:srgbClr val="FFFFFF"/>
                  </a:solidFill>
                </a:rPr>
                <a:t>ESF Security Manager</a:t>
              </a:r>
              <a:endParaRPr lang="en-US" sz="900" dirty="0">
                <a:solidFill>
                  <a:srgbClr val="FFFFFF"/>
                </a:solidFill>
              </a:endParaRPr>
            </a:p>
          </p:txBody>
        </p:sp>
        <p:sp>
          <p:nvSpPr>
            <p:cNvPr id="17" name="Rectangle 16"/>
            <p:cNvSpPr/>
            <p:nvPr/>
          </p:nvSpPr>
          <p:spPr>
            <a:xfrm>
              <a:off x="651553" y="3917807"/>
              <a:ext cx="2712133" cy="295865"/>
            </a:xfrm>
            <a:prstGeom prst="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en-US" sz="900" dirty="0" smtClean="0">
                  <a:solidFill>
                    <a:srgbClr val="FFFFFF"/>
                  </a:solidFill>
                </a:rPr>
                <a:t>ESF Certificate Manager</a:t>
              </a:r>
              <a:endParaRPr lang="en-US" sz="900" dirty="0">
                <a:solidFill>
                  <a:srgbClr val="FFFFFF"/>
                </a:solidFill>
              </a:endParaRPr>
            </a:p>
          </p:txBody>
        </p:sp>
        <p:sp>
          <p:nvSpPr>
            <p:cNvPr id="18" name="Rectangle 17"/>
            <p:cNvSpPr/>
            <p:nvPr/>
          </p:nvSpPr>
          <p:spPr>
            <a:xfrm>
              <a:off x="651553" y="3580006"/>
              <a:ext cx="2712133" cy="295865"/>
            </a:xfrm>
            <a:prstGeom prst="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en-US" sz="900" dirty="0" smtClean="0">
                  <a:solidFill>
                    <a:srgbClr val="FFFFFF"/>
                  </a:solidFill>
                </a:rPr>
                <a:t>ESF SSL Manager</a:t>
              </a:r>
              <a:endParaRPr lang="en-US" sz="900" dirty="0">
                <a:solidFill>
                  <a:srgbClr val="FFFFFF"/>
                </a:solidFill>
              </a:endParaRPr>
            </a:p>
          </p:txBody>
        </p:sp>
      </p:grpSp>
      <p:sp>
        <p:nvSpPr>
          <p:cNvPr id="21" name="Rounded Rectangle 60"/>
          <p:cNvSpPr>
            <a:spLocks noChangeArrowheads="1"/>
          </p:cNvSpPr>
          <p:nvPr/>
        </p:nvSpPr>
        <p:spPr bwMode="auto">
          <a:xfrm>
            <a:off x="778149" y="2180881"/>
            <a:ext cx="2938869" cy="323803"/>
          </a:xfrm>
          <a:prstGeom prst="roundRect">
            <a:avLst>
              <a:gd name="adj" fmla="val 0"/>
            </a:avLst>
          </a:prstGeom>
          <a:solidFill>
            <a:srgbClr val="93BCE2"/>
          </a:solidFill>
          <a:ln w="9525">
            <a:solidFill>
              <a:srgbClr val="51515E"/>
            </a:solidFill>
            <a:round/>
            <a:headEnd/>
            <a:tailEnd/>
          </a:ln>
          <a:effectLst/>
        </p:spPr>
        <p:txBody>
          <a:bodyPr anchor="ctr" anchorCtr="0"/>
          <a:lstStyle/>
          <a:p>
            <a:pPr algn="ctr">
              <a:defRPr/>
            </a:pPr>
            <a:r>
              <a:rPr lang="en-US" sz="1050" dirty="0" smtClean="0">
                <a:solidFill>
                  <a:schemeClr val="bg1">
                    <a:lumMod val="95000"/>
                  </a:schemeClr>
                </a:solidFill>
                <a:cs typeface="Arial" pitchFamily="34" charset="0"/>
              </a:rPr>
              <a:t>ESF </a:t>
            </a:r>
            <a:r>
              <a:rPr lang="en-US" sz="1050" dirty="0" smtClean="0">
                <a:solidFill>
                  <a:schemeClr val="bg1">
                    <a:lumMod val="95000"/>
                  </a:schemeClr>
                </a:solidFill>
                <a:latin typeface="Arial" pitchFamily="34" charset="0"/>
                <a:cs typeface="Arial" pitchFamily="34" charset="0"/>
              </a:rPr>
              <a:t>Bundles</a:t>
            </a:r>
            <a:endParaRPr lang="en-US" sz="1050" dirty="0">
              <a:solidFill>
                <a:schemeClr val="bg1">
                  <a:lumMod val="95000"/>
                </a:schemeClr>
              </a:solidFill>
              <a:latin typeface="Arial" pitchFamily="34" charset="0"/>
              <a:cs typeface="Arial" pitchFamily="34" charset="0"/>
            </a:endParaRPr>
          </a:p>
        </p:txBody>
      </p:sp>
      <p:sp>
        <p:nvSpPr>
          <p:cNvPr id="22" name="Rectangle 21"/>
          <p:cNvSpPr/>
          <p:nvPr/>
        </p:nvSpPr>
        <p:spPr bwMode="auto">
          <a:xfrm>
            <a:off x="697172" y="1523986"/>
            <a:ext cx="3128441" cy="353138"/>
          </a:xfrm>
          <a:prstGeom prst="rect">
            <a:avLst/>
          </a:prstGeom>
          <a:solidFill>
            <a:schemeClr val="bg1"/>
          </a:solidFill>
          <a:ln>
            <a:solidFill>
              <a:schemeClr val="tx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en-US" sz="900" dirty="0" smtClean="0">
                <a:solidFill>
                  <a:srgbClr val="4B90CF"/>
                </a:solidFill>
              </a:rPr>
              <a:t>Applications</a:t>
            </a:r>
            <a:endParaRPr lang="en-US" sz="900" dirty="0">
              <a:solidFill>
                <a:srgbClr val="4B90CF"/>
              </a:solidFill>
            </a:endParaRPr>
          </a:p>
        </p:txBody>
      </p:sp>
      <p:sp>
        <p:nvSpPr>
          <p:cNvPr id="23" name="Magnetic Disk 22"/>
          <p:cNvSpPr/>
          <p:nvPr/>
        </p:nvSpPr>
        <p:spPr>
          <a:xfrm>
            <a:off x="827008" y="5264181"/>
            <a:ext cx="368116" cy="554945"/>
          </a:xfrm>
          <a:prstGeom prst="flowChartMagneticDisk">
            <a:avLst/>
          </a:prstGeom>
          <a:gradFill>
            <a:gsLst>
              <a:gs pos="0">
                <a:schemeClr val="bg2">
                  <a:lumMod val="50000"/>
                </a:schemeClr>
              </a:gs>
              <a:gs pos="100000">
                <a:schemeClr val="bg1">
                  <a:lumMod val="85000"/>
                </a:schemeClr>
              </a:gs>
            </a:gsLst>
          </a:gra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Magnetic Disk 24"/>
          <p:cNvSpPr/>
          <p:nvPr/>
        </p:nvSpPr>
        <p:spPr>
          <a:xfrm>
            <a:off x="2077334" y="5264181"/>
            <a:ext cx="368116" cy="554945"/>
          </a:xfrm>
          <a:prstGeom prst="flowChartMagneticDisk">
            <a:avLst/>
          </a:prstGeom>
          <a:gradFill>
            <a:gsLst>
              <a:gs pos="0">
                <a:schemeClr val="bg2">
                  <a:lumMod val="50000"/>
                </a:schemeClr>
              </a:gs>
              <a:gs pos="100000">
                <a:schemeClr val="bg1">
                  <a:lumMod val="85000"/>
                </a:schemeClr>
              </a:gs>
            </a:gsLst>
          </a:gra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Multidocument 26"/>
          <p:cNvSpPr/>
          <p:nvPr/>
        </p:nvSpPr>
        <p:spPr>
          <a:xfrm>
            <a:off x="3187205" y="5264181"/>
            <a:ext cx="556763" cy="554945"/>
          </a:xfrm>
          <a:prstGeom prst="flowChartMultidocument">
            <a:avLst/>
          </a:prstGeom>
          <a:gradFill>
            <a:gsLst>
              <a:gs pos="0">
                <a:schemeClr val="bg2">
                  <a:lumMod val="50000"/>
                </a:schemeClr>
              </a:gs>
              <a:gs pos="100000">
                <a:schemeClr val="bg1">
                  <a:lumMod val="85000"/>
                </a:schemeClr>
              </a:gs>
            </a:gsLst>
          </a:gra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606147" y="5949531"/>
            <a:ext cx="809837" cy="276999"/>
          </a:xfrm>
          <a:prstGeom prst="rect">
            <a:avLst/>
          </a:prstGeom>
          <a:noFill/>
        </p:spPr>
        <p:txBody>
          <a:bodyPr wrap="none" rtlCol="0">
            <a:spAutoFit/>
          </a:bodyPr>
          <a:lstStyle/>
          <a:p>
            <a:r>
              <a:rPr lang="en-US" sz="1200" dirty="0" smtClean="0">
                <a:solidFill>
                  <a:schemeClr val="bg2">
                    <a:lumMod val="50000"/>
                  </a:schemeClr>
                </a:solidFill>
              </a:rPr>
              <a:t>JKS ESF</a:t>
            </a:r>
            <a:endParaRPr lang="en-US" sz="1200" dirty="0">
              <a:solidFill>
                <a:schemeClr val="bg2">
                  <a:lumMod val="50000"/>
                </a:schemeClr>
              </a:solidFill>
            </a:endParaRPr>
          </a:p>
        </p:txBody>
      </p:sp>
      <p:sp>
        <p:nvSpPr>
          <p:cNvPr id="29" name="TextBox 28"/>
          <p:cNvSpPr txBox="1"/>
          <p:nvPr/>
        </p:nvSpPr>
        <p:spPr>
          <a:xfrm>
            <a:off x="1834196" y="5949531"/>
            <a:ext cx="800219" cy="276999"/>
          </a:xfrm>
          <a:prstGeom prst="rect">
            <a:avLst/>
          </a:prstGeom>
          <a:noFill/>
        </p:spPr>
        <p:txBody>
          <a:bodyPr wrap="none" rtlCol="0">
            <a:spAutoFit/>
          </a:bodyPr>
          <a:lstStyle/>
          <a:p>
            <a:r>
              <a:rPr lang="en-US" sz="1200" dirty="0" smtClean="0">
                <a:solidFill>
                  <a:schemeClr val="bg2">
                    <a:lumMod val="50000"/>
                  </a:schemeClr>
                </a:solidFill>
              </a:rPr>
              <a:t>JKS SSL</a:t>
            </a:r>
            <a:endParaRPr lang="en-US" sz="1200" dirty="0">
              <a:solidFill>
                <a:schemeClr val="bg2">
                  <a:lumMod val="50000"/>
                </a:schemeClr>
              </a:solidFill>
            </a:endParaRPr>
          </a:p>
        </p:txBody>
      </p:sp>
      <p:sp>
        <p:nvSpPr>
          <p:cNvPr id="30" name="TextBox 29"/>
          <p:cNvSpPr txBox="1"/>
          <p:nvPr/>
        </p:nvSpPr>
        <p:spPr>
          <a:xfrm>
            <a:off x="2879969" y="5949531"/>
            <a:ext cx="1138453" cy="646331"/>
          </a:xfrm>
          <a:prstGeom prst="rect">
            <a:avLst/>
          </a:prstGeom>
          <a:noFill/>
        </p:spPr>
        <p:txBody>
          <a:bodyPr wrap="none" rtlCol="0">
            <a:spAutoFit/>
          </a:bodyPr>
          <a:lstStyle/>
          <a:p>
            <a:pPr algn="ctr"/>
            <a:r>
              <a:rPr lang="en-US" sz="1200" dirty="0" smtClean="0">
                <a:solidFill>
                  <a:schemeClr val="bg2">
                    <a:lumMod val="50000"/>
                  </a:schemeClr>
                </a:solidFill>
              </a:rPr>
              <a:t>Encrypted </a:t>
            </a:r>
            <a:br>
              <a:rPr lang="en-US" sz="1200" dirty="0" smtClean="0">
                <a:solidFill>
                  <a:schemeClr val="bg2">
                    <a:lumMod val="50000"/>
                  </a:schemeClr>
                </a:solidFill>
              </a:rPr>
            </a:br>
            <a:r>
              <a:rPr lang="en-US" sz="1200" dirty="0" smtClean="0">
                <a:solidFill>
                  <a:schemeClr val="bg2">
                    <a:lumMod val="50000"/>
                  </a:schemeClr>
                </a:solidFill>
              </a:rPr>
              <a:t>Configuration </a:t>
            </a:r>
            <a:br>
              <a:rPr lang="en-US" sz="1200" dirty="0" smtClean="0">
                <a:solidFill>
                  <a:schemeClr val="bg2">
                    <a:lumMod val="50000"/>
                  </a:schemeClr>
                </a:solidFill>
              </a:rPr>
            </a:br>
            <a:r>
              <a:rPr lang="en-US" sz="1200" dirty="0" smtClean="0">
                <a:solidFill>
                  <a:schemeClr val="bg2">
                    <a:lumMod val="50000"/>
                  </a:schemeClr>
                </a:solidFill>
              </a:rPr>
              <a:t>Snapshots</a:t>
            </a:r>
            <a:endParaRPr lang="en-US" sz="1200" dirty="0">
              <a:solidFill>
                <a:schemeClr val="bg2">
                  <a:lumMod val="50000"/>
                </a:schemeClr>
              </a:solidFill>
            </a:endParaRPr>
          </a:p>
        </p:txBody>
      </p:sp>
      <p:pic>
        <p:nvPicPr>
          <p:cNvPr id="32" name="Picture 3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1086644" y="5608669"/>
            <a:ext cx="183006" cy="210457"/>
          </a:xfrm>
          <a:prstGeom prst="rect">
            <a:avLst/>
          </a:prstGeom>
        </p:spPr>
      </p:pic>
      <p:pic>
        <p:nvPicPr>
          <p:cNvPr id="33" name="Picture 3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2349386" y="5630437"/>
            <a:ext cx="183006" cy="210457"/>
          </a:xfrm>
          <a:prstGeom prst="rect">
            <a:avLst/>
          </a:prstGeom>
        </p:spPr>
      </p:pic>
      <p:pic>
        <p:nvPicPr>
          <p:cNvPr id="34" name="Picture 3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3525043" y="5630437"/>
            <a:ext cx="183006" cy="210457"/>
          </a:xfrm>
          <a:prstGeom prst="rect">
            <a:avLst/>
          </a:prstGeom>
        </p:spPr>
      </p:pic>
    </p:spTree>
    <p:extLst>
      <p:ext uri="{BB962C8B-B14F-4D97-AF65-F5344CB8AC3E}">
        <p14:creationId xmlns:p14="http://schemas.microsoft.com/office/powerpoint/2010/main" val="372017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ESF Security Features</a:t>
            </a:r>
            <a:endParaRPr lang="it-IT" dirty="0"/>
          </a:p>
        </p:txBody>
      </p:sp>
      <p:sp>
        <p:nvSpPr>
          <p:cNvPr id="4" name="Text Placeholder 3"/>
          <p:cNvSpPr>
            <a:spLocks noGrp="1"/>
          </p:cNvSpPr>
          <p:nvPr>
            <p:ph type="body" sz="quarter" idx="11"/>
          </p:nvPr>
        </p:nvSpPr>
        <p:spPr/>
        <p:txBody>
          <a:bodyPr/>
          <a:lstStyle/>
          <a:p>
            <a:r>
              <a:rPr lang="it-IT" dirty="0" smtClean="0"/>
              <a:t>Advanced Crypto Service – Startup</a:t>
            </a:r>
          </a:p>
        </p:txBody>
      </p:sp>
      <p:grpSp>
        <p:nvGrpSpPr>
          <p:cNvPr id="7" name="Group 6"/>
          <p:cNvGrpSpPr/>
          <p:nvPr/>
        </p:nvGrpSpPr>
        <p:grpSpPr>
          <a:xfrm>
            <a:off x="395536" y="1664804"/>
            <a:ext cx="792088" cy="792088"/>
            <a:chOff x="611560" y="1628800"/>
            <a:chExt cx="792088" cy="792088"/>
          </a:xfrm>
        </p:grpSpPr>
        <p:sp>
          <p:nvSpPr>
            <p:cNvPr id="5" name="Oval 4"/>
            <p:cNvSpPr/>
            <p:nvPr/>
          </p:nvSpPr>
          <p:spPr>
            <a:xfrm>
              <a:off x="611560" y="1628800"/>
              <a:ext cx="792088" cy="79208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t-IT" sz="1400" dirty="0"/>
            </a:p>
          </p:txBody>
        </p:sp>
        <p:sp>
          <p:nvSpPr>
            <p:cNvPr id="6" name="TextBox 5"/>
            <p:cNvSpPr txBox="1"/>
            <p:nvPr/>
          </p:nvSpPr>
          <p:spPr>
            <a:xfrm>
              <a:off x="626730" y="1870955"/>
              <a:ext cx="761747" cy="307777"/>
            </a:xfrm>
            <a:prstGeom prst="rect">
              <a:avLst/>
            </a:prstGeom>
            <a:noFill/>
          </p:spPr>
          <p:txBody>
            <a:bodyPr wrap="none" rtlCol="0">
              <a:spAutoFit/>
            </a:bodyPr>
            <a:lstStyle/>
            <a:p>
              <a:r>
                <a:rPr lang="it-IT" sz="1400" dirty="0" smtClean="0">
                  <a:ln w="0"/>
                  <a:solidFill>
                    <a:schemeClr val="accent1"/>
                  </a:solidFill>
                  <a:effectLst>
                    <a:outerShdw blurRad="38100" dist="25400" dir="5400000" algn="ctr" rotWithShape="0">
                      <a:srgbClr val="6E747A">
                        <a:alpha val="43000"/>
                      </a:srgbClr>
                    </a:outerShdw>
                  </a:effectLst>
                </a:rPr>
                <a:t>Startup</a:t>
              </a:r>
              <a:endParaRPr lang="it-IT" sz="1400" dirty="0">
                <a:ln w="0"/>
                <a:solidFill>
                  <a:schemeClr val="accent1"/>
                </a:solidFill>
                <a:effectLst>
                  <a:outerShdw blurRad="38100" dist="25400" dir="5400000" algn="ctr" rotWithShape="0">
                    <a:srgbClr val="6E747A">
                      <a:alpha val="43000"/>
                    </a:srgbClr>
                  </a:outerShdw>
                </a:effectLst>
              </a:endParaRPr>
            </a:p>
          </p:txBody>
        </p:sp>
      </p:grpSp>
      <p:sp>
        <p:nvSpPr>
          <p:cNvPr id="10" name="Rectangle 9"/>
          <p:cNvSpPr/>
          <p:nvPr/>
        </p:nvSpPr>
        <p:spPr>
          <a:xfrm>
            <a:off x="2051720" y="1664804"/>
            <a:ext cx="4680520" cy="241226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it-IT" dirty="0" smtClean="0"/>
              <a:t>Advanced Crypto Service Implementation</a:t>
            </a:r>
            <a:endParaRPr lang="it-IT" dirty="0"/>
          </a:p>
        </p:txBody>
      </p:sp>
      <p:sp>
        <p:nvSpPr>
          <p:cNvPr id="11" name="Rectangle 10"/>
          <p:cNvSpPr/>
          <p:nvPr/>
        </p:nvSpPr>
        <p:spPr>
          <a:xfrm>
            <a:off x="2195736" y="2214736"/>
            <a:ext cx="2016224" cy="6382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it-IT" sz="1600" dirty="0" smtClean="0"/>
              <a:t>Retrieve Master Password</a:t>
            </a:r>
            <a:endParaRPr lang="it-IT" sz="1600" dirty="0"/>
          </a:p>
        </p:txBody>
      </p:sp>
      <p:sp>
        <p:nvSpPr>
          <p:cNvPr id="33" name="Rectangle 32"/>
          <p:cNvSpPr/>
          <p:nvPr/>
        </p:nvSpPr>
        <p:spPr>
          <a:xfrm>
            <a:off x="4572000" y="2214736"/>
            <a:ext cx="2016224" cy="6382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it-IT" sz="1600" dirty="0" smtClean="0"/>
              <a:t>Check Environment Consistency</a:t>
            </a:r>
            <a:endParaRPr lang="it-IT" sz="1600" dirty="0"/>
          </a:p>
        </p:txBody>
      </p:sp>
      <p:sp>
        <p:nvSpPr>
          <p:cNvPr id="35" name="Rectangle 34"/>
          <p:cNvSpPr/>
          <p:nvPr/>
        </p:nvSpPr>
        <p:spPr>
          <a:xfrm>
            <a:off x="4572000" y="3247492"/>
            <a:ext cx="2016224" cy="6382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it-IT" sz="1600" dirty="0" smtClean="0"/>
              <a:t>Decrypt Configuration</a:t>
            </a:r>
            <a:endParaRPr lang="it-IT" sz="1600" dirty="0"/>
          </a:p>
        </p:txBody>
      </p:sp>
      <p:sp>
        <p:nvSpPr>
          <p:cNvPr id="36" name="Rectangle 35"/>
          <p:cNvSpPr/>
          <p:nvPr/>
        </p:nvSpPr>
        <p:spPr>
          <a:xfrm>
            <a:off x="2204053" y="3247492"/>
            <a:ext cx="2016224" cy="6382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it-IT" sz="1600" dirty="0" smtClean="0"/>
              <a:t>Start Crypto Service</a:t>
            </a:r>
            <a:endParaRPr lang="it-IT" sz="1600" dirty="0"/>
          </a:p>
        </p:txBody>
      </p:sp>
      <p:cxnSp>
        <p:nvCxnSpPr>
          <p:cNvPr id="14" name="Curved Connector 13"/>
          <p:cNvCxnSpPr>
            <a:stCxn id="11" idx="3"/>
            <a:endCxn id="33" idx="1"/>
          </p:cNvCxnSpPr>
          <p:nvPr/>
        </p:nvCxnSpPr>
        <p:spPr>
          <a:xfrm>
            <a:off x="4211960" y="2533836"/>
            <a:ext cx="360040" cy="12700"/>
          </a:xfrm>
          <a:prstGeom prst="curvedConnector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Curved Connector 17"/>
          <p:cNvCxnSpPr>
            <a:stCxn id="33" idx="2"/>
            <a:endCxn id="35" idx="0"/>
          </p:cNvCxnSpPr>
          <p:nvPr/>
        </p:nvCxnSpPr>
        <p:spPr>
          <a:xfrm rot="5400000">
            <a:off x="5382834" y="3050214"/>
            <a:ext cx="394556" cy="12700"/>
          </a:xfrm>
          <a:prstGeom prst="curvedConnector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0" name="Curved Connector 19"/>
          <p:cNvCxnSpPr>
            <a:stCxn id="35" idx="1"/>
            <a:endCxn id="36" idx="3"/>
          </p:cNvCxnSpPr>
          <p:nvPr/>
        </p:nvCxnSpPr>
        <p:spPr>
          <a:xfrm rot="10800000">
            <a:off x="4220278" y="3566592"/>
            <a:ext cx="351723" cy="12700"/>
          </a:xfrm>
          <a:prstGeom prst="curvedConnector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Curved Connector 21"/>
          <p:cNvCxnSpPr>
            <a:stCxn id="5" idx="6"/>
            <a:endCxn id="10" idx="1"/>
          </p:cNvCxnSpPr>
          <p:nvPr/>
        </p:nvCxnSpPr>
        <p:spPr>
          <a:xfrm>
            <a:off x="1187624" y="2060848"/>
            <a:ext cx="864096" cy="810090"/>
          </a:xfrm>
          <a:prstGeom prst="curvedConnector3">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0" idx="3"/>
          </p:cNvCxnSpPr>
          <p:nvPr/>
        </p:nvCxnSpPr>
        <p:spPr>
          <a:xfrm>
            <a:off x="6732240" y="2870938"/>
            <a:ext cx="1800200" cy="3654406"/>
          </a:xfrm>
          <a:prstGeom prst="curvedConnector2">
            <a:avLst/>
          </a:prstGeom>
          <a:ln>
            <a:tailEnd type="triangle"/>
          </a:ln>
        </p:spPr>
        <p:style>
          <a:lnRef idx="3">
            <a:schemeClr val="accent6"/>
          </a:lnRef>
          <a:fillRef idx="0">
            <a:schemeClr val="accent6"/>
          </a:fillRef>
          <a:effectRef idx="2">
            <a:schemeClr val="accent6"/>
          </a:effectRef>
          <a:fontRef idx="minor">
            <a:schemeClr val="tx1"/>
          </a:fontRef>
        </p:style>
      </p:cxnSp>
      <p:sp>
        <p:nvSpPr>
          <p:cNvPr id="27" name="TextBox 26"/>
          <p:cNvSpPr txBox="1"/>
          <p:nvPr/>
        </p:nvSpPr>
        <p:spPr>
          <a:xfrm>
            <a:off x="395536" y="4839543"/>
            <a:ext cx="6696744" cy="923330"/>
          </a:xfrm>
          <a:prstGeom prst="rect">
            <a:avLst/>
          </a:prstGeom>
          <a:noFill/>
        </p:spPr>
        <p:txBody>
          <a:bodyPr wrap="square" rtlCol="0">
            <a:spAutoFit/>
          </a:bodyPr>
          <a:lstStyle/>
          <a:p>
            <a:r>
              <a:rPr lang="it-IT" dirty="0" smtClean="0"/>
              <a:t>Advanced Crypto Service is responsible for checking framework security policies, storing secrets, retrieving them and managing encrypting and decrypting of passwords and keystores.</a:t>
            </a:r>
          </a:p>
        </p:txBody>
      </p:sp>
      <p:pic>
        <p:nvPicPr>
          <p:cNvPr id="45" name="Picture 48" descr="esf-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21481"/>
            <a:ext cx="1058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27096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ESF Security Features</a:t>
            </a:r>
            <a:endParaRPr lang="it-IT" dirty="0"/>
          </a:p>
        </p:txBody>
      </p:sp>
      <p:sp>
        <p:nvSpPr>
          <p:cNvPr id="4" name="Text Placeholder 3"/>
          <p:cNvSpPr>
            <a:spLocks noGrp="1"/>
          </p:cNvSpPr>
          <p:nvPr>
            <p:ph type="body" sz="quarter" idx="11"/>
          </p:nvPr>
        </p:nvSpPr>
        <p:spPr/>
        <p:txBody>
          <a:bodyPr/>
          <a:lstStyle/>
          <a:p>
            <a:r>
              <a:rPr lang="it-IT" dirty="0" smtClean="0"/>
              <a:t>Security Service</a:t>
            </a:r>
            <a:endParaRPr lang="it-IT" dirty="0"/>
          </a:p>
        </p:txBody>
      </p:sp>
      <p:sp>
        <p:nvSpPr>
          <p:cNvPr id="55" name="Rectangle 54"/>
          <p:cNvSpPr/>
          <p:nvPr/>
        </p:nvSpPr>
        <p:spPr>
          <a:xfrm>
            <a:off x="304800" y="1270249"/>
            <a:ext cx="306760" cy="17120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58" name="Rectangle 57"/>
          <p:cNvSpPr/>
          <p:nvPr/>
        </p:nvSpPr>
        <p:spPr>
          <a:xfrm>
            <a:off x="2051720" y="1664804"/>
            <a:ext cx="4680520" cy="241226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it-IT" dirty="0" smtClean="0"/>
              <a:t>Security Service Implementation</a:t>
            </a:r>
            <a:endParaRPr lang="it-IT" dirty="0"/>
          </a:p>
        </p:txBody>
      </p:sp>
      <p:sp>
        <p:nvSpPr>
          <p:cNvPr id="59" name="Rectangle 58"/>
          <p:cNvSpPr/>
          <p:nvPr/>
        </p:nvSpPr>
        <p:spPr>
          <a:xfrm>
            <a:off x="2195736" y="2214736"/>
            <a:ext cx="2016224" cy="6382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it-IT" sz="1600" dirty="0" smtClean="0"/>
              <a:t>Open Custom Policies File</a:t>
            </a:r>
            <a:endParaRPr lang="it-IT" sz="1600" dirty="0"/>
          </a:p>
        </p:txBody>
      </p:sp>
      <p:sp>
        <p:nvSpPr>
          <p:cNvPr id="60" name="Rectangle 59"/>
          <p:cNvSpPr/>
          <p:nvPr/>
        </p:nvSpPr>
        <p:spPr>
          <a:xfrm>
            <a:off x="4572000" y="2214736"/>
            <a:ext cx="2016224" cy="6382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it-IT" sz="1600" dirty="0" smtClean="0"/>
              <a:t>Check Policies Consistency</a:t>
            </a:r>
            <a:endParaRPr lang="it-IT" sz="1600" dirty="0"/>
          </a:p>
        </p:txBody>
      </p:sp>
      <p:sp>
        <p:nvSpPr>
          <p:cNvPr id="61" name="Rectangle 60"/>
          <p:cNvSpPr/>
          <p:nvPr/>
        </p:nvSpPr>
        <p:spPr>
          <a:xfrm>
            <a:off x="4572000" y="3247492"/>
            <a:ext cx="2016224" cy="6382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it-IT" sz="1600" dirty="0" smtClean="0"/>
              <a:t>Check Start Script Consistency</a:t>
            </a:r>
            <a:endParaRPr lang="it-IT" sz="1600" dirty="0"/>
          </a:p>
        </p:txBody>
      </p:sp>
      <p:sp>
        <p:nvSpPr>
          <p:cNvPr id="62" name="Rectangle 61"/>
          <p:cNvSpPr/>
          <p:nvPr/>
        </p:nvSpPr>
        <p:spPr>
          <a:xfrm>
            <a:off x="2204053" y="3247492"/>
            <a:ext cx="2016224" cy="6382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it-IT" sz="1600" dirty="0" smtClean="0"/>
              <a:t>Apply the Policies</a:t>
            </a:r>
            <a:endParaRPr lang="it-IT" sz="1600" dirty="0"/>
          </a:p>
        </p:txBody>
      </p:sp>
      <p:cxnSp>
        <p:nvCxnSpPr>
          <p:cNvPr id="63" name="Curved Connector 62"/>
          <p:cNvCxnSpPr>
            <a:stCxn id="59" idx="3"/>
            <a:endCxn id="60" idx="1"/>
          </p:cNvCxnSpPr>
          <p:nvPr/>
        </p:nvCxnSpPr>
        <p:spPr>
          <a:xfrm>
            <a:off x="4211960" y="2533836"/>
            <a:ext cx="360040" cy="12700"/>
          </a:xfrm>
          <a:prstGeom prst="curvedConnector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4" name="Curved Connector 63"/>
          <p:cNvCxnSpPr>
            <a:stCxn id="60" idx="2"/>
            <a:endCxn id="61" idx="0"/>
          </p:cNvCxnSpPr>
          <p:nvPr/>
        </p:nvCxnSpPr>
        <p:spPr>
          <a:xfrm rot="5400000">
            <a:off x="5382834" y="3050214"/>
            <a:ext cx="394556" cy="12700"/>
          </a:xfrm>
          <a:prstGeom prst="curvedConnector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5" name="Curved Connector 64"/>
          <p:cNvCxnSpPr>
            <a:stCxn id="61" idx="1"/>
            <a:endCxn id="62" idx="3"/>
          </p:cNvCxnSpPr>
          <p:nvPr/>
        </p:nvCxnSpPr>
        <p:spPr>
          <a:xfrm rot="10800000">
            <a:off x="4220278" y="3566592"/>
            <a:ext cx="351723" cy="12700"/>
          </a:xfrm>
          <a:prstGeom prst="curvedConnector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6" name="Curved Connector 65"/>
          <p:cNvCxnSpPr>
            <a:stCxn id="58" idx="3"/>
          </p:cNvCxnSpPr>
          <p:nvPr/>
        </p:nvCxnSpPr>
        <p:spPr>
          <a:xfrm>
            <a:off x="6732240" y="2870938"/>
            <a:ext cx="1800200" cy="3654406"/>
          </a:xfrm>
          <a:prstGeom prst="curvedConnector2">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68" name="Curved Connector 67"/>
          <p:cNvCxnSpPr>
            <a:stCxn id="55" idx="2"/>
            <a:endCxn id="58" idx="1"/>
          </p:cNvCxnSpPr>
          <p:nvPr/>
        </p:nvCxnSpPr>
        <p:spPr>
          <a:xfrm rot="16200000" flipH="1">
            <a:off x="540207" y="1359424"/>
            <a:ext cx="1429487" cy="1593540"/>
          </a:xfrm>
          <a:prstGeom prst="curvedConnector2">
            <a:avLst/>
          </a:prstGeom>
          <a:ln>
            <a:tailEnd type="triangle"/>
          </a:ln>
        </p:spPr>
        <p:style>
          <a:lnRef idx="3">
            <a:schemeClr val="accent6"/>
          </a:lnRef>
          <a:fillRef idx="0">
            <a:schemeClr val="accent6"/>
          </a:fillRef>
          <a:effectRef idx="2">
            <a:schemeClr val="accent6"/>
          </a:effectRef>
          <a:fontRef idx="minor">
            <a:schemeClr val="tx1"/>
          </a:fontRef>
        </p:style>
      </p:cxnSp>
      <p:sp>
        <p:nvSpPr>
          <p:cNvPr id="69" name="TextBox 68"/>
          <p:cNvSpPr txBox="1"/>
          <p:nvPr/>
        </p:nvSpPr>
        <p:spPr>
          <a:xfrm>
            <a:off x="395536" y="4839543"/>
            <a:ext cx="6840760" cy="923330"/>
          </a:xfrm>
          <a:prstGeom prst="rect">
            <a:avLst/>
          </a:prstGeom>
          <a:noFill/>
        </p:spPr>
        <p:txBody>
          <a:bodyPr wrap="square" rtlCol="0">
            <a:spAutoFit/>
          </a:bodyPr>
          <a:lstStyle/>
          <a:p>
            <a:r>
              <a:rPr lang="it-IT" dirty="0" smtClean="0"/>
              <a:t>Security Service is responsible for checking the framework policies and applying them. Standard OSGi and Java policies are evaluated. The service also checks for start script tampering.</a:t>
            </a:r>
          </a:p>
        </p:txBody>
      </p:sp>
      <p:grpSp>
        <p:nvGrpSpPr>
          <p:cNvPr id="72" name="Group 71"/>
          <p:cNvGrpSpPr/>
          <p:nvPr/>
        </p:nvGrpSpPr>
        <p:grpSpPr>
          <a:xfrm>
            <a:off x="7691501" y="1664804"/>
            <a:ext cx="1008111" cy="936000"/>
            <a:chOff x="7704348" y="1270248"/>
            <a:chExt cx="1008111" cy="936000"/>
          </a:xfrm>
        </p:grpSpPr>
        <p:sp>
          <p:nvSpPr>
            <p:cNvPr id="70" name="Oval 69"/>
            <p:cNvSpPr/>
            <p:nvPr/>
          </p:nvSpPr>
          <p:spPr>
            <a:xfrm>
              <a:off x="7740352" y="1270248"/>
              <a:ext cx="936104" cy="9360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it-IT" dirty="0"/>
            </a:p>
          </p:txBody>
        </p:sp>
        <p:sp>
          <p:nvSpPr>
            <p:cNvPr id="71" name="TextBox 70"/>
            <p:cNvSpPr txBox="1"/>
            <p:nvPr/>
          </p:nvSpPr>
          <p:spPr>
            <a:xfrm>
              <a:off x="7704348" y="1414517"/>
              <a:ext cx="1008111" cy="646331"/>
            </a:xfrm>
            <a:prstGeom prst="rect">
              <a:avLst/>
            </a:prstGeom>
            <a:noFill/>
          </p:spPr>
          <p:txBody>
            <a:bodyPr wrap="square" rtlCol="0">
              <a:spAutoFit/>
            </a:bodyPr>
            <a:lstStyle/>
            <a:p>
              <a:pPr algn="ctr"/>
              <a:r>
                <a:rPr lang="it-IT" dirty="0" smtClean="0"/>
                <a:t>Crypto Service</a:t>
              </a:r>
              <a:endParaRPr lang="it-IT" dirty="0"/>
            </a:p>
          </p:txBody>
        </p:sp>
      </p:grpSp>
      <p:cxnSp>
        <p:nvCxnSpPr>
          <p:cNvPr id="74" name="Curved Connector 73"/>
          <p:cNvCxnSpPr>
            <a:stCxn id="70" idx="0"/>
            <a:endCxn id="58" idx="0"/>
          </p:cNvCxnSpPr>
          <p:nvPr/>
        </p:nvCxnSpPr>
        <p:spPr>
          <a:xfrm rot="16200000" flipV="1">
            <a:off x="6293769" y="-236985"/>
            <a:ext cx="12700" cy="3803577"/>
          </a:xfrm>
          <a:prstGeom prst="curvedConnector3">
            <a:avLst>
              <a:gd name="adj1" fmla="val 4885701"/>
            </a:avLst>
          </a:prstGeom>
          <a:ln>
            <a:prstDash val="sysDash"/>
            <a:tailEnd type="triangle"/>
          </a:ln>
        </p:spPr>
        <p:style>
          <a:lnRef idx="2">
            <a:schemeClr val="accent5"/>
          </a:lnRef>
          <a:fillRef idx="0">
            <a:schemeClr val="accent5"/>
          </a:fillRef>
          <a:effectRef idx="1">
            <a:schemeClr val="accent5"/>
          </a:effectRef>
          <a:fontRef idx="minor">
            <a:schemeClr val="tx1"/>
          </a:fontRef>
        </p:style>
      </p:cxnSp>
      <p:pic>
        <p:nvPicPr>
          <p:cNvPr id="79" name="Picture 48" descr="esf-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21481"/>
            <a:ext cx="1058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517524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ESF Security Features</a:t>
            </a:r>
            <a:endParaRPr lang="it-IT" dirty="0"/>
          </a:p>
        </p:txBody>
      </p:sp>
      <p:sp>
        <p:nvSpPr>
          <p:cNvPr id="4" name="Text Placeholder 3"/>
          <p:cNvSpPr>
            <a:spLocks noGrp="1"/>
          </p:cNvSpPr>
          <p:nvPr>
            <p:ph type="body" sz="quarter" idx="11"/>
          </p:nvPr>
        </p:nvSpPr>
        <p:spPr/>
        <p:txBody>
          <a:bodyPr/>
          <a:lstStyle/>
          <a:p>
            <a:r>
              <a:rPr lang="it-IT" dirty="0" smtClean="0"/>
              <a:t>Advanced Crypto Service – Bundles and Services</a:t>
            </a:r>
            <a:endParaRPr lang="it-IT" dirty="0"/>
          </a:p>
        </p:txBody>
      </p:sp>
      <p:sp>
        <p:nvSpPr>
          <p:cNvPr id="55" name="Rectangle 54"/>
          <p:cNvSpPr/>
          <p:nvPr/>
        </p:nvSpPr>
        <p:spPr>
          <a:xfrm>
            <a:off x="304800" y="1270249"/>
            <a:ext cx="306760" cy="17120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cxnSp>
        <p:nvCxnSpPr>
          <p:cNvPr id="68" name="Curved Connector 67"/>
          <p:cNvCxnSpPr>
            <a:stCxn id="55" idx="2"/>
            <a:endCxn id="25" idx="1"/>
          </p:cNvCxnSpPr>
          <p:nvPr/>
        </p:nvCxnSpPr>
        <p:spPr>
          <a:xfrm rot="16200000" flipH="1">
            <a:off x="540207" y="1359424"/>
            <a:ext cx="1429487" cy="1593540"/>
          </a:xfrm>
          <a:prstGeom prst="curvedConnector2">
            <a:avLst/>
          </a:prstGeom>
          <a:ln>
            <a:tailEnd type="triangle"/>
          </a:ln>
        </p:spPr>
        <p:style>
          <a:lnRef idx="3">
            <a:schemeClr val="accent6"/>
          </a:lnRef>
          <a:fillRef idx="0">
            <a:schemeClr val="accent6"/>
          </a:fillRef>
          <a:effectRef idx="2">
            <a:schemeClr val="accent6"/>
          </a:effectRef>
          <a:fontRef idx="minor">
            <a:schemeClr val="tx1"/>
          </a:fontRef>
        </p:style>
      </p:cxnSp>
      <p:sp>
        <p:nvSpPr>
          <p:cNvPr id="69" name="TextBox 68"/>
          <p:cNvSpPr txBox="1"/>
          <p:nvPr/>
        </p:nvSpPr>
        <p:spPr>
          <a:xfrm>
            <a:off x="395536" y="4839543"/>
            <a:ext cx="6840760" cy="1200329"/>
          </a:xfrm>
          <a:prstGeom prst="rect">
            <a:avLst/>
          </a:prstGeom>
          <a:noFill/>
        </p:spPr>
        <p:txBody>
          <a:bodyPr wrap="square" rtlCol="0">
            <a:spAutoFit/>
          </a:bodyPr>
          <a:lstStyle/>
          <a:p>
            <a:r>
              <a:rPr lang="it-IT" dirty="0" smtClean="0"/>
              <a:t>Advanced Crypto Service is also responsible for checking signatures of all the OSGi Bundles, for assuring Service availability and giving access to files and packages </a:t>
            </a:r>
            <a:r>
              <a:rPr lang="it-IT" dirty="0"/>
              <a:t>only to authorized </a:t>
            </a:r>
            <a:r>
              <a:rPr lang="it-IT" dirty="0" smtClean="0"/>
              <a:t>Bundles. </a:t>
            </a:r>
          </a:p>
        </p:txBody>
      </p:sp>
      <p:sp>
        <p:nvSpPr>
          <p:cNvPr id="25" name="Rectangle 24"/>
          <p:cNvSpPr/>
          <p:nvPr/>
        </p:nvSpPr>
        <p:spPr>
          <a:xfrm>
            <a:off x="2051720" y="1664804"/>
            <a:ext cx="4680520" cy="241226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it-IT" dirty="0" smtClean="0"/>
              <a:t>Advanced Crypto Service Implementation</a:t>
            </a:r>
            <a:endParaRPr lang="it-IT" dirty="0"/>
          </a:p>
        </p:txBody>
      </p:sp>
      <p:sp>
        <p:nvSpPr>
          <p:cNvPr id="26" name="Rectangle 25"/>
          <p:cNvSpPr/>
          <p:nvPr/>
        </p:nvSpPr>
        <p:spPr>
          <a:xfrm>
            <a:off x="2195736" y="2214736"/>
            <a:ext cx="2016224" cy="6382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it-IT" sz="1600" dirty="0" smtClean="0"/>
              <a:t>Bundle Signatures</a:t>
            </a:r>
            <a:endParaRPr lang="it-IT" sz="1600" dirty="0"/>
          </a:p>
        </p:txBody>
      </p:sp>
      <p:sp>
        <p:nvSpPr>
          <p:cNvPr id="27" name="Rectangle 26"/>
          <p:cNvSpPr/>
          <p:nvPr/>
        </p:nvSpPr>
        <p:spPr>
          <a:xfrm>
            <a:off x="4572000" y="2214736"/>
            <a:ext cx="2016224" cy="6382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it-IT" sz="1600" dirty="0" smtClean="0"/>
              <a:t>OSGi Services Permissions</a:t>
            </a:r>
            <a:endParaRPr lang="it-IT" sz="1600" dirty="0"/>
          </a:p>
        </p:txBody>
      </p:sp>
      <p:sp>
        <p:nvSpPr>
          <p:cNvPr id="31" name="Rectangle 30"/>
          <p:cNvSpPr/>
          <p:nvPr/>
        </p:nvSpPr>
        <p:spPr>
          <a:xfrm>
            <a:off x="4572000" y="3247492"/>
            <a:ext cx="2016224" cy="6382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it-IT" sz="1600" dirty="0" smtClean="0"/>
              <a:t>File access Permissions</a:t>
            </a:r>
            <a:endParaRPr lang="it-IT" sz="1600" dirty="0"/>
          </a:p>
        </p:txBody>
      </p:sp>
      <p:sp>
        <p:nvSpPr>
          <p:cNvPr id="32" name="Rectangle 31"/>
          <p:cNvSpPr/>
          <p:nvPr/>
        </p:nvSpPr>
        <p:spPr>
          <a:xfrm>
            <a:off x="2204053" y="3247492"/>
            <a:ext cx="2016224" cy="6382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it-IT" sz="1600" dirty="0" smtClean="0"/>
              <a:t>Import/Export Permissions</a:t>
            </a:r>
            <a:endParaRPr lang="it-IT" sz="1600" dirty="0"/>
          </a:p>
        </p:txBody>
      </p:sp>
      <p:cxnSp>
        <p:nvCxnSpPr>
          <p:cNvPr id="33" name="Curved Connector 32"/>
          <p:cNvCxnSpPr>
            <a:stCxn id="26" idx="3"/>
            <a:endCxn id="27" idx="1"/>
          </p:cNvCxnSpPr>
          <p:nvPr/>
        </p:nvCxnSpPr>
        <p:spPr>
          <a:xfrm>
            <a:off x="4211960" y="2533836"/>
            <a:ext cx="360040" cy="12700"/>
          </a:xfrm>
          <a:prstGeom prst="curvedConnector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4" name="Curved Connector 33"/>
          <p:cNvCxnSpPr>
            <a:stCxn id="27" idx="2"/>
            <a:endCxn id="31" idx="0"/>
          </p:cNvCxnSpPr>
          <p:nvPr/>
        </p:nvCxnSpPr>
        <p:spPr>
          <a:xfrm rot="5400000">
            <a:off x="5382834" y="3050214"/>
            <a:ext cx="394556" cy="12700"/>
          </a:xfrm>
          <a:prstGeom prst="curvedConnector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5" name="Curved Connector 34"/>
          <p:cNvCxnSpPr>
            <a:stCxn id="31" idx="1"/>
            <a:endCxn id="32" idx="3"/>
          </p:cNvCxnSpPr>
          <p:nvPr/>
        </p:nvCxnSpPr>
        <p:spPr>
          <a:xfrm rot="10800000">
            <a:off x="4220278" y="3566592"/>
            <a:ext cx="351723" cy="12700"/>
          </a:xfrm>
          <a:prstGeom prst="curvedConnector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6" name="Curved Connector 35"/>
          <p:cNvCxnSpPr>
            <a:stCxn id="25" idx="3"/>
            <a:endCxn id="38" idx="0"/>
          </p:cNvCxnSpPr>
          <p:nvPr/>
        </p:nvCxnSpPr>
        <p:spPr>
          <a:xfrm>
            <a:off x="6732240" y="2870938"/>
            <a:ext cx="1503219" cy="2172725"/>
          </a:xfrm>
          <a:prstGeom prst="curvedConnector2">
            <a:avLst/>
          </a:prstGeom>
          <a:ln>
            <a:tailEnd type="triangle"/>
          </a:ln>
        </p:spPr>
        <p:style>
          <a:lnRef idx="3">
            <a:schemeClr val="accent6"/>
          </a:lnRef>
          <a:fillRef idx="0">
            <a:schemeClr val="accent6"/>
          </a:fillRef>
          <a:effectRef idx="2">
            <a:schemeClr val="accent6"/>
          </a:effectRef>
          <a:fontRef idx="minor">
            <a:schemeClr val="tx1"/>
          </a:fontRef>
        </p:style>
      </p:cxnSp>
      <p:grpSp>
        <p:nvGrpSpPr>
          <p:cNvPr id="37" name="Group 36"/>
          <p:cNvGrpSpPr/>
          <p:nvPr/>
        </p:nvGrpSpPr>
        <p:grpSpPr>
          <a:xfrm>
            <a:off x="7839415" y="5043663"/>
            <a:ext cx="792088" cy="792088"/>
            <a:chOff x="611560" y="1628800"/>
            <a:chExt cx="792088" cy="792088"/>
          </a:xfrm>
        </p:grpSpPr>
        <p:sp>
          <p:nvSpPr>
            <p:cNvPr id="38" name="Oval 37"/>
            <p:cNvSpPr/>
            <p:nvPr/>
          </p:nvSpPr>
          <p:spPr>
            <a:xfrm>
              <a:off x="611560" y="1628800"/>
              <a:ext cx="792088" cy="79208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t-IT" sz="1400" dirty="0"/>
            </a:p>
          </p:txBody>
        </p:sp>
        <p:sp>
          <p:nvSpPr>
            <p:cNvPr id="39" name="TextBox 38"/>
            <p:cNvSpPr txBox="1"/>
            <p:nvPr/>
          </p:nvSpPr>
          <p:spPr>
            <a:xfrm>
              <a:off x="656386" y="1870955"/>
              <a:ext cx="702436" cy="307777"/>
            </a:xfrm>
            <a:prstGeom prst="rect">
              <a:avLst/>
            </a:prstGeom>
            <a:noFill/>
          </p:spPr>
          <p:txBody>
            <a:bodyPr wrap="none" rtlCol="0">
              <a:spAutoFit/>
            </a:bodyPr>
            <a:lstStyle/>
            <a:p>
              <a:r>
                <a:rPr lang="it-IT" sz="1400" dirty="0" smtClean="0">
                  <a:ln w="0"/>
                  <a:solidFill>
                    <a:schemeClr val="accent1"/>
                  </a:solidFill>
                  <a:effectLst>
                    <a:outerShdw blurRad="38100" dist="25400" dir="5400000" algn="ctr" rotWithShape="0">
                      <a:srgbClr val="6E747A">
                        <a:alpha val="43000"/>
                      </a:srgbClr>
                    </a:outerShdw>
                  </a:effectLst>
                </a:rPr>
                <a:t>Ready</a:t>
              </a:r>
              <a:endParaRPr lang="it-IT" sz="1400" dirty="0">
                <a:ln w="0"/>
                <a:solidFill>
                  <a:schemeClr val="accent1"/>
                </a:solidFill>
                <a:effectLst>
                  <a:outerShdw blurRad="38100" dist="25400" dir="5400000" algn="ctr" rotWithShape="0">
                    <a:srgbClr val="6E747A">
                      <a:alpha val="43000"/>
                    </a:srgbClr>
                  </a:outerShdw>
                </a:effectLst>
              </a:endParaRPr>
            </a:p>
          </p:txBody>
        </p:sp>
      </p:grpSp>
      <p:grpSp>
        <p:nvGrpSpPr>
          <p:cNvPr id="41" name="Group 40"/>
          <p:cNvGrpSpPr/>
          <p:nvPr/>
        </p:nvGrpSpPr>
        <p:grpSpPr>
          <a:xfrm>
            <a:off x="7701549" y="1664804"/>
            <a:ext cx="1272987" cy="1155262"/>
            <a:chOff x="7712305" y="1270248"/>
            <a:chExt cx="1008111" cy="1155262"/>
          </a:xfrm>
        </p:grpSpPr>
        <p:sp>
          <p:nvSpPr>
            <p:cNvPr id="42" name="Oval 41"/>
            <p:cNvSpPr/>
            <p:nvPr/>
          </p:nvSpPr>
          <p:spPr>
            <a:xfrm>
              <a:off x="7740352" y="1270248"/>
              <a:ext cx="936104" cy="9360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it-IT" dirty="0"/>
            </a:p>
          </p:txBody>
        </p:sp>
        <p:sp>
          <p:nvSpPr>
            <p:cNvPr id="43" name="TextBox 42"/>
            <p:cNvSpPr txBox="1"/>
            <p:nvPr/>
          </p:nvSpPr>
          <p:spPr>
            <a:xfrm>
              <a:off x="7712305" y="1502180"/>
              <a:ext cx="1008111" cy="923330"/>
            </a:xfrm>
            <a:prstGeom prst="rect">
              <a:avLst/>
            </a:prstGeom>
            <a:noFill/>
          </p:spPr>
          <p:txBody>
            <a:bodyPr wrap="square" rtlCol="0">
              <a:spAutoFit/>
            </a:bodyPr>
            <a:lstStyle/>
            <a:p>
              <a:pPr algn="ctr"/>
              <a:r>
                <a:rPr lang="it-IT" dirty="0" smtClean="0"/>
                <a:t>Certificate Service</a:t>
              </a:r>
              <a:endParaRPr lang="it-IT" dirty="0"/>
            </a:p>
          </p:txBody>
        </p:sp>
      </p:grpSp>
      <p:cxnSp>
        <p:nvCxnSpPr>
          <p:cNvPr id="44" name="Curved Connector 43"/>
          <p:cNvCxnSpPr>
            <a:stCxn id="42" idx="1"/>
            <a:endCxn id="25" idx="0"/>
          </p:cNvCxnSpPr>
          <p:nvPr/>
        </p:nvCxnSpPr>
        <p:spPr>
          <a:xfrm rot="16200000" flipV="1">
            <a:off x="6082490" y="-25706"/>
            <a:ext cx="137074" cy="3518094"/>
          </a:xfrm>
          <a:prstGeom prst="curvedConnector3">
            <a:avLst>
              <a:gd name="adj1" fmla="val 369400"/>
            </a:avLst>
          </a:prstGeom>
          <a:ln>
            <a:prstDash val="sysDash"/>
            <a:tailEnd type="triangle"/>
          </a:ln>
        </p:spPr>
        <p:style>
          <a:lnRef idx="2">
            <a:schemeClr val="accent5"/>
          </a:lnRef>
          <a:fillRef idx="0">
            <a:schemeClr val="accent5"/>
          </a:fillRef>
          <a:effectRef idx="1">
            <a:schemeClr val="accent5"/>
          </a:effectRef>
          <a:fontRef idx="minor">
            <a:schemeClr val="tx1"/>
          </a:fontRef>
        </p:style>
      </p:cxnSp>
      <p:pic>
        <p:nvPicPr>
          <p:cNvPr id="48" name="Picture 48" descr="esf-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21481"/>
            <a:ext cx="1058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273674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51720" y="3068960"/>
            <a:ext cx="4680520" cy="100811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t-IT"/>
          </a:p>
        </p:txBody>
      </p:sp>
      <p:sp>
        <p:nvSpPr>
          <p:cNvPr id="2" name="Title 1"/>
          <p:cNvSpPr>
            <a:spLocks noGrp="1"/>
          </p:cNvSpPr>
          <p:nvPr>
            <p:ph type="title"/>
          </p:nvPr>
        </p:nvSpPr>
        <p:spPr/>
        <p:txBody>
          <a:bodyPr/>
          <a:lstStyle/>
          <a:p>
            <a:r>
              <a:rPr lang="it-IT" dirty="0" smtClean="0"/>
              <a:t>ESF Security Features</a:t>
            </a:r>
            <a:endParaRPr lang="it-IT" dirty="0"/>
          </a:p>
        </p:txBody>
      </p:sp>
      <p:sp>
        <p:nvSpPr>
          <p:cNvPr id="4" name="Text Placeholder 3"/>
          <p:cNvSpPr>
            <a:spLocks noGrp="1"/>
          </p:cNvSpPr>
          <p:nvPr>
            <p:ph type="body" sz="quarter" idx="11"/>
          </p:nvPr>
        </p:nvSpPr>
        <p:spPr/>
        <p:txBody>
          <a:bodyPr/>
          <a:lstStyle/>
          <a:p>
            <a:r>
              <a:rPr lang="it-IT" dirty="0" smtClean="0"/>
              <a:t>SSL Manager Service</a:t>
            </a:r>
            <a:endParaRPr lang="it-IT" dirty="0"/>
          </a:p>
        </p:txBody>
      </p:sp>
      <p:sp>
        <p:nvSpPr>
          <p:cNvPr id="55" name="Rectangle 54"/>
          <p:cNvSpPr/>
          <p:nvPr/>
        </p:nvSpPr>
        <p:spPr>
          <a:xfrm>
            <a:off x="304800" y="1270249"/>
            <a:ext cx="306760" cy="17120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58" name="Rectangle 57"/>
          <p:cNvSpPr/>
          <p:nvPr/>
        </p:nvSpPr>
        <p:spPr>
          <a:xfrm>
            <a:off x="2051720" y="1664804"/>
            <a:ext cx="4680520" cy="133214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it-IT" dirty="0" smtClean="0"/>
              <a:t>SSL Manager Service Implementation</a:t>
            </a:r>
            <a:endParaRPr lang="it-IT" dirty="0"/>
          </a:p>
        </p:txBody>
      </p:sp>
      <p:sp>
        <p:nvSpPr>
          <p:cNvPr id="59" name="Rectangle 58"/>
          <p:cNvSpPr/>
          <p:nvPr/>
        </p:nvSpPr>
        <p:spPr>
          <a:xfrm>
            <a:off x="2195736" y="2214736"/>
            <a:ext cx="2016224" cy="6382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it-IT" sz="1600" dirty="0" smtClean="0"/>
              <a:t>Retrieves SSL Trust Certificate</a:t>
            </a:r>
            <a:endParaRPr lang="it-IT" sz="1600" dirty="0"/>
          </a:p>
        </p:txBody>
      </p:sp>
      <p:sp>
        <p:nvSpPr>
          <p:cNvPr id="60" name="Rectangle 59"/>
          <p:cNvSpPr/>
          <p:nvPr/>
        </p:nvSpPr>
        <p:spPr>
          <a:xfrm>
            <a:off x="4572000" y="2214736"/>
            <a:ext cx="2016224" cy="6382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it-IT" sz="1600" dirty="0" smtClean="0"/>
              <a:t>Builds SSL Socket Factory</a:t>
            </a:r>
            <a:endParaRPr lang="it-IT" sz="1600" dirty="0"/>
          </a:p>
        </p:txBody>
      </p:sp>
      <p:sp>
        <p:nvSpPr>
          <p:cNvPr id="61" name="Rectangle 60"/>
          <p:cNvSpPr/>
          <p:nvPr/>
        </p:nvSpPr>
        <p:spPr>
          <a:xfrm>
            <a:off x="4572000" y="3247492"/>
            <a:ext cx="2016224" cy="6382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it-IT" sz="1600" dirty="0" smtClean="0"/>
              <a:t>Install new Private Key for Mutual Auth.</a:t>
            </a:r>
            <a:endParaRPr lang="it-IT" sz="1600" dirty="0"/>
          </a:p>
        </p:txBody>
      </p:sp>
      <p:sp>
        <p:nvSpPr>
          <p:cNvPr id="62" name="Rectangle 61"/>
          <p:cNvSpPr/>
          <p:nvPr/>
        </p:nvSpPr>
        <p:spPr>
          <a:xfrm>
            <a:off x="2204053" y="3247492"/>
            <a:ext cx="2016224" cy="6382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it-IT" sz="1600" dirty="0" smtClean="0"/>
              <a:t>Install new Trust Certificate</a:t>
            </a:r>
            <a:endParaRPr lang="it-IT" sz="1600" dirty="0"/>
          </a:p>
        </p:txBody>
      </p:sp>
      <p:cxnSp>
        <p:nvCxnSpPr>
          <p:cNvPr id="63" name="Curved Connector 62"/>
          <p:cNvCxnSpPr>
            <a:stCxn id="59" idx="3"/>
            <a:endCxn id="60" idx="1"/>
          </p:cNvCxnSpPr>
          <p:nvPr/>
        </p:nvCxnSpPr>
        <p:spPr>
          <a:xfrm>
            <a:off x="4211960" y="2533836"/>
            <a:ext cx="360040" cy="12700"/>
          </a:xfrm>
          <a:prstGeom prst="curvedConnector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6" name="Curved Connector 65"/>
          <p:cNvCxnSpPr>
            <a:stCxn id="58" idx="3"/>
            <a:endCxn id="41" idx="0"/>
          </p:cNvCxnSpPr>
          <p:nvPr/>
        </p:nvCxnSpPr>
        <p:spPr>
          <a:xfrm>
            <a:off x="6732240" y="2330878"/>
            <a:ext cx="1503219" cy="2712785"/>
          </a:xfrm>
          <a:prstGeom prst="curvedConnector2">
            <a:avLst/>
          </a:prstGeom>
          <a:ln>
            <a:tailEnd type="triangle"/>
          </a:ln>
        </p:spPr>
        <p:style>
          <a:lnRef idx="3">
            <a:schemeClr val="accent6"/>
          </a:lnRef>
          <a:fillRef idx="0">
            <a:schemeClr val="accent6"/>
          </a:fillRef>
          <a:effectRef idx="2">
            <a:schemeClr val="accent6"/>
          </a:effectRef>
          <a:fontRef idx="minor">
            <a:schemeClr val="tx1"/>
          </a:fontRef>
        </p:style>
      </p:cxnSp>
      <p:sp>
        <p:nvSpPr>
          <p:cNvPr id="69" name="TextBox 68"/>
          <p:cNvSpPr txBox="1"/>
          <p:nvPr/>
        </p:nvSpPr>
        <p:spPr>
          <a:xfrm>
            <a:off x="395536" y="4839543"/>
            <a:ext cx="6840760" cy="923330"/>
          </a:xfrm>
          <a:prstGeom prst="rect">
            <a:avLst/>
          </a:prstGeom>
          <a:noFill/>
        </p:spPr>
        <p:txBody>
          <a:bodyPr wrap="square" rtlCol="0">
            <a:spAutoFit/>
          </a:bodyPr>
          <a:lstStyle/>
          <a:p>
            <a:r>
              <a:rPr lang="it-IT" dirty="0" smtClean="0"/>
              <a:t>SSL Manager Service is responsible of building SSL Socket Factories and storing/retrieving of SSL Trust Certificates.</a:t>
            </a:r>
            <a:br>
              <a:rPr lang="it-IT" dirty="0" smtClean="0"/>
            </a:br>
            <a:r>
              <a:rPr lang="it-IT" dirty="0" smtClean="0"/>
              <a:t>Standard Eurotech Trust Certificate is pre-installed in the devices.</a:t>
            </a:r>
          </a:p>
        </p:txBody>
      </p:sp>
      <p:grpSp>
        <p:nvGrpSpPr>
          <p:cNvPr id="72" name="Group 71"/>
          <p:cNvGrpSpPr/>
          <p:nvPr/>
        </p:nvGrpSpPr>
        <p:grpSpPr>
          <a:xfrm>
            <a:off x="7691501" y="1664804"/>
            <a:ext cx="1008111" cy="936000"/>
            <a:chOff x="7704348" y="1270248"/>
            <a:chExt cx="1008111" cy="936000"/>
          </a:xfrm>
        </p:grpSpPr>
        <p:sp>
          <p:nvSpPr>
            <p:cNvPr id="70" name="Oval 69"/>
            <p:cNvSpPr/>
            <p:nvPr/>
          </p:nvSpPr>
          <p:spPr>
            <a:xfrm>
              <a:off x="7740352" y="1270248"/>
              <a:ext cx="936104" cy="9360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it-IT" dirty="0"/>
            </a:p>
          </p:txBody>
        </p:sp>
        <p:sp>
          <p:nvSpPr>
            <p:cNvPr id="71" name="TextBox 70"/>
            <p:cNvSpPr txBox="1"/>
            <p:nvPr/>
          </p:nvSpPr>
          <p:spPr>
            <a:xfrm>
              <a:off x="7704348" y="1414517"/>
              <a:ext cx="1008111" cy="646331"/>
            </a:xfrm>
            <a:prstGeom prst="rect">
              <a:avLst/>
            </a:prstGeom>
            <a:noFill/>
          </p:spPr>
          <p:txBody>
            <a:bodyPr wrap="square" rtlCol="0">
              <a:spAutoFit/>
            </a:bodyPr>
            <a:lstStyle/>
            <a:p>
              <a:pPr algn="ctr"/>
              <a:r>
                <a:rPr lang="it-IT" dirty="0" smtClean="0"/>
                <a:t>Crypto Service</a:t>
              </a:r>
              <a:endParaRPr lang="it-IT" dirty="0"/>
            </a:p>
          </p:txBody>
        </p:sp>
      </p:grpSp>
      <p:cxnSp>
        <p:nvCxnSpPr>
          <p:cNvPr id="74" name="Curved Connector 73"/>
          <p:cNvCxnSpPr>
            <a:stCxn id="70" idx="0"/>
            <a:endCxn id="58" idx="0"/>
          </p:cNvCxnSpPr>
          <p:nvPr/>
        </p:nvCxnSpPr>
        <p:spPr>
          <a:xfrm rot="16200000" flipV="1">
            <a:off x="6293769" y="-236985"/>
            <a:ext cx="12700" cy="3803577"/>
          </a:xfrm>
          <a:prstGeom prst="curvedConnector3">
            <a:avLst>
              <a:gd name="adj1" fmla="val 5123063"/>
            </a:avLst>
          </a:prstGeom>
          <a:ln>
            <a:prstDash val="sysDash"/>
            <a:tailEnd type="triangle"/>
          </a:ln>
        </p:spPr>
        <p:style>
          <a:lnRef idx="2">
            <a:schemeClr val="accent5"/>
          </a:lnRef>
          <a:fillRef idx="0">
            <a:schemeClr val="accent5"/>
          </a:fillRef>
          <a:effectRef idx="1">
            <a:schemeClr val="accent5"/>
          </a:effectRef>
          <a:fontRef idx="minor">
            <a:schemeClr val="tx1"/>
          </a:fontRef>
        </p:style>
      </p:cxnSp>
      <p:grpSp>
        <p:nvGrpSpPr>
          <p:cNvPr id="28" name="Group 27"/>
          <p:cNvGrpSpPr/>
          <p:nvPr/>
        </p:nvGrpSpPr>
        <p:grpSpPr>
          <a:xfrm>
            <a:off x="304800" y="3609072"/>
            <a:ext cx="1008111" cy="936000"/>
            <a:chOff x="7704348" y="1270248"/>
            <a:chExt cx="1008111" cy="936000"/>
          </a:xfrm>
        </p:grpSpPr>
        <p:sp>
          <p:nvSpPr>
            <p:cNvPr id="29" name="Oval 28"/>
            <p:cNvSpPr/>
            <p:nvPr/>
          </p:nvSpPr>
          <p:spPr>
            <a:xfrm>
              <a:off x="7740352" y="1270248"/>
              <a:ext cx="936104" cy="9360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it-IT" dirty="0"/>
            </a:p>
          </p:txBody>
        </p:sp>
        <p:sp>
          <p:nvSpPr>
            <p:cNvPr id="30" name="TextBox 29"/>
            <p:cNvSpPr txBox="1"/>
            <p:nvPr/>
          </p:nvSpPr>
          <p:spPr>
            <a:xfrm>
              <a:off x="7704348" y="1467220"/>
              <a:ext cx="1008111" cy="646331"/>
            </a:xfrm>
            <a:prstGeom prst="rect">
              <a:avLst/>
            </a:prstGeom>
            <a:noFill/>
          </p:spPr>
          <p:txBody>
            <a:bodyPr wrap="square" rtlCol="0">
              <a:spAutoFit/>
            </a:bodyPr>
            <a:lstStyle/>
            <a:p>
              <a:pPr algn="ctr"/>
              <a:r>
                <a:rPr lang="it-IT" dirty="0" smtClean="0"/>
                <a:t>Web UI</a:t>
              </a:r>
            </a:p>
            <a:p>
              <a:pPr algn="ctr"/>
              <a:r>
                <a:rPr lang="it-IT" dirty="0" smtClean="0"/>
                <a:t>DM</a:t>
              </a:r>
              <a:endParaRPr lang="it-IT" dirty="0"/>
            </a:p>
          </p:txBody>
        </p:sp>
      </p:grpSp>
      <p:cxnSp>
        <p:nvCxnSpPr>
          <p:cNvPr id="10" name="Curved Connector 9"/>
          <p:cNvCxnSpPr>
            <a:stCxn id="29" idx="7"/>
            <a:endCxn id="8" idx="1"/>
          </p:cNvCxnSpPr>
          <p:nvPr/>
        </p:nvCxnSpPr>
        <p:spPr>
          <a:xfrm rot="5400000" flipH="1" flipV="1">
            <a:off x="1509204" y="3203631"/>
            <a:ext cx="173130" cy="911901"/>
          </a:xfrm>
          <a:prstGeom prst="curvedConnector2">
            <a:avLst/>
          </a:prstGeom>
          <a:ln>
            <a:headEnd type="triangle"/>
            <a:tailEnd type="triangle"/>
          </a:ln>
        </p:spPr>
        <p:style>
          <a:lnRef idx="3">
            <a:schemeClr val="accent4"/>
          </a:lnRef>
          <a:fillRef idx="0">
            <a:schemeClr val="accent4"/>
          </a:fillRef>
          <a:effectRef idx="2">
            <a:schemeClr val="accent4"/>
          </a:effectRef>
          <a:fontRef idx="minor">
            <a:schemeClr val="tx1"/>
          </a:fontRef>
        </p:style>
      </p:cxnSp>
      <p:grpSp>
        <p:nvGrpSpPr>
          <p:cNvPr id="34" name="Group 33"/>
          <p:cNvGrpSpPr/>
          <p:nvPr/>
        </p:nvGrpSpPr>
        <p:grpSpPr>
          <a:xfrm>
            <a:off x="393392" y="1664803"/>
            <a:ext cx="851515" cy="792088"/>
            <a:chOff x="619145" y="1628800"/>
            <a:chExt cx="851515" cy="792088"/>
          </a:xfrm>
        </p:grpSpPr>
        <p:sp>
          <p:nvSpPr>
            <p:cNvPr id="35" name="Oval 34"/>
            <p:cNvSpPr/>
            <p:nvPr/>
          </p:nvSpPr>
          <p:spPr>
            <a:xfrm>
              <a:off x="648858" y="1628800"/>
              <a:ext cx="792088" cy="79208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t-IT" sz="1400" dirty="0"/>
            </a:p>
          </p:txBody>
        </p:sp>
        <p:sp>
          <p:nvSpPr>
            <p:cNvPr id="36" name="TextBox 35"/>
            <p:cNvSpPr txBox="1"/>
            <p:nvPr/>
          </p:nvSpPr>
          <p:spPr>
            <a:xfrm>
              <a:off x="619145" y="1870955"/>
              <a:ext cx="851515" cy="307777"/>
            </a:xfrm>
            <a:prstGeom prst="rect">
              <a:avLst/>
            </a:prstGeom>
            <a:noFill/>
          </p:spPr>
          <p:txBody>
            <a:bodyPr wrap="none" rtlCol="0">
              <a:spAutoFit/>
            </a:bodyPr>
            <a:lstStyle/>
            <a:p>
              <a:r>
                <a:rPr lang="it-IT" sz="1400" dirty="0" smtClean="0">
                  <a:ln w="0"/>
                  <a:solidFill>
                    <a:schemeClr val="accent1"/>
                  </a:solidFill>
                  <a:effectLst>
                    <a:outerShdw blurRad="38100" dist="25400" dir="5400000" algn="ctr" rotWithShape="0">
                      <a:srgbClr val="6E747A">
                        <a:alpha val="43000"/>
                      </a:srgbClr>
                    </a:outerShdw>
                  </a:effectLst>
                </a:rPr>
                <a:t>Connect</a:t>
              </a:r>
              <a:endParaRPr lang="it-IT" sz="1400" dirty="0">
                <a:ln w="0"/>
                <a:solidFill>
                  <a:schemeClr val="accent1"/>
                </a:solidFill>
                <a:effectLst>
                  <a:outerShdw blurRad="38100" dist="25400" dir="5400000" algn="ctr" rotWithShape="0">
                    <a:srgbClr val="6E747A">
                      <a:alpha val="43000"/>
                    </a:srgbClr>
                  </a:outerShdw>
                </a:effectLst>
              </a:endParaRPr>
            </a:p>
          </p:txBody>
        </p:sp>
      </p:grpSp>
      <p:cxnSp>
        <p:nvCxnSpPr>
          <p:cNvPr id="37" name="Curved Connector 36"/>
          <p:cNvCxnSpPr>
            <a:stCxn id="35" idx="6"/>
            <a:endCxn id="58" idx="1"/>
          </p:cNvCxnSpPr>
          <p:nvPr/>
        </p:nvCxnSpPr>
        <p:spPr>
          <a:xfrm>
            <a:off x="1215193" y="2060847"/>
            <a:ext cx="836527" cy="270031"/>
          </a:xfrm>
          <a:prstGeom prst="curvedConnector3">
            <a:avLst/>
          </a:prstGeom>
          <a:ln>
            <a:tailEnd type="triangle"/>
          </a:ln>
        </p:spPr>
        <p:style>
          <a:lnRef idx="3">
            <a:schemeClr val="accent6"/>
          </a:lnRef>
          <a:fillRef idx="0">
            <a:schemeClr val="accent6"/>
          </a:fillRef>
          <a:effectRef idx="2">
            <a:schemeClr val="accent6"/>
          </a:effectRef>
          <a:fontRef idx="minor">
            <a:schemeClr val="tx1"/>
          </a:fontRef>
        </p:style>
      </p:cxnSp>
      <p:grpSp>
        <p:nvGrpSpPr>
          <p:cNvPr id="40" name="Group 39"/>
          <p:cNvGrpSpPr/>
          <p:nvPr/>
        </p:nvGrpSpPr>
        <p:grpSpPr>
          <a:xfrm>
            <a:off x="7839415" y="5043663"/>
            <a:ext cx="792088" cy="792088"/>
            <a:chOff x="611560" y="1628800"/>
            <a:chExt cx="792088" cy="792088"/>
          </a:xfrm>
        </p:grpSpPr>
        <p:sp>
          <p:nvSpPr>
            <p:cNvPr id="41" name="Oval 40"/>
            <p:cNvSpPr/>
            <p:nvPr/>
          </p:nvSpPr>
          <p:spPr>
            <a:xfrm>
              <a:off x="611560" y="1628800"/>
              <a:ext cx="792088" cy="79208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t-IT" sz="1400" dirty="0"/>
            </a:p>
          </p:txBody>
        </p:sp>
        <p:sp>
          <p:nvSpPr>
            <p:cNvPr id="42" name="TextBox 41"/>
            <p:cNvSpPr txBox="1"/>
            <p:nvPr/>
          </p:nvSpPr>
          <p:spPr>
            <a:xfrm>
              <a:off x="656386" y="1870955"/>
              <a:ext cx="702436" cy="307777"/>
            </a:xfrm>
            <a:prstGeom prst="rect">
              <a:avLst/>
            </a:prstGeom>
            <a:noFill/>
          </p:spPr>
          <p:txBody>
            <a:bodyPr wrap="none" rtlCol="0">
              <a:spAutoFit/>
            </a:bodyPr>
            <a:lstStyle/>
            <a:p>
              <a:r>
                <a:rPr lang="it-IT" sz="1400" dirty="0" smtClean="0">
                  <a:ln w="0"/>
                  <a:solidFill>
                    <a:schemeClr val="accent1"/>
                  </a:solidFill>
                  <a:effectLst>
                    <a:outerShdw blurRad="38100" dist="25400" dir="5400000" algn="ctr" rotWithShape="0">
                      <a:srgbClr val="6E747A">
                        <a:alpha val="43000"/>
                      </a:srgbClr>
                    </a:outerShdw>
                  </a:effectLst>
                </a:rPr>
                <a:t>Ready</a:t>
              </a:r>
              <a:endParaRPr lang="it-IT" sz="1400" dirty="0">
                <a:ln w="0"/>
                <a:solidFill>
                  <a:schemeClr val="accent1"/>
                </a:solidFill>
                <a:effectLst>
                  <a:outerShdw blurRad="38100" dist="25400" dir="5400000" algn="ctr" rotWithShape="0">
                    <a:srgbClr val="6E747A">
                      <a:alpha val="43000"/>
                    </a:srgbClr>
                  </a:outerShdw>
                </a:effectLst>
              </a:endParaRPr>
            </a:p>
          </p:txBody>
        </p:sp>
      </p:grpSp>
      <p:pic>
        <p:nvPicPr>
          <p:cNvPr id="44" name="Picture 48" descr="esf-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21481"/>
            <a:ext cx="1058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1174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ESF Remote Management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Secure Management the M2M/</a:t>
            </a:r>
            <a:r>
              <a:rPr lang="en-US" dirty="0" err="1" smtClean="0"/>
              <a:t>IoT</a:t>
            </a:r>
            <a:r>
              <a:rPr lang="en-US" dirty="0" smtClean="0"/>
              <a:t> Gateway Middleware</a:t>
            </a:r>
          </a:p>
          <a:p>
            <a:pPr lvl="1"/>
            <a:r>
              <a:rPr lang="en-US" dirty="0" smtClean="0"/>
              <a:t>Provisioning</a:t>
            </a:r>
          </a:p>
          <a:p>
            <a:pPr lvl="1"/>
            <a:r>
              <a:rPr lang="en-US" dirty="0" smtClean="0"/>
              <a:t>Bundle Updates</a:t>
            </a:r>
          </a:p>
          <a:p>
            <a:pPr lvl="1"/>
            <a:r>
              <a:rPr lang="en-US" dirty="0" smtClean="0"/>
              <a:t>Service Configuration</a:t>
            </a:r>
          </a:p>
          <a:p>
            <a:pPr lvl="1"/>
            <a:r>
              <a:rPr lang="en-US" dirty="0" smtClean="0"/>
              <a:t>Remote Executions</a:t>
            </a:r>
          </a:p>
          <a:p>
            <a:pPr lvl="1"/>
            <a:r>
              <a:rPr lang="en-US" dirty="0" smtClean="0"/>
              <a:t>Batch Updates</a:t>
            </a:r>
          </a:p>
          <a:p>
            <a:pPr lvl="1"/>
            <a:r>
              <a:rPr lang="en-US" dirty="0" smtClean="0"/>
              <a:t>Based on </a:t>
            </a:r>
            <a:r>
              <a:rPr lang="en-US" dirty="0" err="1" smtClean="0"/>
              <a:t>OSGi</a:t>
            </a:r>
            <a:r>
              <a:rPr lang="en-US" dirty="0" smtClean="0"/>
              <a:t>; transparent to the developer</a:t>
            </a:r>
          </a:p>
          <a:p>
            <a:pPr lvl="1"/>
            <a:endParaRPr lang="en-US" dirty="0" smtClean="0"/>
          </a:p>
          <a:p>
            <a:r>
              <a:rPr lang="en-US" dirty="0" smtClean="0"/>
              <a:t>Management of the Device</a:t>
            </a:r>
          </a:p>
          <a:p>
            <a:pPr lvl="1"/>
            <a:r>
              <a:rPr lang="en-US" dirty="0" smtClean="0"/>
              <a:t>Full Remote Access</a:t>
            </a:r>
          </a:p>
          <a:p>
            <a:pPr lvl="1"/>
            <a:r>
              <a:rPr lang="en-US" dirty="0"/>
              <a:t>Monitor and </a:t>
            </a:r>
            <a:r>
              <a:rPr lang="en-US" dirty="0" smtClean="0"/>
              <a:t>Diagnostics</a:t>
            </a:r>
          </a:p>
          <a:p>
            <a:pPr lvl="1"/>
            <a:r>
              <a:rPr lang="en-US" dirty="0" smtClean="0"/>
              <a:t>Firmware Updates</a:t>
            </a:r>
          </a:p>
          <a:p>
            <a:pPr lvl="1"/>
            <a:endParaRPr lang="en-US" dirty="0" smtClean="0"/>
          </a:p>
          <a:p>
            <a:r>
              <a:rPr lang="en-US" dirty="0" smtClean="0"/>
              <a:t>One Protocol for Telemetry and Device Management</a:t>
            </a:r>
            <a:endParaRPr lang="en-US" dirty="0"/>
          </a:p>
          <a:p>
            <a:pPr lvl="1"/>
            <a:r>
              <a:rPr lang="en-US" dirty="0" smtClean="0"/>
              <a:t>Single protocol</a:t>
            </a:r>
          </a:p>
          <a:p>
            <a:pPr lvl="1"/>
            <a:r>
              <a:rPr lang="en-US" dirty="0" smtClean="0"/>
              <a:t>Single security</a:t>
            </a:r>
          </a:p>
          <a:p>
            <a:pPr lvl="1"/>
            <a:r>
              <a:rPr lang="en-US" dirty="0" smtClean="0"/>
              <a:t>Simplified deployment</a:t>
            </a:r>
          </a:p>
          <a:p>
            <a:pPr lvl="1"/>
            <a:r>
              <a:rPr lang="en-US" dirty="0" smtClean="0"/>
              <a:t>Simplified management</a:t>
            </a:r>
          </a:p>
          <a:p>
            <a:endParaRPr lang="en-US" dirty="0"/>
          </a:p>
        </p:txBody>
      </p:sp>
      <p:sp>
        <p:nvSpPr>
          <p:cNvPr id="4" name="Text Placeholder 3"/>
          <p:cNvSpPr>
            <a:spLocks noGrp="1"/>
          </p:cNvSpPr>
          <p:nvPr>
            <p:ph type="body" sz="quarter" idx="11"/>
          </p:nvPr>
        </p:nvSpPr>
        <p:spPr/>
        <p:txBody>
          <a:bodyPr/>
          <a:lstStyle/>
          <a:p>
            <a:r>
              <a:rPr lang="en-US" dirty="0" smtClean="0"/>
              <a:t>Overview</a:t>
            </a:r>
            <a:endParaRPr lang="en-US" dirty="0"/>
          </a:p>
        </p:txBody>
      </p:sp>
      <p:sp>
        <p:nvSpPr>
          <p:cNvPr id="13" name="Rectangle 12"/>
          <p:cNvSpPr>
            <a:spLocks noChangeArrowheads="1"/>
          </p:cNvSpPr>
          <p:nvPr/>
        </p:nvSpPr>
        <p:spPr bwMode="auto">
          <a:xfrm>
            <a:off x="6954345" y="5118103"/>
            <a:ext cx="1776248" cy="890311"/>
          </a:xfrm>
          <a:prstGeom prst="rect">
            <a:avLst/>
          </a:prstGeom>
          <a:solidFill>
            <a:schemeClr val="accent3">
              <a:lumMod val="60000"/>
              <a:lumOff val="40000"/>
            </a:schemeClr>
          </a:solidFill>
          <a:ln w="9525">
            <a:solidFill>
              <a:srgbClr val="A0A2A8"/>
            </a:solidFill>
            <a:miter lim="800000"/>
            <a:headEnd/>
            <a:tailEnd/>
          </a:ln>
          <a:effectLst/>
        </p:spPr>
        <p:txBody>
          <a:bodyPr anchor="ctr"/>
          <a:lstStyle/>
          <a:p>
            <a:pPr algn="ctr">
              <a:defRPr/>
            </a:pPr>
            <a:endParaRPr lang="en-US" sz="1600" dirty="0">
              <a:solidFill>
                <a:schemeClr val="bg1"/>
              </a:solidFill>
              <a:latin typeface="+mn-lt"/>
              <a:ea typeface="+mn-ea"/>
              <a:cs typeface="+mn-cs"/>
            </a:endParaRPr>
          </a:p>
        </p:txBody>
      </p:sp>
      <p:cxnSp>
        <p:nvCxnSpPr>
          <p:cNvPr id="16" name="Straight Connector 15"/>
          <p:cNvCxnSpPr>
            <a:stCxn id="13" idx="0"/>
            <a:endCxn id="23" idx="2"/>
          </p:cNvCxnSpPr>
          <p:nvPr/>
        </p:nvCxnSpPr>
        <p:spPr bwMode="auto">
          <a:xfrm flipV="1">
            <a:off x="7842469" y="3683002"/>
            <a:ext cx="0" cy="1435101"/>
          </a:xfrm>
          <a:prstGeom prst="line">
            <a:avLst/>
          </a:prstGeom>
          <a:ln w="19050" cap="flat" cmpd="sng" algn="ctr">
            <a:solidFill>
              <a:srgbClr val="6E7178"/>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bwMode="auto">
          <a:xfrm flipV="1">
            <a:off x="7092293" y="1981195"/>
            <a:ext cx="0" cy="1308100"/>
          </a:xfrm>
          <a:prstGeom prst="line">
            <a:avLst/>
          </a:prstGeom>
          <a:ln w="19050" cap="flat" cmpd="sng" algn="ctr">
            <a:solidFill>
              <a:srgbClr val="6E7178"/>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bwMode="auto">
          <a:xfrm flipV="1">
            <a:off x="7803493" y="1943095"/>
            <a:ext cx="0" cy="1308100"/>
          </a:xfrm>
          <a:prstGeom prst="line">
            <a:avLst/>
          </a:prstGeom>
          <a:ln w="19050" cap="flat" cmpd="sng" algn="ctr">
            <a:solidFill>
              <a:srgbClr val="6E7178"/>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bwMode="auto">
          <a:xfrm flipV="1">
            <a:off x="8514693" y="1930395"/>
            <a:ext cx="0" cy="1308100"/>
          </a:xfrm>
          <a:prstGeom prst="line">
            <a:avLst/>
          </a:prstGeom>
          <a:ln w="19050" cap="flat" cmpd="sng" algn="ctr">
            <a:solidFill>
              <a:srgbClr val="6E7178"/>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0" name="Picture 36" descr="Management.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6812909" y="1635117"/>
            <a:ext cx="574675" cy="574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41" descr="Reports.pn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8219577" y="1649405"/>
            <a:ext cx="564514" cy="5652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37" descr="System.pn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521539" y="1646252"/>
            <a:ext cx="564052" cy="5647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 name="Rectangle 22"/>
          <p:cNvSpPr>
            <a:spLocks noChangeArrowheads="1"/>
          </p:cNvSpPr>
          <p:nvPr/>
        </p:nvSpPr>
        <p:spPr bwMode="auto">
          <a:xfrm>
            <a:off x="6954345" y="3073403"/>
            <a:ext cx="1776248" cy="609599"/>
          </a:xfrm>
          <a:prstGeom prst="rect">
            <a:avLst/>
          </a:prstGeom>
          <a:solidFill>
            <a:srgbClr val="4B90CF"/>
          </a:solidFill>
          <a:ln w="9525">
            <a:solidFill>
              <a:srgbClr val="A0A2A8"/>
            </a:solidFill>
            <a:miter lim="800000"/>
            <a:headEnd/>
            <a:tailEnd/>
          </a:ln>
          <a:effectLst/>
        </p:spPr>
        <p:txBody>
          <a:bodyPr anchor="ctr"/>
          <a:lstStyle/>
          <a:p>
            <a:pPr algn="ctr">
              <a:defRPr/>
            </a:pPr>
            <a:endParaRPr lang="en-US" sz="1600" dirty="0">
              <a:solidFill>
                <a:schemeClr val="bg1"/>
              </a:solidFill>
              <a:latin typeface="+mn-lt"/>
              <a:ea typeface="+mn-ea"/>
              <a:cs typeface="+mn-cs"/>
            </a:endParaRPr>
          </a:p>
        </p:txBody>
      </p:sp>
      <p:pic>
        <p:nvPicPr>
          <p:cNvPr id="24" name="Picture 1" descr="dynagate.pn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7521539" y="5546170"/>
            <a:ext cx="715962" cy="4397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Picture 38" descr="cloud_-_darker.png"/>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7407328" y="3136895"/>
            <a:ext cx="836978" cy="49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 name="Rectangle 24"/>
          <p:cNvSpPr/>
          <p:nvPr/>
        </p:nvSpPr>
        <p:spPr>
          <a:xfrm>
            <a:off x="7768457" y="4094016"/>
            <a:ext cx="1226585" cy="523220"/>
          </a:xfrm>
          <a:prstGeom prst="rect">
            <a:avLst/>
          </a:prstGeom>
        </p:spPr>
        <p:txBody>
          <a:bodyPr wrap="square">
            <a:spAutoFit/>
          </a:bodyPr>
          <a:lstStyle/>
          <a:p>
            <a:pPr algn="ctr"/>
            <a:r>
              <a:rPr lang="en-US" sz="1400" b="1" dirty="0" smtClean="0">
                <a:solidFill>
                  <a:schemeClr val="bg1">
                    <a:lumMod val="65000"/>
                  </a:schemeClr>
                </a:solidFill>
              </a:rPr>
              <a:t>MQTT</a:t>
            </a:r>
          </a:p>
          <a:p>
            <a:pPr algn="ctr"/>
            <a:r>
              <a:rPr lang="en-US" sz="1400" b="1" dirty="0" smtClean="0">
                <a:solidFill>
                  <a:schemeClr val="bg1">
                    <a:lumMod val="65000"/>
                  </a:schemeClr>
                </a:solidFill>
              </a:rPr>
              <a:t>Protocol</a:t>
            </a:r>
            <a:endParaRPr lang="en-US" sz="1400" b="1" dirty="0">
              <a:solidFill>
                <a:schemeClr val="bg1">
                  <a:lumMod val="65000"/>
                </a:schemeClr>
              </a:solidFill>
            </a:endParaRPr>
          </a:p>
        </p:txBody>
      </p:sp>
      <p:pic>
        <p:nvPicPr>
          <p:cNvPr id="32" name="Picture 31"/>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842469" y="4662472"/>
            <a:ext cx="346491" cy="346491"/>
          </a:xfrm>
          <a:prstGeom prst="rect">
            <a:avLst/>
          </a:prstGeom>
        </p:spPr>
      </p:pic>
      <p:pic>
        <p:nvPicPr>
          <p:cNvPr id="33" name="Picture 32"/>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387584" y="2651843"/>
            <a:ext cx="346491" cy="346491"/>
          </a:xfrm>
          <a:prstGeom prst="rect">
            <a:avLst/>
          </a:prstGeom>
        </p:spPr>
      </p:pic>
      <p:pic>
        <p:nvPicPr>
          <p:cNvPr id="34" name="Picture 48" descr="esf-logo.pn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422170" y="5205693"/>
            <a:ext cx="857172" cy="300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732160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ESF Remote Management</a:t>
            </a:r>
            <a:endParaRPr lang="it-IT" dirty="0"/>
          </a:p>
        </p:txBody>
      </p:sp>
      <p:sp>
        <p:nvSpPr>
          <p:cNvPr id="4" name="Text Placeholder 3"/>
          <p:cNvSpPr>
            <a:spLocks noGrp="1"/>
          </p:cNvSpPr>
          <p:nvPr>
            <p:ph type="body" sz="quarter" idx="11"/>
          </p:nvPr>
        </p:nvSpPr>
        <p:spPr/>
        <p:txBody>
          <a:bodyPr/>
          <a:lstStyle/>
          <a:p>
            <a:r>
              <a:rPr lang="it-IT" dirty="0" smtClean="0"/>
              <a:t>Certificate Manager Service</a:t>
            </a:r>
            <a:endParaRPr lang="it-IT" dirty="0"/>
          </a:p>
        </p:txBody>
      </p:sp>
      <p:sp>
        <p:nvSpPr>
          <p:cNvPr id="55" name="Rectangle 54"/>
          <p:cNvSpPr/>
          <p:nvPr/>
        </p:nvSpPr>
        <p:spPr>
          <a:xfrm>
            <a:off x="304800" y="1270249"/>
            <a:ext cx="306760" cy="17120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58" name="Rectangle 57"/>
          <p:cNvSpPr/>
          <p:nvPr/>
        </p:nvSpPr>
        <p:spPr>
          <a:xfrm>
            <a:off x="2051720" y="1664804"/>
            <a:ext cx="4680520" cy="10419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it-IT" dirty="0" smtClean="0"/>
              <a:t>Certificate Manager Service Implementation</a:t>
            </a:r>
            <a:endParaRPr lang="it-IT" dirty="0"/>
          </a:p>
        </p:txBody>
      </p:sp>
      <p:sp>
        <p:nvSpPr>
          <p:cNvPr id="59" name="Rectangle 58"/>
          <p:cNvSpPr/>
          <p:nvPr/>
        </p:nvSpPr>
        <p:spPr>
          <a:xfrm>
            <a:off x="2195736" y="2214736"/>
            <a:ext cx="4392488" cy="38606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it-IT" sz="1600" dirty="0" smtClean="0"/>
              <a:t>Stores Device Management Certificate</a:t>
            </a:r>
            <a:endParaRPr lang="it-IT" sz="1600" dirty="0"/>
          </a:p>
        </p:txBody>
      </p:sp>
      <p:sp>
        <p:nvSpPr>
          <p:cNvPr id="69" name="TextBox 68"/>
          <p:cNvSpPr txBox="1"/>
          <p:nvPr/>
        </p:nvSpPr>
        <p:spPr>
          <a:xfrm>
            <a:off x="395536" y="4839543"/>
            <a:ext cx="6840760" cy="923330"/>
          </a:xfrm>
          <a:prstGeom prst="rect">
            <a:avLst/>
          </a:prstGeom>
          <a:noFill/>
        </p:spPr>
        <p:txBody>
          <a:bodyPr wrap="square" rtlCol="0">
            <a:spAutoFit/>
          </a:bodyPr>
          <a:lstStyle/>
          <a:p>
            <a:r>
              <a:rPr lang="it-IT" dirty="0" smtClean="0"/>
              <a:t>Certificate Manager Service is used to get the certificates for SSL communication and to verify the signature of Device Management messages coming from the Cloud</a:t>
            </a:r>
          </a:p>
        </p:txBody>
      </p:sp>
      <p:grpSp>
        <p:nvGrpSpPr>
          <p:cNvPr id="72" name="Group 71"/>
          <p:cNvGrpSpPr/>
          <p:nvPr/>
        </p:nvGrpSpPr>
        <p:grpSpPr>
          <a:xfrm>
            <a:off x="7740352" y="728804"/>
            <a:ext cx="1008111" cy="936000"/>
            <a:chOff x="7704348" y="1270248"/>
            <a:chExt cx="1008111" cy="936000"/>
          </a:xfrm>
        </p:grpSpPr>
        <p:sp>
          <p:nvSpPr>
            <p:cNvPr id="70" name="Oval 69"/>
            <p:cNvSpPr/>
            <p:nvPr/>
          </p:nvSpPr>
          <p:spPr>
            <a:xfrm>
              <a:off x="7740352" y="1270248"/>
              <a:ext cx="936104" cy="9360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it-IT" dirty="0"/>
            </a:p>
          </p:txBody>
        </p:sp>
        <p:sp>
          <p:nvSpPr>
            <p:cNvPr id="71" name="TextBox 70"/>
            <p:cNvSpPr txBox="1"/>
            <p:nvPr/>
          </p:nvSpPr>
          <p:spPr>
            <a:xfrm>
              <a:off x="7704348" y="1414517"/>
              <a:ext cx="1008111" cy="646331"/>
            </a:xfrm>
            <a:prstGeom prst="rect">
              <a:avLst/>
            </a:prstGeom>
            <a:noFill/>
          </p:spPr>
          <p:txBody>
            <a:bodyPr wrap="square" rtlCol="0">
              <a:spAutoFit/>
            </a:bodyPr>
            <a:lstStyle/>
            <a:p>
              <a:pPr algn="ctr"/>
              <a:r>
                <a:rPr lang="it-IT" dirty="0" smtClean="0"/>
                <a:t>Crypto Service</a:t>
              </a:r>
              <a:endParaRPr lang="it-IT" dirty="0"/>
            </a:p>
          </p:txBody>
        </p:sp>
      </p:grpSp>
      <p:cxnSp>
        <p:nvCxnSpPr>
          <p:cNvPr id="74" name="Curved Connector 73"/>
          <p:cNvCxnSpPr>
            <a:stCxn id="71" idx="1"/>
            <a:endCxn id="58" idx="0"/>
          </p:cNvCxnSpPr>
          <p:nvPr/>
        </p:nvCxnSpPr>
        <p:spPr>
          <a:xfrm rot="10800000" flipV="1">
            <a:off x="4391980" y="1196238"/>
            <a:ext cx="3348372" cy="468565"/>
          </a:xfrm>
          <a:prstGeom prst="curvedConnector2">
            <a:avLst/>
          </a:prstGeom>
          <a:ln>
            <a:prstDash val="sysDash"/>
            <a:tailEnd type="triangle"/>
          </a:ln>
        </p:spPr>
        <p:style>
          <a:lnRef idx="2">
            <a:schemeClr val="accent5"/>
          </a:lnRef>
          <a:fillRef idx="0">
            <a:schemeClr val="accent5"/>
          </a:fillRef>
          <a:effectRef idx="1">
            <a:schemeClr val="accent5"/>
          </a:effectRef>
          <a:fontRef idx="minor">
            <a:schemeClr val="tx1"/>
          </a:fontRef>
        </p:style>
      </p:cxnSp>
      <p:sp>
        <p:nvSpPr>
          <p:cNvPr id="32" name="Rectangle 31"/>
          <p:cNvSpPr/>
          <p:nvPr/>
        </p:nvSpPr>
        <p:spPr>
          <a:xfrm>
            <a:off x="2051720" y="2706762"/>
            <a:ext cx="4680520" cy="5863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t-IT"/>
          </a:p>
        </p:txBody>
      </p:sp>
      <p:sp>
        <p:nvSpPr>
          <p:cNvPr id="33" name="Rectangle 32"/>
          <p:cNvSpPr/>
          <p:nvPr/>
        </p:nvSpPr>
        <p:spPr>
          <a:xfrm>
            <a:off x="2195736" y="2818800"/>
            <a:ext cx="4392488" cy="38606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it-IT" sz="1600" dirty="0" smtClean="0"/>
              <a:t>Verifies DM Message signature</a:t>
            </a:r>
            <a:endParaRPr lang="it-IT" sz="1600" dirty="0"/>
          </a:p>
        </p:txBody>
      </p:sp>
      <p:sp>
        <p:nvSpPr>
          <p:cNvPr id="38" name="Rectangle 37"/>
          <p:cNvSpPr/>
          <p:nvPr/>
        </p:nvSpPr>
        <p:spPr>
          <a:xfrm>
            <a:off x="2051720" y="3299478"/>
            <a:ext cx="4680520" cy="5863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t-IT"/>
          </a:p>
        </p:txBody>
      </p:sp>
      <p:sp>
        <p:nvSpPr>
          <p:cNvPr id="39" name="Rectangle 38"/>
          <p:cNvSpPr/>
          <p:nvPr/>
        </p:nvSpPr>
        <p:spPr>
          <a:xfrm>
            <a:off x="2195736" y="3411516"/>
            <a:ext cx="4392488" cy="38606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it-IT" sz="1600" dirty="0" smtClean="0"/>
              <a:t>Get SSL Certificate</a:t>
            </a:r>
            <a:endParaRPr lang="it-IT" sz="1600" dirty="0"/>
          </a:p>
        </p:txBody>
      </p:sp>
      <p:cxnSp>
        <p:nvCxnSpPr>
          <p:cNvPr id="11" name="Curved Connector 10"/>
          <p:cNvCxnSpPr>
            <a:stCxn id="12" idx="3"/>
            <a:endCxn id="58" idx="1"/>
          </p:cNvCxnSpPr>
          <p:nvPr/>
        </p:nvCxnSpPr>
        <p:spPr>
          <a:xfrm>
            <a:off x="1457654" y="1830931"/>
            <a:ext cx="594066" cy="354852"/>
          </a:xfrm>
          <a:prstGeom prst="curvedConnector3">
            <a:avLst/>
          </a:prstGeom>
          <a:ln>
            <a:tailEnd type="triangle"/>
          </a:ln>
        </p:spPr>
        <p:style>
          <a:lnRef idx="3">
            <a:schemeClr val="accent6"/>
          </a:lnRef>
          <a:fillRef idx="0">
            <a:schemeClr val="accent6"/>
          </a:fillRef>
          <a:effectRef idx="2">
            <a:schemeClr val="accent6"/>
          </a:effectRef>
          <a:fontRef idx="minor">
            <a:schemeClr val="tx1"/>
          </a:fontRef>
        </p:style>
      </p:cxnSp>
      <p:sp>
        <p:nvSpPr>
          <p:cNvPr id="12" name="Rectangle 11"/>
          <p:cNvSpPr/>
          <p:nvPr/>
        </p:nvSpPr>
        <p:spPr>
          <a:xfrm>
            <a:off x="305526" y="1664803"/>
            <a:ext cx="1152128" cy="33225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t-IT" sz="1400" dirty="0" smtClean="0"/>
              <a:t>Provisioning</a:t>
            </a:r>
            <a:endParaRPr lang="it-IT" sz="1400" dirty="0"/>
          </a:p>
        </p:txBody>
      </p:sp>
      <p:sp>
        <p:nvSpPr>
          <p:cNvPr id="54" name="Rectangle 53"/>
          <p:cNvSpPr/>
          <p:nvPr/>
        </p:nvSpPr>
        <p:spPr>
          <a:xfrm>
            <a:off x="304800" y="2708745"/>
            <a:ext cx="1242864" cy="58438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t-IT" sz="1400" dirty="0" smtClean="0"/>
              <a:t>DM Message Received</a:t>
            </a:r>
            <a:endParaRPr lang="it-IT" sz="1400" dirty="0"/>
          </a:p>
        </p:txBody>
      </p:sp>
      <p:cxnSp>
        <p:nvCxnSpPr>
          <p:cNvPr id="16" name="Curved Connector 15"/>
          <p:cNvCxnSpPr>
            <a:stCxn id="54" idx="3"/>
            <a:endCxn id="32" idx="1"/>
          </p:cNvCxnSpPr>
          <p:nvPr/>
        </p:nvCxnSpPr>
        <p:spPr>
          <a:xfrm flipV="1">
            <a:off x="1547664" y="2999945"/>
            <a:ext cx="504056" cy="991"/>
          </a:xfrm>
          <a:prstGeom prst="curvedConnector3">
            <a:avLst/>
          </a:prstGeom>
          <a:ln>
            <a:tailEnd type="triangle"/>
          </a:ln>
        </p:spPr>
        <p:style>
          <a:lnRef idx="3">
            <a:schemeClr val="accent6"/>
          </a:lnRef>
          <a:fillRef idx="0">
            <a:schemeClr val="accent6"/>
          </a:fillRef>
          <a:effectRef idx="2">
            <a:schemeClr val="accent6"/>
          </a:effectRef>
          <a:fontRef idx="minor">
            <a:schemeClr val="tx1"/>
          </a:fontRef>
        </p:style>
      </p:cxnSp>
      <p:sp>
        <p:nvSpPr>
          <p:cNvPr id="56" name="Rectangle 55"/>
          <p:cNvSpPr/>
          <p:nvPr/>
        </p:nvSpPr>
        <p:spPr>
          <a:xfrm>
            <a:off x="304800" y="3843068"/>
            <a:ext cx="1152128" cy="33225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t-IT" sz="1400" dirty="0" smtClean="0"/>
              <a:t>Connect</a:t>
            </a:r>
            <a:endParaRPr lang="it-IT" sz="1400" dirty="0"/>
          </a:p>
        </p:txBody>
      </p:sp>
      <p:cxnSp>
        <p:nvCxnSpPr>
          <p:cNvPr id="18" name="Curved Connector 17"/>
          <p:cNvCxnSpPr>
            <a:stCxn id="56" idx="3"/>
            <a:endCxn id="38" idx="1"/>
          </p:cNvCxnSpPr>
          <p:nvPr/>
        </p:nvCxnSpPr>
        <p:spPr>
          <a:xfrm flipV="1">
            <a:off x="1456928" y="3592661"/>
            <a:ext cx="594792" cy="416535"/>
          </a:xfrm>
          <a:prstGeom prst="curvedConnector3">
            <a:avLst/>
          </a:prstGeom>
          <a:ln>
            <a:tailEnd type="triangle"/>
          </a:ln>
        </p:spPr>
        <p:style>
          <a:lnRef idx="3">
            <a:schemeClr val="accent6"/>
          </a:lnRef>
          <a:fillRef idx="0">
            <a:schemeClr val="accent6"/>
          </a:fillRef>
          <a:effectRef idx="2">
            <a:schemeClr val="accent6"/>
          </a:effectRef>
          <a:fontRef idx="minor">
            <a:schemeClr val="tx1"/>
          </a:fontRef>
        </p:style>
      </p:cxnSp>
      <p:pic>
        <p:nvPicPr>
          <p:cNvPr id="64" name="Picture 48" descr="esf-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66005" y="426524"/>
            <a:ext cx="1058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2329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olo 1"/>
          <p:cNvSpPr>
            <a:spLocks noGrp="1"/>
          </p:cNvSpPr>
          <p:nvPr>
            <p:ph type="title"/>
          </p:nvPr>
        </p:nvSpPr>
        <p:spPr/>
        <p:txBody>
          <a:bodyPr/>
          <a:lstStyle/>
          <a:p>
            <a:pPr eaLnBrk="1" hangingPunct="1"/>
            <a:r>
              <a:rPr lang="it-IT" altLang="en-US" dirty="0"/>
              <a:t>Disclaimer</a:t>
            </a:r>
          </a:p>
        </p:txBody>
      </p:sp>
      <p:sp>
        <p:nvSpPr>
          <p:cNvPr id="19458" name="Segnaposto contenuto 2"/>
          <p:cNvSpPr>
            <a:spLocks noGrp="1"/>
          </p:cNvSpPr>
          <p:nvPr>
            <p:ph idx="1"/>
          </p:nvPr>
        </p:nvSpPr>
        <p:spPr>
          <a:xfrm>
            <a:off x="304800" y="1412875"/>
            <a:ext cx="8534400" cy="4824413"/>
          </a:xfrm>
        </p:spPr>
        <p:txBody>
          <a:bodyPr/>
          <a:lstStyle/>
          <a:p>
            <a:pPr marL="0" indent="0" eaLnBrk="1" hangingPunct="1">
              <a:lnSpc>
                <a:spcPct val="90000"/>
              </a:lnSpc>
              <a:spcBef>
                <a:spcPct val="50000"/>
              </a:spcBef>
              <a:buFontTx/>
              <a:buNone/>
            </a:pPr>
            <a:r>
              <a:rPr lang="en-AU" sz="1200" dirty="0">
                <a:latin typeface="Arial" charset="0"/>
                <a:ea typeface="ＭＳ Ｐゴシック" charset="0"/>
                <a:cs typeface="ＭＳ Ｐゴシック" charset="0"/>
              </a:rPr>
              <a:t>This presentation has been prepared by Eurotech </a:t>
            </a:r>
            <a:r>
              <a:rPr lang="en-AU" sz="1200" dirty="0" err="1">
                <a:latin typeface="Arial" charset="0"/>
                <a:ea typeface="ＭＳ Ｐゴシック" charset="0"/>
                <a:cs typeface="ＭＳ Ｐゴシック" charset="0"/>
              </a:rPr>
              <a:t>S.p.A</a:t>
            </a:r>
            <a:r>
              <a:rPr lang="en-AU" sz="1200" dirty="0">
                <a:latin typeface="Arial" charset="0"/>
                <a:ea typeface="ＭＳ Ｐゴシック" charset="0"/>
                <a:cs typeface="ＭＳ Ｐゴシック" charset="0"/>
              </a:rPr>
              <a:t>. (or “Eurotech”) and has to be read in conjunction with its oral presentation.</a:t>
            </a:r>
          </a:p>
          <a:p>
            <a:pPr marL="0" indent="0" eaLnBrk="1" hangingPunct="1">
              <a:lnSpc>
                <a:spcPct val="90000"/>
              </a:lnSpc>
              <a:spcBef>
                <a:spcPct val="50000"/>
              </a:spcBef>
              <a:buFontTx/>
              <a:buNone/>
            </a:pPr>
            <a:r>
              <a:rPr lang="en-AU" sz="1200" dirty="0">
                <a:latin typeface="Arial" charset="0"/>
                <a:ea typeface="ＭＳ Ｐゴシック" charset="0"/>
                <a:cs typeface="ＭＳ Ｐゴシック" charset="0"/>
              </a:rPr>
              <a:t>The information contained in this presentation does nor purport to be comprehensive. Neither Eurotech nor any of its officers, employees, advisers or agents accepts any responsibility for/or makes any representation or warranty, express or implied, as to the truth, fullness, accuracy or completeness of the information in this presentation (or whether any information has been omitted from the presentation) or any other information relating to Eurotech, its subsidiaries or associated companies, whether written, oral or in a visual or electric form, transmitted or made available.</a:t>
            </a:r>
          </a:p>
          <a:p>
            <a:pPr marL="0" indent="0" eaLnBrk="1" hangingPunct="1">
              <a:lnSpc>
                <a:spcPct val="90000"/>
              </a:lnSpc>
              <a:spcBef>
                <a:spcPct val="50000"/>
              </a:spcBef>
              <a:buFontTx/>
              <a:buNone/>
            </a:pPr>
            <a:r>
              <a:rPr lang="en-AU" sz="1200" dirty="0">
                <a:latin typeface="Arial" charset="0"/>
                <a:ea typeface="ＭＳ Ｐゴシック" charset="0"/>
                <a:cs typeface="ＭＳ Ｐゴシック" charset="0"/>
              </a:rPr>
              <a:t>This document is confidential and is being provided to you solely for your information and may not be reproduced, further distributed to any other person or published, in whole or in part, for any purpose.</a:t>
            </a:r>
          </a:p>
          <a:p>
            <a:pPr marL="0" indent="0" eaLnBrk="1" hangingPunct="1">
              <a:lnSpc>
                <a:spcPct val="90000"/>
              </a:lnSpc>
              <a:spcBef>
                <a:spcPct val="50000"/>
              </a:spcBef>
              <a:buFontTx/>
              <a:buNone/>
            </a:pPr>
            <a:r>
              <a:rPr lang="en-AU" sz="1200" dirty="0">
                <a:latin typeface="Arial" charset="0"/>
                <a:ea typeface="ＭＳ Ｐゴシック" charset="0"/>
                <a:cs typeface="ＭＳ Ｐゴシック" charset="0"/>
              </a:rPr>
              <a:t>The distribution of this document in other jurisdictions may be restricted by law, and persons into whose possession this document comes should inform themselves about, and observe, any such restrictions.</a:t>
            </a:r>
          </a:p>
          <a:p>
            <a:pPr marL="0" indent="0" eaLnBrk="1" hangingPunct="1">
              <a:lnSpc>
                <a:spcPct val="90000"/>
              </a:lnSpc>
              <a:spcBef>
                <a:spcPct val="50000"/>
              </a:spcBef>
              <a:buFontTx/>
              <a:buNone/>
            </a:pPr>
            <a:r>
              <a:rPr lang="en-US" sz="1200" dirty="0">
                <a:latin typeface="Arial" charset="0"/>
                <a:ea typeface="ＭＳ Ｐゴシック" charset="0"/>
                <a:cs typeface="ＭＳ Ｐゴシック" charset="0"/>
              </a:rPr>
              <a:t>This document is directed only at relevant persons.  Other persons should not act or rely on this document or any of its contents. </a:t>
            </a:r>
          </a:p>
          <a:p>
            <a:pPr marL="0" indent="0" eaLnBrk="1" hangingPunct="1">
              <a:lnSpc>
                <a:spcPct val="90000"/>
              </a:lnSpc>
              <a:spcBef>
                <a:spcPct val="50000"/>
              </a:spcBef>
              <a:buFontTx/>
              <a:buNone/>
            </a:pPr>
            <a:r>
              <a:rPr lang="en-US" sz="1200" dirty="0">
                <a:latin typeface="Arial" charset="0"/>
                <a:ea typeface="ＭＳ Ｐゴシック" charset="0"/>
                <a:cs typeface="ＭＳ Ｐゴシック" charset="0"/>
              </a:rPr>
              <a:t>No reliance may be placed for any purposes whatsoever on the information contained in this document or any other material discussed during this presentation, or on its completeness, accuracy or fairness. </a:t>
            </a:r>
          </a:p>
          <a:p>
            <a:pPr marL="0" indent="0" eaLnBrk="1" hangingPunct="1">
              <a:lnSpc>
                <a:spcPct val="90000"/>
              </a:lnSpc>
              <a:spcBef>
                <a:spcPct val="50000"/>
              </a:spcBef>
              <a:buFontTx/>
              <a:buNone/>
            </a:pPr>
            <a:r>
              <a:rPr lang="en-US" sz="1200" dirty="0">
                <a:latin typeface="Arial" charset="0"/>
                <a:ea typeface="ＭＳ Ｐゴシック" charset="0"/>
                <a:cs typeface="ＭＳ Ｐゴシック" charset="0"/>
              </a:rPr>
              <a:t>The information in this document and any other material discussed at this presentation is subject to verification, completion and change.</a:t>
            </a:r>
          </a:p>
          <a:p>
            <a:pPr marL="0" indent="0" eaLnBrk="1" hangingPunct="1">
              <a:lnSpc>
                <a:spcPct val="90000"/>
              </a:lnSpc>
              <a:spcBef>
                <a:spcPct val="50000"/>
              </a:spcBef>
              <a:buFontTx/>
              <a:buNone/>
            </a:pPr>
            <a:r>
              <a:rPr lang="en-US" sz="1200" dirty="0">
                <a:latin typeface="Arial" charset="0"/>
                <a:ea typeface="ＭＳ Ｐゴシック" charset="0"/>
                <a:cs typeface="ＭＳ Ｐゴシック" charset="0"/>
              </a:rPr>
              <a:t>The information and opinions contained in this document are provided as at the date of the presentation and are subject to change without notice.</a:t>
            </a:r>
          </a:p>
          <a:p>
            <a:pPr marL="0" indent="0" eaLnBrk="1" hangingPunct="1">
              <a:lnSpc>
                <a:spcPct val="90000"/>
              </a:lnSpc>
              <a:spcBef>
                <a:spcPct val="50000"/>
              </a:spcBef>
              <a:buFontTx/>
              <a:buNone/>
            </a:pPr>
            <a:r>
              <a:rPr lang="en-US" sz="1200" dirty="0">
                <a:latin typeface="Arial" charset="0"/>
                <a:ea typeface="ＭＳ Ｐゴシック" charset="0"/>
                <a:cs typeface="ＭＳ Ｐゴシック" charset="0"/>
              </a:rPr>
              <a:t>Some of the information is still in draft form and will only be finalized.</a:t>
            </a:r>
          </a:p>
          <a:p>
            <a:pPr marL="0" indent="0" eaLnBrk="1" hangingPunct="1">
              <a:lnSpc>
                <a:spcPct val="90000"/>
              </a:lnSpc>
              <a:spcBef>
                <a:spcPct val="50000"/>
              </a:spcBef>
              <a:buFontTx/>
              <a:buNone/>
            </a:pPr>
            <a:r>
              <a:rPr lang="en-US" sz="1200" dirty="0">
                <a:latin typeface="Arial" charset="0"/>
                <a:ea typeface="ＭＳ Ｐゴシック" charset="0"/>
                <a:cs typeface="ＭＳ Ｐゴシック" charset="0"/>
              </a:rPr>
              <a:t>By attending the presentation you agree to be bound by the foregoing terms.</a:t>
            </a:r>
          </a:p>
          <a:p>
            <a:pPr marL="0" indent="0" eaLnBrk="1" hangingPunct="1">
              <a:lnSpc>
                <a:spcPct val="90000"/>
              </a:lnSpc>
              <a:spcBef>
                <a:spcPct val="50000"/>
              </a:spcBef>
              <a:buFontTx/>
              <a:buNone/>
            </a:pPr>
            <a:r>
              <a:rPr lang="en-US" sz="1200" dirty="0">
                <a:latin typeface="Arial" charset="0"/>
                <a:ea typeface="ＭＳ Ｐゴシック" charset="0"/>
                <a:cs typeface="ＭＳ Ｐゴシック" charset="0"/>
              </a:rPr>
              <a:t>Trademarks or Registered Trademarks are the property of their respective owners.</a:t>
            </a:r>
          </a:p>
        </p:txBody>
      </p:sp>
    </p:spTree>
    <p:extLst>
      <p:ext uri="{BB962C8B-B14F-4D97-AF65-F5344CB8AC3E}">
        <p14:creationId xmlns:p14="http://schemas.microsoft.com/office/powerpoint/2010/main" val="34081492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ESF Remote </a:t>
            </a:r>
            <a:r>
              <a:rPr lang="en-US" dirty="0" smtClean="0"/>
              <a:t>Management</a:t>
            </a:r>
            <a:endParaRPr lang="en-US" dirty="0"/>
          </a:p>
        </p:txBody>
      </p:sp>
      <p:sp>
        <p:nvSpPr>
          <p:cNvPr id="3" name="Content Placeholder 2"/>
          <p:cNvSpPr>
            <a:spLocks noGrp="1"/>
          </p:cNvSpPr>
          <p:nvPr>
            <p:ph idx="1"/>
          </p:nvPr>
        </p:nvSpPr>
        <p:spPr>
          <a:xfrm>
            <a:off x="5833240" y="1412776"/>
            <a:ext cx="3005959" cy="4824512"/>
          </a:xfrm>
        </p:spPr>
        <p:txBody>
          <a:bodyPr>
            <a:normAutofit fontScale="85000" lnSpcReduction="20000"/>
          </a:bodyPr>
          <a:lstStyle/>
          <a:p>
            <a:pPr marL="0" indent="0">
              <a:buNone/>
            </a:pPr>
            <a:r>
              <a:rPr lang="en-US" sz="1800" dirty="0" smtClean="0"/>
              <a:t>	      Guarantees</a:t>
            </a:r>
          </a:p>
          <a:p>
            <a:pPr lvl="1"/>
            <a:r>
              <a:rPr lang="en-US" sz="1800" dirty="0" smtClean="0"/>
              <a:t>Integrity</a:t>
            </a:r>
            <a:endParaRPr lang="en-US" sz="1800" dirty="0"/>
          </a:p>
          <a:p>
            <a:pPr lvl="1"/>
            <a:r>
              <a:rPr lang="en-US" sz="1800" dirty="0" smtClean="0"/>
              <a:t>Authenticity</a:t>
            </a:r>
            <a:endParaRPr lang="en-US" sz="1800" dirty="0"/>
          </a:p>
          <a:p>
            <a:pPr lvl="1"/>
            <a:r>
              <a:rPr lang="en-US" sz="1800" dirty="0" smtClean="0"/>
              <a:t>Non</a:t>
            </a:r>
            <a:r>
              <a:rPr lang="en-US" sz="1800" dirty="0"/>
              <a:t>-repudiation of </a:t>
            </a:r>
            <a:r>
              <a:rPr lang="en-US" sz="1800" dirty="0" smtClean="0"/>
              <a:t>origin</a:t>
            </a:r>
            <a:br>
              <a:rPr lang="en-US" sz="1800" dirty="0" smtClean="0"/>
            </a:br>
            <a:endParaRPr lang="en-US" sz="1800" dirty="0"/>
          </a:p>
          <a:p>
            <a:r>
              <a:rPr lang="en-US" sz="1800" dirty="0" smtClean="0"/>
              <a:t>Certificate Management</a:t>
            </a:r>
          </a:p>
          <a:p>
            <a:pPr lvl="1"/>
            <a:r>
              <a:rPr lang="en-US" sz="1800" dirty="0"/>
              <a:t>Dedicated administrative  web panel</a:t>
            </a:r>
          </a:p>
          <a:p>
            <a:pPr lvl="1"/>
            <a:r>
              <a:rPr lang="en-US" sz="1800" dirty="0"/>
              <a:t>Standard X509 certificate format</a:t>
            </a:r>
          </a:p>
          <a:p>
            <a:pPr lvl="1"/>
            <a:r>
              <a:rPr lang="en-US" sz="1800" dirty="0" smtClean="0"/>
              <a:t>Certificate chain support</a:t>
            </a:r>
            <a:endParaRPr lang="en-US" sz="1800" dirty="0"/>
          </a:p>
          <a:p>
            <a:pPr lvl="1"/>
            <a:r>
              <a:rPr lang="en-US" sz="1800" dirty="0"/>
              <a:t>Certificate validations and export functionalities</a:t>
            </a:r>
          </a:p>
          <a:p>
            <a:pPr lvl="1"/>
            <a:r>
              <a:rPr lang="en-US" sz="1800" dirty="0" smtClean="0"/>
              <a:t>Trusted message server </a:t>
            </a:r>
            <a:r>
              <a:rPr lang="en-US" sz="1800" dirty="0"/>
              <a:t>s</a:t>
            </a:r>
            <a:r>
              <a:rPr lang="en-US" sz="1800" dirty="0" smtClean="0"/>
              <a:t>igned </a:t>
            </a:r>
            <a:r>
              <a:rPr lang="en-US" sz="1800" dirty="0"/>
              <a:t>d</a:t>
            </a:r>
            <a:r>
              <a:rPr lang="en-US" sz="1800" dirty="0" smtClean="0"/>
              <a:t>igest over MQTT</a:t>
            </a:r>
          </a:p>
          <a:p>
            <a:pPr lvl="1"/>
            <a:r>
              <a:rPr lang="it-IT" sz="1800" dirty="0"/>
              <a:t>EDC </a:t>
            </a:r>
            <a:r>
              <a:rPr lang="it-IT" sz="1800" dirty="0" err="1"/>
              <a:t>jobs</a:t>
            </a:r>
            <a:r>
              <a:rPr lang="it-IT" sz="1800" dirty="0"/>
              <a:t> to </a:t>
            </a:r>
            <a:r>
              <a:rPr lang="it-IT" sz="1800" dirty="0" err="1"/>
              <a:t>provision</a:t>
            </a:r>
            <a:r>
              <a:rPr lang="it-IT" sz="1800" dirty="0"/>
              <a:t>, update and </a:t>
            </a:r>
            <a:r>
              <a:rPr lang="it-IT" sz="1800" dirty="0" err="1"/>
              <a:t>revoke</a:t>
            </a:r>
            <a:r>
              <a:rPr lang="it-IT" sz="1800" dirty="0"/>
              <a:t> </a:t>
            </a:r>
            <a:r>
              <a:rPr lang="it-IT" sz="1800" dirty="0" err="1"/>
              <a:t>certificates</a:t>
            </a:r>
            <a:endParaRPr lang="en-US" sz="1800" dirty="0"/>
          </a:p>
        </p:txBody>
      </p:sp>
      <p:sp>
        <p:nvSpPr>
          <p:cNvPr id="4" name="Text Placeholder 3"/>
          <p:cNvSpPr>
            <a:spLocks noGrp="1"/>
          </p:cNvSpPr>
          <p:nvPr>
            <p:ph type="body" sz="quarter" idx="11"/>
          </p:nvPr>
        </p:nvSpPr>
        <p:spPr/>
        <p:txBody>
          <a:bodyPr/>
          <a:lstStyle/>
          <a:p>
            <a:r>
              <a:rPr lang="en-US" dirty="0"/>
              <a:t>Secure </a:t>
            </a:r>
            <a:r>
              <a:rPr lang="en-US" dirty="0" smtClean="0"/>
              <a:t>and Signed Communication</a:t>
            </a:r>
            <a:endParaRPr lang="en-US" dirty="0"/>
          </a:p>
        </p:txBody>
      </p:sp>
      <p:sp>
        <p:nvSpPr>
          <p:cNvPr id="49" name="Rettangolo arrotondato 48"/>
          <p:cNvSpPr/>
          <p:nvPr/>
        </p:nvSpPr>
        <p:spPr>
          <a:xfrm>
            <a:off x="3708272" y="2415152"/>
            <a:ext cx="2059455" cy="2796683"/>
          </a:xfrm>
          <a:prstGeom prst="roundRect">
            <a:avLst/>
          </a:prstGeom>
          <a:solidFill>
            <a:schemeClr val="tx2">
              <a:lumMod val="40000"/>
              <a:lumOff val="60000"/>
            </a:schemeClr>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0" name="Rettangolo arrotondato 49"/>
          <p:cNvSpPr/>
          <p:nvPr/>
        </p:nvSpPr>
        <p:spPr>
          <a:xfrm>
            <a:off x="3834969" y="3904330"/>
            <a:ext cx="1850127" cy="1037832"/>
          </a:xfrm>
          <a:prstGeom prst="roundRect">
            <a:avLst/>
          </a:prstGeom>
          <a:solidFill>
            <a:schemeClr val="tx2">
              <a:lumMod val="60000"/>
              <a:lumOff val="40000"/>
            </a:schemeClr>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Rettangolo arrotondato 50"/>
          <p:cNvSpPr/>
          <p:nvPr/>
        </p:nvSpPr>
        <p:spPr>
          <a:xfrm>
            <a:off x="310219" y="2765320"/>
            <a:ext cx="1776762" cy="2085294"/>
          </a:xfrm>
          <a:prstGeom prst="roundRect">
            <a:avLst/>
          </a:prstGeom>
          <a:solidFill>
            <a:schemeClr val="tx2">
              <a:lumMod val="40000"/>
              <a:lumOff val="60000"/>
            </a:schemeClr>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52" name="Connettore 2 51"/>
          <p:cNvCxnSpPr>
            <a:stCxn id="49" idx="1"/>
            <a:endCxn id="51" idx="3"/>
          </p:cNvCxnSpPr>
          <p:nvPr/>
        </p:nvCxnSpPr>
        <p:spPr>
          <a:xfrm flipH="1" flipV="1">
            <a:off x="2086981" y="3807967"/>
            <a:ext cx="1621291" cy="5527"/>
          </a:xfrm>
          <a:prstGeom prst="straightConnector1">
            <a:avLst/>
          </a:prstGeom>
          <a:ln w="139700" cmpd="sng">
            <a:solidFill>
              <a:schemeClr val="tx2"/>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53" name="Rettangolo arrotondato 52"/>
          <p:cNvSpPr/>
          <p:nvPr/>
        </p:nvSpPr>
        <p:spPr>
          <a:xfrm>
            <a:off x="3910384" y="2989650"/>
            <a:ext cx="1700729" cy="485228"/>
          </a:xfrm>
          <a:prstGeom prst="roundRect">
            <a:avLst/>
          </a:prstGeom>
          <a:solidFill>
            <a:schemeClr val="accent1">
              <a:lumMod val="40000"/>
              <a:lumOff val="60000"/>
            </a:schemeClr>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solidFill>
                  <a:schemeClr val="bg2">
                    <a:lumMod val="25000"/>
                  </a:schemeClr>
                </a:solidFill>
              </a:rPr>
              <a:t>PKI - Certificate Management</a:t>
            </a:r>
            <a:endParaRPr lang="it-IT" sz="1200" dirty="0">
              <a:solidFill>
                <a:schemeClr val="bg2">
                  <a:lumMod val="25000"/>
                </a:schemeClr>
              </a:solidFill>
            </a:endParaRPr>
          </a:p>
        </p:txBody>
      </p:sp>
      <p:sp>
        <p:nvSpPr>
          <p:cNvPr id="54" name="Rettangolo arrotondato 53"/>
          <p:cNvSpPr/>
          <p:nvPr/>
        </p:nvSpPr>
        <p:spPr>
          <a:xfrm>
            <a:off x="504112" y="3249757"/>
            <a:ext cx="1388977" cy="369134"/>
          </a:xfrm>
          <a:prstGeom prst="roundRect">
            <a:avLst/>
          </a:prstGeom>
          <a:solidFill>
            <a:schemeClr val="tx2"/>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smtClean="0">
                <a:solidFill>
                  <a:schemeClr val="bg1"/>
                </a:solidFill>
              </a:rPr>
              <a:t>ESF Security </a:t>
            </a:r>
            <a:r>
              <a:rPr lang="it-IT" sz="900" dirty="0" err="1" smtClean="0">
                <a:solidFill>
                  <a:schemeClr val="bg1"/>
                </a:solidFill>
              </a:rPr>
              <a:t>Bundles</a:t>
            </a:r>
            <a:endParaRPr lang="it-IT" sz="900" dirty="0">
              <a:solidFill>
                <a:schemeClr val="bg1"/>
              </a:solidFill>
            </a:endParaRPr>
          </a:p>
        </p:txBody>
      </p:sp>
      <p:sp>
        <p:nvSpPr>
          <p:cNvPr id="55" name="CasellaDiTesto 54"/>
          <p:cNvSpPr txBox="1"/>
          <p:nvPr/>
        </p:nvSpPr>
        <p:spPr>
          <a:xfrm>
            <a:off x="579852" y="2808041"/>
            <a:ext cx="1292216" cy="307777"/>
          </a:xfrm>
          <a:prstGeom prst="rect">
            <a:avLst/>
          </a:prstGeom>
          <a:noFill/>
        </p:spPr>
        <p:txBody>
          <a:bodyPr wrap="none" rtlCol="0">
            <a:spAutoFit/>
          </a:bodyPr>
          <a:lstStyle/>
          <a:p>
            <a:r>
              <a:rPr lang="it-IT" sz="1400" b="1" dirty="0" smtClean="0">
                <a:solidFill>
                  <a:schemeClr val="bg2">
                    <a:lumMod val="25000"/>
                  </a:schemeClr>
                </a:solidFill>
              </a:rPr>
              <a:t>ESF Security</a:t>
            </a:r>
            <a:endParaRPr lang="it-IT" sz="1400" b="1" dirty="0">
              <a:solidFill>
                <a:schemeClr val="bg2">
                  <a:lumMod val="25000"/>
                </a:schemeClr>
              </a:solidFill>
            </a:endParaRPr>
          </a:p>
        </p:txBody>
      </p:sp>
      <p:sp>
        <p:nvSpPr>
          <p:cNvPr id="56" name="CasellaDiTesto 55"/>
          <p:cNvSpPr txBox="1"/>
          <p:nvPr/>
        </p:nvSpPr>
        <p:spPr>
          <a:xfrm>
            <a:off x="3954839" y="2459899"/>
            <a:ext cx="1641470" cy="523220"/>
          </a:xfrm>
          <a:prstGeom prst="rect">
            <a:avLst/>
          </a:prstGeom>
          <a:noFill/>
        </p:spPr>
        <p:txBody>
          <a:bodyPr wrap="none" rtlCol="0">
            <a:spAutoFit/>
          </a:bodyPr>
          <a:lstStyle/>
          <a:p>
            <a:r>
              <a:rPr lang="it-IT" sz="1400" b="1" dirty="0" smtClean="0">
                <a:solidFill>
                  <a:schemeClr val="bg2">
                    <a:lumMod val="25000"/>
                  </a:schemeClr>
                </a:solidFill>
              </a:rPr>
              <a:t>Everyware Cloud</a:t>
            </a:r>
            <a:br>
              <a:rPr lang="it-IT" sz="1400" b="1" dirty="0" smtClean="0">
                <a:solidFill>
                  <a:schemeClr val="bg2">
                    <a:lumMod val="25000"/>
                  </a:schemeClr>
                </a:solidFill>
              </a:rPr>
            </a:br>
            <a:r>
              <a:rPr lang="it-IT" sz="1400" b="1" dirty="0" smtClean="0">
                <a:solidFill>
                  <a:schemeClr val="bg2">
                    <a:lumMod val="25000"/>
                  </a:schemeClr>
                </a:solidFill>
              </a:rPr>
              <a:t> (Remote Server)</a:t>
            </a:r>
            <a:endParaRPr lang="it-IT" sz="1400" b="1" dirty="0">
              <a:solidFill>
                <a:schemeClr val="bg2">
                  <a:lumMod val="25000"/>
                </a:schemeClr>
              </a:solidFill>
            </a:endParaRPr>
          </a:p>
        </p:txBody>
      </p:sp>
      <p:sp>
        <p:nvSpPr>
          <p:cNvPr id="57" name="Rettangolo arrotondato 56"/>
          <p:cNvSpPr/>
          <p:nvPr/>
        </p:nvSpPr>
        <p:spPr>
          <a:xfrm>
            <a:off x="2296678" y="1884595"/>
            <a:ext cx="1247964" cy="11852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t-IT"/>
          </a:p>
        </p:txBody>
      </p:sp>
      <p:sp>
        <p:nvSpPr>
          <p:cNvPr id="58" name="Rettangolo arrotondato 57"/>
          <p:cNvSpPr/>
          <p:nvPr/>
        </p:nvSpPr>
        <p:spPr>
          <a:xfrm>
            <a:off x="2437690" y="2008991"/>
            <a:ext cx="965938" cy="31914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900" dirty="0" err="1" smtClean="0">
                <a:solidFill>
                  <a:schemeClr val="bg1">
                    <a:lumMod val="50000"/>
                  </a:schemeClr>
                </a:solidFill>
              </a:rPr>
              <a:t>Signed</a:t>
            </a:r>
            <a:r>
              <a:rPr lang="it-IT" sz="900" dirty="0" smtClean="0">
                <a:solidFill>
                  <a:schemeClr val="bg1">
                    <a:lumMod val="50000"/>
                  </a:schemeClr>
                </a:solidFill>
              </a:rPr>
              <a:t> Digest</a:t>
            </a:r>
            <a:endParaRPr lang="it-IT" sz="900" dirty="0">
              <a:solidFill>
                <a:schemeClr val="bg1">
                  <a:lumMod val="50000"/>
                </a:schemeClr>
              </a:solidFill>
            </a:endParaRPr>
          </a:p>
        </p:txBody>
      </p:sp>
      <p:sp>
        <p:nvSpPr>
          <p:cNvPr id="59" name="Rettangolo arrotondato 58"/>
          <p:cNvSpPr/>
          <p:nvPr/>
        </p:nvSpPr>
        <p:spPr>
          <a:xfrm>
            <a:off x="2437690" y="2403282"/>
            <a:ext cx="965938" cy="56931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100" dirty="0" smtClean="0">
                <a:solidFill>
                  <a:schemeClr val="bg1">
                    <a:lumMod val="50000"/>
                  </a:schemeClr>
                </a:solidFill>
              </a:rPr>
              <a:t>MQTT Message </a:t>
            </a:r>
            <a:r>
              <a:rPr lang="it-IT" sz="1100" dirty="0" err="1" smtClean="0">
                <a:solidFill>
                  <a:schemeClr val="bg1">
                    <a:lumMod val="50000"/>
                  </a:schemeClr>
                </a:solidFill>
              </a:rPr>
              <a:t>Payload</a:t>
            </a:r>
            <a:endParaRPr lang="it-IT" sz="1100" dirty="0">
              <a:solidFill>
                <a:schemeClr val="bg1">
                  <a:lumMod val="50000"/>
                </a:schemeClr>
              </a:solidFill>
            </a:endParaRPr>
          </a:p>
        </p:txBody>
      </p:sp>
      <p:sp>
        <p:nvSpPr>
          <p:cNvPr id="60" name="CasellaDiTesto 59"/>
          <p:cNvSpPr txBox="1"/>
          <p:nvPr/>
        </p:nvSpPr>
        <p:spPr>
          <a:xfrm>
            <a:off x="2332510" y="1432349"/>
            <a:ext cx="1176299" cy="461665"/>
          </a:xfrm>
          <a:prstGeom prst="rect">
            <a:avLst/>
          </a:prstGeom>
          <a:noFill/>
        </p:spPr>
        <p:txBody>
          <a:bodyPr wrap="none" rtlCol="0">
            <a:spAutoFit/>
          </a:bodyPr>
          <a:lstStyle/>
          <a:p>
            <a:pPr algn="ctr"/>
            <a:r>
              <a:rPr lang="it-IT" sz="1200" b="1" dirty="0" err="1" smtClean="0">
                <a:solidFill>
                  <a:schemeClr val="bg2">
                    <a:lumMod val="25000"/>
                  </a:schemeClr>
                </a:solidFill>
              </a:rPr>
              <a:t>Signed</a:t>
            </a:r>
            <a:r>
              <a:rPr lang="it-IT" sz="1200" b="1" dirty="0" smtClean="0">
                <a:solidFill>
                  <a:schemeClr val="bg2">
                    <a:lumMod val="25000"/>
                  </a:schemeClr>
                </a:solidFill>
              </a:rPr>
              <a:t> MQTT</a:t>
            </a:r>
          </a:p>
          <a:p>
            <a:pPr algn="ctr"/>
            <a:r>
              <a:rPr lang="it-IT" sz="1200" b="1" dirty="0" smtClean="0">
                <a:solidFill>
                  <a:schemeClr val="bg2">
                    <a:lumMod val="25000"/>
                  </a:schemeClr>
                </a:solidFill>
              </a:rPr>
              <a:t>Message</a:t>
            </a:r>
            <a:endParaRPr lang="it-IT" sz="1200" b="1" dirty="0">
              <a:solidFill>
                <a:schemeClr val="bg2">
                  <a:lumMod val="25000"/>
                </a:schemeClr>
              </a:solidFill>
            </a:endParaRPr>
          </a:p>
        </p:txBody>
      </p:sp>
      <p:sp>
        <p:nvSpPr>
          <p:cNvPr id="61" name="Rettangolo arrotondato 60"/>
          <p:cNvSpPr/>
          <p:nvPr/>
        </p:nvSpPr>
        <p:spPr>
          <a:xfrm>
            <a:off x="3974398" y="4006918"/>
            <a:ext cx="1559442" cy="369134"/>
          </a:xfrm>
          <a:prstGeom prst="roundRect">
            <a:avLst/>
          </a:prstGeom>
          <a:solidFill>
            <a:schemeClr val="tx2"/>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smtClean="0">
                <a:solidFill>
                  <a:schemeClr val="bg1"/>
                </a:solidFill>
              </a:rPr>
              <a:t>EC Public Certificate</a:t>
            </a:r>
            <a:endParaRPr lang="it-IT" sz="900" dirty="0">
              <a:solidFill>
                <a:schemeClr val="bg1"/>
              </a:solidFill>
            </a:endParaRPr>
          </a:p>
        </p:txBody>
      </p:sp>
      <p:sp>
        <p:nvSpPr>
          <p:cNvPr id="62" name="Rettangolo arrotondato 61"/>
          <p:cNvSpPr/>
          <p:nvPr/>
        </p:nvSpPr>
        <p:spPr>
          <a:xfrm>
            <a:off x="3974398" y="4439732"/>
            <a:ext cx="1559441" cy="369134"/>
          </a:xfrm>
          <a:prstGeom prst="roundRect">
            <a:avLst/>
          </a:prstGeom>
          <a:solidFill>
            <a:schemeClr val="tx2"/>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smtClean="0">
                <a:solidFill>
                  <a:schemeClr val="bg1"/>
                </a:solidFill>
              </a:rPr>
              <a:t>EC Private  </a:t>
            </a:r>
            <a:r>
              <a:rPr lang="it-IT" sz="900" dirty="0">
                <a:solidFill>
                  <a:schemeClr val="bg1"/>
                </a:solidFill>
              </a:rPr>
              <a:t> </a:t>
            </a:r>
            <a:r>
              <a:rPr lang="it-IT" sz="900" dirty="0" err="1" smtClean="0">
                <a:solidFill>
                  <a:schemeClr val="bg1"/>
                </a:solidFill>
              </a:rPr>
              <a:t>Key</a:t>
            </a:r>
            <a:endParaRPr lang="it-IT" sz="900" dirty="0">
              <a:solidFill>
                <a:schemeClr val="bg1"/>
              </a:solidFill>
            </a:endParaRPr>
          </a:p>
        </p:txBody>
      </p:sp>
      <p:sp>
        <p:nvSpPr>
          <p:cNvPr id="63" name="Rettangolo arrotondato 62"/>
          <p:cNvSpPr/>
          <p:nvPr/>
        </p:nvSpPr>
        <p:spPr>
          <a:xfrm>
            <a:off x="504112" y="3995048"/>
            <a:ext cx="1388977" cy="369134"/>
          </a:xfrm>
          <a:prstGeom prst="roundRect">
            <a:avLst/>
          </a:prstGeom>
          <a:solidFill>
            <a:schemeClr val="tx2"/>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smtClean="0">
                <a:solidFill>
                  <a:schemeClr val="bg1"/>
                </a:solidFill>
              </a:rPr>
              <a:t>EDC Public Certificate</a:t>
            </a:r>
            <a:endParaRPr lang="it-IT" sz="900" dirty="0">
              <a:solidFill>
                <a:schemeClr val="bg1"/>
              </a:solidFill>
            </a:endParaRPr>
          </a:p>
        </p:txBody>
      </p:sp>
      <p:cxnSp>
        <p:nvCxnSpPr>
          <p:cNvPr id="64" name="Connettore 2 63"/>
          <p:cNvCxnSpPr>
            <a:stCxn id="54" idx="2"/>
            <a:endCxn id="63" idx="0"/>
          </p:cNvCxnSpPr>
          <p:nvPr/>
        </p:nvCxnSpPr>
        <p:spPr>
          <a:xfrm>
            <a:off x="1198601" y="3618891"/>
            <a:ext cx="0" cy="376157"/>
          </a:xfrm>
          <a:prstGeom prst="straightConnector1">
            <a:avLst/>
          </a:prstGeom>
          <a:ln w="50800" cmpd="sng">
            <a:solidFill>
              <a:srgbClr val="4B90C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Connettore 2 64"/>
          <p:cNvCxnSpPr/>
          <p:nvPr/>
        </p:nvCxnSpPr>
        <p:spPr>
          <a:xfrm>
            <a:off x="4760033" y="3442354"/>
            <a:ext cx="0" cy="473846"/>
          </a:xfrm>
          <a:prstGeom prst="straightConnector1">
            <a:avLst/>
          </a:prstGeom>
          <a:ln w="53975" cmpd="sng">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3" name="Connettore 1 72"/>
          <p:cNvCxnSpPr/>
          <p:nvPr/>
        </p:nvCxnSpPr>
        <p:spPr>
          <a:xfrm flipH="1">
            <a:off x="2920659" y="3069845"/>
            <a:ext cx="1" cy="627868"/>
          </a:xfrm>
          <a:prstGeom prst="line">
            <a:avLst/>
          </a:prstGeom>
          <a:ln w="53975">
            <a:solidFill>
              <a:srgbClr val="4B90CF"/>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6359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Everyware Cloud</a:t>
            </a:r>
          </a:p>
        </p:txBody>
      </p:sp>
      <p:sp>
        <p:nvSpPr>
          <p:cNvPr id="5" name="Text Placeholder 4"/>
          <p:cNvSpPr>
            <a:spLocks noGrp="1"/>
          </p:cNvSpPr>
          <p:nvPr>
            <p:ph type="body" sz="quarter" idx="11"/>
          </p:nvPr>
        </p:nvSpPr>
        <p:spPr/>
        <p:txBody>
          <a:bodyPr/>
          <a:lstStyle/>
          <a:p>
            <a:r>
              <a:rPr lang="en-US" dirty="0" smtClean="0"/>
              <a:t>Device Provisioning</a:t>
            </a:r>
            <a:endParaRPr lang="en-US" dirty="0"/>
          </a:p>
        </p:txBody>
      </p:sp>
      <p:pic>
        <p:nvPicPr>
          <p:cNvPr id="27" name="Picture 131" descr="Laptop.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59606" y="1274023"/>
            <a:ext cx="914399" cy="761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TextBox 13"/>
          <p:cNvSpPr txBox="1">
            <a:spLocks noChangeArrowheads="1"/>
          </p:cNvSpPr>
          <p:nvPr/>
        </p:nvSpPr>
        <p:spPr bwMode="auto">
          <a:xfrm>
            <a:off x="6743858" y="863089"/>
            <a:ext cx="139333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smtClean="0">
                <a:solidFill>
                  <a:srgbClr val="6E7178"/>
                </a:solidFill>
              </a:rPr>
              <a:t>Administrator</a:t>
            </a:r>
            <a:endParaRPr lang="en-US" sz="1600" dirty="0">
              <a:solidFill>
                <a:srgbClr val="6E7178"/>
              </a:solidFill>
            </a:endParaRPr>
          </a:p>
        </p:txBody>
      </p:sp>
      <p:sp>
        <p:nvSpPr>
          <p:cNvPr id="32" name="Rectangle 105"/>
          <p:cNvSpPr>
            <a:spLocks noChangeArrowheads="1"/>
          </p:cNvSpPr>
          <p:nvPr/>
        </p:nvSpPr>
        <p:spPr bwMode="auto">
          <a:xfrm>
            <a:off x="589917" y="4918118"/>
            <a:ext cx="1616075" cy="461963"/>
          </a:xfrm>
          <a:prstGeom prst="rect">
            <a:avLst/>
          </a:prstGeom>
          <a:solidFill>
            <a:schemeClr val="accent3">
              <a:lumMod val="60000"/>
              <a:lumOff val="40000"/>
            </a:schemeClr>
          </a:solidFill>
          <a:ln w="9525">
            <a:solidFill>
              <a:srgbClr val="A0A2A8"/>
            </a:solidFill>
            <a:miter lim="800000"/>
            <a:headEnd/>
            <a:tailEnd/>
          </a:ln>
          <a:effectLst/>
        </p:spPr>
        <p:txBody>
          <a:bodyPr anchor="ctr"/>
          <a:lstStyle/>
          <a:p>
            <a:pPr algn="ctr">
              <a:defRPr/>
            </a:pPr>
            <a:r>
              <a:rPr lang="en-US" sz="1600" dirty="0" smtClean="0">
                <a:latin typeface="+mn-lt"/>
                <a:ea typeface="+mn-ea"/>
                <a:cs typeface="+mn-cs"/>
              </a:rPr>
              <a:t>Gateway</a:t>
            </a:r>
            <a:endParaRPr lang="en-US" sz="1600" dirty="0">
              <a:latin typeface="+mn-lt"/>
              <a:ea typeface="+mn-ea"/>
              <a:cs typeface="+mn-cs"/>
            </a:endParaRPr>
          </a:p>
        </p:txBody>
      </p:sp>
      <p:pic>
        <p:nvPicPr>
          <p:cNvPr id="33" name="Picture 1" descr="dynaga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7446" y="5281215"/>
            <a:ext cx="742950"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7" name="Group 5"/>
          <p:cNvGrpSpPr/>
          <p:nvPr/>
        </p:nvGrpSpPr>
        <p:grpSpPr>
          <a:xfrm>
            <a:off x="7489183" y="2287471"/>
            <a:ext cx="309915" cy="317500"/>
            <a:chOff x="7200900" y="5778500"/>
            <a:chExt cx="309915" cy="317500"/>
          </a:xfrm>
        </p:grpSpPr>
        <p:sp>
          <p:nvSpPr>
            <p:cNvPr id="38" name="TextBox 1"/>
            <p:cNvSpPr txBox="1"/>
            <p:nvPr/>
          </p:nvSpPr>
          <p:spPr>
            <a:xfrm>
              <a:off x="7226300" y="5778500"/>
              <a:ext cx="284515" cy="307777"/>
            </a:xfrm>
            <a:prstGeom prst="rect">
              <a:avLst/>
            </a:prstGeom>
            <a:noFill/>
          </p:spPr>
          <p:txBody>
            <a:bodyPr wrap="none" rtlCol="0">
              <a:spAutoFit/>
            </a:bodyPr>
            <a:lstStyle/>
            <a:p>
              <a:r>
                <a:rPr lang="en-US" sz="1400" b="1" dirty="0" smtClean="0">
                  <a:solidFill>
                    <a:srgbClr val="6E7178"/>
                  </a:solidFill>
                </a:rPr>
                <a:t>1</a:t>
              </a:r>
              <a:endParaRPr lang="en-US" sz="1400" b="1" dirty="0">
                <a:solidFill>
                  <a:srgbClr val="6E7178"/>
                </a:solidFill>
              </a:endParaRPr>
            </a:p>
          </p:txBody>
        </p:sp>
        <p:sp>
          <p:nvSpPr>
            <p:cNvPr id="39" name="Oval 2"/>
            <p:cNvSpPr/>
            <p:nvPr/>
          </p:nvSpPr>
          <p:spPr>
            <a:xfrm>
              <a:off x="7200900" y="5778500"/>
              <a:ext cx="304800" cy="317500"/>
            </a:xfrm>
            <a:prstGeom prst="ellipse">
              <a:avLst/>
            </a:prstGeom>
            <a:noFill/>
            <a:ln w="28575" cmpd="sng">
              <a:solidFill>
                <a:srgbClr val="FFCC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E7178"/>
                </a:solidFill>
              </a:endParaRPr>
            </a:p>
          </p:txBody>
        </p:sp>
      </p:grpSp>
      <p:grpSp>
        <p:nvGrpSpPr>
          <p:cNvPr id="40" name="Group 5"/>
          <p:cNvGrpSpPr/>
          <p:nvPr/>
        </p:nvGrpSpPr>
        <p:grpSpPr>
          <a:xfrm>
            <a:off x="1259903" y="3229593"/>
            <a:ext cx="309915" cy="317500"/>
            <a:chOff x="7200900" y="5778500"/>
            <a:chExt cx="309915" cy="317500"/>
          </a:xfrm>
        </p:grpSpPr>
        <p:sp>
          <p:nvSpPr>
            <p:cNvPr id="41" name="TextBox 1"/>
            <p:cNvSpPr txBox="1"/>
            <p:nvPr/>
          </p:nvSpPr>
          <p:spPr>
            <a:xfrm>
              <a:off x="7226300" y="5778500"/>
              <a:ext cx="284515" cy="307777"/>
            </a:xfrm>
            <a:prstGeom prst="rect">
              <a:avLst/>
            </a:prstGeom>
            <a:noFill/>
          </p:spPr>
          <p:txBody>
            <a:bodyPr wrap="none" rtlCol="0">
              <a:spAutoFit/>
            </a:bodyPr>
            <a:lstStyle/>
            <a:p>
              <a:r>
                <a:rPr lang="en-US" sz="1400" b="1" dirty="0" smtClean="0">
                  <a:solidFill>
                    <a:srgbClr val="6E7178"/>
                  </a:solidFill>
                </a:rPr>
                <a:t>2</a:t>
              </a:r>
              <a:endParaRPr lang="en-US" sz="1400" b="1" dirty="0">
                <a:solidFill>
                  <a:srgbClr val="6E7178"/>
                </a:solidFill>
              </a:endParaRPr>
            </a:p>
          </p:txBody>
        </p:sp>
        <p:sp>
          <p:nvSpPr>
            <p:cNvPr id="42" name="Oval 2"/>
            <p:cNvSpPr/>
            <p:nvPr/>
          </p:nvSpPr>
          <p:spPr>
            <a:xfrm>
              <a:off x="7200900" y="5778500"/>
              <a:ext cx="304800" cy="317500"/>
            </a:xfrm>
            <a:prstGeom prst="ellipse">
              <a:avLst/>
            </a:prstGeom>
            <a:noFill/>
            <a:ln w="28575" cmpd="sng">
              <a:solidFill>
                <a:srgbClr val="FFCC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E7178"/>
                </a:solidFill>
              </a:endParaRPr>
            </a:p>
          </p:txBody>
        </p:sp>
      </p:grpSp>
      <p:grpSp>
        <p:nvGrpSpPr>
          <p:cNvPr id="48" name="Group 5"/>
          <p:cNvGrpSpPr/>
          <p:nvPr/>
        </p:nvGrpSpPr>
        <p:grpSpPr>
          <a:xfrm>
            <a:off x="2205992" y="4432111"/>
            <a:ext cx="309915" cy="317500"/>
            <a:chOff x="7200900" y="5778500"/>
            <a:chExt cx="309915" cy="317500"/>
          </a:xfrm>
        </p:grpSpPr>
        <p:sp>
          <p:nvSpPr>
            <p:cNvPr id="66" name="TextBox 1"/>
            <p:cNvSpPr txBox="1"/>
            <p:nvPr/>
          </p:nvSpPr>
          <p:spPr>
            <a:xfrm>
              <a:off x="7226300" y="5778500"/>
              <a:ext cx="284515" cy="307777"/>
            </a:xfrm>
            <a:prstGeom prst="rect">
              <a:avLst/>
            </a:prstGeom>
            <a:noFill/>
          </p:spPr>
          <p:txBody>
            <a:bodyPr wrap="none" rtlCol="0">
              <a:spAutoFit/>
            </a:bodyPr>
            <a:lstStyle/>
            <a:p>
              <a:r>
                <a:rPr lang="en-US" sz="1400" b="1" dirty="0" smtClean="0">
                  <a:solidFill>
                    <a:srgbClr val="6E7178"/>
                  </a:solidFill>
                </a:rPr>
                <a:t>4</a:t>
              </a:r>
              <a:endParaRPr lang="en-US" sz="1400" b="1" dirty="0">
                <a:solidFill>
                  <a:srgbClr val="6E7178"/>
                </a:solidFill>
              </a:endParaRPr>
            </a:p>
          </p:txBody>
        </p:sp>
        <p:sp>
          <p:nvSpPr>
            <p:cNvPr id="67" name="Oval 2"/>
            <p:cNvSpPr/>
            <p:nvPr/>
          </p:nvSpPr>
          <p:spPr>
            <a:xfrm>
              <a:off x="7200900" y="5778500"/>
              <a:ext cx="304800" cy="317500"/>
            </a:xfrm>
            <a:prstGeom prst="ellipse">
              <a:avLst/>
            </a:prstGeom>
            <a:noFill/>
            <a:ln w="28575" cmpd="sng">
              <a:solidFill>
                <a:srgbClr val="FFCC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E7178"/>
                </a:solidFill>
              </a:endParaRPr>
            </a:p>
          </p:txBody>
        </p:sp>
      </p:grpSp>
      <p:sp>
        <p:nvSpPr>
          <p:cNvPr id="77" name="TextBox 7"/>
          <p:cNvSpPr txBox="1"/>
          <p:nvPr/>
        </p:nvSpPr>
        <p:spPr>
          <a:xfrm>
            <a:off x="2627784" y="4786241"/>
            <a:ext cx="6543930" cy="1600438"/>
          </a:xfrm>
          <a:prstGeom prst="rect">
            <a:avLst/>
          </a:prstGeom>
          <a:noFill/>
        </p:spPr>
        <p:txBody>
          <a:bodyPr wrap="square" rtlCol="0">
            <a:spAutoFit/>
          </a:bodyPr>
          <a:lstStyle/>
          <a:p>
            <a:pPr marL="342900" indent="-342900" algn="just">
              <a:buFont typeface="+mj-lt"/>
              <a:buAutoNum type="arabicPeriod"/>
            </a:pPr>
            <a:r>
              <a:rPr lang="en-US" sz="1400" dirty="0" smtClean="0">
                <a:solidFill>
                  <a:srgbClr val="6E7178"/>
                </a:solidFill>
              </a:rPr>
              <a:t>Administrator creates a Provision Request</a:t>
            </a:r>
          </a:p>
          <a:p>
            <a:pPr marL="342900" indent="-342900">
              <a:buFont typeface="+mj-lt"/>
              <a:buAutoNum type="arabicPeriod"/>
            </a:pPr>
            <a:r>
              <a:rPr lang="en-US" sz="1400" dirty="0" smtClean="0">
                <a:solidFill>
                  <a:srgbClr val="6E7178"/>
                </a:solidFill>
              </a:rPr>
              <a:t>Device connects to the provision account and sends a provisioning message</a:t>
            </a:r>
          </a:p>
          <a:p>
            <a:pPr marL="342900" indent="-342900" algn="just">
              <a:buFont typeface="+mj-lt"/>
              <a:buAutoNum type="arabicPeriod"/>
            </a:pPr>
            <a:r>
              <a:rPr lang="en-US" sz="1400" dirty="0">
                <a:solidFill>
                  <a:srgbClr val="6E7178"/>
                </a:solidFill>
              </a:rPr>
              <a:t>P</a:t>
            </a:r>
            <a:r>
              <a:rPr lang="en-US" sz="1400" dirty="0" smtClean="0">
                <a:solidFill>
                  <a:srgbClr val="6E7178"/>
                </a:solidFill>
              </a:rPr>
              <a:t>latform checks for a valid provision request for the device</a:t>
            </a:r>
          </a:p>
          <a:p>
            <a:pPr marL="342900" indent="-342900" algn="just">
              <a:buFont typeface="+mj-lt"/>
              <a:buAutoNum type="arabicPeriod"/>
            </a:pPr>
            <a:r>
              <a:rPr lang="en-US" sz="1400" dirty="0">
                <a:solidFill>
                  <a:srgbClr val="6E7178"/>
                </a:solidFill>
              </a:rPr>
              <a:t>Platform executes provision job </a:t>
            </a:r>
            <a:r>
              <a:rPr lang="en-US" sz="1400" dirty="0" smtClean="0">
                <a:solidFill>
                  <a:srgbClr val="6E7178"/>
                </a:solidFill>
              </a:rPr>
              <a:t>sending the device:</a:t>
            </a:r>
          </a:p>
          <a:p>
            <a:pPr marL="800100" lvl="1" indent="-342900" algn="just">
              <a:buFont typeface="+mj-lt"/>
              <a:buAutoNum type="alphaLcPeriod"/>
            </a:pPr>
            <a:r>
              <a:rPr lang="en-US" sz="1400" dirty="0" smtClean="0">
                <a:solidFill>
                  <a:srgbClr val="6E7178"/>
                </a:solidFill>
              </a:rPr>
              <a:t>Platform certificate for secure communication</a:t>
            </a:r>
          </a:p>
          <a:p>
            <a:pPr marL="800100" lvl="1" indent="-342900" algn="just">
              <a:buFont typeface="+mj-lt"/>
              <a:buAutoNum type="alphaLcPeriod"/>
            </a:pPr>
            <a:r>
              <a:rPr lang="en-US" sz="1400" dirty="0" smtClean="0">
                <a:solidFill>
                  <a:srgbClr val="6E7178"/>
                </a:solidFill>
              </a:rPr>
              <a:t>New device configuration</a:t>
            </a:r>
          </a:p>
          <a:p>
            <a:pPr marL="342900" indent="-342900" algn="just">
              <a:buFont typeface="+mj-lt"/>
              <a:buAutoNum type="arabicPeriod"/>
            </a:pPr>
            <a:r>
              <a:rPr lang="en-US" sz="1400" dirty="0" smtClean="0">
                <a:solidFill>
                  <a:srgbClr val="6E7178"/>
                </a:solidFill>
              </a:rPr>
              <a:t>The device applies new configuration and connects under target account</a:t>
            </a:r>
          </a:p>
        </p:txBody>
      </p:sp>
      <p:grpSp>
        <p:nvGrpSpPr>
          <p:cNvPr id="49" name="Group 27"/>
          <p:cNvGrpSpPr/>
          <p:nvPr/>
        </p:nvGrpSpPr>
        <p:grpSpPr>
          <a:xfrm>
            <a:off x="3588398" y="2398565"/>
            <a:ext cx="1699486" cy="1687056"/>
            <a:chOff x="5156931" y="3158932"/>
            <a:chExt cx="2197997" cy="2162368"/>
          </a:xfrm>
        </p:grpSpPr>
        <p:grpSp>
          <p:nvGrpSpPr>
            <p:cNvPr id="50" name="Group 51"/>
            <p:cNvGrpSpPr>
              <a:grpSpLocks noChangeAspect="1"/>
            </p:cNvGrpSpPr>
            <p:nvPr/>
          </p:nvGrpSpPr>
          <p:grpSpPr>
            <a:xfrm>
              <a:off x="5156931" y="3594100"/>
              <a:ext cx="2197997" cy="1727200"/>
              <a:chOff x="1422400" y="884764"/>
              <a:chExt cx="7264400" cy="5302806"/>
            </a:xfrm>
          </p:grpSpPr>
          <p:sp>
            <p:nvSpPr>
              <p:cNvPr id="53" name="Rectangle 48"/>
              <p:cNvSpPr/>
              <p:nvPr/>
            </p:nvSpPr>
            <p:spPr>
              <a:xfrm>
                <a:off x="1422400" y="884764"/>
                <a:ext cx="7264400" cy="5302806"/>
              </a:xfrm>
              <a:prstGeom prst="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200" dirty="0">
                  <a:solidFill>
                    <a:schemeClr val="tx1"/>
                  </a:solidFill>
                </a:endParaRPr>
              </a:p>
            </p:txBody>
          </p:sp>
          <p:sp>
            <p:nvSpPr>
              <p:cNvPr id="54" name="Rectangle 45"/>
              <p:cNvSpPr/>
              <p:nvPr/>
            </p:nvSpPr>
            <p:spPr>
              <a:xfrm>
                <a:off x="1574280" y="5162551"/>
                <a:ext cx="6991870" cy="360000"/>
              </a:xfrm>
              <a:prstGeom prst="rect">
                <a:avLst/>
              </a:prstGeom>
              <a:solidFill>
                <a:srgbClr val="CAA2A7"/>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solidFill>
                    <a:srgbClr val="FFFFFF"/>
                  </a:solidFill>
                </a:endParaRPr>
              </a:p>
            </p:txBody>
          </p:sp>
          <p:grpSp>
            <p:nvGrpSpPr>
              <p:cNvPr id="55" name="Group 56"/>
              <p:cNvGrpSpPr/>
              <p:nvPr/>
            </p:nvGrpSpPr>
            <p:grpSpPr>
              <a:xfrm>
                <a:off x="1574546" y="4457700"/>
                <a:ext cx="6997954" cy="615950"/>
                <a:chOff x="1815846" y="4464050"/>
                <a:chExt cx="6997954" cy="615950"/>
              </a:xfrm>
            </p:grpSpPr>
            <p:sp>
              <p:nvSpPr>
                <p:cNvPr id="89" name="Rectangle 21"/>
                <p:cNvSpPr/>
                <p:nvPr/>
              </p:nvSpPr>
              <p:spPr>
                <a:xfrm>
                  <a:off x="1815846" y="4464050"/>
                  <a:ext cx="6985254" cy="615950"/>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000" dirty="0">
                    <a:solidFill>
                      <a:schemeClr val="tx1"/>
                    </a:solidFill>
                  </a:endParaRPr>
                </a:p>
              </p:txBody>
            </p:sp>
            <p:sp>
              <p:nvSpPr>
                <p:cNvPr id="90" name="Rectangle 45"/>
                <p:cNvSpPr/>
                <p:nvPr/>
              </p:nvSpPr>
              <p:spPr>
                <a:xfrm>
                  <a:off x="1821467" y="4471364"/>
                  <a:ext cx="6992333" cy="60228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solidFill>
                      <a:srgbClr val="FFFFFF"/>
                    </a:solidFill>
                  </a:endParaRPr>
                </a:p>
              </p:txBody>
            </p:sp>
          </p:grpSp>
          <p:grpSp>
            <p:nvGrpSpPr>
              <p:cNvPr id="56" name="Group 57"/>
              <p:cNvGrpSpPr/>
              <p:nvPr/>
            </p:nvGrpSpPr>
            <p:grpSpPr>
              <a:xfrm>
                <a:off x="2596896" y="3435350"/>
                <a:ext cx="3372104" cy="946149"/>
                <a:chOff x="2628646" y="3517900"/>
                <a:chExt cx="3372104" cy="946149"/>
              </a:xfrm>
            </p:grpSpPr>
            <p:sp>
              <p:nvSpPr>
                <p:cNvPr id="87" name="Rectangle 21"/>
                <p:cNvSpPr/>
                <p:nvPr/>
              </p:nvSpPr>
              <p:spPr>
                <a:xfrm>
                  <a:off x="2628646" y="3517900"/>
                  <a:ext cx="3359404" cy="939800"/>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000" dirty="0">
                    <a:solidFill>
                      <a:schemeClr val="tx1"/>
                    </a:solidFill>
                  </a:endParaRPr>
                </a:p>
              </p:txBody>
            </p:sp>
            <p:sp>
              <p:nvSpPr>
                <p:cNvPr id="88" name="Rectangle 45"/>
                <p:cNvSpPr/>
                <p:nvPr/>
              </p:nvSpPr>
              <p:spPr>
                <a:xfrm>
                  <a:off x="2637284" y="3526216"/>
                  <a:ext cx="3363466" cy="93783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solidFill>
                      <a:srgbClr val="FFFFFF"/>
                    </a:solidFill>
                  </a:endParaRPr>
                </a:p>
              </p:txBody>
            </p:sp>
          </p:grpSp>
          <p:grpSp>
            <p:nvGrpSpPr>
              <p:cNvPr id="57" name="Group 58"/>
              <p:cNvGrpSpPr/>
              <p:nvPr/>
            </p:nvGrpSpPr>
            <p:grpSpPr>
              <a:xfrm>
                <a:off x="2597729" y="2741308"/>
                <a:ext cx="3371271" cy="611491"/>
                <a:chOff x="2629479" y="2861958"/>
                <a:chExt cx="3371271" cy="611491"/>
              </a:xfrm>
            </p:grpSpPr>
            <p:sp>
              <p:nvSpPr>
                <p:cNvPr id="84" name="Rectangle 45"/>
                <p:cNvSpPr/>
                <p:nvPr/>
              </p:nvSpPr>
              <p:spPr>
                <a:xfrm>
                  <a:off x="2634975" y="2890643"/>
                  <a:ext cx="2433739" cy="28915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rgbClr val="FFFFFF"/>
                      </a:solidFill>
                    </a:rPr>
                    <a:t>on</a:t>
                  </a:r>
                  <a:endParaRPr lang="en-US" sz="1000" dirty="0">
                    <a:solidFill>
                      <a:srgbClr val="FFFFFF"/>
                    </a:solidFill>
                  </a:endParaRPr>
                </a:p>
              </p:txBody>
            </p:sp>
            <p:sp>
              <p:nvSpPr>
                <p:cNvPr id="85" name="Rectangle 21"/>
                <p:cNvSpPr/>
                <p:nvPr/>
              </p:nvSpPr>
              <p:spPr>
                <a:xfrm>
                  <a:off x="2629479" y="2862899"/>
                  <a:ext cx="3358571" cy="604201"/>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000" dirty="0">
                    <a:solidFill>
                      <a:schemeClr val="tx1"/>
                    </a:solidFill>
                  </a:endParaRPr>
                </a:p>
              </p:txBody>
            </p:sp>
            <p:sp>
              <p:nvSpPr>
                <p:cNvPr id="86" name="Rectangle 45"/>
                <p:cNvSpPr/>
                <p:nvPr/>
              </p:nvSpPr>
              <p:spPr>
                <a:xfrm>
                  <a:off x="2634975" y="2861958"/>
                  <a:ext cx="3365775" cy="61149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solidFill>
                      <a:srgbClr val="FFFFFF"/>
                    </a:solidFill>
                  </a:endParaRPr>
                </a:p>
              </p:txBody>
            </p:sp>
          </p:grpSp>
          <p:grpSp>
            <p:nvGrpSpPr>
              <p:cNvPr id="58" name="Group 59"/>
              <p:cNvGrpSpPr/>
              <p:nvPr/>
            </p:nvGrpSpPr>
            <p:grpSpPr>
              <a:xfrm>
                <a:off x="6037204" y="2041608"/>
                <a:ext cx="1658996" cy="2339892"/>
                <a:chOff x="6075304" y="2263858"/>
                <a:chExt cx="1658996" cy="2339892"/>
              </a:xfrm>
            </p:grpSpPr>
            <p:sp>
              <p:nvSpPr>
                <p:cNvPr id="82" name="Rectangle 21"/>
                <p:cNvSpPr/>
                <p:nvPr/>
              </p:nvSpPr>
              <p:spPr>
                <a:xfrm>
                  <a:off x="6075304" y="2263858"/>
                  <a:ext cx="1658996" cy="2327192"/>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000" dirty="0">
                    <a:solidFill>
                      <a:schemeClr val="tx1"/>
                    </a:solidFill>
                  </a:endParaRPr>
                </a:p>
              </p:txBody>
            </p:sp>
            <p:sp>
              <p:nvSpPr>
                <p:cNvPr id="83" name="Rectangle 45"/>
                <p:cNvSpPr/>
                <p:nvPr/>
              </p:nvSpPr>
              <p:spPr>
                <a:xfrm>
                  <a:off x="6078087" y="2266950"/>
                  <a:ext cx="1656213" cy="2336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solidFill>
                      <a:srgbClr val="FFFFFF"/>
                    </a:solidFill>
                  </a:endParaRPr>
                </a:p>
              </p:txBody>
            </p:sp>
          </p:grpSp>
          <p:grpSp>
            <p:nvGrpSpPr>
              <p:cNvPr id="59" name="Group 60"/>
              <p:cNvGrpSpPr/>
              <p:nvPr/>
            </p:nvGrpSpPr>
            <p:grpSpPr>
              <a:xfrm>
                <a:off x="2596876" y="2038350"/>
                <a:ext cx="3359424" cy="615950"/>
                <a:chOff x="2628626" y="2254250"/>
                <a:chExt cx="3359424" cy="615950"/>
              </a:xfrm>
            </p:grpSpPr>
            <p:sp>
              <p:nvSpPr>
                <p:cNvPr id="80" name="Rectangle 70"/>
                <p:cNvSpPr/>
                <p:nvPr/>
              </p:nvSpPr>
              <p:spPr>
                <a:xfrm>
                  <a:off x="2629479" y="2254250"/>
                  <a:ext cx="3358571" cy="609600"/>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000" dirty="0">
                    <a:solidFill>
                      <a:schemeClr val="tx1"/>
                    </a:solidFill>
                  </a:endParaRPr>
                </a:p>
              </p:txBody>
            </p:sp>
            <p:sp>
              <p:nvSpPr>
                <p:cNvPr id="81" name="Rectangle 45"/>
                <p:cNvSpPr/>
                <p:nvPr/>
              </p:nvSpPr>
              <p:spPr>
                <a:xfrm>
                  <a:off x="2628626" y="2258614"/>
                  <a:ext cx="3346724" cy="6115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solidFill>
                      <a:srgbClr val="FFFFFF"/>
                    </a:solidFill>
                  </a:endParaRPr>
                </a:p>
              </p:txBody>
            </p:sp>
          </p:grpSp>
          <p:grpSp>
            <p:nvGrpSpPr>
              <p:cNvPr id="60" name="Group 61"/>
              <p:cNvGrpSpPr/>
              <p:nvPr/>
            </p:nvGrpSpPr>
            <p:grpSpPr>
              <a:xfrm>
                <a:off x="7797799" y="1015999"/>
                <a:ext cx="755650" cy="3348459"/>
                <a:chOff x="7804149" y="1035049"/>
                <a:chExt cx="755650" cy="3348459"/>
              </a:xfrm>
            </p:grpSpPr>
            <p:sp>
              <p:nvSpPr>
                <p:cNvPr id="78" name="Rectangle 21"/>
                <p:cNvSpPr/>
                <p:nvPr/>
              </p:nvSpPr>
              <p:spPr>
                <a:xfrm rot="16200000">
                  <a:off x="6511345" y="2334204"/>
                  <a:ext cx="3341257" cy="755650"/>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000" dirty="0">
                    <a:solidFill>
                      <a:schemeClr val="tx1"/>
                    </a:solidFill>
                  </a:endParaRPr>
                </a:p>
              </p:txBody>
            </p:sp>
            <p:sp>
              <p:nvSpPr>
                <p:cNvPr id="79" name="Rectangle 45"/>
                <p:cNvSpPr/>
                <p:nvPr/>
              </p:nvSpPr>
              <p:spPr>
                <a:xfrm rot="16200000">
                  <a:off x="6511191" y="2341247"/>
                  <a:ext cx="3348459" cy="7360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solidFill>
                      <a:srgbClr val="FFFFFF"/>
                    </a:solidFill>
                  </a:endParaRPr>
                </a:p>
              </p:txBody>
            </p:sp>
          </p:grpSp>
          <p:grpSp>
            <p:nvGrpSpPr>
              <p:cNvPr id="61" name="Group 62"/>
              <p:cNvGrpSpPr/>
              <p:nvPr/>
            </p:nvGrpSpPr>
            <p:grpSpPr>
              <a:xfrm>
                <a:off x="2596896" y="1028699"/>
                <a:ext cx="5124704" cy="914400"/>
                <a:chOff x="2628646" y="1238250"/>
                <a:chExt cx="5124704" cy="908180"/>
              </a:xfrm>
            </p:grpSpPr>
            <p:sp>
              <p:nvSpPr>
                <p:cNvPr id="65" name="Rectangle 21"/>
                <p:cNvSpPr/>
                <p:nvPr/>
              </p:nvSpPr>
              <p:spPr>
                <a:xfrm>
                  <a:off x="2628646" y="1238250"/>
                  <a:ext cx="5099304" cy="908180"/>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000" dirty="0">
                    <a:solidFill>
                      <a:schemeClr val="tx1"/>
                    </a:solidFill>
                  </a:endParaRPr>
                </a:p>
              </p:txBody>
            </p:sp>
            <p:sp>
              <p:nvSpPr>
                <p:cNvPr id="73" name="Rectangle 45"/>
                <p:cNvSpPr/>
                <p:nvPr/>
              </p:nvSpPr>
              <p:spPr>
                <a:xfrm>
                  <a:off x="2634975" y="1247025"/>
                  <a:ext cx="5118375" cy="88679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solidFill>
                      <a:srgbClr val="FFFFFF"/>
                    </a:solidFill>
                  </a:endParaRPr>
                </a:p>
              </p:txBody>
            </p:sp>
          </p:grpSp>
          <p:grpSp>
            <p:nvGrpSpPr>
              <p:cNvPr id="62" name="Group 63"/>
              <p:cNvGrpSpPr/>
              <p:nvPr/>
            </p:nvGrpSpPr>
            <p:grpSpPr>
              <a:xfrm>
                <a:off x="1577270" y="1003300"/>
                <a:ext cx="930984" cy="3376648"/>
                <a:chOff x="1266120" y="952500"/>
                <a:chExt cx="930984" cy="3376648"/>
              </a:xfrm>
            </p:grpSpPr>
            <p:sp>
              <p:nvSpPr>
                <p:cNvPr id="63" name="Rectangle 21"/>
                <p:cNvSpPr/>
                <p:nvPr/>
              </p:nvSpPr>
              <p:spPr>
                <a:xfrm rot="16200000">
                  <a:off x="56396" y="2187624"/>
                  <a:ext cx="3350432" cy="930984"/>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000" dirty="0">
                    <a:solidFill>
                      <a:srgbClr val="FFFFFF"/>
                    </a:solidFill>
                  </a:endParaRPr>
                </a:p>
              </p:txBody>
            </p:sp>
            <p:sp>
              <p:nvSpPr>
                <p:cNvPr id="64" name="Rectangle 45"/>
                <p:cNvSpPr/>
                <p:nvPr/>
              </p:nvSpPr>
              <p:spPr>
                <a:xfrm rot="16200000">
                  <a:off x="41924" y="2180322"/>
                  <a:ext cx="3376648" cy="92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solidFill>
                      <a:srgbClr val="FFFFFF"/>
                    </a:solidFill>
                  </a:endParaRPr>
                </a:p>
              </p:txBody>
            </p:sp>
          </p:grpSp>
        </p:grpSp>
        <p:pic>
          <p:nvPicPr>
            <p:cNvPr id="51" name="Picture 48" descr="esf-logo.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68899" y="3158932"/>
              <a:ext cx="939801" cy="328806"/>
            </a:xfrm>
            <a:prstGeom prst="rect">
              <a:avLst/>
            </a:prstGeom>
            <a:noFill/>
            <a:ln w="9525">
              <a:noFill/>
              <a:miter lim="800000"/>
              <a:headEnd/>
              <a:tailEnd/>
            </a:ln>
          </p:spPr>
        </p:pic>
        <p:sp>
          <p:nvSpPr>
            <p:cNvPr id="52" name="Rectangle 44"/>
            <p:cNvSpPr/>
            <p:nvPr/>
          </p:nvSpPr>
          <p:spPr>
            <a:xfrm>
              <a:off x="5200649" y="5143501"/>
              <a:ext cx="2117725" cy="126999"/>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solidFill>
                  <a:srgbClr val="FFFFFF"/>
                </a:solidFill>
              </a:endParaRPr>
            </a:p>
          </p:txBody>
        </p:sp>
      </p:grpSp>
      <p:sp>
        <p:nvSpPr>
          <p:cNvPr id="91" name="Rectangle 48"/>
          <p:cNvSpPr/>
          <p:nvPr/>
        </p:nvSpPr>
        <p:spPr>
          <a:xfrm>
            <a:off x="2765077" y="1599541"/>
            <a:ext cx="3599675" cy="2885207"/>
          </a:xfrm>
          <a:prstGeom prst="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200" dirty="0">
              <a:solidFill>
                <a:schemeClr val="tx1"/>
              </a:solidFill>
            </a:endParaRPr>
          </a:p>
        </p:txBody>
      </p:sp>
      <p:grpSp>
        <p:nvGrpSpPr>
          <p:cNvPr id="92" name="Group 29"/>
          <p:cNvGrpSpPr/>
          <p:nvPr/>
        </p:nvGrpSpPr>
        <p:grpSpPr>
          <a:xfrm>
            <a:off x="2827741" y="1673720"/>
            <a:ext cx="1441930" cy="545100"/>
            <a:chOff x="2628646" y="1238250"/>
            <a:chExt cx="2565517" cy="908180"/>
          </a:xfrm>
        </p:grpSpPr>
        <p:sp>
          <p:nvSpPr>
            <p:cNvPr id="93" name="Rectangle 21"/>
            <p:cNvSpPr/>
            <p:nvPr/>
          </p:nvSpPr>
          <p:spPr>
            <a:xfrm>
              <a:off x="2628646" y="1238250"/>
              <a:ext cx="2538776" cy="908180"/>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000" dirty="0">
                <a:solidFill>
                  <a:schemeClr val="tx1"/>
                </a:solidFill>
              </a:endParaRPr>
            </a:p>
          </p:txBody>
        </p:sp>
        <p:sp>
          <p:nvSpPr>
            <p:cNvPr id="94" name="Rectangle 45"/>
            <p:cNvSpPr/>
            <p:nvPr/>
          </p:nvSpPr>
          <p:spPr>
            <a:xfrm>
              <a:off x="2634976" y="1247025"/>
              <a:ext cx="2559187" cy="88679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FFFFFF"/>
                  </a:solidFill>
                </a:rPr>
                <a:t>Application Integration</a:t>
              </a:r>
              <a:endParaRPr lang="en-US" sz="1200" b="1" dirty="0">
                <a:solidFill>
                  <a:srgbClr val="FFFFFF"/>
                </a:solidFill>
              </a:endParaRPr>
            </a:p>
          </p:txBody>
        </p:sp>
      </p:grpSp>
      <p:grpSp>
        <p:nvGrpSpPr>
          <p:cNvPr id="95" name="Group 31"/>
          <p:cNvGrpSpPr/>
          <p:nvPr/>
        </p:nvGrpSpPr>
        <p:grpSpPr>
          <a:xfrm>
            <a:off x="3496022" y="3345460"/>
            <a:ext cx="2212021" cy="466463"/>
            <a:chOff x="2628646" y="3517900"/>
            <a:chExt cx="3372104" cy="946149"/>
          </a:xfrm>
        </p:grpSpPr>
        <p:sp>
          <p:nvSpPr>
            <p:cNvPr id="96" name="Rectangle 21"/>
            <p:cNvSpPr/>
            <p:nvPr/>
          </p:nvSpPr>
          <p:spPr>
            <a:xfrm>
              <a:off x="2628646" y="3517900"/>
              <a:ext cx="3359404" cy="939800"/>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000" dirty="0">
                <a:solidFill>
                  <a:schemeClr val="tx1"/>
                </a:solidFill>
              </a:endParaRPr>
            </a:p>
          </p:txBody>
        </p:sp>
        <p:sp>
          <p:nvSpPr>
            <p:cNvPr id="97" name="Rectangle 45"/>
            <p:cNvSpPr/>
            <p:nvPr/>
          </p:nvSpPr>
          <p:spPr>
            <a:xfrm>
              <a:off x="2637284" y="3526216"/>
              <a:ext cx="3363466" cy="93783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FFFFFF"/>
                  </a:solidFill>
                </a:rPr>
                <a:t>Complex Event Processing</a:t>
              </a:r>
              <a:endParaRPr lang="en-US" sz="1200" b="1" dirty="0">
                <a:solidFill>
                  <a:srgbClr val="FFFFFF"/>
                </a:solidFill>
              </a:endParaRPr>
            </a:p>
          </p:txBody>
        </p:sp>
      </p:grpSp>
      <p:grpSp>
        <p:nvGrpSpPr>
          <p:cNvPr id="98" name="Group 33"/>
          <p:cNvGrpSpPr/>
          <p:nvPr/>
        </p:nvGrpSpPr>
        <p:grpSpPr>
          <a:xfrm>
            <a:off x="2827741" y="3868973"/>
            <a:ext cx="2868781" cy="546022"/>
            <a:chOff x="1815846" y="4464050"/>
            <a:chExt cx="6997954" cy="615950"/>
          </a:xfrm>
        </p:grpSpPr>
        <p:sp>
          <p:nvSpPr>
            <p:cNvPr id="99" name="Rectangle 21"/>
            <p:cNvSpPr/>
            <p:nvPr/>
          </p:nvSpPr>
          <p:spPr>
            <a:xfrm>
              <a:off x="1815846" y="4464050"/>
              <a:ext cx="6985254" cy="615950"/>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000" dirty="0">
                <a:solidFill>
                  <a:schemeClr val="tx1"/>
                </a:solidFill>
              </a:endParaRPr>
            </a:p>
          </p:txBody>
        </p:sp>
        <p:sp>
          <p:nvSpPr>
            <p:cNvPr id="100" name="Rectangle 45"/>
            <p:cNvSpPr/>
            <p:nvPr/>
          </p:nvSpPr>
          <p:spPr>
            <a:xfrm>
              <a:off x="1821467" y="4471364"/>
              <a:ext cx="6992333" cy="60228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FFFFFF"/>
                  </a:solidFill>
                </a:rPr>
                <a:t>Platform &amp; Security Management</a:t>
              </a:r>
              <a:endParaRPr lang="en-US" sz="1200" b="1" dirty="0">
                <a:solidFill>
                  <a:srgbClr val="FFFFFF"/>
                </a:solidFill>
              </a:endParaRPr>
            </a:p>
          </p:txBody>
        </p:sp>
      </p:grpSp>
      <p:grpSp>
        <p:nvGrpSpPr>
          <p:cNvPr id="104" name="Group 35"/>
          <p:cNvGrpSpPr/>
          <p:nvPr/>
        </p:nvGrpSpPr>
        <p:grpSpPr>
          <a:xfrm>
            <a:off x="3496022" y="2822318"/>
            <a:ext cx="2212021" cy="466463"/>
            <a:chOff x="2628646" y="3517900"/>
            <a:chExt cx="3372104" cy="946149"/>
          </a:xfrm>
        </p:grpSpPr>
        <p:sp>
          <p:nvSpPr>
            <p:cNvPr id="105" name="Rectangle 21"/>
            <p:cNvSpPr/>
            <p:nvPr/>
          </p:nvSpPr>
          <p:spPr>
            <a:xfrm>
              <a:off x="2628646" y="3517900"/>
              <a:ext cx="3359404" cy="939800"/>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000" dirty="0">
                <a:solidFill>
                  <a:schemeClr val="tx1"/>
                </a:solidFill>
              </a:endParaRPr>
            </a:p>
          </p:txBody>
        </p:sp>
        <p:sp>
          <p:nvSpPr>
            <p:cNvPr id="106" name="Rectangle 45"/>
            <p:cNvSpPr/>
            <p:nvPr/>
          </p:nvSpPr>
          <p:spPr>
            <a:xfrm>
              <a:off x="2637284" y="3526216"/>
              <a:ext cx="3363466" cy="93783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FFFFFF"/>
                  </a:solidFill>
                </a:rPr>
                <a:t>Big Data Management</a:t>
              </a:r>
              <a:endParaRPr lang="en-US" sz="1200" b="1" dirty="0">
                <a:solidFill>
                  <a:srgbClr val="FFFFFF"/>
                </a:solidFill>
              </a:endParaRPr>
            </a:p>
          </p:txBody>
        </p:sp>
      </p:grpSp>
      <p:sp>
        <p:nvSpPr>
          <p:cNvPr id="110" name="Rectangle 21"/>
          <p:cNvSpPr/>
          <p:nvPr/>
        </p:nvSpPr>
        <p:spPr>
          <a:xfrm>
            <a:off x="4324304" y="1672221"/>
            <a:ext cx="1368592" cy="545100"/>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FFFFFF"/>
                </a:solidFill>
              </a:rPr>
              <a:t>IoT</a:t>
            </a:r>
            <a:r>
              <a:rPr lang="en-US" sz="1000" dirty="0" smtClean="0">
                <a:solidFill>
                  <a:schemeClr val="tx1"/>
                </a:solidFill>
              </a:rPr>
              <a:t> </a:t>
            </a:r>
            <a:r>
              <a:rPr lang="en-US" sz="1200" b="1" dirty="0">
                <a:solidFill>
                  <a:srgbClr val="FFFFFF"/>
                </a:solidFill>
              </a:rPr>
              <a:t>Analytics</a:t>
            </a:r>
            <a:r>
              <a:rPr lang="en-US" sz="1000" dirty="0" smtClean="0">
                <a:solidFill>
                  <a:schemeClr val="tx1"/>
                </a:solidFill>
              </a:rPr>
              <a:t> </a:t>
            </a:r>
            <a:r>
              <a:rPr lang="en-US" sz="1200" b="1" dirty="0">
                <a:solidFill>
                  <a:srgbClr val="FFFFFF"/>
                </a:solidFill>
              </a:rPr>
              <a:t>Integration</a:t>
            </a:r>
          </a:p>
        </p:txBody>
      </p:sp>
      <p:sp>
        <p:nvSpPr>
          <p:cNvPr id="111" name="Rectangle 48"/>
          <p:cNvSpPr/>
          <p:nvPr/>
        </p:nvSpPr>
        <p:spPr>
          <a:xfrm>
            <a:off x="2723986" y="1533916"/>
            <a:ext cx="3716462" cy="3027638"/>
          </a:xfrm>
          <a:prstGeom prst="rect">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200" dirty="0">
              <a:solidFill>
                <a:schemeClr val="tx1"/>
              </a:solidFill>
            </a:endParaRPr>
          </a:p>
        </p:txBody>
      </p:sp>
      <p:grpSp>
        <p:nvGrpSpPr>
          <p:cNvPr id="112" name="Group 30"/>
          <p:cNvGrpSpPr/>
          <p:nvPr/>
        </p:nvGrpSpPr>
        <p:grpSpPr>
          <a:xfrm>
            <a:off x="2827741" y="2275925"/>
            <a:ext cx="610624" cy="1535072"/>
            <a:chOff x="1266120" y="952500"/>
            <a:chExt cx="930984" cy="3376648"/>
          </a:xfrm>
        </p:grpSpPr>
        <p:sp>
          <p:nvSpPr>
            <p:cNvPr id="113" name="Rectangle 21"/>
            <p:cNvSpPr/>
            <p:nvPr/>
          </p:nvSpPr>
          <p:spPr>
            <a:xfrm rot="16200000">
              <a:off x="56396" y="2187624"/>
              <a:ext cx="3350432" cy="930984"/>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000" dirty="0">
                <a:solidFill>
                  <a:srgbClr val="FFFFFF"/>
                </a:solidFill>
              </a:endParaRPr>
            </a:p>
          </p:txBody>
        </p:sp>
        <p:sp>
          <p:nvSpPr>
            <p:cNvPr id="114" name="Rectangle 45"/>
            <p:cNvSpPr/>
            <p:nvPr/>
          </p:nvSpPr>
          <p:spPr>
            <a:xfrm rot="16200000">
              <a:off x="41924" y="2180322"/>
              <a:ext cx="3376648" cy="92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FFFFFF"/>
                  </a:solidFill>
                </a:rPr>
                <a:t>Device Connectivity</a:t>
              </a:r>
              <a:endParaRPr lang="en-US" sz="1200" b="1" dirty="0">
                <a:solidFill>
                  <a:srgbClr val="FFFFFF"/>
                </a:solidFill>
              </a:endParaRPr>
            </a:p>
          </p:txBody>
        </p:sp>
      </p:grpSp>
      <p:grpSp>
        <p:nvGrpSpPr>
          <p:cNvPr id="101" name="Group 34"/>
          <p:cNvGrpSpPr/>
          <p:nvPr/>
        </p:nvGrpSpPr>
        <p:grpSpPr>
          <a:xfrm>
            <a:off x="5759169" y="1683030"/>
            <a:ext cx="539288" cy="2731965"/>
            <a:chOff x="7804150" y="1035049"/>
            <a:chExt cx="755650" cy="3348459"/>
          </a:xfrm>
        </p:grpSpPr>
        <p:sp>
          <p:nvSpPr>
            <p:cNvPr id="102" name="Rectangle 21"/>
            <p:cNvSpPr/>
            <p:nvPr/>
          </p:nvSpPr>
          <p:spPr>
            <a:xfrm rot="16200000">
              <a:off x="6511346" y="2334204"/>
              <a:ext cx="3341258" cy="755650"/>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000" dirty="0">
                <a:solidFill>
                  <a:schemeClr val="tx1"/>
                </a:solidFill>
              </a:endParaRPr>
            </a:p>
          </p:txBody>
        </p:sp>
        <p:sp>
          <p:nvSpPr>
            <p:cNvPr id="103" name="Rectangle 45"/>
            <p:cNvSpPr/>
            <p:nvPr/>
          </p:nvSpPr>
          <p:spPr>
            <a:xfrm rot="16200000">
              <a:off x="6511191" y="2341247"/>
              <a:ext cx="3348459" cy="7360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FFFFFF"/>
                  </a:solidFill>
                </a:rPr>
                <a:t>Administration</a:t>
              </a:r>
              <a:endParaRPr lang="en-US" sz="1200" b="1" dirty="0">
                <a:solidFill>
                  <a:srgbClr val="FFFFFF"/>
                </a:solidFill>
              </a:endParaRPr>
            </a:p>
          </p:txBody>
        </p:sp>
      </p:grpSp>
      <p:grpSp>
        <p:nvGrpSpPr>
          <p:cNvPr id="107" name="Group 36"/>
          <p:cNvGrpSpPr/>
          <p:nvPr/>
        </p:nvGrpSpPr>
        <p:grpSpPr>
          <a:xfrm>
            <a:off x="3496022" y="2287550"/>
            <a:ext cx="2212021" cy="466463"/>
            <a:chOff x="2628646" y="3517900"/>
            <a:chExt cx="3372104" cy="946149"/>
          </a:xfrm>
        </p:grpSpPr>
        <p:sp>
          <p:nvSpPr>
            <p:cNvPr id="108" name="Rectangle 21"/>
            <p:cNvSpPr/>
            <p:nvPr/>
          </p:nvSpPr>
          <p:spPr>
            <a:xfrm>
              <a:off x="2628646" y="3517900"/>
              <a:ext cx="3359404" cy="939800"/>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000" dirty="0">
                <a:solidFill>
                  <a:schemeClr val="tx1"/>
                </a:solidFill>
              </a:endParaRPr>
            </a:p>
          </p:txBody>
        </p:sp>
        <p:sp>
          <p:nvSpPr>
            <p:cNvPr id="109" name="Rectangle 45"/>
            <p:cNvSpPr/>
            <p:nvPr/>
          </p:nvSpPr>
          <p:spPr>
            <a:xfrm>
              <a:off x="2637284" y="3526216"/>
              <a:ext cx="3363466" cy="93783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FFFFFF"/>
                  </a:solidFill>
                </a:rPr>
                <a:t>Device Management</a:t>
              </a:r>
              <a:endParaRPr lang="en-US" sz="1200" b="1" dirty="0">
                <a:solidFill>
                  <a:srgbClr val="FFFFFF"/>
                </a:solidFill>
              </a:endParaRPr>
            </a:p>
          </p:txBody>
        </p:sp>
      </p:grpSp>
      <p:sp>
        <p:nvSpPr>
          <p:cNvPr id="115" name="Arc 86"/>
          <p:cNvSpPr/>
          <p:nvPr/>
        </p:nvSpPr>
        <p:spPr>
          <a:xfrm>
            <a:off x="4982307" y="712670"/>
            <a:ext cx="2463800" cy="2184400"/>
          </a:xfrm>
          <a:prstGeom prst="arc">
            <a:avLst>
              <a:gd name="adj1" fmla="val 1020102"/>
              <a:gd name="adj2" fmla="val 4570069"/>
            </a:avLst>
          </a:prstGeom>
          <a:ln w="38100" cmpd="sng">
            <a:solidFill>
              <a:schemeClr val="tx2"/>
            </a:solidFill>
            <a:headEnd type="none" w="med" len="lg"/>
            <a:tailEnd type="triangle" w="med" len="lg"/>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6E7178"/>
              </a:solidFill>
            </a:endParaRPr>
          </a:p>
        </p:txBody>
      </p:sp>
      <p:sp>
        <p:nvSpPr>
          <p:cNvPr id="116" name="Arc 86"/>
          <p:cNvSpPr/>
          <p:nvPr/>
        </p:nvSpPr>
        <p:spPr>
          <a:xfrm rot="7191584" flipH="1">
            <a:off x="411387" y="3532799"/>
            <a:ext cx="3920163" cy="2252998"/>
          </a:xfrm>
          <a:prstGeom prst="arc">
            <a:avLst>
              <a:gd name="adj1" fmla="val 1020102"/>
              <a:gd name="adj2" fmla="val 7831012"/>
            </a:avLst>
          </a:prstGeom>
          <a:ln w="38100" cmpd="sng">
            <a:solidFill>
              <a:schemeClr val="tx2"/>
            </a:solidFill>
            <a:headEnd type="triangle" w="med" len="lg"/>
            <a:tailEnd type="none" w="med" len="lg"/>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6E7178"/>
              </a:solidFill>
            </a:endParaRPr>
          </a:p>
        </p:txBody>
      </p:sp>
      <p:grpSp>
        <p:nvGrpSpPr>
          <p:cNvPr id="45" name="Group 5"/>
          <p:cNvGrpSpPr/>
          <p:nvPr/>
        </p:nvGrpSpPr>
        <p:grpSpPr>
          <a:xfrm>
            <a:off x="2834577" y="1958125"/>
            <a:ext cx="309915" cy="317500"/>
            <a:chOff x="7200900" y="5778500"/>
            <a:chExt cx="309915" cy="317500"/>
          </a:xfrm>
        </p:grpSpPr>
        <p:sp>
          <p:nvSpPr>
            <p:cNvPr id="46" name="TextBox 1"/>
            <p:cNvSpPr txBox="1"/>
            <p:nvPr/>
          </p:nvSpPr>
          <p:spPr>
            <a:xfrm>
              <a:off x="7226300" y="5778500"/>
              <a:ext cx="284515" cy="307777"/>
            </a:xfrm>
            <a:prstGeom prst="rect">
              <a:avLst/>
            </a:prstGeom>
            <a:noFill/>
          </p:spPr>
          <p:txBody>
            <a:bodyPr wrap="none" rtlCol="0">
              <a:spAutoFit/>
            </a:bodyPr>
            <a:lstStyle/>
            <a:p>
              <a:r>
                <a:rPr lang="en-US" sz="1400" b="1" dirty="0" smtClean="0">
                  <a:solidFill>
                    <a:srgbClr val="6E7178"/>
                  </a:solidFill>
                </a:rPr>
                <a:t>3</a:t>
              </a:r>
              <a:endParaRPr lang="en-US" sz="1400" b="1" dirty="0">
                <a:solidFill>
                  <a:srgbClr val="6E7178"/>
                </a:solidFill>
              </a:endParaRPr>
            </a:p>
          </p:txBody>
        </p:sp>
        <p:sp>
          <p:nvSpPr>
            <p:cNvPr id="47" name="Oval 2"/>
            <p:cNvSpPr/>
            <p:nvPr/>
          </p:nvSpPr>
          <p:spPr>
            <a:xfrm>
              <a:off x="7200900" y="5778500"/>
              <a:ext cx="304800" cy="317500"/>
            </a:xfrm>
            <a:prstGeom prst="ellipse">
              <a:avLst/>
            </a:prstGeom>
            <a:noFill/>
            <a:ln w="28575" cmpd="sng">
              <a:solidFill>
                <a:srgbClr val="FFCC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E7178"/>
                </a:solidFill>
              </a:endParaRPr>
            </a:p>
          </p:txBody>
        </p:sp>
      </p:grpSp>
      <p:sp>
        <p:nvSpPr>
          <p:cNvPr id="117" name="Arc 86"/>
          <p:cNvSpPr/>
          <p:nvPr/>
        </p:nvSpPr>
        <p:spPr>
          <a:xfrm rot="7191584" flipV="1">
            <a:off x="-544528" y="2279102"/>
            <a:ext cx="3920163" cy="2356724"/>
          </a:xfrm>
          <a:prstGeom prst="arc">
            <a:avLst>
              <a:gd name="adj1" fmla="val 2385788"/>
              <a:gd name="adj2" fmla="val 7831012"/>
            </a:avLst>
          </a:prstGeom>
          <a:ln w="38100" cmpd="sng">
            <a:solidFill>
              <a:schemeClr val="tx2"/>
            </a:solidFill>
            <a:headEnd type="triangle" w="med" len="lg"/>
            <a:tailEnd type="none" w="med" len="lg"/>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6E7178"/>
              </a:solidFill>
            </a:endParaRPr>
          </a:p>
        </p:txBody>
      </p:sp>
    </p:spTree>
    <p:extLst>
      <p:ext uri="{BB962C8B-B14F-4D97-AF65-F5344CB8AC3E}">
        <p14:creationId xmlns:p14="http://schemas.microsoft.com/office/powerpoint/2010/main" val="1743902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7088657" y="2060848"/>
            <a:ext cx="1776248" cy="2952328"/>
          </a:xfrm>
          <a:prstGeom prst="rect">
            <a:avLst/>
          </a:prstGeom>
          <a:ln>
            <a:noFill/>
            <a:headEnd/>
            <a:tailEnd/>
          </a:ln>
        </p:spPr>
        <p:style>
          <a:lnRef idx="2">
            <a:schemeClr val="accent2">
              <a:shade val="50000"/>
            </a:schemeClr>
          </a:lnRef>
          <a:fillRef idx="1">
            <a:schemeClr val="accent2"/>
          </a:fillRef>
          <a:effectRef idx="0">
            <a:schemeClr val="accent2"/>
          </a:effectRef>
          <a:fontRef idx="minor">
            <a:schemeClr val="lt1"/>
          </a:fontRef>
        </p:style>
        <p:txBody>
          <a:bodyPr anchor="t"/>
          <a:lstStyle/>
          <a:p>
            <a:pPr algn="ctr">
              <a:defRPr/>
            </a:pPr>
            <a:r>
              <a:rPr lang="en-US" sz="1600" dirty="0" smtClean="0">
                <a:solidFill>
                  <a:schemeClr val="bg1"/>
                </a:solidFill>
                <a:latin typeface="+mn-lt"/>
                <a:ea typeface="+mn-ea"/>
                <a:cs typeface="+mn-cs"/>
              </a:rPr>
              <a:t>DNSSEC Server</a:t>
            </a:r>
            <a:endParaRPr lang="en-US" sz="1600" dirty="0">
              <a:solidFill>
                <a:schemeClr val="bg1"/>
              </a:solidFill>
              <a:latin typeface="+mn-lt"/>
              <a:ea typeface="+mn-ea"/>
              <a:cs typeface="+mn-cs"/>
            </a:endParaRPr>
          </a:p>
        </p:txBody>
      </p:sp>
      <p:sp>
        <p:nvSpPr>
          <p:cNvPr id="2" name="Title 1"/>
          <p:cNvSpPr>
            <a:spLocks noGrp="1"/>
          </p:cNvSpPr>
          <p:nvPr>
            <p:ph type="title"/>
          </p:nvPr>
        </p:nvSpPr>
        <p:spPr/>
        <p:txBody>
          <a:bodyPr/>
          <a:lstStyle/>
          <a:p>
            <a:r>
              <a:rPr lang="it-IT" dirty="0" smtClean="0"/>
              <a:t>DNSSec</a:t>
            </a:r>
            <a:endParaRPr lang="it-IT" dirty="0"/>
          </a:p>
        </p:txBody>
      </p:sp>
      <p:sp>
        <p:nvSpPr>
          <p:cNvPr id="7" name="Rectangle 6"/>
          <p:cNvSpPr>
            <a:spLocks noChangeArrowheads="1"/>
          </p:cNvSpPr>
          <p:nvPr/>
        </p:nvSpPr>
        <p:spPr bwMode="auto">
          <a:xfrm>
            <a:off x="3281680" y="2060848"/>
            <a:ext cx="1863913" cy="3384376"/>
          </a:xfrm>
          <a:prstGeom prst="rect">
            <a:avLst/>
          </a:prstGeom>
          <a:ln>
            <a:noFill/>
            <a:headEnd/>
            <a:tailEnd/>
          </a:ln>
        </p:spPr>
        <p:style>
          <a:lnRef idx="2">
            <a:schemeClr val="accent5">
              <a:shade val="50000"/>
            </a:schemeClr>
          </a:lnRef>
          <a:fillRef idx="1">
            <a:schemeClr val="accent5"/>
          </a:fillRef>
          <a:effectRef idx="0">
            <a:schemeClr val="accent5"/>
          </a:effectRef>
          <a:fontRef idx="minor">
            <a:schemeClr val="lt1"/>
          </a:fontRef>
        </p:style>
        <p:txBody>
          <a:bodyPr anchor="t"/>
          <a:lstStyle/>
          <a:p>
            <a:pPr algn="ctr">
              <a:defRPr/>
            </a:pPr>
            <a:r>
              <a:rPr lang="en-US" sz="1600" b="1" dirty="0" err="1" smtClean="0">
                <a:solidFill>
                  <a:schemeClr val="bg1"/>
                </a:solidFill>
                <a:latin typeface="+mn-lt"/>
                <a:ea typeface="+mn-ea"/>
                <a:cs typeface="+mn-cs"/>
              </a:rPr>
              <a:t>Everyware</a:t>
            </a:r>
            <a:r>
              <a:rPr lang="en-US" sz="1600" b="1" dirty="0" smtClean="0">
                <a:solidFill>
                  <a:schemeClr val="bg1"/>
                </a:solidFill>
                <a:latin typeface="+mn-lt"/>
                <a:ea typeface="+mn-ea"/>
                <a:cs typeface="+mn-cs"/>
              </a:rPr>
              <a:t> Cloud</a:t>
            </a:r>
            <a:endParaRPr lang="en-US" sz="1600" b="1" dirty="0">
              <a:solidFill>
                <a:schemeClr val="bg1"/>
              </a:solidFill>
              <a:latin typeface="+mn-lt"/>
              <a:ea typeface="+mn-ea"/>
              <a:cs typeface="+mn-cs"/>
            </a:endParaRPr>
          </a:p>
        </p:txBody>
      </p:sp>
      <p:pic>
        <p:nvPicPr>
          <p:cNvPr id="8" name="Picture 38" descr="cloud_-_darker.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3751316" y="2410674"/>
            <a:ext cx="836978" cy="49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330505" y="2060848"/>
            <a:ext cx="1008112" cy="1435695"/>
          </a:xfrm>
          <a:prstGeom prst="rect">
            <a:avLst/>
          </a:prstGeom>
          <a:solidFill>
            <a:schemeClr val="accent3">
              <a:lumMod val="60000"/>
              <a:lumOff val="40000"/>
            </a:schemeClr>
          </a:solidFill>
          <a:ln w="9525">
            <a:solidFill>
              <a:srgbClr val="A0A2A8"/>
            </a:solidFill>
            <a:miter lim="800000"/>
            <a:headEnd/>
            <a:tailEnd/>
          </a:ln>
          <a:effectLst/>
        </p:spPr>
        <p:txBody>
          <a:bodyPr anchor="ctr"/>
          <a:lstStyle/>
          <a:p>
            <a:pPr algn="ctr">
              <a:defRPr/>
            </a:pPr>
            <a:endParaRPr lang="en-US" sz="1600" dirty="0">
              <a:solidFill>
                <a:schemeClr val="bg1"/>
              </a:solidFill>
              <a:latin typeface="+mn-lt"/>
              <a:ea typeface="+mn-ea"/>
              <a:cs typeface="+mn-cs"/>
            </a:endParaRPr>
          </a:p>
        </p:txBody>
      </p:sp>
      <p:pic>
        <p:nvPicPr>
          <p:cNvPr id="10" name="Picture 1" descr="dynagate.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6580" y="2523220"/>
            <a:ext cx="715962" cy="4397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48" descr="esf-logo.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5975" y="2155456"/>
            <a:ext cx="857172" cy="300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7381" y="2398089"/>
            <a:ext cx="538800" cy="538800"/>
          </a:xfrm>
          <a:prstGeom prst="rect">
            <a:avLst/>
          </a:prstGeom>
        </p:spPr>
      </p:pic>
      <p:cxnSp>
        <p:nvCxnSpPr>
          <p:cNvPr id="22" name="Straight Arrow Connector 21"/>
          <p:cNvCxnSpPr/>
          <p:nvPr/>
        </p:nvCxnSpPr>
        <p:spPr>
          <a:xfrm>
            <a:off x="1429353" y="2398089"/>
            <a:ext cx="1728192" cy="0"/>
          </a:xfrm>
          <a:prstGeom prst="straightConnector1">
            <a:avLst/>
          </a:prstGeom>
          <a:ln>
            <a:tailEnd type="triangle"/>
          </a:ln>
          <a:effectLst/>
        </p:spPr>
        <p:style>
          <a:lnRef idx="2">
            <a:schemeClr val="accent5"/>
          </a:lnRef>
          <a:fillRef idx="0">
            <a:schemeClr val="accent5"/>
          </a:fillRef>
          <a:effectRef idx="1">
            <a:schemeClr val="accent5"/>
          </a:effectRef>
          <a:fontRef idx="minor">
            <a:schemeClr val="tx1"/>
          </a:fontRef>
        </p:style>
      </p:cxnSp>
      <p:sp>
        <p:nvSpPr>
          <p:cNvPr id="25" name="TextBox 24"/>
          <p:cNvSpPr txBox="1"/>
          <p:nvPr/>
        </p:nvSpPr>
        <p:spPr>
          <a:xfrm>
            <a:off x="1534106" y="2060848"/>
            <a:ext cx="1568058" cy="307777"/>
          </a:xfrm>
          <a:prstGeom prst="rect">
            <a:avLst/>
          </a:prstGeom>
          <a:noFill/>
        </p:spPr>
        <p:txBody>
          <a:bodyPr wrap="none" rtlCol="0">
            <a:spAutoFit/>
          </a:bodyPr>
          <a:lstStyle/>
          <a:p>
            <a:r>
              <a:rPr lang="it-IT" sz="1400" dirty="0" smtClean="0"/>
              <a:t>Provision request</a:t>
            </a:r>
            <a:endParaRPr lang="it-IT" sz="1400" dirty="0"/>
          </a:p>
        </p:txBody>
      </p:sp>
      <p:cxnSp>
        <p:nvCxnSpPr>
          <p:cNvPr id="26" name="Straight Arrow Connector 25"/>
          <p:cNvCxnSpPr/>
          <p:nvPr/>
        </p:nvCxnSpPr>
        <p:spPr>
          <a:xfrm>
            <a:off x="5245777" y="2631784"/>
            <a:ext cx="1728192" cy="0"/>
          </a:xfrm>
          <a:prstGeom prst="straightConnector1">
            <a:avLst/>
          </a:prstGeom>
          <a:ln>
            <a:tailEnd type="triangle"/>
          </a:ln>
          <a:effectLst/>
        </p:spPr>
        <p:style>
          <a:lnRef idx="2">
            <a:schemeClr val="accent5"/>
          </a:lnRef>
          <a:fillRef idx="0">
            <a:schemeClr val="accent5"/>
          </a:fillRef>
          <a:effectRef idx="1">
            <a:schemeClr val="accent5"/>
          </a:effectRef>
          <a:fontRef idx="minor">
            <a:schemeClr val="tx1"/>
          </a:fontRef>
        </p:style>
      </p:cxnSp>
      <p:sp>
        <p:nvSpPr>
          <p:cNvPr id="27" name="TextBox 26"/>
          <p:cNvSpPr txBox="1"/>
          <p:nvPr/>
        </p:nvSpPr>
        <p:spPr>
          <a:xfrm>
            <a:off x="5298631" y="2302288"/>
            <a:ext cx="1636987" cy="307777"/>
          </a:xfrm>
          <a:prstGeom prst="rect">
            <a:avLst/>
          </a:prstGeom>
          <a:noFill/>
        </p:spPr>
        <p:txBody>
          <a:bodyPr wrap="none" rtlCol="0">
            <a:spAutoFit/>
          </a:bodyPr>
          <a:lstStyle/>
          <a:p>
            <a:r>
              <a:rPr lang="it-IT" sz="1400" dirty="0" smtClean="0"/>
              <a:t>New entry request</a:t>
            </a:r>
            <a:endParaRPr lang="it-IT" sz="1400" dirty="0"/>
          </a:p>
        </p:txBody>
      </p:sp>
      <p:cxnSp>
        <p:nvCxnSpPr>
          <p:cNvPr id="28" name="Straight Arrow Connector 27"/>
          <p:cNvCxnSpPr/>
          <p:nvPr/>
        </p:nvCxnSpPr>
        <p:spPr>
          <a:xfrm flipH="1">
            <a:off x="5269728" y="3212976"/>
            <a:ext cx="1704241" cy="0"/>
          </a:xfrm>
          <a:prstGeom prst="straightConnector1">
            <a:avLst/>
          </a:prstGeom>
          <a:ln>
            <a:tailEnd type="triangle"/>
          </a:ln>
          <a:effectLst/>
        </p:spPr>
        <p:style>
          <a:lnRef idx="2">
            <a:schemeClr val="accent5"/>
          </a:lnRef>
          <a:fillRef idx="0">
            <a:schemeClr val="accent5"/>
          </a:fillRef>
          <a:effectRef idx="1">
            <a:schemeClr val="accent5"/>
          </a:effectRef>
          <a:fontRef idx="minor">
            <a:schemeClr val="tx1"/>
          </a:fontRef>
        </p:style>
      </p:cxnSp>
      <p:sp>
        <p:nvSpPr>
          <p:cNvPr id="33" name="TextBox 32"/>
          <p:cNvSpPr txBox="1"/>
          <p:nvPr/>
        </p:nvSpPr>
        <p:spPr>
          <a:xfrm>
            <a:off x="5390766" y="2907116"/>
            <a:ext cx="1438214" cy="307777"/>
          </a:xfrm>
          <a:prstGeom prst="rect">
            <a:avLst/>
          </a:prstGeom>
          <a:noFill/>
        </p:spPr>
        <p:txBody>
          <a:bodyPr wrap="none" rtlCol="0">
            <a:spAutoFit/>
          </a:bodyPr>
          <a:lstStyle/>
          <a:p>
            <a:r>
              <a:rPr lang="it-IT" sz="1400" dirty="0" smtClean="0"/>
              <a:t>Common Name</a:t>
            </a:r>
            <a:endParaRPr lang="it-IT" sz="1400" dirty="0"/>
          </a:p>
        </p:txBody>
      </p:sp>
      <p:cxnSp>
        <p:nvCxnSpPr>
          <p:cNvPr id="34" name="Straight Arrow Connector 33"/>
          <p:cNvCxnSpPr/>
          <p:nvPr/>
        </p:nvCxnSpPr>
        <p:spPr>
          <a:xfrm flipH="1">
            <a:off x="1416341" y="3496543"/>
            <a:ext cx="1704241" cy="0"/>
          </a:xfrm>
          <a:prstGeom prst="straightConnector1">
            <a:avLst/>
          </a:prstGeom>
          <a:ln>
            <a:tailEnd type="triangle"/>
          </a:ln>
          <a:effectLst/>
        </p:spPr>
        <p:style>
          <a:lnRef idx="2">
            <a:schemeClr val="accent5"/>
          </a:lnRef>
          <a:fillRef idx="0">
            <a:schemeClr val="accent5"/>
          </a:fillRef>
          <a:effectRef idx="1">
            <a:schemeClr val="accent5"/>
          </a:effectRef>
          <a:fontRef idx="minor">
            <a:schemeClr val="tx1"/>
          </a:fontRef>
        </p:style>
      </p:cxnSp>
      <p:sp>
        <p:nvSpPr>
          <p:cNvPr id="35" name="TextBox 34"/>
          <p:cNvSpPr txBox="1"/>
          <p:nvPr/>
        </p:nvSpPr>
        <p:spPr>
          <a:xfrm>
            <a:off x="1537379" y="3190683"/>
            <a:ext cx="1438214" cy="307777"/>
          </a:xfrm>
          <a:prstGeom prst="rect">
            <a:avLst/>
          </a:prstGeom>
          <a:noFill/>
        </p:spPr>
        <p:txBody>
          <a:bodyPr wrap="none" rtlCol="0">
            <a:spAutoFit/>
          </a:bodyPr>
          <a:lstStyle/>
          <a:p>
            <a:r>
              <a:rPr lang="it-IT" sz="1400" dirty="0" smtClean="0"/>
              <a:t>Common Name</a:t>
            </a:r>
            <a:endParaRPr lang="it-IT" sz="1400" dirty="0"/>
          </a:p>
        </p:txBody>
      </p:sp>
      <p:sp>
        <p:nvSpPr>
          <p:cNvPr id="36" name="Rectangle 35"/>
          <p:cNvSpPr>
            <a:spLocks noChangeArrowheads="1"/>
          </p:cNvSpPr>
          <p:nvPr/>
        </p:nvSpPr>
        <p:spPr bwMode="auto">
          <a:xfrm>
            <a:off x="330504" y="4407657"/>
            <a:ext cx="1008112" cy="1037567"/>
          </a:xfrm>
          <a:prstGeom prst="rect">
            <a:avLst/>
          </a:prstGeom>
          <a:solidFill>
            <a:schemeClr val="accent3">
              <a:lumMod val="60000"/>
              <a:lumOff val="40000"/>
            </a:schemeClr>
          </a:solidFill>
          <a:ln w="9525">
            <a:solidFill>
              <a:srgbClr val="A0A2A8"/>
            </a:solidFill>
            <a:miter lim="800000"/>
            <a:headEnd/>
            <a:tailEnd/>
          </a:ln>
          <a:effectLst/>
        </p:spPr>
        <p:txBody>
          <a:bodyPr anchor="ctr"/>
          <a:lstStyle/>
          <a:p>
            <a:pPr algn="ctr">
              <a:defRPr/>
            </a:pPr>
            <a:endParaRPr lang="en-US" sz="1600" dirty="0">
              <a:solidFill>
                <a:schemeClr val="bg1"/>
              </a:solidFill>
              <a:latin typeface="+mn-lt"/>
              <a:ea typeface="+mn-ea"/>
              <a:cs typeface="+mn-cs"/>
            </a:endParaRPr>
          </a:p>
        </p:txBody>
      </p:sp>
      <p:sp>
        <p:nvSpPr>
          <p:cNvPr id="37" name="Rectangle 36"/>
          <p:cNvSpPr>
            <a:spLocks noChangeArrowheads="1"/>
          </p:cNvSpPr>
          <p:nvPr/>
        </p:nvSpPr>
        <p:spPr bwMode="auto">
          <a:xfrm>
            <a:off x="330504" y="3591151"/>
            <a:ext cx="1008112" cy="717848"/>
          </a:xfrm>
          <a:prstGeom prst="rect">
            <a:avLst/>
          </a:prstGeom>
          <a:solidFill>
            <a:schemeClr val="accent3">
              <a:lumMod val="60000"/>
              <a:lumOff val="40000"/>
            </a:schemeClr>
          </a:solidFill>
          <a:ln w="9525">
            <a:solidFill>
              <a:srgbClr val="A0A2A8"/>
            </a:solidFill>
            <a:miter lim="800000"/>
            <a:headEnd/>
            <a:tailEnd/>
          </a:ln>
          <a:effectLst/>
        </p:spPr>
        <p:txBody>
          <a:bodyPr anchor="ctr"/>
          <a:lstStyle/>
          <a:p>
            <a:pPr algn="ctr">
              <a:defRPr/>
            </a:pPr>
            <a:r>
              <a:rPr lang="en-US" sz="1000" dirty="0" smtClean="0">
                <a:solidFill>
                  <a:schemeClr val="bg1"/>
                </a:solidFill>
              </a:rPr>
              <a:t>Certificate and Private Key creation</a:t>
            </a:r>
            <a:endParaRPr lang="en-US" sz="1000" dirty="0">
              <a:solidFill>
                <a:schemeClr val="bg1"/>
              </a:solidFill>
            </a:endParaRPr>
          </a:p>
        </p:txBody>
      </p:sp>
      <p:cxnSp>
        <p:nvCxnSpPr>
          <p:cNvPr id="38" name="Straight Arrow Connector 37"/>
          <p:cNvCxnSpPr/>
          <p:nvPr/>
        </p:nvCxnSpPr>
        <p:spPr>
          <a:xfrm>
            <a:off x="1429353" y="4656007"/>
            <a:ext cx="1728192" cy="0"/>
          </a:xfrm>
          <a:prstGeom prst="straightConnector1">
            <a:avLst/>
          </a:prstGeom>
          <a:ln>
            <a:tailEnd type="triangle"/>
          </a:ln>
          <a:effectLst/>
        </p:spPr>
        <p:style>
          <a:lnRef idx="2">
            <a:schemeClr val="accent5"/>
          </a:lnRef>
          <a:fillRef idx="0">
            <a:schemeClr val="accent5"/>
          </a:fillRef>
          <a:effectRef idx="1">
            <a:schemeClr val="accent5"/>
          </a:effectRef>
          <a:fontRef idx="minor">
            <a:schemeClr val="tx1"/>
          </a:fontRef>
        </p:style>
      </p:cxnSp>
      <p:sp>
        <p:nvSpPr>
          <p:cNvPr id="39" name="TextBox 38"/>
          <p:cNvSpPr txBox="1"/>
          <p:nvPr/>
        </p:nvSpPr>
        <p:spPr>
          <a:xfrm>
            <a:off x="1760997" y="4318765"/>
            <a:ext cx="990977" cy="307777"/>
          </a:xfrm>
          <a:prstGeom prst="rect">
            <a:avLst/>
          </a:prstGeom>
          <a:noFill/>
        </p:spPr>
        <p:txBody>
          <a:bodyPr wrap="none" rtlCol="0">
            <a:spAutoFit/>
          </a:bodyPr>
          <a:lstStyle/>
          <a:p>
            <a:r>
              <a:rPr lang="it-IT" sz="1400" dirty="0" smtClean="0"/>
              <a:t>Certificate</a:t>
            </a:r>
            <a:endParaRPr lang="it-IT" sz="1400" dirty="0"/>
          </a:p>
        </p:txBody>
      </p:sp>
      <p:cxnSp>
        <p:nvCxnSpPr>
          <p:cNvPr id="40" name="Straight Arrow Connector 39"/>
          <p:cNvCxnSpPr/>
          <p:nvPr/>
        </p:nvCxnSpPr>
        <p:spPr>
          <a:xfrm>
            <a:off x="5269728" y="4912038"/>
            <a:ext cx="1728192" cy="0"/>
          </a:xfrm>
          <a:prstGeom prst="straightConnector1">
            <a:avLst/>
          </a:prstGeom>
          <a:ln>
            <a:tailEnd type="triangle"/>
          </a:ln>
          <a:effectLst/>
        </p:spPr>
        <p:style>
          <a:lnRef idx="2">
            <a:schemeClr val="accent5"/>
          </a:lnRef>
          <a:fillRef idx="0">
            <a:schemeClr val="accent5"/>
          </a:fillRef>
          <a:effectRef idx="1">
            <a:schemeClr val="accent5"/>
          </a:effectRef>
          <a:fontRef idx="minor">
            <a:schemeClr val="tx1"/>
          </a:fontRef>
        </p:style>
      </p:cxnSp>
      <p:sp>
        <p:nvSpPr>
          <p:cNvPr id="41" name="TextBox 40"/>
          <p:cNvSpPr txBox="1"/>
          <p:nvPr/>
        </p:nvSpPr>
        <p:spPr>
          <a:xfrm>
            <a:off x="5601372" y="4574796"/>
            <a:ext cx="990977" cy="307777"/>
          </a:xfrm>
          <a:prstGeom prst="rect">
            <a:avLst/>
          </a:prstGeom>
          <a:noFill/>
        </p:spPr>
        <p:txBody>
          <a:bodyPr wrap="none" rtlCol="0">
            <a:spAutoFit/>
          </a:bodyPr>
          <a:lstStyle/>
          <a:p>
            <a:r>
              <a:rPr lang="it-IT" sz="1400" dirty="0" smtClean="0"/>
              <a:t>Certificate</a:t>
            </a:r>
            <a:endParaRPr lang="it-IT" sz="1400" dirty="0"/>
          </a:p>
        </p:txBody>
      </p:sp>
      <p:sp>
        <p:nvSpPr>
          <p:cNvPr id="42" name="Rectangle 41"/>
          <p:cNvSpPr>
            <a:spLocks noChangeArrowheads="1"/>
          </p:cNvSpPr>
          <p:nvPr/>
        </p:nvSpPr>
        <p:spPr bwMode="auto">
          <a:xfrm>
            <a:off x="7086938" y="5075830"/>
            <a:ext cx="1776249" cy="369394"/>
          </a:xfrm>
          <a:prstGeom prst="rect">
            <a:avLst/>
          </a:prstGeom>
          <a:ln>
            <a:noFill/>
            <a:headEnd/>
            <a:tailEnd/>
          </a:ln>
        </p:spPr>
        <p:style>
          <a:lnRef idx="2">
            <a:schemeClr val="accent2">
              <a:shade val="50000"/>
            </a:schemeClr>
          </a:lnRef>
          <a:fillRef idx="1">
            <a:schemeClr val="accent2"/>
          </a:fillRef>
          <a:effectRef idx="0">
            <a:schemeClr val="accent2"/>
          </a:effectRef>
          <a:fontRef idx="minor">
            <a:schemeClr val="lt1"/>
          </a:fontRef>
        </p:style>
        <p:txBody>
          <a:bodyPr anchor="t"/>
          <a:lstStyle/>
          <a:p>
            <a:pPr algn="ctr">
              <a:defRPr/>
            </a:pPr>
            <a:r>
              <a:rPr lang="en-US" sz="1000" dirty="0" smtClean="0">
                <a:solidFill>
                  <a:schemeClr val="bg1"/>
                </a:solidFill>
                <a:latin typeface="+mn-lt"/>
                <a:ea typeface="+mn-ea"/>
                <a:cs typeface="+mn-cs"/>
              </a:rPr>
              <a:t>Store Certificate and Common Name</a:t>
            </a:r>
            <a:endParaRPr lang="en-US" sz="1000" dirty="0">
              <a:solidFill>
                <a:schemeClr val="bg1"/>
              </a:solidFill>
              <a:latin typeface="+mn-lt"/>
              <a:ea typeface="+mn-ea"/>
              <a:cs typeface="+mn-cs"/>
            </a:endParaRPr>
          </a:p>
        </p:txBody>
      </p:sp>
      <p:sp>
        <p:nvSpPr>
          <p:cNvPr id="29" name="Text Placeholder 3"/>
          <p:cNvSpPr>
            <a:spLocks noGrp="1"/>
          </p:cNvSpPr>
          <p:nvPr>
            <p:ph type="body" sz="quarter" idx="11"/>
          </p:nvPr>
        </p:nvSpPr>
        <p:spPr>
          <a:xfrm>
            <a:off x="304800" y="838200"/>
            <a:ext cx="8534400" cy="432048"/>
          </a:xfrm>
        </p:spPr>
        <p:txBody>
          <a:bodyPr/>
          <a:lstStyle/>
          <a:p>
            <a:r>
              <a:rPr lang="it-IT" dirty="0" smtClean="0"/>
              <a:t>Device Provisioning</a:t>
            </a:r>
            <a:endParaRPr lang="it-IT" dirty="0"/>
          </a:p>
        </p:txBody>
      </p:sp>
    </p:spTree>
    <p:extLst>
      <p:ext uri="{BB962C8B-B14F-4D97-AF65-F5344CB8AC3E}">
        <p14:creationId xmlns:p14="http://schemas.microsoft.com/office/powerpoint/2010/main" val="1078490046"/>
      </p:ext>
    </p:extLst>
  </p:cSld>
  <p:clrMapOvr>
    <a:masterClrMapping/>
  </p:clrMapOvr>
  <p:transition spd="slow">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7088657" y="2060847"/>
            <a:ext cx="1776248" cy="3600399"/>
          </a:xfrm>
          <a:prstGeom prst="rect">
            <a:avLst/>
          </a:prstGeom>
          <a:ln>
            <a:noFill/>
            <a:headEnd/>
            <a:tailEnd/>
          </a:ln>
        </p:spPr>
        <p:style>
          <a:lnRef idx="2">
            <a:schemeClr val="accent2">
              <a:shade val="50000"/>
            </a:schemeClr>
          </a:lnRef>
          <a:fillRef idx="1">
            <a:schemeClr val="accent2"/>
          </a:fillRef>
          <a:effectRef idx="0">
            <a:schemeClr val="accent2"/>
          </a:effectRef>
          <a:fontRef idx="minor">
            <a:schemeClr val="lt1"/>
          </a:fontRef>
        </p:style>
        <p:txBody>
          <a:bodyPr anchor="t"/>
          <a:lstStyle/>
          <a:p>
            <a:pPr algn="ctr">
              <a:defRPr/>
            </a:pPr>
            <a:r>
              <a:rPr lang="en-US" sz="1600" dirty="0" smtClean="0">
                <a:solidFill>
                  <a:schemeClr val="bg1"/>
                </a:solidFill>
                <a:latin typeface="+mn-lt"/>
                <a:ea typeface="+mn-ea"/>
                <a:cs typeface="+mn-cs"/>
              </a:rPr>
              <a:t>DNSSEC Server</a:t>
            </a:r>
            <a:endParaRPr lang="en-US" sz="1600" dirty="0">
              <a:solidFill>
                <a:schemeClr val="bg1"/>
              </a:solidFill>
              <a:latin typeface="+mn-lt"/>
              <a:ea typeface="+mn-ea"/>
              <a:cs typeface="+mn-cs"/>
            </a:endParaRPr>
          </a:p>
        </p:txBody>
      </p:sp>
      <p:sp>
        <p:nvSpPr>
          <p:cNvPr id="2" name="Title 1"/>
          <p:cNvSpPr>
            <a:spLocks noGrp="1"/>
          </p:cNvSpPr>
          <p:nvPr>
            <p:ph type="title"/>
          </p:nvPr>
        </p:nvSpPr>
        <p:spPr/>
        <p:txBody>
          <a:bodyPr/>
          <a:lstStyle/>
          <a:p>
            <a:r>
              <a:rPr lang="it-IT" dirty="0" smtClean="0"/>
              <a:t>DNSSec</a:t>
            </a:r>
            <a:endParaRPr lang="it-IT" dirty="0"/>
          </a:p>
        </p:txBody>
      </p:sp>
      <p:sp>
        <p:nvSpPr>
          <p:cNvPr id="7" name="Rectangle 6"/>
          <p:cNvSpPr>
            <a:spLocks noChangeArrowheads="1"/>
          </p:cNvSpPr>
          <p:nvPr/>
        </p:nvSpPr>
        <p:spPr bwMode="auto">
          <a:xfrm>
            <a:off x="3281680" y="2060848"/>
            <a:ext cx="1863913" cy="1435695"/>
          </a:xfrm>
          <a:prstGeom prst="rect">
            <a:avLst/>
          </a:prstGeom>
          <a:ln>
            <a:noFill/>
            <a:headEnd/>
            <a:tailEnd/>
          </a:ln>
        </p:spPr>
        <p:style>
          <a:lnRef idx="2">
            <a:schemeClr val="accent5">
              <a:shade val="50000"/>
            </a:schemeClr>
          </a:lnRef>
          <a:fillRef idx="1">
            <a:schemeClr val="accent5"/>
          </a:fillRef>
          <a:effectRef idx="0">
            <a:schemeClr val="accent5"/>
          </a:effectRef>
          <a:fontRef idx="minor">
            <a:schemeClr val="lt1"/>
          </a:fontRef>
        </p:style>
        <p:txBody>
          <a:bodyPr anchor="t"/>
          <a:lstStyle/>
          <a:p>
            <a:pPr algn="ctr">
              <a:defRPr/>
            </a:pPr>
            <a:r>
              <a:rPr lang="en-US" sz="1600" b="1" dirty="0" err="1" smtClean="0">
                <a:solidFill>
                  <a:schemeClr val="bg1"/>
                </a:solidFill>
                <a:latin typeface="+mn-lt"/>
                <a:ea typeface="+mn-ea"/>
                <a:cs typeface="+mn-cs"/>
              </a:rPr>
              <a:t>Everyware</a:t>
            </a:r>
            <a:r>
              <a:rPr lang="en-US" sz="1600" b="1" dirty="0" smtClean="0">
                <a:solidFill>
                  <a:schemeClr val="bg1"/>
                </a:solidFill>
                <a:latin typeface="+mn-lt"/>
                <a:ea typeface="+mn-ea"/>
                <a:cs typeface="+mn-cs"/>
              </a:rPr>
              <a:t> Cloud</a:t>
            </a:r>
            <a:endParaRPr lang="en-US" sz="1600" b="1" dirty="0">
              <a:solidFill>
                <a:schemeClr val="bg1"/>
              </a:solidFill>
              <a:latin typeface="+mn-lt"/>
              <a:ea typeface="+mn-ea"/>
              <a:cs typeface="+mn-cs"/>
            </a:endParaRPr>
          </a:p>
        </p:txBody>
      </p:sp>
      <p:pic>
        <p:nvPicPr>
          <p:cNvPr id="8" name="Picture 38" descr="cloud_-_darker.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3751316" y="2410674"/>
            <a:ext cx="836978" cy="49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330505" y="2060848"/>
            <a:ext cx="1008112" cy="1435695"/>
          </a:xfrm>
          <a:prstGeom prst="rect">
            <a:avLst/>
          </a:prstGeom>
          <a:solidFill>
            <a:schemeClr val="accent3">
              <a:lumMod val="60000"/>
              <a:lumOff val="40000"/>
            </a:schemeClr>
          </a:solidFill>
          <a:ln w="9525">
            <a:solidFill>
              <a:srgbClr val="A0A2A8"/>
            </a:solidFill>
            <a:miter lim="800000"/>
            <a:headEnd/>
            <a:tailEnd/>
          </a:ln>
          <a:effectLst/>
        </p:spPr>
        <p:txBody>
          <a:bodyPr anchor="ctr"/>
          <a:lstStyle/>
          <a:p>
            <a:pPr algn="ctr">
              <a:defRPr/>
            </a:pPr>
            <a:endParaRPr lang="en-US" sz="1600" dirty="0">
              <a:solidFill>
                <a:schemeClr val="bg1"/>
              </a:solidFill>
              <a:latin typeface="+mn-lt"/>
              <a:ea typeface="+mn-ea"/>
              <a:cs typeface="+mn-cs"/>
            </a:endParaRPr>
          </a:p>
        </p:txBody>
      </p:sp>
      <p:pic>
        <p:nvPicPr>
          <p:cNvPr id="10" name="Picture 1" descr="dynagate.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6580" y="2523220"/>
            <a:ext cx="715962" cy="4397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48" descr="esf-logo.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5975" y="2155456"/>
            <a:ext cx="857172" cy="300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7381" y="2398089"/>
            <a:ext cx="538800" cy="538800"/>
          </a:xfrm>
          <a:prstGeom prst="rect">
            <a:avLst/>
          </a:prstGeom>
        </p:spPr>
      </p:pic>
      <p:cxnSp>
        <p:nvCxnSpPr>
          <p:cNvPr id="22" name="Straight Arrow Connector 21"/>
          <p:cNvCxnSpPr/>
          <p:nvPr/>
        </p:nvCxnSpPr>
        <p:spPr>
          <a:xfrm>
            <a:off x="1429353" y="2398089"/>
            <a:ext cx="1728192" cy="0"/>
          </a:xfrm>
          <a:prstGeom prst="straightConnector1">
            <a:avLst/>
          </a:prstGeom>
          <a:ln>
            <a:tailEnd type="triangle"/>
          </a:ln>
          <a:effectLst/>
        </p:spPr>
        <p:style>
          <a:lnRef idx="2">
            <a:schemeClr val="accent5"/>
          </a:lnRef>
          <a:fillRef idx="0">
            <a:schemeClr val="accent5"/>
          </a:fillRef>
          <a:effectRef idx="1">
            <a:schemeClr val="accent5"/>
          </a:effectRef>
          <a:fontRef idx="minor">
            <a:schemeClr val="tx1"/>
          </a:fontRef>
        </p:style>
      </p:cxnSp>
      <p:sp>
        <p:nvSpPr>
          <p:cNvPr id="25" name="TextBox 24"/>
          <p:cNvSpPr txBox="1"/>
          <p:nvPr/>
        </p:nvSpPr>
        <p:spPr>
          <a:xfrm>
            <a:off x="1534106" y="2060848"/>
            <a:ext cx="1518364" cy="307777"/>
          </a:xfrm>
          <a:prstGeom prst="rect">
            <a:avLst/>
          </a:prstGeom>
          <a:noFill/>
        </p:spPr>
        <p:txBody>
          <a:bodyPr wrap="none" rtlCol="0">
            <a:spAutoFit/>
          </a:bodyPr>
          <a:lstStyle/>
          <a:p>
            <a:r>
              <a:rPr lang="it-IT" sz="1400" dirty="0" smtClean="0"/>
              <a:t>Connection Req.</a:t>
            </a:r>
            <a:endParaRPr lang="it-IT" sz="1400" dirty="0"/>
          </a:p>
        </p:txBody>
      </p:sp>
      <p:cxnSp>
        <p:nvCxnSpPr>
          <p:cNvPr id="26" name="Straight Arrow Connector 25"/>
          <p:cNvCxnSpPr/>
          <p:nvPr/>
        </p:nvCxnSpPr>
        <p:spPr>
          <a:xfrm>
            <a:off x="5245777" y="2631784"/>
            <a:ext cx="1728192" cy="0"/>
          </a:xfrm>
          <a:prstGeom prst="straightConnector1">
            <a:avLst/>
          </a:prstGeom>
          <a:ln>
            <a:tailEnd type="triangle"/>
          </a:ln>
          <a:effectLst/>
        </p:spPr>
        <p:style>
          <a:lnRef idx="2">
            <a:schemeClr val="accent5"/>
          </a:lnRef>
          <a:fillRef idx="0">
            <a:schemeClr val="accent5"/>
          </a:fillRef>
          <a:effectRef idx="1">
            <a:schemeClr val="accent5"/>
          </a:effectRef>
          <a:fontRef idx="minor">
            <a:schemeClr val="tx1"/>
          </a:fontRef>
        </p:style>
      </p:cxnSp>
      <p:sp>
        <p:nvSpPr>
          <p:cNvPr id="27" name="TextBox 26"/>
          <p:cNvSpPr txBox="1"/>
          <p:nvPr/>
        </p:nvSpPr>
        <p:spPr>
          <a:xfrm>
            <a:off x="5397158" y="2279143"/>
            <a:ext cx="1438214" cy="307777"/>
          </a:xfrm>
          <a:prstGeom prst="rect">
            <a:avLst/>
          </a:prstGeom>
          <a:noFill/>
        </p:spPr>
        <p:txBody>
          <a:bodyPr wrap="none" rtlCol="0">
            <a:spAutoFit/>
          </a:bodyPr>
          <a:lstStyle/>
          <a:p>
            <a:r>
              <a:rPr lang="it-IT" sz="1400" dirty="0" smtClean="0"/>
              <a:t>Common Name</a:t>
            </a:r>
            <a:endParaRPr lang="it-IT" sz="1400" dirty="0"/>
          </a:p>
        </p:txBody>
      </p:sp>
      <p:cxnSp>
        <p:nvCxnSpPr>
          <p:cNvPr id="28" name="Straight Arrow Connector 27"/>
          <p:cNvCxnSpPr/>
          <p:nvPr/>
        </p:nvCxnSpPr>
        <p:spPr>
          <a:xfrm flipH="1">
            <a:off x="5269728" y="3212976"/>
            <a:ext cx="1704241" cy="0"/>
          </a:xfrm>
          <a:prstGeom prst="straightConnector1">
            <a:avLst/>
          </a:prstGeom>
          <a:ln>
            <a:tailEnd type="triangle"/>
          </a:ln>
          <a:effectLst/>
        </p:spPr>
        <p:style>
          <a:lnRef idx="2">
            <a:schemeClr val="accent5"/>
          </a:lnRef>
          <a:fillRef idx="0">
            <a:schemeClr val="accent5"/>
          </a:fillRef>
          <a:effectRef idx="1">
            <a:schemeClr val="accent5"/>
          </a:effectRef>
          <a:fontRef idx="minor">
            <a:schemeClr val="tx1"/>
          </a:fontRef>
        </p:style>
      </p:cxnSp>
      <p:sp>
        <p:nvSpPr>
          <p:cNvPr id="33" name="TextBox 32"/>
          <p:cNvSpPr txBox="1"/>
          <p:nvPr/>
        </p:nvSpPr>
        <p:spPr>
          <a:xfrm>
            <a:off x="5601371" y="2905974"/>
            <a:ext cx="990977" cy="307777"/>
          </a:xfrm>
          <a:prstGeom prst="rect">
            <a:avLst/>
          </a:prstGeom>
          <a:noFill/>
        </p:spPr>
        <p:txBody>
          <a:bodyPr wrap="none" rtlCol="0">
            <a:spAutoFit/>
          </a:bodyPr>
          <a:lstStyle/>
          <a:p>
            <a:r>
              <a:rPr lang="it-IT" sz="1400" dirty="0" smtClean="0"/>
              <a:t>Certificate</a:t>
            </a:r>
            <a:endParaRPr lang="it-IT" sz="1400" dirty="0"/>
          </a:p>
        </p:txBody>
      </p:sp>
      <p:cxnSp>
        <p:nvCxnSpPr>
          <p:cNvPr id="34" name="Straight Arrow Connector 33"/>
          <p:cNvCxnSpPr/>
          <p:nvPr/>
        </p:nvCxnSpPr>
        <p:spPr>
          <a:xfrm flipH="1">
            <a:off x="1416341" y="3573016"/>
            <a:ext cx="1704241" cy="0"/>
          </a:xfrm>
          <a:prstGeom prst="straightConnector1">
            <a:avLst/>
          </a:prstGeom>
          <a:ln>
            <a:tailEnd type="triangle"/>
          </a:ln>
          <a:effectLst/>
        </p:spPr>
        <p:style>
          <a:lnRef idx="2">
            <a:schemeClr val="accent5"/>
          </a:lnRef>
          <a:fillRef idx="0">
            <a:schemeClr val="accent5"/>
          </a:fillRef>
          <a:effectRef idx="1">
            <a:schemeClr val="accent5"/>
          </a:effectRef>
          <a:fontRef idx="minor">
            <a:schemeClr val="tx1"/>
          </a:fontRef>
        </p:style>
      </p:cxnSp>
      <p:sp>
        <p:nvSpPr>
          <p:cNvPr id="36" name="Rectangle 35"/>
          <p:cNvSpPr>
            <a:spLocks noChangeArrowheads="1"/>
          </p:cNvSpPr>
          <p:nvPr/>
        </p:nvSpPr>
        <p:spPr bwMode="auto">
          <a:xfrm>
            <a:off x="330504" y="4407657"/>
            <a:ext cx="1008112" cy="1253589"/>
          </a:xfrm>
          <a:prstGeom prst="rect">
            <a:avLst/>
          </a:prstGeom>
          <a:solidFill>
            <a:schemeClr val="accent3">
              <a:lumMod val="60000"/>
              <a:lumOff val="40000"/>
            </a:schemeClr>
          </a:solidFill>
          <a:ln w="9525">
            <a:solidFill>
              <a:srgbClr val="A0A2A8"/>
            </a:solidFill>
            <a:miter lim="800000"/>
            <a:headEnd/>
            <a:tailEnd/>
          </a:ln>
          <a:effectLst/>
        </p:spPr>
        <p:txBody>
          <a:bodyPr anchor="ctr"/>
          <a:lstStyle/>
          <a:p>
            <a:pPr algn="ctr">
              <a:defRPr/>
            </a:pPr>
            <a:endParaRPr lang="en-US" sz="1600" dirty="0">
              <a:solidFill>
                <a:schemeClr val="bg1"/>
              </a:solidFill>
              <a:latin typeface="+mn-lt"/>
              <a:ea typeface="+mn-ea"/>
              <a:cs typeface="+mn-cs"/>
            </a:endParaRPr>
          </a:p>
        </p:txBody>
      </p:sp>
      <p:sp>
        <p:nvSpPr>
          <p:cNvPr id="37" name="Rectangle 36"/>
          <p:cNvSpPr>
            <a:spLocks noChangeArrowheads="1"/>
          </p:cNvSpPr>
          <p:nvPr/>
        </p:nvSpPr>
        <p:spPr bwMode="auto">
          <a:xfrm>
            <a:off x="330504" y="3591151"/>
            <a:ext cx="1008112" cy="717848"/>
          </a:xfrm>
          <a:prstGeom prst="rect">
            <a:avLst/>
          </a:prstGeom>
          <a:solidFill>
            <a:schemeClr val="accent3">
              <a:lumMod val="60000"/>
              <a:lumOff val="40000"/>
            </a:schemeClr>
          </a:solidFill>
          <a:ln w="9525">
            <a:solidFill>
              <a:srgbClr val="A0A2A8"/>
            </a:solidFill>
            <a:miter lim="800000"/>
            <a:headEnd/>
            <a:tailEnd/>
          </a:ln>
          <a:effectLst/>
        </p:spPr>
        <p:txBody>
          <a:bodyPr anchor="ctr"/>
          <a:lstStyle/>
          <a:p>
            <a:pPr algn="ctr">
              <a:defRPr/>
            </a:pPr>
            <a:r>
              <a:rPr lang="en-US" sz="1000" dirty="0" smtClean="0">
                <a:solidFill>
                  <a:schemeClr val="bg1"/>
                </a:solidFill>
              </a:rPr>
              <a:t>SSL Authentication</a:t>
            </a:r>
            <a:endParaRPr lang="en-US" sz="1000" dirty="0">
              <a:solidFill>
                <a:schemeClr val="bg1"/>
              </a:solidFill>
            </a:endParaRPr>
          </a:p>
        </p:txBody>
      </p:sp>
      <p:cxnSp>
        <p:nvCxnSpPr>
          <p:cNvPr id="38" name="Straight Arrow Connector 37"/>
          <p:cNvCxnSpPr/>
          <p:nvPr/>
        </p:nvCxnSpPr>
        <p:spPr>
          <a:xfrm>
            <a:off x="1429353" y="4293096"/>
            <a:ext cx="1728192" cy="0"/>
          </a:xfrm>
          <a:prstGeom prst="straightConnector1">
            <a:avLst/>
          </a:prstGeom>
          <a:ln>
            <a:tailEnd type="triangle"/>
          </a:ln>
          <a:effectLst/>
        </p:spPr>
        <p:style>
          <a:lnRef idx="2">
            <a:schemeClr val="accent5"/>
          </a:lnRef>
          <a:fillRef idx="0">
            <a:schemeClr val="accent5"/>
          </a:fillRef>
          <a:effectRef idx="1">
            <a:schemeClr val="accent5"/>
          </a:effectRef>
          <a:fontRef idx="minor">
            <a:schemeClr val="tx1"/>
          </a:fontRef>
        </p:style>
      </p:cxnSp>
      <p:cxnSp>
        <p:nvCxnSpPr>
          <p:cNvPr id="29" name="Straight Arrow Connector 28"/>
          <p:cNvCxnSpPr/>
          <p:nvPr/>
        </p:nvCxnSpPr>
        <p:spPr>
          <a:xfrm>
            <a:off x="1429353" y="3826544"/>
            <a:ext cx="1728192" cy="0"/>
          </a:xfrm>
          <a:prstGeom prst="straightConnector1">
            <a:avLst/>
          </a:prstGeom>
          <a:ln>
            <a:tailEnd type="triangle"/>
          </a:ln>
          <a:effectLst/>
        </p:spPr>
        <p:style>
          <a:lnRef idx="2">
            <a:schemeClr val="accent5"/>
          </a:lnRef>
          <a:fillRef idx="0">
            <a:schemeClr val="accent5"/>
          </a:fillRef>
          <a:effectRef idx="1">
            <a:schemeClr val="accent5"/>
          </a:effectRef>
          <a:fontRef idx="minor">
            <a:schemeClr val="tx1"/>
          </a:fontRef>
        </p:style>
      </p:cxnSp>
      <p:cxnSp>
        <p:nvCxnSpPr>
          <p:cNvPr id="30" name="Straight Arrow Connector 29"/>
          <p:cNvCxnSpPr/>
          <p:nvPr/>
        </p:nvCxnSpPr>
        <p:spPr>
          <a:xfrm flipH="1">
            <a:off x="1429353" y="4077072"/>
            <a:ext cx="1704241" cy="0"/>
          </a:xfrm>
          <a:prstGeom prst="straightConnector1">
            <a:avLst/>
          </a:prstGeom>
          <a:ln>
            <a:tailEnd type="triangle"/>
          </a:ln>
          <a:effectLst/>
        </p:spPr>
        <p:style>
          <a:lnRef idx="2">
            <a:schemeClr val="accent5"/>
          </a:lnRef>
          <a:fillRef idx="0">
            <a:schemeClr val="accent5"/>
          </a:fillRef>
          <a:effectRef idx="1">
            <a:schemeClr val="accent5"/>
          </a:effectRef>
          <a:fontRef idx="minor">
            <a:schemeClr val="tx1"/>
          </a:fontRef>
        </p:style>
      </p:cxnSp>
      <p:sp>
        <p:nvSpPr>
          <p:cNvPr id="31" name="Rectangle 30"/>
          <p:cNvSpPr>
            <a:spLocks noChangeArrowheads="1"/>
          </p:cNvSpPr>
          <p:nvPr/>
        </p:nvSpPr>
        <p:spPr bwMode="auto">
          <a:xfrm>
            <a:off x="3280820" y="3591151"/>
            <a:ext cx="1863913" cy="717848"/>
          </a:xfrm>
          <a:prstGeom prst="rect">
            <a:avLst/>
          </a:prstGeom>
          <a:ln>
            <a:noFill/>
            <a:headEnd/>
            <a:tailEnd/>
          </a:ln>
        </p:spPr>
        <p:style>
          <a:lnRef idx="2">
            <a:schemeClr val="accent5">
              <a:shade val="50000"/>
            </a:schemeClr>
          </a:lnRef>
          <a:fillRef idx="1">
            <a:schemeClr val="accent5"/>
          </a:fillRef>
          <a:effectRef idx="0">
            <a:schemeClr val="accent5"/>
          </a:effectRef>
          <a:fontRef idx="minor">
            <a:schemeClr val="lt1"/>
          </a:fontRef>
        </p:style>
        <p:txBody>
          <a:bodyPr anchor="t"/>
          <a:lstStyle/>
          <a:p>
            <a:pPr algn="ctr">
              <a:defRPr/>
            </a:pPr>
            <a:r>
              <a:rPr lang="en-US" sz="1000" dirty="0" smtClean="0">
                <a:solidFill>
                  <a:schemeClr val="bg1"/>
                </a:solidFill>
                <a:latin typeface="+mn-lt"/>
                <a:ea typeface="+mn-ea"/>
                <a:cs typeface="+mn-cs"/>
              </a:rPr>
              <a:t>SSL Authentication</a:t>
            </a:r>
            <a:endParaRPr lang="en-US" sz="1000" dirty="0">
              <a:solidFill>
                <a:schemeClr val="bg1"/>
              </a:solidFill>
              <a:latin typeface="+mn-lt"/>
              <a:ea typeface="+mn-ea"/>
              <a:cs typeface="+mn-cs"/>
            </a:endParaRPr>
          </a:p>
        </p:txBody>
      </p:sp>
      <p:sp>
        <p:nvSpPr>
          <p:cNvPr id="32" name="Rectangle 31"/>
          <p:cNvSpPr>
            <a:spLocks noChangeArrowheads="1"/>
          </p:cNvSpPr>
          <p:nvPr/>
        </p:nvSpPr>
        <p:spPr bwMode="auto">
          <a:xfrm>
            <a:off x="3280820" y="4403606"/>
            <a:ext cx="1863913" cy="1257641"/>
          </a:xfrm>
          <a:prstGeom prst="rect">
            <a:avLst/>
          </a:prstGeom>
          <a:ln>
            <a:noFill/>
            <a:headEnd/>
            <a:tailEnd/>
          </a:ln>
        </p:spPr>
        <p:style>
          <a:lnRef idx="2">
            <a:schemeClr val="accent5">
              <a:shade val="50000"/>
            </a:schemeClr>
          </a:lnRef>
          <a:fillRef idx="1">
            <a:schemeClr val="accent5"/>
          </a:fillRef>
          <a:effectRef idx="0">
            <a:schemeClr val="accent5"/>
          </a:effectRef>
          <a:fontRef idx="minor">
            <a:schemeClr val="lt1"/>
          </a:fontRef>
        </p:style>
        <p:txBody>
          <a:bodyPr anchor="t"/>
          <a:lstStyle/>
          <a:p>
            <a:pPr algn="ctr">
              <a:defRPr/>
            </a:pPr>
            <a:endParaRPr lang="en-US" sz="1600" b="1" dirty="0">
              <a:solidFill>
                <a:schemeClr val="bg1"/>
              </a:solidFill>
              <a:latin typeface="+mn-lt"/>
              <a:ea typeface="+mn-ea"/>
              <a:cs typeface="+mn-cs"/>
            </a:endParaRPr>
          </a:p>
        </p:txBody>
      </p:sp>
      <p:sp>
        <p:nvSpPr>
          <p:cNvPr id="35" name="Text Placeholder 3"/>
          <p:cNvSpPr>
            <a:spLocks noGrp="1"/>
          </p:cNvSpPr>
          <p:nvPr>
            <p:ph type="body" sz="quarter" idx="11"/>
          </p:nvPr>
        </p:nvSpPr>
        <p:spPr>
          <a:xfrm>
            <a:off x="304800" y="838200"/>
            <a:ext cx="8534400" cy="432048"/>
          </a:xfrm>
        </p:spPr>
        <p:txBody>
          <a:bodyPr/>
          <a:lstStyle/>
          <a:p>
            <a:r>
              <a:rPr lang="it-IT" dirty="0" smtClean="0"/>
              <a:t>Device Authentication</a:t>
            </a:r>
            <a:endParaRPr lang="it-IT" dirty="0"/>
          </a:p>
        </p:txBody>
      </p:sp>
    </p:spTree>
    <p:extLst>
      <p:ext uri="{BB962C8B-B14F-4D97-AF65-F5344CB8AC3E}">
        <p14:creationId xmlns:p14="http://schemas.microsoft.com/office/powerpoint/2010/main" val="2243061951"/>
      </p:ext>
    </p:extLst>
  </p:cSld>
  <p:clrMapOvr>
    <a:masterClrMapping/>
  </p:clrMapOvr>
  <p:transition spd="slow">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de-DE" altLang="en-US" dirty="0" smtClean="0"/>
              <a:t>Summary</a:t>
            </a:r>
            <a:endParaRPr lang="en-US" altLang="en-US" dirty="0"/>
          </a:p>
        </p:txBody>
      </p:sp>
      <p:sp>
        <p:nvSpPr>
          <p:cNvPr id="25602" name="Text Placeholder 3"/>
          <p:cNvSpPr>
            <a:spLocks noGrp="1"/>
          </p:cNvSpPr>
          <p:nvPr>
            <p:ph type="body" sz="quarter" idx="11"/>
          </p:nvPr>
        </p:nvSpPr>
        <p:spPr>
          <a:xfrm>
            <a:off x="304800" y="838200"/>
            <a:ext cx="8534400" cy="431800"/>
          </a:xfrm>
        </p:spPr>
        <p:txBody>
          <a:bodyPr/>
          <a:lstStyle/>
          <a:p>
            <a:endParaRPr lang="en-US" altLang="en-US" dirty="0"/>
          </a:p>
        </p:txBody>
      </p:sp>
      <p:sp>
        <p:nvSpPr>
          <p:cNvPr id="25603" name="Rectangle 1"/>
          <p:cNvSpPr>
            <a:spLocks noChangeArrowheads="1"/>
          </p:cNvSpPr>
          <p:nvPr/>
        </p:nvSpPr>
        <p:spPr bwMode="auto">
          <a:xfrm>
            <a:off x="406400" y="1727200"/>
            <a:ext cx="84836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140000"/>
              </a:lnSpc>
              <a:buFont typeface="Arial" charset="0"/>
              <a:buChar char="•"/>
            </a:pPr>
            <a:r>
              <a:rPr lang="en-US" altLang="en-US" sz="2000" b="1" dirty="0">
                <a:solidFill>
                  <a:schemeClr val="tx2"/>
                </a:solidFill>
              </a:rPr>
              <a:t>Dev</a:t>
            </a:r>
            <a:r>
              <a:rPr lang="en-US" altLang="en-US" sz="2000" b="1" dirty="0">
                <a:solidFill>
                  <a:srgbClr val="4B90CF"/>
                </a:solidFill>
              </a:rPr>
              <a:t>ice</a:t>
            </a:r>
            <a:r>
              <a:rPr lang="en-US" altLang="en-US" sz="2000" dirty="0"/>
              <a:t> has a validated</a:t>
            </a:r>
            <a:r>
              <a:rPr lang="en-US" altLang="en-US" sz="2000" b="1" dirty="0">
                <a:solidFill>
                  <a:srgbClr val="4B90CF"/>
                </a:solidFill>
              </a:rPr>
              <a:t> identity</a:t>
            </a:r>
          </a:p>
          <a:p>
            <a:pPr eaLnBrk="1" hangingPunct="1">
              <a:lnSpc>
                <a:spcPct val="140000"/>
              </a:lnSpc>
              <a:buFont typeface="Arial" charset="0"/>
              <a:buChar char="•"/>
            </a:pPr>
            <a:r>
              <a:rPr lang="en-US" altLang="en-US" sz="2000" b="1" dirty="0">
                <a:solidFill>
                  <a:schemeClr val="tx2"/>
                </a:solidFill>
              </a:rPr>
              <a:t>IoT platform </a:t>
            </a:r>
            <a:r>
              <a:rPr lang="en-US" altLang="en-US" sz="2000" dirty="0"/>
              <a:t>has a </a:t>
            </a:r>
            <a:r>
              <a:rPr lang="en-US" altLang="en-US" sz="2000" dirty="0">
                <a:solidFill>
                  <a:srgbClr val="6E7178"/>
                </a:solidFill>
              </a:rPr>
              <a:t>validated</a:t>
            </a:r>
            <a:r>
              <a:rPr lang="en-US" altLang="en-US" sz="2000" b="1" dirty="0">
                <a:solidFill>
                  <a:srgbClr val="4B90CF"/>
                </a:solidFill>
              </a:rPr>
              <a:t> identity</a:t>
            </a:r>
          </a:p>
          <a:p>
            <a:pPr eaLnBrk="1" hangingPunct="1">
              <a:lnSpc>
                <a:spcPct val="140000"/>
              </a:lnSpc>
              <a:buFont typeface="Arial" charset="0"/>
              <a:buChar char="•"/>
            </a:pPr>
            <a:r>
              <a:rPr lang="en-US" altLang="en-US" sz="2000" b="1" dirty="0">
                <a:solidFill>
                  <a:srgbClr val="4B90CF"/>
                </a:solidFill>
              </a:rPr>
              <a:t>Mutual authentication </a:t>
            </a:r>
            <a:r>
              <a:rPr lang="en-US" altLang="en-US" sz="2000" dirty="0">
                <a:solidFill>
                  <a:srgbClr val="6E7178"/>
                </a:solidFill>
              </a:rPr>
              <a:t>for </a:t>
            </a:r>
            <a:r>
              <a:rPr lang="en-US" altLang="en-US" sz="2000" dirty="0"/>
              <a:t>communication </a:t>
            </a:r>
          </a:p>
          <a:p>
            <a:pPr eaLnBrk="1" hangingPunct="1">
              <a:lnSpc>
                <a:spcPct val="140000"/>
              </a:lnSpc>
              <a:buFont typeface="Arial" charset="0"/>
              <a:buChar char="•"/>
            </a:pPr>
            <a:r>
              <a:rPr lang="en-US" altLang="en-US" sz="2000" b="1" dirty="0">
                <a:solidFill>
                  <a:schemeClr val="tx2"/>
                </a:solidFill>
              </a:rPr>
              <a:t>Signed messages </a:t>
            </a:r>
            <a:r>
              <a:rPr lang="en-US" altLang="en-US" sz="2000" dirty="0">
                <a:solidFill>
                  <a:srgbClr val="6E7178"/>
                </a:solidFill>
              </a:rPr>
              <a:t>over an </a:t>
            </a:r>
            <a:r>
              <a:rPr lang="en-US" altLang="en-US" sz="2000" b="1" dirty="0">
                <a:solidFill>
                  <a:schemeClr val="tx2"/>
                </a:solidFill>
              </a:rPr>
              <a:t>encrypted </a:t>
            </a:r>
            <a:r>
              <a:rPr lang="en-US" altLang="en-US" sz="2000" dirty="0"/>
              <a:t>channel</a:t>
            </a:r>
          </a:p>
          <a:p>
            <a:pPr eaLnBrk="1" hangingPunct="1">
              <a:lnSpc>
                <a:spcPct val="140000"/>
              </a:lnSpc>
              <a:buFont typeface="Arial" charset="0"/>
              <a:buChar char="•"/>
            </a:pPr>
            <a:r>
              <a:rPr lang="en-US" altLang="en-US" sz="2000" b="1" dirty="0">
                <a:solidFill>
                  <a:schemeClr val="tx2"/>
                </a:solidFill>
              </a:rPr>
              <a:t>Secure execution environment </a:t>
            </a:r>
            <a:r>
              <a:rPr lang="en-US" altLang="en-US" sz="2000" dirty="0">
                <a:solidFill>
                  <a:srgbClr val="6E7178"/>
                </a:solidFill>
              </a:rPr>
              <a:t>(devices &amp; IoT platform)</a:t>
            </a:r>
          </a:p>
          <a:p>
            <a:pPr eaLnBrk="1" hangingPunct="1">
              <a:lnSpc>
                <a:spcPct val="140000"/>
              </a:lnSpc>
              <a:buFont typeface="Arial" charset="0"/>
              <a:buChar char="•"/>
            </a:pPr>
            <a:r>
              <a:rPr lang="en-US" altLang="en-US" sz="2000" b="1" dirty="0">
                <a:solidFill>
                  <a:schemeClr val="tx2"/>
                </a:solidFill>
              </a:rPr>
              <a:t>Secure software management / distribution</a:t>
            </a:r>
          </a:p>
          <a:p>
            <a:pPr eaLnBrk="1" hangingPunct="1">
              <a:lnSpc>
                <a:spcPct val="140000"/>
              </a:lnSpc>
              <a:buFont typeface="Arial" charset="0"/>
              <a:buChar char="•"/>
            </a:pPr>
            <a:r>
              <a:rPr lang="en-US" altLang="en-US" sz="2000" dirty="0"/>
              <a:t>State-of-the art </a:t>
            </a:r>
            <a:r>
              <a:rPr lang="en-US" altLang="en-US" sz="2000" b="1" dirty="0">
                <a:solidFill>
                  <a:srgbClr val="4B90CF"/>
                </a:solidFill>
              </a:rPr>
              <a:t>network &amp; system security </a:t>
            </a:r>
            <a:r>
              <a:rPr lang="en-US" altLang="en-US" sz="2000" dirty="0">
                <a:solidFill>
                  <a:srgbClr val="6E7178"/>
                </a:solidFill>
              </a:rPr>
              <a:t>(firewall, hardening)</a:t>
            </a:r>
          </a:p>
          <a:p>
            <a:pPr eaLnBrk="1" hangingPunct="1">
              <a:lnSpc>
                <a:spcPct val="140000"/>
              </a:lnSpc>
              <a:buFont typeface="Arial" charset="0"/>
              <a:buChar char="•"/>
            </a:pPr>
            <a:r>
              <a:rPr lang="en-US" altLang="en-US" sz="2000" dirty="0" smtClean="0"/>
              <a:t>Secrets stored in </a:t>
            </a:r>
            <a:r>
              <a:rPr lang="en-US" altLang="en-US" sz="2000" b="1" dirty="0" smtClean="0">
                <a:solidFill>
                  <a:srgbClr val="4B90CF"/>
                </a:solidFill>
              </a:rPr>
              <a:t>encrypted files</a:t>
            </a:r>
          </a:p>
          <a:p>
            <a:pPr eaLnBrk="1" hangingPunct="1">
              <a:lnSpc>
                <a:spcPct val="140000"/>
              </a:lnSpc>
              <a:buFont typeface="Arial" charset="0"/>
              <a:buChar char="•"/>
            </a:pPr>
            <a:r>
              <a:rPr lang="en-US" altLang="en-US" sz="2000" b="1" dirty="0" smtClean="0">
                <a:solidFill>
                  <a:srgbClr val="4B90CF"/>
                </a:solidFill>
              </a:rPr>
              <a:t>Custom Security Policies</a:t>
            </a:r>
            <a:r>
              <a:rPr lang="en-US" altLang="en-US" sz="2000" dirty="0"/>
              <a:t> </a:t>
            </a:r>
            <a:r>
              <a:rPr lang="en-US" altLang="en-US" sz="2000" dirty="0" smtClean="0"/>
              <a:t>for Bundles, Services, Packages, Files</a:t>
            </a:r>
          </a:p>
        </p:txBody>
      </p:sp>
      <p:pic>
        <p:nvPicPr>
          <p:cNvPr id="25604" name="Picture 7" descr="Shield_ETH_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7200" y="1587500"/>
            <a:ext cx="2084388"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8605222"/>
      </p:ext>
    </p:extLst>
  </p:cSld>
  <p:clrMapOvr>
    <a:masterClrMapping/>
  </p:clrMapOvr>
  <p:transition spd="slow" advClick="0">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2725726"/>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Agenda</a:t>
            </a:r>
            <a:endParaRPr lang="en-US" dirty="0"/>
          </a:p>
        </p:txBody>
      </p:sp>
      <p:sp>
        <p:nvSpPr>
          <p:cNvPr id="3" name="Segnaposto contenuto 2"/>
          <p:cNvSpPr>
            <a:spLocks noGrp="1"/>
          </p:cNvSpPr>
          <p:nvPr>
            <p:ph idx="1"/>
          </p:nvPr>
        </p:nvSpPr>
        <p:spPr/>
        <p:txBody>
          <a:bodyPr/>
          <a:lstStyle/>
          <a:p>
            <a:r>
              <a:rPr lang="en-US" dirty="0" smtClean="0"/>
              <a:t>Threats on the Gateway side of an IoT system</a:t>
            </a:r>
          </a:p>
          <a:p>
            <a:r>
              <a:rPr lang="en-US" dirty="0" smtClean="0"/>
              <a:t>Security Blueprints</a:t>
            </a:r>
          </a:p>
          <a:p>
            <a:r>
              <a:rPr lang="en-US" dirty="0" smtClean="0"/>
              <a:t>Eclipse Kura and its Security Model</a:t>
            </a:r>
          </a:p>
          <a:p>
            <a:r>
              <a:rPr lang="en-US" dirty="0" smtClean="0"/>
              <a:t>Advanced Security in Eurotech Software Framework</a:t>
            </a:r>
          </a:p>
          <a:p>
            <a:r>
              <a:rPr lang="en-US" dirty="0" smtClean="0"/>
              <a:t>Security in Device Management</a:t>
            </a:r>
          </a:p>
          <a:p>
            <a:r>
              <a:rPr lang="en-US" dirty="0" smtClean="0"/>
              <a:t>Q&amp;A</a:t>
            </a:r>
            <a:endParaRPr lang="en-US" dirty="0" smtClean="0"/>
          </a:p>
        </p:txBody>
      </p:sp>
      <p:sp>
        <p:nvSpPr>
          <p:cNvPr id="6" name="Text Placeholder 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4374812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it-IT" altLang="en-US" dirty="0" smtClean="0"/>
              <a:t>IoT </a:t>
            </a:r>
            <a:r>
              <a:rPr lang="it-IT" altLang="en-US" dirty="0"/>
              <a:t>Security</a:t>
            </a:r>
            <a:r>
              <a:rPr lang="it-IT" altLang="en-US" sz="2400" dirty="0"/>
              <a:t/>
            </a:r>
            <a:br>
              <a:rPr lang="it-IT" altLang="en-US" sz="2400" dirty="0"/>
            </a:br>
            <a:endParaRPr lang="it-IT" altLang="en-US" sz="2400" dirty="0"/>
          </a:p>
        </p:txBody>
      </p:sp>
      <p:sp>
        <p:nvSpPr>
          <p:cNvPr id="23554" name="Text Placeholder 29"/>
          <p:cNvSpPr>
            <a:spLocks noGrp="1"/>
          </p:cNvSpPr>
          <p:nvPr>
            <p:ph type="body" sz="quarter" idx="11"/>
          </p:nvPr>
        </p:nvSpPr>
        <p:spPr>
          <a:xfrm>
            <a:off x="304800" y="838200"/>
            <a:ext cx="8534400" cy="431800"/>
          </a:xfrm>
        </p:spPr>
        <p:txBody>
          <a:bodyPr/>
          <a:lstStyle/>
          <a:p>
            <a:r>
              <a:rPr lang="it-IT" altLang="en-US"/>
              <a:t>Attackers / Hackers Targets</a:t>
            </a:r>
            <a:endParaRPr lang="en-US" altLang="en-US"/>
          </a:p>
        </p:txBody>
      </p:sp>
      <p:sp>
        <p:nvSpPr>
          <p:cNvPr id="6" name="Content Placeholder 2"/>
          <p:cNvSpPr>
            <a:spLocks noGrp="1"/>
          </p:cNvSpPr>
          <p:nvPr/>
        </p:nvSpPr>
        <p:spPr bwMode="auto">
          <a:xfrm>
            <a:off x="5232400" y="1346200"/>
            <a:ext cx="3911600" cy="52451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000" b="1">
                <a:solidFill>
                  <a:srgbClr val="6E7178"/>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000">
                <a:solidFill>
                  <a:srgbClr val="6E7178"/>
                </a:solidFill>
                <a:latin typeface="+mn-lt"/>
                <a:ea typeface="ＭＳ Ｐゴシック" charset="-128"/>
              </a:defRPr>
            </a:lvl2pPr>
            <a:lvl3pPr marL="1143000" indent="-228600" algn="l" rtl="0" eaLnBrk="0" fontAlgn="base" hangingPunct="0">
              <a:spcBef>
                <a:spcPct val="20000"/>
              </a:spcBef>
              <a:spcAft>
                <a:spcPct val="0"/>
              </a:spcAft>
              <a:buChar char="•"/>
              <a:defRPr sz="1800">
                <a:solidFill>
                  <a:srgbClr val="6E7178"/>
                </a:solidFill>
                <a:latin typeface="+mn-lt"/>
                <a:ea typeface="ヒラギノ角ゴ Pro W3" charset="-128"/>
                <a:cs typeface="ヒラギノ角ゴ Pro W3" charset="-128"/>
              </a:defRPr>
            </a:lvl3pPr>
            <a:lvl4pPr marL="1600200" indent="-228600" algn="l" rtl="0" eaLnBrk="0" fontAlgn="base" hangingPunct="0">
              <a:spcBef>
                <a:spcPct val="20000"/>
              </a:spcBef>
              <a:spcAft>
                <a:spcPct val="0"/>
              </a:spcAft>
              <a:buChar char="–"/>
              <a:defRPr sz="1600">
                <a:solidFill>
                  <a:srgbClr val="6E7178"/>
                </a:solidFill>
                <a:latin typeface="+mn-lt"/>
                <a:ea typeface="ヒラギノ角ゴ Pro W3" charset="-128"/>
                <a:cs typeface="ヒラギノ角ゴ Pro W3" charset="0"/>
              </a:defRPr>
            </a:lvl4pPr>
            <a:lvl5pPr marL="2057400" indent="-228600" algn="l" rtl="0" eaLnBrk="0" fontAlgn="base" hangingPunct="0">
              <a:spcBef>
                <a:spcPct val="20000"/>
              </a:spcBef>
              <a:spcAft>
                <a:spcPct val="0"/>
              </a:spcAft>
              <a:buChar char="•"/>
              <a:defRPr sz="1400">
                <a:solidFill>
                  <a:srgbClr val="6E7178"/>
                </a:solidFill>
                <a:latin typeface="+mn-lt"/>
                <a:ea typeface="ヒラギノ角ゴ Pro W3" charset="-128"/>
                <a:cs typeface="ヒラギノ角ゴ Pro W3" charset="0"/>
              </a:defRPr>
            </a:lvl5pPr>
            <a:lvl6pPr marL="2514600" indent="-228600" algn="l" rtl="0" fontAlgn="base">
              <a:spcBef>
                <a:spcPct val="20000"/>
              </a:spcBef>
              <a:spcAft>
                <a:spcPct val="0"/>
              </a:spcAft>
              <a:buChar char="•"/>
              <a:defRPr sz="1600">
                <a:solidFill>
                  <a:srgbClr val="72797F"/>
                </a:solidFill>
                <a:latin typeface="+mn-lt"/>
                <a:ea typeface="ＭＳ Ｐゴシック" charset="-128"/>
              </a:defRPr>
            </a:lvl6pPr>
            <a:lvl7pPr marL="2971800" indent="-228600" algn="l" rtl="0" fontAlgn="base">
              <a:spcBef>
                <a:spcPct val="20000"/>
              </a:spcBef>
              <a:spcAft>
                <a:spcPct val="0"/>
              </a:spcAft>
              <a:buChar char="•"/>
              <a:defRPr sz="1600">
                <a:solidFill>
                  <a:srgbClr val="72797F"/>
                </a:solidFill>
                <a:latin typeface="+mn-lt"/>
                <a:ea typeface="ＭＳ Ｐゴシック" charset="-128"/>
              </a:defRPr>
            </a:lvl7pPr>
            <a:lvl8pPr marL="3429000" indent="-228600" algn="l" rtl="0" fontAlgn="base">
              <a:spcBef>
                <a:spcPct val="20000"/>
              </a:spcBef>
              <a:spcAft>
                <a:spcPct val="0"/>
              </a:spcAft>
              <a:buChar char="•"/>
              <a:defRPr sz="1600">
                <a:solidFill>
                  <a:srgbClr val="72797F"/>
                </a:solidFill>
                <a:latin typeface="+mn-lt"/>
                <a:ea typeface="ＭＳ Ｐゴシック" charset="-128"/>
              </a:defRPr>
            </a:lvl8pPr>
            <a:lvl9pPr marL="3886200" indent="-228600" algn="l" rtl="0" fontAlgn="base">
              <a:spcBef>
                <a:spcPct val="20000"/>
              </a:spcBef>
              <a:spcAft>
                <a:spcPct val="0"/>
              </a:spcAft>
              <a:buChar char="•"/>
              <a:defRPr sz="1600">
                <a:solidFill>
                  <a:srgbClr val="72797F"/>
                </a:solidFill>
                <a:latin typeface="+mn-lt"/>
                <a:ea typeface="ＭＳ Ｐゴシック" charset="-128"/>
              </a:defRPr>
            </a:lvl9pPr>
          </a:lstStyle>
          <a:p>
            <a:pPr marL="0" indent="0">
              <a:buFontTx/>
              <a:buNone/>
              <a:defRPr/>
            </a:pPr>
            <a:r>
              <a:rPr lang="en-US" sz="1800" dirty="0" smtClean="0">
                <a:solidFill>
                  <a:srgbClr val="4B90CF"/>
                </a:solidFill>
                <a:ea typeface="ＭＳ Ｐゴシック" charset="0"/>
                <a:cs typeface="ＭＳ Ｐゴシック" charset="0"/>
              </a:rPr>
              <a:t>Quality, Performance, Availability, Reputation</a:t>
            </a:r>
            <a:endParaRPr lang="en-US" sz="1800" dirty="0">
              <a:ea typeface="ＭＳ Ｐゴシック" charset="0"/>
              <a:cs typeface="ＭＳ Ｐゴシック" charset="0"/>
            </a:endParaRPr>
          </a:p>
          <a:p>
            <a:pPr>
              <a:defRPr/>
            </a:pPr>
            <a:r>
              <a:rPr lang="en-US" sz="1800" b="0" dirty="0" smtClean="0">
                <a:ea typeface="ＭＳ Ｐゴシック" charset="0"/>
                <a:cs typeface="ＭＳ Ｐゴシック" charset="0"/>
              </a:rPr>
              <a:t>Service interruption &amp; malfunction</a:t>
            </a:r>
          </a:p>
          <a:p>
            <a:pPr>
              <a:defRPr/>
            </a:pPr>
            <a:r>
              <a:rPr lang="en-US" sz="1800" b="0" dirty="0" smtClean="0">
                <a:ea typeface="ＭＳ Ｐゴシック" charset="0"/>
                <a:cs typeface="ＭＳ Ｐゴシック" charset="0"/>
              </a:rPr>
              <a:t>Manipulation of equipment, actuators</a:t>
            </a:r>
          </a:p>
          <a:p>
            <a:pPr>
              <a:defRPr/>
            </a:pPr>
            <a:r>
              <a:rPr lang="en-US" sz="1800" b="0" dirty="0" smtClean="0">
                <a:ea typeface="ＭＳ Ｐゴシック" charset="0"/>
                <a:cs typeface="ＭＳ Ｐゴシック" charset="0"/>
              </a:rPr>
              <a:t>Damage to image and financial results</a:t>
            </a:r>
          </a:p>
          <a:p>
            <a:pPr>
              <a:defRPr/>
            </a:pPr>
            <a:endParaRPr lang="en-US" sz="800" b="0" dirty="0">
              <a:ea typeface="ＭＳ Ｐゴシック" charset="0"/>
              <a:cs typeface="ＭＳ Ｐゴシック" charset="0"/>
            </a:endParaRPr>
          </a:p>
          <a:p>
            <a:pPr marL="0" indent="0">
              <a:buFontTx/>
              <a:buNone/>
              <a:defRPr/>
            </a:pPr>
            <a:r>
              <a:rPr lang="en-US" sz="1800" dirty="0" smtClean="0">
                <a:solidFill>
                  <a:schemeClr val="tx2"/>
                </a:solidFill>
                <a:ea typeface="ＭＳ Ｐゴシック" charset="0"/>
                <a:cs typeface="ＭＳ Ｐゴシック" charset="0"/>
              </a:rPr>
              <a:t>Know-How, Intellectual Property</a:t>
            </a:r>
          </a:p>
          <a:p>
            <a:pPr>
              <a:defRPr/>
            </a:pPr>
            <a:r>
              <a:rPr lang="en-US" sz="1800" b="0" dirty="0" smtClean="0">
                <a:ea typeface="ＭＳ Ｐゴシック" charset="0"/>
                <a:cs typeface="ＭＳ Ｐゴシック" charset="0"/>
              </a:rPr>
              <a:t>Data</a:t>
            </a:r>
          </a:p>
          <a:p>
            <a:pPr>
              <a:defRPr/>
            </a:pPr>
            <a:r>
              <a:rPr lang="en-US" sz="1800" b="0" dirty="0" smtClean="0">
                <a:ea typeface="ＭＳ Ｐゴシック" charset="0"/>
                <a:cs typeface="ＭＳ Ｐゴシック" charset="0"/>
              </a:rPr>
              <a:t>Code</a:t>
            </a:r>
          </a:p>
          <a:p>
            <a:pPr>
              <a:defRPr/>
            </a:pPr>
            <a:r>
              <a:rPr lang="en-US" sz="1800" b="0" dirty="0" smtClean="0">
                <a:ea typeface="ＭＳ Ｐゴシック" charset="0"/>
                <a:cs typeface="ＭＳ Ｐゴシック" charset="0"/>
              </a:rPr>
              <a:t>Process information</a:t>
            </a:r>
          </a:p>
          <a:p>
            <a:pPr>
              <a:defRPr/>
            </a:pPr>
            <a:endParaRPr lang="en-US" sz="800" b="0" dirty="0">
              <a:ea typeface="ＭＳ Ｐゴシック" charset="0"/>
              <a:cs typeface="ＭＳ Ｐゴシック" charset="0"/>
            </a:endParaRPr>
          </a:p>
          <a:p>
            <a:pPr marL="0" indent="0">
              <a:buFontTx/>
              <a:buNone/>
              <a:defRPr/>
            </a:pPr>
            <a:r>
              <a:rPr lang="en-US" sz="1800" dirty="0" smtClean="0">
                <a:solidFill>
                  <a:srgbClr val="4B90CF"/>
                </a:solidFill>
                <a:ea typeface="ＭＳ Ｐゴシック" charset="0"/>
                <a:cs typeface="ＭＳ Ｐゴシック" charset="0"/>
              </a:rPr>
              <a:t>Resources</a:t>
            </a:r>
          </a:p>
          <a:p>
            <a:pPr>
              <a:defRPr/>
            </a:pPr>
            <a:r>
              <a:rPr lang="en-US" sz="1800" b="0" dirty="0" smtClean="0">
                <a:ea typeface="ＭＳ Ｐゴシック" charset="0"/>
                <a:cs typeface="ＭＳ Ｐゴシック" charset="0"/>
              </a:rPr>
              <a:t>Systems / distributed systems</a:t>
            </a:r>
          </a:p>
          <a:p>
            <a:pPr>
              <a:defRPr/>
            </a:pPr>
            <a:r>
              <a:rPr lang="en-US" sz="1800" b="0" dirty="0" smtClean="0">
                <a:ea typeface="ＭＳ Ｐゴシック" charset="0"/>
                <a:cs typeface="ＭＳ Ｐゴシック" charset="0"/>
              </a:rPr>
              <a:t>Bandwidth</a:t>
            </a:r>
          </a:p>
          <a:p>
            <a:pPr>
              <a:defRPr/>
            </a:pPr>
            <a:endParaRPr lang="en-US" sz="1800" b="0" dirty="0" smtClean="0">
              <a:ea typeface="ＭＳ Ｐゴシック" charset="0"/>
              <a:cs typeface="ＭＳ Ｐゴシック" charset="0"/>
            </a:endParaRPr>
          </a:p>
          <a:p>
            <a:pPr>
              <a:defRPr/>
            </a:pPr>
            <a:endParaRPr lang="de-DE" sz="1800" dirty="0">
              <a:ea typeface="ＭＳ Ｐゴシック" charset="0"/>
              <a:cs typeface="ＭＳ Ｐゴシック" charset="0"/>
            </a:endParaRPr>
          </a:p>
        </p:txBody>
      </p:sp>
      <p:sp>
        <p:nvSpPr>
          <p:cNvPr id="5" name="Content Placeholder 2"/>
          <p:cNvSpPr>
            <a:spLocks noGrp="1"/>
          </p:cNvSpPr>
          <p:nvPr/>
        </p:nvSpPr>
        <p:spPr bwMode="auto">
          <a:xfrm>
            <a:off x="292100" y="2349500"/>
            <a:ext cx="3505200" cy="29845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000" b="1">
                <a:solidFill>
                  <a:srgbClr val="6E7178"/>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000">
                <a:solidFill>
                  <a:srgbClr val="6E7178"/>
                </a:solidFill>
                <a:latin typeface="+mn-lt"/>
                <a:ea typeface="ＭＳ Ｐゴシック" charset="-128"/>
              </a:defRPr>
            </a:lvl2pPr>
            <a:lvl3pPr marL="1143000" indent="-228600" algn="l" rtl="0" eaLnBrk="0" fontAlgn="base" hangingPunct="0">
              <a:spcBef>
                <a:spcPct val="20000"/>
              </a:spcBef>
              <a:spcAft>
                <a:spcPct val="0"/>
              </a:spcAft>
              <a:buChar char="•"/>
              <a:defRPr sz="1800">
                <a:solidFill>
                  <a:srgbClr val="6E7178"/>
                </a:solidFill>
                <a:latin typeface="+mn-lt"/>
                <a:ea typeface="ヒラギノ角ゴ Pro W3" charset="-128"/>
                <a:cs typeface="ヒラギノ角ゴ Pro W3" charset="-128"/>
              </a:defRPr>
            </a:lvl3pPr>
            <a:lvl4pPr marL="1600200" indent="-228600" algn="l" rtl="0" eaLnBrk="0" fontAlgn="base" hangingPunct="0">
              <a:spcBef>
                <a:spcPct val="20000"/>
              </a:spcBef>
              <a:spcAft>
                <a:spcPct val="0"/>
              </a:spcAft>
              <a:buChar char="–"/>
              <a:defRPr sz="1600">
                <a:solidFill>
                  <a:srgbClr val="6E7178"/>
                </a:solidFill>
                <a:latin typeface="+mn-lt"/>
                <a:ea typeface="ヒラギノ角ゴ Pro W3" charset="-128"/>
                <a:cs typeface="ヒラギノ角ゴ Pro W3" charset="0"/>
              </a:defRPr>
            </a:lvl4pPr>
            <a:lvl5pPr marL="2057400" indent="-228600" algn="l" rtl="0" eaLnBrk="0" fontAlgn="base" hangingPunct="0">
              <a:spcBef>
                <a:spcPct val="20000"/>
              </a:spcBef>
              <a:spcAft>
                <a:spcPct val="0"/>
              </a:spcAft>
              <a:buChar char="•"/>
              <a:defRPr sz="1400">
                <a:solidFill>
                  <a:srgbClr val="6E7178"/>
                </a:solidFill>
                <a:latin typeface="+mn-lt"/>
                <a:ea typeface="ヒラギノ角ゴ Pro W3" charset="-128"/>
                <a:cs typeface="ヒラギノ角ゴ Pro W3" charset="0"/>
              </a:defRPr>
            </a:lvl5pPr>
            <a:lvl6pPr marL="2514600" indent="-228600" algn="l" rtl="0" fontAlgn="base">
              <a:spcBef>
                <a:spcPct val="20000"/>
              </a:spcBef>
              <a:spcAft>
                <a:spcPct val="0"/>
              </a:spcAft>
              <a:buChar char="•"/>
              <a:defRPr sz="1600">
                <a:solidFill>
                  <a:srgbClr val="72797F"/>
                </a:solidFill>
                <a:latin typeface="+mn-lt"/>
                <a:ea typeface="ＭＳ Ｐゴシック" charset="-128"/>
              </a:defRPr>
            </a:lvl6pPr>
            <a:lvl7pPr marL="2971800" indent="-228600" algn="l" rtl="0" fontAlgn="base">
              <a:spcBef>
                <a:spcPct val="20000"/>
              </a:spcBef>
              <a:spcAft>
                <a:spcPct val="0"/>
              </a:spcAft>
              <a:buChar char="•"/>
              <a:defRPr sz="1600">
                <a:solidFill>
                  <a:srgbClr val="72797F"/>
                </a:solidFill>
                <a:latin typeface="+mn-lt"/>
                <a:ea typeface="ＭＳ Ｐゴシック" charset="-128"/>
              </a:defRPr>
            </a:lvl7pPr>
            <a:lvl8pPr marL="3429000" indent="-228600" algn="l" rtl="0" fontAlgn="base">
              <a:spcBef>
                <a:spcPct val="20000"/>
              </a:spcBef>
              <a:spcAft>
                <a:spcPct val="0"/>
              </a:spcAft>
              <a:buChar char="•"/>
              <a:defRPr sz="1600">
                <a:solidFill>
                  <a:srgbClr val="72797F"/>
                </a:solidFill>
                <a:latin typeface="+mn-lt"/>
                <a:ea typeface="ＭＳ Ｐゴシック" charset="-128"/>
              </a:defRPr>
            </a:lvl8pPr>
            <a:lvl9pPr marL="3886200" indent="-228600" algn="l" rtl="0" fontAlgn="base">
              <a:spcBef>
                <a:spcPct val="20000"/>
              </a:spcBef>
              <a:spcAft>
                <a:spcPct val="0"/>
              </a:spcAft>
              <a:buChar char="•"/>
              <a:defRPr sz="1600">
                <a:solidFill>
                  <a:srgbClr val="72797F"/>
                </a:solidFill>
                <a:latin typeface="+mn-lt"/>
                <a:ea typeface="ＭＳ Ｐゴシック" charset="-128"/>
              </a:defRPr>
            </a:lvl9pPr>
          </a:lstStyle>
          <a:p>
            <a:pPr marL="0" indent="0">
              <a:buFontTx/>
              <a:buNone/>
              <a:defRPr/>
            </a:pPr>
            <a:r>
              <a:rPr lang="en-US" sz="1800" dirty="0" smtClean="0">
                <a:solidFill>
                  <a:schemeClr val="tx2"/>
                </a:solidFill>
                <a:ea typeface="ＭＳ Ｐゴシック" charset="0"/>
                <a:cs typeface="ＭＳ Ｐゴシック" charset="0"/>
              </a:rPr>
              <a:t>Attackers / Hackers      Profiles:</a:t>
            </a:r>
            <a:endParaRPr lang="en-US" sz="1800" dirty="0">
              <a:solidFill>
                <a:schemeClr val="tx2"/>
              </a:solidFill>
              <a:ea typeface="ＭＳ Ｐゴシック" charset="0"/>
              <a:cs typeface="ＭＳ Ｐゴシック" charset="0"/>
            </a:endParaRPr>
          </a:p>
          <a:p>
            <a:pPr>
              <a:spcAft>
                <a:spcPts val="600"/>
              </a:spcAft>
              <a:buFont typeface="Arial" charset="0"/>
              <a:buChar char="•"/>
              <a:defRPr/>
            </a:pPr>
            <a:r>
              <a:rPr lang="de-DE" sz="1800" b="0" dirty="0" smtClean="0"/>
              <a:t> Hackers (</a:t>
            </a:r>
            <a:r>
              <a:rPr lang="de-DE" sz="1800" b="0" dirty="0" err="1" smtClean="0"/>
              <a:t>white</a:t>
            </a:r>
            <a:r>
              <a:rPr lang="de-DE" sz="1800" b="0" dirty="0" smtClean="0"/>
              <a:t> hat)</a:t>
            </a:r>
          </a:p>
          <a:p>
            <a:pPr>
              <a:spcAft>
                <a:spcPts val="600"/>
              </a:spcAft>
              <a:buFont typeface="Arial" charset="0"/>
              <a:buChar char="•"/>
              <a:defRPr/>
            </a:pPr>
            <a:r>
              <a:rPr lang="de-DE" sz="1800" b="0" dirty="0" smtClean="0"/>
              <a:t> Cracker (</a:t>
            </a:r>
            <a:r>
              <a:rPr lang="de-DE" sz="1800" b="0" dirty="0" err="1" smtClean="0"/>
              <a:t>black</a:t>
            </a:r>
            <a:r>
              <a:rPr lang="de-DE" sz="1800" b="0" dirty="0" smtClean="0"/>
              <a:t> hat, </a:t>
            </a:r>
            <a:r>
              <a:rPr lang="de-DE" sz="1800" b="0" dirty="0" err="1" smtClean="0"/>
              <a:t>criminal</a:t>
            </a:r>
            <a:r>
              <a:rPr lang="de-DE" sz="1800" b="0" dirty="0" smtClean="0"/>
              <a:t>)</a:t>
            </a:r>
          </a:p>
          <a:p>
            <a:pPr>
              <a:spcAft>
                <a:spcPts val="600"/>
              </a:spcAft>
              <a:buFont typeface="Arial" charset="0"/>
              <a:buChar char="•"/>
              <a:defRPr/>
            </a:pPr>
            <a:r>
              <a:rPr lang="de-DE" sz="1800" b="0" dirty="0" smtClean="0"/>
              <a:t> </a:t>
            </a:r>
            <a:r>
              <a:rPr lang="de-DE" sz="1800" b="0" dirty="0"/>
              <a:t>Script </a:t>
            </a:r>
            <a:r>
              <a:rPr lang="de-DE" sz="1800" b="0" dirty="0" err="1"/>
              <a:t>Kiddies</a:t>
            </a:r>
            <a:endParaRPr lang="de-DE" sz="1800" b="0" dirty="0"/>
          </a:p>
          <a:p>
            <a:pPr>
              <a:spcAft>
                <a:spcPts val="600"/>
              </a:spcAft>
              <a:buFont typeface="Arial" charset="0"/>
              <a:buChar char="•"/>
              <a:defRPr/>
            </a:pPr>
            <a:r>
              <a:rPr lang="de-DE" sz="1800" b="0" dirty="0"/>
              <a:t> </a:t>
            </a:r>
            <a:r>
              <a:rPr lang="de-DE" sz="1800" b="0" dirty="0" err="1" smtClean="0"/>
              <a:t>Competitors</a:t>
            </a:r>
            <a:endParaRPr lang="de-DE" sz="1800" b="0" dirty="0"/>
          </a:p>
          <a:p>
            <a:pPr>
              <a:spcAft>
                <a:spcPts val="600"/>
              </a:spcAft>
              <a:buFont typeface="Arial" charset="0"/>
              <a:buChar char="•"/>
              <a:defRPr/>
            </a:pPr>
            <a:r>
              <a:rPr lang="de-DE" sz="1800" b="0" dirty="0"/>
              <a:t> </a:t>
            </a:r>
            <a:r>
              <a:rPr lang="de-DE" sz="1800" b="0" dirty="0" err="1"/>
              <a:t>C</a:t>
            </a:r>
            <a:r>
              <a:rPr lang="de-DE" sz="1800" b="0" dirty="0" err="1" smtClean="0"/>
              <a:t>riminal</a:t>
            </a:r>
            <a:r>
              <a:rPr lang="de-DE" sz="1800" b="0" dirty="0" smtClean="0"/>
              <a:t> </a:t>
            </a:r>
            <a:r>
              <a:rPr lang="de-DE" sz="1800" b="0" dirty="0" err="1" smtClean="0"/>
              <a:t>Organizations</a:t>
            </a:r>
            <a:endParaRPr lang="de-DE" sz="1800" b="0" dirty="0"/>
          </a:p>
          <a:p>
            <a:pPr>
              <a:spcAft>
                <a:spcPts val="600"/>
              </a:spcAft>
              <a:buFont typeface="Arial" charset="0"/>
              <a:buChar char="•"/>
              <a:defRPr/>
            </a:pPr>
            <a:r>
              <a:rPr lang="de-DE" sz="1800" b="0" dirty="0"/>
              <a:t> </a:t>
            </a:r>
            <a:r>
              <a:rPr lang="de-DE" sz="1800" b="0" dirty="0" err="1" smtClean="0"/>
              <a:t>Governments</a:t>
            </a:r>
            <a:endParaRPr lang="de-DE" sz="1800" b="0" dirty="0"/>
          </a:p>
        </p:txBody>
      </p:sp>
      <p:sp>
        <p:nvSpPr>
          <p:cNvPr id="23557" name="Pentagon 72"/>
          <p:cNvSpPr>
            <a:spLocks noChangeArrowheads="1"/>
          </p:cNvSpPr>
          <p:nvPr/>
        </p:nvSpPr>
        <p:spPr bwMode="auto">
          <a:xfrm>
            <a:off x="4025900" y="2857500"/>
            <a:ext cx="1282700" cy="1600200"/>
          </a:xfrm>
          <a:prstGeom prst="homePlate">
            <a:avLst>
              <a:gd name="adj" fmla="val 57782"/>
            </a:avLst>
          </a:prstGeom>
          <a:solidFill>
            <a:srgbClr val="BFBFBF"/>
          </a:solidFill>
          <a:ln w="9525">
            <a:solidFill>
              <a:srgbClr val="6E7178"/>
            </a:solidFill>
            <a:miter lim="800000"/>
            <a:headEnd/>
            <a:tailEnd/>
          </a:ln>
          <a:effectLst>
            <a:outerShdw dist="23000" dir="5400000" rotWithShape="0">
              <a:srgbClr val="808080">
                <a:alpha val="34998"/>
              </a:srgbClr>
            </a:outerShdw>
          </a:effec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a:solidFill>
                  <a:srgbClr val="4B90CF"/>
                </a:solidFill>
              </a:rPr>
              <a:t>Harm,</a:t>
            </a:r>
            <a:endParaRPr lang="en-US" altLang="en-US" sz="2000"/>
          </a:p>
          <a:p>
            <a:pPr eaLnBrk="1" hangingPunct="1"/>
            <a:r>
              <a:rPr lang="en-US" altLang="en-US" sz="2000">
                <a:solidFill>
                  <a:schemeClr val="tx2"/>
                </a:solidFill>
              </a:rPr>
              <a:t>Steal,</a:t>
            </a:r>
            <a:endParaRPr lang="en-US" altLang="en-US" sz="2000"/>
          </a:p>
          <a:p>
            <a:pPr eaLnBrk="1" hangingPunct="1"/>
            <a:r>
              <a:rPr lang="en-US" altLang="en-US" sz="2000">
                <a:solidFill>
                  <a:srgbClr val="4B90CF"/>
                </a:solidFill>
              </a:rPr>
              <a:t>Play</a:t>
            </a:r>
            <a:endParaRPr lang="en-US" altLang="en-US" sz="2000"/>
          </a:p>
        </p:txBody>
      </p:sp>
      <p:pic>
        <p:nvPicPr>
          <p:cNvPr id="23558" name="Picture 6" descr="Person_Hacke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14700" y="4146550"/>
            <a:ext cx="13462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9" descr="Hacker.tif"/>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57650" y="4292600"/>
            <a:ext cx="96202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667656"/>
      </p:ext>
    </p:extLst>
  </p:cSld>
  <p:clrMapOvr>
    <a:masterClrMapping/>
  </p:clrMapOvr>
  <p:transition spd="slow" advClick="0">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a:spLocks noChangeArrowheads="1"/>
          </p:cNvSpPr>
          <p:nvPr/>
        </p:nvSpPr>
        <p:spPr bwMode="auto">
          <a:xfrm>
            <a:off x="3225800" y="3721100"/>
            <a:ext cx="1193800" cy="1612900"/>
          </a:xfrm>
          <a:prstGeom prst="rect">
            <a:avLst/>
          </a:prstGeom>
          <a:solidFill>
            <a:schemeClr val="bg1">
              <a:lumMod val="95000"/>
            </a:schemeClr>
          </a:solidFill>
          <a:ln w="9525">
            <a:solidFill>
              <a:srgbClr val="A0A2A8"/>
            </a:solidFill>
            <a:miter lim="800000"/>
            <a:headEnd/>
            <a:tailEnd/>
          </a:ln>
          <a:effectLst>
            <a:outerShdw dist="23000" dir="5400000" rotWithShape="0">
              <a:srgbClr val="808080">
                <a:alpha val="34998"/>
              </a:srgbClr>
            </a:outerShdw>
          </a:effectLst>
        </p:spPr>
        <p:txBody>
          <a:bodyPr anchor="ctr"/>
          <a:lstStyle/>
          <a:p>
            <a:pPr algn="ctr">
              <a:defRPr/>
            </a:pPr>
            <a:endParaRPr lang="en-US" sz="1600" dirty="0">
              <a:latin typeface="+mn-lt"/>
              <a:ea typeface="+mn-ea"/>
            </a:endParaRPr>
          </a:p>
        </p:txBody>
      </p:sp>
      <p:sp>
        <p:nvSpPr>
          <p:cNvPr id="37890" name="Title 1"/>
          <p:cNvSpPr>
            <a:spLocks noGrp="1"/>
          </p:cNvSpPr>
          <p:nvPr>
            <p:ph type="title"/>
          </p:nvPr>
        </p:nvSpPr>
        <p:spPr/>
        <p:txBody>
          <a:bodyPr/>
          <a:lstStyle/>
          <a:p>
            <a:r>
              <a:rPr lang="en-US" altLang="en-US" dirty="0" smtClean="0"/>
              <a:t>Reference IoT </a:t>
            </a:r>
            <a:r>
              <a:rPr lang="en-US" altLang="en-US" dirty="0" smtClean="0"/>
              <a:t>Architecture</a:t>
            </a:r>
            <a:endParaRPr lang="en-US" altLang="en-US" dirty="0"/>
          </a:p>
        </p:txBody>
      </p:sp>
      <p:sp>
        <p:nvSpPr>
          <p:cNvPr id="9" name="Rectangle 8"/>
          <p:cNvSpPr>
            <a:spLocks noChangeArrowheads="1"/>
          </p:cNvSpPr>
          <p:nvPr/>
        </p:nvSpPr>
        <p:spPr bwMode="auto">
          <a:xfrm>
            <a:off x="1998663" y="5308600"/>
            <a:ext cx="676275" cy="1028700"/>
          </a:xfrm>
          <a:prstGeom prst="rect">
            <a:avLst/>
          </a:prstGeom>
          <a:gradFill flip="none" rotWithShape="1">
            <a:gsLst>
              <a:gs pos="0">
                <a:schemeClr val="accent3">
                  <a:lumMod val="60000"/>
                  <a:lumOff val="40000"/>
                </a:schemeClr>
              </a:gs>
              <a:gs pos="100000">
                <a:srgbClr val="FFFFFF"/>
              </a:gs>
            </a:gsLst>
            <a:lin ang="0" scaled="1"/>
            <a:tileRect/>
          </a:gradFill>
          <a:ln w="9525">
            <a:noFill/>
            <a:miter lim="800000"/>
            <a:headEnd/>
            <a:tailEnd/>
          </a:ln>
          <a:effectLst/>
        </p:spPr>
        <p:txBody>
          <a:bodyPr anchor="ctr"/>
          <a:lstStyle/>
          <a:p>
            <a:pPr algn="ctr">
              <a:defRPr/>
            </a:pPr>
            <a:endParaRPr lang="en-US" sz="1600" dirty="0">
              <a:latin typeface="+mn-lt"/>
              <a:ea typeface="+mn-ea"/>
            </a:endParaRPr>
          </a:p>
        </p:txBody>
      </p:sp>
      <p:sp>
        <p:nvSpPr>
          <p:cNvPr id="10" name="Rectangle 9"/>
          <p:cNvSpPr>
            <a:spLocks noChangeArrowheads="1"/>
          </p:cNvSpPr>
          <p:nvPr/>
        </p:nvSpPr>
        <p:spPr bwMode="auto">
          <a:xfrm>
            <a:off x="292100" y="3937000"/>
            <a:ext cx="2443163" cy="1282700"/>
          </a:xfrm>
          <a:prstGeom prst="rect">
            <a:avLst/>
          </a:prstGeom>
          <a:gradFill flip="none" rotWithShape="1">
            <a:gsLst>
              <a:gs pos="0">
                <a:schemeClr val="bg1">
                  <a:lumMod val="65000"/>
                </a:schemeClr>
              </a:gs>
              <a:gs pos="100000">
                <a:srgbClr val="FFFFFF"/>
              </a:gs>
            </a:gsLst>
            <a:lin ang="0" scaled="1"/>
            <a:tileRect/>
          </a:gradFill>
          <a:ln w="9525">
            <a:noFill/>
            <a:miter lim="800000"/>
            <a:headEnd/>
            <a:tailEnd/>
          </a:ln>
          <a:effectLst/>
        </p:spPr>
        <p:txBody>
          <a:bodyPr anchor="ctr"/>
          <a:lstStyle/>
          <a:p>
            <a:pPr algn="ctr">
              <a:defRPr/>
            </a:pPr>
            <a:endParaRPr lang="en-US" sz="1600" dirty="0">
              <a:latin typeface="+mn-lt"/>
              <a:ea typeface="+mn-ea"/>
            </a:endParaRPr>
          </a:p>
        </p:txBody>
      </p:sp>
      <p:sp>
        <p:nvSpPr>
          <p:cNvPr id="12" name="Rectangle 11"/>
          <p:cNvSpPr>
            <a:spLocks noChangeArrowheads="1"/>
          </p:cNvSpPr>
          <p:nvPr/>
        </p:nvSpPr>
        <p:spPr bwMode="auto">
          <a:xfrm>
            <a:off x="292100" y="1422400"/>
            <a:ext cx="2457450" cy="965200"/>
          </a:xfrm>
          <a:prstGeom prst="rect">
            <a:avLst/>
          </a:prstGeom>
          <a:gradFill flip="none" rotWithShape="1">
            <a:gsLst>
              <a:gs pos="0">
                <a:schemeClr val="accent2">
                  <a:lumMod val="60000"/>
                  <a:lumOff val="40000"/>
                </a:schemeClr>
              </a:gs>
              <a:gs pos="100000">
                <a:srgbClr val="FFFFFF"/>
              </a:gs>
            </a:gsLst>
            <a:lin ang="0" scaled="1"/>
            <a:tileRect/>
          </a:gradFill>
          <a:ln w="9525">
            <a:noFill/>
            <a:miter lim="800000"/>
            <a:headEnd/>
            <a:tailEnd/>
          </a:ln>
          <a:effectLst/>
        </p:spPr>
        <p:txBody>
          <a:bodyPr anchor="ctr"/>
          <a:lstStyle/>
          <a:p>
            <a:pPr algn="ctr">
              <a:defRPr/>
            </a:pPr>
            <a:endParaRPr lang="en-US" sz="1600" dirty="0">
              <a:latin typeface="+mn-lt"/>
              <a:ea typeface="+mn-ea"/>
            </a:endParaRPr>
          </a:p>
        </p:txBody>
      </p:sp>
      <p:sp>
        <p:nvSpPr>
          <p:cNvPr id="13" name="Rectangle 12"/>
          <p:cNvSpPr>
            <a:spLocks noChangeArrowheads="1"/>
          </p:cNvSpPr>
          <p:nvPr/>
        </p:nvSpPr>
        <p:spPr bwMode="auto">
          <a:xfrm>
            <a:off x="292100" y="3073400"/>
            <a:ext cx="2435225" cy="762000"/>
          </a:xfrm>
          <a:prstGeom prst="rect">
            <a:avLst/>
          </a:prstGeom>
          <a:gradFill flip="none" rotWithShape="1">
            <a:gsLst>
              <a:gs pos="0">
                <a:schemeClr val="tx2"/>
              </a:gs>
              <a:gs pos="100000">
                <a:srgbClr val="FFFFFF"/>
              </a:gs>
            </a:gsLst>
            <a:lin ang="0" scaled="1"/>
            <a:tileRect/>
          </a:gradFill>
          <a:ln w="9525">
            <a:noFill/>
            <a:miter lim="800000"/>
            <a:headEnd/>
            <a:tailEnd/>
          </a:ln>
          <a:effectLst/>
        </p:spPr>
        <p:txBody>
          <a:bodyPr anchor="ctr"/>
          <a:lstStyle/>
          <a:p>
            <a:pPr algn="ctr">
              <a:defRPr/>
            </a:pPr>
            <a:endParaRPr lang="en-US" sz="1600" dirty="0">
              <a:latin typeface="+mn-lt"/>
              <a:ea typeface="+mn-ea"/>
            </a:endParaRPr>
          </a:p>
        </p:txBody>
      </p:sp>
      <p:sp>
        <p:nvSpPr>
          <p:cNvPr id="37896" name="TextBox 20"/>
          <p:cNvSpPr txBox="1">
            <a:spLocks noChangeArrowheads="1"/>
          </p:cNvSpPr>
          <p:nvPr/>
        </p:nvSpPr>
        <p:spPr bwMode="auto">
          <a:xfrm>
            <a:off x="279400" y="3098800"/>
            <a:ext cx="1243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solidFill>
                  <a:schemeClr val="bg1"/>
                </a:solidFill>
              </a:rPr>
              <a:t>Application </a:t>
            </a:r>
          </a:p>
          <a:p>
            <a:pPr eaLnBrk="1" hangingPunct="1"/>
            <a:r>
              <a:rPr lang="en-US" altLang="en-US" sz="1400">
                <a:solidFill>
                  <a:schemeClr val="bg1"/>
                </a:solidFill>
              </a:rPr>
              <a:t>Infrastructure</a:t>
            </a:r>
          </a:p>
        </p:txBody>
      </p:sp>
      <p:sp>
        <p:nvSpPr>
          <p:cNvPr id="37897" name="TextBox 22"/>
          <p:cNvSpPr txBox="1">
            <a:spLocks noChangeArrowheads="1"/>
          </p:cNvSpPr>
          <p:nvPr/>
        </p:nvSpPr>
        <p:spPr bwMode="auto">
          <a:xfrm>
            <a:off x="303213" y="1427163"/>
            <a:ext cx="1063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solidFill>
                  <a:schemeClr val="bg1"/>
                </a:solidFill>
              </a:rPr>
              <a:t>Application </a:t>
            </a:r>
          </a:p>
          <a:p>
            <a:pPr eaLnBrk="1" hangingPunct="1"/>
            <a:r>
              <a:rPr lang="en-US" altLang="en-US" sz="1400">
                <a:solidFill>
                  <a:schemeClr val="bg1"/>
                </a:solidFill>
              </a:rPr>
              <a:t>Layer</a:t>
            </a:r>
          </a:p>
        </p:txBody>
      </p:sp>
      <p:sp>
        <p:nvSpPr>
          <p:cNvPr id="37898" name="TextBox 1"/>
          <p:cNvSpPr txBox="1">
            <a:spLocks noChangeArrowheads="1"/>
          </p:cNvSpPr>
          <p:nvPr/>
        </p:nvSpPr>
        <p:spPr bwMode="auto">
          <a:xfrm>
            <a:off x="304800" y="3949700"/>
            <a:ext cx="1431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solidFill>
                  <a:srgbClr val="FFFFFF"/>
                </a:solidFill>
              </a:rPr>
              <a:t>Communication</a:t>
            </a:r>
          </a:p>
          <a:p>
            <a:pPr eaLnBrk="1" hangingPunct="1"/>
            <a:r>
              <a:rPr lang="en-US" altLang="en-US" sz="1400">
                <a:solidFill>
                  <a:srgbClr val="FFFFFF"/>
                </a:solidFill>
              </a:rPr>
              <a:t>Infrastructure</a:t>
            </a:r>
          </a:p>
        </p:txBody>
      </p:sp>
      <p:sp>
        <p:nvSpPr>
          <p:cNvPr id="23" name="Rectangle 22"/>
          <p:cNvSpPr/>
          <p:nvPr/>
        </p:nvSpPr>
        <p:spPr>
          <a:xfrm>
            <a:off x="292100" y="5308600"/>
            <a:ext cx="1727200" cy="76200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4" name="Right Triangle 23"/>
          <p:cNvSpPr/>
          <p:nvPr/>
        </p:nvSpPr>
        <p:spPr>
          <a:xfrm flipH="1" flipV="1">
            <a:off x="1358900" y="5880100"/>
            <a:ext cx="660400" cy="465138"/>
          </a:xfrm>
          <a:prstGeom prst="rtTriangle">
            <a:avLst/>
          </a:prstGeom>
          <a:solidFill>
            <a:srgbClr val="A7BE5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901" name="TextBox 1"/>
          <p:cNvSpPr txBox="1">
            <a:spLocks noChangeArrowheads="1"/>
          </p:cNvSpPr>
          <p:nvPr/>
        </p:nvSpPr>
        <p:spPr bwMode="auto">
          <a:xfrm>
            <a:off x="304800" y="5511800"/>
            <a:ext cx="2451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solidFill>
                  <a:srgbClr val="FFFFFF"/>
                </a:solidFill>
              </a:rPr>
              <a:t>Field Infrastructure</a:t>
            </a:r>
          </a:p>
        </p:txBody>
      </p:sp>
      <p:sp>
        <p:nvSpPr>
          <p:cNvPr id="62" name="Rectangle 61"/>
          <p:cNvSpPr>
            <a:spLocks noChangeArrowheads="1"/>
          </p:cNvSpPr>
          <p:nvPr/>
        </p:nvSpPr>
        <p:spPr bwMode="auto">
          <a:xfrm>
            <a:off x="3225800" y="3079750"/>
            <a:ext cx="1193800" cy="666750"/>
          </a:xfrm>
          <a:prstGeom prst="rect">
            <a:avLst/>
          </a:prstGeom>
          <a:solidFill>
            <a:schemeClr val="tx2"/>
          </a:solidFill>
          <a:ln w="9525">
            <a:solidFill>
              <a:srgbClr val="A0A2A8"/>
            </a:solidFill>
            <a:miter lim="800000"/>
            <a:headEnd/>
            <a:tailEnd/>
          </a:ln>
          <a:effectLst>
            <a:outerShdw dist="23000" dir="5400000" rotWithShape="0">
              <a:srgbClr val="808080">
                <a:alpha val="34998"/>
              </a:srgbClr>
            </a:outerShdw>
          </a:effectLst>
        </p:spPr>
        <p:txBody>
          <a:bodyPr anchor="ctr"/>
          <a:lstStyle/>
          <a:p>
            <a:pPr algn="ctr">
              <a:defRPr/>
            </a:pPr>
            <a:endParaRPr lang="en-US" sz="1600" dirty="0">
              <a:latin typeface="+mn-lt"/>
              <a:ea typeface="+mn-ea"/>
            </a:endParaRPr>
          </a:p>
        </p:txBody>
      </p:sp>
      <p:sp>
        <p:nvSpPr>
          <p:cNvPr id="65" name="Rectangle 64"/>
          <p:cNvSpPr>
            <a:spLocks noChangeArrowheads="1"/>
          </p:cNvSpPr>
          <p:nvPr/>
        </p:nvSpPr>
        <p:spPr bwMode="auto">
          <a:xfrm>
            <a:off x="3225800" y="5346700"/>
            <a:ext cx="1193800" cy="914400"/>
          </a:xfrm>
          <a:prstGeom prst="rect">
            <a:avLst/>
          </a:prstGeom>
          <a:solidFill>
            <a:srgbClr val="A7BE5D"/>
          </a:solidFill>
          <a:ln w="9525">
            <a:solidFill>
              <a:srgbClr val="A0A2A8"/>
            </a:solidFill>
            <a:miter lim="800000"/>
            <a:headEnd/>
            <a:tailEnd/>
          </a:ln>
          <a:effectLst>
            <a:outerShdw dist="23000" dir="5400000" rotWithShape="0">
              <a:srgbClr val="808080">
                <a:alpha val="34998"/>
              </a:srgbClr>
            </a:outerShdw>
          </a:effectLst>
        </p:spPr>
        <p:txBody>
          <a:bodyPr anchor="ctr"/>
          <a:lstStyle/>
          <a:p>
            <a:pPr algn="ctr">
              <a:defRPr/>
            </a:pPr>
            <a:endParaRPr lang="en-US" sz="1600" dirty="0">
              <a:latin typeface="+mn-lt"/>
              <a:ea typeface="+mn-ea"/>
            </a:endParaRPr>
          </a:p>
        </p:txBody>
      </p:sp>
      <p:pic>
        <p:nvPicPr>
          <p:cNvPr id="37904" name="Picture 2" descr="cloud_-_darke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479800"/>
            <a:ext cx="615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5" name="TextBox 75"/>
          <p:cNvSpPr txBox="1">
            <a:spLocks noChangeArrowheads="1"/>
          </p:cNvSpPr>
          <p:nvPr/>
        </p:nvSpPr>
        <p:spPr bwMode="auto">
          <a:xfrm>
            <a:off x="3390063" y="4346128"/>
            <a:ext cx="774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600" b="1"/>
              <a:t>MQTT</a:t>
            </a:r>
          </a:p>
        </p:txBody>
      </p:sp>
      <p:sp>
        <p:nvSpPr>
          <p:cNvPr id="37906" name="TextBox 13"/>
          <p:cNvSpPr txBox="1">
            <a:spLocks noChangeArrowheads="1"/>
          </p:cNvSpPr>
          <p:nvPr/>
        </p:nvSpPr>
        <p:spPr bwMode="auto">
          <a:xfrm>
            <a:off x="3213100" y="3086100"/>
            <a:ext cx="911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200">
                <a:solidFill>
                  <a:schemeClr val="bg1"/>
                </a:solidFill>
              </a:rPr>
              <a:t>M2M </a:t>
            </a:r>
          </a:p>
          <a:p>
            <a:pPr eaLnBrk="1" hangingPunct="1"/>
            <a:r>
              <a:rPr lang="en-US" altLang="en-US" sz="1200">
                <a:solidFill>
                  <a:schemeClr val="bg1"/>
                </a:solidFill>
              </a:rPr>
              <a:t>Integration </a:t>
            </a:r>
          </a:p>
          <a:p>
            <a:pPr eaLnBrk="1" hangingPunct="1"/>
            <a:r>
              <a:rPr lang="en-US" altLang="en-US" sz="1200">
                <a:solidFill>
                  <a:schemeClr val="bg1"/>
                </a:solidFill>
              </a:rPr>
              <a:t>Platform</a:t>
            </a:r>
          </a:p>
        </p:txBody>
      </p:sp>
      <p:sp>
        <p:nvSpPr>
          <p:cNvPr id="35" name="Rectangle 34"/>
          <p:cNvSpPr>
            <a:spLocks noChangeArrowheads="1"/>
          </p:cNvSpPr>
          <p:nvPr/>
        </p:nvSpPr>
        <p:spPr bwMode="auto">
          <a:xfrm>
            <a:off x="3530600" y="5156200"/>
            <a:ext cx="647700" cy="228600"/>
          </a:xfrm>
          <a:prstGeom prst="rect">
            <a:avLst/>
          </a:prstGeom>
          <a:solidFill>
            <a:schemeClr val="tx2"/>
          </a:solidFill>
          <a:ln w="9525">
            <a:solidFill>
              <a:srgbClr val="A0A2A8"/>
            </a:solidFill>
            <a:miter lim="800000"/>
            <a:headEnd/>
            <a:tailEnd/>
          </a:ln>
          <a:effectLst>
            <a:outerShdw dist="23000" dir="5400000" rotWithShape="0">
              <a:srgbClr val="808080">
                <a:alpha val="34998"/>
              </a:srgbClr>
            </a:outerShdw>
          </a:effectLst>
        </p:spPr>
        <p:txBody>
          <a:bodyPr anchor="ctr"/>
          <a:lstStyle/>
          <a:p>
            <a:pPr algn="ctr">
              <a:defRPr/>
            </a:pPr>
            <a:r>
              <a:rPr lang="en-US" sz="1200" dirty="0">
                <a:solidFill>
                  <a:srgbClr val="FFFFFF"/>
                </a:solidFill>
                <a:latin typeface="+mn-lt"/>
                <a:ea typeface="+mn-ea"/>
              </a:rPr>
              <a:t>Client</a:t>
            </a:r>
          </a:p>
        </p:txBody>
      </p:sp>
      <p:sp>
        <p:nvSpPr>
          <p:cNvPr id="41" name="Rectangle 40"/>
          <p:cNvSpPr>
            <a:spLocks noChangeArrowheads="1"/>
          </p:cNvSpPr>
          <p:nvPr/>
        </p:nvSpPr>
        <p:spPr bwMode="auto">
          <a:xfrm>
            <a:off x="3302000" y="5816600"/>
            <a:ext cx="1054100" cy="228600"/>
          </a:xfrm>
          <a:prstGeom prst="rect">
            <a:avLst/>
          </a:prstGeom>
          <a:solidFill>
            <a:schemeClr val="tx1"/>
          </a:solidFill>
          <a:ln w="9525">
            <a:solidFill>
              <a:srgbClr val="A0A2A8"/>
            </a:solidFill>
            <a:miter lim="800000"/>
            <a:headEnd/>
            <a:tailEnd/>
          </a:ln>
          <a:effectLst>
            <a:outerShdw dist="23000" dir="5400000" rotWithShape="0">
              <a:srgbClr val="808080">
                <a:alpha val="34998"/>
              </a:srgbClr>
            </a:outerShdw>
          </a:effectLst>
        </p:spPr>
        <p:txBody>
          <a:bodyPr anchor="ctr"/>
          <a:lstStyle/>
          <a:p>
            <a:pPr algn="ctr">
              <a:defRPr/>
            </a:pPr>
            <a:r>
              <a:rPr lang="en-US" sz="1200" dirty="0">
                <a:solidFill>
                  <a:schemeClr val="bg1"/>
                </a:solidFill>
                <a:latin typeface="+mn-lt"/>
                <a:ea typeface="+mn-ea"/>
              </a:rPr>
              <a:t>Device HW</a:t>
            </a:r>
          </a:p>
        </p:txBody>
      </p:sp>
      <p:pic>
        <p:nvPicPr>
          <p:cNvPr id="37909" name="图片 29" descr="2.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79688" y="5827713"/>
            <a:ext cx="99695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910" name="Group 76"/>
          <p:cNvGrpSpPr>
            <a:grpSpLocks noChangeAspect="1"/>
          </p:cNvGrpSpPr>
          <p:nvPr/>
        </p:nvGrpSpPr>
        <p:grpSpPr bwMode="auto">
          <a:xfrm>
            <a:off x="3986213" y="6172200"/>
            <a:ext cx="1273175" cy="685800"/>
            <a:chOff x="4977079" y="5918200"/>
            <a:chExt cx="1461821" cy="787400"/>
          </a:xfrm>
        </p:grpSpPr>
        <p:sp>
          <p:nvSpPr>
            <p:cNvPr id="69" name="Arc 68"/>
            <p:cNvSpPr/>
            <p:nvPr/>
          </p:nvSpPr>
          <p:spPr>
            <a:xfrm>
              <a:off x="5232260" y="6064015"/>
              <a:ext cx="488489" cy="380942"/>
            </a:xfrm>
            <a:prstGeom prst="arc">
              <a:avLst>
                <a:gd name="adj1" fmla="val 7471273"/>
                <a:gd name="adj2" fmla="val 11728353"/>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70" name="Arc 69"/>
            <p:cNvSpPr/>
            <p:nvPr/>
          </p:nvSpPr>
          <p:spPr>
            <a:xfrm>
              <a:off x="5562171" y="6012980"/>
              <a:ext cx="488489" cy="260645"/>
            </a:xfrm>
            <a:prstGeom prst="arc">
              <a:avLst>
                <a:gd name="adj1" fmla="val 1204914"/>
                <a:gd name="adj2" fmla="val 10907395"/>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pic>
          <p:nvPicPr>
            <p:cNvPr id="37939" name="Picture 71" descr="energy_sensor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86450" y="6009358"/>
              <a:ext cx="552450" cy="34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40" name="Picture 72" descr="energy_sensor1.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95900" y="6357816"/>
              <a:ext cx="512403" cy="34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41" name="Picture 74" descr="reliagate_15-10-1.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77079" y="5918200"/>
              <a:ext cx="676768" cy="355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7911" name="Picture 48" descr="esf-logo.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32163" y="5513388"/>
            <a:ext cx="554037"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2" name="Picture 4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929063" y="5537200"/>
            <a:ext cx="454025"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3048000" y="2811463"/>
            <a:ext cx="1744663" cy="0"/>
          </a:xfrm>
          <a:prstGeom prst="line">
            <a:avLst/>
          </a:prstGeom>
          <a:ln w="38100" cmpd="sng">
            <a:solidFill>
              <a:schemeClr val="accent3">
                <a:lumMod val="60000"/>
                <a:lumOff val="40000"/>
              </a:schemeClr>
            </a:solidFill>
            <a:prstDash val="sysDash"/>
          </a:ln>
          <a:effectLst/>
        </p:spPr>
        <p:style>
          <a:lnRef idx="2">
            <a:schemeClr val="accent1"/>
          </a:lnRef>
          <a:fillRef idx="0">
            <a:schemeClr val="accent1"/>
          </a:fillRef>
          <a:effectRef idx="1">
            <a:schemeClr val="accent1"/>
          </a:effectRef>
          <a:fontRef idx="minor">
            <a:schemeClr val="tx1"/>
          </a:fontRef>
        </p:style>
      </p:cxnSp>
      <p:pic>
        <p:nvPicPr>
          <p:cNvPr id="37914" name="Picture 70" descr="paho_logo_full.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922713" y="4927600"/>
            <a:ext cx="509587"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5" name="Picture 80" descr="oracle_sig_logo.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970213" y="1774825"/>
            <a:ext cx="906462"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6" name="Picture 8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49588" y="1473200"/>
            <a:ext cx="8159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7" name="Picture 29" descr="redhat_logo.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040188" y="1482725"/>
            <a:ext cx="7826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8" name="Picture 91" descr="Intel_Blue_New.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456113" y="1990725"/>
            <a:ext cx="377825" cy="223838"/>
          </a:xfrm>
          <a:prstGeom prst="rect">
            <a:avLst/>
          </a:prstGeom>
          <a:noFill/>
          <a:ln>
            <a:noFill/>
          </a:ln>
          <a:effectLst>
            <a:outerShdw dist="25400" dir="1800003" algn="tl"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9" name="Picture 30" descr="imgres.jpe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890963" y="1989138"/>
            <a:ext cx="4175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0" name="Picture 86" descr="http://cdn3.sbnation.com/entry_photo_images/5142552/mslogo_large_verge_medium_landscape.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21013" y="2028825"/>
            <a:ext cx="6921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1" name="Picture 90" descr="WR_OFFICIAL-LOGO_NEW_COLORS-504x128.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135438" y="1785938"/>
            <a:ext cx="7112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Rectangle 89"/>
          <p:cNvSpPr>
            <a:spLocks noChangeArrowheads="1"/>
          </p:cNvSpPr>
          <p:nvPr/>
        </p:nvSpPr>
        <p:spPr bwMode="auto">
          <a:xfrm>
            <a:off x="292100" y="2471738"/>
            <a:ext cx="2443163" cy="508000"/>
          </a:xfrm>
          <a:prstGeom prst="rect">
            <a:avLst/>
          </a:prstGeom>
          <a:gradFill flip="none" rotWithShape="1">
            <a:gsLst>
              <a:gs pos="0">
                <a:schemeClr val="bg1">
                  <a:lumMod val="65000"/>
                </a:schemeClr>
              </a:gs>
              <a:gs pos="100000">
                <a:srgbClr val="FFFFFF"/>
              </a:gs>
            </a:gsLst>
            <a:lin ang="0" scaled="1"/>
            <a:tileRect/>
          </a:gradFill>
          <a:ln w="9525">
            <a:noFill/>
            <a:miter lim="800000"/>
            <a:headEnd/>
            <a:tailEnd/>
          </a:ln>
          <a:effectLst/>
        </p:spPr>
        <p:txBody>
          <a:bodyPr anchor="ctr"/>
          <a:lstStyle/>
          <a:p>
            <a:pPr algn="ctr">
              <a:defRPr/>
            </a:pPr>
            <a:endParaRPr lang="en-US" sz="1600" dirty="0">
              <a:latin typeface="+mn-lt"/>
              <a:ea typeface="+mn-ea"/>
            </a:endParaRPr>
          </a:p>
        </p:txBody>
      </p:sp>
      <p:sp>
        <p:nvSpPr>
          <p:cNvPr id="37923" name="TextBox 1"/>
          <p:cNvSpPr txBox="1">
            <a:spLocks noChangeArrowheads="1"/>
          </p:cNvSpPr>
          <p:nvPr/>
        </p:nvSpPr>
        <p:spPr bwMode="auto">
          <a:xfrm>
            <a:off x="322263" y="2476500"/>
            <a:ext cx="1431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solidFill>
                  <a:srgbClr val="FFFFFF"/>
                </a:solidFill>
              </a:rPr>
              <a:t>Communication</a:t>
            </a:r>
          </a:p>
          <a:p>
            <a:pPr eaLnBrk="1" hangingPunct="1"/>
            <a:r>
              <a:rPr lang="en-US" altLang="en-US" sz="1400">
                <a:solidFill>
                  <a:srgbClr val="FFFFFF"/>
                </a:solidFill>
              </a:rPr>
              <a:t>Infrastructure</a:t>
            </a:r>
          </a:p>
        </p:txBody>
      </p:sp>
      <p:cxnSp>
        <p:nvCxnSpPr>
          <p:cNvPr id="14" name="Straight Arrow Connector 13"/>
          <p:cNvCxnSpPr/>
          <p:nvPr/>
        </p:nvCxnSpPr>
        <p:spPr>
          <a:xfrm>
            <a:off x="5943600" y="2298700"/>
            <a:ext cx="19050" cy="742950"/>
          </a:xfrm>
          <a:prstGeom prst="straightConnector1">
            <a:avLst/>
          </a:prstGeom>
          <a:ln w="57150" cmpd="sng">
            <a:solidFill>
              <a:srgbClr val="6E7178"/>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5961063" y="3741738"/>
            <a:ext cx="1587" cy="1509712"/>
          </a:xfrm>
          <a:prstGeom prst="straightConnector1">
            <a:avLst/>
          </a:prstGeom>
          <a:ln w="57150" cmpd="sng">
            <a:solidFill>
              <a:srgbClr val="6E7178"/>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flipH="1">
            <a:off x="5956300" y="5281613"/>
            <a:ext cx="4763" cy="833437"/>
          </a:xfrm>
          <a:prstGeom prst="straightConnector1">
            <a:avLst/>
          </a:prstGeom>
          <a:ln w="57150" cmpd="sng">
            <a:solidFill>
              <a:schemeClr val="accent3">
                <a:lumMod val="60000"/>
                <a:lumOff val="4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7927" name="TextBox 93"/>
          <p:cNvSpPr txBox="1">
            <a:spLocks noChangeArrowheads="1"/>
          </p:cNvSpPr>
          <p:nvPr/>
        </p:nvSpPr>
        <p:spPr bwMode="auto">
          <a:xfrm>
            <a:off x="6138863" y="2586038"/>
            <a:ext cx="3005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000"/>
              <a:t>API´s</a:t>
            </a:r>
          </a:p>
          <a:p>
            <a:pPr eaLnBrk="1" hangingPunct="1"/>
            <a:r>
              <a:rPr lang="en-US" altLang="en-US" sz="1000"/>
              <a:t>Communication channels / sessions</a:t>
            </a:r>
          </a:p>
        </p:txBody>
      </p:sp>
      <p:sp>
        <p:nvSpPr>
          <p:cNvPr id="95" name="TextBox 94"/>
          <p:cNvSpPr txBox="1"/>
          <p:nvPr/>
        </p:nvSpPr>
        <p:spPr>
          <a:xfrm>
            <a:off x="6138863" y="3132138"/>
            <a:ext cx="3005137" cy="554037"/>
          </a:xfrm>
          <a:prstGeom prst="rect">
            <a:avLst/>
          </a:prstGeom>
          <a:noFill/>
        </p:spPr>
        <p:txBody>
          <a:bodyPr>
            <a:spAutoFit/>
          </a:bodyPr>
          <a:lstStyle/>
          <a:p>
            <a:pPr>
              <a:defRPr/>
            </a:pPr>
            <a:r>
              <a:rPr lang="en-US" sz="1000" dirty="0">
                <a:ea typeface="ＭＳ Ｐゴシック" charset="0"/>
                <a:cs typeface="ＭＳ Ｐゴシック" charset="0"/>
              </a:rPr>
              <a:t>M2M/IoT Integration Platform</a:t>
            </a:r>
          </a:p>
          <a:p>
            <a:pPr marL="171450" indent="-171450">
              <a:buFontTx/>
              <a:buChar char="-"/>
              <a:defRPr/>
            </a:pPr>
            <a:r>
              <a:rPr lang="en-US" sz="1000" dirty="0">
                <a:ea typeface="ＭＳ Ｐゴシック" charset="0"/>
                <a:cs typeface="ＭＳ Ｐゴシック" charset="0"/>
              </a:rPr>
              <a:t>Deployment options / infrastructure</a:t>
            </a:r>
          </a:p>
          <a:p>
            <a:pPr marL="171450" indent="-171450">
              <a:buFontTx/>
              <a:buChar char="-"/>
              <a:defRPr/>
            </a:pPr>
            <a:r>
              <a:rPr lang="en-US" sz="1000" dirty="0">
                <a:ea typeface="ＭＳ Ｐゴシック" charset="0"/>
                <a:cs typeface="ＭＳ Ｐゴシック" charset="0"/>
              </a:rPr>
              <a:t>SW architecture and elements</a:t>
            </a:r>
          </a:p>
        </p:txBody>
      </p:sp>
      <p:sp>
        <p:nvSpPr>
          <p:cNvPr id="96" name="TextBox 95"/>
          <p:cNvSpPr txBox="1"/>
          <p:nvPr/>
        </p:nvSpPr>
        <p:spPr>
          <a:xfrm>
            <a:off x="6138863" y="3995738"/>
            <a:ext cx="3005137" cy="1016000"/>
          </a:xfrm>
          <a:prstGeom prst="rect">
            <a:avLst/>
          </a:prstGeom>
          <a:noFill/>
        </p:spPr>
        <p:txBody>
          <a:bodyPr>
            <a:spAutoFit/>
          </a:bodyPr>
          <a:lstStyle/>
          <a:p>
            <a:pPr>
              <a:defRPr/>
            </a:pPr>
            <a:r>
              <a:rPr lang="en-US" sz="1000" dirty="0">
                <a:ea typeface="ＭＳ Ｐゴシック" charset="0"/>
                <a:cs typeface="ＭＳ Ｐゴシック" charset="0"/>
              </a:rPr>
              <a:t>Communication channels / sessions</a:t>
            </a:r>
          </a:p>
          <a:p>
            <a:pPr marL="171450" indent="-171450">
              <a:buFontTx/>
              <a:buChar char="-"/>
              <a:defRPr/>
            </a:pPr>
            <a:r>
              <a:rPr lang="en-US" sz="1000" dirty="0">
                <a:ea typeface="ＭＳ Ｐゴシック" charset="0"/>
                <a:cs typeface="ＭＳ Ｐゴシック" charset="0"/>
              </a:rPr>
              <a:t>SSL/TLS</a:t>
            </a:r>
          </a:p>
          <a:p>
            <a:pPr marL="171450" indent="-171450">
              <a:buFontTx/>
              <a:buChar char="-"/>
              <a:defRPr/>
            </a:pPr>
            <a:r>
              <a:rPr lang="en-US" sz="1000" dirty="0">
                <a:ea typeface="ＭＳ Ｐゴシック" charset="0"/>
                <a:cs typeface="ＭＳ Ｐゴシック" charset="0"/>
              </a:rPr>
              <a:t>Pairing</a:t>
            </a:r>
          </a:p>
          <a:p>
            <a:pPr>
              <a:defRPr/>
            </a:pPr>
            <a:endParaRPr lang="en-US" sz="1000" dirty="0">
              <a:ea typeface="ＭＳ Ｐゴシック" charset="0"/>
              <a:cs typeface="ＭＳ Ｐゴシック" charset="0"/>
            </a:endParaRPr>
          </a:p>
          <a:p>
            <a:pPr>
              <a:defRPr/>
            </a:pPr>
            <a:r>
              <a:rPr lang="en-US" sz="1000" dirty="0">
                <a:ea typeface="ＭＳ Ｐゴシック" charset="0"/>
                <a:cs typeface="ＭＳ Ｐゴシック" charset="0"/>
              </a:rPr>
              <a:t>Infrastructure security aspects</a:t>
            </a:r>
          </a:p>
          <a:p>
            <a:pPr>
              <a:defRPr/>
            </a:pPr>
            <a:r>
              <a:rPr lang="en-US" sz="1000" dirty="0">
                <a:ea typeface="ＭＳ Ｐゴシック" charset="0"/>
                <a:cs typeface="ＭＳ Ｐゴシック" charset="0"/>
              </a:rPr>
              <a:t>- SIM card management</a:t>
            </a:r>
          </a:p>
        </p:txBody>
      </p:sp>
      <p:sp>
        <p:nvSpPr>
          <p:cNvPr id="97" name="TextBox 96"/>
          <p:cNvSpPr txBox="1"/>
          <p:nvPr/>
        </p:nvSpPr>
        <p:spPr>
          <a:xfrm>
            <a:off x="6138863" y="5405438"/>
            <a:ext cx="3005137" cy="554037"/>
          </a:xfrm>
          <a:prstGeom prst="rect">
            <a:avLst/>
          </a:prstGeom>
          <a:noFill/>
        </p:spPr>
        <p:txBody>
          <a:bodyPr>
            <a:spAutoFit/>
          </a:bodyPr>
          <a:lstStyle/>
          <a:p>
            <a:pPr>
              <a:defRPr/>
            </a:pPr>
            <a:r>
              <a:rPr lang="en-US" sz="1000" dirty="0">
                <a:ea typeface="ＭＳ Ｐゴシック" charset="0"/>
                <a:cs typeface="ＭＳ Ｐゴシック" charset="0"/>
              </a:rPr>
              <a:t>Multi-Service Gateway</a:t>
            </a:r>
          </a:p>
          <a:p>
            <a:pPr marL="171450" indent="-171450">
              <a:buFontTx/>
              <a:buChar char="-"/>
              <a:defRPr/>
            </a:pPr>
            <a:r>
              <a:rPr lang="en-US" sz="1000" dirty="0">
                <a:ea typeface="ＭＳ Ｐゴシック" charset="0"/>
                <a:cs typeface="ＭＳ Ｐゴシック" charset="0"/>
              </a:rPr>
              <a:t>Hardware</a:t>
            </a:r>
          </a:p>
          <a:p>
            <a:pPr marL="171450" indent="-171450">
              <a:buFontTx/>
              <a:buChar char="-"/>
              <a:defRPr/>
            </a:pPr>
            <a:r>
              <a:rPr lang="en-US" sz="1000" dirty="0">
                <a:ea typeface="ＭＳ Ｐゴシック" charset="0"/>
                <a:cs typeface="ＭＳ Ｐゴシック" charset="0"/>
              </a:rPr>
              <a:t>SW architecture and elements</a:t>
            </a:r>
          </a:p>
        </p:txBody>
      </p:sp>
      <p:sp>
        <p:nvSpPr>
          <p:cNvPr id="37931" name="TextBox 97"/>
          <p:cNvSpPr txBox="1">
            <a:spLocks noChangeArrowheads="1"/>
          </p:cNvSpPr>
          <p:nvPr/>
        </p:nvSpPr>
        <p:spPr bwMode="auto">
          <a:xfrm>
            <a:off x="6138863" y="6291263"/>
            <a:ext cx="30051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000"/>
              <a:t>Field technology, protocols, communication</a:t>
            </a:r>
          </a:p>
        </p:txBody>
      </p:sp>
      <p:sp>
        <p:nvSpPr>
          <p:cNvPr id="99" name="TextBox 98"/>
          <p:cNvSpPr txBox="1"/>
          <p:nvPr/>
        </p:nvSpPr>
        <p:spPr>
          <a:xfrm>
            <a:off x="6138863" y="1219200"/>
            <a:ext cx="3005137" cy="1169988"/>
          </a:xfrm>
          <a:prstGeom prst="rect">
            <a:avLst/>
          </a:prstGeom>
          <a:noFill/>
        </p:spPr>
        <p:txBody>
          <a:bodyPr>
            <a:spAutoFit/>
          </a:bodyPr>
          <a:lstStyle/>
          <a:p>
            <a:pPr>
              <a:defRPr/>
            </a:pPr>
            <a:r>
              <a:rPr lang="en-US" sz="1000" dirty="0">
                <a:ea typeface="ＭＳ Ｐゴシック" charset="0"/>
                <a:cs typeface="ＭＳ Ｐゴシック" charset="0"/>
              </a:rPr>
              <a:t>All levels:</a:t>
            </a:r>
          </a:p>
          <a:p>
            <a:pPr marL="171450" indent="-171450">
              <a:buFontTx/>
              <a:buChar char="-"/>
              <a:defRPr/>
            </a:pPr>
            <a:r>
              <a:rPr lang="en-US" sz="1000" dirty="0">
                <a:ea typeface="ＭＳ Ｐゴシック" charset="0"/>
                <a:cs typeface="ＭＳ Ｐゴシック" charset="0"/>
              </a:rPr>
              <a:t>Authentication / root of trust</a:t>
            </a:r>
          </a:p>
          <a:p>
            <a:pPr marL="171450" indent="-171450">
              <a:buFontTx/>
              <a:buChar char="-"/>
              <a:defRPr/>
            </a:pPr>
            <a:r>
              <a:rPr lang="en-US" sz="1000" dirty="0">
                <a:ea typeface="ＭＳ Ｐゴシック" charset="0"/>
                <a:cs typeface="ＭＳ Ｐゴシック" charset="0"/>
              </a:rPr>
              <a:t>Integrity / hardening of solution </a:t>
            </a:r>
          </a:p>
          <a:p>
            <a:pPr marL="171450" indent="-171450">
              <a:buFontTx/>
              <a:buChar char="-"/>
              <a:defRPr/>
            </a:pPr>
            <a:r>
              <a:rPr lang="en-US" sz="1000" dirty="0">
                <a:ea typeface="ＭＳ Ｐゴシック" charset="0"/>
                <a:cs typeface="ＭＳ Ｐゴシック" charset="0"/>
              </a:rPr>
              <a:t>Efficiency (unattended, distributed)</a:t>
            </a:r>
          </a:p>
          <a:p>
            <a:pPr marL="171450" indent="-171450">
              <a:buFontTx/>
              <a:buChar char="-"/>
              <a:defRPr/>
            </a:pPr>
            <a:r>
              <a:rPr lang="en-US" sz="1000" dirty="0">
                <a:ea typeface="ＭＳ Ｐゴシック" charset="0"/>
                <a:cs typeface="ＭＳ Ｐゴシック" charset="0"/>
              </a:rPr>
              <a:t>Best practice processes</a:t>
            </a:r>
          </a:p>
          <a:p>
            <a:pPr marL="171450" indent="-171450">
              <a:buFontTx/>
              <a:buChar char="-"/>
              <a:defRPr/>
            </a:pPr>
            <a:endParaRPr lang="en-US" sz="1000" dirty="0">
              <a:ea typeface="ＭＳ Ｐゴシック" charset="0"/>
              <a:cs typeface="ＭＳ Ｐゴシック" charset="0"/>
            </a:endParaRPr>
          </a:p>
          <a:p>
            <a:pPr marL="171450" indent="-171450">
              <a:buFontTx/>
              <a:buChar char="-"/>
              <a:defRPr/>
            </a:pPr>
            <a:endParaRPr lang="en-US" sz="1000" dirty="0">
              <a:ea typeface="ＭＳ Ｐゴシック" charset="0"/>
              <a:cs typeface="ＭＳ Ｐゴシック" charset="0"/>
            </a:endParaRPr>
          </a:p>
        </p:txBody>
      </p:sp>
      <p:cxnSp>
        <p:nvCxnSpPr>
          <p:cNvPr id="100" name="Straight Arrow Connector 99"/>
          <p:cNvCxnSpPr/>
          <p:nvPr/>
        </p:nvCxnSpPr>
        <p:spPr>
          <a:xfrm flipH="1">
            <a:off x="5962650" y="3090863"/>
            <a:ext cx="1588" cy="611187"/>
          </a:xfrm>
          <a:prstGeom prst="straightConnector1">
            <a:avLst/>
          </a:prstGeom>
          <a:ln w="57150" cmpd="sng">
            <a:solidFill>
              <a:schemeClr val="tx2"/>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p:nvPr/>
        </p:nvCxnSpPr>
        <p:spPr>
          <a:xfrm>
            <a:off x="5962650" y="6146800"/>
            <a:ext cx="0" cy="495300"/>
          </a:xfrm>
          <a:prstGeom prst="straightConnector1">
            <a:avLst/>
          </a:prstGeom>
          <a:ln w="57150" cmpd="sng">
            <a:solidFill>
              <a:srgbClr val="6E7178"/>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a:off x="5638800" y="2247900"/>
            <a:ext cx="6350" cy="4159250"/>
          </a:xfrm>
          <a:prstGeom prst="straightConnector1">
            <a:avLst/>
          </a:prstGeom>
          <a:ln w="57150" cmpd="sng">
            <a:solidFill>
              <a:srgbClr val="FF66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7936" name="TextBox 102"/>
          <p:cNvSpPr txBox="1">
            <a:spLocks noChangeArrowheads="1"/>
          </p:cNvSpPr>
          <p:nvPr/>
        </p:nvSpPr>
        <p:spPr bwMode="auto">
          <a:xfrm>
            <a:off x="4659313" y="4084638"/>
            <a:ext cx="9286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000" dirty="0" smtClean="0">
                <a:solidFill>
                  <a:srgbClr val="FF6600"/>
                </a:solidFill>
              </a:rPr>
              <a:t>Security End-to-End</a:t>
            </a:r>
            <a:endParaRPr lang="en-US" altLang="en-US" sz="1000" dirty="0">
              <a:solidFill>
                <a:srgbClr val="FF6600"/>
              </a:solidFill>
            </a:endParaRPr>
          </a:p>
        </p:txBody>
      </p:sp>
    </p:spTree>
    <p:extLst>
      <p:ext uri="{BB962C8B-B14F-4D97-AF65-F5344CB8AC3E}">
        <p14:creationId xmlns:p14="http://schemas.microsoft.com/office/powerpoint/2010/main" val="2517722879"/>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IoT Gateways</a:t>
            </a:r>
            <a:endParaRPr lang="en-US" dirty="0"/>
          </a:p>
        </p:txBody>
      </p:sp>
      <p:sp>
        <p:nvSpPr>
          <p:cNvPr id="3" name="Content Placeholder 2"/>
          <p:cNvSpPr>
            <a:spLocks noGrp="1"/>
          </p:cNvSpPr>
          <p:nvPr>
            <p:ph idx="1"/>
          </p:nvPr>
        </p:nvSpPr>
        <p:spPr/>
        <p:txBody>
          <a:bodyPr>
            <a:normAutofit fontScale="92500" lnSpcReduction="20000"/>
          </a:bodyPr>
          <a:lstStyle/>
          <a:p>
            <a:r>
              <a:rPr lang="en-US" dirty="0"/>
              <a:t>Hardware and Field Abstraction</a:t>
            </a:r>
          </a:p>
          <a:p>
            <a:pPr lvl="1"/>
            <a:r>
              <a:rPr lang="en-US" dirty="0"/>
              <a:t>Sensor Connectivity</a:t>
            </a:r>
          </a:p>
          <a:p>
            <a:pPr lvl="1"/>
            <a:r>
              <a:rPr lang="en-US" dirty="0"/>
              <a:t>I/O </a:t>
            </a:r>
            <a:r>
              <a:rPr lang="en-US" dirty="0" smtClean="0"/>
              <a:t>Access</a:t>
            </a:r>
          </a:p>
          <a:p>
            <a:pPr lvl="1"/>
            <a:endParaRPr lang="en-US" dirty="0"/>
          </a:p>
          <a:p>
            <a:r>
              <a:rPr lang="en-US" dirty="0"/>
              <a:t>Manage Network and Connectivity</a:t>
            </a:r>
          </a:p>
          <a:p>
            <a:pPr lvl="1"/>
            <a:r>
              <a:rPr lang="en-US" dirty="0"/>
              <a:t>Wireless Modems, Firewall, </a:t>
            </a:r>
            <a:r>
              <a:rPr lang="en-US" dirty="0" smtClean="0"/>
              <a:t>Wi-Fi </a:t>
            </a:r>
            <a:r>
              <a:rPr lang="en-US" dirty="0"/>
              <a:t>Hotspot, VPN</a:t>
            </a:r>
          </a:p>
          <a:p>
            <a:pPr lvl="1"/>
            <a:r>
              <a:rPr lang="en-US" dirty="0"/>
              <a:t>Online / Offline </a:t>
            </a:r>
            <a:r>
              <a:rPr lang="en-US" dirty="0" smtClean="0"/>
              <a:t>mode</a:t>
            </a:r>
          </a:p>
          <a:p>
            <a:pPr lvl="1"/>
            <a:endParaRPr lang="en-US" dirty="0"/>
          </a:p>
          <a:p>
            <a:r>
              <a:rPr lang="en-US" dirty="0" smtClean="0"/>
              <a:t>Manage </a:t>
            </a:r>
            <a:r>
              <a:rPr lang="en-US" dirty="0"/>
              <a:t>Applications</a:t>
            </a:r>
          </a:p>
          <a:p>
            <a:pPr lvl="1"/>
            <a:r>
              <a:rPr lang="en-US" dirty="0"/>
              <a:t>Remote Start/Stop, Install/Uninstall of applications</a:t>
            </a:r>
          </a:p>
          <a:p>
            <a:pPr lvl="1"/>
            <a:r>
              <a:rPr lang="en-US" dirty="0"/>
              <a:t>Remote Configuration Management and </a:t>
            </a:r>
            <a:r>
              <a:rPr lang="en-US" dirty="0" smtClean="0"/>
              <a:t>Snapshots</a:t>
            </a:r>
          </a:p>
          <a:p>
            <a:pPr lvl="1"/>
            <a:endParaRPr lang="en-US" dirty="0"/>
          </a:p>
          <a:p>
            <a:r>
              <a:rPr lang="en-US" dirty="0" smtClean="0"/>
              <a:t>Manage IoT Connectivity</a:t>
            </a:r>
          </a:p>
          <a:p>
            <a:pPr lvl="1"/>
            <a:r>
              <a:rPr lang="en-US" dirty="0" smtClean="0"/>
              <a:t>MQTT / CoAP Connections</a:t>
            </a:r>
          </a:p>
          <a:p>
            <a:pPr lvl="1"/>
            <a:r>
              <a:rPr lang="en-US" dirty="0" smtClean="0"/>
              <a:t>Data Buffering and Retries</a:t>
            </a:r>
          </a:p>
          <a:p>
            <a:pPr lvl="1"/>
            <a:r>
              <a:rPr lang="en-US" dirty="0" smtClean="0"/>
              <a:t>Provisioning, Credentials and Certificates</a:t>
            </a:r>
          </a:p>
        </p:txBody>
      </p:sp>
      <p:sp>
        <p:nvSpPr>
          <p:cNvPr id="4" name="Text Placeholder 3"/>
          <p:cNvSpPr>
            <a:spLocks noGrp="1"/>
          </p:cNvSpPr>
          <p:nvPr>
            <p:ph type="body" sz="quarter" idx="11"/>
          </p:nvPr>
        </p:nvSpPr>
        <p:spPr/>
        <p:txBody>
          <a:bodyPr/>
          <a:lstStyle/>
          <a:p>
            <a:r>
              <a:rPr lang="en-US" dirty="0" smtClean="0"/>
              <a:t>Duties</a:t>
            </a:r>
            <a:endParaRPr lang="en-US" dirty="0"/>
          </a:p>
        </p:txBody>
      </p:sp>
    </p:spTree>
    <p:extLst>
      <p:ext uri="{BB962C8B-B14F-4D97-AF65-F5344CB8AC3E}">
        <p14:creationId xmlns:p14="http://schemas.microsoft.com/office/powerpoint/2010/main" val="2106879214"/>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val 48"/>
          <p:cNvSpPr/>
          <p:nvPr/>
        </p:nvSpPr>
        <p:spPr>
          <a:xfrm>
            <a:off x="3707499" y="2619906"/>
            <a:ext cx="1534149" cy="1534149"/>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2" name="Title 1"/>
          <p:cNvSpPr>
            <a:spLocks noGrp="1"/>
          </p:cNvSpPr>
          <p:nvPr>
            <p:ph type="title"/>
          </p:nvPr>
        </p:nvSpPr>
        <p:spPr/>
        <p:txBody>
          <a:bodyPr/>
          <a:lstStyle/>
          <a:p>
            <a:r>
              <a:rPr lang="it-IT" dirty="0" smtClean="0"/>
              <a:t>Security </a:t>
            </a:r>
            <a:r>
              <a:rPr lang="it-IT" dirty="0" err="1" smtClean="0"/>
              <a:t>Threats</a:t>
            </a:r>
            <a:r>
              <a:rPr lang="it-IT" dirty="0" smtClean="0"/>
              <a:t> for IoT Gateways</a:t>
            </a:r>
            <a:endParaRPr lang="it-IT" dirty="0"/>
          </a:p>
        </p:txBody>
      </p:sp>
      <p:pic>
        <p:nvPicPr>
          <p:cNvPr id="6" name="Picture 1" descr="dynaga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4800" y="3013520"/>
            <a:ext cx="1394928" cy="85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9" descr="PCN-1001z"/>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944" y="5838165"/>
            <a:ext cx="7620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4" descr="VX-50R.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848" y="5366678"/>
            <a:ext cx="6540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P928000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728" y="3979667"/>
            <a:ext cx="63023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ElecMeter-SS_3045083-frei-kl.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2847" y="4828501"/>
            <a:ext cx="64770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8" descr="cloud_-_darker.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75800" y="1422351"/>
            <a:ext cx="1952947" cy="1155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6" name="Straight Connector 65"/>
          <p:cNvCxnSpPr/>
          <p:nvPr/>
        </p:nvCxnSpPr>
        <p:spPr>
          <a:xfrm flipV="1">
            <a:off x="4926136" y="2158589"/>
            <a:ext cx="2382392" cy="854932"/>
          </a:xfrm>
          <a:prstGeom prst="line">
            <a:avLst/>
          </a:prstGeom>
          <a:ln w="57150">
            <a:headEnd type="oval" w="med" len="med"/>
            <a:tailEnd type="oval" w="med" len="med"/>
          </a:ln>
        </p:spPr>
        <p:style>
          <a:lnRef idx="3">
            <a:schemeClr val="accent6"/>
          </a:lnRef>
          <a:fillRef idx="0">
            <a:schemeClr val="accent6"/>
          </a:fillRef>
          <a:effectRef idx="2">
            <a:schemeClr val="accent6"/>
          </a:effectRef>
          <a:fontRef idx="minor">
            <a:schemeClr val="tx1"/>
          </a:fontRef>
        </p:style>
      </p:cxnSp>
      <p:cxnSp>
        <p:nvCxnSpPr>
          <p:cNvPr id="31" name="Straight Connector 30"/>
          <p:cNvCxnSpPr/>
          <p:nvPr/>
        </p:nvCxnSpPr>
        <p:spPr>
          <a:xfrm flipV="1">
            <a:off x="917717" y="3482309"/>
            <a:ext cx="2877874" cy="769131"/>
          </a:xfrm>
          <a:prstGeom prst="line">
            <a:avLst/>
          </a:prstGeom>
          <a:ln>
            <a:headEnd type="oval" w="med" len="med"/>
            <a:tailEnd type="oval" w="med" len="med"/>
          </a:ln>
        </p:spPr>
        <p:style>
          <a:lnRef idx="1">
            <a:schemeClr val="accent6"/>
          </a:lnRef>
          <a:fillRef idx="0">
            <a:schemeClr val="accent6"/>
          </a:fillRef>
          <a:effectRef idx="0">
            <a:schemeClr val="accent6"/>
          </a:effectRef>
          <a:fontRef idx="minor">
            <a:schemeClr val="tx1"/>
          </a:fontRef>
        </p:style>
      </p:cxnSp>
      <p:cxnSp>
        <p:nvCxnSpPr>
          <p:cNvPr id="33" name="Straight Connector 32"/>
          <p:cNvCxnSpPr/>
          <p:nvPr/>
        </p:nvCxnSpPr>
        <p:spPr>
          <a:xfrm flipV="1">
            <a:off x="1287499" y="3670866"/>
            <a:ext cx="2565512" cy="1225252"/>
          </a:xfrm>
          <a:prstGeom prst="line">
            <a:avLst/>
          </a:prstGeom>
          <a:ln>
            <a:headEnd type="oval" w="med" len="med"/>
            <a:tailEnd type="oval" w="med" len="med"/>
          </a:ln>
        </p:spPr>
        <p:style>
          <a:lnRef idx="1">
            <a:schemeClr val="accent6"/>
          </a:lnRef>
          <a:fillRef idx="0">
            <a:schemeClr val="accent6"/>
          </a:fillRef>
          <a:effectRef idx="0">
            <a:schemeClr val="accent6"/>
          </a:effectRef>
          <a:fontRef idx="minor">
            <a:schemeClr val="tx1"/>
          </a:fontRef>
        </p:style>
      </p:cxnSp>
      <p:cxnSp>
        <p:nvCxnSpPr>
          <p:cNvPr id="35" name="Straight Connector 34"/>
          <p:cNvCxnSpPr/>
          <p:nvPr/>
        </p:nvCxnSpPr>
        <p:spPr>
          <a:xfrm flipV="1">
            <a:off x="2043979" y="3813618"/>
            <a:ext cx="1892945" cy="1582254"/>
          </a:xfrm>
          <a:prstGeom prst="line">
            <a:avLst/>
          </a:prstGeom>
          <a:ln>
            <a:headEnd type="oval" w="med" len="med"/>
            <a:tailEnd type="oval" w="med" len="med"/>
          </a:ln>
        </p:spPr>
        <p:style>
          <a:lnRef idx="1">
            <a:schemeClr val="accent6"/>
          </a:lnRef>
          <a:fillRef idx="0">
            <a:schemeClr val="accent6"/>
          </a:fillRef>
          <a:effectRef idx="0">
            <a:schemeClr val="accent6"/>
          </a:effectRef>
          <a:fontRef idx="minor">
            <a:schemeClr val="tx1"/>
          </a:fontRef>
        </p:style>
      </p:cxnSp>
      <p:cxnSp>
        <p:nvCxnSpPr>
          <p:cNvPr id="37" name="Straight Connector 36"/>
          <p:cNvCxnSpPr/>
          <p:nvPr/>
        </p:nvCxnSpPr>
        <p:spPr>
          <a:xfrm flipV="1">
            <a:off x="2723009" y="3936067"/>
            <a:ext cx="1344563" cy="1690424"/>
          </a:xfrm>
          <a:prstGeom prst="line">
            <a:avLst/>
          </a:prstGeom>
          <a:ln>
            <a:headEnd type="oval" w="med" len="med"/>
            <a:tailEnd type="oval" w="med" len="med"/>
          </a:ln>
        </p:spPr>
        <p:style>
          <a:lnRef idx="1">
            <a:schemeClr val="accent6"/>
          </a:lnRef>
          <a:fillRef idx="0">
            <a:schemeClr val="accent6"/>
          </a:fillRef>
          <a:effectRef idx="0">
            <a:schemeClr val="accent6"/>
          </a:effectRef>
          <a:fontRef idx="minor">
            <a:schemeClr val="tx1"/>
          </a:fontRef>
        </p:style>
      </p:cxnSp>
      <p:grpSp>
        <p:nvGrpSpPr>
          <p:cNvPr id="115" name="Group 114"/>
          <p:cNvGrpSpPr/>
          <p:nvPr/>
        </p:nvGrpSpPr>
        <p:grpSpPr>
          <a:xfrm>
            <a:off x="290324" y="1699777"/>
            <a:ext cx="3993868" cy="1742120"/>
            <a:chOff x="362108" y="1618680"/>
            <a:chExt cx="3993868" cy="1742120"/>
          </a:xfrm>
        </p:grpSpPr>
        <p:pic>
          <p:nvPicPr>
            <p:cNvPr id="106" name="Picture 10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4631" y="1618680"/>
              <a:ext cx="2438053" cy="1255625"/>
            </a:xfrm>
            <a:prstGeom prst="rect">
              <a:avLst/>
            </a:prstGeom>
          </p:spPr>
        </p:pic>
        <p:cxnSp>
          <p:nvCxnSpPr>
            <p:cNvPr id="108" name="Straight Connector 107"/>
            <p:cNvCxnSpPr/>
            <p:nvPr/>
          </p:nvCxnSpPr>
          <p:spPr>
            <a:xfrm>
              <a:off x="2642039" y="2538809"/>
              <a:ext cx="1713937" cy="650729"/>
            </a:xfrm>
            <a:prstGeom prst="line">
              <a:avLst/>
            </a:prstGeom>
            <a:ln>
              <a:solidFill>
                <a:srgbClr val="FF0000"/>
              </a:solidFill>
              <a:headEnd type="diamond" w="lg" len="lg"/>
              <a:tailEnd type="diamond" w="lg" len="lg"/>
            </a:ln>
          </p:spPr>
          <p:style>
            <a:lnRef idx="2">
              <a:schemeClr val="accent2"/>
            </a:lnRef>
            <a:fillRef idx="0">
              <a:schemeClr val="accent2"/>
            </a:fillRef>
            <a:effectRef idx="1">
              <a:schemeClr val="accent2"/>
            </a:effectRef>
            <a:fontRef idx="minor">
              <a:schemeClr val="tx1"/>
            </a:fontRef>
          </p:style>
        </p:cxnSp>
        <p:sp>
          <p:nvSpPr>
            <p:cNvPr id="110" name="TextBox 109"/>
            <p:cNvSpPr txBox="1"/>
            <p:nvPr/>
          </p:nvSpPr>
          <p:spPr>
            <a:xfrm>
              <a:off x="362108" y="2991468"/>
              <a:ext cx="2117183" cy="369332"/>
            </a:xfrm>
            <a:prstGeom prst="rect">
              <a:avLst/>
            </a:prstGeom>
            <a:noFill/>
          </p:spPr>
          <p:txBody>
            <a:bodyPr wrap="none" rtlCol="0">
              <a:spAutoFit/>
            </a:bodyPr>
            <a:lstStyle/>
            <a:p>
              <a:r>
                <a:rPr lang="it-IT" dirty="0" err="1" smtClean="0"/>
                <a:t>Phisical</a:t>
              </a:r>
              <a:r>
                <a:rPr lang="it-IT" dirty="0" smtClean="0"/>
                <a:t> </a:t>
              </a:r>
              <a:r>
                <a:rPr lang="it-IT" dirty="0" smtClean="0"/>
                <a:t>Tampering</a:t>
              </a:r>
              <a:endParaRPr lang="it-IT" dirty="0"/>
            </a:p>
          </p:txBody>
        </p:sp>
      </p:grpSp>
      <p:grpSp>
        <p:nvGrpSpPr>
          <p:cNvPr id="117" name="Group 116"/>
          <p:cNvGrpSpPr/>
          <p:nvPr/>
        </p:nvGrpSpPr>
        <p:grpSpPr>
          <a:xfrm>
            <a:off x="4923097" y="2360875"/>
            <a:ext cx="2991760" cy="3168240"/>
            <a:chOff x="4994881" y="2279778"/>
            <a:chExt cx="2991760" cy="3168240"/>
          </a:xfrm>
        </p:grpSpPr>
        <p:cxnSp>
          <p:nvCxnSpPr>
            <p:cNvPr id="81" name="Straight Connector 80"/>
            <p:cNvCxnSpPr/>
            <p:nvPr/>
          </p:nvCxnSpPr>
          <p:spPr>
            <a:xfrm>
              <a:off x="4994881" y="3718627"/>
              <a:ext cx="1563583" cy="868777"/>
            </a:xfrm>
            <a:prstGeom prst="line">
              <a:avLst/>
            </a:prstGeom>
            <a:ln w="57150">
              <a:solidFill>
                <a:srgbClr val="FF0000"/>
              </a:solidFill>
              <a:headEnd type="oval"/>
            </a:ln>
          </p:spPr>
          <p:style>
            <a:lnRef idx="3">
              <a:schemeClr val="accent2"/>
            </a:lnRef>
            <a:fillRef idx="0">
              <a:schemeClr val="accent2"/>
            </a:fillRef>
            <a:effectRef idx="2">
              <a:schemeClr val="accent2"/>
            </a:effectRef>
            <a:fontRef idx="minor">
              <a:schemeClr val="tx1"/>
            </a:fontRef>
          </p:style>
        </p:cxnSp>
        <p:cxnSp>
          <p:nvCxnSpPr>
            <p:cNvPr id="83" name="Straight Connector 82"/>
            <p:cNvCxnSpPr/>
            <p:nvPr/>
          </p:nvCxnSpPr>
          <p:spPr>
            <a:xfrm flipV="1">
              <a:off x="7003855" y="2279778"/>
              <a:ext cx="817772" cy="2146414"/>
            </a:xfrm>
            <a:prstGeom prst="line">
              <a:avLst/>
            </a:prstGeom>
            <a:ln w="57150">
              <a:solidFill>
                <a:srgbClr val="FF0000"/>
              </a:solidFill>
              <a:tailEnd type="oval"/>
            </a:ln>
          </p:spPr>
          <p:style>
            <a:lnRef idx="3">
              <a:schemeClr val="accent2"/>
            </a:lnRef>
            <a:fillRef idx="0">
              <a:schemeClr val="accent2"/>
            </a:fillRef>
            <a:effectRef idx="2">
              <a:schemeClr val="accent2"/>
            </a:effectRef>
            <a:fontRef idx="minor">
              <a:schemeClr val="tx1"/>
            </a:fontRef>
          </p:style>
        </p:cxnSp>
        <p:pic>
          <p:nvPicPr>
            <p:cNvPr id="73" name="Picture 7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24856" y="4000940"/>
              <a:ext cx="1445457" cy="1021983"/>
            </a:xfrm>
            <a:prstGeom prst="rect">
              <a:avLst/>
            </a:prstGeom>
          </p:spPr>
        </p:pic>
        <p:sp>
          <p:nvSpPr>
            <p:cNvPr id="111" name="TextBox 110"/>
            <p:cNvSpPr txBox="1"/>
            <p:nvPr/>
          </p:nvSpPr>
          <p:spPr>
            <a:xfrm>
              <a:off x="5980964" y="5078686"/>
              <a:ext cx="2005677" cy="369332"/>
            </a:xfrm>
            <a:prstGeom prst="rect">
              <a:avLst/>
            </a:prstGeom>
            <a:noFill/>
          </p:spPr>
          <p:txBody>
            <a:bodyPr wrap="none" rtlCol="0">
              <a:spAutoFit/>
            </a:bodyPr>
            <a:lstStyle/>
            <a:p>
              <a:r>
                <a:rPr lang="it-IT" dirty="0" smtClean="0"/>
                <a:t>Man in the Middle</a:t>
              </a:r>
            </a:p>
          </p:txBody>
        </p:sp>
      </p:grpSp>
      <p:grpSp>
        <p:nvGrpSpPr>
          <p:cNvPr id="118" name="Group 117"/>
          <p:cNvGrpSpPr/>
          <p:nvPr/>
        </p:nvGrpSpPr>
        <p:grpSpPr>
          <a:xfrm>
            <a:off x="3395290" y="3712170"/>
            <a:ext cx="2027414" cy="2669158"/>
            <a:chOff x="3467074" y="3631073"/>
            <a:chExt cx="2027414" cy="2669158"/>
          </a:xfrm>
        </p:grpSpPr>
        <p:pic>
          <p:nvPicPr>
            <p:cNvPr id="70" name="Picture 69"/>
            <p:cNvPicPr/>
            <p:nvPr/>
          </p:nvPicPr>
          <p:blipFill>
            <a:blip r:embed="rId10"/>
            <a:stretch>
              <a:fillRect/>
            </a:stretch>
          </p:blipFill>
          <p:spPr>
            <a:xfrm>
              <a:off x="3638199" y="4758883"/>
              <a:ext cx="1356682" cy="1356682"/>
            </a:xfrm>
            <a:prstGeom prst="rect">
              <a:avLst/>
            </a:prstGeom>
            <a:ln>
              <a:noFill/>
            </a:ln>
          </p:spPr>
        </p:pic>
        <p:cxnSp>
          <p:nvCxnSpPr>
            <p:cNvPr id="72" name="Straight Connector 71"/>
            <p:cNvCxnSpPr/>
            <p:nvPr/>
          </p:nvCxnSpPr>
          <p:spPr>
            <a:xfrm flipV="1">
              <a:off x="4355976" y="3631073"/>
              <a:ext cx="44574" cy="1428274"/>
            </a:xfrm>
            <a:prstGeom prst="line">
              <a:avLst/>
            </a:prstGeom>
            <a:ln>
              <a:solidFill>
                <a:srgbClr val="FF0000"/>
              </a:solidFill>
              <a:headEnd type="oval" w="med" len="med"/>
              <a:tailEnd type="oval" w="med" len="med"/>
            </a:ln>
          </p:spPr>
          <p:style>
            <a:lnRef idx="3">
              <a:schemeClr val="accent2"/>
            </a:lnRef>
            <a:fillRef idx="0">
              <a:schemeClr val="accent2"/>
            </a:fillRef>
            <a:effectRef idx="2">
              <a:schemeClr val="accent2"/>
            </a:effectRef>
            <a:fontRef idx="minor">
              <a:schemeClr val="tx1"/>
            </a:fontRef>
          </p:style>
        </p:cxnSp>
        <p:sp>
          <p:nvSpPr>
            <p:cNvPr id="114" name="TextBox 113"/>
            <p:cNvSpPr txBox="1"/>
            <p:nvPr/>
          </p:nvSpPr>
          <p:spPr>
            <a:xfrm>
              <a:off x="3467074" y="5930899"/>
              <a:ext cx="2027414" cy="369332"/>
            </a:xfrm>
            <a:prstGeom prst="rect">
              <a:avLst/>
            </a:prstGeom>
            <a:noFill/>
          </p:spPr>
          <p:txBody>
            <a:bodyPr wrap="none" rtlCol="0">
              <a:spAutoFit/>
            </a:bodyPr>
            <a:lstStyle/>
            <a:p>
              <a:r>
                <a:rPr lang="it-IT" dirty="0" smtClean="0"/>
                <a:t>Device </a:t>
              </a:r>
              <a:r>
                <a:rPr lang="it-IT" dirty="0" smtClean="0"/>
                <a:t>Tampering</a:t>
              </a:r>
              <a:endParaRPr lang="it-IT" dirty="0" smtClean="0"/>
            </a:p>
          </p:txBody>
        </p:sp>
      </p:grpSp>
      <p:grpSp>
        <p:nvGrpSpPr>
          <p:cNvPr id="124" name="Group 123"/>
          <p:cNvGrpSpPr/>
          <p:nvPr/>
        </p:nvGrpSpPr>
        <p:grpSpPr>
          <a:xfrm>
            <a:off x="4522265" y="1001109"/>
            <a:ext cx="3263131" cy="1944161"/>
            <a:chOff x="4594049" y="920012"/>
            <a:chExt cx="3263131" cy="1944161"/>
          </a:xfrm>
        </p:grpSpPr>
        <p:cxnSp>
          <p:nvCxnSpPr>
            <p:cNvPr id="121" name="Straight Arrow Connector 120"/>
            <p:cNvCxnSpPr/>
            <p:nvPr/>
          </p:nvCxnSpPr>
          <p:spPr>
            <a:xfrm flipH="1">
              <a:off x="4594049" y="1563046"/>
              <a:ext cx="496048" cy="1301127"/>
            </a:xfrm>
            <a:prstGeom prst="straightConnector1">
              <a:avLst/>
            </a:prstGeom>
            <a:ln>
              <a:solidFill>
                <a:srgbClr val="FF0000"/>
              </a:solidFill>
              <a:tailEnd type="triangle" w="lg" len="lg"/>
            </a:ln>
          </p:spPr>
          <p:style>
            <a:lnRef idx="3">
              <a:schemeClr val="accent2"/>
            </a:lnRef>
            <a:fillRef idx="0">
              <a:schemeClr val="accent2"/>
            </a:fillRef>
            <a:effectRef idx="2">
              <a:schemeClr val="accent2"/>
            </a:effectRef>
            <a:fontRef idx="minor">
              <a:schemeClr val="tx1"/>
            </a:fontRef>
          </p:style>
        </p:cxnSp>
        <p:pic>
          <p:nvPicPr>
            <p:cNvPr id="119" name="Picture 1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24374" y="920012"/>
              <a:ext cx="1445457" cy="1021983"/>
            </a:xfrm>
            <a:prstGeom prst="rect">
              <a:avLst/>
            </a:prstGeom>
          </p:spPr>
        </p:pic>
        <p:sp>
          <p:nvSpPr>
            <p:cNvPr id="123" name="TextBox 122"/>
            <p:cNvSpPr txBox="1"/>
            <p:nvPr/>
          </p:nvSpPr>
          <p:spPr>
            <a:xfrm>
              <a:off x="5624581" y="971922"/>
              <a:ext cx="2232599" cy="369332"/>
            </a:xfrm>
            <a:prstGeom prst="rect">
              <a:avLst/>
            </a:prstGeom>
            <a:noFill/>
          </p:spPr>
          <p:txBody>
            <a:bodyPr wrap="none" rtlCol="0">
              <a:spAutoFit/>
            </a:bodyPr>
            <a:lstStyle/>
            <a:p>
              <a:r>
                <a:rPr lang="it-IT" dirty="0" smtClean="0"/>
                <a:t>Software </a:t>
              </a:r>
              <a:r>
                <a:rPr lang="it-IT" dirty="0" smtClean="0"/>
                <a:t>Tampering</a:t>
              </a:r>
              <a:endParaRPr lang="it-IT" dirty="0"/>
            </a:p>
          </p:txBody>
        </p:sp>
      </p:grpSp>
    </p:spTree>
    <p:extLst>
      <p:ext uri="{BB962C8B-B14F-4D97-AF65-F5344CB8AC3E}">
        <p14:creationId xmlns:p14="http://schemas.microsoft.com/office/powerpoint/2010/main" val="22562768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7"/>
                                        </p:tgtEl>
                                        <p:attrNameLst>
                                          <p:attrName>style.visibility</p:attrName>
                                        </p:attrNameLst>
                                      </p:cBhvr>
                                      <p:to>
                                        <p:strVal val="visible"/>
                                      </p:to>
                                    </p:set>
                                    <p:animEffect transition="in" filter="fade">
                                      <p:cBhvr>
                                        <p:cTn id="17" dur="500"/>
                                        <p:tgtEl>
                                          <p:spTgt spid="1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4"/>
                                        </p:tgtEl>
                                        <p:attrNameLst>
                                          <p:attrName>style.visibility</p:attrName>
                                        </p:attrNameLst>
                                      </p:cBhvr>
                                      <p:to>
                                        <p:strVal val="visible"/>
                                      </p:to>
                                    </p:set>
                                    <p:animEffect transition="in" filter="fade">
                                      <p:cBhvr>
                                        <p:cTn id="22"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b="4348"/>
          <a:stretch/>
        </p:blipFill>
        <p:spPr>
          <a:xfrm>
            <a:off x="3718249" y="3068960"/>
            <a:ext cx="5436096" cy="3096344"/>
          </a:xfrm>
          <a:prstGeom prst="rect">
            <a:avLst/>
          </a:prstGeom>
        </p:spPr>
      </p:pic>
      <p:sp>
        <p:nvSpPr>
          <p:cNvPr id="2" name="Titolo 1"/>
          <p:cNvSpPr>
            <a:spLocks noGrp="1"/>
          </p:cNvSpPr>
          <p:nvPr>
            <p:ph type="title"/>
          </p:nvPr>
        </p:nvSpPr>
        <p:spPr/>
        <p:txBody>
          <a:bodyPr/>
          <a:lstStyle/>
          <a:p>
            <a:r>
              <a:rPr lang="it-IT" dirty="0" err="1" smtClean="0"/>
              <a:t>Eclipse</a:t>
            </a:r>
            <a:r>
              <a:rPr lang="it-IT" dirty="0" smtClean="0"/>
              <a:t> </a:t>
            </a:r>
            <a:r>
              <a:rPr lang="it-IT" dirty="0" err="1" smtClean="0"/>
              <a:t>Kura</a:t>
            </a:r>
            <a:endParaRPr lang="it-IT" dirty="0"/>
          </a:p>
        </p:txBody>
      </p:sp>
      <p:sp>
        <p:nvSpPr>
          <p:cNvPr id="4" name="Text Placeholder 3"/>
          <p:cNvSpPr>
            <a:spLocks noGrp="1"/>
          </p:cNvSpPr>
          <p:nvPr>
            <p:ph type="body" sz="quarter" idx="11"/>
          </p:nvPr>
        </p:nvSpPr>
        <p:spPr/>
        <p:txBody>
          <a:bodyPr/>
          <a:lstStyle/>
          <a:p>
            <a:r>
              <a:rPr lang="it-IT" dirty="0"/>
              <a:t>Open </a:t>
            </a:r>
            <a:r>
              <a:rPr lang="it-IT" dirty="0" smtClean="0"/>
              <a:t>Java Framework for IoT Gateways</a:t>
            </a:r>
            <a:endParaRPr lang="en-US" dirty="0"/>
          </a:p>
        </p:txBody>
      </p:sp>
      <p:sp>
        <p:nvSpPr>
          <p:cNvPr id="5" name="Rectangle 4"/>
          <p:cNvSpPr/>
          <p:nvPr/>
        </p:nvSpPr>
        <p:spPr>
          <a:xfrm>
            <a:off x="304800" y="5229200"/>
            <a:ext cx="2347566" cy="338554"/>
          </a:xfrm>
          <a:prstGeom prst="rect">
            <a:avLst/>
          </a:prstGeom>
        </p:spPr>
        <p:txBody>
          <a:bodyPr wrap="none">
            <a:spAutoFit/>
          </a:bodyPr>
          <a:lstStyle/>
          <a:p>
            <a:r>
              <a:rPr lang="en-US" sz="1600" b="1" dirty="0" err="1" smtClean="0"/>
              <a:t>www.eclipse.org</a:t>
            </a:r>
            <a:r>
              <a:rPr lang="en-US" sz="1600" b="1" dirty="0" smtClean="0"/>
              <a:t>/</a:t>
            </a:r>
            <a:r>
              <a:rPr lang="en-US" sz="1600" b="1" dirty="0" err="1" smtClean="0"/>
              <a:t>kura</a:t>
            </a:r>
            <a:r>
              <a:rPr lang="en-US" sz="1600" b="1" dirty="0"/>
              <a:t>/</a:t>
            </a:r>
          </a:p>
        </p:txBody>
      </p:sp>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4800" y="1368990"/>
            <a:ext cx="4844667" cy="2960854"/>
          </a:xfrm>
          <a:prstGeom prst="rect">
            <a:avLst/>
          </a:prstGeom>
        </p:spPr>
      </p:pic>
      <p:sp>
        <p:nvSpPr>
          <p:cNvPr id="7" name="Rectangle 6"/>
          <p:cNvSpPr/>
          <p:nvPr/>
        </p:nvSpPr>
        <p:spPr>
          <a:xfrm>
            <a:off x="304800" y="5591824"/>
            <a:ext cx="2092239" cy="338554"/>
          </a:xfrm>
          <a:prstGeom prst="rect">
            <a:avLst/>
          </a:prstGeom>
        </p:spPr>
        <p:txBody>
          <a:bodyPr wrap="none">
            <a:spAutoFit/>
          </a:bodyPr>
          <a:lstStyle/>
          <a:p>
            <a:r>
              <a:rPr lang="en-US" sz="1600" b="1" dirty="0" err="1" smtClean="0"/>
              <a:t>iot.eclipse.org</a:t>
            </a:r>
            <a:r>
              <a:rPr lang="en-US" sz="1600" b="1" dirty="0" smtClean="0"/>
              <a:t>/java</a:t>
            </a:r>
            <a:r>
              <a:rPr lang="en-US" sz="1600" b="1" dirty="0" smtClean="0"/>
              <a:t>/</a:t>
            </a:r>
            <a:endParaRPr lang="en-US" sz="1600" b="1" dirty="0"/>
          </a:p>
        </p:txBody>
      </p:sp>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l="17861" r="19186"/>
          <a:stretch/>
        </p:blipFill>
        <p:spPr>
          <a:xfrm>
            <a:off x="6804248" y="2030399"/>
            <a:ext cx="1072221" cy="878903"/>
          </a:xfrm>
          <a:prstGeom prst="rect">
            <a:avLst/>
          </a:prstGeom>
        </p:spPr>
      </p:pic>
      <p:pic>
        <p:nvPicPr>
          <p:cNvPr id="9" name="Picture 8"/>
          <p:cNvPicPr>
            <a:picLocks noChangeAspect="1"/>
          </p:cNvPicPr>
          <p:nvPr/>
        </p:nvPicPr>
        <p:blipFill>
          <a:blip r:embed="rId6"/>
          <a:stretch>
            <a:fillRect/>
          </a:stretch>
        </p:blipFill>
        <p:spPr>
          <a:xfrm>
            <a:off x="6084168" y="1381284"/>
            <a:ext cx="2290539" cy="538079"/>
          </a:xfrm>
          <a:prstGeom prst="rect">
            <a:avLst/>
          </a:prstGeom>
        </p:spPr>
      </p:pic>
    </p:spTree>
    <p:extLst>
      <p:ext uri="{BB962C8B-B14F-4D97-AF65-F5344CB8AC3E}">
        <p14:creationId xmlns:p14="http://schemas.microsoft.com/office/powerpoint/2010/main" val="168995469"/>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39"/>
          <p:cNvSpPr>
            <a:spLocks noChangeArrowheads="1"/>
          </p:cNvSpPr>
          <p:nvPr/>
        </p:nvSpPr>
        <p:spPr bwMode="auto">
          <a:xfrm>
            <a:off x="401387" y="934620"/>
            <a:ext cx="6510424" cy="4551780"/>
          </a:xfrm>
          <a:prstGeom prst="roundRect">
            <a:avLst>
              <a:gd name="adj" fmla="val 0"/>
            </a:avLst>
          </a:prstGeom>
          <a:solidFill>
            <a:schemeClr val="accent3">
              <a:lumMod val="40000"/>
              <a:lumOff val="60000"/>
            </a:schemeClr>
          </a:solidFill>
          <a:ln w="9525">
            <a:solidFill>
              <a:srgbClr val="51515E"/>
            </a:solidFill>
            <a:round/>
            <a:headEnd/>
            <a:tailEnd/>
          </a:ln>
          <a:effectLst>
            <a:outerShdw dist="23000" dir="5400000" rotWithShape="0">
              <a:srgbClr val="808080">
                <a:alpha val="34998"/>
              </a:srgbClr>
            </a:outerShdw>
          </a:effectLst>
        </p:spPr>
        <p:txBody>
          <a:bodyPr anchor="ctr"/>
          <a:lstStyle/>
          <a:p>
            <a:pPr algn="ctr">
              <a:defRPr/>
            </a:pPr>
            <a:endParaRPr lang="en-US" sz="900" dirty="0">
              <a:latin typeface="+mn-lt"/>
              <a:ea typeface="+mn-ea"/>
            </a:endParaRPr>
          </a:p>
        </p:txBody>
      </p:sp>
      <p:sp>
        <p:nvSpPr>
          <p:cNvPr id="22529" name="Title 1"/>
          <p:cNvSpPr>
            <a:spLocks noGrp="1"/>
          </p:cNvSpPr>
          <p:nvPr>
            <p:ph type="title"/>
          </p:nvPr>
        </p:nvSpPr>
        <p:spPr/>
        <p:txBody>
          <a:bodyPr/>
          <a:lstStyle/>
          <a:p>
            <a:r>
              <a:rPr lang="en-US" dirty="0" smtClean="0">
                <a:latin typeface="Arial" charset="0"/>
                <a:ea typeface="ＭＳ Ｐゴシック" charset="0"/>
                <a:cs typeface="ＭＳ Ｐゴシック" charset="0"/>
              </a:rPr>
              <a:t>Eclipse Kura</a:t>
            </a:r>
            <a:endParaRPr lang="en-US" dirty="0">
              <a:latin typeface="Arial" charset="0"/>
              <a:ea typeface="ＭＳ Ｐゴシック" charset="0"/>
              <a:cs typeface="ＭＳ Ｐゴシック" charset="0"/>
            </a:endParaRPr>
          </a:p>
        </p:txBody>
      </p:sp>
      <p:sp>
        <p:nvSpPr>
          <p:cNvPr id="74" name="Rectangle 73"/>
          <p:cNvSpPr/>
          <p:nvPr/>
        </p:nvSpPr>
        <p:spPr>
          <a:xfrm>
            <a:off x="404636" y="5891820"/>
            <a:ext cx="6507175" cy="327025"/>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en-US" sz="1200" b="1" dirty="0" err="1" smtClean="0">
                <a:solidFill>
                  <a:srgbClr val="FFFFFF"/>
                </a:solidFill>
              </a:rPr>
              <a:t>OpenJDK</a:t>
            </a:r>
            <a:r>
              <a:rPr lang="en-US" sz="1200" b="1" dirty="0" smtClean="0">
                <a:solidFill>
                  <a:srgbClr val="FFFFFF"/>
                </a:solidFill>
              </a:rPr>
              <a:t> 7, Oracle Java SE 7 Embedded</a:t>
            </a:r>
            <a:endParaRPr lang="en-US" sz="1200" b="1" dirty="0">
              <a:solidFill>
                <a:srgbClr val="FFFFFF"/>
              </a:solidFill>
            </a:endParaRPr>
          </a:p>
        </p:txBody>
      </p:sp>
      <p:sp>
        <p:nvSpPr>
          <p:cNvPr id="75" name="Rectangle 74"/>
          <p:cNvSpPr/>
          <p:nvPr/>
        </p:nvSpPr>
        <p:spPr>
          <a:xfrm>
            <a:off x="404636" y="5528235"/>
            <a:ext cx="6507175" cy="327025"/>
          </a:xfrm>
          <a:prstGeom prst="rect">
            <a:avLst/>
          </a:prstGeom>
          <a:solidFill>
            <a:schemeClr val="accent2">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en-US" sz="1200" b="1" dirty="0" err="1" smtClean="0">
                <a:solidFill>
                  <a:srgbClr val="FFFFFF"/>
                </a:solidFill>
              </a:rPr>
              <a:t>OSGi</a:t>
            </a:r>
            <a:r>
              <a:rPr lang="en-US" sz="1200" b="1" dirty="0" smtClean="0">
                <a:solidFill>
                  <a:srgbClr val="FFFFFF"/>
                </a:solidFill>
              </a:rPr>
              <a:t> Application Container (Eclipse Equinox, Concierge)</a:t>
            </a:r>
            <a:endParaRPr lang="en-US" sz="1200" b="1" dirty="0">
              <a:solidFill>
                <a:srgbClr val="FFFFFF"/>
              </a:solidFill>
            </a:endParaRPr>
          </a:p>
        </p:txBody>
      </p:sp>
      <p:sp>
        <p:nvSpPr>
          <p:cNvPr id="76" name="Rectangle 75"/>
          <p:cNvSpPr/>
          <p:nvPr/>
        </p:nvSpPr>
        <p:spPr>
          <a:xfrm>
            <a:off x="480461" y="4610313"/>
            <a:ext cx="6348413" cy="825306"/>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defRPr/>
            </a:pPr>
            <a:endParaRPr lang="en-US" sz="900" dirty="0">
              <a:solidFill>
                <a:schemeClr val="tx1"/>
              </a:solidFill>
            </a:endParaRPr>
          </a:p>
        </p:txBody>
      </p:sp>
      <p:sp>
        <p:nvSpPr>
          <p:cNvPr id="77" name="Rectangle 76"/>
          <p:cNvSpPr/>
          <p:nvPr/>
        </p:nvSpPr>
        <p:spPr>
          <a:xfrm>
            <a:off x="480461" y="4615075"/>
            <a:ext cx="5832475" cy="23018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defRPr/>
            </a:pPr>
            <a:r>
              <a:rPr lang="en-US" sz="1100" b="1" dirty="0" smtClean="0">
                <a:solidFill>
                  <a:srgbClr val="FFFFFF"/>
                </a:solidFill>
              </a:rPr>
              <a:t>Device Abstraction</a:t>
            </a:r>
            <a:endParaRPr lang="en-US" sz="1100" b="1" dirty="0">
              <a:solidFill>
                <a:srgbClr val="FFFFFF"/>
              </a:solidFill>
            </a:endParaRPr>
          </a:p>
        </p:txBody>
      </p:sp>
      <p:sp>
        <p:nvSpPr>
          <p:cNvPr id="78" name="Rectangle 77"/>
          <p:cNvSpPr/>
          <p:nvPr/>
        </p:nvSpPr>
        <p:spPr>
          <a:xfrm>
            <a:off x="578886" y="4880188"/>
            <a:ext cx="1468755" cy="203517"/>
          </a:xfrm>
          <a:prstGeom prst="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en-US" sz="900" dirty="0" smtClean="0">
                <a:solidFill>
                  <a:srgbClr val="FFFFFF"/>
                </a:solidFill>
              </a:rPr>
              <a:t>javax.comm / RS-485</a:t>
            </a:r>
            <a:endParaRPr lang="en-US" sz="900" dirty="0">
              <a:solidFill>
                <a:srgbClr val="FFFFFF"/>
              </a:solidFill>
            </a:endParaRPr>
          </a:p>
        </p:txBody>
      </p:sp>
      <p:sp>
        <p:nvSpPr>
          <p:cNvPr id="126" name="Rectangle 125"/>
          <p:cNvSpPr/>
          <p:nvPr/>
        </p:nvSpPr>
        <p:spPr bwMode="auto">
          <a:xfrm>
            <a:off x="1403265" y="3220772"/>
            <a:ext cx="3187700" cy="757906"/>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defRPr/>
            </a:pPr>
            <a:endParaRPr lang="en-US" sz="900" dirty="0">
              <a:solidFill>
                <a:schemeClr val="tx1"/>
              </a:solidFill>
            </a:endParaRPr>
          </a:p>
        </p:txBody>
      </p:sp>
      <p:sp>
        <p:nvSpPr>
          <p:cNvPr id="127" name="Rectangle 126"/>
          <p:cNvSpPr/>
          <p:nvPr/>
        </p:nvSpPr>
        <p:spPr bwMode="auto">
          <a:xfrm>
            <a:off x="1369928" y="3195706"/>
            <a:ext cx="2309812" cy="2301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defRPr/>
            </a:pPr>
            <a:r>
              <a:rPr lang="en-US" sz="1100" b="1" dirty="0" smtClean="0">
                <a:solidFill>
                  <a:srgbClr val="FFFFFF"/>
                </a:solidFill>
              </a:rPr>
              <a:t>Basic Gateway Services</a:t>
            </a:r>
            <a:endParaRPr lang="en-US" sz="1100" b="1" dirty="0">
              <a:solidFill>
                <a:srgbClr val="FFFFFF"/>
              </a:solidFill>
            </a:endParaRPr>
          </a:p>
        </p:txBody>
      </p:sp>
      <p:sp>
        <p:nvSpPr>
          <p:cNvPr id="128" name="Rectangle 127"/>
          <p:cNvSpPr/>
          <p:nvPr/>
        </p:nvSpPr>
        <p:spPr bwMode="auto">
          <a:xfrm>
            <a:off x="1471528" y="3438102"/>
            <a:ext cx="1474787" cy="230188"/>
          </a:xfrm>
          <a:prstGeom prst="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en-US" sz="900" dirty="0" smtClean="0">
                <a:solidFill>
                  <a:srgbClr val="FFFFFF"/>
                </a:solidFill>
              </a:rPr>
              <a:t>DB Service</a:t>
            </a:r>
            <a:endParaRPr lang="en-US" sz="900" dirty="0">
              <a:solidFill>
                <a:srgbClr val="FFFFFF"/>
              </a:solidFill>
            </a:endParaRPr>
          </a:p>
        </p:txBody>
      </p:sp>
      <p:sp>
        <p:nvSpPr>
          <p:cNvPr id="129" name="Rectangle 128"/>
          <p:cNvSpPr/>
          <p:nvPr/>
        </p:nvSpPr>
        <p:spPr bwMode="auto">
          <a:xfrm>
            <a:off x="1469940" y="3708169"/>
            <a:ext cx="1479550" cy="228600"/>
          </a:xfrm>
          <a:prstGeom prst="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en-US" sz="900" dirty="0" smtClean="0">
                <a:solidFill>
                  <a:srgbClr val="FFFFFF"/>
                </a:solidFill>
              </a:rPr>
              <a:t>Clock Service</a:t>
            </a:r>
            <a:endParaRPr lang="en-US" sz="900" dirty="0">
              <a:solidFill>
                <a:srgbClr val="FFFFFF"/>
              </a:solidFill>
            </a:endParaRPr>
          </a:p>
        </p:txBody>
      </p:sp>
      <p:sp>
        <p:nvSpPr>
          <p:cNvPr id="130" name="Rectangle 129"/>
          <p:cNvSpPr/>
          <p:nvPr/>
        </p:nvSpPr>
        <p:spPr bwMode="auto">
          <a:xfrm>
            <a:off x="3059028" y="3438102"/>
            <a:ext cx="1476375" cy="230188"/>
          </a:xfrm>
          <a:prstGeom prst="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en-US" sz="900" dirty="0" smtClean="0">
                <a:solidFill>
                  <a:srgbClr val="FFFFFF"/>
                </a:solidFill>
              </a:rPr>
              <a:t>Device Profile</a:t>
            </a:r>
            <a:endParaRPr lang="en-US" sz="900" dirty="0">
              <a:solidFill>
                <a:srgbClr val="FFFFFF"/>
              </a:solidFill>
            </a:endParaRPr>
          </a:p>
        </p:txBody>
      </p:sp>
      <p:sp>
        <p:nvSpPr>
          <p:cNvPr id="131" name="Rectangle 130"/>
          <p:cNvSpPr/>
          <p:nvPr/>
        </p:nvSpPr>
        <p:spPr bwMode="auto">
          <a:xfrm>
            <a:off x="3059028" y="3708169"/>
            <a:ext cx="1476375" cy="228600"/>
          </a:xfrm>
          <a:prstGeom prst="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en-US" sz="900" dirty="0" smtClean="0">
                <a:solidFill>
                  <a:srgbClr val="FFFFFF"/>
                </a:solidFill>
              </a:rPr>
              <a:t>Watchdog</a:t>
            </a:r>
            <a:endParaRPr lang="en-US" sz="900" dirty="0">
              <a:solidFill>
                <a:srgbClr val="FFFFFF"/>
              </a:solidFill>
            </a:endParaRPr>
          </a:p>
        </p:txBody>
      </p:sp>
      <p:sp>
        <p:nvSpPr>
          <p:cNvPr id="120" name="Rectangle 119"/>
          <p:cNvSpPr/>
          <p:nvPr/>
        </p:nvSpPr>
        <p:spPr bwMode="auto">
          <a:xfrm>
            <a:off x="1408028" y="2520888"/>
            <a:ext cx="2309812" cy="2651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defRPr/>
            </a:pPr>
            <a:r>
              <a:rPr lang="en-US" sz="900" b="1" dirty="0" smtClean="0">
                <a:solidFill>
                  <a:srgbClr val="FFFFFF"/>
                </a:solidFill>
              </a:rPr>
              <a:t>Network Configuration</a:t>
            </a:r>
            <a:endParaRPr lang="en-US" sz="900" dirty="0">
              <a:solidFill>
                <a:srgbClr val="FFFFFF"/>
              </a:solidFill>
            </a:endParaRPr>
          </a:p>
        </p:txBody>
      </p:sp>
      <p:sp>
        <p:nvSpPr>
          <p:cNvPr id="121" name="Rectangle 120"/>
          <p:cNvSpPr/>
          <p:nvPr/>
        </p:nvSpPr>
        <p:spPr bwMode="auto">
          <a:xfrm>
            <a:off x="1403265" y="2497075"/>
            <a:ext cx="3187700" cy="664827"/>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defRPr/>
            </a:pPr>
            <a:endParaRPr lang="en-US" sz="900" dirty="0">
              <a:solidFill>
                <a:schemeClr val="tx1"/>
              </a:solidFill>
            </a:endParaRPr>
          </a:p>
        </p:txBody>
      </p:sp>
      <p:sp>
        <p:nvSpPr>
          <p:cNvPr id="122" name="Rectangle 121"/>
          <p:cNvSpPr/>
          <p:nvPr/>
        </p:nvSpPr>
        <p:spPr bwMode="auto">
          <a:xfrm>
            <a:off x="1369928" y="2495488"/>
            <a:ext cx="2309812" cy="2301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defRPr/>
            </a:pPr>
            <a:r>
              <a:rPr lang="en-US" sz="1100" b="1" dirty="0" smtClean="0">
                <a:solidFill>
                  <a:srgbClr val="FFFFFF"/>
                </a:solidFill>
              </a:rPr>
              <a:t>Network Configuration</a:t>
            </a:r>
            <a:endParaRPr lang="en-US" sz="1100" b="1" dirty="0">
              <a:solidFill>
                <a:srgbClr val="FFFFFF"/>
              </a:solidFill>
            </a:endParaRPr>
          </a:p>
        </p:txBody>
      </p:sp>
      <p:sp>
        <p:nvSpPr>
          <p:cNvPr id="113" name="Rectangle 112"/>
          <p:cNvSpPr/>
          <p:nvPr/>
        </p:nvSpPr>
        <p:spPr bwMode="auto">
          <a:xfrm>
            <a:off x="4658761" y="1857313"/>
            <a:ext cx="1385888" cy="2122487"/>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defRPr/>
            </a:pPr>
            <a:endParaRPr lang="en-US" sz="900" dirty="0">
              <a:solidFill>
                <a:schemeClr val="tx1"/>
              </a:solidFill>
            </a:endParaRPr>
          </a:p>
        </p:txBody>
      </p:sp>
      <p:sp>
        <p:nvSpPr>
          <p:cNvPr id="114" name="Rectangle 113"/>
          <p:cNvSpPr/>
          <p:nvPr/>
        </p:nvSpPr>
        <p:spPr bwMode="auto">
          <a:xfrm>
            <a:off x="4668286" y="1860488"/>
            <a:ext cx="1289050" cy="2254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defRPr/>
            </a:pPr>
            <a:r>
              <a:rPr lang="en-US" sz="900" b="1" dirty="0" smtClean="0">
                <a:solidFill>
                  <a:srgbClr val="FFFFFF"/>
                </a:solidFill>
              </a:rPr>
              <a:t>Field Protocols</a:t>
            </a:r>
            <a:endParaRPr lang="en-US" sz="900" b="1" dirty="0">
              <a:solidFill>
                <a:srgbClr val="FFFFFF"/>
              </a:solidFill>
            </a:endParaRPr>
          </a:p>
        </p:txBody>
      </p:sp>
      <p:sp>
        <p:nvSpPr>
          <p:cNvPr id="108" name="Rectangle 107"/>
          <p:cNvSpPr/>
          <p:nvPr/>
        </p:nvSpPr>
        <p:spPr bwMode="auto">
          <a:xfrm>
            <a:off x="1403265" y="1855725"/>
            <a:ext cx="3187700" cy="555625"/>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defRPr/>
            </a:pPr>
            <a:endParaRPr lang="en-US" sz="900" dirty="0">
              <a:solidFill>
                <a:schemeClr val="tx1"/>
              </a:solidFill>
            </a:endParaRPr>
          </a:p>
        </p:txBody>
      </p:sp>
      <p:sp>
        <p:nvSpPr>
          <p:cNvPr id="109" name="Rectangle 108"/>
          <p:cNvSpPr/>
          <p:nvPr/>
        </p:nvSpPr>
        <p:spPr bwMode="auto">
          <a:xfrm>
            <a:off x="1371515" y="1860488"/>
            <a:ext cx="2803525" cy="228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defRPr/>
            </a:pPr>
            <a:r>
              <a:rPr lang="en-US" sz="1100" b="1" dirty="0" smtClean="0">
                <a:solidFill>
                  <a:srgbClr val="FFFFFF"/>
                </a:solidFill>
              </a:rPr>
              <a:t>Connectivity and Delivery</a:t>
            </a:r>
            <a:endParaRPr lang="en-US" sz="1100" b="1" dirty="0">
              <a:solidFill>
                <a:srgbClr val="FFFFFF"/>
              </a:solidFill>
            </a:endParaRPr>
          </a:p>
        </p:txBody>
      </p:sp>
      <p:sp>
        <p:nvSpPr>
          <p:cNvPr id="111" name="Rectangle 110"/>
          <p:cNvSpPr/>
          <p:nvPr/>
        </p:nvSpPr>
        <p:spPr bwMode="auto">
          <a:xfrm>
            <a:off x="2558965" y="2111313"/>
            <a:ext cx="995363" cy="249237"/>
          </a:xfrm>
          <a:prstGeom prst="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en-US" sz="900" dirty="0" smtClean="0">
                <a:solidFill>
                  <a:srgbClr val="FFFFFF"/>
                </a:solidFill>
              </a:rPr>
              <a:t>Data Services</a:t>
            </a:r>
            <a:endParaRPr lang="en-US" sz="900" dirty="0">
              <a:solidFill>
                <a:srgbClr val="FFFFFF"/>
              </a:solidFill>
            </a:endParaRPr>
          </a:p>
        </p:txBody>
      </p:sp>
      <p:sp>
        <p:nvSpPr>
          <p:cNvPr id="112" name="Rectangle 111"/>
          <p:cNvSpPr/>
          <p:nvPr/>
        </p:nvSpPr>
        <p:spPr bwMode="auto">
          <a:xfrm>
            <a:off x="3635290" y="2111313"/>
            <a:ext cx="874713" cy="249237"/>
          </a:xfrm>
          <a:prstGeom prst="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en-US" sz="900" dirty="0" smtClean="0">
                <a:solidFill>
                  <a:srgbClr val="FFFFFF"/>
                </a:solidFill>
              </a:rPr>
              <a:t>MQTT Paho</a:t>
            </a:r>
            <a:endParaRPr lang="en-US" sz="900" dirty="0">
              <a:solidFill>
                <a:srgbClr val="FFFFFF"/>
              </a:solidFill>
            </a:endParaRPr>
          </a:p>
        </p:txBody>
      </p:sp>
      <p:sp>
        <p:nvSpPr>
          <p:cNvPr id="104" name="Rectangle 103"/>
          <p:cNvSpPr/>
          <p:nvPr/>
        </p:nvSpPr>
        <p:spPr>
          <a:xfrm rot="16200000">
            <a:off x="4975129" y="2149232"/>
            <a:ext cx="2977804" cy="687386"/>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defRPr/>
            </a:pPr>
            <a:endParaRPr lang="en-US" sz="900" dirty="0">
              <a:solidFill>
                <a:schemeClr val="tx1"/>
              </a:solidFill>
            </a:endParaRPr>
          </a:p>
        </p:txBody>
      </p:sp>
      <p:sp>
        <p:nvSpPr>
          <p:cNvPr id="105" name="Rectangle 104"/>
          <p:cNvSpPr/>
          <p:nvPr/>
        </p:nvSpPr>
        <p:spPr>
          <a:xfrm rot="16200000">
            <a:off x="4933399" y="2538572"/>
            <a:ext cx="2660650" cy="228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defRPr/>
            </a:pPr>
            <a:r>
              <a:rPr lang="en-US" sz="1100" b="1" dirty="0" smtClean="0">
                <a:solidFill>
                  <a:srgbClr val="FFFFFF"/>
                </a:solidFill>
              </a:rPr>
              <a:t>Administration GUI</a:t>
            </a:r>
            <a:endParaRPr lang="en-US" sz="1100" b="1" dirty="0">
              <a:solidFill>
                <a:srgbClr val="FFFFFF"/>
              </a:solidFill>
            </a:endParaRPr>
          </a:p>
        </p:txBody>
      </p:sp>
      <p:sp>
        <p:nvSpPr>
          <p:cNvPr id="97" name="Rectangle 96"/>
          <p:cNvSpPr/>
          <p:nvPr/>
        </p:nvSpPr>
        <p:spPr bwMode="auto">
          <a:xfrm>
            <a:off x="1409149" y="1010373"/>
            <a:ext cx="4635500" cy="782567"/>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defRPr/>
            </a:pPr>
            <a:endParaRPr lang="en-US" sz="900" dirty="0">
              <a:solidFill>
                <a:schemeClr val="tx1"/>
              </a:solidFill>
            </a:endParaRPr>
          </a:p>
        </p:txBody>
      </p:sp>
      <p:sp>
        <p:nvSpPr>
          <p:cNvPr id="98" name="Rectangle 97"/>
          <p:cNvSpPr/>
          <p:nvPr/>
        </p:nvSpPr>
        <p:spPr bwMode="auto">
          <a:xfrm>
            <a:off x="1415499" y="1018311"/>
            <a:ext cx="2754312" cy="2317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defRPr/>
            </a:pPr>
            <a:r>
              <a:rPr lang="en-US" sz="1100" b="1" dirty="0" smtClean="0">
                <a:solidFill>
                  <a:srgbClr val="FFFFFF"/>
                </a:solidFill>
              </a:rPr>
              <a:t>Applications</a:t>
            </a:r>
            <a:endParaRPr lang="en-US" sz="1100" b="1" dirty="0">
              <a:solidFill>
                <a:srgbClr val="FFFFFF"/>
              </a:solidFill>
            </a:endParaRPr>
          </a:p>
        </p:txBody>
      </p:sp>
      <p:sp>
        <p:nvSpPr>
          <p:cNvPr id="99" name="Rectangle 98"/>
          <p:cNvSpPr/>
          <p:nvPr/>
        </p:nvSpPr>
        <p:spPr bwMode="auto">
          <a:xfrm>
            <a:off x="1475824" y="1264373"/>
            <a:ext cx="2136775" cy="453862"/>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en-US" sz="900" dirty="0" smtClean="0">
                <a:solidFill>
                  <a:srgbClr val="4B90CF"/>
                </a:solidFill>
              </a:rPr>
              <a:t>Your Application</a:t>
            </a:r>
            <a:endParaRPr lang="en-US" sz="900" dirty="0">
              <a:solidFill>
                <a:srgbClr val="4B90CF"/>
              </a:solidFill>
            </a:endParaRPr>
          </a:p>
        </p:txBody>
      </p:sp>
      <p:sp>
        <p:nvSpPr>
          <p:cNvPr id="92" name="Rectangle 91"/>
          <p:cNvSpPr/>
          <p:nvPr/>
        </p:nvSpPr>
        <p:spPr bwMode="auto">
          <a:xfrm rot="16200000">
            <a:off x="-580608" y="2073031"/>
            <a:ext cx="2971454" cy="846137"/>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defRPr/>
            </a:pPr>
            <a:endParaRPr lang="en-US" sz="900" dirty="0">
              <a:solidFill>
                <a:srgbClr val="FFFFFF"/>
              </a:solidFill>
            </a:endParaRPr>
          </a:p>
        </p:txBody>
      </p:sp>
      <p:sp>
        <p:nvSpPr>
          <p:cNvPr id="93" name="Rectangle 92"/>
          <p:cNvSpPr/>
          <p:nvPr/>
        </p:nvSpPr>
        <p:spPr bwMode="auto">
          <a:xfrm rot="16200000">
            <a:off x="-734770" y="2533949"/>
            <a:ext cx="2668587" cy="228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defRPr/>
            </a:pPr>
            <a:r>
              <a:rPr lang="en-US" sz="1100" b="1" dirty="0" smtClean="0">
                <a:solidFill>
                  <a:srgbClr val="FFFFFF"/>
                </a:solidFill>
              </a:rPr>
              <a:t>Remote Management</a:t>
            </a:r>
            <a:endParaRPr lang="en-US" sz="1100" b="1" dirty="0">
              <a:solidFill>
                <a:srgbClr val="FFFFFF"/>
              </a:solidFill>
            </a:endParaRPr>
          </a:p>
        </p:txBody>
      </p:sp>
      <p:sp>
        <p:nvSpPr>
          <p:cNvPr id="94" name="Rectangle 93"/>
          <p:cNvSpPr/>
          <p:nvPr/>
        </p:nvSpPr>
        <p:spPr bwMode="auto">
          <a:xfrm rot="16200000">
            <a:off x="616346" y="3278387"/>
            <a:ext cx="879822" cy="412750"/>
          </a:xfrm>
          <a:prstGeom prst="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en-US" sz="900" dirty="0" smtClean="0">
                <a:solidFill>
                  <a:srgbClr val="FFFFFF"/>
                </a:solidFill>
              </a:rPr>
              <a:t>Configuration </a:t>
            </a:r>
          </a:p>
          <a:p>
            <a:pPr algn="ctr">
              <a:defRPr/>
            </a:pPr>
            <a:r>
              <a:rPr lang="en-US" sz="900" dirty="0" smtClean="0">
                <a:solidFill>
                  <a:srgbClr val="FFFFFF"/>
                </a:solidFill>
              </a:rPr>
              <a:t>Management</a:t>
            </a:r>
            <a:endParaRPr lang="en-US" sz="900" dirty="0">
              <a:solidFill>
                <a:srgbClr val="FFFFFF"/>
              </a:solidFill>
            </a:endParaRPr>
          </a:p>
        </p:txBody>
      </p:sp>
      <p:sp>
        <p:nvSpPr>
          <p:cNvPr id="89" name="Rectangle 88"/>
          <p:cNvSpPr/>
          <p:nvPr/>
        </p:nvSpPr>
        <p:spPr>
          <a:xfrm>
            <a:off x="2150700" y="4877158"/>
            <a:ext cx="1455075" cy="207310"/>
          </a:xfrm>
          <a:prstGeom prst="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en-US" sz="900" dirty="0" smtClean="0">
                <a:solidFill>
                  <a:srgbClr val="FFFFFF"/>
                </a:solidFill>
              </a:rPr>
              <a:t>javax.usb + udev</a:t>
            </a:r>
            <a:endParaRPr lang="en-US" sz="900" dirty="0">
              <a:solidFill>
                <a:srgbClr val="FFFFFF"/>
              </a:solidFill>
            </a:endParaRPr>
          </a:p>
        </p:txBody>
      </p:sp>
      <p:sp>
        <p:nvSpPr>
          <p:cNvPr id="63" name="Rectangle 62"/>
          <p:cNvSpPr/>
          <p:nvPr/>
        </p:nvSpPr>
        <p:spPr bwMode="auto">
          <a:xfrm>
            <a:off x="1462003" y="2111313"/>
            <a:ext cx="995362" cy="249237"/>
          </a:xfrm>
          <a:prstGeom prst="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en-US" sz="900" dirty="0" smtClean="0">
                <a:solidFill>
                  <a:srgbClr val="FFFFFF"/>
                </a:solidFill>
              </a:rPr>
              <a:t>Cloud Services</a:t>
            </a:r>
            <a:endParaRPr lang="en-US" sz="900" dirty="0">
              <a:solidFill>
                <a:srgbClr val="FFFFFF"/>
              </a:solidFill>
            </a:endParaRPr>
          </a:p>
        </p:txBody>
      </p:sp>
      <p:sp>
        <p:nvSpPr>
          <p:cNvPr id="64" name="Rectangle 63"/>
          <p:cNvSpPr/>
          <p:nvPr/>
        </p:nvSpPr>
        <p:spPr bwMode="auto">
          <a:xfrm>
            <a:off x="3714199" y="1267548"/>
            <a:ext cx="2112962" cy="450687"/>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en-US" sz="900" dirty="0" smtClean="0">
                <a:solidFill>
                  <a:srgbClr val="4B90CF"/>
                </a:solidFill>
              </a:rPr>
              <a:t>Your Application</a:t>
            </a:r>
            <a:endParaRPr lang="en-US" sz="900" dirty="0">
              <a:solidFill>
                <a:srgbClr val="4B90CF"/>
              </a:solidFill>
            </a:endParaRPr>
          </a:p>
        </p:txBody>
      </p:sp>
      <p:sp>
        <p:nvSpPr>
          <p:cNvPr id="41" name="Rectangle 40"/>
          <p:cNvSpPr/>
          <p:nvPr/>
        </p:nvSpPr>
        <p:spPr bwMode="auto">
          <a:xfrm>
            <a:off x="2577364" y="2746291"/>
            <a:ext cx="1023649" cy="339793"/>
          </a:xfrm>
          <a:prstGeom prst="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en-US" sz="900" dirty="0" smtClean="0">
                <a:solidFill>
                  <a:srgbClr val="FFFFFF"/>
                </a:solidFill>
              </a:rPr>
              <a:t>Firewall, </a:t>
            </a:r>
            <a:br>
              <a:rPr lang="en-US" sz="900" dirty="0" smtClean="0">
                <a:solidFill>
                  <a:srgbClr val="FFFFFF"/>
                </a:solidFill>
              </a:rPr>
            </a:br>
            <a:r>
              <a:rPr lang="en-US" sz="900" dirty="0" smtClean="0">
                <a:solidFill>
                  <a:srgbClr val="FFFFFF"/>
                </a:solidFill>
              </a:rPr>
              <a:t>Port Forwarding</a:t>
            </a:r>
            <a:endParaRPr lang="en-US" sz="900" dirty="0">
              <a:solidFill>
                <a:srgbClr val="FFFFFF"/>
              </a:solidFill>
            </a:endParaRPr>
          </a:p>
        </p:txBody>
      </p:sp>
      <p:sp>
        <p:nvSpPr>
          <p:cNvPr id="42" name="Rectangle 41"/>
          <p:cNvSpPr/>
          <p:nvPr/>
        </p:nvSpPr>
        <p:spPr bwMode="auto">
          <a:xfrm>
            <a:off x="3653689" y="2746291"/>
            <a:ext cx="874713" cy="339793"/>
          </a:xfrm>
          <a:prstGeom prst="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en-US" sz="900" dirty="0" smtClean="0">
                <a:solidFill>
                  <a:srgbClr val="FFFFFF"/>
                </a:solidFill>
              </a:rPr>
              <a:t>Network Monitors</a:t>
            </a:r>
            <a:endParaRPr lang="en-US" sz="900" dirty="0">
              <a:solidFill>
                <a:srgbClr val="FFFFFF"/>
              </a:solidFill>
            </a:endParaRPr>
          </a:p>
        </p:txBody>
      </p:sp>
      <p:sp>
        <p:nvSpPr>
          <p:cNvPr id="43" name="Rectangle 42"/>
          <p:cNvSpPr/>
          <p:nvPr/>
        </p:nvSpPr>
        <p:spPr bwMode="auto">
          <a:xfrm>
            <a:off x="1480402" y="2746291"/>
            <a:ext cx="995362" cy="339793"/>
          </a:xfrm>
          <a:prstGeom prst="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en-US" sz="900" dirty="0" smtClean="0">
                <a:solidFill>
                  <a:srgbClr val="FFFFFF"/>
                </a:solidFill>
              </a:rPr>
              <a:t>Cellular, Wi-Fi, Ethernet</a:t>
            </a:r>
            <a:endParaRPr lang="en-US" sz="900" dirty="0">
              <a:solidFill>
                <a:srgbClr val="FFFFFF"/>
              </a:solidFill>
            </a:endParaRPr>
          </a:p>
        </p:txBody>
      </p:sp>
      <p:sp>
        <p:nvSpPr>
          <p:cNvPr id="44" name="Rectangle 43"/>
          <p:cNvSpPr/>
          <p:nvPr/>
        </p:nvSpPr>
        <p:spPr>
          <a:xfrm>
            <a:off x="3707411" y="4880951"/>
            <a:ext cx="1468755" cy="203517"/>
          </a:xfrm>
          <a:prstGeom prst="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en-US" sz="900" dirty="0" smtClean="0">
                <a:solidFill>
                  <a:srgbClr val="FFFFFF"/>
                </a:solidFill>
              </a:rPr>
              <a:t>GPS Position</a:t>
            </a:r>
            <a:endParaRPr lang="en-US" sz="900" dirty="0">
              <a:solidFill>
                <a:srgbClr val="FFFFFF"/>
              </a:solidFill>
            </a:endParaRPr>
          </a:p>
        </p:txBody>
      </p:sp>
      <p:sp>
        <p:nvSpPr>
          <p:cNvPr id="45" name="Rectangle 44"/>
          <p:cNvSpPr/>
          <p:nvPr/>
        </p:nvSpPr>
        <p:spPr>
          <a:xfrm>
            <a:off x="5267925" y="4877921"/>
            <a:ext cx="1455075" cy="485183"/>
          </a:xfrm>
          <a:prstGeom prst="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en-US" sz="900" dirty="0" smtClean="0">
                <a:solidFill>
                  <a:srgbClr val="FFFFFF"/>
                </a:solidFill>
              </a:rPr>
              <a:t>GPIO / SPI / PWM / I2C</a:t>
            </a:r>
            <a:br>
              <a:rPr lang="en-US" sz="900" dirty="0" smtClean="0">
                <a:solidFill>
                  <a:srgbClr val="FFFFFF"/>
                </a:solidFill>
              </a:rPr>
            </a:br>
            <a:r>
              <a:rPr lang="en-US" sz="900" dirty="0" smtClean="0">
                <a:solidFill>
                  <a:srgbClr val="FFFFFF"/>
                </a:solidFill>
              </a:rPr>
              <a:t>jdk.dio</a:t>
            </a:r>
            <a:endParaRPr lang="en-US" sz="900" dirty="0">
              <a:solidFill>
                <a:srgbClr val="FFFFFF"/>
              </a:solidFill>
            </a:endParaRPr>
          </a:p>
        </p:txBody>
      </p:sp>
      <p:sp>
        <p:nvSpPr>
          <p:cNvPr id="46" name="Rectangle 45"/>
          <p:cNvSpPr/>
          <p:nvPr/>
        </p:nvSpPr>
        <p:spPr bwMode="auto">
          <a:xfrm>
            <a:off x="4732293" y="2120790"/>
            <a:ext cx="1231708" cy="396657"/>
          </a:xfrm>
          <a:prstGeom prst="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en-US" sz="900" dirty="0" smtClean="0">
                <a:solidFill>
                  <a:srgbClr val="FFFFFF"/>
                </a:solidFill>
              </a:rPr>
              <a:t>ModBUS</a:t>
            </a:r>
            <a:endParaRPr lang="en-US" sz="900" dirty="0">
              <a:solidFill>
                <a:srgbClr val="FFFFFF"/>
              </a:solidFill>
            </a:endParaRPr>
          </a:p>
        </p:txBody>
      </p:sp>
      <p:sp>
        <p:nvSpPr>
          <p:cNvPr id="48" name="Rectangle 47"/>
          <p:cNvSpPr/>
          <p:nvPr/>
        </p:nvSpPr>
        <p:spPr bwMode="auto">
          <a:xfrm>
            <a:off x="4732293" y="2585177"/>
            <a:ext cx="1231708" cy="396657"/>
          </a:xfrm>
          <a:prstGeom prst="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en-US" sz="900" dirty="0" smtClean="0">
                <a:solidFill>
                  <a:srgbClr val="FFFFFF"/>
                </a:solidFill>
              </a:rPr>
              <a:t>CAN bus</a:t>
            </a:r>
            <a:endParaRPr lang="en-US" sz="900" dirty="0">
              <a:solidFill>
                <a:srgbClr val="FFFFFF"/>
              </a:solidFill>
            </a:endParaRPr>
          </a:p>
        </p:txBody>
      </p:sp>
      <p:sp>
        <p:nvSpPr>
          <p:cNvPr id="49" name="Trapezio 77"/>
          <p:cNvSpPr/>
          <p:nvPr/>
        </p:nvSpPr>
        <p:spPr>
          <a:xfrm rot="16200000">
            <a:off x="5470866" y="2287714"/>
            <a:ext cx="3135039" cy="428548"/>
          </a:xfrm>
          <a:prstGeom prst="trapezoid">
            <a:avLst/>
          </a:prstGeom>
          <a:solidFill>
            <a:schemeClr val="bg2">
              <a:lumMod val="90000"/>
            </a:schemeClr>
          </a:solidFill>
          <a:ln>
            <a:solidFill>
              <a:schemeClr val="accent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3" name="Rectangle 52"/>
          <p:cNvSpPr/>
          <p:nvPr/>
        </p:nvSpPr>
        <p:spPr bwMode="auto">
          <a:xfrm>
            <a:off x="4718878" y="3428790"/>
            <a:ext cx="1235643" cy="48182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en-US" sz="900" dirty="0" smtClean="0">
                <a:solidFill>
                  <a:srgbClr val="4B90CF"/>
                </a:solidFill>
              </a:rPr>
              <a:t>Custom Protocols</a:t>
            </a:r>
            <a:endParaRPr lang="en-US" sz="900" dirty="0">
              <a:solidFill>
                <a:srgbClr val="4B90CF"/>
              </a:solidFill>
            </a:endParaRPr>
          </a:p>
        </p:txBody>
      </p:sp>
      <p:sp>
        <p:nvSpPr>
          <p:cNvPr id="54" name="Rectangle 53"/>
          <p:cNvSpPr/>
          <p:nvPr/>
        </p:nvSpPr>
        <p:spPr bwMode="auto">
          <a:xfrm rot="16200000">
            <a:off x="617999" y="2360897"/>
            <a:ext cx="861574" cy="412750"/>
          </a:xfrm>
          <a:prstGeom prst="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en-US" sz="900" dirty="0" smtClean="0">
                <a:solidFill>
                  <a:srgbClr val="FFFFFF"/>
                </a:solidFill>
              </a:rPr>
              <a:t>Updates</a:t>
            </a:r>
          </a:p>
          <a:p>
            <a:pPr algn="ctr">
              <a:defRPr/>
            </a:pPr>
            <a:r>
              <a:rPr lang="en-US" sz="900" dirty="0" smtClean="0">
                <a:solidFill>
                  <a:srgbClr val="FFFFFF"/>
                </a:solidFill>
              </a:rPr>
              <a:t>Management</a:t>
            </a:r>
            <a:endParaRPr lang="en-US" sz="900" dirty="0">
              <a:solidFill>
                <a:srgbClr val="FFFFFF"/>
              </a:solidFill>
            </a:endParaRPr>
          </a:p>
        </p:txBody>
      </p:sp>
      <p:sp>
        <p:nvSpPr>
          <p:cNvPr id="55" name="Rectangle 54"/>
          <p:cNvSpPr/>
          <p:nvPr/>
        </p:nvSpPr>
        <p:spPr bwMode="auto">
          <a:xfrm rot="16200000">
            <a:off x="551623" y="1395697"/>
            <a:ext cx="994326" cy="412750"/>
          </a:xfrm>
          <a:prstGeom prst="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en-US" sz="900" dirty="0" smtClean="0">
                <a:solidFill>
                  <a:srgbClr val="FFFFFF"/>
                </a:solidFill>
              </a:rPr>
              <a:t>Remote Access</a:t>
            </a:r>
          </a:p>
        </p:txBody>
      </p:sp>
      <p:sp>
        <p:nvSpPr>
          <p:cNvPr id="47" name="Rectangle 46"/>
          <p:cNvSpPr/>
          <p:nvPr/>
        </p:nvSpPr>
        <p:spPr>
          <a:xfrm>
            <a:off x="2137020" y="5159588"/>
            <a:ext cx="1468755" cy="203517"/>
          </a:xfrm>
          <a:prstGeom prst="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en-US" sz="900" dirty="0" smtClean="0">
                <a:solidFill>
                  <a:srgbClr val="FFFFFF"/>
                </a:solidFill>
              </a:rPr>
              <a:t>Java USB HID APIs</a:t>
            </a:r>
            <a:endParaRPr lang="en-US" sz="900" dirty="0">
              <a:solidFill>
                <a:srgbClr val="FFFFFF"/>
              </a:solidFill>
            </a:endParaRPr>
          </a:p>
        </p:txBody>
      </p:sp>
      <p:sp>
        <p:nvSpPr>
          <p:cNvPr id="51" name="Rectangle 50"/>
          <p:cNvSpPr/>
          <p:nvPr/>
        </p:nvSpPr>
        <p:spPr>
          <a:xfrm>
            <a:off x="3703086" y="5159588"/>
            <a:ext cx="1468755" cy="203517"/>
          </a:xfrm>
          <a:prstGeom prst="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en-US" sz="900" dirty="0" smtClean="0">
                <a:solidFill>
                  <a:srgbClr val="FFFFFF"/>
                </a:solidFill>
              </a:rPr>
              <a:t>javax.bluetooth / BLE</a:t>
            </a:r>
            <a:endParaRPr lang="en-US" sz="900" dirty="0">
              <a:solidFill>
                <a:srgbClr val="FFFFFF"/>
              </a:solidFill>
            </a:endParaRPr>
          </a:p>
        </p:txBody>
      </p:sp>
      <p:sp>
        <p:nvSpPr>
          <p:cNvPr id="52" name="Rectangle 51"/>
          <p:cNvSpPr/>
          <p:nvPr/>
        </p:nvSpPr>
        <p:spPr>
          <a:xfrm>
            <a:off x="578886" y="5159588"/>
            <a:ext cx="1468755" cy="203517"/>
          </a:xfrm>
          <a:prstGeom prst="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en-US" sz="900" dirty="0" smtClean="0">
                <a:solidFill>
                  <a:srgbClr val="FFFFFF"/>
                </a:solidFill>
              </a:rPr>
              <a:t>javax.smartcardio</a:t>
            </a:r>
            <a:endParaRPr lang="en-US" sz="900" dirty="0">
              <a:solidFill>
                <a:srgbClr val="FFFFFF"/>
              </a:solidFill>
            </a:endParaRPr>
          </a:p>
        </p:txBody>
      </p:sp>
      <p:sp>
        <p:nvSpPr>
          <p:cNvPr id="56" name="Rectangle 55"/>
          <p:cNvSpPr/>
          <p:nvPr/>
        </p:nvSpPr>
        <p:spPr>
          <a:xfrm>
            <a:off x="475699" y="4028151"/>
            <a:ext cx="6348413" cy="537102"/>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defRPr/>
            </a:pPr>
            <a:endParaRPr lang="en-US" sz="900" dirty="0">
              <a:solidFill>
                <a:schemeClr val="tx1"/>
              </a:solidFill>
            </a:endParaRPr>
          </a:p>
        </p:txBody>
      </p:sp>
      <p:sp>
        <p:nvSpPr>
          <p:cNvPr id="57" name="Rectangle 56"/>
          <p:cNvSpPr/>
          <p:nvPr/>
        </p:nvSpPr>
        <p:spPr>
          <a:xfrm>
            <a:off x="475699" y="4032913"/>
            <a:ext cx="5832475" cy="23018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defRPr/>
            </a:pPr>
            <a:r>
              <a:rPr lang="en-US" sz="1100" b="1" dirty="0" smtClean="0">
                <a:solidFill>
                  <a:srgbClr val="FFFFFF"/>
                </a:solidFill>
              </a:rPr>
              <a:t>Security</a:t>
            </a:r>
            <a:endParaRPr lang="en-US" sz="1100" b="1" dirty="0">
              <a:solidFill>
                <a:srgbClr val="FFFFFF"/>
              </a:solidFill>
            </a:endParaRPr>
          </a:p>
        </p:txBody>
      </p:sp>
      <p:sp>
        <p:nvSpPr>
          <p:cNvPr id="58" name="Rectangle 57"/>
          <p:cNvSpPr/>
          <p:nvPr/>
        </p:nvSpPr>
        <p:spPr>
          <a:xfrm>
            <a:off x="574124" y="4298026"/>
            <a:ext cx="1468755" cy="203517"/>
          </a:xfrm>
          <a:prstGeom prst="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en-US" sz="900" dirty="0" smtClean="0">
                <a:solidFill>
                  <a:srgbClr val="FFFFFF"/>
                </a:solidFill>
              </a:rPr>
              <a:t>Security Manager</a:t>
            </a:r>
            <a:endParaRPr lang="en-US" sz="900" dirty="0">
              <a:solidFill>
                <a:srgbClr val="FFFFFF"/>
              </a:solidFill>
            </a:endParaRPr>
          </a:p>
        </p:txBody>
      </p:sp>
      <p:sp>
        <p:nvSpPr>
          <p:cNvPr id="59" name="Rectangle 58"/>
          <p:cNvSpPr/>
          <p:nvPr/>
        </p:nvSpPr>
        <p:spPr>
          <a:xfrm>
            <a:off x="2145938" y="4294996"/>
            <a:ext cx="1455075" cy="207310"/>
          </a:xfrm>
          <a:prstGeom prst="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en-US" sz="900" dirty="0" smtClean="0">
                <a:solidFill>
                  <a:srgbClr val="FFFFFF"/>
                </a:solidFill>
              </a:rPr>
              <a:t>Certificate Manager</a:t>
            </a:r>
            <a:endParaRPr lang="en-US" sz="900" dirty="0">
              <a:solidFill>
                <a:srgbClr val="FFFFFF"/>
              </a:solidFill>
            </a:endParaRPr>
          </a:p>
        </p:txBody>
      </p:sp>
      <p:sp>
        <p:nvSpPr>
          <p:cNvPr id="60" name="Rectangle 59"/>
          <p:cNvSpPr/>
          <p:nvPr/>
        </p:nvSpPr>
        <p:spPr>
          <a:xfrm>
            <a:off x="3702649" y="4298789"/>
            <a:ext cx="1468755" cy="203517"/>
          </a:xfrm>
          <a:prstGeom prst="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en-US" sz="900" dirty="0" smtClean="0">
                <a:solidFill>
                  <a:srgbClr val="FFFFFF"/>
                </a:solidFill>
              </a:rPr>
              <a:t>SSL Manager</a:t>
            </a:r>
            <a:endParaRPr lang="en-US" sz="900" dirty="0">
              <a:solidFill>
                <a:srgbClr val="FFFFFF"/>
              </a:solidFill>
            </a:endParaRPr>
          </a:p>
        </p:txBody>
      </p:sp>
      <p:sp>
        <p:nvSpPr>
          <p:cNvPr id="61" name="Rectangle 60"/>
          <p:cNvSpPr/>
          <p:nvPr/>
        </p:nvSpPr>
        <p:spPr>
          <a:xfrm>
            <a:off x="5267925" y="4298789"/>
            <a:ext cx="1468755" cy="203517"/>
          </a:xfrm>
          <a:prstGeom prst="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en-US" sz="900" dirty="0" smtClean="0">
                <a:solidFill>
                  <a:srgbClr val="FFFFFF"/>
                </a:solidFill>
              </a:rPr>
              <a:t>Provisioning</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2660" y="635150"/>
            <a:ext cx="1286694" cy="5863080"/>
          </a:xfrm>
          <a:prstGeom prst="rect">
            <a:avLst/>
          </a:prstGeom>
        </p:spPr>
      </p:pic>
    </p:spTree>
    <p:extLst>
      <p:ext uri="{BB962C8B-B14F-4D97-AF65-F5344CB8AC3E}">
        <p14:creationId xmlns:p14="http://schemas.microsoft.com/office/powerpoint/2010/main" val="3423949221"/>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ETH_PPoint-4">
  <a:themeElements>
    <a:clrScheme name="EUROTECH COMPANY COLORS final">
      <a:dk1>
        <a:srgbClr val="6E7178"/>
      </a:dk1>
      <a:lt1>
        <a:srgbClr val="FFFFFF"/>
      </a:lt1>
      <a:dk2>
        <a:srgbClr val="4B90CF"/>
      </a:dk2>
      <a:lt2>
        <a:srgbClr val="E8EBED"/>
      </a:lt2>
      <a:accent1>
        <a:srgbClr val="FFFFFF"/>
      </a:accent1>
      <a:accent2>
        <a:srgbClr val="5B3439"/>
      </a:accent2>
      <a:accent3>
        <a:srgbClr val="515E26"/>
      </a:accent3>
      <a:accent4>
        <a:srgbClr val="00377A"/>
      </a:accent4>
      <a:accent5>
        <a:srgbClr val="74A0CA"/>
      </a:accent5>
      <a:accent6>
        <a:srgbClr val="76C5C3"/>
      </a:accent6>
      <a:hlink>
        <a:srgbClr val="00377A"/>
      </a:hlink>
      <a:folHlink>
        <a:srgbClr val="CCCCCC"/>
      </a:folHlink>
    </a:clrScheme>
    <a:fontScheme name="2_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ETH_PPoint-4">
  <a:themeElements>
    <a:clrScheme name="EUROTECH COMPANY COLORS final">
      <a:dk1>
        <a:srgbClr val="6E7178"/>
      </a:dk1>
      <a:lt1>
        <a:srgbClr val="FFFFFF"/>
      </a:lt1>
      <a:dk2>
        <a:srgbClr val="4B90CF"/>
      </a:dk2>
      <a:lt2>
        <a:srgbClr val="E8EBED"/>
      </a:lt2>
      <a:accent1>
        <a:srgbClr val="FFFFFF"/>
      </a:accent1>
      <a:accent2>
        <a:srgbClr val="5B3439"/>
      </a:accent2>
      <a:accent3>
        <a:srgbClr val="515E26"/>
      </a:accent3>
      <a:accent4>
        <a:srgbClr val="00377A"/>
      </a:accent4>
      <a:accent5>
        <a:srgbClr val="74A0CA"/>
      </a:accent5>
      <a:accent6>
        <a:srgbClr val="76C5C3"/>
      </a:accent6>
      <a:hlink>
        <a:srgbClr val="00377A"/>
      </a:hlink>
      <a:folHlink>
        <a:srgbClr val="CCCCCC"/>
      </a:folHlink>
    </a:clrScheme>
    <a:fontScheme name="2_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5_ETH_PPoint-4">
  <a:themeElements>
    <a:clrScheme name="EUROTECH COMPANY COLORS final">
      <a:dk1>
        <a:srgbClr val="6E7178"/>
      </a:dk1>
      <a:lt1>
        <a:srgbClr val="FFFFFF"/>
      </a:lt1>
      <a:dk2>
        <a:srgbClr val="4B90CF"/>
      </a:dk2>
      <a:lt2>
        <a:srgbClr val="E8EBED"/>
      </a:lt2>
      <a:accent1>
        <a:srgbClr val="FFFFFF"/>
      </a:accent1>
      <a:accent2>
        <a:srgbClr val="5B3439"/>
      </a:accent2>
      <a:accent3>
        <a:srgbClr val="515E26"/>
      </a:accent3>
      <a:accent4>
        <a:srgbClr val="00377A"/>
      </a:accent4>
      <a:accent5>
        <a:srgbClr val="74A0CA"/>
      </a:accent5>
      <a:accent6>
        <a:srgbClr val="76C5C3"/>
      </a:accent6>
      <a:hlink>
        <a:srgbClr val="00377A"/>
      </a:hlink>
      <a:folHlink>
        <a:srgbClr val="CCCCCC"/>
      </a:folHlink>
    </a:clrScheme>
    <a:fontScheme name="2_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ETH_PPoint-4">
  <a:themeElements>
    <a:clrScheme name="EUROTECH COMPANY COLORS final">
      <a:dk1>
        <a:srgbClr val="6E7178"/>
      </a:dk1>
      <a:lt1>
        <a:srgbClr val="FFFFFF"/>
      </a:lt1>
      <a:dk2>
        <a:srgbClr val="4B90CF"/>
      </a:dk2>
      <a:lt2>
        <a:srgbClr val="E8EBED"/>
      </a:lt2>
      <a:accent1>
        <a:srgbClr val="FFFFFF"/>
      </a:accent1>
      <a:accent2>
        <a:srgbClr val="5B3439"/>
      </a:accent2>
      <a:accent3>
        <a:srgbClr val="515E26"/>
      </a:accent3>
      <a:accent4>
        <a:srgbClr val="00377A"/>
      </a:accent4>
      <a:accent5>
        <a:srgbClr val="74A0CA"/>
      </a:accent5>
      <a:accent6>
        <a:srgbClr val="76C5C3"/>
      </a:accent6>
      <a:hlink>
        <a:srgbClr val="00377A"/>
      </a:hlink>
      <a:folHlink>
        <a:srgbClr val="CCCCCC"/>
      </a:folHlink>
    </a:clrScheme>
    <a:fontScheme name="2_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ETH_PPoint-4">
  <a:themeElements>
    <a:clrScheme name="EUROTECH COMPANY COLORS final">
      <a:dk1>
        <a:srgbClr val="6E7178"/>
      </a:dk1>
      <a:lt1>
        <a:srgbClr val="FFFFFF"/>
      </a:lt1>
      <a:dk2>
        <a:srgbClr val="4B90CF"/>
      </a:dk2>
      <a:lt2>
        <a:srgbClr val="E8EBED"/>
      </a:lt2>
      <a:accent1>
        <a:srgbClr val="FFFFFF"/>
      </a:accent1>
      <a:accent2>
        <a:srgbClr val="5B3439"/>
      </a:accent2>
      <a:accent3>
        <a:srgbClr val="515E26"/>
      </a:accent3>
      <a:accent4>
        <a:srgbClr val="00377A"/>
      </a:accent4>
      <a:accent5>
        <a:srgbClr val="74A0CA"/>
      </a:accent5>
      <a:accent6>
        <a:srgbClr val="76C5C3"/>
      </a:accent6>
      <a:hlink>
        <a:srgbClr val="00377A"/>
      </a:hlink>
      <a:folHlink>
        <a:srgbClr val="CCCCCC"/>
      </a:folHlink>
    </a:clrScheme>
    <a:fontScheme name="2_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Eurotech_PPT_template_final_Jan11">
  <a:themeElements>
    <a:clrScheme name="Smart Art">
      <a:dk1>
        <a:srgbClr val="FFFFFF"/>
      </a:dk1>
      <a:lt1>
        <a:srgbClr val="FFFFFF"/>
      </a:lt1>
      <a:dk2>
        <a:srgbClr val="4B90CF"/>
      </a:dk2>
      <a:lt2>
        <a:srgbClr val="E8EBED"/>
      </a:lt2>
      <a:accent1>
        <a:srgbClr val="4B90CF"/>
      </a:accent1>
      <a:accent2>
        <a:srgbClr val="5B3439"/>
      </a:accent2>
      <a:accent3>
        <a:srgbClr val="515E26"/>
      </a:accent3>
      <a:accent4>
        <a:srgbClr val="00377A"/>
      </a:accent4>
      <a:accent5>
        <a:srgbClr val="74A0CA"/>
      </a:accent5>
      <a:accent6>
        <a:srgbClr val="76C5C3"/>
      </a:accent6>
      <a:hlink>
        <a:srgbClr val="00377A"/>
      </a:hlink>
      <a:folHlink>
        <a:srgbClr val="CCCCCC"/>
      </a:folHlink>
    </a:clrScheme>
    <a:fontScheme name="COMPANY Font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4572</TotalTime>
  <Words>1614</Words>
  <Application>Microsoft Macintosh PowerPoint</Application>
  <PresentationFormat>On-screen Show (4:3)</PresentationFormat>
  <Paragraphs>415</Paragraphs>
  <Slides>25</Slides>
  <Notes>8</Notes>
  <HiddenSlides>1</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25</vt:i4>
      </vt:variant>
    </vt:vector>
  </HeadingPairs>
  <TitlesOfParts>
    <vt:vector size="39" baseType="lpstr">
      <vt:lpstr>Calibri</vt:lpstr>
      <vt:lpstr>Geneva</vt:lpstr>
      <vt:lpstr>MS PGothic</vt:lpstr>
      <vt:lpstr>ＭＳ Ｐゴシック</vt:lpstr>
      <vt:lpstr>Neo Sans Std Medium</vt:lpstr>
      <vt:lpstr>Verdana</vt:lpstr>
      <vt:lpstr>ヒラギノ角ゴ Pro W3</vt:lpstr>
      <vt:lpstr>Arial</vt:lpstr>
      <vt:lpstr>ETH_PPoint-4</vt:lpstr>
      <vt:lpstr>6_ETH_PPoint-4</vt:lpstr>
      <vt:lpstr>15_ETH_PPoint-4</vt:lpstr>
      <vt:lpstr>3_ETH_PPoint-4</vt:lpstr>
      <vt:lpstr>1_ETH_PPoint-4</vt:lpstr>
      <vt:lpstr>Eurotech_PPT_template_final_Jan11</vt:lpstr>
      <vt:lpstr>CON5364 Security on Java-based IoT Gateways</vt:lpstr>
      <vt:lpstr>Disclaimer</vt:lpstr>
      <vt:lpstr>Agenda</vt:lpstr>
      <vt:lpstr>IoT Security </vt:lpstr>
      <vt:lpstr>Reference IoT Architecture</vt:lpstr>
      <vt:lpstr>IoT Gateways</vt:lpstr>
      <vt:lpstr>Security Threats for IoT Gateways</vt:lpstr>
      <vt:lpstr>Eclipse Kura</vt:lpstr>
      <vt:lpstr>Eclipse Kura</vt:lpstr>
      <vt:lpstr>Information Security</vt:lpstr>
      <vt:lpstr>Eclipse Kura Security Model</vt:lpstr>
      <vt:lpstr>Everyware Software Framework (ESF)</vt:lpstr>
      <vt:lpstr>ESF Advanced Security</vt:lpstr>
      <vt:lpstr>ESF Security Features</vt:lpstr>
      <vt:lpstr>ESF Security Features</vt:lpstr>
      <vt:lpstr>ESF Security Features</vt:lpstr>
      <vt:lpstr>ESF Security Features</vt:lpstr>
      <vt:lpstr>ESF Remote Management</vt:lpstr>
      <vt:lpstr>ESF Remote Management</vt:lpstr>
      <vt:lpstr>ESF Remote Management</vt:lpstr>
      <vt:lpstr>Everyware Cloud</vt:lpstr>
      <vt:lpstr>DNSSec</vt:lpstr>
      <vt:lpstr>DNSSec</vt:lpstr>
      <vt:lpstr>Summary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Eurotech</dc:title>
  <dc:creator>Barbaro, Andrea</dc:creator>
  <cp:lastModifiedBy>Carrer, Marco</cp:lastModifiedBy>
  <cp:revision>121</cp:revision>
  <dcterms:created xsi:type="dcterms:W3CDTF">2013-11-22T14:27:16Z</dcterms:created>
  <dcterms:modified xsi:type="dcterms:W3CDTF">2015-10-23T10:01:15Z</dcterms:modified>
</cp:coreProperties>
</file>