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handoutMasterIdLst>
    <p:handoutMasterId r:id="rId61"/>
  </p:handoutMasterIdLst>
  <p:sldIdLst>
    <p:sldId id="365" r:id="rId2"/>
    <p:sldId id="354" r:id="rId3"/>
    <p:sldId id="383" r:id="rId4"/>
    <p:sldId id="385" r:id="rId5"/>
    <p:sldId id="256" r:id="rId6"/>
    <p:sldId id="260" r:id="rId7"/>
    <p:sldId id="392" r:id="rId8"/>
    <p:sldId id="395" r:id="rId9"/>
    <p:sldId id="408" r:id="rId10"/>
    <p:sldId id="400" r:id="rId11"/>
    <p:sldId id="344" r:id="rId12"/>
    <p:sldId id="346" r:id="rId13"/>
    <p:sldId id="387" r:id="rId14"/>
    <p:sldId id="439" r:id="rId15"/>
    <p:sldId id="440" r:id="rId16"/>
    <p:sldId id="403" r:id="rId17"/>
    <p:sldId id="409" r:id="rId18"/>
    <p:sldId id="410" r:id="rId19"/>
    <p:sldId id="411" r:id="rId20"/>
    <p:sldId id="413" r:id="rId21"/>
    <p:sldId id="417" r:id="rId22"/>
    <p:sldId id="418" r:id="rId23"/>
    <p:sldId id="412" r:id="rId24"/>
    <p:sldId id="404" r:id="rId25"/>
    <p:sldId id="419" r:id="rId26"/>
    <p:sldId id="420" r:id="rId27"/>
    <p:sldId id="421" r:id="rId28"/>
    <p:sldId id="422" r:id="rId29"/>
    <p:sldId id="423" r:id="rId30"/>
    <p:sldId id="388" r:id="rId31"/>
    <p:sldId id="389" r:id="rId32"/>
    <p:sldId id="424" r:id="rId33"/>
    <p:sldId id="390" r:id="rId34"/>
    <p:sldId id="425" r:id="rId35"/>
    <p:sldId id="426" r:id="rId36"/>
    <p:sldId id="427" r:id="rId37"/>
    <p:sldId id="391" r:id="rId38"/>
    <p:sldId id="428" r:id="rId39"/>
    <p:sldId id="430" r:id="rId40"/>
    <p:sldId id="432" r:id="rId41"/>
    <p:sldId id="431" r:id="rId42"/>
    <p:sldId id="433" r:id="rId43"/>
    <p:sldId id="434" r:id="rId44"/>
    <p:sldId id="435" r:id="rId45"/>
    <p:sldId id="396" r:id="rId46"/>
    <p:sldId id="429" r:id="rId47"/>
    <p:sldId id="436" r:id="rId48"/>
    <p:sldId id="438" r:id="rId49"/>
    <p:sldId id="437" r:id="rId50"/>
    <p:sldId id="442" r:id="rId51"/>
    <p:sldId id="345" r:id="rId52"/>
    <p:sldId id="386" r:id="rId53"/>
    <p:sldId id="398" r:id="rId54"/>
    <p:sldId id="290" r:id="rId55"/>
    <p:sldId id="366" r:id="rId56"/>
    <p:sldId id="289" r:id="rId57"/>
    <p:sldId id="358" r:id="rId58"/>
    <p:sldId id="288" r:id="rId59"/>
  </p:sldIdLst>
  <p:sldSz cx="12188825" cy="6858000"/>
  <p:notesSz cx="6985000" cy="9283700"/>
  <p:custDataLst>
    <p:tags r:id="rId6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orient="horz" pos="3744">
          <p15:clr>
            <a:srgbClr val="A4A3A4"/>
          </p15:clr>
        </p15:guide>
        <p15:guide id="3" orient="horz" pos="960">
          <p15:clr>
            <a:srgbClr val="A4A3A4"/>
          </p15:clr>
        </p15:guide>
        <p15:guide id="4" orient="horz" pos="1248">
          <p15:clr>
            <a:srgbClr val="A4A3A4"/>
          </p15:clr>
        </p15:guide>
        <p15:guide id="5" pos="3839">
          <p15:clr>
            <a:srgbClr val="A4A3A4"/>
          </p15:clr>
        </p15:guide>
        <p15:guide id="6" pos="7343">
          <p15:clr>
            <a:srgbClr val="A4A3A4"/>
          </p15:clr>
        </p15:guide>
        <p15:guide id="7" pos="335">
          <p15:clr>
            <a:srgbClr val="A4A3A4"/>
          </p15:clr>
        </p15:guide>
      </p15:sldGuideLst>
    </p:ext>
    <p:ext uri="{2D200454-40CA-4A62-9FC3-DE9A4176ACB9}">
      <p15:notesGuideLst xmlns="" xmlns:p15="http://schemas.microsoft.com/office/powerpoint/2012/main">
        <p15:guide id="1" orient="horz" pos="2924" userDrawn="1">
          <p15:clr>
            <a:srgbClr val="A4A3A4"/>
          </p15:clr>
        </p15:guide>
        <p15:guide id="2" pos="220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0000"/>
    <a:srgbClr val="41555E"/>
    <a:srgbClr val="46575E"/>
    <a:srgbClr val="5382A1"/>
    <a:srgbClr val="8DA6B1"/>
    <a:srgbClr val="61808E"/>
    <a:srgbClr val="BBCAD0"/>
    <a:srgbClr val="D1DBE0"/>
    <a:srgbClr val="E8EDEF"/>
    <a:srgbClr val="232C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C083E6E3-FA7D-4D7B-A595-EF9225AFEA8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23" autoAdjust="0"/>
    <p:restoredTop sz="92948" autoAdjust="0"/>
  </p:normalViewPr>
  <p:slideViewPr>
    <p:cSldViewPr snapToGrid="0">
      <p:cViewPr>
        <p:scale>
          <a:sx n="103" d="100"/>
          <a:sy n="103" d="100"/>
        </p:scale>
        <p:origin x="-592" y="72"/>
      </p:cViewPr>
      <p:guideLst>
        <p:guide orient="horz" pos="2160"/>
        <p:guide orient="horz" pos="3744"/>
        <p:guide orient="horz" pos="1248"/>
        <p:guide orient="horz" pos="960"/>
        <p:guide pos="3839"/>
        <p:guide pos="7343"/>
        <p:guide pos="335"/>
      </p:guideLst>
    </p:cSldViewPr>
  </p:slideViewPr>
  <p:outlineViewPr>
    <p:cViewPr>
      <p:scale>
        <a:sx n="33" d="100"/>
        <a:sy n="33" d="100"/>
      </p:scale>
      <p:origin x="0" y="19746"/>
    </p:cViewPr>
  </p:outlineViewPr>
  <p:notesTextViewPr>
    <p:cViewPr>
      <p:scale>
        <a:sx n="1" d="1"/>
        <a:sy n="1" d="1"/>
      </p:scale>
      <p:origin x="0" y="0"/>
    </p:cViewPr>
  </p:notesTextViewPr>
  <p:sorterViewPr>
    <p:cViewPr>
      <p:scale>
        <a:sx n="93" d="100"/>
        <a:sy n="93" d="100"/>
      </p:scale>
      <p:origin x="0" y="10640"/>
    </p:cViewPr>
  </p:sorterViewPr>
  <p:notesViewPr>
    <p:cSldViewPr snapToGrid="0">
      <p:cViewPr varScale="1">
        <p:scale>
          <a:sx n="112" d="100"/>
          <a:sy n="112" d="100"/>
        </p:scale>
        <p:origin x="-2984" y="-120"/>
      </p:cViewPr>
      <p:guideLst>
        <p:guide orient="horz" pos="2924"/>
        <p:guide pos="220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tags" Target="tags/tag1.xml"/><Relationship Id="rId64" Type="http://schemas.openxmlformats.org/officeDocument/2006/relationships/presProps" Target="presProps.xml"/><Relationship Id="rId65" Type="http://schemas.openxmlformats.org/officeDocument/2006/relationships/viewProps" Target="viewProps.xml"/><Relationship Id="rId66" Type="http://schemas.openxmlformats.org/officeDocument/2006/relationships/theme" Target="theme/theme1.xml"/><Relationship Id="rId67"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notesMaster" Target="notesMasters/notesMaster1.xml"/><Relationship Id="rId61" Type="http://schemas.openxmlformats.org/officeDocument/2006/relationships/handoutMaster" Target="handoutMasters/handoutMaster1.xml"/><Relationship Id="rId62" Type="http://schemas.openxmlformats.org/officeDocument/2006/relationships/printerSettings" Target="printerSettings/printerSettings1.bin"/><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1" tIns="46476" rIns="92951" bIns="46476" rtlCol="0"/>
          <a:lstStyle>
            <a:lvl1pPr algn="l">
              <a:defRPr sz="1200"/>
            </a:lvl1pPr>
          </a:lstStyle>
          <a:p>
            <a:endParaRPr/>
          </a:p>
        </p:txBody>
      </p:sp>
      <p:sp>
        <p:nvSpPr>
          <p:cNvPr id="3" name="Date Placeholder 2"/>
          <p:cNvSpPr>
            <a:spLocks noGrp="1"/>
          </p:cNvSpPr>
          <p:nvPr>
            <p:ph type="dt" sz="quarter" idx="1"/>
          </p:nvPr>
        </p:nvSpPr>
        <p:spPr>
          <a:xfrm>
            <a:off x="3956550" y="0"/>
            <a:ext cx="3026833" cy="464185"/>
          </a:xfrm>
          <a:prstGeom prst="rect">
            <a:avLst/>
          </a:prstGeom>
        </p:spPr>
        <p:txBody>
          <a:bodyPr vert="horz" lIns="92951" tIns="46476" rIns="92951" bIns="46476" rtlCol="0"/>
          <a:lstStyle>
            <a:lvl1pPr algn="r">
              <a:defRPr sz="1200"/>
            </a:lvl1pPr>
          </a:lstStyle>
          <a:p>
            <a:fld id="{1E821AA6-70BE-4FDE-A8DC-DB381A688FD8}" type="datetimeFigureOut">
              <a:rPr lang="en-US"/>
              <a:pPr/>
              <a:t>15-10-26</a:t>
            </a:fld>
            <a:endParaRPr/>
          </a:p>
        </p:txBody>
      </p:sp>
      <p:sp>
        <p:nvSpPr>
          <p:cNvPr id="4" name="Footer Placeholder 3"/>
          <p:cNvSpPr>
            <a:spLocks noGrp="1"/>
          </p:cNvSpPr>
          <p:nvPr>
            <p:ph type="ftr" sz="quarter" idx="2"/>
          </p:nvPr>
        </p:nvSpPr>
        <p:spPr>
          <a:xfrm>
            <a:off x="0" y="8817905"/>
            <a:ext cx="3026833" cy="464185"/>
          </a:xfrm>
          <a:prstGeom prst="rect">
            <a:avLst/>
          </a:prstGeom>
        </p:spPr>
        <p:txBody>
          <a:bodyPr vert="horz" lIns="92951" tIns="46476" rIns="92951" bIns="46476" rtlCol="0" anchor="b"/>
          <a:lstStyle>
            <a:lvl1pPr algn="l">
              <a:defRPr sz="1200"/>
            </a:lvl1pPr>
          </a:lstStyle>
          <a:p>
            <a:endParaRPr/>
          </a:p>
        </p:txBody>
      </p:sp>
      <p:sp>
        <p:nvSpPr>
          <p:cNvPr id="5" name="Slide Number Placeholder 4"/>
          <p:cNvSpPr>
            <a:spLocks noGrp="1"/>
          </p:cNvSpPr>
          <p:nvPr>
            <p:ph type="sldNum" sz="quarter" idx="3"/>
          </p:nvPr>
        </p:nvSpPr>
        <p:spPr>
          <a:xfrm>
            <a:off x="3956550" y="8817905"/>
            <a:ext cx="3026833" cy="464185"/>
          </a:xfrm>
          <a:prstGeom prst="rect">
            <a:avLst/>
          </a:prstGeom>
        </p:spPr>
        <p:txBody>
          <a:bodyPr vert="horz" lIns="92951" tIns="46476" rIns="92951" bIns="46476" rtlCol="0" anchor="b"/>
          <a:lstStyle>
            <a:lvl1pPr algn="r">
              <a:defRPr sz="1200"/>
            </a:lvl1pPr>
          </a:lstStyle>
          <a:p>
            <a:fld id="{197E47EA-D299-42CE-88BF-4E1035596DA5}" type="slidenum">
              <a:rPr/>
              <a:pPr/>
              <a:t>‹#›</a:t>
            </a:fld>
            <a:endParaRPr/>
          </a:p>
        </p:txBody>
      </p:sp>
    </p:spTree>
    <p:extLst>
      <p:ext uri="{BB962C8B-B14F-4D97-AF65-F5344CB8AC3E}">
        <p14:creationId xmlns:p14="http://schemas.microsoft.com/office/powerpoint/2010/main" val="19668118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396875" y="387350"/>
            <a:ext cx="4640263" cy="2611438"/>
          </a:xfrm>
          <a:prstGeom prst="rect">
            <a:avLst/>
          </a:prstGeom>
          <a:noFill/>
          <a:ln w="12700">
            <a:solidFill>
              <a:prstClr val="black"/>
            </a:solidFill>
          </a:ln>
        </p:spPr>
        <p:txBody>
          <a:bodyPr vert="horz" lIns="92951" tIns="46476" rIns="92951" bIns="46476" rtlCol="0" anchor="ctr"/>
          <a:lstStyle/>
          <a:p>
            <a:endParaRPr/>
          </a:p>
        </p:txBody>
      </p:sp>
      <p:sp>
        <p:nvSpPr>
          <p:cNvPr id="5" name="Notes Placeholder 4"/>
          <p:cNvSpPr>
            <a:spLocks noGrp="1"/>
          </p:cNvSpPr>
          <p:nvPr>
            <p:ph type="body" sz="quarter" idx="3"/>
          </p:nvPr>
        </p:nvSpPr>
        <p:spPr>
          <a:xfrm>
            <a:off x="388057" y="3171931"/>
            <a:ext cx="6208889" cy="5415492"/>
          </a:xfrm>
          <a:prstGeom prst="rect">
            <a:avLst/>
          </a:prstGeom>
        </p:spPr>
        <p:txBody>
          <a:bodyPr vert="horz" lIns="0" tIns="0" rIns="0" bIns="92951" rtlCol="0">
            <a:normAutofit/>
          </a:body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388055" y="8742152"/>
            <a:ext cx="4734278" cy="230481"/>
          </a:xfrm>
          <a:prstGeom prst="rect">
            <a:avLst/>
          </a:prstGeom>
        </p:spPr>
        <p:txBody>
          <a:bodyPr vert="horz" lIns="92951" tIns="46476" rIns="92951" bIns="46476" rtlCol="0" anchor="b"/>
          <a:lstStyle>
            <a:lvl1pPr algn="l">
              <a:defRPr sz="1200"/>
            </a:lvl1pPr>
          </a:lstStyle>
          <a:p>
            <a:endParaRPr/>
          </a:p>
        </p:txBody>
      </p:sp>
      <p:sp>
        <p:nvSpPr>
          <p:cNvPr id="7" name="Slide Number Placeholder 6"/>
          <p:cNvSpPr>
            <a:spLocks noGrp="1"/>
          </p:cNvSpPr>
          <p:nvPr>
            <p:ph type="sldNum" sz="quarter" idx="5"/>
          </p:nvPr>
        </p:nvSpPr>
        <p:spPr>
          <a:xfrm>
            <a:off x="5820833" y="8742152"/>
            <a:ext cx="776111" cy="230481"/>
          </a:xfrm>
          <a:prstGeom prst="rect">
            <a:avLst/>
          </a:prstGeom>
        </p:spPr>
        <p:txBody>
          <a:bodyPr vert="horz" lIns="92951" tIns="46476" rIns="92951" bIns="46476" rtlCol="0" anchor="b"/>
          <a:lstStyle>
            <a:lvl1pPr algn="r">
              <a:defRPr sz="1200"/>
            </a:lvl1pPr>
          </a:lstStyle>
          <a:p>
            <a:fld id="{8C72D9AE-7182-4680-8F79-479C4181FF08}" type="slidenum">
              <a:rPr/>
              <a:pPr/>
              <a:t>‹#›</a:t>
            </a:fld>
            <a:endParaRPr/>
          </a:p>
        </p:txBody>
      </p:sp>
    </p:spTree>
    <p:extLst>
      <p:ext uri="{BB962C8B-B14F-4D97-AF65-F5344CB8AC3E}">
        <p14:creationId xmlns:p14="http://schemas.microsoft.com/office/powerpoint/2010/main" val="973114905"/>
      </p:ext>
    </p:extLst>
  </p:cSld>
  <p:clrMap bg1="lt1" tx1="dk1" bg2="lt2" tx2="dk2" accent1="accent1" accent2="accent2" accent3="accent3" accent4="accent4" accent5="accent5" accent6="accent6" hlink="hlink" folHlink="folHlink"/>
  <p:notesStyle>
    <a:lvl1pPr marL="0" algn="l" defTabSz="914400" rtl="0" eaLnBrk="1" latinLnBrk="0" hangingPunct="1">
      <a:spcBef>
        <a:spcPts val="600"/>
      </a:spcBef>
      <a:defRPr sz="1100" kern="1200">
        <a:solidFill>
          <a:srgbClr val="232C2F"/>
        </a:solidFill>
        <a:latin typeface="+mn-lt"/>
        <a:ea typeface="+mn-ea"/>
        <a:cs typeface="+mn-cs"/>
      </a:defRPr>
    </a:lvl1pPr>
    <a:lvl2pPr marL="228600" indent="-114300" algn="l" defTabSz="914400" rtl="0" eaLnBrk="1" latinLnBrk="0" hangingPunct="1">
      <a:spcBef>
        <a:spcPts val="600"/>
      </a:spcBef>
      <a:buFont typeface="Arial" panose="020B0604020202020204" pitchFamily="34" charset="0"/>
      <a:buChar char="•"/>
      <a:defRPr sz="1050" kern="1200">
        <a:solidFill>
          <a:srgbClr val="232C2F"/>
        </a:solidFill>
        <a:latin typeface="+mn-lt"/>
        <a:ea typeface="+mn-ea"/>
        <a:cs typeface="+mn-cs"/>
      </a:defRPr>
    </a:lvl2pPr>
    <a:lvl3pPr marL="400050" indent="-114300" algn="l" defTabSz="914400" rtl="0" eaLnBrk="1" latinLnBrk="0" hangingPunct="1">
      <a:spcBef>
        <a:spcPts val="600"/>
      </a:spcBef>
      <a:buFont typeface="Arial" panose="020B0604020202020204" pitchFamily="34" charset="0"/>
      <a:buChar char="–"/>
      <a:defRPr sz="900" kern="1200">
        <a:solidFill>
          <a:srgbClr val="232C2F"/>
        </a:solidFill>
        <a:latin typeface="+mn-lt"/>
        <a:ea typeface="+mn-ea"/>
        <a:cs typeface="+mn-cs"/>
      </a:defRPr>
    </a:lvl3pPr>
    <a:lvl4pPr marL="571500" indent="-114300" algn="l" defTabSz="914400" rtl="0" eaLnBrk="1" latinLnBrk="0" hangingPunct="1">
      <a:spcBef>
        <a:spcPts val="600"/>
      </a:spcBef>
      <a:buFont typeface="Arial" panose="020B0604020202020204" pitchFamily="34" charset="0"/>
      <a:buChar char="•"/>
      <a:defRPr sz="900" kern="1200">
        <a:solidFill>
          <a:srgbClr val="232C2F"/>
        </a:solidFill>
        <a:latin typeface="+mn-lt"/>
        <a:ea typeface="+mn-ea"/>
        <a:cs typeface="+mn-cs"/>
      </a:defRPr>
    </a:lvl4pPr>
    <a:lvl5pPr marL="742950" indent="-114300" algn="l" defTabSz="914400" rtl="0" eaLnBrk="1" latinLnBrk="0" hangingPunct="1">
      <a:spcBef>
        <a:spcPts val="600"/>
      </a:spcBef>
      <a:buFont typeface="Arial" panose="020B0604020202020204" pitchFamily="34" charset="0"/>
      <a:buChar char="–"/>
      <a:defRPr sz="800" kern="1200">
        <a:solidFill>
          <a:srgbClr val="232C2F"/>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3" Type="http://schemas.openxmlformats.org/officeDocument/2006/relationships/hyperlink" Target="mailto:Revrec-americasiebc_us@oracle.com" TargetMode="External"/><Relationship Id="rId4" Type="http://schemas.openxmlformats.org/officeDocument/2006/relationships/hyperlink" Target="http://my.oracle.com/site/fin/gfo/GlobalProcesses/cnt452504.pdf" TargetMode="External"/><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72D9AE-7182-4680-8F79-479C4181FF08}" type="slidenum">
              <a:rPr lang="en-US" smtClean="0"/>
              <a:pPr/>
              <a:t>1</a:t>
            </a:fld>
            <a:endParaRPr lang="en-US"/>
          </a:p>
        </p:txBody>
      </p:sp>
    </p:spTree>
    <p:extLst>
      <p:ext uri="{BB962C8B-B14F-4D97-AF65-F5344CB8AC3E}">
        <p14:creationId xmlns:p14="http://schemas.microsoft.com/office/powerpoint/2010/main" val="5344319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r>
              <a:rPr lang="en-US" dirty="0" err="1" smtClean="0"/>
              <a:t>jjs</a:t>
            </a:r>
            <a:r>
              <a:rPr lang="en-US" baseline="0" dirty="0" smtClean="0"/>
              <a:t> I will discuss in a bit</a:t>
            </a:r>
            <a:endParaRPr lang="en-US" dirty="0" smtClean="0"/>
          </a:p>
        </p:txBody>
      </p:sp>
      <p:sp>
        <p:nvSpPr>
          <p:cNvPr id="4" name="Slide Number Placeholder 3"/>
          <p:cNvSpPr>
            <a:spLocks noGrp="1"/>
          </p:cNvSpPr>
          <p:nvPr>
            <p:ph type="sldNum" sz="quarter" idx="10"/>
          </p:nvPr>
        </p:nvSpPr>
        <p:spPr/>
        <p:txBody>
          <a:bodyPr/>
          <a:lstStyle/>
          <a:p>
            <a:fld id="{8C72D9AE-7182-4680-8F79-479C4181FF08}" type="slidenum">
              <a:rPr lang="en-US" smtClean="0"/>
              <a:pPr/>
              <a:t>10</a:t>
            </a:fld>
            <a:endParaRPr lang="en-US"/>
          </a:p>
        </p:txBody>
      </p:sp>
    </p:spTree>
    <p:extLst>
      <p:ext uri="{BB962C8B-B14F-4D97-AF65-F5344CB8AC3E}">
        <p14:creationId xmlns:p14="http://schemas.microsoft.com/office/powerpoint/2010/main" val="19201571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r>
              <a:rPr lang="en-US" dirty="0" smtClean="0"/>
              <a:t>Want</a:t>
            </a:r>
            <a:r>
              <a:rPr lang="en-US" baseline="0" dirty="0" smtClean="0"/>
              <a:t> to discuss some of the questions asked since the release of </a:t>
            </a:r>
            <a:r>
              <a:rPr lang="en-US" baseline="0" dirty="0" err="1" smtClean="0"/>
              <a:t>Nashorn</a:t>
            </a:r>
            <a:r>
              <a:rPr lang="en-US" baseline="0" dirty="0" smtClean="0"/>
              <a:t>.  One big topic and several smaller ones.</a:t>
            </a:r>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11</a:t>
            </a:fld>
            <a:endParaRPr lang="en-US"/>
          </a:p>
        </p:txBody>
      </p:sp>
    </p:spTree>
    <p:extLst>
      <p:ext uri="{BB962C8B-B14F-4D97-AF65-F5344CB8AC3E}">
        <p14:creationId xmlns:p14="http://schemas.microsoft.com/office/powerpoint/2010/main" val="29947163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72D9AE-7182-4680-8F79-479C4181FF08}" type="slidenum">
              <a:rPr lang="en-US" smtClean="0"/>
              <a:pPr/>
              <a:t>12</a:t>
            </a:fld>
            <a:endParaRPr lang="en-US"/>
          </a:p>
        </p:txBody>
      </p:sp>
    </p:spTree>
    <p:extLst>
      <p:ext uri="{BB962C8B-B14F-4D97-AF65-F5344CB8AC3E}">
        <p14:creationId xmlns:p14="http://schemas.microsoft.com/office/powerpoint/2010/main" val="33849299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r>
              <a:rPr lang="en-US" dirty="0" smtClean="0"/>
              <a:t>Inevitably they are</a:t>
            </a:r>
            <a:r>
              <a:rPr lang="en-US" baseline="0" dirty="0" smtClean="0"/>
              <a:t> doing something like this, not thinking about the ramifications of what is going on the background</a:t>
            </a:r>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13</a:t>
            </a:fld>
            <a:endParaRPr lang="en-US"/>
          </a:p>
        </p:txBody>
      </p:sp>
    </p:spTree>
    <p:extLst>
      <p:ext uri="{BB962C8B-B14F-4D97-AF65-F5344CB8AC3E}">
        <p14:creationId xmlns:p14="http://schemas.microsoft.com/office/powerpoint/2010/main" val="19201571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r>
              <a:rPr lang="en-US" dirty="0" smtClean="0"/>
              <a:t>Marcus and Attila have discussed these at other talks</a:t>
            </a:r>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14</a:t>
            </a:fld>
            <a:endParaRPr lang="en-US"/>
          </a:p>
        </p:txBody>
      </p:sp>
    </p:spTree>
    <p:extLst>
      <p:ext uri="{BB962C8B-B14F-4D97-AF65-F5344CB8AC3E}">
        <p14:creationId xmlns:p14="http://schemas.microsoft.com/office/powerpoint/2010/main" val="19201571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15</a:t>
            </a:fld>
            <a:endParaRPr lang="en-US"/>
          </a:p>
        </p:txBody>
      </p:sp>
    </p:spTree>
    <p:extLst>
      <p:ext uri="{BB962C8B-B14F-4D97-AF65-F5344CB8AC3E}">
        <p14:creationId xmlns:p14="http://schemas.microsoft.com/office/powerpoint/2010/main" val="19201571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72D9AE-7182-4680-8F79-479C4181FF08}" type="slidenum">
              <a:rPr lang="en-US" smtClean="0"/>
              <a:pPr/>
              <a:t>16</a:t>
            </a:fld>
            <a:endParaRPr lang="en-US"/>
          </a:p>
        </p:txBody>
      </p:sp>
    </p:spTree>
    <p:extLst>
      <p:ext uri="{BB962C8B-B14F-4D97-AF65-F5344CB8AC3E}">
        <p14:creationId xmlns:p14="http://schemas.microsoft.com/office/powerpoint/2010/main" val="19201571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pPr>
              <a:lnSpc>
                <a:spcPct val="110000"/>
              </a:lnSpc>
            </a:pPr>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17</a:t>
            </a:fld>
            <a:endParaRPr lang="en-US"/>
          </a:p>
        </p:txBody>
      </p:sp>
    </p:spTree>
    <p:extLst>
      <p:ext uri="{BB962C8B-B14F-4D97-AF65-F5344CB8AC3E}">
        <p14:creationId xmlns:p14="http://schemas.microsoft.com/office/powerpoint/2010/main" val="2860072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pPr>
              <a:lnSpc>
                <a:spcPct val="110000"/>
              </a:lnSpc>
            </a:pPr>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18</a:t>
            </a:fld>
            <a:endParaRPr lang="en-US"/>
          </a:p>
        </p:txBody>
      </p:sp>
    </p:spTree>
    <p:extLst>
      <p:ext uri="{BB962C8B-B14F-4D97-AF65-F5344CB8AC3E}">
        <p14:creationId xmlns:p14="http://schemas.microsoft.com/office/powerpoint/2010/main" val="2860072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pPr>
              <a:lnSpc>
                <a:spcPct val="110000"/>
              </a:lnSpc>
            </a:pPr>
            <a:r>
              <a:rPr lang="en-US" dirty="0" smtClean="0"/>
              <a:t>Note ENGINE_SCOPE and not GLOBAL_SCOPE</a:t>
            </a:r>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19</a:t>
            </a:fld>
            <a:endParaRPr lang="en-US"/>
          </a:p>
        </p:txBody>
      </p:sp>
    </p:spTree>
    <p:extLst>
      <p:ext uri="{BB962C8B-B14F-4D97-AF65-F5344CB8AC3E}">
        <p14:creationId xmlns:p14="http://schemas.microsoft.com/office/powerpoint/2010/main" val="2860072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72D9AE-7182-4680-8F79-479C4181FF08}" type="slidenum">
              <a:rPr lang="en-US" smtClean="0"/>
              <a:pPr/>
              <a:t>2</a:t>
            </a:fld>
            <a:endParaRPr lang="en-US"/>
          </a:p>
        </p:txBody>
      </p:sp>
    </p:spTree>
    <p:extLst>
      <p:ext uri="{BB962C8B-B14F-4D97-AF65-F5344CB8AC3E}">
        <p14:creationId xmlns:p14="http://schemas.microsoft.com/office/powerpoint/2010/main" val="12427561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pPr>
              <a:lnSpc>
                <a:spcPct val="110000"/>
              </a:lnSpc>
            </a:pPr>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20</a:t>
            </a:fld>
            <a:endParaRPr lang="en-US"/>
          </a:p>
        </p:txBody>
      </p:sp>
    </p:spTree>
    <p:extLst>
      <p:ext uri="{BB962C8B-B14F-4D97-AF65-F5344CB8AC3E}">
        <p14:creationId xmlns:p14="http://schemas.microsoft.com/office/powerpoint/2010/main" val="2860072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21</a:t>
            </a:fld>
            <a:endParaRPr lang="en-US"/>
          </a:p>
        </p:txBody>
      </p:sp>
    </p:spTree>
    <p:extLst>
      <p:ext uri="{BB962C8B-B14F-4D97-AF65-F5344CB8AC3E}">
        <p14:creationId xmlns:p14="http://schemas.microsoft.com/office/powerpoint/2010/main" val="19201571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22</a:t>
            </a:fld>
            <a:endParaRPr lang="en-US"/>
          </a:p>
        </p:txBody>
      </p:sp>
    </p:spTree>
    <p:extLst>
      <p:ext uri="{BB962C8B-B14F-4D97-AF65-F5344CB8AC3E}">
        <p14:creationId xmlns:p14="http://schemas.microsoft.com/office/powerpoint/2010/main" val="19201571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pPr>
              <a:lnSpc>
                <a:spcPct val="110000"/>
              </a:lnSpc>
            </a:pPr>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23</a:t>
            </a:fld>
            <a:endParaRPr lang="en-US"/>
          </a:p>
        </p:txBody>
      </p:sp>
    </p:spTree>
    <p:extLst>
      <p:ext uri="{BB962C8B-B14F-4D97-AF65-F5344CB8AC3E}">
        <p14:creationId xmlns:p14="http://schemas.microsoft.com/office/powerpoint/2010/main" val="2860072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72D9AE-7182-4680-8F79-479C4181FF08}" type="slidenum">
              <a:rPr lang="en-US" smtClean="0"/>
              <a:pPr/>
              <a:t>24</a:t>
            </a:fld>
            <a:endParaRPr lang="en-US"/>
          </a:p>
        </p:txBody>
      </p:sp>
    </p:spTree>
    <p:extLst>
      <p:ext uri="{BB962C8B-B14F-4D97-AF65-F5344CB8AC3E}">
        <p14:creationId xmlns:p14="http://schemas.microsoft.com/office/powerpoint/2010/main" val="19201571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72D9AE-7182-4680-8F79-479C4181FF08}" type="slidenum">
              <a:rPr lang="en-US" smtClean="0"/>
              <a:pPr/>
              <a:t>25</a:t>
            </a:fld>
            <a:endParaRPr lang="en-US"/>
          </a:p>
        </p:txBody>
      </p:sp>
    </p:spTree>
    <p:extLst>
      <p:ext uri="{BB962C8B-B14F-4D97-AF65-F5344CB8AC3E}">
        <p14:creationId xmlns:p14="http://schemas.microsoft.com/office/powerpoint/2010/main" val="19201571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pPr>
              <a:lnSpc>
                <a:spcPct val="110000"/>
              </a:lnSpc>
            </a:pPr>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26</a:t>
            </a:fld>
            <a:endParaRPr lang="en-US"/>
          </a:p>
        </p:txBody>
      </p:sp>
    </p:spTree>
    <p:extLst>
      <p:ext uri="{BB962C8B-B14F-4D97-AF65-F5344CB8AC3E}">
        <p14:creationId xmlns:p14="http://schemas.microsoft.com/office/powerpoint/2010/main" val="2860072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pPr>
              <a:lnSpc>
                <a:spcPct val="110000"/>
              </a:lnSpc>
            </a:pPr>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27</a:t>
            </a:fld>
            <a:endParaRPr lang="en-US"/>
          </a:p>
        </p:txBody>
      </p:sp>
    </p:spTree>
    <p:extLst>
      <p:ext uri="{BB962C8B-B14F-4D97-AF65-F5344CB8AC3E}">
        <p14:creationId xmlns:p14="http://schemas.microsoft.com/office/powerpoint/2010/main" val="2860072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pPr>
              <a:lnSpc>
                <a:spcPct val="110000"/>
              </a:lnSpc>
            </a:pPr>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28</a:t>
            </a:fld>
            <a:endParaRPr lang="en-US"/>
          </a:p>
        </p:txBody>
      </p:sp>
    </p:spTree>
    <p:extLst>
      <p:ext uri="{BB962C8B-B14F-4D97-AF65-F5344CB8AC3E}">
        <p14:creationId xmlns:p14="http://schemas.microsoft.com/office/powerpoint/2010/main" val="2860072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pPr>
              <a:lnSpc>
                <a:spcPct val="110000"/>
              </a:lnSpc>
            </a:pPr>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29</a:t>
            </a:fld>
            <a:endParaRPr lang="en-US"/>
          </a:p>
        </p:txBody>
      </p:sp>
    </p:spTree>
    <p:extLst>
      <p:ext uri="{BB962C8B-B14F-4D97-AF65-F5344CB8AC3E}">
        <p14:creationId xmlns:p14="http://schemas.microsoft.com/office/powerpoint/2010/main" val="2860072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72D9AE-7182-4680-8F79-479C4181FF08}" type="slidenum">
              <a:rPr lang="en-US" smtClean="0"/>
              <a:pPr/>
              <a:t>3</a:t>
            </a:fld>
            <a:endParaRPr lang="en-US"/>
          </a:p>
        </p:txBody>
      </p:sp>
    </p:spTree>
    <p:extLst>
      <p:ext uri="{BB962C8B-B14F-4D97-AF65-F5344CB8AC3E}">
        <p14:creationId xmlns:p14="http://schemas.microsoft.com/office/powerpoint/2010/main" val="19756111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72D9AE-7182-4680-8F79-479C4181FF08}" type="slidenum">
              <a:rPr lang="en-US" smtClean="0"/>
              <a:pPr/>
              <a:t>30</a:t>
            </a:fld>
            <a:endParaRPr lang="en-US"/>
          </a:p>
        </p:txBody>
      </p:sp>
    </p:spTree>
    <p:extLst>
      <p:ext uri="{BB962C8B-B14F-4D97-AF65-F5344CB8AC3E}">
        <p14:creationId xmlns:p14="http://schemas.microsoft.com/office/powerpoint/2010/main" val="33849299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r>
              <a:rPr lang="en-US" dirty="0" smtClean="0"/>
              <a:t>Confusion is because use is transparent</a:t>
            </a:r>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31</a:t>
            </a:fld>
            <a:endParaRPr lang="en-US"/>
          </a:p>
        </p:txBody>
      </p:sp>
    </p:spTree>
    <p:extLst>
      <p:ext uri="{BB962C8B-B14F-4D97-AF65-F5344CB8AC3E}">
        <p14:creationId xmlns:p14="http://schemas.microsoft.com/office/powerpoint/2010/main" val="19201571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72D9AE-7182-4680-8F79-479C4181FF08}" type="slidenum">
              <a:rPr lang="en-US" smtClean="0"/>
              <a:pPr/>
              <a:t>32</a:t>
            </a:fld>
            <a:endParaRPr lang="en-US"/>
          </a:p>
        </p:txBody>
      </p:sp>
    </p:spTree>
    <p:extLst>
      <p:ext uri="{BB962C8B-B14F-4D97-AF65-F5344CB8AC3E}">
        <p14:creationId xmlns:p14="http://schemas.microsoft.com/office/powerpoint/2010/main" val="19201571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72D9AE-7182-4680-8F79-479C4181FF08}" type="slidenum">
              <a:rPr lang="en-US" smtClean="0"/>
              <a:pPr/>
              <a:t>33</a:t>
            </a:fld>
            <a:endParaRPr lang="en-US"/>
          </a:p>
        </p:txBody>
      </p:sp>
    </p:spTree>
    <p:extLst>
      <p:ext uri="{BB962C8B-B14F-4D97-AF65-F5344CB8AC3E}">
        <p14:creationId xmlns:p14="http://schemas.microsoft.com/office/powerpoint/2010/main" val="33849299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72D9AE-7182-4680-8F79-479C4181FF08}" type="slidenum">
              <a:rPr lang="en-US" smtClean="0"/>
              <a:pPr/>
              <a:t>34</a:t>
            </a:fld>
            <a:endParaRPr lang="en-US"/>
          </a:p>
        </p:txBody>
      </p:sp>
    </p:spTree>
    <p:extLst>
      <p:ext uri="{BB962C8B-B14F-4D97-AF65-F5344CB8AC3E}">
        <p14:creationId xmlns:p14="http://schemas.microsoft.com/office/powerpoint/2010/main" val="192015712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72D9AE-7182-4680-8F79-479C4181FF08}" type="slidenum">
              <a:rPr lang="en-US" smtClean="0"/>
              <a:pPr/>
              <a:t>35</a:t>
            </a:fld>
            <a:endParaRPr lang="en-US"/>
          </a:p>
        </p:txBody>
      </p:sp>
    </p:spTree>
    <p:extLst>
      <p:ext uri="{BB962C8B-B14F-4D97-AF65-F5344CB8AC3E}">
        <p14:creationId xmlns:p14="http://schemas.microsoft.com/office/powerpoint/2010/main" val="192015712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72D9AE-7182-4680-8F79-479C4181FF08}" type="slidenum">
              <a:rPr lang="en-US" smtClean="0"/>
              <a:pPr/>
              <a:t>36</a:t>
            </a:fld>
            <a:endParaRPr lang="en-US"/>
          </a:p>
        </p:txBody>
      </p:sp>
    </p:spTree>
    <p:extLst>
      <p:ext uri="{BB962C8B-B14F-4D97-AF65-F5344CB8AC3E}">
        <p14:creationId xmlns:p14="http://schemas.microsoft.com/office/powerpoint/2010/main" val="192015712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72D9AE-7182-4680-8F79-479C4181FF08}" type="slidenum">
              <a:rPr lang="en-US" smtClean="0"/>
              <a:pPr/>
              <a:t>37</a:t>
            </a:fld>
            <a:endParaRPr lang="en-US"/>
          </a:p>
        </p:txBody>
      </p:sp>
    </p:spTree>
    <p:extLst>
      <p:ext uri="{BB962C8B-B14F-4D97-AF65-F5344CB8AC3E}">
        <p14:creationId xmlns:p14="http://schemas.microsoft.com/office/powerpoint/2010/main" val="338492990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72D9AE-7182-4680-8F79-479C4181FF08}" type="slidenum">
              <a:rPr lang="en-US" smtClean="0"/>
              <a:pPr/>
              <a:t>38</a:t>
            </a:fld>
            <a:endParaRPr lang="en-US"/>
          </a:p>
        </p:txBody>
      </p:sp>
    </p:spTree>
    <p:extLst>
      <p:ext uri="{BB962C8B-B14F-4D97-AF65-F5344CB8AC3E}">
        <p14:creationId xmlns:p14="http://schemas.microsoft.com/office/powerpoint/2010/main" val="192015712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72D9AE-7182-4680-8F79-479C4181FF08}" type="slidenum">
              <a:rPr lang="en-US" smtClean="0"/>
              <a:pPr/>
              <a:t>39</a:t>
            </a:fld>
            <a:endParaRPr lang="en-US"/>
          </a:p>
        </p:txBody>
      </p:sp>
    </p:spTree>
    <p:extLst>
      <p:ext uri="{BB962C8B-B14F-4D97-AF65-F5344CB8AC3E}">
        <p14:creationId xmlns:p14="http://schemas.microsoft.com/office/powerpoint/2010/main" val="19201571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p:spPr>
      </p:sp>
      <p:sp>
        <p:nvSpPr>
          <p:cNvPr id="911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91140" name="Slide Number Placeholder 3"/>
          <p:cNvSpPr>
            <a:spLocks noGrp="1"/>
          </p:cNvSpPr>
          <p:nvPr>
            <p:ph type="sldNum" sz="quarter" idx="5"/>
          </p:nvPr>
        </p:nvSpPr>
        <p:spPr bwMode="auto">
          <a:noFill/>
          <a:ln>
            <a:miter lim="800000"/>
            <a:headEnd/>
            <a:tailEnd/>
          </a:ln>
        </p:spPr>
        <p:txBody>
          <a:bodyPr/>
          <a:lstStyle/>
          <a:p>
            <a:fld id="{CC7C74FC-EEF2-4115-B8DE-60D7A17C4CD7}" type="slidenum">
              <a:rPr lang="en-US" smtClean="0">
                <a:ea typeface="MS PGothic" pitchFamily="34" charset="-128"/>
              </a:rPr>
              <a:pPr/>
              <a:t>4</a:t>
            </a:fld>
            <a:endParaRPr lang="en-US" smtClean="0">
              <a:ea typeface="MS PGothic" pitchFamily="34" charset="-128"/>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r>
              <a:rPr lang="en-US" dirty="0" smtClean="0"/>
              <a:t>$ENV is what many people miss</a:t>
            </a:r>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40</a:t>
            </a:fld>
            <a:endParaRPr lang="en-US"/>
          </a:p>
        </p:txBody>
      </p:sp>
    </p:spTree>
    <p:extLst>
      <p:ext uri="{BB962C8B-B14F-4D97-AF65-F5344CB8AC3E}">
        <p14:creationId xmlns:p14="http://schemas.microsoft.com/office/powerpoint/2010/main" val="192015712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72D9AE-7182-4680-8F79-479C4181FF08}" type="slidenum">
              <a:rPr lang="en-US" smtClean="0"/>
              <a:pPr/>
              <a:t>41</a:t>
            </a:fld>
            <a:endParaRPr lang="en-US"/>
          </a:p>
        </p:txBody>
      </p:sp>
    </p:spTree>
    <p:extLst>
      <p:ext uri="{BB962C8B-B14F-4D97-AF65-F5344CB8AC3E}">
        <p14:creationId xmlns:p14="http://schemas.microsoft.com/office/powerpoint/2010/main" val="192015712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72D9AE-7182-4680-8F79-479C4181FF08}" type="slidenum">
              <a:rPr lang="en-US" smtClean="0"/>
              <a:pPr/>
              <a:t>42</a:t>
            </a:fld>
            <a:endParaRPr lang="en-US"/>
          </a:p>
        </p:txBody>
      </p:sp>
    </p:spTree>
    <p:extLst>
      <p:ext uri="{BB962C8B-B14F-4D97-AF65-F5344CB8AC3E}">
        <p14:creationId xmlns:p14="http://schemas.microsoft.com/office/powerpoint/2010/main" val="192015712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72D9AE-7182-4680-8F79-479C4181FF08}" type="slidenum">
              <a:rPr lang="en-US" smtClean="0"/>
              <a:pPr/>
              <a:t>43</a:t>
            </a:fld>
            <a:endParaRPr lang="en-US"/>
          </a:p>
        </p:txBody>
      </p:sp>
    </p:spTree>
    <p:extLst>
      <p:ext uri="{BB962C8B-B14F-4D97-AF65-F5344CB8AC3E}">
        <p14:creationId xmlns:p14="http://schemas.microsoft.com/office/powerpoint/2010/main" val="192015712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72D9AE-7182-4680-8F79-479C4181FF08}" type="slidenum">
              <a:rPr lang="en-US" smtClean="0"/>
              <a:pPr/>
              <a:t>44</a:t>
            </a:fld>
            <a:endParaRPr lang="en-US"/>
          </a:p>
        </p:txBody>
      </p:sp>
    </p:spTree>
    <p:extLst>
      <p:ext uri="{BB962C8B-B14F-4D97-AF65-F5344CB8AC3E}">
        <p14:creationId xmlns:p14="http://schemas.microsoft.com/office/powerpoint/2010/main" val="192015712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72D9AE-7182-4680-8F79-479C4181FF08}" type="slidenum">
              <a:rPr lang="en-US" smtClean="0"/>
              <a:pPr/>
              <a:t>45</a:t>
            </a:fld>
            <a:endParaRPr lang="en-US"/>
          </a:p>
        </p:txBody>
      </p:sp>
    </p:spTree>
    <p:extLst>
      <p:ext uri="{BB962C8B-B14F-4D97-AF65-F5344CB8AC3E}">
        <p14:creationId xmlns:p14="http://schemas.microsoft.com/office/powerpoint/2010/main" val="338492990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72D9AE-7182-4680-8F79-479C4181FF08}" type="slidenum">
              <a:rPr lang="en-US" smtClean="0"/>
              <a:pPr/>
              <a:t>46</a:t>
            </a:fld>
            <a:endParaRPr lang="en-US"/>
          </a:p>
        </p:txBody>
      </p:sp>
    </p:spTree>
    <p:extLst>
      <p:ext uri="{BB962C8B-B14F-4D97-AF65-F5344CB8AC3E}">
        <p14:creationId xmlns:p14="http://schemas.microsoft.com/office/powerpoint/2010/main" val="192015712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r>
              <a:rPr lang="en-US" dirty="0" smtClean="0"/>
              <a:t>Policy</a:t>
            </a:r>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47</a:t>
            </a:fld>
            <a:endParaRPr lang="en-US"/>
          </a:p>
        </p:txBody>
      </p:sp>
    </p:spTree>
    <p:extLst>
      <p:ext uri="{BB962C8B-B14F-4D97-AF65-F5344CB8AC3E}">
        <p14:creationId xmlns:p14="http://schemas.microsoft.com/office/powerpoint/2010/main" val="192015712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72D9AE-7182-4680-8F79-479C4181FF08}" type="slidenum">
              <a:rPr lang="en-US" smtClean="0"/>
              <a:pPr/>
              <a:t>48</a:t>
            </a:fld>
            <a:endParaRPr lang="en-US"/>
          </a:p>
        </p:txBody>
      </p:sp>
    </p:spTree>
    <p:extLst>
      <p:ext uri="{BB962C8B-B14F-4D97-AF65-F5344CB8AC3E}">
        <p14:creationId xmlns:p14="http://schemas.microsoft.com/office/powerpoint/2010/main" val="192015712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72D9AE-7182-4680-8F79-479C4181FF08}" type="slidenum">
              <a:rPr lang="en-US" smtClean="0"/>
              <a:pPr/>
              <a:t>49</a:t>
            </a:fld>
            <a:endParaRPr lang="en-US"/>
          </a:p>
        </p:txBody>
      </p:sp>
    </p:spTree>
    <p:extLst>
      <p:ext uri="{BB962C8B-B14F-4D97-AF65-F5344CB8AC3E}">
        <p14:creationId xmlns:p14="http://schemas.microsoft.com/office/powerpoint/2010/main" val="19201571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r>
              <a:rPr lang="en-US" dirty="0" smtClean="0"/>
              <a:t>Hello I'm Jim Laskey Senior Development</a:t>
            </a:r>
            <a:r>
              <a:rPr lang="en-US" baseline="0" dirty="0" smtClean="0"/>
              <a:t> Manager in the Java Programming Group, Also the </a:t>
            </a:r>
            <a:r>
              <a:rPr lang="en-US" baseline="0" dirty="0" err="1" smtClean="0"/>
              <a:t>Nashorn</a:t>
            </a:r>
            <a:r>
              <a:rPr lang="en-US" baseline="0" dirty="0" smtClean="0"/>
              <a:t> Project Lead</a:t>
            </a:r>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5</a:t>
            </a:fld>
            <a:endParaRPr lang="en-US"/>
          </a:p>
        </p:txBody>
      </p:sp>
    </p:spTree>
    <p:extLst>
      <p:ext uri="{BB962C8B-B14F-4D97-AF65-F5344CB8AC3E}">
        <p14:creationId xmlns:p14="http://schemas.microsoft.com/office/powerpoint/2010/main" val="425055552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72D9AE-7182-4680-8F79-479C4181FF08}" type="slidenum">
              <a:rPr lang="en-US" smtClean="0"/>
              <a:pPr/>
              <a:t>50</a:t>
            </a:fld>
            <a:endParaRPr lang="en-US"/>
          </a:p>
        </p:txBody>
      </p:sp>
    </p:spTree>
    <p:extLst>
      <p:ext uri="{BB962C8B-B14F-4D97-AF65-F5344CB8AC3E}">
        <p14:creationId xmlns:p14="http://schemas.microsoft.com/office/powerpoint/2010/main" val="192015712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72D9AE-7182-4680-8F79-479C4181FF08}" type="slidenum">
              <a:rPr lang="en-US" smtClean="0"/>
              <a:pPr/>
              <a:t>51</a:t>
            </a:fld>
            <a:endParaRPr lang="en-US"/>
          </a:p>
        </p:txBody>
      </p:sp>
    </p:spTree>
    <p:extLst>
      <p:ext uri="{BB962C8B-B14F-4D97-AF65-F5344CB8AC3E}">
        <p14:creationId xmlns:p14="http://schemas.microsoft.com/office/powerpoint/2010/main" val="273810088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endParaRPr lang="pl-PL" sz="1100" kern="1200" dirty="0" smtClean="0">
              <a:solidFill>
                <a:srgbClr val="232C2F"/>
              </a:solidFill>
              <a:latin typeface="+mn-lt"/>
              <a:ea typeface="+mn-ea"/>
              <a:cs typeface="+mn-cs"/>
            </a:endParaRPr>
          </a:p>
        </p:txBody>
      </p:sp>
      <p:sp>
        <p:nvSpPr>
          <p:cNvPr id="4" name="Slide Number Placeholder 3"/>
          <p:cNvSpPr>
            <a:spLocks noGrp="1"/>
          </p:cNvSpPr>
          <p:nvPr>
            <p:ph type="sldNum" sz="quarter" idx="10"/>
          </p:nvPr>
        </p:nvSpPr>
        <p:spPr/>
        <p:txBody>
          <a:bodyPr/>
          <a:lstStyle/>
          <a:p>
            <a:fld id="{8C72D9AE-7182-4680-8F79-479C4181FF08}" type="slidenum">
              <a:rPr lang="en-US" smtClean="0"/>
              <a:pPr/>
              <a:t>52</a:t>
            </a:fld>
            <a:endParaRPr lang="en-US"/>
          </a:p>
        </p:txBody>
      </p:sp>
    </p:spTree>
    <p:extLst>
      <p:ext uri="{BB962C8B-B14F-4D97-AF65-F5344CB8AC3E}">
        <p14:creationId xmlns:p14="http://schemas.microsoft.com/office/powerpoint/2010/main" val="192015712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r>
              <a:rPr lang="en-US" sz="1400" kern="1200" dirty="0" smtClean="0">
                <a:solidFill>
                  <a:srgbClr val="232C2F"/>
                </a:solidFill>
                <a:latin typeface="+mn-lt"/>
                <a:ea typeface="+mn-ea"/>
                <a:cs typeface="+mn-cs"/>
              </a:rPr>
              <a:t>~/.</a:t>
            </a:r>
            <a:r>
              <a:rPr lang="en-US" sz="1400" kern="1200" dirty="0" err="1" smtClean="0">
                <a:solidFill>
                  <a:srgbClr val="232C2F"/>
                </a:solidFill>
                <a:latin typeface="+mn-lt"/>
                <a:ea typeface="+mn-ea"/>
                <a:cs typeface="+mn-cs"/>
              </a:rPr>
              <a:t>jjs.history</a:t>
            </a:r>
            <a:endParaRPr lang="en-US" sz="1400" kern="1200" dirty="0" smtClean="0">
              <a:solidFill>
                <a:srgbClr val="232C2F"/>
              </a:solidFill>
              <a:latin typeface="+mn-lt"/>
              <a:ea typeface="+mn-ea"/>
              <a:cs typeface="+mn-cs"/>
            </a:endParaRPr>
          </a:p>
          <a:p>
            <a:endParaRPr lang="en-US" sz="1400" kern="1200" dirty="0" smtClean="0">
              <a:solidFill>
                <a:srgbClr val="232C2F"/>
              </a:solidFill>
              <a:latin typeface="+mn-lt"/>
              <a:ea typeface="+mn-ea"/>
              <a:cs typeface="+mn-cs"/>
            </a:endParaRPr>
          </a:p>
          <a:p>
            <a:r>
              <a:rPr lang="en-US" sz="1400" kern="1200" dirty="0" smtClean="0">
                <a:solidFill>
                  <a:srgbClr val="232C2F"/>
                </a:solidFill>
                <a:latin typeface="+mn-lt"/>
                <a:ea typeface="+mn-ea"/>
                <a:cs typeface="+mn-cs"/>
              </a:rPr>
              <a:t>history</a:t>
            </a:r>
          </a:p>
          <a:p>
            <a:endParaRPr lang="en-US" sz="1400" kern="1200" dirty="0" smtClean="0">
              <a:solidFill>
                <a:srgbClr val="232C2F"/>
              </a:solidFill>
              <a:latin typeface="+mn-lt"/>
              <a:ea typeface="+mn-ea"/>
              <a:cs typeface="+mn-cs"/>
            </a:endParaRPr>
          </a:p>
          <a:p>
            <a:r>
              <a:rPr lang="en-US" sz="1400" kern="1200" dirty="0" smtClean="0">
                <a:solidFill>
                  <a:srgbClr val="232C2F"/>
                </a:solidFill>
                <a:latin typeface="+mn-lt"/>
                <a:ea typeface="+mn-ea"/>
                <a:cs typeface="+mn-cs"/>
              </a:rPr>
              <a:t>back arrow, forward arrow</a:t>
            </a:r>
          </a:p>
          <a:p>
            <a:r>
              <a:rPr lang="en-US" sz="1400" kern="1200" dirty="0" smtClean="0">
                <a:solidFill>
                  <a:srgbClr val="232C2F"/>
                </a:solidFill>
                <a:latin typeface="+mn-lt"/>
                <a:ea typeface="+mn-ea"/>
                <a:cs typeface="+mn-cs"/>
              </a:rPr>
              <a:t>meta back arrow, meta forward arrow</a:t>
            </a:r>
          </a:p>
          <a:p>
            <a:r>
              <a:rPr lang="en-US" sz="1400" kern="1200" dirty="0" smtClean="0">
                <a:solidFill>
                  <a:srgbClr val="232C2F"/>
                </a:solidFill>
                <a:latin typeface="+mn-lt"/>
                <a:ea typeface="+mn-ea"/>
                <a:cs typeface="+mn-cs"/>
              </a:rPr>
              <a:t>up arrow, down arrow</a:t>
            </a:r>
          </a:p>
          <a:p>
            <a:r>
              <a:rPr lang="en-US" sz="1400" kern="1200" dirty="0" smtClean="0">
                <a:solidFill>
                  <a:srgbClr val="232C2F"/>
                </a:solidFill>
                <a:latin typeface="+mn-lt"/>
                <a:ea typeface="+mn-ea"/>
                <a:cs typeface="+mn-cs"/>
              </a:rPr>
              <a:t>Ctrl-R - reverse search</a:t>
            </a:r>
          </a:p>
          <a:p>
            <a:r>
              <a:rPr lang="en-US" sz="1400" kern="1200" dirty="0" smtClean="0">
                <a:solidFill>
                  <a:srgbClr val="232C2F"/>
                </a:solidFill>
                <a:latin typeface="+mn-lt"/>
                <a:ea typeface="+mn-ea"/>
                <a:cs typeface="+mn-cs"/>
              </a:rPr>
              <a:t>Ctrl-S - forward search</a:t>
            </a:r>
          </a:p>
          <a:p>
            <a:endParaRPr lang="en-US" sz="1400" kern="1200" dirty="0" smtClean="0">
              <a:solidFill>
                <a:srgbClr val="232C2F"/>
              </a:solidFill>
              <a:latin typeface="+mn-lt"/>
              <a:ea typeface="+mn-ea"/>
              <a:cs typeface="+mn-cs"/>
            </a:endParaRPr>
          </a:p>
          <a:p>
            <a:r>
              <a:rPr lang="en-US" sz="1400" kern="1200" dirty="0" smtClean="0">
                <a:solidFill>
                  <a:srgbClr val="232C2F"/>
                </a:solidFill>
                <a:latin typeface="+mn-lt"/>
                <a:ea typeface="+mn-ea"/>
                <a:cs typeface="+mn-cs"/>
              </a:rPr>
              <a:t>auto completion</a:t>
            </a:r>
          </a:p>
          <a:p>
            <a:r>
              <a:rPr lang="en-US" sz="1400" kern="1200" dirty="0" err="1" smtClean="0">
                <a:solidFill>
                  <a:srgbClr val="232C2F"/>
                </a:solidFill>
                <a:latin typeface="+mn-lt"/>
                <a:ea typeface="+mn-ea"/>
                <a:cs typeface="+mn-cs"/>
              </a:rPr>
              <a:t>var</a:t>
            </a:r>
            <a:r>
              <a:rPr lang="en-US" sz="1400" kern="1200" dirty="0" smtClean="0">
                <a:solidFill>
                  <a:srgbClr val="232C2F"/>
                </a:solidFill>
                <a:latin typeface="+mn-lt"/>
                <a:ea typeface="+mn-ea"/>
                <a:cs typeface="+mn-cs"/>
              </a:rPr>
              <a:t> </a:t>
            </a:r>
            <a:r>
              <a:rPr lang="en-US" sz="1400" kern="1200" dirty="0" err="1" smtClean="0">
                <a:solidFill>
                  <a:srgbClr val="232C2F"/>
                </a:solidFill>
                <a:latin typeface="+mn-lt"/>
                <a:ea typeface="+mn-ea"/>
                <a:cs typeface="+mn-cs"/>
              </a:rPr>
              <a:t>ArrayList</a:t>
            </a:r>
            <a:r>
              <a:rPr lang="en-US" sz="1400" kern="1200" dirty="0" smtClean="0">
                <a:solidFill>
                  <a:srgbClr val="232C2F"/>
                </a:solidFill>
                <a:latin typeface="+mn-lt"/>
                <a:ea typeface="+mn-ea"/>
                <a:cs typeface="+mn-cs"/>
              </a:rPr>
              <a:t> = </a:t>
            </a:r>
            <a:r>
              <a:rPr lang="en-US" sz="1400" kern="1200" dirty="0" err="1" smtClean="0">
                <a:solidFill>
                  <a:srgbClr val="232C2F"/>
                </a:solidFill>
                <a:latin typeface="+mn-lt"/>
                <a:ea typeface="+mn-ea"/>
                <a:cs typeface="+mn-cs"/>
              </a:rPr>
              <a:t>java.util.ArrayList</a:t>
            </a:r>
            <a:r>
              <a:rPr lang="en-US" sz="1400" kern="1200" dirty="0" smtClean="0">
                <a:solidFill>
                  <a:srgbClr val="232C2F"/>
                </a:solidFill>
                <a:latin typeface="+mn-lt"/>
                <a:ea typeface="+mn-ea"/>
                <a:cs typeface="+mn-cs"/>
              </a:rPr>
              <a:t>;</a:t>
            </a:r>
          </a:p>
          <a:p>
            <a:r>
              <a:rPr lang="pl-PL" sz="1400" kern="1200" dirty="0" err="1" smtClean="0">
                <a:solidFill>
                  <a:srgbClr val="232C2F"/>
                </a:solidFill>
                <a:latin typeface="+mn-lt"/>
                <a:ea typeface="+mn-ea"/>
                <a:cs typeface="+mn-cs"/>
              </a:rPr>
              <a:t>var</a:t>
            </a:r>
            <a:r>
              <a:rPr lang="pl-PL" sz="1400" kern="1200" dirty="0" smtClean="0">
                <a:solidFill>
                  <a:srgbClr val="232C2F"/>
                </a:solidFill>
                <a:latin typeface="+mn-lt"/>
                <a:ea typeface="+mn-ea"/>
                <a:cs typeface="+mn-cs"/>
              </a:rPr>
              <a:t> x = {</a:t>
            </a:r>
            <a:r>
              <a:rPr lang="pl-PL" sz="1400" kern="1200" dirty="0" err="1" smtClean="0">
                <a:solidFill>
                  <a:srgbClr val="232C2F"/>
                </a:solidFill>
                <a:latin typeface="+mn-lt"/>
                <a:ea typeface="+mn-ea"/>
                <a:cs typeface="+mn-cs"/>
              </a:rPr>
              <a:t>apple</a:t>
            </a:r>
            <a:r>
              <a:rPr lang="pl-PL" sz="1400" kern="1200" dirty="0" smtClean="0">
                <a:solidFill>
                  <a:srgbClr val="232C2F"/>
                </a:solidFill>
                <a:latin typeface="+mn-lt"/>
                <a:ea typeface="+mn-ea"/>
                <a:cs typeface="+mn-cs"/>
              </a:rPr>
              <a:t>: 10, zebra: 20};</a:t>
            </a:r>
          </a:p>
          <a:p>
            <a:r>
              <a:rPr lang="pl-PL" sz="1400" kern="1200" dirty="0" err="1" smtClean="0">
                <a:solidFill>
                  <a:srgbClr val="232C2F"/>
                </a:solidFill>
                <a:latin typeface="+mn-lt"/>
                <a:ea typeface="+mn-ea"/>
                <a:cs typeface="+mn-cs"/>
              </a:rPr>
              <a:t>x.zebra</a:t>
            </a:r>
            <a:r>
              <a:rPr lang="pl-PL" sz="1400" kern="1200" dirty="0" smtClean="0">
                <a:solidFill>
                  <a:srgbClr val="232C2F"/>
                </a:solidFill>
                <a:latin typeface="+mn-lt"/>
                <a:ea typeface="+mn-ea"/>
                <a:cs typeface="+mn-cs"/>
              </a:rPr>
              <a:t>;</a:t>
            </a:r>
          </a:p>
          <a:p>
            <a:endParaRPr lang="pl-PL" sz="1400" kern="1200" dirty="0" smtClean="0">
              <a:solidFill>
                <a:srgbClr val="232C2F"/>
              </a:solidFill>
              <a:latin typeface="+mn-lt"/>
              <a:ea typeface="+mn-ea"/>
              <a:cs typeface="+mn-cs"/>
            </a:endParaRPr>
          </a:p>
        </p:txBody>
      </p:sp>
      <p:sp>
        <p:nvSpPr>
          <p:cNvPr id="4" name="Slide Number Placeholder 3"/>
          <p:cNvSpPr>
            <a:spLocks noGrp="1"/>
          </p:cNvSpPr>
          <p:nvPr>
            <p:ph type="sldNum" sz="quarter" idx="10"/>
          </p:nvPr>
        </p:nvSpPr>
        <p:spPr/>
        <p:txBody>
          <a:bodyPr/>
          <a:lstStyle/>
          <a:p>
            <a:fld id="{8C72D9AE-7182-4680-8F79-479C4181FF08}" type="slidenum">
              <a:rPr lang="en-US" smtClean="0"/>
              <a:pPr/>
              <a:t>53</a:t>
            </a:fld>
            <a:endParaRPr lang="en-US"/>
          </a:p>
        </p:txBody>
      </p:sp>
    </p:spTree>
    <p:extLst>
      <p:ext uri="{BB962C8B-B14F-4D97-AF65-F5344CB8AC3E}">
        <p14:creationId xmlns:p14="http://schemas.microsoft.com/office/powerpoint/2010/main" val="191157521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r>
              <a:rPr lang="en-US" smtClean="0"/>
              <a:t>This</a:t>
            </a:r>
            <a:r>
              <a:rPr lang="en-US" baseline="0" smtClean="0"/>
              <a:t> is a </a:t>
            </a:r>
            <a:r>
              <a:rPr lang="en-US" b="1" baseline="0" smtClean="0"/>
              <a:t>Safe Harbor Front </a:t>
            </a:r>
            <a:r>
              <a:rPr lang="en-US" baseline="0" smtClean="0"/>
              <a:t>slide, one of two Safe Harbor Statement slides included in this template. </a:t>
            </a:r>
          </a:p>
          <a:p>
            <a:endParaRPr lang="en-US" baseline="0" smtClean="0"/>
          </a:p>
          <a:p>
            <a:r>
              <a:rPr lang="en-US" smtClean="0"/>
              <a:t>One of the Safe Harbor slides must be used if your presentation covers material affected by Oracle’s Revenue Recognition Policy </a:t>
            </a:r>
          </a:p>
          <a:p>
            <a:endParaRPr lang="en-US" smtClean="0"/>
          </a:p>
          <a:p>
            <a:r>
              <a:rPr lang="en-US" smtClean="0"/>
              <a:t>To learn more about this policy, e-mail: </a:t>
            </a:r>
            <a:r>
              <a:rPr lang="en-US" smtClean="0">
                <a:hlinkClick r:id="rId3"/>
              </a:rPr>
              <a:t>Revrec-americasiebc_us@oracle.com </a:t>
            </a:r>
            <a:endParaRPr lang="en-US" smtClean="0"/>
          </a:p>
          <a:p>
            <a:endParaRPr lang="en-US" smtClean="0"/>
          </a:p>
          <a:p>
            <a:r>
              <a:rPr lang="en-US"/>
              <a:t>For internal communication, Safe Harbor Statements are not required. However, there is an applicable disclaimer (Exhibit E) that should be used, found in the Oracle Revenue Recognition Policy for Future Product Communications. Copy and paste this link into a web browser, to find out more information.</a:t>
            </a:r>
          </a:p>
          <a:p>
            <a:endParaRPr lang="en-US" u="sng">
              <a:hlinkClick r:id="rId4"/>
            </a:endParaRPr>
          </a:p>
          <a:p>
            <a:r>
              <a:rPr lang="en-US" u="sng">
                <a:hlinkClick r:id="rId4"/>
              </a:rPr>
              <a:t>http://my.oracle.com/site/fin/gfo/GlobalProcesses/cnt452504.pdf</a:t>
            </a:r>
            <a:endParaRPr lang="en-US" u="sng"/>
          </a:p>
          <a:p>
            <a:endParaRPr lang="en-US" u="sng"/>
          </a:p>
          <a:p>
            <a:pPr defTabSz="929512">
              <a:defRPr/>
            </a:pPr>
            <a:r>
              <a:rPr lang="en-US"/>
              <a:t>For all external communications such as press release, roadmaps, PowerPoint presentations, Safe Harbor Statements are required. You can refer to the link mentioned above to find out additional information/disclaimers required depending on your audience.</a:t>
            </a:r>
          </a:p>
        </p:txBody>
      </p:sp>
      <p:sp>
        <p:nvSpPr>
          <p:cNvPr id="4" name="Slide Number Placeholder 3"/>
          <p:cNvSpPr>
            <a:spLocks noGrp="1"/>
          </p:cNvSpPr>
          <p:nvPr>
            <p:ph type="sldNum" sz="quarter" idx="10"/>
          </p:nvPr>
        </p:nvSpPr>
        <p:spPr/>
        <p:txBody>
          <a:bodyPr/>
          <a:lstStyle/>
          <a:p>
            <a:fld id="{8C72D9AE-7182-4680-8F79-479C4181FF08}" type="slidenum">
              <a:rPr lang="en-US" smtClean="0"/>
              <a:pPr/>
              <a:t>54</a:t>
            </a:fld>
            <a:endParaRPr lang="en-US"/>
          </a:p>
        </p:txBody>
      </p:sp>
    </p:spTree>
    <p:extLst>
      <p:ext uri="{BB962C8B-B14F-4D97-AF65-F5344CB8AC3E}">
        <p14:creationId xmlns:p14="http://schemas.microsoft.com/office/powerpoint/2010/main" val="4799560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72D9AE-7182-4680-8F79-479C4181FF08}" type="slidenum">
              <a:rPr lang="en-US" smtClean="0"/>
              <a:pPr/>
              <a:t>55</a:t>
            </a:fld>
            <a:endParaRPr lang="en-US"/>
          </a:p>
        </p:txBody>
      </p:sp>
    </p:spTree>
    <p:extLst>
      <p:ext uri="{BB962C8B-B14F-4D97-AF65-F5344CB8AC3E}">
        <p14:creationId xmlns:p14="http://schemas.microsoft.com/office/powerpoint/2010/main" val="66167322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72D9AE-7182-4680-8F79-479C4181FF08}" type="slidenum">
              <a:rPr lang="en-US" smtClean="0"/>
              <a:pPr/>
              <a:t>56</a:t>
            </a:fld>
            <a:endParaRPr lang="en-US"/>
          </a:p>
        </p:txBody>
      </p:sp>
    </p:spTree>
    <p:extLst>
      <p:ext uri="{BB962C8B-B14F-4D97-AF65-F5344CB8AC3E}">
        <p14:creationId xmlns:p14="http://schemas.microsoft.com/office/powerpoint/2010/main" val="124275617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normAutofit lnSpcReduction="10000"/>
          </a:bodyPr>
          <a:lstStyle/>
          <a:p>
            <a:r>
              <a:rPr lang="en-US" dirty="0" smtClean="0"/>
              <a:t>This is a </a:t>
            </a:r>
            <a:r>
              <a:rPr lang="en-US" b="1" dirty="0" smtClean="0"/>
              <a:t>Section Header with Java FY 15 Theme </a:t>
            </a:r>
            <a:r>
              <a:rPr lang="en-US" b="0" dirty="0" smtClean="0"/>
              <a:t>slide</a:t>
            </a:r>
            <a:r>
              <a:rPr lang="en-US" baseline="0" dirty="0" smtClean="0"/>
              <a:t>. </a:t>
            </a:r>
            <a:r>
              <a:rPr lang="en-US" dirty="0" smtClean="0"/>
              <a:t>This slide can also be used as a </a:t>
            </a:r>
            <a:r>
              <a:rPr lang="en-US" b="1" dirty="0" smtClean="0"/>
              <a:t>Q and A slide</a:t>
            </a:r>
            <a:r>
              <a:rPr lang="en-US" dirty="0" smtClean="0"/>
              <a:t>.</a:t>
            </a:r>
          </a:p>
          <a:p>
            <a:endParaRPr lang="en-US" baseline="0" dirty="0" smtClean="0"/>
          </a:p>
          <a:p>
            <a:pPr marL="0" marR="0" indent="0" algn="l" defTabSz="914400" rtl="0" eaLnBrk="1" fontAlgn="auto" latinLnBrk="0" hangingPunct="1">
              <a:lnSpc>
                <a:spcPct val="100000"/>
              </a:lnSpc>
              <a:spcBef>
                <a:spcPts val="600"/>
              </a:spcBef>
              <a:spcAft>
                <a:spcPts val="0"/>
              </a:spcAft>
              <a:buClrTx/>
              <a:buSzTx/>
              <a:buFontTx/>
              <a:buNone/>
              <a:tabLst/>
              <a:defRPr/>
            </a:pPr>
            <a:r>
              <a:rPr lang="en-US" baseline="0" dirty="0" smtClean="0"/>
              <a:t>Do not customize this slide with your own picture.</a:t>
            </a:r>
          </a:p>
          <a:p>
            <a:endParaRPr lang="en-US" dirty="0"/>
          </a:p>
          <a:p>
            <a:r>
              <a:rPr lang="en-US" dirty="0"/>
              <a:t>To </a:t>
            </a:r>
            <a:r>
              <a:rPr lang="en-US" b="1" dirty="0"/>
              <a:t>copy this </a:t>
            </a:r>
            <a:r>
              <a:rPr lang="en-US" b="1" dirty="0" smtClean="0"/>
              <a:t>branded background </a:t>
            </a:r>
            <a:r>
              <a:rPr lang="en-US" dirty="0"/>
              <a:t>to another presentation on </a:t>
            </a:r>
            <a:r>
              <a:rPr lang="en-US" b="1" dirty="0"/>
              <a:t>PC</a:t>
            </a:r>
            <a:endParaRPr lang="en-US" dirty="0"/>
          </a:p>
          <a:p>
            <a:pPr marL="228600" indent="-228600">
              <a:buFont typeface="+mj-lt"/>
              <a:buAutoNum type="arabicPeriod"/>
            </a:pPr>
            <a:r>
              <a:rPr lang="en-US" dirty="0">
                <a:solidFill>
                  <a:srgbClr val="000000"/>
                </a:solidFill>
              </a:rPr>
              <a:t>Locate and open the presentation where you will be placing this artwork. </a:t>
            </a:r>
            <a:r>
              <a:rPr lang="en-US" dirty="0"/>
              <a:t>Click </a:t>
            </a:r>
            <a:r>
              <a:rPr lang="en-US" b="1" dirty="0"/>
              <a:t>New Slide</a:t>
            </a:r>
            <a:r>
              <a:rPr lang="en-US" dirty="0"/>
              <a:t> from the </a:t>
            </a:r>
            <a:r>
              <a:rPr lang="en-US" b="1" dirty="0"/>
              <a:t>Home</a:t>
            </a:r>
            <a:r>
              <a:rPr lang="en-US" dirty="0"/>
              <a:t> tab's </a:t>
            </a:r>
            <a:r>
              <a:rPr lang="en-US" b="1" dirty="0"/>
              <a:t>Slides</a:t>
            </a:r>
            <a:r>
              <a:rPr lang="en-US" dirty="0"/>
              <a:t> group and select </a:t>
            </a:r>
            <a:r>
              <a:rPr lang="en-US" b="1" dirty="0"/>
              <a:t>Reuse Slides</a:t>
            </a:r>
            <a:r>
              <a:rPr lang="en-US" dirty="0"/>
              <a:t>.</a:t>
            </a:r>
          </a:p>
          <a:p>
            <a:pPr marL="228600" indent="-228600">
              <a:buFont typeface="+mj-lt"/>
              <a:buAutoNum type="arabicPeriod"/>
            </a:pPr>
            <a:r>
              <a:rPr lang="en-US" dirty="0"/>
              <a:t>Click </a:t>
            </a:r>
            <a:r>
              <a:rPr lang="en-US" b="1" dirty="0"/>
              <a:t>Browse</a:t>
            </a:r>
            <a:r>
              <a:rPr lang="en-US" dirty="0"/>
              <a:t> in the </a:t>
            </a:r>
            <a:r>
              <a:rPr lang="en-US" b="1" dirty="0"/>
              <a:t>Reuse Slides </a:t>
            </a:r>
            <a:r>
              <a:rPr lang="en-US" dirty="0"/>
              <a:t>panel and select </a:t>
            </a:r>
            <a:r>
              <a:rPr lang="en-US" b="1" dirty="0"/>
              <a:t>Browse Files</a:t>
            </a:r>
            <a:r>
              <a:rPr lang="en-US" dirty="0"/>
              <a:t>. Double-click the PowerPoint presentation that contains the background you wish to copy.</a:t>
            </a:r>
          </a:p>
          <a:p>
            <a:pPr marL="228600" indent="-228600">
              <a:buFont typeface="+mj-lt"/>
              <a:buAutoNum type="arabicPeriod"/>
            </a:pPr>
            <a:r>
              <a:rPr lang="en-US" dirty="0"/>
              <a:t>Check </a:t>
            </a:r>
            <a:r>
              <a:rPr lang="en-US" b="1" dirty="0"/>
              <a:t>Keep Source Formatting</a:t>
            </a:r>
            <a:r>
              <a:rPr lang="en-US" dirty="0"/>
              <a:t> and click the slide that contains the background you want.</a:t>
            </a:r>
          </a:p>
          <a:p>
            <a:pPr marL="228600" indent="-228600">
              <a:buFont typeface="+mj-lt"/>
              <a:buAutoNum type="arabicPeriod"/>
            </a:pPr>
            <a:r>
              <a:rPr lang="en-US" dirty="0"/>
              <a:t>Click the left-hand slide preview to which you wish to apply the new master layout. </a:t>
            </a:r>
          </a:p>
          <a:p>
            <a:pPr marL="228600" indent="-228600">
              <a:buFont typeface="+mj-lt"/>
              <a:buAutoNum type="arabicPeriod"/>
            </a:pPr>
            <a:r>
              <a:rPr lang="en-US" b="1" dirty="0"/>
              <a:t>Apply New Layout (Important): Right-click</a:t>
            </a:r>
            <a:r>
              <a:rPr lang="en-US" dirty="0"/>
              <a:t> any selected slide, point to </a:t>
            </a:r>
            <a:r>
              <a:rPr lang="en-US" b="1" dirty="0"/>
              <a:t>Layout</a:t>
            </a:r>
            <a:r>
              <a:rPr lang="en-US" dirty="0"/>
              <a:t>, and click the slide containing the desired layout from the layout gallery. </a:t>
            </a:r>
          </a:p>
          <a:p>
            <a:pPr marL="228600" indent="-228600">
              <a:buFont typeface="+mj-lt"/>
              <a:buAutoNum type="arabicPeriod"/>
            </a:pPr>
            <a:r>
              <a:rPr lang="en-US" dirty="0"/>
              <a:t>Delete any unwanted slides or duplicates.</a:t>
            </a:r>
          </a:p>
          <a:p>
            <a:pPr marL="228600" indent="-228600">
              <a:buFont typeface="+mj-lt"/>
              <a:buAutoNum type="arabicPeriod"/>
            </a:pPr>
            <a:endParaRPr lang="en-US" dirty="0"/>
          </a:p>
          <a:p>
            <a:r>
              <a:rPr lang="en-US" dirty="0"/>
              <a:t>To </a:t>
            </a:r>
            <a:r>
              <a:rPr lang="en-US" b="1" dirty="0"/>
              <a:t>copy this </a:t>
            </a:r>
            <a:r>
              <a:rPr lang="en-US" b="1" dirty="0" smtClean="0"/>
              <a:t>branded background</a:t>
            </a:r>
            <a:r>
              <a:rPr lang="en-US" dirty="0" smtClean="0"/>
              <a:t> </a:t>
            </a:r>
            <a:r>
              <a:rPr lang="en-US" dirty="0"/>
              <a:t>to another presentation on </a:t>
            </a:r>
            <a:r>
              <a:rPr lang="en-US" b="1" dirty="0"/>
              <a:t>Mac</a:t>
            </a:r>
          </a:p>
          <a:p>
            <a:pPr marL="228600" indent="-228600">
              <a:buFont typeface="+mj-lt"/>
              <a:buAutoNum type="arabicPeriod"/>
            </a:pPr>
            <a:r>
              <a:rPr lang="en-US" dirty="0"/>
              <a:t>Locate and open the presentation where you will be placing this artwork. Click </a:t>
            </a:r>
            <a:r>
              <a:rPr lang="en-US" b="1" dirty="0"/>
              <a:t>New Slide</a:t>
            </a:r>
            <a:r>
              <a:rPr lang="en-US" dirty="0"/>
              <a:t> from the </a:t>
            </a:r>
            <a:r>
              <a:rPr lang="en-US" b="1" dirty="0"/>
              <a:t>Home</a:t>
            </a:r>
            <a:r>
              <a:rPr lang="en-US" dirty="0"/>
              <a:t> tab's </a:t>
            </a:r>
            <a:r>
              <a:rPr lang="en-US" b="1" dirty="0"/>
              <a:t>Slides</a:t>
            </a:r>
            <a:r>
              <a:rPr lang="en-US" dirty="0"/>
              <a:t> group and select </a:t>
            </a:r>
            <a:r>
              <a:rPr lang="en-US" b="1" dirty="0"/>
              <a:t>Insert Slides from Other Presentation…</a:t>
            </a:r>
            <a:endParaRPr lang="en-US" dirty="0"/>
          </a:p>
          <a:p>
            <a:pPr marL="228600" indent="-228600">
              <a:buFont typeface="+mj-lt"/>
              <a:buAutoNum type="arabicPeriod"/>
            </a:pPr>
            <a:r>
              <a:rPr lang="en-US" dirty="0"/>
              <a:t>Navigate to the PowerPoint presentation file that contains the background you wish to copy. Double-click or press </a:t>
            </a:r>
            <a:r>
              <a:rPr lang="en-US" b="1" dirty="0"/>
              <a:t>Insert. </a:t>
            </a:r>
            <a:r>
              <a:rPr lang="en-US" dirty="0"/>
              <a:t>This prompts the </a:t>
            </a:r>
            <a:r>
              <a:rPr lang="en-US" b="1" dirty="0"/>
              <a:t>Slide Finder</a:t>
            </a:r>
            <a:r>
              <a:rPr lang="en-US" dirty="0"/>
              <a:t> dialogue box.</a:t>
            </a:r>
          </a:p>
          <a:p>
            <a:pPr marL="228600" indent="-228600">
              <a:buFont typeface="+mj-lt"/>
              <a:buAutoNum type="arabicPeriod"/>
            </a:pPr>
            <a:r>
              <a:rPr lang="en-US" dirty="0"/>
              <a:t>Make sure </a:t>
            </a:r>
            <a:r>
              <a:rPr lang="en-US" b="1" dirty="0"/>
              <a:t>Keep design of original slides</a:t>
            </a:r>
            <a:r>
              <a:rPr lang="en-US" dirty="0"/>
              <a:t> is </a:t>
            </a:r>
            <a:r>
              <a:rPr lang="en-US" b="1" dirty="0"/>
              <a:t>unchecked</a:t>
            </a:r>
            <a:r>
              <a:rPr lang="en-US" dirty="0"/>
              <a:t> and click the slide(s) that contains the background you want. Hold Shift key to select multiple slides.</a:t>
            </a:r>
          </a:p>
          <a:p>
            <a:pPr marL="228600" indent="-228600">
              <a:buFont typeface="+mj-lt"/>
              <a:buAutoNum type="arabicPeriod"/>
            </a:pPr>
            <a:r>
              <a:rPr lang="en-US" dirty="0"/>
              <a:t>Click the left-hand slide preview to which you wish to apply the new master layout. </a:t>
            </a:r>
          </a:p>
          <a:p>
            <a:pPr marL="228600" indent="-228600">
              <a:buFont typeface="+mj-lt"/>
              <a:buAutoNum type="arabicPeriod"/>
            </a:pPr>
            <a:r>
              <a:rPr lang="en-US" b="1" dirty="0"/>
              <a:t>Apply New Layout (Important): </a:t>
            </a:r>
            <a:r>
              <a:rPr lang="en-US" dirty="0"/>
              <a:t>Click </a:t>
            </a:r>
            <a:r>
              <a:rPr lang="en-US" b="1" dirty="0"/>
              <a:t>Layout</a:t>
            </a:r>
            <a:r>
              <a:rPr lang="en-US" dirty="0"/>
              <a:t> from the </a:t>
            </a:r>
            <a:r>
              <a:rPr lang="en-US" b="1" dirty="0"/>
              <a:t>Home</a:t>
            </a:r>
            <a:r>
              <a:rPr lang="en-US" dirty="0"/>
              <a:t> tab's </a:t>
            </a:r>
            <a:r>
              <a:rPr lang="en-US" b="1" dirty="0"/>
              <a:t>Slides</a:t>
            </a:r>
            <a:r>
              <a:rPr lang="en-US" dirty="0"/>
              <a:t> group, and click the slide containing the desired layout from the layout gallery. </a:t>
            </a:r>
          </a:p>
          <a:p>
            <a:pPr marL="228600" indent="-228600">
              <a:buFont typeface="+mj-lt"/>
              <a:buAutoNum type="arabicPeriod"/>
            </a:pPr>
            <a:r>
              <a:rPr lang="en-US" dirty="0"/>
              <a:t>Delete any unwanted slides or duplicates.</a:t>
            </a:r>
          </a:p>
        </p:txBody>
      </p:sp>
      <p:sp>
        <p:nvSpPr>
          <p:cNvPr id="4" name="Slide Number Placeholder 3"/>
          <p:cNvSpPr>
            <a:spLocks noGrp="1"/>
          </p:cNvSpPr>
          <p:nvPr>
            <p:ph type="sldNum" sz="quarter" idx="10"/>
          </p:nvPr>
        </p:nvSpPr>
        <p:spPr/>
        <p:txBody>
          <a:bodyPr/>
          <a:lstStyle/>
          <a:p>
            <a:fld id="{8C72D9AE-7182-4680-8F79-479C4181FF08}" type="slidenum">
              <a:rPr lang="en-US" smtClean="0"/>
              <a:pPr/>
              <a:t>57</a:t>
            </a:fld>
            <a:endParaRPr lang="en-US"/>
          </a:p>
        </p:txBody>
      </p:sp>
    </p:spTree>
    <p:extLst>
      <p:ext uri="{BB962C8B-B14F-4D97-AF65-F5344CB8AC3E}">
        <p14:creationId xmlns:p14="http://schemas.microsoft.com/office/powerpoint/2010/main" val="413846051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58</a:t>
            </a:fld>
            <a:endParaRPr lang="en-US"/>
          </a:p>
        </p:txBody>
      </p:sp>
    </p:spTree>
    <p:extLst>
      <p:ext uri="{BB962C8B-B14F-4D97-AF65-F5344CB8AC3E}">
        <p14:creationId xmlns:p14="http://schemas.microsoft.com/office/powerpoint/2010/main" val="39912959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6</a:t>
            </a:fld>
            <a:endParaRPr lang="en-US"/>
          </a:p>
        </p:txBody>
      </p:sp>
    </p:spTree>
    <p:extLst>
      <p:ext uri="{BB962C8B-B14F-4D97-AF65-F5344CB8AC3E}">
        <p14:creationId xmlns:p14="http://schemas.microsoft.com/office/powerpoint/2010/main" val="11312676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r>
              <a:rPr lang="en-US" dirty="0" smtClean="0"/>
              <a:t>First link is </a:t>
            </a:r>
            <a:r>
              <a:rPr lang="en-US" dirty="0" err="1" smtClean="0"/>
              <a:t>Nashorn</a:t>
            </a:r>
            <a:r>
              <a:rPr lang="en-US" dirty="0" smtClean="0"/>
              <a:t> document</a:t>
            </a:r>
          </a:p>
          <a:p>
            <a:r>
              <a:rPr lang="en-US" dirty="0" smtClean="0"/>
              <a:t>Second</a:t>
            </a:r>
            <a:r>
              <a:rPr lang="en-US" baseline="0" dirty="0" smtClean="0"/>
              <a:t> link is extensions we have added</a:t>
            </a:r>
          </a:p>
          <a:p>
            <a:r>
              <a:rPr lang="en-US" baseline="0" dirty="0" smtClean="0"/>
              <a:t>Third link is blogs that we periodically present examples</a:t>
            </a:r>
          </a:p>
          <a:p>
            <a:r>
              <a:rPr lang="en-US" baseline="0" dirty="0" smtClean="0"/>
              <a:t>Examples on </a:t>
            </a:r>
            <a:r>
              <a:rPr lang="en-US" baseline="0" dirty="0" err="1" smtClean="0"/>
              <a:t>Stackoverflow</a:t>
            </a:r>
            <a:r>
              <a:rPr lang="en-US" baseline="0" dirty="0" smtClean="0"/>
              <a:t> and </a:t>
            </a:r>
            <a:r>
              <a:rPr lang="en-US" baseline="0" dirty="0" err="1" smtClean="0"/>
              <a:t>github</a:t>
            </a:r>
            <a:endParaRPr lang="en-US" baseline="0" dirty="0" smtClean="0"/>
          </a:p>
          <a:p>
            <a:r>
              <a:rPr lang="en-US" baseline="0" dirty="0" smtClean="0"/>
              <a:t>And questions from </a:t>
            </a:r>
            <a:r>
              <a:rPr lang="en-US" baseline="0" dirty="0" err="1" smtClean="0"/>
              <a:t>nashorn-dev</a:t>
            </a:r>
            <a:r>
              <a:rPr lang="en-US" baseline="0" dirty="0" smtClean="0"/>
              <a:t> and #</a:t>
            </a:r>
            <a:r>
              <a:rPr lang="en-US" baseline="0" dirty="0" err="1" smtClean="0"/>
              <a:t>nashornjs</a:t>
            </a:r>
            <a:r>
              <a:rPr lang="en-US" baseline="0" dirty="0" smtClean="0"/>
              <a:t> or #</a:t>
            </a:r>
            <a:r>
              <a:rPr lang="en-US" baseline="0" dirty="0" err="1" smtClean="0"/>
              <a:t>nashorn</a:t>
            </a:r>
            <a:r>
              <a:rPr lang="en-US" baseline="0" dirty="0" smtClean="0"/>
              <a:t> (tank game)</a:t>
            </a:r>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7</a:t>
            </a:fld>
            <a:endParaRPr lang="en-US"/>
          </a:p>
        </p:txBody>
      </p:sp>
    </p:spTree>
    <p:extLst>
      <p:ext uri="{BB962C8B-B14F-4D97-AF65-F5344CB8AC3E}">
        <p14:creationId xmlns:p14="http://schemas.microsoft.com/office/powerpoint/2010/main" val="19201571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r>
              <a:rPr lang="en-US" dirty="0" err="1" smtClean="0"/>
              <a:t>Nashorn</a:t>
            </a:r>
            <a:r>
              <a:rPr lang="en-US" dirty="0" smtClean="0"/>
              <a:t> is five years old this month, and available</a:t>
            </a:r>
            <a:r>
              <a:rPr lang="en-US" baseline="0" dirty="0" smtClean="0"/>
              <a:t> for a year and a half</a:t>
            </a:r>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8</a:t>
            </a:fld>
            <a:endParaRPr lang="en-US"/>
          </a:p>
        </p:txBody>
      </p:sp>
    </p:spTree>
    <p:extLst>
      <p:ext uri="{BB962C8B-B14F-4D97-AF65-F5344CB8AC3E}">
        <p14:creationId xmlns:p14="http://schemas.microsoft.com/office/powerpoint/2010/main" val="19201571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r>
              <a:rPr lang="en-US" dirty="0" smtClean="0"/>
              <a:t>Benjamin Winter</a:t>
            </a:r>
          </a:p>
          <a:p>
            <a:r>
              <a:rPr lang="en-US" dirty="0" err="1" smtClean="0"/>
              <a:t>Gerrit</a:t>
            </a:r>
            <a:r>
              <a:rPr lang="en-US" dirty="0" smtClean="0"/>
              <a:t> </a:t>
            </a:r>
            <a:r>
              <a:rPr lang="en-US" dirty="0" err="1" smtClean="0"/>
              <a:t>Grunwald</a:t>
            </a:r>
            <a:endParaRPr lang="en-US" dirty="0" smtClean="0"/>
          </a:p>
          <a:p>
            <a:r>
              <a:rPr lang="en-US" sz="1100" kern="1200" dirty="0" err="1" smtClean="0">
                <a:solidFill>
                  <a:srgbClr val="232C2F"/>
                </a:solidFill>
                <a:latin typeface="+mn-lt"/>
                <a:ea typeface="+mn-ea"/>
                <a:cs typeface="+mn-cs"/>
              </a:rPr>
              <a:t>Kuassi</a:t>
            </a:r>
            <a:r>
              <a:rPr lang="en-US" sz="1100" kern="1200" dirty="0" smtClean="0">
                <a:solidFill>
                  <a:srgbClr val="232C2F"/>
                </a:solidFill>
                <a:latin typeface="+mn-lt"/>
                <a:ea typeface="+mn-ea"/>
                <a:cs typeface="+mn-cs"/>
              </a:rPr>
              <a:t> </a:t>
            </a:r>
            <a:r>
              <a:rPr lang="en-US" sz="1100" kern="1200" dirty="0" err="1" smtClean="0">
                <a:solidFill>
                  <a:srgbClr val="232C2F"/>
                </a:solidFill>
                <a:latin typeface="+mn-lt"/>
                <a:ea typeface="+mn-ea"/>
                <a:cs typeface="+mn-cs"/>
              </a:rPr>
              <a:t>Mensah</a:t>
            </a:r>
            <a:endParaRPr lang="en-US" sz="1100" kern="1200" dirty="0" smtClean="0">
              <a:solidFill>
                <a:srgbClr val="232C2F"/>
              </a:solidFill>
              <a:latin typeface="+mn-lt"/>
              <a:ea typeface="+mn-ea"/>
              <a:cs typeface="+mn-cs"/>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9</a:t>
            </a:fld>
            <a:endParaRPr lang="en-US"/>
          </a:p>
        </p:txBody>
      </p:sp>
    </p:spTree>
    <p:extLst>
      <p:ext uri="{BB962C8B-B14F-4D97-AF65-F5344CB8AC3E}">
        <p14:creationId xmlns:p14="http://schemas.microsoft.com/office/powerpoint/2010/main" val="19201571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 Id="rId3"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1.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8.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7.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 Id="rId3" Type="http://schemas.openxmlformats.org/officeDocument/2006/relationships/image" Target="../media/image1.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1.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without Picture">
    <p:bg bwMode="ltGray">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1813" y="739775"/>
            <a:ext cx="11125199" cy="1470025"/>
          </a:xfrm>
        </p:spPr>
        <p:txBody>
          <a:bodyPr/>
          <a:lstStyle>
            <a:lvl1pPr>
              <a:lnSpc>
                <a:spcPct val="80000"/>
              </a:lnSpc>
              <a:defRPr sz="4800"/>
            </a:lvl1pPr>
          </a:lstStyle>
          <a:p>
            <a:r>
              <a:rPr lang="en-US" dirty="0" smtClean="0"/>
              <a:t>Click to edit Master title style</a:t>
            </a:r>
            <a:endParaRPr dirty="0"/>
          </a:p>
        </p:txBody>
      </p:sp>
      <p:sp>
        <p:nvSpPr>
          <p:cNvPr id="3" name="Subtitle 2"/>
          <p:cNvSpPr>
            <a:spLocks noGrp="1"/>
          </p:cNvSpPr>
          <p:nvPr>
            <p:ph type="subTitle" idx="1"/>
          </p:nvPr>
        </p:nvSpPr>
        <p:spPr>
          <a:xfrm>
            <a:off x="531763" y="2286000"/>
            <a:ext cx="11126648"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Text Placeholder 12"/>
          <p:cNvSpPr>
            <a:spLocks noGrp="1"/>
          </p:cNvSpPr>
          <p:nvPr>
            <p:ph type="body" sz="quarter" idx="13" hasCustomPrompt="1"/>
          </p:nvPr>
        </p:nvSpPr>
        <p:spPr>
          <a:xfrm>
            <a:off x="531813" y="3429451"/>
            <a:ext cx="11125199" cy="2514149"/>
          </a:xfrm>
        </p:spPr>
        <p:txBody>
          <a:bodyPr>
            <a:noAutofit/>
          </a:bodyPr>
          <a:lstStyle>
            <a:lvl1pPr marL="1588" indent="0">
              <a:spcBef>
                <a:spcPts val="0"/>
              </a:spcBef>
              <a:buFontTx/>
              <a:buNone/>
              <a:defRPr sz="24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presenter’s name, title, division/business unit/organization and date</a:t>
            </a:r>
          </a:p>
        </p:txBody>
      </p:sp>
      <p:sp>
        <p:nvSpPr>
          <p:cNvPr id="9" name="Date Placeholder 8"/>
          <p:cNvSpPr>
            <a:spLocks noGrp="1"/>
          </p:cNvSpPr>
          <p:nvPr>
            <p:ph type="dt" sz="half" idx="14"/>
          </p:nvPr>
        </p:nvSpPr>
        <p:spPr/>
        <p:txBody>
          <a:bodyPr/>
          <a:lstStyle>
            <a:lvl1pPr>
              <a:defRPr>
                <a:solidFill>
                  <a:schemeClr val="tx1"/>
                </a:solidFill>
              </a:defRPr>
            </a:lvl1pPr>
          </a:lstStyle>
          <a:p>
            <a:fld id="{1EE11BFD-AD4C-4A98-9D38-1958507EA4E5}" type="datetime1">
              <a:rPr lang="en-US" smtClean="0"/>
              <a:pPr/>
              <a:t>15-10-26</a:t>
            </a:fld>
            <a:endParaRPr lang="en-US"/>
          </a:p>
        </p:txBody>
      </p:sp>
      <p:sp>
        <p:nvSpPr>
          <p:cNvPr id="12" name="TextBox 11"/>
          <p:cNvSpPr txBox="1"/>
          <p:nvPr userDrawn="1"/>
        </p:nvSpPr>
        <p:spPr>
          <a:xfrm>
            <a:off x="5376672" y="6556248"/>
            <a:ext cx="3200400" cy="182880"/>
          </a:xfrm>
          <a:prstGeom prst="rect">
            <a:avLst/>
          </a:prstGeom>
          <a:noFill/>
        </p:spPr>
        <p:txBody>
          <a:bodyPr vert="horz" wrap="none" lIns="0" tIns="0" rIns="0" bIns="0" rtlCol="0" anchor="ctr" anchorCtr="0">
            <a:noAutofit/>
          </a:bodyPr>
          <a:lstStyle/>
          <a:p>
            <a:pPr algn="r"/>
            <a:r>
              <a:rPr sz="850" dirty="0">
                <a:solidFill>
                  <a:schemeClr val="tx1"/>
                </a:solidFill>
              </a:rPr>
              <a:t>Copyright </a:t>
            </a:r>
            <a:r>
              <a:rPr sz="850">
                <a:solidFill>
                  <a:schemeClr val="tx1"/>
                </a:solidFill>
              </a:rPr>
              <a:t>© </a:t>
            </a:r>
            <a:r>
              <a:rPr sz="850" smtClean="0">
                <a:solidFill>
                  <a:schemeClr val="tx1"/>
                </a:solidFill>
              </a:rPr>
              <a:t>20</a:t>
            </a:r>
            <a:r>
              <a:rPr lang="en-US" sz="850" smtClean="0">
                <a:solidFill>
                  <a:schemeClr val="tx1"/>
                </a:solidFill>
              </a:rPr>
              <a:t>15,</a:t>
            </a:r>
            <a:r>
              <a:rPr sz="850" smtClean="0">
                <a:solidFill>
                  <a:schemeClr val="tx1"/>
                </a:solidFill>
              </a:rPr>
              <a:t> </a:t>
            </a:r>
            <a:r>
              <a:rPr sz="850" dirty="0">
                <a:solidFill>
                  <a:schemeClr val="tx1"/>
                </a:solidFill>
              </a:rPr>
              <a:t>Oracle and/or its affiliates. All rights reserved.  </a:t>
            </a:r>
            <a:r>
              <a:rPr sz="850" dirty="0" smtClean="0">
                <a:solidFill>
                  <a:schemeClr val="tx1"/>
                </a:solidFill>
              </a:rPr>
              <a:t>|</a:t>
            </a:r>
            <a:endParaRPr sz="850" dirty="0">
              <a:solidFill>
                <a:schemeClr val="tx1"/>
              </a:solidFill>
            </a:endParaRPr>
          </a:p>
        </p:txBody>
      </p:sp>
      <p:pic>
        <p:nvPicPr>
          <p:cNvPr id="11" name="Picture 10" descr="Horizontal JavaOne-Oracle co-branded logo in white on blue staging background."/>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0352" y="6263640"/>
            <a:ext cx="1474588" cy="594360"/>
          </a:xfrm>
          <a:prstGeom prst="rect">
            <a:avLst/>
          </a:prstGeom>
        </p:spPr>
      </p:pic>
    </p:spTree>
    <p:extLst>
      <p:ext uri="{BB962C8B-B14F-4D97-AF65-F5344CB8AC3E}">
        <p14:creationId xmlns:p14="http://schemas.microsoft.com/office/powerpoint/2010/main" val="3993200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Section Header with Picture">
    <p:bg bwMode="ltGray">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18" name="Rectangle 17" descr="Full bleed 4-color photo can be inserted here"/>
          <p:cNvSpPr/>
          <p:nvPr/>
        </p:nvSpPr>
        <p:spPr bwMode="hidden">
          <a:xfrm>
            <a:off x="0" y="0"/>
            <a:ext cx="12188825" cy="6858000"/>
          </a:xfrm>
          <a:prstGeom prst="rect">
            <a:avLst/>
          </a:prstGeom>
          <a:solidFill>
            <a:srgbClr val="46575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7" name="Group 16"/>
          <p:cNvGrpSpPr/>
          <p:nvPr userDrawn="1"/>
        </p:nvGrpSpPr>
        <p:grpSpPr>
          <a:xfrm>
            <a:off x="0" y="0"/>
            <a:ext cx="12189398" cy="6858000"/>
            <a:chOff x="0" y="0"/>
            <a:chExt cx="12189398" cy="6858000"/>
          </a:xfrm>
        </p:grpSpPr>
        <p:sp>
          <p:nvSpPr>
            <p:cNvPr id="19" name="Rectangle 18"/>
            <p:cNvSpPr/>
            <p:nvPr/>
          </p:nvSpPr>
          <p:spPr bwMode="gray">
            <a:xfrm>
              <a:off x="0" y="0"/>
              <a:ext cx="193962"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0" name="Rectangle 19"/>
            <p:cNvSpPr/>
            <p:nvPr/>
          </p:nvSpPr>
          <p:spPr bwMode="gray">
            <a:xfrm>
              <a:off x="11995438" y="0"/>
              <a:ext cx="1939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1" name="Rectangle 20"/>
            <p:cNvSpPr/>
            <p:nvPr/>
          </p:nvSpPr>
          <p:spPr bwMode="gray">
            <a:xfrm>
              <a:off x="0" y="6400800"/>
              <a:ext cx="12189396" cy="4572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2" name="Rectangle 21"/>
            <p:cNvSpPr/>
            <p:nvPr/>
          </p:nvSpPr>
          <p:spPr bwMode="gray">
            <a:xfrm>
              <a:off x="0" y="0"/>
              <a:ext cx="12189398" cy="1920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1813" y="2600324"/>
            <a:ext cx="11125200" cy="1371600"/>
          </a:xfrm>
        </p:spPr>
        <p:txBody>
          <a:bodyPr anchor="b"/>
          <a:lstStyle>
            <a:lvl1pPr algn="l">
              <a:lnSpc>
                <a:spcPct val="80000"/>
              </a:lnSpc>
              <a:defRPr sz="4800" b="0" cap="none" baseline="0"/>
            </a:lvl1pPr>
          </a:lstStyle>
          <a:p>
            <a:r>
              <a:rPr lang="en-US" smtClean="0"/>
              <a:t>Click to edit Master title style</a:t>
            </a:r>
            <a:endParaRPr dirty="0"/>
          </a:p>
        </p:txBody>
      </p:sp>
      <p:sp>
        <p:nvSpPr>
          <p:cNvPr id="3" name="Text Placeholder 2"/>
          <p:cNvSpPr>
            <a:spLocks noGrp="1"/>
          </p:cNvSpPr>
          <p:nvPr>
            <p:ph type="body" idx="1"/>
          </p:nvPr>
        </p:nvSpPr>
        <p:spPr>
          <a:xfrm>
            <a:off x="531813" y="4038598"/>
            <a:ext cx="11125200" cy="914400"/>
          </a:xfrm>
        </p:spPr>
        <p:txBody>
          <a:bodyPr anchor="t">
            <a:noAutofit/>
          </a:bodyPr>
          <a:lstStyle>
            <a:lvl1pPr marL="0" indent="0">
              <a:spcBef>
                <a:spcPts val="0"/>
              </a:spcBef>
              <a:buNone/>
              <a:defRPr sz="2400" b="1">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6"/>
          <p:cNvSpPr>
            <a:spLocks noGrp="1"/>
          </p:cNvSpPr>
          <p:nvPr>
            <p:ph type="dt" sz="half" idx="10"/>
          </p:nvPr>
        </p:nvSpPr>
        <p:spPr/>
        <p:txBody>
          <a:bodyPr/>
          <a:lstStyle>
            <a:lvl1pPr>
              <a:defRPr>
                <a:solidFill>
                  <a:schemeClr val="bg1"/>
                </a:solidFill>
              </a:defRPr>
            </a:lvl1pPr>
          </a:lstStyle>
          <a:p>
            <a:fld id="{1EE11BFD-AD4C-4A98-9D38-1958507EA4E5}" type="datetime1">
              <a:rPr lang="en-US" smtClean="0"/>
              <a:pPr/>
              <a:t>15-10-26</a:t>
            </a:fld>
            <a:endParaRPr lang="en-US"/>
          </a:p>
        </p:txBody>
      </p:sp>
      <p:sp>
        <p:nvSpPr>
          <p:cNvPr id="9" name="Slide Number Placeholder 8"/>
          <p:cNvSpPr>
            <a:spLocks noGrp="1"/>
          </p:cNvSpPr>
          <p:nvPr>
            <p:ph type="sldNum" sz="quarter" idx="12"/>
          </p:nvPr>
        </p:nvSpPr>
        <p:spPr/>
        <p:txBody>
          <a:bodyPr/>
          <a:lstStyle>
            <a:lvl1pPr>
              <a:defRPr>
                <a:solidFill>
                  <a:schemeClr val="bg1"/>
                </a:solidFill>
              </a:defRPr>
            </a:lvl1pPr>
          </a:lstStyle>
          <a:p>
            <a:fld id="{C51EAA63-D034-42AE-91FA-B13B9518C7BE}" type="slidenum">
              <a:rPr lang="en-US" smtClean="0"/>
              <a:pPr/>
              <a:t>‹#›</a:t>
            </a:fld>
            <a:endParaRPr lang="en-US"/>
          </a:p>
        </p:txBody>
      </p:sp>
      <p:sp>
        <p:nvSpPr>
          <p:cNvPr id="23" name="TextBox 22"/>
          <p:cNvSpPr txBox="1"/>
          <p:nvPr userDrawn="1"/>
        </p:nvSpPr>
        <p:spPr>
          <a:xfrm>
            <a:off x="5376672" y="6556248"/>
            <a:ext cx="3200400" cy="182880"/>
          </a:xfrm>
          <a:prstGeom prst="rect">
            <a:avLst/>
          </a:prstGeom>
          <a:noFill/>
        </p:spPr>
        <p:txBody>
          <a:bodyPr vert="horz" wrap="none" lIns="0" tIns="0" rIns="0" bIns="0" rtlCol="0" anchor="ctr" anchorCtr="0">
            <a:noAutofit/>
          </a:bodyPr>
          <a:lstStyle/>
          <a:p>
            <a:pPr algn="r"/>
            <a:r>
              <a:rPr lang="en-US" sz="850" smtClean="0">
                <a:solidFill>
                  <a:schemeClr val="bg1"/>
                </a:solidFill>
              </a:rPr>
              <a:t>Copyright © 2015, Oracle and/or its affiliates. All rights reserved.  |</a:t>
            </a:r>
            <a:endParaRPr lang="en-US" sz="850" dirty="0">
              <a:solidFill>
                <a:schemeClr val="bg1"/>
              </a:solidFill>
            </a:endParaRPr>
          </a:p>
        </p:txBody>
      </p:sp>
      <p:pic>
        <p:nvPicPr>
          <p:cNvPr id="15" name="Picture 14" descr="Horizontal JavaOne-Oracle co-branded logo in white on blue staging background."/>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0352" y="6263640"/>
            <a:ext cx="1474588" cy="594360"/>
          </a:xfrm>
          <a:prstGeom prst="rect">
            <a:avLst/>
          </a:prstGeom>
        </p:spPr>
      </p:pic>
    </p:spTree>
    <p:extLst>
      <p:ext uri="{BB962C8B-B14F-4D97-AF65-F5344CB8AC3E}">
        <p14:creationId xmlns:p14="http://schemas.microsoft.com/office/powerpoint/2010/main" val="111766733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Announcement">
    <p:spTree>
      <p:nvGrpSpPr>
        <p:cNvPr id="1" name=""/>
        <p:cNvGrpSpPr/>
        <p:nvPr/>
      </p:nvGrpSpPr>
      <p:grpSpPr>
        <a:xfrm>
          <a:off x="0" y="0"/>
          <a:ext cx="0" cy="0"/>
          <a:chOff x="0" y="0"/>
          <a:chExt cx="0" cy="0"/>
        </a:xfrm>
      </p:grpSpPr>
      <p:sp>
        <p:nvSpPr>
          <p:cNvPr id="2" name="Title 1"/>
          <p:cNvSpPr>
            <a:spLocks noGrp="1"/>
          </p:cNvSpPr>
          <p:nvPr>
            <p:ph type="title"/>
          </p:nvPr>
        </p:nvSpPr>
        <p:spPr>
          <a:xfrm>
            <a:off x="531812" y="1905000"/>
            <a:ext cx="4800600" cy="1645920"/>
          </a:xfrm>
        </p:spPr>
        <p:txBody>
          <a:bodyPr anchor="b"/>
          <a:lstStyle>
            <a:lvl1pPr algn="l">
              <a:lnSpc>
                <a:spcPct val="80000"/>
              </a:lnSpc>
              <a:defRPr sz="4800" b="0"/>
            </a:lvl1pPr>
          </a:lstStyle>
          <a:p>
            <a:r>
              <a:rPr lang="en-US" smtClean="0"/>
              <a:t>Click to edit Master title style</a:t>
            </a:r>
            <a:endParaRPr dirty="0"/>
          </a:p>
        </p:txBody>
      </p:sp>
      <p:sp>
        <p:nvSpPr>
          <p:cNvPr id="3" name="Picture Placeholder 2"/>
          <p:cNvSpPr>
            <a:spLocks noGrp="1"/>
          </p:cNvSpPr>
          <p:nvPr>
            <p:ph type="pic" idx="1"/>
          </p:nvPr>
        </p:nvSpPr>
        <p:spPr>
          <a:xfrm>
            <a:off x="5588456" y="533400"/>
            <a:ext cx="6068558" cy="5410200"/>
          </a:xfrm>
          <a:noFill/>
        </p:spPr>
        <p:txBody>
          <a:bodyPr tIns="18288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531812" y="3657600"/>
            <a:ext cx="4800599" cy="1645920"/>
          </a:xfrm>
        </p:spPr>
        <p:txBody>
          <a:bodyPr>
            <a:noAutofit/>
          </a:bodyPr>
          <a:lstStyle>
            <a:lvl1pPr marL="0" indent="0">
              <a:spcBef>
                <a:spcPts val="0"/>
              </a:spcBef>
              <a:buNone/>
              <a:defRPr sz="2400" b="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6CFF0A86-8A92-4FBC-80CD-36517BAA55B7}" type="datetime1">
              <a:rPr lang="en-US" smtClean="0"/>
              <a:pPr/>
              <a:t>15-10-26</a:t>
            </a:fld>
            <a:endParaRPr/>
          </a:p>
        </p:txBody>
      </p:sp>
      <p:sp>
        <p:nvSpPr>
          <p:cNvPr id="7" name="Slide Number Placeholder 6"/>
          <p:cNvSpPr>
            <a:spLocks noGrp="1"/>
          </p:cNvSpPr>
          <p:nvPr>
            <p:ph type="sldNum" sz="quarter" idx="12"/>
          </p:nvPr>
        </p:nvSpPr>
        <p:spPr/>
        <p:txBody>
          <a:bodyPr/>
          <a:lstStyle/>
          <a:p>
            <a:fld id="{C51EAA63-D034-42AE-91FA-B13B9518C7BE}" type="slidenum">
              <a:rPr/>
              <a:pPr/>
              <a:t>‹#›</a:t>
            </a:fld>
            <a:endParaRPr/>
          </a:p>
        </p:txBody>
      </p:sp>
    </p:spTree>
    <p:extLst>
      <p:ext uri="{BB962C8B-B14F-4D97-AF65-F5344CB8AC3E}">
        <p14:creationId xmlns:p14="http://schemas.microsoft.com/office/powerpoint/2010/main" val="2670370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emote Speaker Pictur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FFBC65A-03AE-423D-B3EC-68D1D32BF9D6}" type="datetime1">
              <a:rPr lang="en-US" smtClean="0"/>
              <a:pPr/>
              <a:t>15-10-26</a:t>
            </a:fld>
            <a:endParaRPr/>
          </a:p>
        </p:txBody>
      </p:sp>
      <p:sp>
        <p:nvSpPr>
          <p:cNvPr id="7" name="Slide Number Placeholder 6"/>
          <p:cNvSpPr>
            <a:spLocks noGrp="1"/>
          </p:cNvSpPr>
          <p:nvPr>
            <p:ph type="sldNum" sz="quarter" idx="12"/>
          </p:nvPr>
        </p:nvSpPr>
        <p:spPr/>
        <p:txBody>
          <a:bodyPr/>
          <a:lstStyle/>
          <a:p>
            <a:fld id="{C51EAA63-D034-42AE-91FA-B13B9518C7BE}" type="slidenum">
              <a:rPr/>
              <a:pPr/>
              <a:t>‹#›</a:t>
            </a:fld>
            <a:endParaRPr/>
          </a:p>
        </p:txBody>
      </p:sp>
      <p:sp>
        <p:nvSpPr>
          <p:cNvPr id="3" name="Title 2"/>
          <p:cNvSpPr>
            <a:spLocks noGrp="1"/>
          </p:cNvSpPr>
          <p:nvPr>
            <p:ph type="title"/>
          </p:nvPr>
        </p:nvSpPr>
        <p:spPr/>
        <p:txBody>
          <a:bodyPr/>
          <a:lstStyle/>
          <a:p>
            <a:r>
              <a:rPr lang="en-US" smtClean="0"/>
              <a:t>Click to edit Master title style</a:t>
            </a:r>
            <a:endParaRPr lang="en-US"/>
          </a:p>
        </p:txBody>
      </p:sp>
      <p:sp>
        <p:nvSpPr>
          <p:cNvPr id="9" name="Picture Placeholder 15" descr="If presenting remotely, you can insert your photo here"/>
          <p:cNvSpPr>
            <a:spLocks noGrp="1"/>
          </p:cNvSpPr>
          <p:nvPr>
            <p:ph type="pic" sz="quarter" idx="15" hasCustomPrompt="1"/>
          </p:nvPr>
        </p:nvSpPr>
        <p:spPr>
          <a:xfrm>
            <a:off x="2286000" y="1828800"/>
            <a:ext cx="3474720" cy="3840480"/>
          </a:xfrm>
          <a:solidFill>
            <a:schemeClr val="bg2"/>
          </a:solidFill>
        </p:spPr>
        <p:txBody>
          <a:bodyPr tIns="91440">
            <a:noAutofit/>
          </a:bodyPr>
          <a:lstStyle>
            <a:lvl1pPr marL="0" indent="0" algn="ctr">
              <a:spcBef>
                <a:spcPts val="0"/>
              </a:spcBef>
              <a:buNone/>
              <a:defRPr sz="1800" baseline="0">
                <a:solidFill>
                  <a:schemeClr val="tx1"/>
                </a:solidFill>
              </a:defRPr>
            </a:lvl1pPr>
          </a:lstStyle>
          <a:p>
            <a:r>
              <a:rPr/>
              <a:t>Click icon to insert picture</a:t>
            </a:r>
          </a:p>
        </p:txBody>
      </p:sp>
      <p:sp>
        <p:nvSpPr>
          <p:cNvPr id="10" name="Text Placeholder 10"/>
          <p:cNvSpPr>
            <a:spLocks noGrp="1"/>
          </p:cNvSpPr>
          <p:nvPr>
            <p:ph type="body" sz="quarter" idx="16"/>
          </p:nvPr>
        </p:nvSpPr>
        <p:spPr>
          <a:xfrm>
            <a:off x="6035040" y="1828799"/>
            <a:ext cx="5623560" cy="3840480"/>
          </a:xfrm>
        </p:spPr>
        <p:txBody>
          <a:bodyPr anchor="ctr" anchorCtr="0"/>
          <a:lstStyle>
            <a:lvl1pPr>
              <a:spcBef>
                <a:spcPts val="0"/>
              </a:spcBef>
              <a:spcAft>
                <a:spcPts val="800"/>
              </a:spcAft>
              <a:buClr>
                <a:schemeClr val="bg1"/>
              </a:buClr>
              <a:defRPr b="1"/>
            </a:lvl1pPr>
            <a:lvl2pPr marL="228600">
              <a:spcBef>
                <a:spcPts val="0"/>
              </a:spcBef>
              <a:buClr>
                <a:schemeClr val="bg1"/>
              </a:buClr>
              <a:defRPr/>
            </a:lvl2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298185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with Log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98812" y="1905000"/>
            <a:ext cx="8456613" cy="2209800"/>
          </a:xfrm>
        </p:spPr>
        <p:txBody>
          <a:bodyPr anchor="t"/>
          <a:lstStyle>
            <a:lvl1pPr marL="228600" indent="-228600" algn="l">
              <a:defRPr sz="4000" b="0"/>
            </a:lvl1pPr>
          </a:lstStyle>
          <a:p>
            <a:r>
              <a:rPr dirty="0"/>
              <a:t>“Click to type customer or partner quote surrounded by quotation marks.”</a:t>
            </a:r>
          </a:p>
        </p:txBody>
      </p:sp>
      <p:sp>
        <p:nvSpPr>
          <p:cNvPr id="4" name="Text Placeholder 3"/>
          <p:cNvSpPr>
            <a:spLocks noGrp="1"/>
          </p:cNvSpPr>
          <p:nvPr>
            <p:ph type="body" sz="half" idx="2" hasCustomPrompt="1"/>
          </p:nvPr>
        </p:nvSpPr>
        <p:spPr>
          <a:xfrm>
            <a:off x="3503611" y="4191000"/>
            <a:ext cx="8151813" cy="762000"/>
          </a:xfrm>
        </p:spPr>
        <p:txBody>
          <a:bodyPr>
            <a:noAutofit/>
          </a:bodyPr>
          <a:lstStyle>
            <a:lvl1pPr marL="292100" indent="-292100">
              <a:spcBef>
                <a:spcPts val="0"/>
              </a:spcBef>
              <a:buClr>
                <a:schemeClr val="tx1"/>
              </a:buClr>
              <a:buFont typeface="Arial" panose="020B0604020202020204" pitchFamily="34" charset="0"/>
              <a:buChar char="–"/>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dirty="0"/>
              <a:t>Click to add Name, Title, Company</a:t>
            </a:r>
          </a:p>
        </p:txBody>
      </p:sp>
      <p:sp>
        <p:nvSpPr>
          <p:cNvPr id="5" name="Date Placeholder 4"/>
          <p:cNvSpPr>
            <a:spLocks noGrp="1"/>
          </p:cNvSpPr>
          <p:nvPr>
            <p:ph type="dt" sz="half" idx="10"/>
          </p:nvPr>
        </p:nvSpPr>
        <p:spPr/>
        <p:txBody>
          <a:bodyPr/>
          <a:lstStyle/>
          <a:p>
            <a:fld id="{FFFBC65A-03AE-423D-B3EC-68D1D32BF9D6}" type="datetime1">
              <a:rPr lang="en-US" smtClean="0"/>
              <a:pPr/>
              <a:t>15-10-26</a:t>
            </a:fld>
            <a:endParaRPr/>
          </a:p>
        </p:txBody>
      </p:sp>
      <p:sp>
        <p:nvSpPr>
          <p:cNvPr id="7" name="Slide Number Placeholder 6"/>
          <p:cNvSpPr>
            <a:spLocks noGrp="1"/>
          </p:cNvSpPr>
          <p:nvPr>
            <p:ph type="sldNum" sz="quarter" idx="12"/>
          </p:nvPr>
        </p:nvSpPr>
        <p:spPr/>
        <p:txBody>
          <a:bodyPr/>
          <a:lstStyle/>
          <a:p>
            <a:fld id="{C51EAA63-D034-42AE-91FA-B13B9518C7BE}" type="slidenum">
              <a:rPr/>
              <a:pPr/>
              <a:t>‹#›</a:t>
            </a:fld>
            <a:endParaRPr/>
          </a:p>
        </p:txBody>
      </p:sp>
    </p:spTree>
    <p:extLst>
      <p:ext uri="{BB962C8B-B14F-4D97-AF65-F5344CB8AC3E}">
        <p14:creationId xmlns:p14="http://schemas.microsoft.com/office/powerpoint/2010/main" val="945098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with Pictur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98812" y="1905000"/>
            <a:ext cx="8456613" cy="2209800"/>
          </a:xfrm>
        </p:spPr>
        <p:txBody>
          <a:bodyPr anchor="t"/>
          <a:lstStyle>
            <a:lvl1pPr marL="228600" indent="-228600" algn="l">
              <a:defRPr sz="4000" b="0"/>
            </a:lvl1pPr>
          </a:lstStyle>
          <a:p>
            <a:r>
              <a:rPr/>
              <a:t>“Click to type customer or partner quote surrounded by quotation marks.”</a:t>
            </a:r>
          </a:p>
        </p:txBody>
      </p:sp>
      <p:sp>
        <p:nvSpPr>
          <p:cNvPr id="4" name="Text Placeholder 3"/>
          <p:cNvSpPr>
            <a:spLocks noGrp="1"/>
          </p:cNvSpPr>
          <p:nvPr>
            <p:ph type="body" sz="half" idx="2" hasCustomPrompt="1"/>
          </p:nvPr>
        </p:nvSpPr>
        <p:spPr>
          <a:xfrm>
            <a:off x="3503611" y="4191000"/>
            <a:ext cx="8151813" cy="762000"/>
          </a:xfrm>
        </p:spPr>
        <p:txBody>
          <a:bodyPr>
            <a:noAutofit/>
          </a:bodyPr>
          <a:lstStyle>
            <a:lvl1pPr marL="292100" indent="-292100">
              <a:spcBef>
                <a:spcPts val="0"/>
              </a:spcBef>
              <a:buClr>
                <a:schemeClr val="tx1"/>
              </a:buClr>
              <a:buFont typeface="Arial" panose="020B0604020202020204" pitchFamily="34" charset="0"/>
              <a:buChar char="–"/>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dirty="0"/>
              <a:t>Click to add Name, Title, Company</a:t>
            </a:r>
          </a:p>
        </p:txBody>
      </p:sp>
      <p:sp>
        <p:nvSpPr>
          <p:cNvPr id="5" name="Date Placeholder 4"/>
          <p:cNvSpPr>
            <a:spLocks noGrp="1"/>
          </p:cNvSpPr>
          <p:nvPr>
            <p:ph type="dt" sz="half" idx="10"/>
          </p:nvPr>
        </p:nvSpPr>
        <p:spPr/>
        <p:txBody>
          <a:bodyPr/>
          <a:lstStyle/>
          <a:p>
            <a:fld id="{FFFBC65A-03AE-423D-B3EC-68D1D32BF9D6}" type="datetime1">
              <a:rPr lang="en-US" smtClean="0"/>
              <a:pPr/>
              <a:t>15-10-26</a:t>
            </a:fld>
            <a:endParaRPr/>
          </a:p>
        </p:txBody>
      </p:sp>
      <p:sp>
        <p:nvSpPr>
          <p:cNvPr id="7" name="Slide Number Placeholder 6"/>
          <p:cNvSpPr>
            <a:spLocks noGrp="1"/>
          </p:cNvSpPr>
          <p:nvPr>
            <p:ph type="sldNum" sz="quarter" idx="12"/>
          </p:nvPr>
        </p:nvSpPr>
        <p:spPr/>
        <p:txBody>
          <a:bodyPr/>
          <a:lstStyle/>
          <a:p>
            <a:fld id="{C51EAA63-D034-42AE-91FA-B13B9518C7BE}" type="slidenum">
              <a:rPr/>
              <a:pPr/>
              <a:t>‹#›</a:t>
            </a:fld>
            <a:endParaRPr/>
          </a:p>
        </p:txBody>
      </p:sp>
      <p:sp>
        <p:nvSpPr>
          <p:cNvPr id="8" name="Picture Placeholder 15"/>
          <p:cNvSpPr>
            <a:spLocks noGrp="1" noChangeAspect="1"/>
          </p:cNvSpPr>
          <p:nvPr>
            <p:ph type="pic" sz="quarter" idx="14" hasCustomPrompt="1"/>
          </p:nvPr>
        </p:nvSpPr>
        <p:spPr>
          <a:xfrm>
            <a:off x="531812" y="1905000"/>
            <a:ext cx="2194560" cy="3072384"/>
          </a:xfrm>
          <a:noFill/>
        </p:spPr>
        <p:txBody>
          <a:bodyPr tIns="91440">
            <a:noAutofit/>
          </a:bodyPr>
          <a:lstStyle>
            <a:lvl1pPr marL="0" indent="0" algn="ctr">
              <a:spcBef>
                <a:spcPts val="0"/>
              </a:spcBef>
              <a:buNone/>
              <a:defRPr sz="1800" baseline="0">
                <a:solidFill>
                  <a:schemeClr val="tx1"/>
                </a:solidFill>
              </a:defRPr>
            </a:lvl1pPr>
          </a:lstStyle>
          <a:p>
            <a:r>
              <a:rPr/>
              <a:t>Click icon to insert picture</a:t>
            </a:r>
          </a:p>
        </p:txBody>
      </p:sp>
    </p:spTree>
    <p:extLst>
      <p:ext uri="{BB962C8B-B14F-4D97-AF65-F5344CB8AC3E}">
        <p14:creationId xmlns:p14="http://schemas.microsoft.com/office/powerpoint/2010/main" val="1027766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cxnSp>
        <p:nvCxnSpPr>
          <p:cNvPr id="9" name="Straight Connector 8"/>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531813" y="1524001"/>
            <a:ext cx="5410199" cy="44196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Content Placeholder 3"/>
          <p:cNvSpPr>
            <a:spLocks noGrp="1"/>
          </p:cNvSpPr>
          <p:nvPr>
            <p:ph sz="half" idx="2"/>
          </p:nvPr>
        </p:nvSpPr>
        <p:spPr>
          <a:xfrm>
            <a:off x="6246814" y="1524001"/>
            <a:ext cx="5410198" cy="44196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 name="Date Placeholder 4"/>
          <p:cNvSpPr>
            <a:spLocks noGrp="1"/>
          </p:cNvSpPr>
          <p:nvPr>
            <p:ph type="dt" sz="half" idx="10"/>
          </p:nvPr>
        </p:nvSpPr>
        <p:spPr/>
        <p:txBody>
          <a:bodyPr/>
          <a:lstStyle/>
          <a:p>
            <a:fld id="{F189F9BA-FB97-45D5-8F27-56629FBBC98C}" type="datetime1">
              <a:rPr lang="en-US" smtClean="0"/>
              <a:pPr/>
              <a:t>15-10-26</a:t>
            </a:fld>
            <a:endParaRPr/>
          </a:p>
        </p:txBody>
      </p:sp>
      <p:sp>
        <p:nvSpPr>
          <p:cNvPr id="7" name="Slide Number Placeholder 6"/>
          <p:cNvSpPr>
            <a:spLocks noGrp="1"/>
          </p:cNvSpPr>
          <p:nvPr>
            <p:ph type="sldNum" sz="quarter" idx="12"/>
          </p:nvPr>
        </p:nvSpPr>
        <p:spPr/>
        <p:txBody>
          <a:bodyPr/>
          <a:lstStyle/>
          <a:p>
            <a:fld id="{C51EAA63-D034-42AE-91FA-B13B9518C7BE}" type="slidenum">
              <a:rPr/>
              <a:pPr/>
              <a:t>‹#›</a:t>
            </a:fld>
            <a:endParaRPr/>
          </a:p>
        </p:txBody>
      </p:sp>
      <p:sp>
        <p:nvSpPr>
          <p:cNvPr id="8" name="Title 7"/>
          <p:cNvSpPr>
            <a:spLocks noGrp="1"/>
          </p:cNvSpPr>
          <p:nvPr>
            <p:ph type="title"/>
          </p:nvPr>
        </p:nvSpPr>
        <p:spPr/>
        <p:txBody>
          <a:bodyPr/>
          <a:lstStyle/>
          <a:p>
            <a:r>
              <a:rPr lang="en-US" dirty="0" smtClean="0"/>
              <a:t>Click to edit Master title style</a:t>
            </a:r>
            <a:endParaRPr dirty="0"/>
          </a:p>
        </p:txBody>
      </p:sp>
    </p:spTree>
    <p:extLst>
      <p:ext uri="{BB962C8B-B14F-4D97-AF65-F5344CB8AC3E}">
        <p14:creationId xmlns:p14="http://schemas.microsoft.com/office/powerpoint/2010/main" val="520166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cxnSp>
        <p:nvCxnSpPr>
          <p:cNvPr id="9" name="Straight Connector 8"/>
          <p:cNvCxnSpPr/>
          <p:nvPr/>
        </p:nvCxnSpPr>
        <p:spPr bwMode="ltGray">
          <a:xfrm>
            <a:off x="4189412"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bwMode="ltGray">
          <a:xfrm>
            <a:off x="7999412"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531814" y="1524001"/>
            <a:ext cx="3474720" cy="4419600"/>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Content Placeholder 3"/>
          <p:cNvSpPr>
            <a:spLocks noGrp="1"/>
          </p:cNvSpPr>
          <p:nvPr>
            <p:ph sz="half" idx="2"/>
          </p:nvPr>
        </p:nvSpPr>
        <p:spPr>
          <a:xfrm>
            <a:off x="4357052" y="1524001"/>
            <a:ext cx="3474720" cy="4419600"/>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 name="Date Placeholder 4"/>
          <p:cNvSpPr>
            <a:spLocks noGrp="1"/>
          </p:cNvSpPr>
          <p:nvPr>
            <p:ph type="dt" sz="half" idx="10"/>
          </p:nvPr>
        </p:nvSpPr>
        <p:spPr/>
        <p:txBody>
          <a:bodyPr/>
          <a:lstStyle/>
          <a:p>
            <a:fld id="{AA91E92C-9068-4C32-AE92-C97502324FE4}" type="datetime1">
              <a:rPr lang="en-US" smtClean="0"/>
              <a:pPr/>
              <a:t>15-10-26</a:t>
            </a:fld>
            <a:endParaRPr/>
          </a:p>
        </p:txBody>
      </p:sp>
      <p:sp>
        <p:nvSpPr>
          <p:cNvPr id="7" name="Slide Number Placeholder 6"/>
          <p:cNvSpPr>
            <a:spLocks noGrp="1"/>
          </p:cNvSpPr>
          <p:nvPr>
            <p:ph type="sldNum" sz="quarter" idx="12"/>
          </p:nvPr>
        </p:nvSpPr>
        <p:spPr/>
        <p:txBody>
          <a:bodyPr/>
          <a:lstStyle/>
          <a:p>
            <a:fld id="{C51EAA63-D034-42AE-91FA-B13B9518C7BE}" type="slidenum">
              <a:rPr/>
              <a:pPr/>
              <a:t>‹#›</a:t>
            </a:fld>
            <a:endParaRPr/>
          </a:p>
        </p:txBody>
      </p:sp>
      <p:sp>
        <p:nvSpPr>
          <p:cNvPr id="8" name="Content Placeholder 3"/>
          <p:cNvSpPr>
            <a:spLocks noGrp="1"/>
          </p:cNvSpPr>
          <p:nvPr>
            <p:ph sz="half" idx="13"/>
          </p:nvPr>
        </p:nvSpPr>
        <p:spPr>
          <a:xfrm>
            <a:off x="8182292" y="1524001"/>
            <a:ext cx="3474720" cy="4419600"/>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1" name="Title 10"/>
          <p:cNvSpPr>
            <a:spLocks noGrp="1"/>
          </p:cNvSpPr>
          <p:nvPr>
            <p:ph type="title"/>
          </p:nvPr>
        </p:nvSpPr>
        <p:spPr/>
        <p:txBody>
          <a:bodyPr/>
          <a:lstStyle/>
          <a:p>
            <a:r>
              <a:rPr lang="en-US" dirty="0" smtClean="0"/>
              <a:t>Click to edit Master title style</a:t>
            </a:r>
            <a:endParaRPr dirty="0"/>
          </a:p>
        </p:txBody>
      </p:sp>
    </p:spTree>
    <p:extLst>
      <p:ext uri="{BB962C8B-B14F-4D97-AF65-F5344CB8AC3E}">
        <p14:creationId xmlns:p14="http://schemas.microsoft.com/office/powerpoint/2010/main" val="53371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Four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31813" y="1524001"/>
            <a:ext cx="5410199" cy="2133599"/>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Content Placeholder 3"/>
          <p:cNvSpPr>
            <a:spLocks noGrp="1"/>
          </p:cNvSpPr>
          <p:nvPr>
            <p:ph sz="half" idx="2"/>
          </p:nvPr>
        </p:nvSpPr>
        <p:spPr>
          <a:xfrm>
            <a:off x="6246814" y="1524001"/>
            <a:ext cx="5410198" cy="2133599"/>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 name="Date Placeholder 4"/>
          <p:cNvSpPr>
            <a:spLocks noGrp="1"/>
          </p:cNvSpPr>
          <p:nvPr>
            <p:ph type="dt" sz="half" idx="10"/>
          </p:nvPr>
        </p:nvSpPr>
        <p:spPr/>
        <p:txBody>
          <a:bodyPr/>
          <a:lstStyle/>
          <a:p>
            <a:fld id="{95EDC5EE-48A0-4FB5-B27F-88FDBE6F1684}" type="datetime1">
              <a:rPr lang="en-US" smtClean="0"/>
              <a:pPr/>
              <a:t>15-10-26</a:t>
            </a:fld>
            <a:endParaRPr/>
          </a:p>
        </p:txBody>
      </p:sp>
      <p:sp>
        <p:nvSpPr>
          <p:cNvPr id="7" name="Slide Number Placeholder 6"/>
          <p:cNvSpPr>
            <a:spLocks noGrp="1"/>
          </p:cNvSpPr>
          <p:nvPr>
            <p:ph type="sldNum" sz="quarter" idx="12"/>
          </p:nvPr>
        </p:nvSpPr>
        <p:spPr/>
        <p:txBody>
          <a:bodyPr/>
          <a:lstStyle/>
          <a:p>
            <a:fld id="{C51EAA63-D034-42AE-91FA-B13B9518C7BE}" type="slidenum">
              <a:rPr/>
              <a:pPr/>
              <a:t>‹#›</a:t>
            </a:fld>
            <a:endParaRPr/>
          </a:p>
        </p:txBody>
      </p:sp>
      <p:sp>
        <p:nvSpPr>
          <p:cNvPr id="8" name="Content Placeholder 2"/>
          <p:cNvSpPr>
            <a:spLocks noGrp="1"/>
          </p:cNvSpPr>
          <p:nvPr>
            <p:ph sz="half" idx="13"/>
          </p:nvPr>
        </p:nvSpPr>
        <p:spPr>
          <a:xfrm>
            <a:off x="531813" y="3810001"/>
            <a:ext cx="5410199" cy="2133599"/>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9" name="Content Placeholder 3"/>
          <p:cNvSpPr>
            <a:spLocks noGrp="1"/>
          </p:cNvSpPr>
          <p:nvPr>
            <p:ph sz="half" idx="14"/>
          </p:nvPr>
        </p:nvSpPr>
        <p:spPr>
          <a:xfrm>
            <a:off x="6246814" y="3810001"/>
            <a:ext cx="5410198" cy="2133599"/>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cxnSp>
        <p:nvCxnSpPr>
          <p:cNvPr id="10" name="Straight Connector 9"/>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11" name="Title 10"/>
          <p:cNvSpPr>
            <a:spLocks noGrp="1"/>
          </p:cNvSpPr>
          <p:nvPr>
            <p:ph type="title"/>
          </p:nvPr>
        </p:nvSpPr>
        <p:spPr/>
        <p:txBody>
          <a:bodyPr/>
          <a:lstStyle/>
          <a:p>
            <a:r>
              <a:rPr lang="en-US" dirty="0" smtClean="0"/>
              <a:t>Click to edit Master title style</a:t>
            </a:r>
            <a:endParaRPr dirty="0"/>
          </a:p>
        </p:txBody>
      </p:sp>
    </p:spTree>
    <p:extLst>
      <p:ext uri="{BB962C8B-B14F-4D97-AF65-F5344CB8AC3E}">
        <p14:creationId xmlns:p14="http://schemas.microsoft.com/office/powerpoint/2010/main" val="1226334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Quadrant for Infographics">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8A3CED5-6656-4A7A-BB77-071ABD96C5A2}" type="datetime1">
              <a:rPr lang="en-US" smtClean="0"/>
              <a:pPr/>
              <a:t>15-10-26</a:t>
            </a:fld>
            <a:endParaRPr/>
          </a:p>
        </p:txBody>
      </p:sp>
      <p:sp>
        <p:nvSpPr>
          <p:cNvPr id="7" name="Slide Number Placeholder 6"/>
          <p:cNvSpPr>
            <a:spLocks noGrp="1"/>
          </p:cNvSpPr>
          <p:nvPr>
            <p:ph type="sldNum" sz="quarter" idx="12"/>
          </p:nvPr>
        </p:nvSpPr>
        <p:spPr/>
        <p:txBody>
          <a:bodyPr/>
          <a:lstStyle/>
          <a:p>
            <a:fld id="{C51EAA63-D034-42AE-91FA-B13B9518C7BE}" type="slidenum">
              <a:rPr/>
              <a:pPr/>
              <a:t>‹#›</a:t>
            </a:fld>
            <a:endParaRPr/>
          </a:p>
        </p:txBody>
      </p:sp>
      <p:cxnSp>
        <p:nvCxnSpPr>
          <p:cNvPr id="10" name="Straight Connector 9"/>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12" name="Text Placeholder 11"/>
          <p:cNvSpPr>
            <a:spLocks noGrp="1"/>
          </p:cNvSpPr>
          <p:nvPr>
            <p:ph type="body" sz="quarter" idx="15"/>
          </p:nvPr>
        </p:nvSpPr>
        <p:spPr>
          <a:xfrm>
            <a:off x="2436811" y="1524001"/>
            <a:ext cx="3505201" cy="2011680"/>
          </a:xfrm>
        </p:spPr>
        <p:txBody>
          <a:bodyPr anchor="ctr">
            <a:noAutofit/>
          </a:bodyPr>
          <a:lstStyle>
            <a:lvl1pPr marL="0" indent="0">
              <a:spcBef>
                <a:spcPts val="1200"/>
              </a:spcBef>
              <a:buFont typeface="Arial" panose="020B0604020202020204" pitchFamily="34" charset="0"/>
              <a:buNone/>
              <a:defRPr sz="24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dirty="0" smtClean="0"/>
              <a:t>Click to edit Master text styles</a:t>
            </a:r>
          </a:p>
        </p:txBody>
      </p:sp>
      <p:cxnSp>
        <p:nvCxnSpPr>
          <p:cNvPr id="13" name="Straight Connector 12"/>
          <p:cNvCxnSpPr/>
          <p:nvPr/>
        </p:nvCxnSpPr>
        <p:spPr bwMode="ltGray">
          <a:xfrm flipH="1">
            <a:off x="531813" y="3733800"/>
            <a:ext cx="11125201" cy="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16" name="Text Placeholder 11"/>
          <p:cNvSpPr>
            <a:spLocks noGrp="1"/>
          </p:cNvSpPr>
          <p:nvPr>
            <p:ph type="body" sz="quarter" idx="16"/>
          </p:nvPr>
        </p:nvSpPr>
        <p:spPr>
          <a:xfrm>
            <a:off x="8151812" y="1524001"/>
            <a:ext cx="3505201" cy="2011680"/>
          </a:xfrm>
        </p:spPr>
        <p:txBody>
          <a:bodyPr anchor="ctr">
            <a:noAutofit/>
          </a:bodyPr>
          <a:lstStyle>
            <a:lvl1pPr marL="0" indent="0">
              <a:spcBef>
                <a:spcPts val="1200"/>
              </a:spcBef>
              <a:buFont typeface="Arial" panose="020B0604020202020204" pitchFamily="34" charset="0"/>
              <a:buNone/>
              <a:defRPr sz="24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dirty="0" smtClean="0"/>
              <a:t>Click to edit Master text styles</a:t>
            </a:r>
          </a:p>
        </p:txBody>
      </p:sp>
      <p:sp>
        <p:nvSpPr>
          <p:cNvPr id="17" name="Text Placeholder 11"/>
          <p:cNvSpPr>
            <a:spLocks noGrp="1"/>
          </p:cNvSpPr>
          <p:nvPr>
            <p:ph type="body" sz="quarter" idx="17"/>
          </p:nvPr>
        </p:nvSpPr>
        <p:spPr>
          <a:xfrm>
            <a:off x="2436811" y="3931920"/>
            <a:ext cx="3505201" cy="2011680"/>
          </a:xfrm>
        </p:spPr>
        <p:txBody>
          <a:bodyPr anchor="ctr">
            <a:noAutofit/>
          </a:bodyPr>
          <a:lstStyle>
            <a:lvl1pPr marL="0" indent="0">
              <a:spcBef>
                <a:spcPts val="1200"/>
              </a:spcBef>
              <a:buFont typeface="Arial" panose="020B0604020202020204" pitchFamily="34" charset="0"/>
              <a:buNone/>
              <a:defRPr sz="24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smtClean="0"/>
              <a:t>Click to edit Master text styles</a:t>
            </a:r>
          </a:p>
        </p:txBody>
      </p:sp>
      <p:sp>
        <p:nvSpPr>
          <p:cNvPr id="18" name="Text Placeholder 11"/>
          <p:cNvSpPr>
            <a:spLocks noGrp="1"/>
          </p:cNvSpPr>
          <p:nvPr>
            <p:ph type="body" sz="quarter" idx="18"/>
          </p:nvPr>
        </p:nvSpPr>
        <p:spPr>
          <a:xfrm>
            <a:off x="8151812" y="3931920"/>
            <a:ext cx="3505201" cy="2011680"/>
          </a:xfrm>
        </p:spPr>
        <p:txBody>
          <a:bodyPr anchor="ctr">
            <a:noAutofit/>
          </a:bodyPr>
          <a:lstStyle>
            <a:lvl1pPr marL="0" indent="0">
              <a:spcBef>
                <a:spcPts val="1200"/>
              </a:spcBef>
              <a:buFont typeface="Arial" panose="020B0604020202020204" pitchFamily="34" charset="0"/>
              <a:buNone/>
              <a:defRPr sz="24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smtClean="0"/>
              <a:t>Click to edit Master text styles</a:t>
            </a:r>
          </a:p>
        </p:txBody>
      </p:sp>
      <p:sp>
        <p:nvSpPr>
          <p:cNvPr id="3" name="Title 2"/>
          <p:cNvSpPr>
            <a:spLocks noGrp="1"/>
          </p:cNvSpPr>
          <p:nvPr>
            <p:ph type="title"/>
          </p:nvPr>
        </p:nvSpPr>
        <p:spPr/>
        <p:txBody>
          <a:bodyPr/>
          <a:lstStyle/>
          <a:p>
            <a:r>
              <a:rPr lang="en-US" dirty="0" smtClean="0"/>
              <a:t>Click to edit Master title style</a:t>
            </a:r>
            <a:endParaRPr dirty="0"/>
          </a:p>
        </p:txBody>
      </p:sp>
    </p:spTree>
    <p:extLst>
      <p:ext uri="{BB962C8B-B14F-4D97-AF65-F5344CB8AC3E}">
        <p14:creationId xmlns:p14="http://schemas.microsoft.com/office/powerpoint/2010/main" val="2428125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Metric">
    <p:spTree>
      <p:nvGrpSpPr>
        <p:cNvPr id="1" name=""/>
        <p:cNvGrpSpPr/>
        <p:nvPr/>
      </p:nvGrpSpPr>
      <p:grpSpPr>
        <a:xfrm>
          <a:off x="0" y="0"/>
          <a:ext cx="0" cy="0"/>
          <a:chOff x="0" y="0"/>
          <a:chExt cx="0" cy="0"/>
        </a:xfrm>
      </p:grpSpPr>
      <p:sp>
        <p:nvSpPr>
          <p:cNvPr id="12" name="Text Placeholder 11"/>
          <p:cNvSpPr>
            <a:spLocks noGrp="1"/>
          </p:cNvSpPr>
          <p:nvPr>
            <p:ph type="body" sz="quarter" idx="15"/>
          </p:nvPr>
        </p:nvSpPr>
        <p:spPr>
          <a:xfrm>
            <a:off x="5256213" y="1524000"/>
            <a:ext cx="5486400" cy="2743200"/>
          </a:xfrm>
        </p:spPr>
        <p:txBody>
          <a:bodyPr anchor="ctr">
            <a:noAutofit/>
          </a:bodyPr>
          <a:lstStyle>
            <a:lvl1pPr marL="0" indent="0">
              <a:spcBef>
                <a:spcPts val="1200"/>
              </a:spcBef>
              <a:buFont typeface="Arial" panose="020B0604020202020204" pitchFamily="34" charset="0"/>
              <a:buNone/>
              <a:defRPr sz="28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A8A3CED5-6656-4A7A-BB77-071ABD96C5A2}" type="datetime1">
              <a:rPr lang="en-US" smtClean="0"/>
              <a:pPr/>
              <a:t>15-10-26</a:t>
            </a:fld>
            <a:endParaRPr/>
          </a:p>
        </p:txBody>
      </p:sp>
      <p:sp>
        <p:nvSpPr>
          <p:cNvPr id="7" name="Slide Number Placeholder 6"/>
          <p:cNvSpPr>
            <a:spLocks noGrp="1"/>
          </p:cNvSpPr>
          <p:nvPr>
            <p:ph type="sldNum" sz="quarter" idx="12"/>
          </p:nvPr>
        </p:nvSpPr>
        <p:spPr/>
        <p:txBody>
          <a:bodyPr/>
          <a:lstStyle/>
          <a:p>
            <a:fld id="{C51EAA63-D034-42AE-91FA-B13B9518C7BE}" type="slidenum">
              <a:rPr/>
              <a:pPr/>
              <a:t>‹#›</a:t>
            </a:fld>
            <a:endParaRPr/>
          </a:p>
        </p:txBody>
      </p:sp>
      <p:sp>
        <p:nvSpPr>
          <p:cNvPr id="2" name="Title 1"/>
          <p:cNvSpPr>
            <a:spLocks noGrp="1"/>
          </p:cNvSpPr>
          <p:nvPr>
            <p:ph type="title" hasCustomPrompt="1"/>
          </p:nvPr>
        </p:nvSpPr>
        <p:spPr>
          <a:xfrm>
            <a:off x="760412" y="1524000"/>
            <a:ext cx="4076700" cy="2743200"/>
          </a:xfrm>
        </p:spPr>
        <p:txBody>
          <a:bodyPr anchor="ctr"/>
          <a:lstStyle>
            <a:lvl1pPr algn="r">
              <a:defRPr sz="16600" b="1">
                <a:solidFill>
                  <a:schemeClr val="accent3"/>
                </a:solidFill>
              </a:defRPr>
            </a:lvl1pPr>
          </a:lstStyle>
          <a:p>
            <a:r>
              <a:rPr lang="en-US" dirty="0" smtClean="0"/>
              <a:t>XX</a:t>
            </a:r>
            <a:endParaRPr lang="en-US" dirty="0"/>
          </a:p>
        </p:txBody>
      </p:sp>
    </p:spTree>
    <p:extLst>
      <p:ext uri="{BB962C8B-B14F-4D97-AF65-F5344CB8AC3E}">
        <p14:creationId xmlns:p14="http://schemas.microsoft.com/office/powerpoint/2010/main" val="3739386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1813" y="739775"/>
            <a:ext cx="11125199" cy="1470025"/>
          </a:xfrm>
        </p:spPr>
        <p:txBody>
          <a:bodyPr/>
          <a:lstStyle>
            <a:lvl1pPr>
              <a:lnSpc>
                <a:spcPct val="80000"/>
              </a:lnSpc>
              <a:defRPr sz="4800"/>
            </a:lvl1pPr>
          </a:lstStyle>
          <a:p>
            <a:r>
              <a:rPr lang="en-US" smtClean="0"/>
              <a:t>Click to edit Master title style</a:t>
            </a:r>
            <a:endParaRPr dirty="0"/>
          </a:p>
        </p:txBody>
      </p:sp>
      <p:sp>
        <p:nvSpPr>
          <p:cNvPr id="3" name="Subtitle 2"/>
          <p:cNvSpPr>
            <a:spLocks noGrp="1"/>
          </p:cNvSpPr>
          <p:nvPr>
            <p:ph type="subTitle" idx="1"/>
          </p:nvPr>
        </p:nvSpPr>
        <p:spPr>
          <a:xfrm>
            <a:off x="531763" y="2286000"/>
            <a:ext cx="11126648"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lvl1pPr>
              <a:defRPr>
                <a:solidFill>
                  <a:schemeClr val="tx1"/>
                </a:solidFill>
              </a:defRPr>
            </a:lvl1pPr>
          </a:lstStyle>
          <a:p>
            <a:fld id="{BCD2CDC6-9352-4ED5-B272-74DDB6DCFEAF}" type="datetime1">
              <a:rPr lang="en-US" smtClean="0"/>
              <a:pPr/>
              <a:t>15-10-26</a:t>
            </a:fld>
            <a:endParaRPr lang="en-US"/>
          </a:p>
        </p:txBody>
      </p:sp>
      <p:sp>
        <p:nvSpPr>
          <p:cNvPr id="9" name="TextBox 8"/>
          <p:cNvSpPr txBox="1"/>
          <p:nvPr userDrawn="1"/>
        </p:nvSpPr>
        <p:spPr>
          <a:xfrm>
            <a:off x="5376672" y="6556248"/>
            <a:ext cx="3200400" cy="182880"/>
          </a:xfrm>
          <a:prstGeom prst="rect">
            <a:avLst/>
          </a:prstGeom>
          <a:noFill/>
        </p:spPr>
        <p:txBody>
          <a:bodyPr vert="horz" wrap="none" lIns="0" tIns="0" rIns="0" bIns="0" rtlCol="0" anchor="ctr" anchorCtr="0">
            <a:noAutofit/>
          </a:bodyPr>
          <a:lstStyle/>
          <a:p>
            <a:pPr algn="r"/>
            <a:r>
              <a:rPr sz="850" dirty="0">
                <a:solidFill>
                  <a:schemeClr val="tx1"/>
                </a:solidFill>
              </a:rPr>
              <a:t>Copyright </a:t>
            </a:r>
            <a:r>
              <a:rPr sz="850">
                <a:solidFill>
                  <a:schemeClr val="tx1"/>
                </a:solidFill>
              </a:rPr>
              <a:t>© </a:t>
            </a:r>
            <a:r>
              <a:rPr sz="850" smtClean="0">
                <a:solidFill>
                  <a:schemeClr val="tx1"/>
                </a:solidFill>
              </a:rPr>
              <a:t>201</a:t>
            </a:r>
            <a:r>
              <a:rPr lang="en-US" sz="850" smtClean="0">
                <a:solidFill>
                  <a:schemeClr val="tx1"/>
                </a:solidFill>
              </a:rPr>
              <a:t>5,</a:t>
            </a:r>
            <a:r>
              <a:rPr sz="850" smtClean="0">
                <a:solidFill>
                  <a:schemeClr val="tx1"/>
                </a:solidFill>
              </a:rPr>
              <a:t> </a:t>
            </a:r>
            <a:r>
              <a:rPr sz="850" dirty="0">
                <a:solidFill>
                  <a:schemeClr val="tx1"/>
                </a:solidFill>
              </a:rPr>
              <a:t>Oracle and/or its affiliates. All rights reserved.  </a:t>
            </a:r>
            <a:r>
              <a:rPr sz="850" dirty="0" smtClean="0">
                <a:solidFill>
                  <a:schemeClr val="tx1"/>
                </a:solidFill>
              </a:rPr>
              <a:t>|</a:t>
            </a:r>
            <a:endParaRPr sz="850" dirty="0">
              <a:solidFill>
                <a:schemeClr val="tx1"/>
              </a:solidFill>
            </a:endParaRPr>
          </a:p>
        </p:txBody>
      </p:sp>
      <p:pic>
        <p:nvPicPr>
          <p:cNvPr id="8" name="Picture 7" descr="Horizontal JavaOne-Oracle co-branded logo in white on blue staging background."/>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0352" y="6263640"/>
            <a:ext cx="1474588" cy="594360"/>
          </a:xfrm>
          <a:prstGeom prst="rect">
            <a:avLst/>
          </a:prstGeom>
        </p:spPr>
      </p:pic>
    </p:spTree>
    <p:extLst>
      <p:ext uri="{BB962C8B-B14F-4D97-AF65-F5344CB8AC3E}">
        <p14:creationId xmlns:p14="http://schemas.microsoft.com/office/powerpoint/2010/main" val="2404157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hf sldNum="0" hd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cxnSp>
        <p:nvCxnSpPr>
          <p:cNvPr id="10" name="Straight Connector 9"/>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531812" y="1524000"/>
            <a:ext cx="5413248" cy="762000"/>
          </a:xfrm>
        </p:spPr>
        <p:txBody>
          <a:bodyPr anchor="ctr">
            <a:noAutofit/>
          </a:bodyPr>
          <a:lstStyle>
            <a:lvl1pPr marL="0" indent="0">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31812" y="2362200"/>
            <a:ext cx="5413248" cy="35814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 name="Text Placeholder 4"/>
          <p:cNvSpPr>
            <a:spLocks noGrp="1"/>
          </p:cNvSpPr>
          <p:nvPr>
            <p:ph type="body" sz="quarter" idx="3"/>
          </p:nvPr>
        </p:nvSpPr>
        <p:spPr>
          <a:xfrm>
            <a:off x="6243764" y="1524000"/>
            <a:ext cx="5413248" cy="762000"/>
          </a:xfrm>
        </p:spPr>
        <p:txBody>
          <a:bodyPr anchor="ctr">
            <a:noAutofit/>
          </a:bodyPr>
          <a:lstStyle>
            <a:lvl1pPr marL="0" indent="0">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43764" y="2362200"/>
            <a:ext cx="5413248" cy="35814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7" name="Date Placeholder 6"/>
          <p:cNvSpPr>
            <a:spLocks noGrp="1"/>
          </p:cNvSpPr>
          <p:nvPr>
            <p:ph type="dt" sz="half" idx="10"/>
          </p:nvPr>
        </p:nvSpPr>
        <p:spPr/>
        <p:txBody>
          <a:bodyPr/>
          <a:lstStyle/>
          <a:p>
            <a:fld id="{35287FB7-DD26-4AD5-8D24-298016D86790}" type="datetime1">
              <a:rPr lang="en-US" smtClean="0"/>
              <a:pPr/>
              <a:t>15-10-26</a:t>
            </a:fld>
            <a:endParaRPr/>
          </a:p>
        </p:txBody>
      </p:sp>
      <p:sp>
        <p:nvSpPr>
          <p:cNvPr id="9" name="Slide Number Placeholder 8"/>
          <p:cNvSpPr>
            <a:spLocks noGrp="1"/>
          </p:cNvSpPr>
          <p:nvPr>
            <p:ph type="sldNum" sz="quarter" idx="12"/>
          </p:nvPr>
        </p:nvSpPr>
        <p:spPr/>
        <p:txBody>
          <a:bodyPr/>
          <a:lstStyle/>
          <a:p>
            <a:fld id="{C51EAA63-D034-42AE-91FA-B13B9518C7BE}" type="slidenum">
              <a:rPr/>
              <a:pPr/>
              <a:t>‹#›</a:t>
            </a:fld>
            <a:endParaRPr/>
          </a:p>
        </p:txBody>
      </p:sp>
      <p:sp>
        <p:nvSpPr>
          <p:cNvPr id="11" name="Title 10"/>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3787001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52D99EC-ABE5-42A5-B15B-B8C044BE7365}" type="datetime1">
              <a:rPr lang="en-US" smtClean="0"/>
              <a:pPr/>
              <a:t>15-10-26</a:t>
            </a:fld>
            <a:endParaRPr/>
          </a:p>
        </p:txBody>
      </p:sp>
      <p:sp>
        <p:nvSpPr>
          <p:cNvPr id="5" name="Slide Number Placeholder 4"/>
          <p:cNvSpPr>
            <a:spLocks noGrp="1"/>
          </p:cNvSpPr>
          <p:nvPr>
            <p:ph type="sldNum" sz="quarter" idx="12"/>
          </p:nvPr>
        </p:nvSpPr>
        <p:spPr/>
        <p:txBody>
          <a:bodyPr/>
          <a:lstStyle/>
          <a:p>
            <a:fld id="{C51EAA63-D034-42AE-91FA-B13B9518C7BE}" type="slidenum">
              <a:rPr/>
              <a:pPr/>
              <a:t>‹#›</a:t>
            </a:fld>
            <a:endParaRPr/>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37699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Subtitl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D2D53DD-9B43-42E6-B664-927F3AEBDA21}" type="datetime1">
              <a:rPr lang="en-US" smtClean="0"/>
              <a:pPr/>
              <a:t>15-10-26</a:t>
            </a:fld>
            <a:endParaRPr/>
          </a:p>
        </p:txBody>
      </p:sp>
      <p:sp>
        <p:nvSpPr>
          <p:cNvPr id="5" name="Slide Number Placeholder 4"/>
          <p:cNvSpPr>
            <a:spLocks noGrp="1"/>
          </p:cNvSpPr>
          <p:nvPr>
            <p:ph type="sldNum" sz="quarter" idx="12"/>
          </p:nvPr>
        </p:nvSpPr>
        <p:spPr/>
        <p:txBody>
          <a:bodyPr/>
          <a:lstStyle/>
          <a:p>
            <a:fld id="{C51EAA63-D034-42AE-91FA-B13B9518C7BE}" type="slidenum">
              <a:rPr/>
              <a:pPr/>
              <a:t>‹#›</a:t>
            </a:fld>
            <a:endParaRPr/>
          </a:p>
        </p:txBody>
      </p:sp>
      <p:sp>
        <p:nvSpPr>
          <p:cNvPr id="6" name="Text Placeholder 12"/>
          <p:cNvSpPr>
            <a:spLocks noGrp="1"/>
          </p:cNvSpPr>
          <p:nvPr>
            <p:ph type="body" sz="quarter" idx="13" hasCustomPrompt="1"/>
          </p:nvPr>
        </p:nvSpPr>
        <p:spPr>
          <a:xfrm>
            <a:off x="531814" y="1373741"/>
            <a:ext cx="11125198" cy="343299"/>
          </a:xfrm>
        </p:spPr>
        <p:txBody>
          <a:bodyPr>
            <a:noAutofit/>
          </a:bodyPr>
          <a:lstStyle>
            <a:lvl1pPr marL="1588" indent="0">
              <a:spcBef>
                <a:spcPts val="0"/>
              </a:spcBef>
              <a:buFontTx/>
              <a:buNone/>
              <a:defRPr sz="2400" b="1"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subtitle</a:t>
            </a:r>
          </a:p>
        </p:txBody>
      </p:sp>
      <p:sp>
        <p:nvSpPr>
          <p:cNvPr id="7" name="Title 6"/>
          <p:cNvSpPr>
            <a:spLocks noGrp="1"/>
          </p:cNvSpPr>
          <p:nvPr>
            <p:ph type="title"/>
          </p:nvPr>
        </p:nvSpPr>
        <p:spPr/>
        <p:txBody>
          <a:bodyPr/>
          <a:lstStyle/>
          <a:p>
            <a:r>
              <a:rPr lang="en-US" dirty="0" smtClean="0"/>
              <a:t>Click to edit Master title style</a:t>
            </a:r>
            <a:endParaRPr dirty="0"/>
          </a:p>
        </p:txBody>
      </p:sp>
    </p:spTree>
    <p:extLst>
      <p:ext uri="{BB962C8B-B14F-4D97-AF65-F5344CB8AC3E}">
        <p14:creationId xmlns:p14="http://schemas.microsoft.com/office/powerpoint/2010/main" val="4163620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d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52D99EC-ABE5-42A5-B15B-B8C044BE7365}" type="datetime1">
              <a:rPr lang="en-US" smtClean="0"/>
              <a:pPr/>
              <a:t>15-10-26</a:t>
            </a:fld>
            <a:endParaRPr/>
          </a:p>
        </p:txBody>
      </p:sp>
      <p:sp>
        <p:nvSpPr>
          <p:cNvPr id="5" name="Slide Number Placeholder 4"/>
          <p:cNvSpPr>
            <a:spLocks noGrp="1"/>
          </p:cNvSpPr>
          <p:nvPr>
            <p:ph type="sldNum" sz="quarter" idx="12"/>
          </p:nvPr>
        </p:nvSpPr>
        <p:spPr/>
        <p:txBody>
          <a:bodyPr/>
          <a:lstStyle/>
          <a:p>
            <a:fld id="{C51EAA63-D034-42AE-91FA-B13B9518C7BE}" type="slidenum">
              <a:rPr/>
              <a:pPr/>
              <a:t>‹#›</a:t>
            </a:fld>
            <a:endParaRPr/>
          </a:p>
        </p:txBody>
      </p:sp>
      <p:sp>
        <p:nvSpPr>
          <p:cNvPr id="6" name="Content Placeholder 2"/>
          <p:cNvSpPr>
            <a:spLocks noGrp="1"/>
          </p:cNvSpPr>
          <p:nvPr>
            <p:ph idx="1"/>
          </p:nvPr>
        </p:nvSpPr>
        <p:spPr>
          <a:xfrm>
            <a:off x="531151" y="1524000"/>
            <a:ext cx="11126522" cy="4648200"/>
          </a:xfrm>
        </p:spPr>
        <p:txBody>
          <a:bodyPr>
            <a:normAutofit/>
          </a:bodyPr>
          <a:lstStyle>
            <a:lvl1pPr marL="182880" indent="-182880">
              <a:lnSpc>
                <a:spcPct val="90000"/>
              </a:lnSpc>
              <a:spcBef>
                <a:spcPts val="0"/>
              </a:spcBef>
              <a:buClr>
                <a:schemeClr val="bg2"/>
              </a:buClr>
              <a:buFont typeface="Arial" panose="020B0604020202020204" pitchFamily="34" charset="0"/>
              <a:buChar char="•"/>
              <a:defRPr sz="1800">
                <a:latin typeface="Consolas" panose="020B0609020204030204" pitchFamily="49" charset="0"/>
                <a:cs typeface="Consolas" panose="020B0609020204030204" pitchFamily="49" charset="0"/>
              </a:defRPr>
            </a:lvl1pPr>
            <a:lvl2pPr marL="640080" indent="-182880">
              <a:lnSpc>
                <a:spcPct val="90000"/>
              </a:lnSpc>
              <a:spcBef>
                <a:spcPts val="0"/>
              </a:spcBef>
              <a:buClr>
                <a:schemeClr val="bg2"/>
              </a:buClr>
              <a:buFont typeface="Arial" panose="020B0604020202020204" pitchFamily="34" charset="0"/>
              <a:buChar char="•"/>
              <a:defRPr sz="1800">
                <a:latin typeface="Consolas" panose="020B0609020204030204" pitchFamily="49" charset="0"/>
                <a:cs typeface="Consolas" panose="020B0609020204030204" pitchFamily="49" charset="0"/>
              </a:defRPr>
            </a:lvl2pPr>
            <a:lvl3pPr marL="1097280" indent="-182880">
              <a:lnSpc>
                <a:spcPct val="90000"/>
              </a:lnSpc>
              <a:spcBef>
                <a:spcPts val="0"/>
              </a:spcBef>
              <a:buClr>
                <a:schemeClr val="bg2"/>
              </a:buClr>
              <a:buFont typeface="Arial" panose="020B0604020202020204" pitchFamily="34" charset="0"/>
              <a:buChar char="•"/>
              <a:defRPr sz="1800">
                <a:latin typeface="Consolas" panose="020B0609020204030204" pitchFamily="49" charset="0"/>
                <a:cs typeface="Consolas" panose="020B0609020204030204" pitchFamily="49" charset="0"/>
              </a:defRPr>
            </a:lvl3pPr>
            <a:lvl4pPr marL="1554480" indent="-182880">
              <a:lnSpc>
                <a:spcPct val="90000"/>
              </a:lnSpc>
              <a:spcBef>
                <a:spcPts val="0"/>
              </a:spcBef>
              <a:buClr>
                <a:schemeClr val="bg2"/>
              </a:buClr>
              <a:buFont typeface="Arial" panose="020B0604020202020204" pitchFamily="34" charset="0"/>
              <a:buChar char="•"/>
              <a:defRPr sz="1800">
                <a:latin typeface="Consolas" panose="020B0609020204030204" pitchFamily="49" charset="0"/>
                <a:cs typeface="Consolas" panose="020B0609020204030204" pitchFamily="49" charset="0"/>
              </a:defRPr>
            </a:lvl4pPr>
            <a:lvl5pPr marL="2011680" indent="-182880">
              <a:lnSpc>
                <a:spcPct val="90000"/>
              </a:lnSpc>
              <a:spcBef>
                <a:spcPts val="0"/>
              </a:spcBef>
              <a:buClr>
                <a:schemeClr val="bg2"/>
              </a:buClr>
              <a:buFont typeface="Arial" panose="020B0604020202020204" pitchFamily="34" charset="0"/>
              <a:buChar char="•"/>
              <a:defRPr sz="1800">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104265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53D265-744D-4F8C-A86B-A5B53F14B0D6}" type="datetime1">
              <a:rPr lang="en-US" smtClean="0"/>
              <a:pPr/>
              <a:t>15-10-26</a:t>
            </a:fld>
            <a:endParaRPr/>
          </a:p>
        </p:txBody>
      </p:sp>
      <p:sp>
        <p:nvSpPr>
          <p:cNvPr id="4" name="Slide Number Placeholder 3"/>
          <p:cNvSpPr>
            <a:spLocks noGrp="1"/>
          </p:cNvSpPr>
          <p:nvPr>
            <p:ph type="sldNum" sz="quarter" idx="12"/>
          </p:nvPr>
        </p:nvSpPr>
        <p:spPr/>
        <p:txBody>
          <a:bodyPr/>
          <a:lstStyle/>
          <a:p>
            <a:fld id="{C51EAA63-D034-42AE-91FA-B13B9518C7BE}" type="slidenum">
              <a:rPr/>
              <a:pPr/>
              <a:t>‹#›</a:t>
            </a:fld>
            <a:endParaRPr/>
          </a:p>
        </p:txBody>
      </p:sp>
    </p:spTree>
    <p:extLst>
      <p:ext uri="{BB962C8B-B14F-4D97-AF65-F5344CB8AC3E}">
        <p14:creationId xmlns:p14="http://schemas.microsoft.com/office/powerpoint/2010/main" val="3608229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31661" y="1524000"/>
            <a:ext cx="7772400" cy="44196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Text Placeholder 3"/>
          <p:cNvSpPr>
            <a:spLocks noGrp="1"/>
          </p:cNvSpPr>
          <p:nvPr>
            <p:ph type="body" sz="half" idx="2"/>
          </p:nvPr>
        </p:nvSpPr>
        <p:spPr>
          <a:xfrm>
            <a:off x="8778240" y="1524001"/>
            <a:ext cx="2971800" cy="4419600"/>
          </a:xfrm>
        </p:spPr>
        <p:txBody>
          <a:bodyPr>
            <a:no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D22C216A-5BF3-4B4A-AA09-367DB23952FA}" type="datetime1">
              <a:rPr lang="en-US" smtClean="0"/>
              <a:pPr/>
              <a:t>15-10-26</a:t>
            </a:fld>
            <a:endParaRPr/>
          </a:p>
        </p:txBody>
      </p:sp>
      <p:sp>
        <p:nvSpPr>
          <p:cNvPr id="7" name="Slide Number Placeholder 6"/>
          <p:cNvSpPr>
            <a:spLocks noGrp="1"/>
          </p:cNvSpPr>
          <p:nvPr>
            <p:ph type="sldNum" sz="quarter" idx="12"/>
          </p:nvPr>
        </p:nvSpPr>
        <p:spPr/>
        <p:txBody>
          <a:bodyPr/>
          <a:lstStyle/>
          <a:p>
            <a:fld id="{C51EAA63-D034-42AE-91FA-B13B9518C7BE}" type="slidenum">
              <a:rPr/>
              <a:pPr/>
              <a:t>‹#›</a:t>
            </a:fld>
            <a:endParaRPr/>
          </a:p>
        </p:txBody>
      </p:sp>
      <p:sp>
        <p:nvSpPr>
          <p:cNvPr id="8" name="Title 7"/>
          <p:cNvSpPr>
            <a:spLocks noGrp="1"/>
          </p:cNvSpPr>
          <p:nvPr>
            <p:ph type="title"/>
          </p:nvPr>
        </p:nvSpPr>
        <p:spPr/>
        <p:txBody>
          <a:bodyPr/>
          <a:lstStyle/>
          <a:p>
            <a:r>
              <a:rPr lang="en-US" dirty="0" smtClean="0"/>
              <a:t>Click to edit Master title style</a:t>
            </a:r>
            <a:endParaRPr dirty="0"/>
          </a:p>
        </p:txBody>
      </p:sp>
    </p:spTree>
    <p:extLst>
      <p:ext uri="{BB962C8B-B14F-4D97-AF65-F5344CB8AC3E}">
        <p14:creationId xmlns:p14="http://schemas.microsoft.com/office/powerpoint/2010/main" val="3457850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bwMode="gray">
          <a:xfrm>
            <a:off x="531813" y="1524000"/>
            <a:ext cx="6095999" cy="4416725"/>
          </a:xfrm>
          <a:solidFill>
            <a:schemeClr val="bg2"/>
          </a:solidFill>
        </p:spPr>
        <p:txBody>
          <a:bodyPr tIns="18288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7008812" y="1524000"/>
            <a:ext cx="4648201" cy="4419600"/>
          </a:xfrm>
        </p:spPr>
        <p:txBody>
          <a:bodyPr>
            <a:no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4A3E2FA5-E451-48BD-84C5-AAF06D19CB12}" type="datetime1">
              <a:rPr lang="en-US" smtClean="0"/>
              <a:pPr/>
              <a:t>15-10-26</a:t>
            </a:fld>
            <a:endParaRPr/>
          </a:p>
        </p:txBody>
      </p:sp>
      <p:sp>
        <p:nvSpPr>
          <p:cNvPr id="7" name="Slide Number Placeholder 6"/>
          <p:cNvSpPr>
            <a:spLocks noGrp="1"/>
          </p:cNvSpPr>
          <p:nvPr>
            <p:ph type="sldNum" sz="quarter" idx="12"/>
          </p:nvPr>
        </p:nvSpPr>
        <p:spPr/>
        <p:txBody>
          <a:bodyPr/>
          <a:lstStyle/>
          <a:p>
            <a:fld id="{C51EAA63-D034-42AE-91FA-B13B9518C7BE}" type="slidenum">
              <a:rPr/>
              <a:pPr/>
              <a:t>‹#›</a:t>
            </a:fld>
            <a:endParaRPr/>
          </a:p>
        </p:txBody>
      </p:sp>
      <p:sp>
        <p:nvSpPr>
          <p:cNvPr id="8" name="Title 7"/>
          <p:cNvSpPr>
            <a:spLocks noGrp="1"/>
          </p:cNvSpPr>
          <p:nvPr>
            <p:ph type="title"/>
          </p:nvPr>
        </p:nvSpPr>
        <p:spPr/>
        <p:txBody>
          <a:bodyPr/>
          <a:lstStyle/>
          <a:p>
            <a:r>
              <a:rPr lang="en-US" dirty="0" smtClean="0"/>
              <a:t>Click to edit Master title style</a:t>
            </a:r>
            <a:endParaRPr dirty="0"/>
          </a:p>
        </p:txBody>
      </p:sp>
    </p:spTree>
    <p:extLst>
      <p:ext uri="{BB962C8B-B14F-4D97-AF65-F5344CB8AC3E}">
        <p14:creationId xmlns:p14="http://schemas.microsoft.com/office/powerpoint/2010/main" val="3058274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wo Pictures with Captions">
    <p:spTree>
      <p:nvGrpSpPr>
        <p:cNvPr id="1" name=""/>
        <p:cNvGrpSpPr/>
        <p:nvPr/>
      </p:nvGrpSpPr>
      <p:grpSpPr>
        <a:xfrm>
          <a:off x="0" y="0"/>
          <a:ext cx="0" cy="0"/>
          <a:chOff x="0" y="0"/>
          <a:chExt cx="0" cy="0"/>
        </a:xfrm>
      </p:grpSpPr>
      <p:cxnSp>
        <p:nvCxnSpPr>
          <p:cNvPr id="8" name="Straight Connector 7"/>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3" name="Picture Placeholder 2"/>
          <p:cNvSpPr>
            <a:spLocks noGrp="1"/>
          </p:cNvSpPr>
          <p:nvPr>
            <p:ph type="pic" idx="1"/>
          </p:nvPr>
        </p:nvSpPr>
        <p:spPr bwMode="gray">
          <a:xfrm>
            <a:off x="531813" y="1524000"/>
            <a:ext cx="5413248" cy="3474720"/>
          </a:xfrm>
          <a:solidFill>
            <a:schemeClr val="bg2"/>
          </a:solidFill>
        </p:spPr>
        <p:txBody>
          <a:bodyPr tIns="18288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531812" y="5105400"/>
            <a:ext cx="5410200" cy="838200"/>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34B64933-8490-48F1-856F-778E124FF883}" type="datetime1">
              <a:rPr lang="en-US" smtClean="0"/>
              <a:pPr/>
              <a:t>15-10-26</a:t>
            </a:fld>
            <a:endParaRPr/>
          </a:p>
        </p:txBody>
      </p:sp>
      <p:sp>
        <p:nvSpPr>
          <p:cNvPr id="7" name="Slide Number Placeholder 6"/>
          <p:cNvSpPr>
            <a:spLocks noGrp="1"/>
          </p:cNvSpPr>
          <p:nvPr>
            <p:ph type="sldNum" sz="quarter" idx="12"/>
          </p:nvPr>
        </p:nvSpPr>
        <p:spPr/>
        <p:txBody>
          <a:bodyPr/>
          <a:lstStyle/>
          <a:p>
            <a:fld id="{C51EAA63-D034-42AE-91FA-B13B9518C7BE}" type="slidenum">
              <a:rPr/>
              <a:pPr/>
              <a:t>‹#›</a:t>
            </a:fld>
            <a:endParaRPr/>
          </a:p>
        </p:txBody>
      </p:sp>
      <p:sp>
        <p:nvSpPr>
          <p:cNvPr id="9" name="Picture Placeholder 2"/>
          <p:cNvSpPr>
            <a:spLocks noGrp="1"/>
          </p:cNvSpPr>
          <p:nvPr>
            <p:ph type="pic" idx="13"/>
          </p:nvPr>
        </p:nvSpPr>
        <p:spPr bwMode="gray">
          <a:xfrm>
            <a:off x="6246812" y="1524000"/>
            <a:ext cx="5413248" cy="3474720"/>
          </a:xfrm>
          <a:solidFill>
            <a:schemeClr val="bg2"/>
          </a:solidFill>
        </p:spPr>
        <p:txBody>
          <a:bodyPr tIns="18288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0" name="Text Placeholder 3"/>
          <p:cNvSpPr>
            <a:spLocks noGrp="1"/>
          </p:cNvSpPr>
          <p:nvPr>
            <p:ph type="body" sz="half" idx="14"/>
          </p:nvPr>
        </p:nvSpPr>
        <p:spPr>
          <a:xfrm>
            <a:off x="6246811" y="5105400"/>
            <a:ext cx="5410200" cy="838200"/>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1" name="Title 10"/>
          <p:cNvSpPr>
            <a:spLocks noGrp="1"/>
          </p:cNvSpPr>
          <p:nvPr>
            <p:ph type="title"/>
          </p:nvPr>
        </p:nvSpPr>
        <p:spPr/>
        <p:txBody>
          <a:bodyPr/>
          <a:lstStyle/>
          <a:p>
            <a:r>
              <a:rPr lang="en-US" dirty="0" smtClean="0"/>
              <a:t>Click to edit Master title style</a:t>
            </a:r>
            <a:endParaRPr dirty="0"/>
          </a:p>
        </p:txBody>
      </p:sp>
    </p:spTree>
    <p:extLst>
      <p:ext uri="{BB962C8B-B14F-4D97-AF65-F5344CB8AC3E}">
        <p14:creationId xmlns:p14="http://schemas.microsoft.com/office/powerpoint/2010/main" val="908982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hree Pictures with Captions">
    <p:spTree>
      <p:nvGrpSpPr>
        <p:cNvPr id="1" name=""/>
        <p:cNvGrpSpPr/>
        <p:nvPr/>
      </p:nvGrpSpPr>
      <p:grpSpPr>
        <a:xfrm>
          <a:off x="0" y="0"/>
          <a:ext cx="0" cy="0"/>
          <a:chOff x="0" y="0"/>
          <a:chExt cx="0" cy="0"/>
        </a:xfrm>
      </p:grpSpPr>
      <p:cxnSp>
        <p:nvCxnSpPr>
          <p:cNvPr id="11" name="Straight Connector 10"/>
          <p:cNvCxnSpPr/>
          <p:nvPr/>
        </p:nvCxnSpPr>
        <p:spPr bwMode="ltGray">
          <a:xfrm>
            <a:off x="4189412"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ltGray">
          <a:xfrm>
            <a:off x="7999412"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3" name="Picture Placeholder 2"/>
          <p:cNvSpPr>
            <a:spLocks noGrp="1"/>
          </p:cNvSpPr>
          <p:nvPr>
            <p:ph type="pic" idx="1"/>
          </p:nvPr>
        </p:nvSpPr>
        <p:spPr bwMode="gray">
          <a:xfrm>
            <a:off x="531813" y="1524000"/>
            <a:ext cx="3474720" cy="3048000"/>
          </a:xfrm>
          <a:solidFill>
            <a:schemeClr val="bg2"/>
          </a:solidFill>
        </p:spPr>
        <p:txBody>
          <a:bodyPr tIns="18288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531812" y="4701396"/>
            <a:ext cx="3474720" cy="1242204"/>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6F5346-BDDE-46E4-B222-C487F9E706DD}" type="datetime1">
              <a:rPr lang="en-US" smtClean="0"/>
              <a:pPr/>
              <a:t>15-10-26</a:t>
            </a:fld>
            <a:endParaRPr/>
          </a:p>
        </p:txBody>
      </p:sp>
      <p:sp>
        <p:nvSpPr>
          <p:cNvPr id="7" name="Slide Number Placeholder 6"/>
          <p:cNvSpPr>
            <a:spLocks noGrp="1"/>
          </p:cNvSpPr>
          <p:nvPr>
            <p:ph type="sldNum" sz="quarter" idx="12"/>
          </p:nvPr>
        </p:nvSpPr>
        <p:spPr/>
        <p:txBody>
          <a:bodyPr/>
          <a:lstStyle/>
          <a:p>
            <a:fld id="{C51EAA63-D034-42AE-91FA-B13B9518C7BE}" type="slidenum">
              <a:rPr/>
              <a:pPr/>
              <a:t>‹#›</a:t>
            </a:fld>
            <a:endParaRPr/>
          </a:p>
        </p:txBody>
      </p:sp>
      <p:sp>
        <p:nvSpPr>
          <p:cNvPr id="9" name="Picture Placeholder 2"/>
          <p:cNvSpPr>
            <a:spLocks noGrp="1"/>
          </p:cNvSpPr>
          <p:nvPr>
            <p:ph type="pic" idx="13"/>
          </p:nvPr>
        </p:nvSpPr>
        <p:spPr bwMode="gray">
          <a:xfrm>
            <a:off x="4357052" y="1524000"/>
            <a:ext cx="3474720" cy="3048000"/>
          </a:xfrm>
          <a:solidFill>
            <a:schemeClr val="bg2"/>
          </a:solidFill>
        </p:spPr>
        <p:txBody>
          <a:bodyPr tIns="18288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0" name="Text Placeholder 3"/>
          <p:cNvSpPr>
            <a:spLocks noGrp="1"/>
          </p:cNvSpPr>
          <p:nvPr>
            <p:ph type="body" sz="half" idx="14"/>
          </p:nvPr>
        </p:nvSpPr>
        <p:spPr>
          <a:xfrm>
            <a:off x="4357052" y="4701396"/>
            <a:ext cx="3474720" cy="1242204"/>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Picture Placeholder 2"/>
          <p:cNvSpPr>
            <a:spLocks noGrp="1"/>
          </p:cNvSpPr>
          <p:nvPr>
            <p:ph type="pic" idx="15"/>
          </p:nvPr>
        </p:nvSpPr>
        <p:spPr bwMode="gray">
          <a:xfrm>
            <a:off x="8182292" y="1524000"/>
            <a:ext cx="3474720" cy="3048000"/>
          </a:xfrm>
          <a:solidFill>
            <a:schemeClr val="bg2"/>
          </a:solidFill>
        </p:spPr>
        <p:txBody>
          <a:bodyPr tIns="18288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4" name="Text Placeholder 3"/>
          <p:cNvSpPr>
            <a:spLocks noGrp="1"/>
          </p:cNvSpPr>
          <p:nvPr>
            <p:ph type="body" sz="half" idx="16"/>
          </p:nvPr>
        </p:nvSpPr>
        <p:spPr>
          <a:xfrm>
            <a:off x="8182292" y="4701396"/>
            <a:ext cx="3474720" cy="1242204"/>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8" name="Title 7"/>
          <p:cNvSpPr>
            <a:spLocks noGrp="1"/>
          </p:cNvSpPr>
          <p:nvPr>
            <p:ph type="title"/>
          </p:nvPr>
        </p:nvSpPr>
        <p:spPr/>
        <p:txBody>
          <a:bodyPr/>
          <a:lstStyle/>
          <a:p>
            <a:r>
              <a:rPr lang="en-US" dirty="0" smtClean="0"/>
              <a:t>Click to edit Master title style</a:t>
            </a:r>
            <a:endParaRPr dirty="0"/>
          </a:p>
        </p:txBody>
      </p:sp>
    </p:spTree>
    <p:extLst>
      <p:ext uri="{BB962C8B-B14F-4D97-AF65-F5344CB8AC3E}">
        <p14:creationId xmlns:p14="http://schemas.microsoft.com/office/powerpoint/2010/main" val="2790854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iOS Smartphone and Tablet: Horizontal">
    <p:spTree>
      <p:nvGrpSpPr>
        <p:cNvPr id="1" name=""/>
        <p:cNvGrpSpPr/>
        <p:nvPr/>
      </p:nvGrpSpPr>
      <p:grpSpPr>
        <a:xfrm>
          <a:off x="0" y="0"/>
          <a:ext cx="0" cy="0"/>
          <a:chOff x="0" y="0"/>
          <a:chExt cx="0" cy="0"/>
        </a:xfrm>
      </p:grpSpPr>
      <p:pic>
        <p:nvPicPr>
          <p:cNvPr id="2" name="Picture 1" descr="Photos, screen captures, graphics can be inserted in a white mobile phone and table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16717" y="1522826"/>
            <a:ext cx="6495366" cy="4567423"/>
          </a:xfrm>
          <a:prstGeom prst="rect">
            <a:avLst/>
          </a:prstGeom>
        </p:spPr>
      </p:pic>
      <p:pic>
        <p:nvPicPr>
          <p:cNvPr id="15" name="Picture 14"/>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770494" y="1827861"/>
            <a:ext cx="1840875" cy="3887139"/>
          </a:xfrm>
          <a:prstGeom prst="rect">
            <a:avLst/>
          </a:prstGeom>
        </p:spPr>
      </p:pic>
      <p:sp>
        <p:nvSpPr>
          <p:cNvPr id="3" name="Picture Placeholder 2"/>
          <p:cNvSpPr>
            <a:spLocks noGrp="1"/>
          </p:cNvSpPr>
          <p:nvPr>
            <p:ph type="pic" idx="1"/>
          </p:nvPr>
        </p:nvSpPr>
        <p:spPr bwMode="gray">
          <a:xfrm>
            <a:off x="1889122" y="2364583"/>
            <a:ext cx="1618488" cy="2833684"/>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5" name="Date Placeholder 4"/>
          <p:cNvSpPr>
            <a:spLocks noGrp="1"/>
          </p:cNvSpPr>
          <p:nvPr>
            <p:ph type="dt" sz="half" idx="10"/>
          </p:nvPr>
        </p:nvSpPr>
        <p:spPr/>
        <p:txBody>
          <a:bodyPr/>
          <a:lstStyle/>
          <a:p>
            <a:fld id="{6A15AD86-CD0E-461B-AA18-D070A5CB2CAA}" type="datetime1">
              <a:rPr lang="en-US" smtClean="0"/>
              <a:pPr/>
              <a:t>15-10-26</a:t>
            </a:fld>
            <a:endParaRPr/>
          </a:p>
        </p:txBody>
      </p:sp>
      <p:sp>
        <p:nvSpPr>
          <p:cNvPr id="7" name="Slide Number Placeholder 6"/>
          <p:cNvSpPr>
            <a:spLocks noGrp="1"/>
          </p:cNvSpPr>
          <p:nvPr>
            <p:ph type="sldNum" sz="quarter" idx="12"/>
          </p:nvPr>
        </p:nvSpPr>
        <p:spPr/>
        <p:txBody>
          <a:bodyPr/>
          <a:lstStyle/>
          <a:p>
            <a:fld id="{C51EAA63-D034-42AE-91FA-B13B9518C7BE}" type="slidenum">
              <a:rPr/>
              <a:pPr/>
              <a:t>‹#›</a:t>
            </a:fld>
            <a:endParaRPr/>
          </a:p>
        </p:txBody>
      </p:sp>
      <p:sp>
        <p:nvSpPr>
          <p:cNvPr id="9" name="Picture Placeholder 2"/>
          <p:cNvSpPr>
            <a:spLocks noGrp="1"/>
          </p:cNvSpPr>
          <p:nvPr>
            <p:ph type="pic" idx="13"/>
          </p:nvPr>
        </p:nvSpPr>
        <p:spPr bwMode="gray">
          <a:xfrm>
            <a:off x="4532312" y="1850231"/>
            <a:ext cx="5246688" cy="3969544"/>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itle 3"/>
          <p:cNvSpPr>
            <a:spLocks noGrp="1"/>
          </p:cNvSpPr>
          <p:nvPr>
            <p:ph type="title"/>
          </p:nvPr>
        </p:nvSpPr>
        <p:spPr/>
        <p:txBody>
          <a:bodyPr/>
          <a:lstStyle/>
          <a:p>
            <a:r>
              <a:rPr lang="en-US" dirty="0" smtClean="0"/>
              <a:t>Click to edit Master title style</a:t>
            </a:r>
            <a:endParaRPr dirty="0"/>
          </a:p>
        </p:txBody>
      </p:sp>
    </p:spTree>
    <p:extLst>
      <p:ext uri="{BB962C8B-B14F-4D97-AF65-F5344CB8AC3E}">
        <p14:creationId xmlns:p14="http://schemas.microsoft.com/office/powerpoint/2010/main" val="745444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bg bwMode="ltGray">
      <p:bgPr>
        <a:blipFill dpi="0" rotWithShape="1">
          <a:blip r:embed="rId2" cstate="print">
            <a:lum/>
          </a:blip>
          <a:srcRect/>
          <a:stretch>
            <a:fillRect t="-9000" b="-9000"/>
          </a:stretch>
        </a:blipFill>
        <a:effectLst/>
      </p:bgPr>
    </p:bg>
    <p:spTree>
      <p:nvGrpSpPr>
        <p:cNvPr id="1" name=""/>
        <p:cNvGrpSpPr/>
        <p:nvPr/>
      </p:nvGrpSpPr>
      <p:grpSpPr>
        <a:xfrm>
          <a:off x="0" y="0"/>
          <a:ext cx="0" cy="0"/>
          <a:chOff x="0" y="0"/>
          <a:chExt cx="0" cy="0"/>
        </a:xfrm>
      </p:grpSpPr>
      <p:sp>
        <p:nvSpPr>
          <p:cNvPr id="10" name="Rectangle 9" descr="Full slide 4-color photo can be inserted here"/>
          <p:cNvSpPr/>
          <p:nvPr/>
        </p:nvSpPr>
        <p:spPr bwMode="hidden">
          <a:xfrm>
            <a:off x="0" y="0"/>
            <a:ext cx="12188825" cy="6858000"/>
          </a:xfrm>
          <a:prstGeom prst="rect">
            <a:avLst/>
          </a:prstGeom>
          <a:solidFill>
            <a:srgbClr val="46575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531814" y="739775"/>
            <a:ext cx="9601200" cy="1470025"/>
          </a:xfrm>
        </p:spPr>
        <p:txBody>
          <a:bodyPr/>
          <a:lstStyle>
            <a:lvl1pPr>
              <a:lnSpc>
                <a:spcPct val="80000"/>
              </a:lnSpc>
              <a:defRPr sz="4800"/>
            </a:lvl1pPr>
          </a:lstStyle>
          <a:p>
            <a:r>
              <a:rPr lang="en-US" smtClean="0"/>
              <a:t>Click to edit Master title style</a:t>
            </a:r>
            <a:endParaRPr/>
          </a:p>
        </p:txBody>
      </p:sp>
      <p:sp>
        <p:nvSpPr>
          <p:cNvPr id="3" name="Subtitle 2"/>
          <p:cNvSpPr>
            <a:spLocks noGrp="1"/>
          </p:cNvSpPr>
          <p:nvPr>
            <p:ph type="subTitle" idx="1"/>
          </p:nvPr>
        </p:nvSpPr>
        <p:spPr>
          <a:xfrm>
            <a:off x="531762" y="2286000"/>
            <a:ext cx="9601200"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7C7481E7-6827-45FD-8717-13B961EEBD99}" type="datetime1">
              <a:rPr lang="en-US" smtClean="0"/>
              <a:pPr/>
              <a:t>15-10-26</a:t>
            </a:fld>
            <a:endParaRPr/>
          </a:p>
        </p:txBody>
      </p:sp>
      <p:sp>
        <p:nvSpPr>
          <p:cNvPr id="13" name="Text Placeholder 12"/>
          <p:cNvSpPr>
            <a:spLocks noGrp="1"/>
          </p:cNvSpPr>
          <p:nvPr>
            <p:ph type="body" sz="quarter" idx="13" hasCustomPrompt="1"/>
          </p:nvPr>
        </p:nvSpPr>
        <p:spPr>
          <a:xfrm>
            <a:off x="531814" y="3429451"/>
            <a:ext cx="9601200" cy="2514149"/>
          </a:xfrm>
        </p:spPr>
        <p:txBody>
          <a:bodyPr>
            <a:noAutofit/>
          </a:bodyPr>
          <a:lstStyle>
            <a:lvl1pPr marL="1588" indent="0">
              <a:spcBef>
                <a:spcPts val="0"/>
              </a:spcBef>
              <a:buFontTx/>
              <a:buNone/>
              <a:defRPr sz="24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presenter’s name, title, division/business unit/organization and date</a:t>
            </a:r>
          </a:p>
        </p:txBody>
      </p:sp>
      <p:sp>
        <p:nvSpPr>
          <p:cNvPr id="11" name="TextBox 10"/>
          <p:cNvSpPr txBox="1"/>
          <p:nvPr userDrawn="1"/>
        </p:nvSpPr>
        <p:spPr>
          <a:xfrm>
            <a:off x="5376672" y="6556248"/>
            <a:ext cx="3200400" cy="182880"/>
          </a:xfrm>
          <a:prstGeom prst="rect">
            <a:avLst/>
          </a:prstGeom>
          <a:noFill/>
        </p:spPr>
        <p:txBody>
          <a:bodyPr vert="horz" wrap="none" lIns="0" tIns="0" rIns="0" bIns="0" rtlCol="0" anchor="ctr" anchorCtr="0">
            <a:noAutofit/>
          </a:bodyPr>
          <a:lstStyle/>
          <a:p>
            <a:pPr algn="r"/>
            <a:r>
              <a:rPr lang="en-US" sz="850" smtClean="0">
                <a:solidFill>
                  <a:schemeClr val="tx1"/>
                </a:solidFill>
              </a:rPr>
              <a:t>Copyright © 2015, Oracle and/or its affiliates. All rights reserved.  |</a:t>
            </a:r>
            <a:endParaRPr lang="en-US" sz="850" dirty="0">
              <a:solidFill>
                <a:schemeClr val="tx1"/>
              </a:solidFill>
            </a:endParaRPr>
          </a:p>
        </p:txBody>
      </p:sp>
      <p:pic>
        <p:nvPicPr>
          <p:cNvPr id="12" name="Picture 11" descr="Horizontal JavaOne-Oracle co-branded logo in white on blue staging background."/>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0352" y="6263640"/>
            <a:ext cx="1474588" cy="594360"/>
          </a:xfrm>
          <a:prstGeom prst="rect">
            <a:avLst/>
          </a:prstGeom>
        </p:spPr>
      </p:pic>
    </p:spTree>
    <p:extLst>
      <p:ext uri="{BB962C8B-B14F-4D97-AF65-F5344CB8AC3E}">
        <p14:creationId xmlns:p14="http://schemas.microsoft.com/office/powerpoint/2010/main" val="268782140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hf sldNum="0" hd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iOS Smartphone and Tablet: Vertical">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r="7518"/>
          <a:stretch/>
        </p:blipFill>
        <p:spPr>
          <a:xfrm rot="5400000">
            <a:off x="5748377" y="1113567"/>
            <a:ext cx="6007047" cy="4567423"/>
          </a:xfrm>
          <a:prstGeom prst="rect">
            <a:avLst/>
          </a:prstGeom>
        </p:spPr>
      </p:pic>
      <p:sp>
        <p:nvSpPr>
          <p:cNvPr id="2" name="Title 1"/>
          <p:cNvSpPr>
            <a:spLocks noGrp="1"/>
          </p:cNvSpPr>
          <p:nvPr>
            <p:ph type="title"/>
          </p:nvPr>
        </p:nvSpPr>
        <p:spPr>
          <a:xfrm>
            <a:off x="531812" y="406400"/>
            <a:ext cx="5852160" cy="889000"/>
          </a:xfrm>
        </p:spPr>
        <p:txBody>
          <a:bodyPr anchor="b"/>
          <a:lstStyle>
            <a:lvl1pPr algn="l">
              <a:defRPr sz="3600" b="0"/>
            </a:lvl1pPr>
          </a:lstStyle>
          <a:p>
            <a:r>
              <a:rPr lang="en-US" dirty="0" smtClean="0"/>
              <a:t>Click to edit Master title style</a:t>
            </a:r>
            <a:endParaRPr dirty="0"/>
          </a:p>
        </p:txBody>
      </p:sp>
      <p:sp>
        <p:nvSpPr>
          <p:cNvPr id="5" name="Date Placeholder 4"/>
          <p:cNvSpPr>
            <a:spLocks noGrp="1"/>
          </p:cNvSpPr>
          <p:nvPr>
            <p:ph type="dt" sz="half" idx="10"/>
          </p:nvPr>
        </p:nvSpPr>
        <p:spPr/>
        <p:txBody>
          <a:bodyPr/>
          <a:lstStyle/>
          <a:p>
            <a:fld id="{6A15AD86-CD0E-461B-AA18-D070A5CB2CAA}" type="datetime1">
              <a:rPr lang="en-US" smtClean="0"/>
              <a:pPr/>
              <a:t>15-10-26</a:t>
            </a:fld>
            <a:endParaRPr/>
          </a:p>
        </p:txBody>
      </p:sp>
      <p:sp>
        <p:nvSpPr>
          <p:cNvPr id="7" name="Slide Number Placeholder 6"/>
          <p:cNvSpPr>
            <a:spLocks noGrp="1"/>
          </p:cNvSpPr>
          <p:nvPr>
            <p:ph type="sldNum" sz="quarter" idx="12"/>
          </p:nvPr>
        </p:nvSpPr>
        <p:spPr/>
        <p:txBody>
          <a:bodyPr/>
          <a:lstStyle/>
          <a:p>
            <a:fld id="{C51EAA63-D034-42AE-91FA-B13B9518C7BE}" type="slidenum">
              <a:rPr/>
              <a:pPr/>
              <a:t>‹#›</a:t>
            </a:fld>
            <a:endParaRPr/>
          </a:p>
        </p:txBody>
      </p:sp>
      <p:sp>
        <p:nvSpPr>
          <p:cNvPr id="9" name="Picture Placeholder 2"/>
          <p:cNvSpPr>
            <a:spLocks noGrp="1"/>
          </p:cNvSpPr>
          <p:nvPr>
            <p:ph type="pic" idx="13"/>
          </p:nvPr>
        </p:nvSpPr>
        <p:spPr bwMode="gray">
          <a:xfrm>
            <a:off x="6747673" y="1013144"/>
            <a:ext cx="3962137" cy="5252348"/>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pic>
        <p:nvPicPr>
          <p:cNvPr id="13" name="Picture 12" descr="Photos, screen captures, graphics can be inserted in a white mobile phone and tablet"/>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960812" y="1905000"/>
            <a:ext cx="1840875" cy="3887139"/>
          </a:xfrm>
          <a:prstGeom prst="rect">
            <a:avLst/>
          </a:prstGeom>
        </p:spPr>
      </p:pic>
      <p:sp>
        <p:nvSpPr>
          <p:cNvPr id="14" name="Picture Placeholder 2"/>
          <p:cNvSpPr>
            <a:spLocks noGrp="1"/>
          </p:cNvSpPr>
          <p:nvPr>
            <p:ph type="pic" idx="1"/>
          </p:nvPr>
        </p:nvSpPr>
        <p:spPr bwMode="gray">
          <a:xfrm>
            <a:off x="4079443" y="2448864"/>
            <a:ext cx="1618488" cy="2834640"/>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extLst>
      <p:ext uri="{BB962C8B-B14F-4D97-AF65-F5344CB8AC3E}">
        <p14:creationId xmlns:p14="http://schemas.microsoft.com/office/powerpoint/2010/main" val="2720634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ndroid Smartphone and Tablet: Horizontal">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A15AD86-CD0E-461B-AA18-D070A5CB2CAA}" type="datetime1">
              <a:rPr lang="en-US" smtClean="0"/>
              <a:pPr/>
              <a:t>15-10-26</a:t>
            </a:fld>
            <a:endParaRPr/>
          </a:p>
        </p:txBody>
      </p:sp>
      <p:sp>
        <p:nvSpPr>
          <p:cNvPr id="7" name="Slide Number Placeholder 6"/>
          <p:cNvSpPr>
            <a:spLocks noGrp="1"/>
          </p:cNvSpPr>
          <p:nvPr>
            <p:ph type="sldNum" sz="quarter" idx="12"/>
          </p:nvPr>
        </p:nvSpPr>
        <p:spPr/>
        <p:txBody>
          <a:bodyPr/>
          <a:lstStyle/>
          <a:p>
            <a:fld id="{C51EAA63-D034-42AE-91FA-B13B9518C7BE}" type="slidenum">
              <a:rPr/>
              <a:pPr/>
              <a:t>‹#›</a:t>
            </a:fld>
            <a:endParaRPr/>
          </a:p>
        </p:txBody>
      </p:sp>
      <p:sp>
        <p:nvSpPr>
          <p:cNvPr id="4" name="Title 3"/>
          <p:cNvSpPr>
            <a:spLocks noGrp="1"/>
          </p:cNvSpPr>
          <p:nvPr>
            <p:ph type="title"/>
          </p:nvPr>
        </p:nvSpPr>
        <p:spPr/>
        <p:txBody>
          <a:bodyPr/>
          <a:lstStyle/>
          <a:p>
            <a:r>
              <a:rPr lang="en-US" dirty="0" smtClean="0"/>
              <a:t>Click to edit Master title style</a:t>
            </a:r>
            <a:endParaRPr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86728" y="2011145"/>
            <a:ext cx="1819656" cy="3522853"/>
          </a:xfrm>
          <a:prstGeom prst="rect">
            <a:avLst/>
          </a:prstGeom>
        </p:spPr>
      </p:pic>
      <p:pic>
        <p:nvPicPr>
          <p:cNvPr id="11" name="Picture 10" descr="Photos, screen captures, graphics can be inserted in a white mobile phone and tablet"/>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241990" y="1585322"/>
            <a:ext cx="5829300" cy="4107283"/>
          </a:xfrm>
          <a:prstGeom prst="rect">
            <a:avLst/>
          </a:prstGeom>
        </p:spPr>
      </p:pic>
      <p:sp>
        <p:nvSpPr>
          <p:cNvPr id="12" name="Picture Placeholder 2"/>
          <p:cNvSpPr>
            <a:spLocks noGrp="1"/>
          </p:cNvSpPr>
          <p:nvPr>
            <p:ph type="pic" idx="1"/>
          </p:nvPr>
        </p:nvSpPr>
        <p:spPr bwMode="gray">
          <a:xfrm>
            <a:off x="1910171" y="2364583"/>
            <a:ext cx="1572768" cy="2833684"/>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3" name="Picture Placeholder 2"/>
          <p:cNvSpPr>
            <a:spLocks noGrp="1"/>
          </p:cNvSpPr>
          <p:nvPr>
            <p:ph type="pic" idx="13"/>
          </p:nvPr>
        </p:nvSpPr>
        <p:spPr bwMode="gray">
          <a:xfrm>
            <a:off x="4532312" y="1975104"/>
            <a:ext cx="5248656" cy="3328416"/>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extLst>
      <p:ext uri="{BB962C8B-B14F-4D97-AF65-F5344CB8AC3E}">
        <p14:creationId xmlns:p14="http://schemas.microsoft.com/office/powerpoint/2010/main" val="1520491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Android Smartphone and Tablet: Vertical">
    <p:spTree>
      <p:nvGrpSpPr>
        <p:cNvPr id="1" name=""/>
        <p:cNvGrpSpPr/>
        <p:nvPr/>
      </p:nvGrpSpPr>
      <p:grpSpPr>
        <a:xfrm>
          <a:off x="0" y="0"/>
          <a:ext cx="0" cy="0"/>
          <a:chOff x="0" y="0"/>
          <a:chExt cx="0" cy="0"/>
        </a:xfrm>
      </p:grpSpPr>
      <p:sp>
        <p:nvSpPr>
          <p:cNvPr id="2" name="Title 1"/>
          <p:cNvSpPr>
            <a:spLocks noGrp="1"/>
          </p:cNvSpPr>
          <p:nvPr>
            <p:ph type="title"/>
          </p:nvPr>
        </p:nvSpPr>
        <p:spPr>
          <a:xfrm>
            <a:off x="531812" y="406400"/>
            <a:ext cx="5852160" cy="889000"/>
          </a:xfrm>
        </p:spPr>
        <p:txBody>
          <a:bodyPr anchor="b"/>
          <a:lstStyle>
            <a:lvl1pPr algn="l">
              <a:defRPr sz="3600" b="0"/>
            </a:lvl1pPr>
          </a:lstStyle>
          <a:p>
            <a:r>
              <a:rPr lang="en-US" dirty="0" smtClean="0"/>
              <a:t>Click to edit Master title style</a:t>
            </a:r>
            <a:endParaRPr dirty="0"/>
          </a:p>
        </p:txBody>
      </p:sp>
      <p:sp>
        <p:nvSpPr>
          <p:cNvPr id="5" name="Date Placeholder 4"/>
          <p:cNvSpPr>
            <a:spLocks noGrp="1"/>
          </p:cNvSpPr>
          <p:nvPr>
            <p:ph type="dt" sz="half" idx="10"/>
          </p:nvPr>
        </p:nvSpPr>
        <p:spPr/>
        <p:txBody>
          <a:bodyPr/>
          <a:lstStyle/>
          <a:p>
            <a:fld id="{6A15AD86-CD0E-461B-AA18-D070A5CB2CAA}" type="datetime1">
              <a:rPr lang="en-US" smtClean="0"/>
              <a:pPr/>
              <a:t>15-10-26</a:t>
            </a:fld>
            <a:endParaRPr/>
          </a:p>
        </p:txBody>
      </p:sp>
      <p:sp>
        <p:nvSpPr>
          <p:cNvPr id="7" name="Slide Number Placeholder 6"/>
          <p:cNvSpPr>
            <a:spLocks noGrp="1"/>
          </p:cNvSpPr>
          <p:nvPr>
            <p:ph type="sldNum" sz="quarter" idx="12"/>
          </p:nvPr>
        </p:nvSpPr>
        <p:spPr/>
        <p:txBody>
          <a:bodyPr/>
          <a:lstStyle/>
          <a:p>
            <a:fld id="{C51EAA63-D034-42AE-91FA-B13B9518C7BE}" type="slidenum">
              <a:rPr/>
              <a:pPr/>
              <a:t>‹#›</a:t>
            </a:fld>
            <a:endParaRPr/>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r="2901"/>
          <a:stretch/>
        </p:blipFill>
        <p:spPr>
          <a:xfrm rot="5400000">
            <a:off x="5891726" y="1502667"/>
            <a:ext cx="5674025" cy="4117325"/>
          </a:xfrm>
          <a:prstGeom prst="rect">
            <a:avLst/>
          </a:prstGeom>
        </p:spPr>
      </p:pic>
      <p:sp>
        <p:nvSpPr>
          <p:cNvPr id="12" name="Picture Placeholder 2"/>
          <p:cNvSpPr>
            <a:spLocks noGrp="1"/>
          </p:cNvSpPr>
          <p:nvPr>
            <p:ph type="pic" idx="13"/>
          </p:nvPr>
        </p:nvSpPr>
        <p:spPr bwMode="gray">
          <a:xfrm>
            <a:off x="7061703" y="1013144"/>
            <a:ext cx="3313567" cy="5252348"/>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pic>
        <p:nvPicPr>
          <p:cNvPr id="15" name="Picture 14" descr="Photos, screen captures, graphics can be inserted in a white mobile phone and tablet"/>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69956" y="2096382"/>
            <a:ext cx="1819656" cy="3522853"/>
          </a:xfrm>
          <a:prstGeom prst="rect">
            <a:avLst/>
          </a:prstGeom>
        </p:spPr>
      </p:pic>
      <p:sp>
        <p:nvSpPr>
          <p:cNvPr id="16" name="Picture Placeholder 2"/>
          <p:cNvSpPr>
            <a:spLocks noGrp="1"/>
          </p:cNvSpPr>
          <p:nvPr>
            <p:ph type="pic" idx="1"/>
          </p:nvPr>
        </p:nvSpPr>
        <p:spPr bwMode="gray">
          <a:xfrm>
            <a:off x="4093399" y="2449820"/>
            <a:ext cx="1572768" cy="2833684"/>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extLst>
      <p:ext uri="{BB962C8B-B14F-4D97-AF65-F5344CB8AC3E}">
        <p14:creationId xmlns:p14="http://schemas.microsoft.com/office/powerpoint/2010/main" val="26778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Metric with Picture">
    <p:bg bwMode="ltGray">
      <p:bgPr>
        <a:blipFill dpi="0" rotWithShape="1">
          <a:blip r:embed="rId2" cstate="print">
            <a:lum/>
          </a:blip>
          <a:srcRect/>
          <a:stretch>
            <a:fillRect t="-9000" b="-9000"/>
          </a:stretch>
        </a:blipFill>
        <a:effectLst/>
      </p:bgPr>
    </p:bg>
    <p:spTree>
      <p:nvGrpSpPr>
        <p:cNvPr id="1" name=""/>
        <p:cNvGrpSpPr/>
        <p:nvPr/>
      </p:nvGrpSpPr>
      <p:grpSpPr>
        <a:xfrm>
          <a:off x="0" y="0"/>
          <a:ext cx="0" cy="0"/>
          <a:chOff x="0" y="0"/>
          <a:chExt cx="0" cy="0"/>
        </a:xfrm>
      </p:grpSpPr>
      <p:sp>
        <p:nvSpPr>
          <p:cNvPr id="8" name="Rectangle 7" descr="A large metric, brief statement, and 4-color photo can be included here"/>
          <p:cNvSpPr/>
          <p:nvPr userDrawn="1"/>
        </p:nvSpPr>
        <p:spPr bwMode="hidden">
          <a:xfrm>
            <a:off x="0" y="0"/>
            <a:ext cx="12188825" cy="6858000"/>
          </a:xfrm>
          <a:prstGeom prst="rect">
            <a:avLst/>
          </a:prstGeom>
          <a:solidFill>
            <a:srgbClr val="46575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23" name="Group 22"/>
          <p:cNvGrpSpPr/>
          <p:nvPr userDrawn="1"/>
        </p:nvGrpSpPr>
        <p:grpSpPr>
          <a:xfrm>
            <a:off x="0" y="0"/>
            <a:ext cx="12189398" cy="6858000"/>
            <a:chOff x="0" y="0"/>
            <a:chExt cx="12189398" cy="6858000"/>
          </a:xfrm>
        </p:grpSpPr>
        <p:sp>
          <p:nvSpPr>
            <p:cNvPr id="24" name="Rectangle 23"/>
            <p:cNvSpPr/>
            <p:nvPr/>
          </p:nvSpPr>
          <p:spPr bwMode="gray">
            <a:xfrm>
              <a:off x="0" y="0"/>
              <a:ext cx="193962"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5" name="Rectangle 24"/>
            <p:cNvSpPr/>
            <p:nvPr/>
          </p:nvSpPr>
          <p:spPr bwMode="gray">
            <a:xfrm>
              <a:off x="11995438" y="0"/>
              <a:ext cx="1939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6" name="Rectangle 25"/>
            <p:cNvSpPr/>
            <p:nvPr/>
          </p:nvSpPr>
          <p:spPr bwMode="gray">
            <a:xfrm>
              <a:off x="0" y="6400800"/>
              <a:ext cx="12189396" cy="4572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7" name="Rectangle 26"/>
            <p:cNvSpPr/>
            <p:nvPr/>
          </p:nvSpPr>
          <p:spPr bwMode="gray">
            <a:xfrm>
              <a:off x="0" y="0"/>
              <a:ext cx="12189398" cy="1920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grpSp>
      <p:sp>
        <p:nvSpPr>
          <p:cNvPr id="22" name="Text Placeholder 12"/>
          <p:cNvSpPr>
            <a:spLocks noGrp="1"/>
          </p:cNvSpPr>
          <p:nvPr>
            <p:ph type="body" sz="quarter" idx="13" hasCustomPrompt="1"/>
          </p:nvPr>
        </p:nvSpPr>
        <p:spPr>
          <a:xfrm>
            <a:off x="760412" y="2666999"/>
            <a:ext cx="4572000" cy="1960881"/>
          </a:xfrm>
        </p:spPr>
        <p:txBody>
          <a:bodyPr>
            <a:noAutofit/>
          </a:bodyPr>
          <a:lstStyle>
            <a:lvl1pPr marL="1588" indent="0">
              <a:spcBef>
                <a:spcPts val="0"/>
              </a:spcBef>
              <a:buFontTx/>
              <a:buNone/>
              <a:defRPr sz="28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text</a:t>
            </a:r>
          </a:p>
        </p:txBody>
      </p:sp>
      <p:sp>
        <p:nvSpPr>
          <p:cNvPr id="3" name="Title 2"/>
          <p:cNvSpPr>
            <a:spLocks noGrp="1"/>
          </p:cNvSpPr>
          <p:nvPr>
            <p:ph type="title" hasCustomPrompt="1"/>
          </p:nvPr>
        </p:nvSpPr>
        <p:spPr>
          <a:xfrm>
            <a:off x="760412" y="609600"/>
            <a:ext cx="4572000" cy="2044700"/>
          </a:xfrm>
        </p:spPr>
        <p:txBody>
          <a:bodyPr/>
          <a:lstStyle>
            <a:lvl1pPr>
              <a:defRPr sz="13800" b="1"/>
            </a:lvl1pPr>
          </a:lstStyle>
          <a:p>
            <a:r>
              <a:rPr lang="en-US" smtClean="0"/>
              <a:t>XX</a:t>
            </a:r>
            <a:endParaRPr lang="en-US" dirty="0"/>
          </a:p>
        </p:txBody>
      </p:sp>
      <p:sp>
        <p:nvSpPr>
          <p:cNvPr id="2" name="Date Placeholder 1"/>
          <p:cNvSpPr>
            <a:spLocks noGrp="1"/>
          </p:cNvSpPr>
          <p:nvPr>
            <p:ph type="dt" sz="half" idx="14"/>
          </p:nvPr>
        </p:nvSpPr>
        <p:spPr/>
        <p:txBody>
          <a:bodyPr/>
          <a:lstStyle>
            <a:lvl1pPr>
              <a:defRPr>
                <a:solidFill>
                  <a:schemeClr val="bg1"/>
                </a:solidFill>
              </a:defRPr>
            </a:lvl1pPr>
          </a:lstStyle>
          <a:p>
            <a:fld id="{1EE11BFD-AD4C-4A98-9D38-1958507EA4E5}" type="datetime1">
              <a:rPr lang="en-US" smtClean="0"/>
              <a:pPr/>
              <a:t>15-10-26</a:t>
            </a:fld>
            <a:endParaRPr lang="en-US"/>
          </a:p>
        </p:txBody>
      </p:sp>
      <p:sp>
        <p:nvSpPr>
          <p:cNvPr id="9" name="Slide Number Placeholder 8"/>
          <p:cNvSpPr>
            <a:spLocks noGrp="1"/>
          </p:cNvSpPr>
          <p:nvPr>
            <p:ph type="sldNum" sz="quarter" idx="16"/>
          </p:nvPr>
        </p:nvSpPr>
        <p:spPr/>
        <p:txBody>
          <a:bodyPr/>
          <a:lstStyle>
            <a:lvl1pPr>
              <a:defRPr>
                <a:solidFill>
                  <a:schemeClr val="bg1"/>
                </a:solidFill>
              </a:defRPr>
            </a:lvl1pPr>
          </a:lstStyle>
          <a:p>
            <a:fld id="{C51EAA63-D034-42AE-91FA-B13B9518C7BE}" type="slidenum">
              <a:rPr lang="en-US" smtClean="0"/>
              <a:pPr/>
              <a:t>‹#›</a:t>
            </a:fld>
            <a:endParaRPr lang="en-US"/>
          </a:p>
        </p:txBody>
      </p:sp>
      <p:sp>
        <p:nvSpPr>
          <p:cNvPr id="16" name="TextBox 15"/>
          <p:cNvSpPr txBox="1"/>
          <p:nvPr userDrawn="1"/>
        </p:nvSpPr>
        <p:spPr>
          <a:xfrm>
            <a:off x="5376672" y="6556248"/>
            <a:ext cx="3200400" cy="182880"/>
          </a:xfrm>
          <a:prstGeom prst="rect">
            <a:avLst/>
          </a:prstGeom>
          <a:noFill/>
        </p:spPr>
        <p:txBody>
          <a:bodyPr vert="horz" wrap="none" lIns="0" tIns="0" rIns="0" bIns="0" rtlCol="0" anchor="ctr" anchorCtr="0">
            <a:noAutofit/>
          </a:bodyPr>
          <a:lstStyle/>
          <a:p>
            <a:pPr algn="r"/>
            <a:r>
              <a:rPr sz="850" dirty="0">
                <a:solidFill>
                  <a:schemeClr val="bg1"/>
                </a:solidFill>
              </a:rPr>
              <a:t>Copyright </a:t>
            </a:r>
            <a:r>
              <a:rPr sz="850">
                <a:solidFill>
                  <a:schemeClr val="bg1"/>
                </a:solidFill>
              </a:rPr>
              <a:t>© </a:t>
            </a:r>
            <a:r>
              <a:rPr sz="850" smtClean="0">
                <a:solidFill>
                  <a:schemeClr val="bg1"/>
                </a:solidFill>
              </a:rPr>
              <a:t>201</a:t>
            </a:r>
            <a:r>
              <a:rPr lang="en-US" sz="850" smtClean="0">
                <a:solidFill>
                  <a:schemeClr val="bg1"/>
                </a:solidFill>
              </a:rPr>
              <a:t>5,</a:t>
            </a:r>
            <a:r>
              <a:rPr sz="850" smtClean="0">
                <a:solidFill>
                  <a:schemeClr val="bg1"/>
                </a:solidFill>
              </a:rPr>
              <a:t> </a:t>
            </a:r>
            <a:r>
              <a:rPr sz="850" dirty="0">
                <a:solidFill>
                  <a:schemeClr val="bg1"/>
                </a:solidFill>
              </a:rPr>
              <a:t>Oracle and/or its affiliates. All rights reserved.  </a:t>
            </a:r>
            <a:r>
              <a:rPr sz="850" dirty="0" smtClean="0">
                <a:solidFill>
                  <a:schemeClr val="bg1"/>
                </a:solidFill>
              </a:rPr>
              <a:t>|</a:t>
            </a:r>
            <a:endParaRPr sz="850" dirty="0">
              <a:solidFill>
                <a:schemeClr val="bg1"/>
              </a:solidFill>
            </a:endParaRPr>
          </a:p>
        </p:txBody>
      </p:sp>
      <p:pic>
        <p:nvPicPr>
          <p:cNvPr id="15" name="Picture 14" descr="Horizontal JavaOne-Oracle co-branded logo in white on blue staging background."/>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0352" y="6263640"/>
            <a:ext cx="1474588" cy="594360"/>
          </a:xfrm>
          <a:prstGeom prst="rect">
            <a:avLst/>
          </a:prstGeom>
        </p:spPr>
      </p:pic>
    </p:spTree>
    <p:extLst>
      <p:ext uri="{BB962C8B-B14F-4D97-AF65-F5344CB8AC3E}">
        <p14:creationId xmlns:p14="http://schemas.microsoft.com/office/powerpoint/2010/main" val="138181752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Safe Harbor Fron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A56FF2-64EC-4614-951E-8B8E4681BF2B}" type="datetime1">
              <a:rPr lang="en-US" smtClean="0"/>
              <a:pPr/>
              <a:t>15-10-26</a:t>
            </a:fld>
            <a:endParaRPr/>
          </a:p>
        </p:txBody>
      </p:sp>
      <p:sp>
        <p:nvSpPr>
          <p:cNvPr id="4" name="Slide Number Placeholder 3"/>
          <p:cNvSpPr>
            <a:spLocks noGrp="1"/>
          </p:cNvSpPr>
          <p:nvPr>
            <p:ph type="sldNum" sz="quarter" idx="12"/>
          </p:nvPr>
        </p:nvSpPr>
        <p:spPr/>
        <p:txBody>
          <a:bodyPr/>
          <a:lstStyle/>
          <a:p>
            <a:fld id="{C51EAA63-D034-42AE-91FA-B13B9518C7BE}" type="slidenum">
              <a:rPr/>
              <a:pPr/>
              <a:t>‹#›</a:t>
            </a:fld>
            <a:endParaRPr/>
          </a:p>
        </p:txBody>
      </p:sp>
      <p:sp>
        <p:nvSpPr>
          <p:cNvPr id="5" name="TextBox 4"/>
          <p:cNvSpPr txBox="1"/>
          <p:nvPr/>
        </p:nvSpPr>
        <p:spPr>
          <a:xfrm>
            <a:off x="531812" y="1371600"/>
            <a:ext cx="11125200" cy="889000"/>
          </a:xfrm>
          <a:prstGeom prst="rect">
            <a:avLst/>
          </a:prstGeom>
          <a:noFill/>
        </p:spPr>
        <p:txBody>
          <a:bodyPr wrap="none" lIns="0" tIns="0" rIns="0" bIns="0" rtlCol="0" anchor="b">
            <a:noAutofit/>
          </a:bodyPr>
          <a:lstStyle/>
          <a:p>
            <a:pPr>
              <a:lnSpc>
                <a:spcPct val="90000"/>
              </a:lnSpc>
            </a:pPr>
            <a:r>
              <a:rPr sz="3200">
                <a:latin typeface="+mj-lt"/>
              </a:rPr>
              <a:t>Safe Harbor</a:t>
            </a:r>
            <a:r>
              <a:rPr sz="3200" baseline="0">
                <a:latin typeface="+mj-lt"/>
              </a:rPr>
              <a:t> Statement</a:t>
            </a:r>
            <a:endParaRPr sz="3200">
              <a:latin typeface="+mj-lt"/>
            </a:endParaRPr>
          </a:p>
        </p:txBody>
      </p:sp>
      <p:sp>
        <p:nvSpPr>
          <p:cNvPr id="6" name="TextBox 5"/>
          <p:cNvSpPr txBox="1"/>
          <p:nvPr/>
        </p:nvSpPr>
        <p:spPr>
          <a:xfrm>
            <a:off x="531812" y="2514600"/>
            <a:ext cx="11125200" cy="2286000"/>
          </a:xfrm>
          <a:prstGeom prst="rect">
            <a:avLst/>
          </a:prstGeom>
          <a:noFill/>
        </p:spPr>
        <p:txBody>
          <a:bodyPr wrap="square" lIns="0" tIns="0" rIns="0" bIns="0" rtlCol="0" anchor="t">
            <a:noAutofit/>
          </a:bodyPr>
          <a:lstStyle/>
          <a:p>
            <a:pPr>
              <a:lnSpc>
                <a:spcPct val="90000"/>
              </a:lnSpc>
            </a:pPr>
            <a:r>
              <a:rPr sz="2400">
                <a:latin typeface="+mn-lt"/>
              </a:rPr>
              <a:t>The following is intended to outline our general product direction. It is intended for information purposes only, and may not be incorporated into any contract. It is not a commitment to deliver any material, code, or functionality, and should not be relied upon in making purchasing decisions. The development, release, and timing of any features or functionality described for Oracle’s products remains at the sole discretion of Oracle.</a:t>
            </a:r>
          </a:p>
        </p:txBody>
      </p:sp>
    </p:spTree>
    <p:extLst>
      <p:ext uri="{BB962C8B-B14F-4D97-AF65-F5344CB8AC3E}">
        <p14:creationId xmlns:p14="http://schemas.microsoft.com/office/powerpoint/2010/main" val="2597889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Safe Harbor Bac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051CE8-BCD3-4683-83D4-D0AC55C5EB15}" type="datetime1">
              <a:rPr lang="en-US" smtClean="0"/>
              <a:pPr/>
              <a:t>15-10-26</a:t>
            </a:fld>
            <a:endParaRPr/>
          </a:p>
        </p:txBody>
      </p:sp>
      <p:sp>
        <p:nvSpPr>
          <p:cNvPr id="4" name="Slide Number Placeholder 3"/>
          <p:cNvSpPr>
            <a:spLocks noGrp="1"/>
          </p:cNvSpPr>
          <p:nvPr>
            <p:ph type="sldNum" sz="quarter" idx="12"/>
          </p:nvPr>
        </p:nvSpPr>
        <p:spPr/>
        <p:txBody>
          <a:bodyPr/>
          <a:lstStyle/>
          <a:p>
            <a:fld id="{C51EAA63-D034-42AE-91FA-B13B9518C7BE}" type="slidenum">
              <a:rPr/>
              <a:pPr/>
              <a:t>‹#›</a:t>
            </a:fld>
            <a:endParaRPr/>
          </a:p>
        </p:txBody>
      </p:sp>
      <p:sp>
        <p:nvSpPr>
          <p:cNvPr id="5" name="TextBox 4"/>
          <p:cNvSpPr txBox="1"/>
          <p:nvPr/>
        </p:nvSpPr>
        <p:spPr>
          <a:xfrm>
            <a:off x="531812" y="1371600"/>
            <a:ext cx="11125200" cy="889000"/>
          </a:xfrm>
          <a:prstGeom prst="rect">
            <a:avLst/>
          </a:prstGeom>
          <a:noFill/>
        </p:spPr>
        <p:txBody>
          <a:bodyPr wrap="none" lIns="0" tIns="0" rIns="0" bIns="0" rtlCol="0" anchor="b">
            <a:noAutofit/>
          </a:bodyPr>
          <a:lstStyle/>
          <a:p>
            <a:pPr>
              <a:lnSpc>
                <a:spcPct val="90000"/>
              </a:lnSpc>
            </a:pPr>
            <a:r>
              <a:rPr sz="3200">
                <a:latin typeface="+mj-lt"/>
              </a:rPr>
              <a:t>Safe Harbor</a:t>
            </a:r>
            <a:r>
              <a:rPr sz="3200" baseline="0">
                <a:latin typeface="+mj-lt"/>
              </a:rPr>
              <a:t> Statement</a:t>
            </a:r>
            <a:endParaRPr sz="3200">
              <a:latin typeface="+mj-lt"/>
            </a:endParaRPr>
          </a:p>
        </p:txBody>
      </p:sp>
      <p:sp>
        <p:nvSpPr>
          <p:cNvPr id="6" name="TextBox 5"/>
          <p:cNvSpPr txBox="1"/>
          <p:nvPr/>
        </p:nvSpPr>
        <p:spPr>
          <a:xfrm>
            <a:off x="531812" y="2514600"/>
            <a:ext cx="11125200" cy="2286000"/>
          </a:xfrm>
          <a:prstGeom prst="rect">
            <a:avLst/>
          </a:prstGeom>
          <a:noFill/>
        </p:spPr>
        <p:txBody>
          <a:bodyPr wrap="square" lIns="0" tIns="0" rIns="0" bIns="0" rtlCol="0" anchor="t">
            <a:noAutofit/>
          </a:bodyPr>
          <a:lstStyle/>
          <a:p>
            <a:pPr>
              <a:lnSpc>
                <a:spcPct val="90000"/>
              </a:lnSpc>
            </a:pPr>
            <a:r>
              <a:rPr sz="2400">
                <a:latin typeface="+mn-lt"/>
              </a:rPr>
              <a:t>The preceding is intended to outline our general product direction. It is intended for information purposes only, and may not be incorporated into any contract. It is not a commitment to deliver any material, code, or functionality, and should not be relied upon in making purchasing decisions. The development, release, and timing of any features or functionality described for Oracle’s products remains at the sole discretion of Oracle.</a:t>
            </a:r>
          </a:p>
        </p:txBody>
      </p:sp>
    </p:spTree>
    <p:extLst>
      <p:ext uri="{BB962C8B-B14F-4D97-AF65-F5344CB8AC3E}">
        <p14:creationId xmlns:p14="http://schemas.microsoft.com/office/powerpoint/2010/main" val="2358871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Positioning Statemen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A9802F-4D43-4C32-8177-0644B387545A}" type="datetime1">
              <a:rPr lang="en-US" smtClean="0"/>
              <a:pPr/>
              <a:t>15-10-26</a:t>
            </a:fld>
            <a:endParaRPr/>
          </a:p>
        </p:txBody>
      </p:sp>
      <p:sp>
        <p:nvSpPr>
          <p:cNvPr id="4" name="Slide Number Placeholder 3"/>
          <p:cNvSpPr>
            <a:spLocks noGrp="1"/>
          </p:cNvSpPr>
          <p:nvPr>
            <p:ph type="sldNum" sz="quarter" idx="12"/>
          </p:nvPr>
        </p:nvSpPr>
        <p:spPr/>
        <p:txBody>
          <a:bodyPr/>
          <a:lstStyle/>
          <a:p>
            <a:fld id="{C51EAA63-D034-42AE-91FA-B13B9518C7BE}" type="slidenum">
              <a:rPr/>
              <a:pPr/>
              <a:t>‹#›</a:t>
            </a:fld>
            <a:endParaRPr/>
          </a:p>
        </p:txBody>
      </p:sp>
      <p:pic>
        <p:nvPicPr>
          <p:cNvPr id="52" name="Picture 51" descr="&quot;Integrated Cloud Applications &amp; Platform Services&quot; tagline in red and black"/>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19916" y="1722238"/>
            <a:ext cx="7748992" cy="2950267"/>
          </a:xfrm>
          <a:prstGeom prst="rect">
            <a:avLst/>
          </a:prstGeom>
        </p:spPr>
      </p:pic>
    </p:spTree>
    <p:extLst>
      <p:ext uri="{BB962C8B-B14F-4D97-AF65-F5344CB8AC3E}">
        <p14:creationId xmlns:p14="http://schemas.microsoft.com/office/powerpoint/2010/main" val="3709137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blank" preserve="1">
  <p:cSld name="Oracle Signature">
    <p:spTree>
      <p:nvGrpSpPr>
        <p:cNvPr id="1" name=""/>
        <p:cNvGrpSpPr/>
        <p:nvPr/>
      </p:nvGrpSpPr>
      <p:grpSpPr>
        <a:xfrm>
          <a:off x="0" y="0"/>
          <a:ext cx="0" cy="0"/>
          <a:chOff x="0" y="0"/>
          <a:chExt cx="0" cy="0"/>
        </a:xfrm>
      </p:grpSpPr>
      <p:grpSp>
        <p:nvGrpSpPr>
          <p:cNvPr id="12" name="Group 11"/>
          <p:cNvGrpSpPr/>
          <p:nvPr userDrawn="1"/>
        </p:nvGrpSpPr>
        <p:grpSpPr>
          <a:xfrm>
            <a:off x="0" y="0"/>
            <a:ext cx="12189398" cy="6858000"/>
            <a:chOff x="0" y="0"/>
            <a:chExt cx="12189398" cy="6858000"/>
          </a:xfrm>
        </p:grpSpPr>
        <p:sp>
          <p:nvSpPr>
            <p:cNvPr id="13" name="Rectangle 12"/>
            <p:cNvSpPr/>
            <p:nvPr/>
          </p:nvSpPr>
          <p:spPr bwMode="gray">
            <a:xfrm>
              <a:off x="0" y="0"/>
              <a:ext cx="193962"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4" name="Rectangle 13"/>
            <p:cNvSpPr/>
            <p:nvPr/>
          </p:nvSpPr>
          <p:spPr bwMode="gray">
            <a:xfrm>
              <a:off x="11995438" y="0"/>
              <a:ext cx="193960"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5" name="Rectangle 14"/>
            <p:cNvSpPr/>
            <p:nvPr/>
          </p:nvSpPr>
          <p:spPr bwMode="gray">
            <a:xfrm>
              <a:off x="0" y="6400800"/>
              <a:ext cx="12189396" cy="4572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6" name="Rectangle 15"/>
            <p:cNvSpPr/>
            <p:nvPr/>
          </p:nvSpPr>
          <p:spPr bwMode="gray">
            <a:xfrm>
              <a:off x="0" y="0"/>
              <a:ext cx="12189398" cy="19202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grpSp>
      <p:pic>
        <p:nvPicPr>
          <p:cNvPr id="3" name="Picture 2" descr="Oracle logo in red on white staging background. Light blue frame around perimete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10000" y="2860002"/>
            <a:ext cx="4544720" cy="569995"/>
          </a:xfrm>
          <a:prstGeom prst="rect">
            <a:avLst/>
          </a:prstGeom>
        </p:spPr>
      </p:pic>
    </p:spTree>
    <p:extLst>
      <p:ext uri="{BB962C8B-B14F-4D97-AF65-F5344CB8AC3E}">
        <p14:creationId xmlns:p14="http://schemas.microsoft.com/office/powerpoint/2010/main" val="3436642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blank" preserve="1">
  <p:cSld name="Java-Oracle Cobrand Logo">
    <p:bg bwMode="auto">
      <p:bgPr>
        <a:blipFill rotWithShape="1">
          <a:blip r:embed="rId2" cstate="print"/>
          <a:stretch>
            <a:fillRect/>
          </a:stretch>
        </a:blipFill>
        <a:effectLst/>
      </p:bgPr>
    </p:bg>
    <p:spTree>
      <p:nvGrpSpPr>
        <p:cNvPr id="1" name=""/>
        <p:cNvGrpSpPr/>
        <p:nvPr/>
      </p:nvGrpSpPr>
      <p:grpSpPr>
        <a:xfrm>
          <a:off x="0" y="0"/>
          <a:ext cx="0" cy="0"/>
          <a:chOff x="0" y="0"/>
          <a:chExt cx="0" cy="0"/>
        </a:xfrm>
      </p:grpSpPr>
      <p:grpSp>
        <p:nvGrpSpPr>
          <p:cNvPr id="10" name="Group 9"/>
          <p:cNvGrpSpPr/>
          <p:nvPr userDrawn="1"/>
        </p:nvGrpSpPr>
        <p:grpSpPr>
          <a:xfrm>
            <a:off x="13525714" y="-321290"/>
            <a:ext cx="12189398" cy="6858000"/>
            <a:chOff x="0" y="0"/>
            <a:chExt cx="12189398" cy="6858000"/>
          </a:xfrm>
        </p:grpSpPr>
        <p:sp>
          <p:nvSpPr>
            <p:cNvPr id="12" name="Rectangle 11"/>
            <p:cNvSpPr/>
            <p:nvPr/>
          </p:nvSpPr>
          <p:spPr bwMode="gray">
            <a:xfrm>
              <a:off x="0" y="0"/>
              <a:ext cx="193962"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3" name="Rectangle 12"/>
            <p:cNvSpPr/>
            <p:nvPr/>
          </p:nvSpPr>
          <p:spPr bwMode="gray">
            <a:xfrm>
              <a:off x="11995438" y="0"/>
              <a:ext cx="193960"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4" name="Rectangle 13"/>
            <p:cNvSpPr/>
            <p:nvPr/>
          </p:nvSpPr>
          <p:spPr bwMode="gray">
            <a:xfrm>
              <a:off x="0" y="6400800"/>
              <a:ext cx="12189396" cy="4572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5" name="Rectangle 14"/>
            <p:cNvSpPr/>
            <p:nvPr/>
          </p:nvSpPr>
          <p:spPr bwMode="gray">
            <a:xfrm>
              <a:off x="0" y="0"/>
              <a:ext cx="12189398" cy="19202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grpSp>
    </p:spTree>
    <p:extLst>
      <p:ext uri="{BB962C8B-B14F-4D97-AF65-F5344CB8AC3E}">
        <p14:creationId xmlns:p14="http://schemas.microsoft.com/office/powerpoint/2010/main" val="1065755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531151" y="1524001"/>
            <a:ext cx="11126522" cy="4419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EE11BFD-AD4C-4A98-9D38-1958507EA4E5}" type="datetime1">
              <a:rPr lang="en-US" smtClean="0"/>
              <a:pPr/>
              <a:t>15-10-26</a:t>
            </a:fld>
            <a:endParaRPr lang="en-US"/>
          </a:p>
        </p:txBody>
      </p:sp>
      <p:sp>
        <p:nvSpPr>
          <p:cNvPr id="9" name="Slide Number Placeholder 8"/>
          <p:cNvSpPr>
            <a:spLocks noGrp="1"/>
          </p:cNvSpPr>
          <p:nvPr>
            <p:ph type="sldNum" sz="quarter" idx="12"/>
          </p:nvPr>
        </p:nvSpPr>
        <p:spPr/>
        <p:txBody>
          <a:bodyPr/>
          <a:lstStyle/>
          <a:p>
            <a:fld id="{C51EAA63-D034-42AE-91FA-B13B9518C7BE}" type="slidenum">
              <a:rPr lang="en-US" smtClean="0"/>
              <a:pPr/>
              <a:t>‹#›</a:t>
            </a:fld>
            <a:endParaRPr lang="en-US"/>
          </a:p>
        </p:txBody>
      </p:sp>
    </p:spTree>
    <p:extLst>
      <p:ext uri="{BB962C8B-B14F-4D97-AF65-F5344CB8AC3E}">
        <p14:creationId xmlns:p14="http://schemas.microsoft.com/office/powerpoint/2010/main" val="3862187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Slide with Picture and Logo">
    <p:bg bwMode="ltGray">
      <p:bgPr>
        <a:blipFill dpi="0" rotWithShape="1">
          <a:blip r:embed="rId2" cstate="print">
            <a:lum/>
          </a:blip>
          <a:srcRect/>
          <a:stretch>
            <a:fillRect t="-9000" b="-9000"/>
          </a:stretch>
        </a:blipFill>
        <a:effectLst/>
      </p:bgPr>
    </p:bg>
    <p:spTree>
      <p:nvGrpSpPr>
        <p:cNvPr id="1" name=""/>
        <p:cNvGrpSpPr/>
        <p:nvPr/>
      </p:nvGrpSpPr>
      <p:grpSpPr>
        <a:xfrm>
          <a:off x="0" y="0"/>
          <a:ext cx="0" cy="0"/>
          <a:chOff x="0" y="0"/>
          <a:chExt cx="0" cy="0"/>
        </a:xfrm>
      </p:grpSpPr>
      <p:sp>
        <p:nvSpPr>
          <p:cNvPr id="22" name="Rectangle 21" descr="Full slide 4-color photo can be inserted here. Customer/Partner logo can be included"/>
          <p:cNvSpPr/>
          <p:nvPr/>
        </p:nvSpPr>
        <p:spPr bwMode="hidden">
          <a:xfrm>
            <a:off x="0" y="0"/>
            <a:ext cx="12188825" cy="6858000"/>
          </a:xfrm>
          <a:prstGeom prst="rect">
            <a:avLst/>
          </a:prstGeom>
          <a:solidFill>
            <a:srgbClr val="46575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531814" y="739775"/>
            <a:ext cx="9144000" cy="1470025"/>
          </a:xfrm>
        </p:spPr>
        <p:txBody>
          <a:bodyPr/>
          <a:lstStyle>
            <a:lvl1pPr>
              <a:lnSpc>
                <a:spcPct val="80000"/>
              </a:lnSpc>
              <a:defRPr sz="4800"/>
            </a:lvl1pPr>
          </a:lstStyle>
          <a:p>
            <a:r>
              <a:rPr lang="en-US" smtClean="0"/>
              <a:t>Click to edit Master title style</a:t>
            </a:r>
            <a:endParaRPr/>
          </a:p>
        </p:txBody>
      </p:sp>
      <p:sp>
        <p:nvSpPr>
          <p:cNvPr id="3" name="Subtitle 2"/>
          <p:cNvSpPr>
            <a:spLocks noGrp="1"/>
          </p:cNvSpPr>
          <p:nvPr>
            <p:ph type="subTitle" idx="1"/>
          </p:nvPr>
        </p:nvSpPr>
        <p:spPr>
          <a:xfrm>
            <a:off x="531762" y="2286000"/>
            <a:ext cx="9144000"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585FCE51-BA3E-43B9-8C27-47617E4B4FE5}" type="datetime1">
              <a:rPr lang="en-US" smtClean="0"/>
              <a:pPr/>
              <a:t>15-10-26</a:t>
            </a:fld>
            <a:endParaRPr/>
          </a:p>
        </p:txBody>
      </p:sp>
      <p:sp>
        <p:nvSpPr>
          <p:cNvPr id="13" name="Text Placeholder 12"/>
          <p:cNvSpPr>
            <a:spLocks noGrp="1"/>
          </p:cNvSpPr>
          <p:nvPr>
            <p:ph type="body" sz="quarter" idx="13" hasCustomPrompt="1"/>
          </p:nvPr>
        </p:nvSpPr>
        <p:spPr>
          <a:xfrm>
            <a:off x="531814" y="3429451"/>
            <a:ext cx="9144000" cy="2514149"/>
          </a:xfrm>
        </p:spPr>
        <p:txBody>
          <a:bodyPr>
            <a:noAutofit/>
          </a:bodyPr>
          <a:lstStyle>
            <a:lvl1pPr marL="1588" indent="0">
              <a:spcBef>
                <a:spcPts val="0"/>
              </a:spcBef>
              <a:buFontTx/>
              <a:buNone/>
              <a:defRPr sz="24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presenter’s name, title, division/business unit/organization and date</a:t>
            </a:r>
          </a:p>
        </p:txBody>
      </p:sp>
      <p:sp>
        <p:nvSpPr>
          <p:cNvPr id="12" name="Rectangle 11"/>
          <p:cNvSpPr/>
          <p:nvPr/>
        </p:nvSpPr>
        <p:spPr bwMode="white">
          <a:xfrm>
            <a:off x="9828212" y="0"/>
            <a:ext cx="1828800"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1" name="Text Placeholder 12"/>
          <p:cNvSpPr>
            <a:spLocks noGrp="1"/>
          </p:cNvSpPr>
          <p:nvPr>
            <p:ph type="body" sz="quarter" idx="15" hasCustomPrompt="1"/>
          </p:nvPr>
        </p:nvSpPr>
        <p:spPr>
          <a:xfrm>
            <a:off x="9904412" y="228600"/>
            <a:ext cx="1676400" cy="228600"/>
          </a:xfrm>
        </p:spPr>
        <p:txBody>
          <a:bodyPr anchor="b">
            <a:normAutofit/>
          </a:bodyPr>
          <a:lstStyle>
            <a:lvl1pPr marL="1588" indent="0" algn="ctr">
              <a:spcBef>
                <a:spcPts val="0"/>
              </a:spcBef>
              <a:buFontTx/>
              <a:buNone/>
              <a:defRPr sz="1400" baseline="0">
                <a:solidFill>
                  <a:schemeClr val="bg1"/>
                </a:solidFill>
              </a:defRPr>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a:t>Click to add text</a:t>
            </a:r>
          </a:p>
        </p:txBody>
      </p:sp>
      <p:sp>
        <p:nvSpPr>
          <p:cNvPr id="16" name="TextBox 15"/>
          <p:cNvSpPr txBox="1"/>
          <p:nvPr userDrawn="1"/>
        </p:nvSpPr>
        <p:spPr>
          <a:xfrm>
            <a:off x="5376672" y="6556248"/>
            <a:ext cx="3200400" cy="182880"/>
          </a:xfrm>
          <a:prstGeom prst="rect">
            <a:avLst/>
          </a:prstGeom>
          <a:noFill/>
        </p:spPr>
        <p:txBody>
          <a:bodyPr vert="horz" wrap="none" lIns="0" tIns="0" rIns="0" bIns="0" rtlCol="0" anchor="ctr" anchorCtr="0">
            <a:noAutofit/>
          </a:bodyPr>
          <a:lstStyle/>
          <a:p>
            <a:pPr algn="r"/>
            <a:r>
              <a:rPr lang="en-US" sz="850" smtClean="0">
                <a:solidFill>
                  <a:schemeClr val="tx1"/>
                </a:solidFill>
              </a:rPr>
              <a:t>Copyright © 2015, Oracle and/or its affiliates. All rights reserved.  |</a:t>
            </a:r>
            <a:endParaRPr lang="en-US" sz="850" dirty="0">
              <a:solidFill>
                <a:schemeClr val="tx1"/>
              </a:solidFill>
            </a:endParaRPr>
          </a:p>
        </p:txBody>
      </p:sp>
      <p:pic>
        <p:nvPicPr>
          <p:cNvPr id="14" name="Picture 13" descr="Horizontal JavaOne-Oracle co-branded logo in white on blue staging background."/>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0352" y="6263640"/>
            <a:ext cx="1474588" cy="594360"/>
          </a:xfrm>
          <a:prstGeom prst="rect">
            <a:avLst/>
          </a:prstGeom>
        </p:spPr>
      </p:pic>
    </p:spTree>
    <p:extLst>
      <p:ext uri="{BB962C8B-B14F-4D97-AF65-F5344CB8AC3E}">
        <p14:creationId xmlns:p14="http://schemas.microsoft.com/office/powerpoint/2010/main" val="255898056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hf sldNum="0" hdr="0" dt="0"/>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285413" y="533400"/>
            <a:ext cx="1371600" cy="5410200"/>
          </a:xfrm>
        </p:spPr>
        <p:txBody>
          <a:bodyPr vert="eaVert"/>
          <a:lstStyle>
            <a:lvl1pPr>
              <a:defRPr/>
            </a:lvl1pPr>
          </a:lstStyle>
          <a:p>
            <a:r>
              <a:rPr lang="en-US" smtClean="0"/>
              <a:t>Click to edit Master title style</a:t>
            </a:r>
            <a:endParaRPr/>
          </a:p>
        </p:txBody>
      </p:sp>
      <p:sp>
        <p:nvSpPr>
          <p:cNvPr id="3" name="Vertical Text Placeholder 2"/>
          <p:cNvSpPr>
            <a:spLocks noGrp="1"/>
          </p:cNvSpPr>
          <p:nvPr>
            <p:ph type="body" orient="vert" idx="1"/>
          </p:nvPr>
        </p:nvSpPr>
        <p:spPr>
          <a:xfrm>
            <a:off x="531813" y="533400"/>
            <a:ext cx="9524999" cy="5410200"/>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Date Placeholder 3"/>
          <p:cNvSpPr>
            <a:spLocks noGrp="1"/>
          </p:cNvSpPr>
          <p:nvPr>
            <p:ph type="dt" sz="half" idx="10"/>
          </p:nvPr>
        </p:nvSpPr>
        <p:spPr/>
        <p:txBody>
          <a:bodyPr/>
          <a:lstStyle/>
          <a:p>
            <a:fld id="{6D3D3DC0-E8DA-4DFB-93A6-6089D43271B1}" type="datetime1">
              <a:rPr lang="en-US" smtClean="0"/>
              <a:pPr/>
              <a:t>15-10-26</a:t>
            </a:fld>
            <a:endParaRPr/>
          </a:p>
        </p:txBody>
      </p:sp>
      <p:sp>
        <p:nvSpPr>
          <p:cNvPr id="6" name="Slide Number Placeholder 5"/>
          <p:cNvSpPr>
            <a:spLocks noGrp="1"/>
          </p:cNvSpPr>
          <p:nvPr>
            <p:ph type="sldNum" sz="quarter" idx="12"/>
          </p:nvPr>
        </p:nvSpPr>
        <p:spPr/>
        <p:txBody>
          <a:bodyPr/>
          <a:lstStyle/>
          <a:p>
            <a:fld id="{C51EAA63-D034-42AE-91FA-B13B9518C7BE}" type="slidenum">
              <a:rPr/>
              <a:pPr/>
              <a:t>‹#›</a:t>
            </a:fld>
            <a:endParaRPr/>
          </a:p>
        </p:txBody>
      </p:sp>
    </p:spTree>
    <p:extLst>
      <p:ext uri="{BB962C8B-B14F-4D97-AF65-F5344CB8AC3E}">
        <p14:creationId xmlns:p14="http://schemas.microsoft.com/office/powerpoint/2010/main" val="2173454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Slide with Picture and 2 Logos">
    <p:bg bwMode="ltGray">
      <p:bgPr>
        <a:blipFill dpi="0" rotWithShape="1">
          <a:blip r:embed="rId2" cstate="print">
            <a:lum/>
          </a:blip>
          <a:srcRect/>
          <a:stretch>
            <a:fillRect t="-9000" b="-9000"/>
          </a:stretch>
        </a:blipFill>
        <a:effectLst/>
      </p:bgPr>
    </p:bg>
    <p:spTree>
      <p:nvGrpSpPr>
        <p:cNvPr id="1" name=""/>
        <p:cNvGrpSpPr/>
        <p:nvPr/>
      </p:nvGrpSpPr>
      <p:grpSpPr>
        <a:xfrm>
          <a:off x="0" y="0"/>
          <a:ext cx="0" cy="0"/>
          <a:chOff x="0" y="0"/>
          <a:chExt cx="0" cy="0"/>
        </a:xfrm>
      </p:grpSpPr>
      <p:sp>
        <p:nvSpPr>
          <p:cNvPr id="22" name="Rectangle 21" descr="Full slide 4-color photo can be inserted here. 2 Customer/Partner logos can be included"/>
          <p:cNvSpPr/>
          <p:nvPr/>
        </p:nvSpPr>
        <p:spPr bwMode="hidden">
          <a:xfrm>
            <a:off x="0" y="0"/>
            <a:ext cx="12188825" cy="6858000"/>
          </a:xfrm>
          <a:prstGeom prst="rect">
            <a:avLst/>
          </a:prstGeom>
          <a:solidFill>
            <a:srgbClr val="46575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531814" y="739775"/>
            <a:ext cx="9144000" cy="1470025"/>
          </a:xfrm>
        </p:spPr>
        <p:txBody>
          <a:bodyPr/>
          <a:lstStyle>
            <a:lvl1pPr>
              <a:lnSpc>
                <a:spcPct val="80000"/>
              </a:lnSpc>
              <a:defRPr sz="4800"/>
            </a:lvl1pPr>
          </a:lstStyle>
          <a:p>
            <a:r>
              <a:rPr lang="en-US" smtClean="0"/>
              <a:t>Click to edit Master title style</a:t>
            </a:r>
            <a:endParaRPr/>
          </a:p>
        </p:txBody>
      </p:sp>
      <p:sp>
        <p:nvSpPr>
          <p:cNvPr id="3" name="Subtitle 2"/>
          <p:cNvSpPr>
            <a:spLocks noGrp="1"/>
          </p:cNvSpPr>
          <p:nvPr>
            <p:ph type="subTitle" idx="1"/>
          </p:nvPr>
        </p:nvSpPr>
        <p:spPr>
          <a:xfrm>
            <a:off x="531762" y="2286000"/>
            <a:ext cx="9144000"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585FCE51-BA3E-43B9-8C27-47617E4B4FE5}" type="datetime1">
              <a:rPr lang="en-US" smtClean="0"/>
              <a:pPr/>
              <a:t>15-10-26</a:t>
            </a:fld>
            <a:endParaRPr/>
          </a:p>
        </p:txBody>
      </p:sp>
      <p:sp>
        <p:nvSpPr>
          <p:cNvPr id="13" name="Text Placeholder 12"/>
          <p:cNvSpPr>
            <a:spLocks noGrp="1"/>
          </p:cNvSpPr>
          <p:nvPr>
            <p:ph type="body" sz="quarter" idx="13" hasCustomPrompt="1"/>
          </p:nvPr>
        </p:nvSpPr>
        <p:spPr>
          <a:xfrm>
            <a:off x="531814" y="3429451"/>
            <a:ext cx="9144000" cy="2514149"/>
          </a:xfrm>
        </p:spPr>
        <p:txBody>
          <a:bodyPr>
            <a:noAutofit/>
          </a:bodyPr>
          <a:lstStyle>
            <a:lvl1pPr marL="1588" indent="0">
              <a:spcBef>
                <a:spcPts val="0"/>
              </a:spcBef>
              <a:buFontTx/>
              <a:buNone/>
              <a:defRPr sz="24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presenter’s name, title, division/business unit/organization and date</a:t>
            </a:r>
          </a:p>
        </p:txBody>
      </p:sp>
      <p:sp>
        <p:nvSpPr>
          <p:cNvPr id="12" name="Rectangle 11"/>
          <p:cNvSpPr/>
          <p:nvPr/>
        </p:nvSpPr>
        <p:spPr bwMode="white">
          <a:xfrm>
            <a:off x="9828212" y="0"/>
            <a:ext cx="1828800"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1" name="Text Placeholder 12"/>
          <p:cNvSpPr>
            <a:spLocks noGrp="1"/>
          </p:cNvSpPr>
          <p:nvPr>
            <p:ph type="body" sz="quarter" idx="15" hasCustomPrompt="1"/>
          </p:nvPr>
        </p:nvSpPr>
        <p:spPr>
          <a:xfrm>
            <a:off x="9904412" y="228600"/>
            <a:ext cx="1676400" cy="228600"/>
          </a:xfrm>
        </p:spPr>
        <p:txBody>
          <a:bodyPr anchor="b">
            <a:normAutofit/>
          </a:bodyPr>
          <a:lstStyle>
            <a:lvl1pPr marL="1588" indent="0" algn="ctr">
              <a:spcBef>
                <a:spcPts val="0"/>
              </a:spcBef>
              <a:buFontTx/>
              <a:buNone/>
              <a:defRPr sz="1400" baseline="0">
                <a:solidFill>
                  <a:schemeClr val="bg1"/>
                </a:solidFill>
              </a:defRPr>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a:t>Click to add text</a:t>
            </a:r>
          </a:p>
        </p:txBody>
      </p:sp>
      <p:sp>
        <p:nvSpPr>
          <p:cNvPr id="15" name="Rectangle 14"/>
          <p:cNvSpPr/>
          <p:nvPr userDrawn="1"/>
        </p:nvSpPr>
        <p:spPr>
          <a:xfrm>
            <a:off x="9823443" y="5409983"/>
            <a:ext cx="1828800" cy="850392"/>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17" name="TextBox 16"/>
          <p:cNvSpPr txBox="1"/>
          <p:nvPr userDrawn="1"/>
        </p:nvSpPr>
        <p:spPr>
          <a:xfrm>
            <a:off x="5376672" y="6556248"/>
            <a:ext cx="3200400" cy="182880"/>
          </a:xfrm>
          <a:prstGeom prst="rect">
            <a:avLst/>
          </a:prstGeom>
          <a:noFill/>
        </p:spPr>
        <p:txBody>
          <a:bodyPr vert="horz" wrap="none" lIns="0" tIns="0" rIns="0" bIns="0" rtlCol="0" anchor="ctr" anchorCtr="0">
            <a:noAutofit/>
          </a:bodyPr>
          <a:lstStyle/>
          <a:p>
            <a:pPr algn="r"/>
            <a:r>
              <a:rPr lang="en-US" sz="850" smtClean="0">
                <a:solidFill>
                  <a:schemeClr val="tx1"/>
                </a:solidFill>
              </a:rPr>
              <a:t>Copyright © 2015, Oracle and/or its affiliates. All rights reserved.  |</a:t>
            </a:r>
            <a:endParaRPr lang="en-US" sz="850" dirty="0">
              <a:solidFill>
                <a:schemeClr val="tx1"/>
              </a:solidFill>
            </a:endParaRPr>
          </a:p>
        </p:txBody>
      </p:sp>
      <p:pic>
        <p:nvPicPr>
          <p:cNvPr id="14" name="Picture 13" descr="Horizontal JavaOne-Oracle co-branded logo in white on blue staging background."/>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0352" y="6263640"/>
            <a:ext cx="1474588" cy="594360"/>
          </a:xfrm>
          <a:prstGeom prst="rect">
            <a:avLst/>
          </a:prstGeom>
        </p:spPr>
      </p:pic>
    </p:spTree>
    <p:extLst>
      <p:ext uri="{BB962C8B-B14F-4D97-AF65-F5344CB8AC3E}">
        <p14:creationId xmlns:p14="http://schemas.microsoft.com/office/powerpoint/2010/main" val="407000341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dirty="0"/>
          </a:p>
        </p:txBody>
      </p:sp>
      <p:sp>
        <p:nvSpPr>
          <p:cNvPr id="3" name="Content Placeholder 2"/>
          <p:cNvSpPr>
            <a:spLocks noGrp="1"/>
          </p:cNvSpPr>
          <p:nvPr>
            <p:ph idx="1"/>
          </p:nvPr>
        </p:nvSpPr>
        <p:spPr>
          <a:xfrm>
            <a:off x="531151" y="1524001"/>
            <a:ext cx="11126522" cy="4419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7" name="Date Placeholder 6"/>
          <p:cNvSpPr>
            <a:spLocks noGrp="1"/>
          </p:cNvSpPr>
          <p:nvPr>
            <p:ph type="dt" sz="half" idx="10"/>
          </p:nvPr>
        </p:nvSpPr>
        <p:spPr/>
        <p:txBody>
          <a:bodyPr/>
          <a:lstStyle/>
          <a:p>
            <a:fld id="{1EE11BFD-AD4C-4A98-9D38-1958507EA4E5}" type="datetime1">
              <a:rPr lang="en-US" smtClean="0"/>
              <a:pPr/>
              <a:t>15-10-26</a:t>
            </a:fld>
            <a:endParaRPr lang="en-US"/>
          </a:p>
        </p:txBody>
      </p:sp>
      <p:sp>
        <p:nvSpPr>
          <p:cNvPr id="9" name="Slide Number Placeholder 8"/>
          <p:cNvSpPr>
            <a:spLocks noGrp="1"/>
          </p:cNvSpPr>
          <p:nvPr>
            <p:ph type="sldNum" sz="quarter" idx="12"/>
          </p:nvPr>
        </p:nvSpPr>
        <p:spPr/>
        <p:txBody>
          <a:bodyPr/>
          <a:lstStyle/>
          <a:p>
            <a:fld id="{C51EAA63-D034-42AE-91FA-B13B9518C7BE}" type="slidenum">
              <a:rPr lang="en-US" smtClean="0"/>
              <a:pPr/>
              <a:t>‹#›</a:t>
            </a:fld>
            <a:endParaRPr lang="en-US"/>
          </a:p>
        </p:txBody>
      </p:sp>
    </p:spTree>
    <p:extLst>
      <p:ext uri="{BB962C8B-B14F-4D97-AF65-F5344CB8AC3E}">
        <p14:creationId xmlns:p14="http://schemas.microsoft.com/office/powerpoint/2010/main" val="207523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dirty="0"/>
          </a:p>
        </p:txBody>
      </p:sp>
      <p:sp>
        <p:nvSpPr>
          <p:cNvPr id="3" name="Content Placeholder 2"/>
          <p:cNvSpPr>
            <a:spLocks noGrp="1"/>
          </p:cNvSpPr>
          <p:nvPr>
            <p:ph idx="1"/>
          </p:nvPr>
        </p:nvSpPr>
        <p:spPr>
          <a:xfrm>
            <a:off x="531151" y="1981200"/>
            <a:ext cx="11126522" cy="3962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Date Placeholder 3"/>
          <p:cNvSpPr>
            <a:spLocks noGrp="1"/>
          </p:cNvSpPr>
          <p:nvPr>
            <p:ph type="dt" sz="half" idx="10"/>
          </p:nvPr>
        </p:nvSpPr>
        <p:spPr/>
        <p:txBody>
          <a:bodyPr/>
          <a:lstStyle/>
          <a:p>
            <a:fld id="{E248A2DF-98E5-4437-B842-E0DCD9A6A408}" type="datetime1">
              <a:rPr lang="en-US" smtClean="0"/>
              <a:pPr/>
              <a:t>15-10-26</a:t>
            </a:fld>
            <a:endParaRPr/>
          </a:p>
        </p:txBody>
      </p:sp>
      <p:sp>
        <p:nvSpPr>
          <p:cNvPr id="6" name="Slide Number Placeholder 5"/>
          <p:cNvSpPr>
            <a:spLocks noGrp="1"/>
          </p:cNvSpPr>
          <p:nvPr>
            <p:ph type="sldNum" sz="quarter" idx="12"/>
          </p:nvPr>
        </p:nvSpPr>
        <p:spPr/>
        <p:txBody>
          <a:bodyPr/>
          <a:lstStyle/>
          <a:p>
            <a:fld id="{C51EAA63-D034-42AE-91FA-B13B9518C7BE}" type="slidenum">
              <a:rPr/>
              <a:pPr/>
              <a:t>‹#›</a:t>
            </a:fld>
            <a:endParaRPr/>
          </a:p>
        </p:txBody>
      </p:sp>
      <p:sp>
        <p:nvSpPr>
          <p:cNvPr id="7" name="Text Placeholder 12"/>
          <p:cNvSpPr>
            <a:spLocks noGrp="1"/>
          </p:cNvSpPr>
          <p:nvPr>
            <p:ph type="body" sz="quarter" idx="13" hasCustomPrompt="1"/>
          </p:nvPr>
        </p:nvSpPr>
        <p:spPr>
          <a:xfrm>
            <a:off x="531813" y="1373741"/>
            <a:ext cx="11125199" cy="343299"/>
          </a:xfrm>
        </p:spPr>
        <p:txBody>
          <a:bodyPr>
            <a:noAutofit/>
          </a:bodyPr>
          <a:lstStyle>
            <a:lvl1pPr marL="1588" indent="0">
              <a:spcBef>
                <a:spcPts val="0"/>
              </a:spcBef>
              <a:buFontTx/>
              <a:buNone/>
              <a:defRPr sz="2400" b="1"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subtitle</a:t>
            </a:r>
          </a:p>
        </p:txBody>
      </p:sp>
    </p:spTree>
    <p:extLst>
      <p:ext uri="{BB962C8B-B14F-4D97-AF65-F5344CB8AC3E}">
        <p14:creationId xmlns:p14="http://schemas.microsoft.com/office/powerpoint/2010/main" val="3371768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Program Agend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dirty="0"/>
          </a:p>
        </p:txBody>
      </p:sp>
      <p:sp>
        <p:nvSpPr>
          <p:cNvPr id="4" name="Date Placeholder 3"/>
          <p:cNvSpPr>
            <a:spLocks noGrp="1"/>
          </p:cNvSpPr>
          <p:nvPr>
            <p:ph type="dt" sz="half" idx="10"/>
          </p:nvPr>
        </p:nvSpPr>
        <p:spPr/>
        <p:txBody>
          <a:bodyPr/>
          <a:lstStyle/>
          <a:p>
            <a:fld id="{CECCD66E-6DF0-4B16-8ACA-D0D93A7B1DC8}" type="datetime1">
              <a:rPr lang="en-US" smtClean="0"/>
              <a:pPr/>
              <a:t>15-10-26</a:t>
            </a:fld>
            <a:endParaRPr/>
          </a:p>
        </p:txBody>
      </p:sp>
      <p:sp>
        <p:nvSpPr>
          <p:cNvPr id="6" name="Slide Number Placeholder 5"/>
          <p:cNvSpPr>
            <a:spLocks noGrp="1"/>
          </p:cNvSpPr>
          <p:nvPr>
            <p:ph type="sldNum" sz="quarter" idx="12"/>
          </p:nvPr>
        </p:nvSpPr>
        <p:spPr/>
        <p:txBody>
          <a:bodyPr/>
          <a:lstStyle/>
          <a:p>
            <a:fld id="{C51EAA63-D034-42AE-91FA-B13B9518C7BE}" type="slidenum">
              <a:rPr/>
              <a:pPr/>
              <a:t>‹#›</a:t>
            </a:fld>
            <a:endParaRPr/>
          </a:p>
        </p:txBody>
      </p:sp>
      <p:sp>
        <p:nvSpPr>
          <p:cNvPr id="8" name="Text Placeholder 7"/>
          <p:cNvSpPr>
            <a:spLocks noGrp="1"/>
          </p:cNvSpPr>
          <p:nvPr>
            <p:ph type="body" sz="quarter" idx="13"/>
          </p:nvPr>
        </p:nvSpPr>
        <p:spPr>
          <a:xfrm>
            <a:off x="2795931" y="1981199"/>
            <a:ext cx="8861082" cy="3962401"/>
          </a:xfrm>
        </p:spPr>
        <p:txBody>
          <a:bodyPr>
            <a:noAutofit/>
          </a:bodyPr>
          <a:lstStyle>
            <a:lvl1pPr marL="1588" indent="0">
              <a:spcBef>
                <a:spcPts val="2400"/>
              </a:spcBef>
              <a:buNone/>
              <a:defRPr sz="2800"/>
            </a:lvl1pPr>
            <a:lvl2pPr marL="1588" indent="0">
              <a:spcBef>
                <a:spcPts val="2400"/>
              </a:spcBef>
              <a:buNone/>
              <a:defRPr sz="2800"/>
            </a:lvl2pPr>
            <a:lvl3pPr marL="1588" indent="0">
              <a:spcBef>
                <a:spcPts val="2400"/>
              </a:spcBef>
              <a:buNone/>
              <a:defRPr sz="2800"/>
            </a:lvl3pPr>
            <a:lvl4pPr marL="1588" indent="0">
              <a:spcBef>
                <a:spcPts val="2400"/>
              </a:spcBef>
              <a:buNone/>
              <a:defRPr sz="2800"/>
            </a:lvl4pPr>
            <a:lvl5pPr marL="1588" indent="0">
              <a:spcBef>
                <a:spcPts val="2400"/>
              </a:spcBef>
              <a:buNone/>
              <a:defRPr sz="2800"/>
            </a:lvl5pPr>
            <a:lvl6pPr marL="1588" indent="0">
              <a:spcBef>
                <a:spcPts val="2400"/>
              </a:spcBef>
              <a:buNone/>
              <a:defRPr sz="2800"/>
            </a:lvl6pPr>
            <a:lvl7pPr marL="1588" indent="0">
              <a:spcBef>
                <a:spcPts val="2400"/>
              </a:spcBef>
              <a:buNone/>
              <a:defRPr sz="2800"/>
            </a:lvl7pPr>
            <a:lvl8pPr marL="1588" indent="0">
              <a:spcBef>
                <a:spcPts val="2400"/>
              </a:spcBef>
              <a:buNone/>
              <a:defRPr sz="2800"/>
            </a:lvl8pPr>
            <a:lvl9pPr marL="1588" indent="0">
              <a:spcBef>
                <a:spcPts val="2400"/>
              </a:spcBef>
              <a:buNone/>
              <a:defRPr sz="2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681229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without Picture">
    <p:spTree>
      <p:nvGrpSpPr>
        <p:cNvPr id="1" name=""/>
        <p:cNvGrpSpPr/>
        <p:nvPr/>
      </p:nvGrpSpPr>
      <p:grpSpPr>
        <a:xfrm>
          <a:off x="0" y="0"/>
          <a:ext cx="0" cy="0"/>
          <a:chOff x="0" y="0"/>
          <a:chExt cx="0" cy="0"/>
        </a:xfrm>
      </p:grpSpPr>
      <p:sp>
        <p:nvSpPr>
          <p:cNvPr id="2" name="Title 1"/>
          <p:cNvSpPr>
            <a:spLocks noGrp="1"/>
          </p:cNvSpPr>
          <p:nvPr>
            <p:ph type="title"/>
          </p:nvPr>
        </p:nvSpPr>
        <p:spPr>
          <a:xfrm>
            <a:off x="531813" y="2600324"/>
            <a:ext cx="11125200" cy="1371600"/>
          </a:xfrm>
        </p:spPr>
        <p:txBody>
          <a:bodyPr anchor="b"/>
          <a:lstStyle>
            <a:lvl1pPr algn="l">
              <a:lnSpc>
                <a:spcPct val="80000"/>
              </a:lnSpc>
              <a:defRPr sz="4800" b="0" cap="none" baseline="0"/>
            </a:lvl1pPr>
          </a:lstStyle>
          <a:p>
            <a:r>
              <a:rPr lang="en-US" smtClean="0"/>
              <a:t>Click to edit Master title style</a:t>
            </a:r>
            <a:endParaRPr/>
          </a:p>
        </p:txBody>
      </p:sp>
      <p:sp>
        <p:nvSpPr>
          <p:cNvPr id="3" name="Text Placeholder 2"/>
          <p:cNvSpPr>
            <a:spLocks noGrp="1"/>
          </p:cNvSpPr>
          <p:nvPr>
            <p:ph type="body" idx="1"/>
          </p:nvPr>
        </p:nvSpPr>
        <p:spPr>
          <a:xfrm>
            <a:off x="531813" y="4038598"/>
            <a:ext cx="11125200" cy="914400"/>
          </a:xfrm>
        </p:spPr>
        <p:txBody>
          <a:bodyPr anchor="t">
            <a:noAutofit/>
          </a:bodyPr>
          <a:lstStyle>
            <a:lvl1pPr marL="0" indent="0">
              <a:spcBef>
                <a:spcPts val="0"/>
              </a:spcBef>
              <a:buNone/>
              <a:defRPr sz="2400" b="1">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C35900-9CAD-4F88-ADA2-63803E0474C8}" type="datetime1">
              <a:rPr lang="en-US" smtClean="0"/>
              <a:pPr/>
              <a:t>15-10-26</a:t>
            </a:fld>
            <a:endParaRPr/>
          </a:p>
        </p:txBody>
      </p:sp>
      <p:sp>
        <p:nvSpPr>
          <p:cNvPr id="6" name="Slide Number Placeholder 5"/>
          <p:cNvSpPr>
            <a:spLocks noGrp="1"/>
          </p:cNvSpPr>
          <p:nvPr>
            <p:ph type="sldNum" sz="quarter" idx="12"/>
          </p:nvPr>
        </p:nvSpPr>
        <p:spPr/>
        <p:txBody>
          <a:bodyPr/>
          <a:lstStyle/>
          <a:p>
            <a:fld id="{C51EAA63-D034-42AE-91FA-B13B9518C7BE}" type="slidenum">
              <a:rPr/>
              <a:pPr/>
              <a:t>‹#›</a:t>
            </a:fld>
            <a:endParaRPr/>
          </a:p>
        </p:txBody>
      </p:sp>
    </p:spTree>
    <p:extLst>
      <p:ext uri="{BB962C8B-B14F-4D97-AF65-F5344CB8AC3E}">
        <p14:creationId xmlns:p14="http://schemas.microsoft.com/office/powerpoint/2010/main" val="1513853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slideLayout" Target="../slideLayouts/slideLayout2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30" Type="http://schemas.openxmlformats.org/officeDocument/2006/relationships/slideLayout" Target="../slideLayouts/slideLayout30.xml"/><Relationship Id="rId31" Type="http://schemas.openxmlformats.org/officeDocument/2006/relationships/slideLayout" Target="../slideLayouts/slideLayout31.xml"/><Relationship Id="rId32" Type="http://schemas.openxmlformats.org/officeDocument/2006/relationships/slideLayout" Target="../slideLayouts/slideLayout32.xml"/><Relationship Id="rId9" Type="http://schemas.openxmlformats.org/officeDocument/2006/relationships/slideLayout" Target="../slideLayouts/slideLayout9.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33" Type="http://schemas.openxmlformats.org/officeDocument/2006/relationships/slideLayout" Target="../slideLayouts/slideLayout33.xml"/><Relationship Id="rId34" Type="http://schemas.openxmlformats.org/officeDocument/2006/relationships/slideLayout" Target="../slideLayouts/slideLayout34.xml"/><Relationship Id="rId35" Type="http://schemas.openxmlformats.org/officeDocument/2006/relationships/slideLayout" Target="../slideLayouts/slideLayout35.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37" Type="http://schemas.openxmlformats.org/officeDocument/2006/relationships/slideLayout" Target="../slideLayouts/slideLayout37.xml"/><Relationship Id="rId38" Type="http://schemas.openxmlformats.org/officeDocument/2006/relationships/slideLayout" Target="../slideLayouts/slideLayout38.xml"/><Relationship Id="rId39" Type="http://schemas.openxmlformats.org/officeDocument/2006/relationships/slideLayout" Target="../slideLayouts/slideLayout39.xml"/><Relationship Id="rId40" Type="http://schemas.openxmlformats.org/officeDocument/2006/relationships/slideLayout" Target="../slideLayouts/slideLayout40.xml"/><Relationship Id="rId41" Type="http://schemas.openxmlformats.org/officeDocument/2006/relationships/theme" Target="../theme/theme1.xml"/><Relationship Id="rId4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9398" cy="6858000"/>
            <a:chOff x="0" y="0"/>
            <a:chExt cx="12189398" cy="6858000"/>
          </a:xfrm>
        </p:grpSpPr>
        <p:sp>
          <p:nvSpPr>
            <p:cNvPr id="8" name="Rectangle 7"/>
            <p:cNvSpPr/>
            <p:nvPr/>
          </p:nvSpPr>
          <p:spPr bwMode="gray">
            <a:xfrm>
              <a:off x="0" y="0"/>
              <a:ext cx="193962"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9" name="Rectangle 8"/>
            <p:cNvSpPr/>
            <p:nvPr/>
          </p:nvSpPr>
          <p:spPr bwMode="gray">
            <a:xfrm>
              <a:off x="11995438" y="0"/>
              <a:ext cx="193960"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0" name="Rectangle 9"/>
            <p:cNvSpPr/>
            <p:nvPr/>
          </p:nvSpPr>
          <p:spPr bwMode="gray">
            <a:xfrm>
              <a:off x="0" y="6400800"/>
              <a:ext cx="12189396" cy="4572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1" name="Rectangle 10"/>
            <p:cNvSpPr/>
            <p:nvPr/>
          </p:nvSpPr>
          <p:spPr bwMode="gray">
            <a:xfrm>
              <a:off x="0" y="0"/>
              <a:ext cx="12189398" cy="19202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grpSp>
      <p:sp>
        <p:nvSpPr>
          <p:cNvPr id="2" name="Title Placeholder 1"/>
          <p:cNvSpPr>
            <a:spLocks noGrp="1"/>
          </p:cNvSpPr>
          <p:nvPr>
            <p:ph type="title"/>
          </p:nvPr>
        </p:nvSpPr>
        <p:spPr>
          <a:xfrm>
            <a:off x="531812" y="406400"/>
            <a:ext cx="11125200" cy="889000"/>
          </a:xfrm>
          <a:prstGeom prst="rect">
            <a:avLst/>
          </a:prstGeom>
        </p:spPr>
        <p:txBody>
          <a:bodyPr vert="horz" lIns="0" tIns="0" rIns="0" bIns="0" rtlCol="0" anchor="b">
            <a:noAutofit/>
          </a:bodyPr>
          <a:lstStyle/>
          <a:p>
            <a:r>
              <a:rPr lang="en-US" dirty="0" smtClean="0"/>
              <a:t>Click to edit Master title style</a:t>
            </a:r>
            <a:endParaRPr dirty="0"/>
          </a:p>
        </p:txBody>
      </p:sp>
      <p:sp>
        <p:nvSpPr>
          <p:cNvPr id="3" name="Text Placeholder 2"/>
          <p:cNvSpPr>
            <a:spLocks noGrp="1"/>
          </p:cNvSpPr>
          <p:nvPr>
            <p:ph type="body" idx="1"/>
          </p:nvPr>
        </p:nvSpPr>
        <p:spPr>
          <a:xfrm>
            <a:off x="531151" y="1524001"/>
            <a:ext cx="11126522" cy="4419600"/>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2"/>
          </p:nvPr>
        </p:nvSpPr>
        <p:spPr>
          <a:xfrm>
            <a:off x="4178808" y="6556248"/>
            <a:ext cx="1226398" cy="182880"/>
          </a:xfrm>
          <a:prstGeom prst="rect">
            <a:avLst/>
          </a:prstGeom>
        </p:spPr>
        <p:txBody>
          <a:bodyPr vert="horz" wrap="none" lIns="0" tIns="0" rIns="0" bIns="0" rtlCol="0" anchor="ctr" anchorCtr="0">
            <a:noAutofit/>
          </a:bodyPr>
          <a:lstStyle>
            <a:lvl1pPr algn="r">
              <a:defRPr sz="850">
                <a:solidFill>
                  <a:schemeClr val="tx1"/>
                </a:solidFill>
              </a:defRPr>
            </a:lvl1pPr>
          </a:lstStyle>
          <a:p>
            <a:fld id="{1EE11BFD-AD4C-4A98-9D38-1958507EA4E5}" type="datetime1">
              <a:rPr lang="en-US" smtClean="0"/>
              <a:pPr/>
              <a:t>15-10-26</a:t>
            </a:fld>
            <a:endParaRPr lang="en-US"/>
          </a:p>
        </p:txBody>
      </p:sp>
      <p:sp>
        <p:nvSpPr>
          <p:cNvPr id="6" name="Slide Number Placeholder 5"/>
          <p:cNvSpPr>
            <a:spLocks noGrp="1"/>
          </p:cNvSpPr>
          <p:nvPr>
            <p:ph type="sldNum" sz="quarter" idx="4"/>
          </p:nvPr>
        </p:nvSpPr>
        <p:spPr>
          <a:xfrm>
            <a:off x="11276011" y="6556248"/>
            <a:ext cx="381661" cy="182880"/>
          </a:xfrm>
          <a:prstGeom prst="rect">
            <a:avLst/>
          </a:prstGeom>
        </p:spPr>
        <p:txBody>
          <a:bodyPr vert="horz" wrap="none" lIns="0" tIns="0" rIns="0" bIns="0" rtlCol="0" anchor="ctr" anchorCtr="0">
            <a:noAutofit/>
          </a:bodyPr>
          <a:lstStyle>
            <a:lvl1pPr algn="r">
              <a:defRPr sz="850">
                <a:solidFill>
                  <a:schemeClr val="tx1"/>
                </a:solidFill>
              </a:defRPr>
            </a:lvl1pPr>
          </a:lstStyle>
          <a:p>
            <a:fld id="{C51EAA63-D034-42AE-91FA-B13B9518C7BE}" type="slidenum">
              <a:rPr lang="en-US" smtClean="0"/>
              <a:pPr/>
              <a:t>‹#›</a:t>
            </a:fld>
            <a:endParaRPr lang="en-US"/>
          </a:p>
        </p:txBody>
      </p:sp>
      <p:sp>
        <p:nvSpPr>
          <p:cNvPr id="14" name="TextBox 13"/>
          <p:cNvSpPr txBox="1"/>
          <p:nvPr userDrawn="1"/>
        </p:nvSpPr>
        <p:spPr>
          <a:xfrm>
            <a:off x="5376672" y="6556248"/>
            <a:ext cx="3200400" cy="182880"/>
          </a:xfrm>
          <a:prstGeom prst="rect">
            <a:avLst/>
          </a:prstGeom>
          <a:noFill/>
        </p:spPr>
        <p:txBody>
          <a:bodyPr vert="horz" wrap="none" lIns="0" tIns="0" rIns="0" bIns="0" rtlCol="0" anchor="ctr" anchorCtr="0">
            <a:noAutofit/>
          </a:bodyPr>
          <a:lstStyle/>
          <a:p>
            <a:pPr algn="r"/>
            <a:r>
              <a:rPr sz="850" dirty="0">
                <a:solidFill>
                  <a:schemeClr val="tx1"/>
                </a:solidFill>
              </a:rPr>
              <a:t>Copyright </a:t>
            </a:r>
            <a:r>
              <a:rPr sz="850">
                <a:solidFill>
                  <a:schemeClr val="tx1"/>
                </a:solidFill>
              </a:rPr>
              <a:t>© </a:t>
            </a:r>
            <a:r>
              <a:rPr sz="850" smtClean="0">
                <a:solidFill>
                  <a:schemeClr val="tx1"/>
                </a:solidFill>
              </a:rPr>
              <a:t>201</a:t>
            </a:r>
            <a:r>
              <a:rPr lang="en-US" sz="850" smtClean="0">
                <a:solidFill>
                  <a:schemeClr val="tx1"/>
                </a:solidFill>
              </a:rPr>
              <a:t>5,</a:t>
            </a:r>
            <a:r>
              <a:rPr sz="850" smtClean="0">
                <a:solidFill>
                  <a:schemeClr val="tx1"/>
                </a:solidFill>
              </a:rPr>
              <a:t> </a:t>
            </a:r>
            <a:r>
              <a:rPr sz="850" dirty="0">
                <a:solidFill>
                  <a:schemeClr val="tx1"/>
                </a:solidFill>
              </a:rPr>
              <a:t>Oracle and/or its affiliates. All rights reserved.  </a:t>
            </a:r>
            <a:r>
              <a:rPr sz="850" dirty="0" smtClean="0">
                <a:solidFill>
                  <a:schemeClr val="tx1"/>
                </a:solidFill>
              </a:rPr>
              <a:t>|</a:t>
            </a:r>
            <a:endParaRPr sz="850" dirty="0">
              <a:solidFill>
                <a:schemeClr val="tx1"/>
              </a:solidFill>
            </a:endParaRPr>
          </a:p>
        </p:txBody>
      </p:sp>
      <p:pic>
        <p:nvPicPr>
          <p:cNvPr id="16" name="Picture 15" descr="Horizontal JavaOne-Oracle co-branded logo in white on blue staging background."/>
          <p:cNvPicPr>
            <a:picLocks noChangeAspect="1"/>
          </p:cNvPicPr>
          <p:nvPr userDrawn="1"/>
        </p:nvPicPr>
        <p:blipFill>
          <a:blip r:embed="rId42" cstate="print">
            <a:extLst>
              <a:ext uri="{28A0092B-C50C-407E-A947-70E740481C1C}">
                <a14:useLocalDpi xmlns:a14="http://schemas.microsoft.com/office/drawing/2010/main" val="0"/>
              </a:ext>
            </a:extLst>
          </a:blip>
          <a:stretch>
            <a:fillRect/>
          </a:stretch>
        </p:blipFill>
        <p:spPr>
          <a:xfrm>
            <a:off x="530352" y="6263640"/>
            <a:ext cx="1474588" cy="594360"/>
          </a:xfrm>
          <a:prstGeom prst="rect">
            <a:avLst/>
          </a:prstGeom>
        </p:spPr>
      </p:pic>
    </p:spTree>
    <p:extLst>
      <p:ext uri="{BB962C8B-B14F-4D97-AF65-F5344CB8AC3E}">
        <p14:creationId xmlns:p14="http://schemas.microsoft.com/office/powerpoint/2010/main" val="3193062027"/>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62" r:id="rId3"/>
    <p:sldLayoutId id="2147483664" r:id="rId4"/>
    <p:sldLayoutId id="2147483692" r:id="rId5"/>
    <p:sldLayoutId id="2147483650" r:id="rId6"/>
    <p:sldLayoutId id="2147483663" r:id="rId7"/>
    <p:sldLayoutId id="2147483686" r:id="rId8"/>
    <p:sldLayoutId id="2147483651" r:id="rId9"/>
    <p:sldLayoutId id="2147483665" r:id="rId10"/>
    <p:sldLayoutId id="2147483669" r:id="rId11"/>
    <p:sldLayoutId id="2147483689" r:id="rId12"/>
    <p:sldLayoutId id="2147483683" r:id="rId13"/>
    <p:sldLayoutId id="2147483670" r:id="rId14"/>
    <p:sldLayoutId id="2147483652" r:id="rId15"/>
    <p:sldLayoutId id="2147483671" r:id="rId16"/>
    <p:sldLayoutId id="2147483672" r:id="rId17"/>
    <p:sldLayoutId id="2147483679" r:id="rId18"/>
    <p:sldLayoutId id="2147483685" r:id="rId19"/>
    <p:sldLayoutId id="2147483688" r:id="rId20"/>
    <p:sldLayoutId id="2147483654" r:id="rId21"/>
    <p:sldLayoutId id="2147483666" r:id="rId22"/>
    <p:sldLayoutId id="2147483693" r:id="rId23"/>
    <p:sldLayoutId id="2147483655" r:id="rId24"/>
    <p:sldLayoutId id="2147483656" r:id="rId25"/>
    <p:sldLayoutId id="2147483657" r:id="rId26"/>
    <p:sldLayoutId id="2147483673" r:id="rId27"/>
    <p:sldLayoutId id="2147483674" r:id="rId28"/>
    <p:sldLayoutId id="2147483682" r:id="rId29"/>
    <p:sldLayoutId id="2147483684" r:id="rId30"/>
    <p:sldLayoutId id="2147483690" r:id="rId31"/>
    <p:sldLayoutId id="2147483691" r:id="rId32"/>
    <p:sldLayoutId id="2147483668" r:id="rId33"/>
    <p:sldLayoutId id="2147483675" r:id="rId34"/>
    <p:sldLayoutId id="2147483676" r:id="rId35"/>
    <p:sldLayoutId id="2147483667" r:id="rId36"/>
    <p:sldLayoutId id="2147483694" r:id="rId37"/>
    <p:sldLayoutId id="2147483661" r:id="rId38"/>
    <p:sldLayoutId id="2147483687" r:id="rId39"/>
    <p:sldLayoutId id="2147483659" r:id="rId4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hf hdr="0" dt="0"/>
  <p:txStyles>
    <p:titleStyle>
      <a:lvl1pPr algn="l" defTabSz="914400" rtl="0" eaLnBrk="1" latinLnBrk="0" hangingPunct="1">
        <a:lnSpc>
          <a:spcPct val="8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200"/>
        </a:spcBef>
        <a:buClr>
          <a:schemeClr val="tx1">
            <a:lumMod val="60000"/>
            <a:lumOff val="40000"/>
          </a:schemeClr>
        </a:buClr>
        <a:buFont typeface="Arial" panose="020B0604020202020204" pitchFamily="34" charset="0"/>
        <a:buChar char="•"/>
        <a:defRPr sz="2800" kern="1200">
          <a:solidFill>
            <a:schemeClr val="tx1"/>
          </a:solidFill>
          <a:latin typeface="+mn-lt"/>
          <a:ea typeface="+mn-ea"/>
          <a:cs typeface="+mn-cs"/>
        </a:defRPr>
      </a:lvl1pPr>
      <a:lvl2pPr marL="502920" indent="-228600" algn="l" defTabSz="914400" rtl="0" eaLnBrk="1" latinLnBrk="0" hangingPunct="1">
        <a:lnSpc>
          <a:spcPct val="90000"/>
        </a:lnSpc>
        <a:spcBef>
          <a:spcPts val="800"/>
        </a:spcBef>
        <a:buClr>
          <a:schemeClr val="tx1">
            <a:lumMod val="60000"/>
            <a:lumOff val="40000"/>
          </a:schemeClr>
        </a:buClr>
        <a:buFont typeface="Arial" panose="020B0604020202020204" pitchFamily="34" charset="0"/>
        <a:buChar char="–"/>
        <a:defRPr sz="2400" kern="1200">
          <a:solidFill>
            <a:schemeClr val="tx1"/>
          </a:solidFill>
          <a:latin typeface="+mn-lt"/>
          <a:ea typeface="+mn-ea"/>
          <a:cs typeface="+mn-cs"/>
        </a:defRPr>
      </a:lvl2pPr>
      <a:lvl3pPr marL="7315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200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800" kern="1200">
          <a:solidFill>
            <a:schemeClr val="tx1"/>
          </a:solidFill>
          <a:latin typeface="+mn-lt"/>
          <a:ea typeface="+mn-ea"/>
          <a:cs typeface="+mn-cs"/>
        </a:defRPr>
      </a:lvl4pPr>
      <a:lvl5pPr marL="11887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5pPr>
      <a:lvl6pPr marL="14173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2.xml"/><Relationship Id="rId3" Type="http://schemas.openxmlformats.org/officeDocument/2006/relationships/image" Target="../media/image1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1" Type="http://schemas.openxmlformats.org/officeDocument/2006/relationships/image" Target="../media/image21.png"/><Relationship Id="rId12" Type="http://schemas.openxmlformats.org/officeDocument/2006/relationships/image" Target="../media/image22.png"/><Relationship Id="rId1" Type="http://schemas.openxmlformats.org/officeDocument/2006/relationships/slideLayout" Target="../slideLayouts/slideLayout15.xml"/><Relationship Id="rId2" Type="http://schemas.openxmlformats.org/officeDocument/2006/relationships/notesSlide" Target="../notesSlides/notesSlide3.xml"/><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16.png"/><Relationship Id="rId7" Type="http://schemas.openxmlformats.org/officeDocument/2006/relationships/image" Target="../media/image17.png"/><Relationship Id="rId8" Type="http://schemas.openxmlformats.org/officeDocument/2006/relationships/image" Target="../media/image18.png"/><Relationship Id="rId9" Type="http://schemas.openxmlformats.org/officeDocument/2006/relationships/image" Target="../media/image19.png"/><Relationship Id="rId10" Type="http://schemas.openxmlformats.org/officeDocument/2006/relationships/image" Target="../media/image20.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7.xml"/><Relationship Id="rId3" Type="http://schemas.openxmlformats.org/officeDocument/2006/relationships/image" Target="../media/image23.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5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5167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Which IDEs?</a:t>
            </a:r>
            <a:endParaRPr lang="en-US" dirty="0"/>
          </a:p>
        </p:txBody>
      </p:sp>
      <p:sp>
        <p:nvSpPr>
          <p:cNvPr id="3" name="Content Placeholder 2"/>
          <p:cNvSpPr>
            <a:spLocks noGrp="1"/>
          </p:cNvSpPr>
          <p:nvPr>
            <p:ph idx="1"/>
          </p:nvPr>
        </p:nvSpPr>
        <p:spPr/>
        <p:txBody>
          <a:bodyPr/>
          <a:lstStyle/>
          <a:p>
            <a:r>
              <a:rPr lang="en-US" dirty="0" err="1" smtClean="0"/>
              <a:t>NetBeans</a:t>
            </a:r>
            <a:endParaRPr lang="en-US" dirty="0" smtClean="0"/>
          </a:p>
          <a:p>
            <a:r>
              <a:rPr lang="en-US" dirty="0" err="1" smtClean="0"/>
              <a:t>IntelliJ</a:t>
            </a:r>
            <a:endParaRPr lang="en-US" dirty="0" smtClean="0"/>
          </a:p>
          <a:p>
            <a:r>
              <a:rPr lang="en-US" dirty="0" smtClean="0"/>
              <a:t>Eclipse</a:t>
            </a:r>
          </a:p>
          <a:p>
            <a:r>
              <a:rPr lang="en-US" dirty="0"/>
              <a:t>j</a:t>
            </a:r>
            <a:r>
              <a:rPr lang="en-US" dirty="0" smtClean="0"/>
              <a:t>js</a:t>
            </a:r>
          </a:p>
          <a:p>
            <a:endParaRPr lang="en-US" dirty="0"/>
          </a:p>
        </p:txBody>
      </p:sp>
      <p:sp>
        <p:nvSpPr>
          <p:cNvPr id="7" name="Slide Number Placeholder 6"/>
          <p:cNvSpPr>
            <a:spLocks noGrp="1"/>
          </p:cNvSpPr>
          <p:nvPr>
            <p:ph type="sldNum" sz="quarter" idx="12"/>
          </p:nvPr>
        </p:nvSpPr>
        <p:spPr/>
        <p:txBody>
          <a:bodyPr/>
          <a:lstStyle/>
          <a:p>
            <a:fld id="{C51EAA63-D034-42AE-91FA-B13B9518C7BE}" type="slidenum">
              <a:rPr lang="en-US" smtClean="0"/>
              <a:pPr/>
              <a:t>10</a:t>
            </a:fld>
            <a:endParaRPr lang="en-US"/>
          </a:p>
        </p:txBody>
      </p:sp>
    </p:spTree>
    <p:extLst>
      <p:ext uri="{BB962C8B-B14F-4D97-AF65-F5344CB8AC3E}">
        <p14:creationId xmlns:p14="http://schemas.microsoft.com/office/powerpoint/2010/main" val="11175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 Agenda</a:t>
            </a:r>
            <a:endParaRPr lang="en-US" dirty="0"/>
          </a:p>
        </p:txBody>
      </p:sp>
      <p:sp>
        <p:nvSpPr>
          <p:cNvPr id="3" name="Content Placeholder 2"/>
          <p:cNvSpPr>
            <a:spLocks noGrp="1"/>
          </p:cNvSpPr>
          <p:nvPr>
            <p:ph idx="13"/>
          </p:nvPr>
        </p:nvSpPr>
        <p:spPr/>
        <p:txBody>
          <a:bodyPr/>
          <a:lstStyle/>
          <a:p>
            <a:r>
              <a:rPr lang="en-US" dirty="0" smtClean="0"/>
              <a:t>Engines</a:t>
            </a:r>
            <a:r>
              <a:rPr lang="en-US" dirty="0"/>
              <a:t>, </a:t>
            </a:r>
            <a:r>
              <a:rPr lang="en-US" dirty="0" err="1"/>
              <a:t>Globals</a:t>
            </a:r>
            <a:r>
              <a:rPr lang="en-US" dirty="0" smtClean="0"/>
              <a:t>, Contexts, Bindings and </a:t>
            </a:r>
            <a:r>
              <a:rPr lang="en-US" dirty="0"/>
              <a:t>Multithreading</a:t>
            </a:r>
          </a:p>
          <a:p>
            <a:r>
              <a:rPr lang="en-US" dirty="0" smtClean="0"/>
              <a:t>Java Lambdas</a:t>
            </a:r>
            <a:endParaRPr lang="en-US" dirty="0"/>
          </a:p>
          <a:p>
            <a:r>
              <a:rPr lang="en-US" dirty="0" err="1"/>
              <a:t>Javascript</a:t>
            </a:r>
            <a:r>
              <a:rPr lang="en-US" dirty="0"/>
              <a:t> Parsing</a:t>
            </a:r>
          </a:p>
          <a:p>
            <a:r>
              <a:rPr lang="en-US" dirty="0"/>
              <a:t>$</a:t>
            </a:r>
            <a:r>
              <a:rPr lang="en-US" dirty="0" smtClean="0"/>
              <a:t>EXEC</a:t>
            </a:r>
          </a:p>
          <a:p>
            <a:r>
              <a:rPr lang="en-US" dirty="0" smtClean="0"/>
              <a:t>Security</a:t>
            </a:r>
          </a:p>
          <a:p>
            <a:r>
              <a:rPr lang="en-US" dirty="0"/>
              <a:t>jjs as a </a:t>
            </a:r>
            <a:r>
              <a:rPr lang="en-US" dirty="0" smtClean="0"/>
              <a:t>REPL</a:t>
            </a:r>
            <a:endParaRPr lang="en-US" dirty="0"/>
          </a:p>
        </p:txBody>
      </p:sp>
      <p:sp>
        <p:nvSpPr>
          <p:cNvPr id="6" name="Pentagon 5"/>
          <p:cNvSpPr/>
          <p:nvPr/>
        </p:nvSpPr>
        <p:spPr>
          <a:xfrm>
            <a:off x="2186329" y="1981200"/>
            <a:ext cx="457200" cy="320040"/>
          </a:xfrm>
          <a:prstGeom prst="homePlate">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smtClean="0">
                <a:solidFill>
                  <a:schemeClr val="bg1"/>
                </a:solidFill>
              </a:rPr>
              <a:t>1</a:t>
            </a:r>
          </a:p>
        </p:txBody>
      </p:sp>
      <p:sp>
        <p:nvSpPr>
          <p:cNvPr id="16" name="Pentagon 15"/>
          <p:cNvSpPr/>
          <p:nvPr/>
        </p:nvSpPr>
        <p:spPr>
          <a:xfrm>
            <a:off x="2186329" y="2677477"/>
            <a:ext cx="457200" cy="320040"/>
          </a:xfrm>
          <a:prstGeom prst="homePlate">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smtClean="0">
                <a:solidFill>
                  <a:schemeClr val="bg1"/>
                </a:solidFill>
              </a:rPr>
              <a:t>2</a:t>
            </a:r>
          </a:p>
        </p:txBody>
      </p:sp>
      <p:sp>
        <p:nvSpPr>
          <p:cNvPr id="17" name="Pentagon 16"/>
          <p:cNvSpPr/>
          <p:nvPr/>
        </p:nvSpPr>
        <p:spPr>
          <a:xfrm>
            <a:off x="2186329" y="3373754"/>
            <a:ext cx="457200" cy="320040"/>
          </a:xfrm>
          <a:prstGeom prst="homePlate">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smtClean="0">
                <a:solidFill>
                  <a:schemeClr val="bg1"/>
                </a:solidFill>
              </a:rPr>
              <a:t>3</a:t>
            </a:r>
          </a:p>
        </p:txBody>
      </p:sp>
      <p:sp>
        <p:nvSpPr>
          <p:cNvPr id="18" name="Pentagon 17"/>
          <p:cNvSpPr/>
          <p:nvPr/>
        </p:nvSpPr>
        <p:spPr>
          <a:xfrm>
            <a:off x="2186329" y="4070031"/>
            <a:ext cx="457200" cy="320040"/>
          </a:xfrm>
          <a:prstGeom prst="homePlate">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smtClean="0">
                <a:solidFill>
                  <a:schemeClr val="bg1"/>
                </a:solidFill>
              </a:rPr>
              <a:t>4</a:t>
            </a:r>
          </a:p>
        </p:txBody>
      </p:sp>
      <p:sp>
        <p:nvSpPr>
          <p:cNvPr id="19" name="Pentagon 18"/>
          <p:cNvSpPr/>
          <p:nvPr/>
        </p:nvSpPr>
        <p:spPr>
          <a:xfrm>
            <a:off x="2186329" y="4766310"/>
            <a:ext cx="457200" cy="320040"/>
          </a:xfrm>
          <a:prstGeom prst="homePlate">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smtClean="0">
                <a:solidFill>
                  <a:schemeClr val="bg1"/>
                </a:solidFill>
              </a:rPr>
              <a:t>5</a:t>
            </a:r>
          </a:p>
        </p:txBody>
      </p:sp>
      <p:sp>
        <p:nvSpPr>
          <p:cNvPr id="5" name="Slide Number Placeholder 4"/>
          <p:cNvSpPr>
            <a:spLocks noGrp="1"/>
          </p:cNvSpPr>
          <p:nvPr>
            <p:ph type="sldNum" sz="quarter" idx="12"/>
          </p:nvPr>
        </p:nvSpPr>
        <p:spPr/>
        <p:txBody>
          <a:bodyPr/>
          <a:lstStyle/>
          <a:p>
            <a:fld id="{C51EAA63-D034-42AE-91FA-B13B9518C7BE}" type="slidenum">
              <a:rPr lang="en-US" smtClean="0"/>
              <a:pPr/>
              <a:t>11</a:t>
            </a:fld>
            <a:endParaRPr lang="en-US"/>
          </a:p>
        </p:txBody>
      </p:sp>
      <p:sp>
        <p:nvSpPr>
          <p:cNvPr id="10" name="Pentagon 9"/>
          <p:cNvSpPr/>
          <p:nvPr/>
        </p:nvSpPr>
        <p:spPr>
          <a:xfrm>
            <a:off x="2201023" y="5454192"/>
            <a:ext cx="457200" cy="320040"/>
          </a:xfrm>
          <a:prstGeom prst="homePlate">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dirty="0" smtClean="0">
                <a:solidFill>
                  <a:schemeClr val="bg1"/>
                </a:solidFill>
              </a:rPr>
              <a:t>6</a:t>
            </a:r>
          </a:p>
        </p:txBody>
      </p:sp>
    </p:spTree>
    <p:extLst>
      <p:ext uri="{BB962C8B-B14F-4D97-AF65-F5344CB8AC3E}">
        <p14:creationId xmlns:p14="http://schemas.microsoft.com/office/powerpoint/2010/main" val="1531723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 Agenda</a:t>
            </a:r>
            <a:endParaRPr lang="en-US" dirty="0"/>
          </a:p>
        </p:txBody>
      </p:sp>
      <p:sp>
        <p:nvSpPr>
          <p:cNvPr id="3" name="Content Placeholder 2"/>
          <p:cNvSpPr>
            <a:spLocks noGrp="1"/>
          </p:cNvSpPr>
          <p:nvPr>
            <p:ph idx="13"/>
          </p:nvPr>
        </p:nvSpPr>
        <p:spPr/>
        <p:txBody>
          <a:bodyPr/>
          <a:lstStyle/>
          <a:p>
            <a:r>
              <a:rPr lang="en-US" dirty="0" smtClean="0"/>
              <a:t>Engines</a:t>
            </a:r>
            <a:r>
              <a:rPr lang="en-US" dirty="0"/>
              <a:t>, </a:t>
            </a:r>
            <a:r>
              <a:rPr lang="en-US" dirty="0" err="1"/>
              <a:t>Globals</a:t>
            </a:r>
            <a:r>
              <a:rPr lang="en-US" dirty="0" smtClean="0"/>
              <a:t>, Contexts, Bindings </a:t>
            </a:r>
            <a:r>
              <a:rPr lang="en-US" dirty="0"/>
              <a:t>and Multithreading</a:t>
            </a:r>
          </a:p>
          <a:p>
            <a:r>
              <a:rPr lang="en-US" dirty="0">
                <a:solidFill>
                  <a:schemeClr val="bg1">
                    <a:lumMod val="75000"/>
                  </a:schemeClr>
                </a:solidFill>
              </a:rPr>
              <a:t>Java </a:t>
            </a:r>
            <a:r>
              <a:rPr lang="en-US" dirty="0" smtClean="0">
                <a:solidFill>
                  <a:schemeClr val="bg1">
                    <a:lumMod val="75000"/>
                  </a:schemeClr>
                </a:solidFill>
              </a:rPr>
              <a:t>Lambdas</a:t>
            </a:r>
            <a:endParaRPr lang="en-US" dirty="0">
              <a:solidFill>
                <a:schemeClr val="bg1">
                  <a:lumMod val="75000"/>
                </a:schemeClr>
              </a:solidFill>
            </a:endParaRPr>
          </a:p>
          <a:p>
            <a:r>
              <a:rPr lang="en-US" dirty="0" err="1">
                <a:solidFill>
                  <a:schemeClr val="bg1">
                    <a:lumMod val="75000"/>
                  </a:schemeClr>
                </a:solidFill>
              </a:rPr>
              <a:t>Javascript</a:t>
            </a:r>
            <a:r>
              <a:rPr lang="en-US" dirty="0">
                <a:solidFill>
                  <a:schemeClr val="bg1">
                    <a:lumMod val="75000"/>
                  </a:schemeClr>
                </a:solidFill>
              </a:rPr>
              <a:t> Parsing</a:t>
            </a:r>
          </a:p>
          <a:p>
            <a:r>
              <a:rPr lang="en-US" dirty="0">
                <a:solidFill>
                  <a:schemeClr val="bg1">
                    <a:lumMod val="75000"/>
                  </a:schemeClr>
                </a:solidFill>
              </a:rPr>
              <a:t>$EXEC</a:t>
            </a:r>
          </a:p>
          <a:p>
            <a:r>
              <a:rPr lang="en-US" dirty="0" smtClean="0">
                <a:solidFill>
                  <a:schemeClr val="bg1">
                    <a:lumMod val="75000"/>
                  </a:schemeClr>
                </a:solidFill>
              </a:rPr>
              <a:t>Security</a:t>
            </a:r>
          </a:p>
          <a:p>
            <a:r>
              <a:rPr lang="en-US" dirty="0">
                <a:solidFill>
                  <a:schemeClr val="bg1">
                    <a:lumMod val="75000"/>
                  </a:schemeClr>
                </a:solidFill>
              </a:rPr>
              <a:t>jjs as a </a:t>
            </a:r>
            <a:r>
              <a:rPr lang="en-US" dirty="0" smtClean="0">
                <a:solidFill>
                  <a:schemeClr val="bg1">
                    <a:lumMod val="75000"/>
                  </a:schemeClr>
                </a:solidFill>
              </a:rPr>
              <a:t>REPL</a:t>
            </a:r>
            <a:endParaRPr lang="en-US" dirty="0">
              <a:solidFill>
                <a:schemeClr val="bg1">
                  <a:lumMod val="75000"/>
                </a:schemeClr>
              </a:solidFill>
            </a:endParaRPr>
          </a:p>
        </p:txBody>
      </p:sp>
      <p:sp>
        <p:nvSpPr>
          <p:cNvPr id="16" name="Pentagon 15"/>
          <p:cNvSpPr/>
          <p:nvPr/>
        </p:nvSpPr>
        <p:spPr>
          <a:xfrm>
            <a:off x="2186329" y="1981200"/>
            <a:ext cx="457200" cy="320040"/>
          </a:xfrm>
          <a:prstGeom prst="homePlate">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a:solidFill>
                  <a:schemeClr val="bg1"/>
                </a:solidFill>
              </a:rPr>
              <a:t>1</a:t>
            </a:r>
          </a:p>
        </p:txBody>
      </p:sp>
      <p:sp>
        <p:nvSpPr>
          <p:cNvPr id="17" name="Pentagon 16"/>
          <p:cNvSpPr/>
          <p:nvPr/>
        </p:nvSpPr>
        <p:spPr>
          <a:xfrm>
            <a:off x="2186329" y="2677477"/>
            <a:ext cx="457200" cy="320040"/>
          </a:xfrm>
          <a:prstGeom prst="homePlate">
            <a:avLst/>
          </a:prstGeom>
          <a:solidFill>
            <a:schemeClr val="bg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smtClean="0">
                <a:solidFill>
                  <a:schemeClr val="bg1"/>
                </a:solidFill>
              </a:rPr>
              <a:t>2</a:t>
            </a:r>
          </a:p>
        </p:txBody>
      </p:sp>
      <p:sp>
        <p:nvSpPr>
          <p:cNvPr id="18" name="Pentagon 17"/>
          <p:cNvSpPr/>
          <p:nvPr/>
        </p:nvSpPr>
        <p:spPr>
          <a:xfrm>
            <a:off x="2186329" y="3373754"/>
            <a:ext cx="457200" cy="320040"/>
          </a:xfrm>
          <a:prstGeom prst="homePlate">
            <a:avLst/>
          </a:prstGeom>
          <a:solidFill>
            <a:schemeClr val="bg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a:solidFill>
                  <a:schemeClr val="bg1"/>
                </a:solidFill>
              </a:rPr>
              <a:t>3</a:t>
            </a:r>
          </a:p>
        </p:txBody>
      </p:sp>
      <p:sp>
        <p:nvSpPr>
          <p:cNvPr id="19" name="Pentagon 18"/>
          <p:cNvSpPr/>
          <p:nvPr/>
        </p:nvSpPr>
        <p:spPr>
          <a:xfrm>
            <a:off x="2186329" y="4070031"/>
            <a:ext cx="457200" cy="320040"/>
          </a:xfrm>
          <a:prstGeom prst="homePlate">
            <a:avLst/>
          </a:prstGeom>
          <a:solidFill>
            <a:schemeClr val="bg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a:solidFill>
                  <a:schemeClr val="bg1"/>
                </a:solidFill>
              </a:rPr>
              <a:t>4</a:t>
            </a:r>
          </a:p>
        </p:txBody>
      </p:sp>
      <p:sp>
        <p:nvSpPr>
          <p:cNvPr id="20" name="Pentagon 19"/>
          <p:cNvSpPr/>
          <p:nvPr/>
        </p:nvSpPr>
        <p:spPr>
          <a:xfrm>
            <a:off x="2186329" y="4766310"/>
            <a:ext cx="457200" cy="320040"/>
          </a:xfrm>
          <a:prstGeom prst="homePlate">
            <a:avLst/>
          </a:prstGeom>
          <a:solidFill>
            <a:schemeClr val="bg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a:solidFill>
                  <a:schemeClr val="bg1"/>
                </a:solidFill>
              </a:rPr>
              <a:t>5</a:t>
            </a:r>
          </a:p>
        </p:txBody>
      </p:sp>
      <p:sp>
        <p:nvSpPr>
          <p:cNvPr id="5" name="Slide Number Placeholder 4"/>
          <p:cNvSpPr>
            <a:spLocks noGrp="1"/>
          </p:cNvSpPr>
          <p:nvPr>
            <p:ph type="sldNum" sz="quarter" idx="12"/>
          </p:nvPr>
        </p:nvSpPr>
        <p:spPr/>
        <p:txBody>
          <a:bodyPr/>
          <a:lstStyle/>
          <a:p>
            <a:fld id="{C51EAA63-D034-42AE-91FA-B13B9518C7BE}" type="slidenum">
              <a:rPr lang="en-US" smtClean="0"/>
              <a:pPr/>
              <a:t>12</a:t>
            </a:fld>
            <a:endParaRPr lang="en-US"/>
          </a:p>
        </p:txBody>
      </p:sp>
      <p:sp>
        <p:nvSpPr>
          <p:cNvPr id="10" name="Pentagon 9"/>
          <p:cNvSpPr/>
          <p:nvPr/>
        </p:nvSpPr>
        <p:spPr>
          <a:xfrm>
            <a:off x="2201023" y="5454192"/>
            <a:ext cx="457200" cy="320040"/>
          </a:xfrm>
          <a:prstGeom prst="homePlate">
            <a:avLst/>
          </a:prstGeom>
          <a:solidFill>
            <a:schemeClr val="bg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dirty="0" smtClean="0">
                <a:solidFill>
                  <a:schemeClr val="bg1"/>
                </a:solidFill>
              </a:rPr>
              <a:t>6</a:t>
            </a:r>
          </a:p>
        </p:txBody>
      </p:sp>
    </p:spTree>
    <p:extLst>
      <p:ext uri="{BB962C8B-B14F-4D97-AF65-F5344CB8AC3E}">
        <p14:creationId xmlns:p14="http://schemas.microsoft.com/office/powerpoint/2010/main" val="1245794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Engines, </a:t>
            </a:r>
            <a:r>
              <a:rPr lang="en-US" dirty="0" err="1"/>
              <a:t>Globals</a:t>
            </a:r>
            <a:r>
              <a:rPr lang="en-US" dirty="0"/>
              <a:t>, Contexts, Bindings and </a:t>
            </a:r>
            <a:r>
              <a:rPr lang="en-US" dirty="0" smtClean="0"/>
              <a:t>Multithreading</a:t>
            </a:r>
            <a:endParaRPr lang="en-US" dirty="0"/>
          </a:p>
        </p:txBody>
      </p:sp>
      <p:sp>
        <p:nvSpPr>
          <p:cNvPr id="3" name="Content Placeholder 2"/>
          <p:cNvSpPr>
            <a:spLocks noGrp="1"/>
          </p:cNvSpPr>
          <p:nvPr>
            <p:ph idx="1"/>
          </p:nvPr>
        </p:nvSpPr>
        <p:spPr/>
        <p:txBody>
          <a:bodyPr/>
          <a:lstStyle/>
          <a:p>
            <a:r>
              <a:rPr lang="en-US" dirty="0" smtClean="0"/>
              <a:t>Why do scripts that seem simple take so long to execute?</a:t>
            </a:r>
          </a:p>
          <a:p>
            <a:pPr marL="0" indent="0">
              <a:buNone/>
            </a:pPr>
            <a:endParaRPr lang="en-US" dirty="0"/>
          </a:p>
          <a:p>
            <a:pPr marL="0" indent="0">
              <a:buNone/>
            </a:pPr>
            <a:r>
              <a:rPr lang="en-US" sz="1800" dirty="0" err="1" smtClean="0">
                <a:latin typeface="Consolas"/>
                <a:cs typeface="Consolas"/>
              </a:rPr>
              <a:t>var</a:t>
            </a:r>
            <a:r>
              <a:rPr lang="en-US" sz="1800" dirty="0" smtClean="0">
                <a:latin typeface="Consolas"/>
                <a:cs typeface="Consolas"/>
              </a:rPr>
              <a:t> </a:t>
            </a:r>
            <a:r>
              <a:rPr lang="en-US" sz="1800" dirty="0" err="1">
                <a:latin typeface="Consolas"/>
                <a:cs typeface="Consolas"/>
              </a:rPr>
              <a:t>ScriptEngineManager</a:t>
            </a:r>
            <a:r>
              <a:rPr lang="en-US" sz="1800" dirty="0">
                <a:latin typeface="Consolas"/>
                <a:cs typeface="Consolas"/>
              </a:rPr>
              <a:t> = </a:t>
            </a:r>
            <a:r>
              <a:rPr lang="en-US" sz="1800" dirty="0" err="1">
                <a:latin typeface="Consolas"/>
                <a:cs typeface="Consolas"/>
              </a:rPr>
              <a:t>Java.type</a:t>
            </a:r>
            <a:r>
              <a:rPr lang="en-US" sz="1800" dirty="0">
                <a:latin typeface="Consolas"/>
                <a:cs typeface="Consolas"/>
              </a:rPr>
              <a:t>("</a:t>
            </a:r>
            <a:r>
              <a:rPr lang="en-US" sz="1800" dirty="0" err="1">
                <a:latin typeface="Consolas"/>
                <a:cs typeface="Consolas"/>
              </a:rPr>
              <a:t>javax.script.ScriptEngineManager</a:t>
            </a:r>
            <a:r>
              <a:rPr lang="en-US" sz="1800" dirty="0">
                <a:latin typeface="Consolas"/>
                <a:cs typeface="Consolas"/>
              </a:rPr>
              <a:t>")</a:t>
            </a:r>
            <a:r>
              <a:rPr lang="en-US" sz="1800" dirty="0" smtClean="0">
                <a:latin typeface="Consolas"/>
                <a:cs typeface="Consolas"/>
              </a:rPr>
              <a:t>;</a:t>
            </a:r>
          </a:p>
          <a:p>
            <a:pPr marL="0" indent="0">
              <a:buNone/>
            </a:pPr>
            <a:endParaRPr lang="en-US" sz="1800" dirty="0">
              <a:latin typeface="Consolas"/>
              <a:cs typeface="Consolas"/>
            </a:endParaRPr>
          </a:p>
          <a:p>
            <a:pPr marL="0" indent="0">
              <a:buNone/>
            </a:pPr>
            <a:r>
              <a:rPr lang="en-US" sz="1800" dirty="0" smtClean="0">
                <a:latin typeface="Consolas"/>
                <a:cs typeface="Consolas"/>
              </a:rPr>
              <a:t>function </a:t>
            </a:r>
            <a:r>
              <a:rPr lang="en-US" sz="1800" dirty="0" err="1">
                <a:latin typeface="Consolas"/>
                <a:cs typeface="Consolas"/>
              </a:rPr>
              <a:t>evalScript</a:t>
            </a:r>
            <a:r>
              <a:rPr lang="en-US" sz="1800" dirty="0">
                <a:latin typeface="Consolas"/>
                <a:cs typeface="Consolas"/>
              </a:rPr>
              <a:t>(script) </a:t>
            </a:r>
            <a:r>
              <a:rPr lang="en-US" sz="1800" dirty="0" smtClean="0">
                <a:latin typeface="Consolas"/>
                <a:cs typeface="Consolas"/>
              </a:rPr>
              <a:t>{</a:t>
            </a:r>
          </a:p>
          <a:p>
            <a:pPr marL="0" indent="0">
              <a:buNone/>
            </a:pPr>
            <a:r>
              <a:rPr lang="en-US" sz="1800" dirty="0" smtClean="0">
                <a:latin typeface="Consolas"/>
                <a:cs typeface="Consolas"/>
              </a:rPr>
              <a:t>    </a:t>
            </a:r>
            <a:r>
              <a:rPr lang="en-US" sz="1800" dirty="0" err="1" smtClean="0">
                <a:latin typeface="Consolas"/>
                <a:cs typeface="Consolas"/>
              </a:rPr>
              <a:t>var</a:t>
            </a:r>
            <a:r>
              <a:rPr lang="en-US" sz="1800" dirty="0" smtClean="0">
                <a:latin typeface="Consolas"/>
                <a:cs typeface="Consolas"/>
              </a:rPr>
              <a:t> </a:t>
            </a:r>
            <a:r>
              <a:rPr lang="en-US" sz="1800" dirty="0">
                <a:latin typeface="Consolas"/>
                <a:cs typeface="Consolas"/>
              </a:rPr>
              <a:t>manager = new </a:t>
            </a:r>
            <a:r>
              <a:rPr lang="en-US" sz="1800" dirty="0" err="1" smtClean="0">
                <a:latin typeface="Consolas"/>
                <a:cs typeface="Consolas"/>
              </a:rPr>
              <a:t>ScriptEngineManager</a:t>
            </a:r>
            <a:r>
              <a:rPr lang="en-US" sz="1800" dirty="0">
                <a:latin typeface="Consolas"/>
                <a:cs typeface="Consolas"/>
              </a:rPr>
              <a:t>();</a:t>
            </a:r>
          </a:p>
          <a:p>
            <a:pPr marL="0" indent="0">
              <a:buNone/>
            </a:pPr>
            <a:r>
              <a:rPr lang="en-US" sz="1800" dirty="0">
                <a:latin typeface="Consolas"/>
                <a:cs typeface="Consolas"/>
              </a:rPr>
              <a:t>    </a:t>
            </a:r>
            <a:r>
              <a:rPr lang="en-US" sz="1800" dirty="0" err="1">
                <a:latin typeface="Consolas"/>
                <a:cs typeface="Consolas"/>
              </a:rPr>
              <a:t>var</a:t>
            </a:r>
            <a:r>
              <a:rPr lang="en-US" sz="1800" dirty="0">
                <a:latin typeface="Consolas"/>
                <a:cs typeface="Consolas"/>
              </a:rPr>
              <a:t> engine = </a:t>
            </a:r>
            <a:r>
              <a:rPr lang="en-US" sz="1800" dirty="0" err="1">
                <a:latin typeface="Consolas"/>
                <a:cs typeface="Consolas"/>
              </a:rPr>
              <a:t>manager.getEngineByName</a:t>
            </a:r>
            <a:r>
              <a:rPr lang="en-US" sz="1800" dirty="0">
                <a:latin typeface="Consolas"/>
                <a:cs typeface="Consolas"/>
              </a:rPr>
              <a:t>("Nashorn");</a:t>
            </a:r>
          </a:p>
          <a:p>
            <a:pPr marL="0" indent="0">
              <a:buNone/>
            </a:pPr>
            <a:r>
              <a:rPr lang="en-US" sz="1800" dirty="0">
                <a:latin typeface="Consolas"/>
                <a:cs typeface="Consolas"/>
              </a:rPr>
              <a:t>    return </a:t>
            </a:r>
            <a:r>
              <a:rPr lang="en-US" sz="1800" dirty="0" err="1">
                <a:latin typeface="Consolas"/>
                <a:cs typeface="Consolas"/>
              </a:rPr>
              <a:t>engine.eval</a:t>
            </a:r>
            <a:r>
              <a:rPr lang="en-US" sz="1800" dirty="0">
                <a:latin typeface="Consolas"/>
                <a:cs typeface="Consolas"/>
              </a:rPr>
              <a:t>(script);</a:t>
            </a:r>
          </a:p>
          <a:p>
            <a:pPr marL="0" indent="0">
              <a:buNone/>
            </a:pPr>
            <a:r>
              <a:rPr lang="en-US" sz="1800" dirty="0">
                <a:latin typeface="Consolas"/>
                <a:cs typeface="Consolas"/>
              </a:rPr>
              <a:t>}</a:t>
            </a:r>
          </a:p>
        </p:txBody>
      </p:sp>
      <p:sp>
        <p:nvSpPr>
          <p:cNvPr id="7" name="Slide Number Placeholder 6"/>
          <p:cNvSpPr>
            <a:spLocks noGrp="1"/>
          </p:cNvSpPr>
          <p:nvPr>
            <p:ph type="sldNum" sz="quarter" idx="12"/>
          </p:nvPr>
        </p:nvSpPr>
        <p:spPr/>
        <p:txBody>
          <a:bodyPr/>
          <a:lstStyle/>
          <a:p>
            <a:fld id="{C51EAA63-D034-42AE-91FA-B13B9518C7BE}" type="slidenum">
              <a:rPr lang="en-US" smtClean="0"/>
              <a:pPr/>
              <a:t>13</a:t>
            </a:fld>
            <a:endParaRPr lang="en-US"/>
          </a:p>
        </p:txBody>
      </p:sp>
    </p:spTree>
    <p:extLst>
      <p:ext uri="{BB962C8B-B14F-4D97-AF65-F5344CB8AC3E}">
        <p14:creationId xmlns:p14="http://schemas.microsoft.com/office/powerpoint/2010/main" val="3970026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t>
            </a:r>
            <a:r>
              <a:rPr lang="en-US" dirty="0" smtClean="0"/>
              <a:t>ehind the Scenes</a:t>
            </a:r>
            <a:endParaRPr lang="en-US" dirty="0"/>
          </a:p>
        </p:txBody>
      </p:sp>
      <p:sp>
        <p:nvSpPr>
          <p:cNvPr id="3" name="Content Placeholder 2"/>
          <p:cNvSpPr>
            <a:spLocks noGrp="1"/>
          </p:cNvSpPr>
          <p:nvPr>
            <p:ph idx="1"/>
          </p:nvPr>
        </p:nvSpPr>
        <p:spPr/>
        <p:txBody>
          <a:bodyPr/>
          <a:lstStyle/>
          <a:p>
            <a:r>
              <a:rPr lang="en-US" dirty="0" smtClean="0"/>
              <a:t>Execution</a:t>
            </a:r>
          </a:p>
          <a:p>
            <a:pPr lvl="1"/>
            <a:r>
              <a:rPr lang="en-US" dirty="0" smtClean="0"/>
              <a:t>Source is converted to JVM byte code</a:t>
            </a:r>
          </a:p>
          <a:p>
            <a:pPr lvl="1"/>
            <a:r>
              <a:rPr lang="en-US" dirty="0" smtClean="0"/>
              <a:t>Hotspot interpreter evaluates byte code</a:t>
            </a:r>
          </a:p>
          <a:p>
            <a:pPr lvl="1"/>
            <a:r>
              <a:rPr lang="en-US" dirty="0" smtClean="0"/>
              <a:t>After threshold then converted to native code</a:t>
            </a:r>
          </a:p>
          <a:p>
            <a:r>
              <a:rPr lang="en-US" dirty="0" smtClean="0"/>
              <a:t>Not ideal for interpreted language</a:t>
            </a:r>
          </a:p>
          <a:p>
            <a:r>
              <a:rPr lang="en-US" dirty="0" smtClean="0"/>
              <a:t>Workaround with code caching, optimistic typing, invoke dynamic tricks and improving the VM</a:t>
            </a:r>
            <a:endParaRPr lang="en-US" dirty="0"/>
          </a:p>
        </p:txBody>
      </p:sp>
      <p:sp>
        <p:nvSpPr>
          <p:cNvPr id="7" name="Slide Number Placeholder 6"/>
          <p:cNvSpPr>
            <a:spLocks noGrp="1"/>
          </p:cNvSpPr>
          <p:nvPr>
            <p:ph type="sldNum" sz="quarter" idx="12"/>
          </p:nvPr>
        </p:nvSpPr>
        <p:spPr/>
        <p:txBody>
          <a:bodyPr/>
          <a:lstStyle/>
          <a:p>
            <a:fld id="{C51EAA63-D034-42AE-91FA-B13B9518C7BE}" type="slidenum">
              <a:rPr lang="en-US" smtClean="0"/>
              <a:pPr/>
              <a:t>14</a:t>
            </a:fld>
            <a:endParaRPr lang="en-US"/>
          </a:p>
        </p:txBody>
      </p:sp>
    </p:spTree>
    <p:extLst>
      <p:ext uri="{BB962C8B-B14F-4D97-AF65-F5344CB8AC3E}">
        <p14:creationId xmlns:p14="http://schemas.microsoft.com/office/powerpoint/2010/main" val="1806699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Overhead</a:t>
            </a:r>
            <a:endParaRPr lang="en-US" dirty="0"/>
          </a:p>
        </p:txBody>
      </p:sp>
      <p:sp>
        <p:nvSpPr>
          <p:cNvPr id="3" name="Content Placeholder 2"/>
          <p:cNvSpPr>
            <a:spLocks noGrp="1"/>
          </p:cNvSpPr>
          <p:nvPr>
            <p:ph idx="1"/>
          </p:nvPr>
        </p:nvSpPr>
        <p:spPr/>
        <p:txBody>
          <a:bodyPr/>
          <a:lstStyle/>
          <a:p>
            <a:r>
              <a:rPr lang="en-US" dirty="0"/>
              <a:t>New engines create a lot of </a:t>
            </a:r>
            <a:r>
              <a:rPr lang="en-US" dirty="0" smtClean="0"/>
              <a:t>substructure</a:t>
            </a:r>
          </a:p>
          <a:p>
            <a:pPr lvl="1"/>
            <a:r>
              <a:rPr lang="en-US" dirty="0" smtClean="0"/>
              <a:t>No sharing</a:t>
            </a:r>
            <a:endParaRPr lang="en-US" dirty="0"/>
          </a:p>
          <a:p>
            <a:r>
              <a:rPr lang="en-US" dirty="0"/>
              <a:t>New contexts lessen the </a:t>
            </a:r>
            <a:r>
              <a:rPr lang="en-US" dirty="0" smtClean="0"/>
              <a:t>overhead</a:t>
            </a:r>
          </a:p>
          <a:p>
            <a:pPr lvl="1"/>
            <a:r>
              <a:rPr lang="en-US" dirty="0" smtClean="0"/>
              <a:t>Code sharing</a:t>
            </a:r>
          </a:p>
          <a:p>
            <a:pPr lvl="1"/>
            <a:r>
              <a:rPr lang="en-US" dirty="0" smtClean="0"/>
              <a:t>Global bindings not shared</a:t>
            </a:r>
          </a:p>
        </p:txBody>
      </p:sp>
      <p:sp>
        <p:nvSpPr>
          <p:cNvPr id="7" name="Slide Number Placeholder 6"/>
          <p:cNvSpPr>
            <a:spLocks noGrp="1"/>
          </p:cNvSpPr>
          <p:nvPr>
            <p:ph type="sldNum" sz="quarter" idx="12"/>
          </p:nvPr>
        </p:nvSpPr>
        <p:spPr/>
        <p:txBody>
          <a:bodyPr/>
          <a:lstStyle/>
          <a:p>
            <a:fld id="{C51EAA63-D034-42AE-91FA-B13B9518C7BE}" type="slidenum">
              <a:rPr lang="en-US" smtClean="0"/>
              <a:pPr/>
              <a:t>15</a:t>
            </a:fld>
            <a:endParaRPr lang="en-US"/>
          </a:p>
        </p:txBody>
      </p:sp>
    </p:spTree>
    <p:extLst>
      <p:ext uri="{BB962C8B-B14F-4D97-AF65-F5344CB8AC3E}">
        <p14:creationId xmlns:p14="http://schemas.microsoft.com/office/powerpoint/2010/main" val="1888795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Global Bindings</a:t>
            </a:r>
            <a:endParaRPr lang="en-US" dirty="0"/>
          </a:p>
        </p:txBody>
      </p:sp>
      <p:sp>
        <p:nvSpPr>
          <p:cNvPr id="7" name="Slide Number Placeholder 6"/>
          <p:cNvSpPr>
            <a:spLocks noGrp="1"/>
          </p:cNvSpPr>
          <p:nvPr>
            <p:ph type="sldNum" sz="quarter" idx="12"/>
          </p:nvPr>
        </p:nvSpPr>
        <p:spPr/>
        <p:txBody>
          <a:bodyPr/>
          <a:lstStyle/>
          <a:p>
            <a:fld id="{C51EAA63-D034-42AE-91FA-B13B9518C7BE}" type="slidenum">
              <a:rPr lang="en-US" smtClean="0"/>
              <a:pPr/>
              <a:t>16</a:t>
            </a:fld>
            <a:endParaRPr lang="en-US"/>
          </a:p>
        </p:txBody>
      </p:sp>
      <p:sp>
        <p:nvSpPr>
          <p:cNvPr id="8" name="Content Placeholder 7"/>
          <p:cNvSpPr>
            <a:spLocks noGrp="1"/>
          </p:cNvSpPr>
          <p:nvPr>
            <p:ph idx="1"/>
          </p:nvPr>
        </p:nvSpPr>
        <p:spPr/>
        <p:txBody>
          <a:bodyPr numCol="7"/>
          <a:lstStyle/>
          <a:p>
            <a:pPr marL="0" indent="0">
              <a:lnSpc>
                <a:spcPct val="80000"/>
              </a:lnSpc>
              <a:buNone/>
            </a:pPr>
            <a:r>
              <a:rPr lang="en-US" sz="1800" dirty="0">
                <a:latin typeface="Consolas"/>
                <a:cs typeface="Consolas"/>
              </a:rPr>
              <a:t>$ARG</a:t>
            </a:r>
          </a:p>
          <a:p>
            <a:pPr marL="0" indent="0">
              <a:lnSpc>
                <a:spcPct val="80000"/>
              </a:lnSpc>
              <a:buNone/>
            </a:pPr>
            <a:r>
              <a:rPr lang="en-US" sz="1800" dirty="0">
                <a:latin typeface="Consolas"/>
                <a:cs typeface="Consolas"/>
              </a:rPr>
              <a:t>$ENV</a:t>
            </a:r>
          </a:p>
          <a:p>
            <a:pPr marL="0" indent="0">
              <a:lnSpc>
                <a:spcPct val="80000"/>
              </a:lnSpc>
              <a:buNone/>
            </a:pPr>
            <a:r>
              <a:rPr lang="en-US" sz="1800" dirty="0">
                <a:latin typeface="Consolas"/>
                <a:cs typeface="Consolas"/>
              </a:rPr>
              <a:t>$ERR</a:t>
            </a:r>
          </a:p>
          <a:p>
            <a:pPr marL="0" indent="0">
              <a:lnSpc>
                <a:spcPct val="80000"/>
              </a:lnSpc>
              <a:buNone/>
            </a:pPr>
            <a:r>
              <a:rPr lang="en-US" sz="1800" dirty="0">
                <a:latin typeface="Consolas"/>
                <a:cs typeface="Consolas"/>
              </a:rPr>
              <a:t>$EXEC</a:t>
            </a:r>
          </a:p>
          <a:p>
            <a:pPr marL="0" indent="0">
              <a:lnSpc>
                <a:spcPct val="80000"/>
              </a:lnSpc>
              <a:buNone/>
            </a:pPr>
            <a:r>
              <a:rPr lang="en-US" sz="1800" dirty="0">
                <a:latin typeface="Consolas"/>
                <a:cs typeface="Consolas"/>
              </a:rPr>
              <a:t>$EXIT</a:t>
            </a:r>
          </a:p>
          <a:p>
            <a:pPr marL="0" indent="0">
              <a:lnSpc>
                <a:spcPct val="80000"/>
              </a:lnSpc>
              <a:buNone/>
            </a:pPr>
            <a:r>
              <a:rPr lang="en-US" sz="1800" dirty="0">
                <a:latin typeface="Consolas"/>
                <a:cs typeface="Consolas"/>
              </a:rPr>
              <a:t>$OPTIONS</a:t>
            </a:r>
          </a:p>
          <a:p>
            <a:pPr marL="0" indent="0">
              <a:lnSpc>
                <a:spcPct val="80000"/>
              </a:lnSpc>
              <a:buNone/>
            </a:pPr>
            <a:r>
              <a:rPr lang="en-US" sz="1800" dirty="0">
                <a:latin typeface="Consolas"/>
                <a:cs typeface="Consolas"/>
              </a:rPr>
              <a:t>$OUT</a:t>
            </a:r>
          </a:p>
          <a:p>
            <a:pPr marL="0" indent="0">
              <a:lnSpc>
                <a:spcPct val="80000"/>
              </a:lnSpc>
              <a:buNone/>
            </a:pPr>
            <a:r>
              <a:rPr lang="en-US" sz="1800" dirty="0">
                <a:latin typeface="Consolas"/>
                <a:cs typeface="Consolas"/>
              </a:rPr>
              <a:t>Array</a:t>
            </a:r>
          </a:p>
          <a:p>
            <a:pPr marL="0" indent="0">
              <a:lnSpc>
                <a:spcPct val="80000"/>
              </a:lnSpc>
              <a:buNone/>
            </a:pPr>
            <a:r>
              <a:rPr lang="en-US" sz="1800" dirty="0" err="1">
                <a:latin typeface="Consolas"/>
                <a:cs typeface="Consolas"/>
              </a:rPr>
              <a:t>ArrayBuffer</a:t>
            </a:r>
            <a:endParaRPr lang="en-US" sz="1800" dirty="0">
              <a:latin typeface="Consolas"/>
              <a:cs typeface="Consolas"/>
            </a:endParaRPr>
          </a:p>
          <a:p>
            <a:pPr marL="0" indent="0">
              <a:lnSpc>
                <a:spcPct val="80000"/>
              </a:lnSpc>
              <a:buNone/>
            </a:pPr>
            <a:r>
              <a:rPr lang="en-US" sz="1800" dirty="0">
                <a:latin typeface="Consolas"/>
                <a:cs typeface="Consolas"/>
              </a:rPr>
              <a:t>Boolean</a:t>
            </a:r>
          </a:p>
          <a:p>
            <a:pPr marL="0" indent="0">
              <a:lnSpc>
                <a:spcPct val="80000"/>
              </a:lnSpc>
              <a:buNone/>
            </a:pPr>
            <a:r>
              <a:rPr lang="en-US" sz="1800" dirty="0" err="1">
                <a:latin typeface="Consolas"/>
                <a:cs typeface="Consolas"/>
              </a:rPr>
              <a:t>DataView</a:t>
            </a:r>
            <a:endParaRPr lang="en-US" sz="1800" dirty="0">
              <a:latin typeface="Consolas"/>
              <a:cs typeface="Consolas"/>
            </a:endParaRPr>
          </a:p>
          <a:p>
            <a:pPr marL="0" indent="0">
              <a:lnSpc>
                <a:spcPct val="80000"/>
              </a:lnSpc>
              <a:buNone/>
            </a:pPr>
            <a:r>
              <a:rPr lang="en-US" sz="1800" dirty="0">
                <a:latin typeface="Consolas"/>
                <a:cs typeface="Consolas"/>
              </a:rPr>
              <a:t>Date</a:t>
            </a:r>
          </a:p>
          <a:p>
            <a:pPr marL="0" indent="0">
              <a:lnSpc>
                <a:spcPct val="80000"/>
              </a:lnSpc>
              <a:buNone/>
            </a:pPr>
            <a:r>
              <a:rPr lang="en-US" sz="1800" dirty="0">
                <a:latin typeface="Consolas"/>
                <a:cs typeface="Consolas"/>
              </a:rPr>
              <a:t>Error</a:t>
            </a:r>
          </a:p>
          <a:p>
            <a:pPr marL="0" indent="0">
              <a:lnSpc>
                <a:spcPct val="80000"/>
              </a:lnSpc>
              <a:buNone/>
            </a:pPr>
            <a:r>
              <a:rPr lang="en-US" sz="1800" dirty="0" err="1">
                <a:latin typeface="Consolas"/>
                <a:cs typeface="Consolas"/>
              </a:rPr>
              <a:t>EvalError</a:t>
            </a:r>
            <a:endParaRPr lang="en-US" sz="1800" dirty="0">
              <a:latin typeface="Consolas"/>
              <a:cs typeface="Consolas"/>
            </a:endParaRPr>
          </a:p>
          <a:p>
            <a:pPr marL="0" indent="0">
              <a:lnSpc>
                <a:spcPct val="80000"/>
              </a:lnSpc>
              <a:buNone/>
            </a:pPr>
            <a:r>
              <a:rPr lang="en-US" sz="1800" dirty="0">
                <a:latin typeface="Consolas"/>
                <a:cs typeface="Consolas"/>
              </a:rPr>
              <a:t>Float32Array</a:t>
            </a:r>
          </a:p>
          <a:p>
            <a:pPr marL="0" indent="0">
              <a:lnSpc>
                <a:spcPct val="80000"/>
              </a:lnSpc>
              <a:buNone/>
            </a:pPr>
            <a:r>
              <a:rPr lang="en-US" sz="1800" dirty="0">
                <a:latin typeface="Consolas"/>
                <a:cs typeface="Consolas"/>
              </a:rPr>
              <a:t>Float64Array</a:t>
            </a:r>
          </a:p>
          <a:p>
            <a:pPr marL="0" indent="0">
              <a:lnSpc>
                <a:spcPct val="80000"/>
              </a:lnSpc>
              <a:buNone/>
            </a:pPr>
            <a:r>
              <a:rPr lang="en-US" sz="1800" dirty="0">
                <a:latin typeface="Consolas"/>
                <a:cs typeface="Consolas"/>
              </a:rPr>
              <a:t>Function</a:t>
            </a:r>
          </a:p>
          <a:p>
            <a:pPr marL="0" indent="0">
              <a:lnSpc>
                <a:spcPct val="80000"/>
              </a:lnSpc>
              <a:buNone/>
            </a:pPr>
            <a:r>
              <a:rPr lang="en-US" sz="1800" dirty="0">
                <a:latin typeface="Consolas"/>
                <a:cs typeface="Consolas"/>
              </a:rPr>
              <a:t>Infinity</a:t>
            </a:r>
          </a:p>
          <a:p>
            <a:pPr marL="0" indent="0">
              <a:lnSpc>
                <a:spcPct val="80000"/>
              </a:lnSpc>
              <a:buNone/>
            </a:pPr>
            <a:r>
              <a:rPr lang="en-US" sz="1800" dirty="0">
                <a:latin typeface="Consolas"/>
                <a:cs typeface="Consolas"/>
              </a:rPr>
              <a:t>Int16Array</a:t>
            </a:r>
          </a:p>
          <a:p>
            <a:pPr marL="0" indent="0">
              <a:lnSpc>
                <a:spcPct val="80000"/>
              </a:lnSpc>
              <a:buNone/>
            </a:pPr>
            <a:r>
              <a:rPr lang="en-US" sz="1800" dirty="0">
                <a:latin typeface="Consolas"/>
                <a:cs typeface="Consolas"/>
              </a:rPr>
              <a:t>Int32Array</a:t>
            </a:r>
          </a:p>
          <a:p>
            <a:pPr marL="0" indent="0">
              <a:lnSpc>
                <a:spcPct val="80000"/>
              </a:lnSpc>
              <a:buNone/>
            </a:pPr>
            <a:r>
              <a:rPr lang="en-US" sz="1800" dirty="0">
                <a:latin typeface="Consolas"/>
                <a:cs typeface="Consolas"/>
              </a:rPr>
              <a:t>Int8Array</a:t>
            </a:r>
          </a:p>
          <a:p>
            <a:pPr marL="0" indent="0">
              <a:lnSpc>
                <a:spcPct val="80000"/>
              </a:lnSpc>
              <a:buNone/>
            </a:pPr>
            <a:r>
              <a:rPr lang="en-US" sz="1800" dirty="0" err="1">
                <a:latin typeface="Consolas"/>
                <a:cs typeface="Consolas"/>
              </a:rPr>
              <a:t>JSAdapter</a:t>
            </a:r>
            <a:endParaRPr lang="en-US" sz="1800" dirty="0">
              <a:latin typeface="Consolas"/>
              <a:cs typeface="Consolas"/>
            </a:endParaRPr>
          </a:p>
          <a:p>
            <a:pPr marL="0" indent="0">
              <a:lnSpc>
                <a:spcPct val="80000"/>
              </a:lnSpc>
              <a:buNone/>
            </a:pPr>
            <a:r>
              <a:rPr lang="en-US" sz="1800" dirty="0">
                <a:latin typeface="Consolas"/>
                <a:cs typeface="Consolas"/>
              </a:rPr>
              <a:t>JSON</a:t>
            </a:r>
          </a:p>
          <a:p>
            <a:pPr marL="0" indent="0">
              <a:lnSpc>
                <a:spcPct val="80000"/>
              </a:lnSpc>
              <a:buNone/>
            </a:pPr>
            <a:r>
              <a:rPr lang="en-US" sz="1800" dirty="0">
                <a:latin typeface="Consolas"/>
                <a:cs typeface="Consolas"/>
              </a:rPr>
              <a:t>Java</a:t>
            </a:r>
          </a:p>
          <a:p>
            <a:pPr marL="0" indent="0">
              <a:lnSpc>
                <a:spcPct val="80000"/>
              </a:lnSpc>
              <a:buNone/>
            </a:pPr>
            <a:r>
              <a:rPr lang="en-US" sz="1800" dirty="0" err="1">
                <a:latin typeface="Consolas"/>
                <a:cs typeface="Consolas"/>
              </a:rPr>
              <a:t>JavaImporter</a:t>
            </a:r>
            <a:endParaRPr lang="en-US" sz="1800" dirty="0">
              <a:latin typeface="Consolas"/>
              <a:cs typeface="Consolas"/>
            </a:endParaRPr>
          </a:p>
          <a:p>
            <a:pPr marL="0" indent="0">
              <a:lnSpc>
                <a:spcPct val="80000"/>
              </a:lnSpc>
              <a:buNone/>
            </a:pPr>
            <a:r>
              <a:rPr lang="en-US" sz="1800" dirty="0">
                <a:latin typeface="Consolas"/>
                <a:cs typeface="Consolas"/>
              </a:rPr>
              <a:t>Math</a:t>
            </a:r>
          </a:p>
          <a:p>
            <a:pPr marL="0" indent="0">
              <a:lnSpc>
                <a:spcPct val="80000"/>
              </a:lnSpc>
              <a:buNone/>
            </a:pPr>
            <a:r>
              <a:rPr lang="en-US" sz="1800" dirty="0" err="1">
                <a:latin typeface="Consolas"/>
                <a:cs typeface="Consolas"/>
              </a:rPr>
              <a:t>NaN</a:t>
            </a:r>
            <a:endParaRPr lang="en-US" sz="1800" dirty="0">
              <a:latin typeface="Consolas"/>
              <a:cs typeface="Consolas"/>
            </a:endParaRPr>
          </a:p>
          <a:p>
            <a:pPr marL="0" indent="0">
              <a:lnSpc>
                <a:spcPct val="80000"/>
              </a:lnSpc>
              <a:buNone/>
            </a:pPr>
            <a:r>
              <a:rPr lang="en-US" sz="1800" dirty="0">
                <a:latin typeface="Consolas"/>
                <a:cs typeface="Consolas"/>
              </a:rPr>
              <a:t>Number</a:t>
            </a:r>
          </a:p>
          <a:p>
            <a:pPr marL="0" indent="0">
              <a:lnSpc>
                <a:spcPct val="80000"/>
              </a:lnSpc>
              <a:buNone/>
            </a:pPr>
            <a:r>
              <a:rPr lang="en-US" sz="1800" dirty="0">
                <a:latin typeface="Consolas"/>
                <a:cs typeface="Consolas"/>
              </a:rPr>
              <a:t>Object</a:t>
            </a:r>
          </a:p>
          <a:p>
            <a:pPr marL="0" indent="0">
              <a:lnSpc>
                <a:spcPct val="80000"/>
              </a:lnSpc>
              <a:buNone/>
            </a:pPr>
            <a:r>
              <a:rPr lang="en-US" sz="1800" dirty="0">
                <a:latin typeface="Consolas"/>
                <a:cs typeface="Consolas"/>
              </a:rPr>
              <a:t>Packages</a:t>
            </a:r>
          </a:p>
          <a:p>
            <a:pPr marL="0" indent="0">
              <a:lnSpc>
                <a:spcPct val="80000"/>
              </a:lnSpc>
              <a:buNone/>
            </a:pPr>
            <a:r>
              <a:rPr lang="en-US" sz="1800" dirty="0" err="1">
                <a:latin typeface="Consolas"/>
                <a:cs typeface="Consolas"/>
              </a:rPr>
              <a:t>RangeError</a:t>
            </a:r>
            <a:endParaRPr lang="en-US" sz="1800" dirty="0">
              <a:latin typeface="Consolas"/>
              <a:cs typeface="Consolas"/>
            </a:endParaRPr>
          </a:p>
          <a:p>
            <a:pPr marL="0" indent="0">
              <a:lnSpc>
                <a:spcPct val="80000"/>
              </a:lnSpc>
              <a:buNone/>
            </a:pPr>
            <a:r>
              <a:rPr lang="en-US" sz="1800" dirty="0" err="1">
                <a:latin typeface="Consolas"/>
                <a:cs typeface="Consolas"/>
              </a:rPr>
              <a:t>ReferenceError</a:t>
            </a:r>
            <a:endParaRPr lang="en-US" sz="1800" dirty="0">
              <a:latin typeface="Consolas"/>
              <a:cs typeface="Consolas"/>
            </a:endParaRPr>
          </a:p>
          <a:p>
            <a:pPr marL="0" indent="0">
              <a:lnSpc>
                <a:spcPct val="80000"/>
              </a:lnSpc>
              <a:buNone/>
            </a:pPr>
            <a:r>
              <a:rPr lang="en-US" sz="1800" dirty="0" err="1">
                <a:latin typeface="Consolas"/>
                <a:cs typeface="Consolas"/>
              </a:rPr>
              <a:t>RegExp</a:t>
            </a:r>
            <a:endParaRPr lang="en-US" sz="1800" dirty="0">
              <a:latin typeface="Consolas"/>
              <a:cs typeface="Consolas"/>
            </a:endParaRPr>
          </a:p>
          <a:p>
            <a:pPr marL="0" indent="0">
              <a:lnSpc>
                <a:spcPct val="80000"/>
              </a:lnSpc>
              <a:buNone/>
            </a:pPr>
            <a:r>
              <a:rPr lang="en-US" sz="1800" dirty="0">
                <a:latin typeface="Consolas"/>
                <a:cs typeface="Consolas"/>
              </a:rPr>
              <a:t>String</a:t>
            </a:r>
          </a:p>
          <a:p>
            <a:pPr marL="0" indent="0">
              <a:lnSpc>
                <a:spcPct val="80000"/>
              </a:lnSpc>
              <a:buNone/>
            </a:pPr>
            <a:r>
              <a:rPr lang="en-US" sz="1800" dirty="0" err="1">
                <a:latin typeface="Consolas"/>
                <a:cs typeface="Consolas"/>
              </a:rPr>
              <a:t>SyntaxError</a:t>
            </a:r>
            <a:endParaRPr lang="en-US" sz="1800" dirty="0">
              <a:latin typeface="Consolas"/>
              <a:cs typeface="Consolas"/>
            </a:endParaRPr>
          </a:p>
          <a:p>
            <a:pPr marL="0" indent="0">
              <a:lnSpc>
                <a:spcPct val="80000"/>
              </a:lnSpc>
              <a:buNone/>
            </a:pPr>
            <a:r>
              <a:rPr lang="en-US" sz="1800" dirty="0" err="1">
                <a:latin typeface="Consolas"/>
                <a:cs typeface="Consolas"/>
              </a:rPr>
              <a:t>TypeError</a:t>
            </a:r>
            <a:endParaRPr lang="en-US" sz="1800" dirty="0">
              <a:latin typeface="Consolas"/>
              <a:cs typeface="Consolas"/>
            </a:endParaRPr>
          </a:p>
          <a:p>
            <a:pPr marL="0" indent="0">
              <a:lnSpc>
                <a:spcPct val="80000"/>
              </a:lnSpc>
              <a:buNone/>
            </a:pPr>
            <a:r>
              <a:rPr lang="en-US" sz="1800" dirty="0" err="1">
                <a:latin typeface="Consolas"/>
                <a:cs typeface="Consolas"/>
              </a:rPr>
              <a:t>URIError</a:t>
            </a:r>
            <a:endParaRPr lang="en-US" sz="1800" dirty="0">
              <a:latin typeface="Consolas"/>
              <a:cs typeface="Consolas"/>
            </a:endParaRPr>
          </a:p>
          <a:p>
            <a:pPr marL="0" indent="0">
              <a:lnSpc>
                <a:spcPct val="80000"/>
              </a:lnSpc>
              <a:buNone/>
            </a:pPr>
            <a:r>
              <a:rPr lang="en-US" sz="1800" dirty="0">
                <a:latin typeface="Consolas"/>
                <a:cs typeface="Consolas"/>
              </a:rPr>
              <a:t>Uint16Array</a:t>
            </a:r>
          </a:p>
          <a:p>
            <a:pPr marL="0" indent="0">
              <a:lnSpc>
                <a:spcPct val="80000"/>
              </a:lnSpc>
              <a:buNone/>
            </a:pPr>
            <a:r>
              <a:rPr lang="en-US" sz="1800" dirty="0">
                <a:latin typeface="Consolas"/>
                <a:cs typeface="Consolas"/>
              </a:rPr>
              <a:t>Uint32Array</a:t>
            </a:r>
          </a:p>
          <a:p>
            <a:pPr marL="0" indent="0">
              <a:lnSpc>
                <a:spcPct val="80000"/>
              </a:lnSpc>
              <a:buNone/>
            </a:pPr>
            <a:r>
              <a:rPr lang="en-US" sz="1800" dirty="0">
                <a:latin typeface="Consolas"/>
                <a:cs typeface="Consolas"/>
              </a:rPr>
              <a:t>Uint8Array</a:t>
            </a:r>
          </a:p>
          <a:p>
            <a:pPr marL="0" indent="0">
              <a:lnSpc>
                <a:spcPct val="80000"/>
              </a:lnSpc>
              <a:buNone/>
            </a:pPr>
            <a:r>
              <a:rPr lang="en-US" sz="1800" dirty="0">
                <a:latin typeface="Consolas"/>
                <a:cs typeface="Consolas"/>
              </a:rPr>
              <a:t>Uint8ClampedArray</a:t>
            </a:r>
          </a:p>
          <a:p>
            <a:pPr marL="0" indent="0">
              <a:lnSpc>
                <a:spcPct val="80000"/>
              </a:lnSpc>
              <a:buNone/>
            </a:pPr>
            <a:r>
              <a:rPr lang="en-US" sz="1800" dirty="0">
                <a:latin typeface="Consolas"/>
                <a:cs typeface="Consolas"/>
              </a:rPr>
              <a:t>__DIR__</a:t>
            </a:r>
          </a:p>
          <a:p>
            <a:pPr marL="0" indent="0">
              <a:lnSpc>
                <a:spcPct val="80000"/>
              </a:lnSpc>
              <a:buNone/>
            </a:pPr>
            <a:r>
              <a:rPr lang="en-US" sz="1800" dirty="0">
                <a:latin typeface="Consolas"/>
                <a:cs typeface="Consolas"/>
              </a:rPr>
              <a:t>__FILE__</a:t>
            </a:r>
          </a:p>
          <a:p>
            <a:pPr marL="0" indent="0">
              <a:lnSpc>
                <a:spcPct val="80000"/>
              </a:lnSpc>
              <a:buNone/>
            </a:pPr>
            <a:r>
              <a:rPr lang="en-US" sz="1800" dirty="0">
                <a:latin typeface="Consolas"/>
                <a:cs typeface="Consolas"/>
              </a:rPr>
              <a:t>__LINE__</a:t>
            </a:r>
          </a:p>
          <a:p>
            <a:pPr marL="0" indent="0">
              <a:lnSpc>
                <a:spcPct val="80000"/>
              </a:lnSpc>
              <a:buNone/>
            </a:pPr>
            <a:r>
              <a:rPr lang="en-US" sz="1800" dirty="0">
                <a:latin typeface="Consolas"/>
                <a:cs typeface="Consolas"/>
              </a:rPr>
              <a:t>arguments</a:t>
            </a:r>
          </a:p>
          <a:p>
            <a:pPr marL="0" indent="0">
              <a:lnSpc>
                <a:spcPct val="80000"/>
              </a:lnSpc>
              <a:buNone/>
            </a:pPr>
            <a:r>
              <a:rPr lang="en-US" sz="1800" dirty="0">
                <a:latin typeface="Consolas"/>
                <a:cs typeface="Consolas"/>
              </a:rPr>
              <a:t>com</a:t>
            </a:r>
          </a:p>
          <a:p>
            <a:pPr marL="0" indent="0">
              <a:lnSpc>
                <a:spcPct val="80000"/>
              </a:lnSpc>
              <a:buNone/>
            </a:pPr>
            <a:r>
              <a:rPr lang="en-US" sz="1800" dirty="0" err="1">
                <a:latin typeface="Consolas"/>
                <a:cs typeface="Consolas"/>
              </a:rPr>
              <a:t>decodeURI</a:t>
            </a:r>
            <a:endParaRPr lang="en-US" sz="1800" dirty="0">
              <a:latin typeface="Consolas"/>
              <a:cs typeface="Consolas"/>
            </a:endParaRPr>
          </a:p>
          <a:p>
            <a:pPr marL="0" indent="0">
              <a:lnSpc>
                <a:spcPct val="80000"/>
              </a:lnSpc>
              <a:buNone/>
            </a:pPr>
            <a:r>
              <a:rPr lang="en-US" sz="1800" dirty="0" err="1">
                <a:latin typeface="Consolas"/>
                <a:cs typeface="Consolas"/>
              </a:rPr>
              <a:t>decodeURIComponent</a:t>
            </a:r>
            <a:endParaRPr lang="en-US" sz="1800" dirty="0">
              <a:latin typeface="Consolas"/>
              <a:cs typeface="Consolas"/>
            </a:endParaRPr>
          </a:p>
          <a:p>
            <a:pPr marL="0" indent="0">
              <a:lnSpc>
                <a:spcPct val="80000"/>
              </a:lnSpc>
              <a:buNone/>
            </a:pPr>
            <a:r>
              <a:rPr lang="en-US" sz="1800" dirty="0">
                <a:latin typeface="Consolas"/>
                <a:cs typeface="Consolas"/>
              </a:rPr>
              <a:t>echo</a:t>
            </a:r>
          </a:p>
          <a:p>
            <a:pPr marL="0" indent="0">
              <a:lnSpc>
                <a:spcPct val="80000"/>
              </a:lnSpc>
              <a:buNone/>
            </a:pPr>
            <a:r>
              <a:rPr lang="en-US" sz="1800" dirty="0">
                <a:latin typeface="Consolas"/>
                <a:cs typeface="Consolas"/>
              </a:rPr>
              <a:t>edit</a:t>
            </a:r>
          </a:p>
          <a:p>
            <a:pPr marL="0" indent="0">
              <a:lnSpc>
                <a:spcPct val="80000"/>
              </a:lnSpc>
              <a:buNone/>
            </a:pPr>
            <a:r>
              <a:rPr lang="en-US" sz="1800" dirty="0" err="1">
                <a:latin typeface="Consolas"/>
                <a:cs typeface="Consolas"/>
              </a:rPr>
              <a:t>edu</a:t>
            </a:r>
            <a:endParaRPr lang="en-US" sz="1800" dirty="0">
              <a:latin typeface="Consolas"/>
              <a:cs typeface="Consolas"/>
            </a:endParaRPr>
          </a:p>
          <a:p>
            <a:pPr marL="0" indent="0">
              <a:lnSpc>
                <a:spcPct val="80000"/>
              </a:lnSpc>
              <a:buNone/>
            </a:pPr>
            <a:r>
              <a:rPr lang="en-US" sz="1800" dirty="0" err="1">
                <a:latin typeface="Consolas"/>
                <a:cs typeface="Consolas"/>
              </a:rPr>
              <a:t>encodeURI</a:t>
            </a:r>
            <a:endParaRPr lang="en-US" sz="1800" dirty="0">
              <a:latin typeface="Consolas"/>
              <a:cs typeface="Consolas"/>
            </a:endParaRPr>
          </a:p>
          <a:p>
            <a:pPr marL="0" indent="0">
              <a:lnSpc>
                <a:spcPct val="80000"/>
              </a:lnSpc>
              <a:buNone/>
            </a:pPr>
            <a:r>
              <a:rPr lang="en-US" sz="1800" dirty="0" err="1">
                <a:latin typeface="Consolas"/>
                <a:cs typeface="Consolas"/>
              </a:rPr>
              <a:t>encodeURIComponent</a:t>
            </a:r>
            <a:endParaRPr lang="en-US" sz="1800" dirty="0">
              <a:latin typeface="Consolas"/>
              <a:cs typeface="Consolas"/>
            </a:endParaRPr>
          </a:p>
          <a:p>
            <a:pPr marL="0" indent="0">
              <a:lnSpc>
                <a:spcPct val="80000"/>
              </a:lnSpc>
              <a:buNone/>
            </a:pPr>
            <a:r>
              <a:rPr lang="en-US" sz="1800" dirty="0">
                <a:latin typeface="Consolas"/>
                <a:cs typeface="Consolas"/>
              </a:rPr>
              <a:t>escape</a:t>
            </a:r>
          </a:p>
          <a:p>
            <a:pPr marL="0" indent="0">
              <a:lnSpc>
                <a:spcPct val="80000"/>
              </a:lnSpc>
              <a:buNone/>
            </a:pPr>
            <a:r>
              <a:rPr lang="en-US" sz="1800" dirty="0" err="1">
                <a:latin typeface="Consolas"/>
                <a:cs typeface="Consolas"/>
              </a:rPr>
              <a:t>eval</a:t>
            </a:r>
            <a:endParaRPr lang="en-US" sz="1800" dirty="0">
              <a:latin typeface="Consolas"/>
              <a:cs typeface="Consolas"/>
            </a:endParaRPr>
          </a:p>
          <a:p>
            <a:pPr marL="0" indent="0">
              <a:lnSpc>
                <a:spcPct val="80000"/>
              </a:lnSpc>
              <a:buNone/>
            </a:pPr>
            <a:r>
              <a:rPr lang="en-US" sz="1800" dirty="0" err="1">
                <a:latin typeface="Consolas"/>
                <a:cs typeface="Consolas"/>
              </a:rPr>
              <a:t>evalinput</a:t>
            </a:r>
            <a:endParaRPr lang="en-US" sz="1800" dirty="0">
              <a:latin typeface="Consolas"/>
              <a:cs typeface="Consolas"/>
            </a:endParaRPr>
          </a:p>
          <a:p>
            <a:pPr marL="0" indent="0">
              <a:lnSpc>
                <a:spcPct val="80000"/>
              </a:lnSpc>
              <a:buNone/>
            </a:pPr>
            <a:r>
              <a:rPr lang="en-US" sz="1800" dirty="0">
                <a:latin typeface="Consolas"/>
                <a:cs typeface="Consolas"/>
              </a:rPr>
              <a:t>exit</a:t>
            </a:r>
          </a:p>
          <a:p>
            <a:pPr marL="0" indent="0">
              <a:lnSpc>
                <a:spcPct val="80000"/>
              </a:lnSpc>
              <a:buNone/>
            </a:pPr>
            <a:r>
              <a:rPr lang="en-US" sz="1800" dirty="0">
                <a:latin typeface="Consolas"/>
                <a:cs typeface="Consolas"/>
              </a:rPr>
              <a:t>history</a:t>
            </a:r>
          </a:p>
          <a:p>
            <a:pPr marL="0" indent="0">
              <a:lnSpc>
                <a:spcPct val="80000"/>
              </a:lnSpc>
              <a:buNone/>
            </a:pPr>
            <a:r>
              <a:rPr lang="en-US" sz="1800" dirty="0">
                <a:latin typeface="Consolas"/>
                <a:cs typeface="Consolas"/>
              </a:rPr>
              <a:t>input</a:t>
            </a:r>
          </a:p>
          <a:p>
            <a:pPr marL="0" indent="0">
              <a:lnSpc>
                <a:spcPct val="80000"/>
              </a:lnSpc>
              <a:buNone/>
            </a:pPr>
            <a:r>
              <a:rPr lang="en-US" sz="1800" dirty="0" err="1">
                <a:latin typeface="Consolas"/>
                <a:cs typeface="Consolas"/>
              </a:rPr>
              <a:t>isFinite</a:t>
            </a:r>
            <a:endParaRPr lang="en-US" sz="1800" dirty="0">
              <a:latin typeface="Consolas"/>
              <a:cs typeface="Consolas"/>
            </a:endParaRPr>
          </a:p>
          <a:p>
            <a:pPr marL="0" indent="0">
              <a:lnSpc>
                <a:spcPct val="80000"/>
              </a:lnSpc>
              <a:buNone/>
            </a:pPr>
            <a:r>
              <a:rPr lang="en-US" sz="1800" dirty="0" err="1">
                <a:latin typeface="Consolas"/>
                <a:cs typeface="Consolas"/>
              </a:rPr>
              <a:t>isNaN</a:t>
            </a:r>
            <a:endParaRPr lang="en-US" sz="1800" dirty="0">
              <a:latin typeface="Consolas"/>
              <a:cs typeface="Consolas"/>
            </a:endParaRPr>
          </a:p>
          <a:p>
            <a:pPr marL="0" indent="0">
              <a:lnSpc>
                <a:spcPct val="80000"/>
              </a:lnSpc>
              <a:buNone/>
            </a:pPr>
            <a:r>
              <a:rPr lang="en-US" sz="1800" dirty="0">
                <a:latin typeface="Consolas"/>
                <a:cs typeface="Consolas"/>
              </a:rPr>
              <a:t>java</a:t>
            </a:r>
          </a:p>
          <a:p>
            <a:pPr marL="0" indent="0">
              <a:lnSpc>
                <a:spcPct val="80000"/>
              </a:lnSpc>
              <a:buNone/>
            </a:pPr>
            <a:r>
              <a:rPr lang="en-US" sz="1800" dirty="0" err="1">
                <a:latin typeface="Consolas"/>
                <a:cs typeface="Consolas"/>
              </a:rPr>
              <a:t>javafx</a:t>
            </a:r>
            <a:endParaRPr lang="en-US" sz="1800" dirty="0">
              <a:latin typeface="Consolas"/>
              <a:cs typeface="Consolas"/>
            </a:endParaRPr>
          </a:p>
          <a:p>
            <a:pPr marL="0" indent="0">
              <a:lnSpc>
                <a:spcPct val="80000"/>
              </a:lnSpc>
              <a:buNone/>
            </a:pPr>
            <a:r>
              <a:rPr lang="en-US" sz="1800" dirty="0" err="1">
                <a:latin typeface="Consolas"/>
                <a:cs typeface="Consolas"/>
              </a:rPr>
              <a:t>javax</a:t>
            </a:r>
            <a:endParaRPr lang="en-US" sz="1800" dirty="0">
              <a:latin typeface="Consolas"/>
              <a:cs typeface="Consolas"/>
            </a:endParaRPr>
          </a:p>
          <a:p>
            <a:pPr marL="0" indent="0">
              <a:lnSpc>
                <a:spcPct val="80000"/>
              </a:lnSpc>
              <a:buNone/>
            </a:pPr>
            <a:r>
              <a:rPr lang="en-US" sz="1800" dirty="0">
                <a:latin typeface="Consolas"/>
                <a:cs typeface="Consolas"/>
              </a:rPr>
              <a:t>load</a:t>
            </a:r>
          </a:p>
          <a:p>
            <a:pPr marL="0" indent="0">
              <a:lnSpc>
                <a:spcPct val="80000"/>
              </a:lnSpc>
              <a:buNone/>
            </a:pPr>
            <a:r>
              <a:rPr lang="en-US" sz="1800" dirty="0" err="1">
                <a:latin typeface="Consolas"/>
                <a:cs typeface="Consolas"/>
              </a:rPr>
              <a:t>loadWithNewGlobal</a:t>
            </a:r>
            <a:endParaRPr lang="en-US" sz="1800" dirty="0">
              <a:latin typeface="Consolas"/>
              <a:cs typeface="Consolas"/>
            </a:endParaRPr>
          </a:p>
          <a:p>
            <a:pPr marL="0" indent="0">
              <a:lnSpc>
                <a:spcPct val="80000"/>
              </a:lnSpc>
              <a:buNone/>
            </a:pPr>
            <a:r>
              <a:rPr lang="en-US" sz="1800" dirty="0">
                <a:latin typeface="Consolas"/>
                <a:cs typeface="Consolas"/>
              </a:rPr>
              <a:t>org</a:t>
            </a:r>
          </a:p>
          <a:p>
            <a:pPr marL="0" indent="0">
              <a:lnSpc>
                <a:spcPct val="80000"/>
              </a:lnSpc>
              <a:buNone/>
            </a:pPr>
            <a:r>
              <a:rPr lang="en-US" sz="1800" dirty="0" err="1">
                <a:latin typeface="Consolas"/>
                <a:cs typeface="Consolas"/>
              </a:rPr>
              <a:t>parseFloat</a:t>
            </a:r>
            <a:endParaRPr lang="en-US" sz="1800" dirty="0">
              <a:latin typeface="Consolas"/>
              <a:cs typeface="Consolas"/>
            </a:endParaRPr>
          </a:p>
          <a:p>
            <a:pPr marL="0" indent="0">
              <a:lnSpc>
                <a:spcPct val="80000"/>
              </a:lnSpc>
              <a:buNone/>
            </a:pPr>
            <a:r>
              <a:rPr lang="en-US" sz="1800" dirty="0" err="1">
                <a:latin typeface="Consolas"/>
                <a:cs typeface="Consolas"/>
              </a:rPr>
              <a:t>parseInt</a:t>
            </a:r>
            <a:endParaRPr lang="en-US" sz="1800" dirty="0">
              <a:latin typeface="Consolas"/>
              <a:cs typeface="Consolas"/>
            </a:endParaRPr>
          </a:p>
          <a:p>
            <a:pPr marL="0" indent="0">
              <a:lnSpc>
                <a:spcPct val="80000"/>
              </a:lnSpc>
              <a:buNone/>
            </a:pPr>
            <a:r>
              <a:rPr lang="en-US" sz="1800" dirty="0">
                <a:latin typeface="Consolas"/>
                <a:cs typeface="Consolas"/>
              </a:rPr>
              <a:t>print</a:t>
            </a:r>
          </a:p>
          <a:p>
            <a:pPr marL="0" indent="0">
              <a:lnSpc>
                <a:spcPct val="80000"/>
              </a:lnSpc>
              <a:buNone/>
            </a:pPr>
            <a:r>
              <a:rPr lang="en-US" sz="1800" dirty="0">
                <a:latin typeface="Consolas"/>
                <a:cs typeface="Consolas"/>
              </a:rPr>
              <a:t>quit</a:t>
            </a:r>
          </a:p>
          <a:p>
            <a:pPr marL="0" indent="0">
              <a:lnSpc>
                <a:spcPct val="80000"/>
              </a:lnSpc>
              <a:buNone/>
            </a:pPr>
            <a:r>
              <a:rPr lang="en-US" sz="1800" dirty="0" err="1">
                <a:latin typeface="Consolas"/>
                <a:cs typeface="Consolas"/>
              </a:rPr>
              <a:t>readFully</a:t>
            </a:r>
            <a:endParaRPr lang="en-US" sz="1800" dirty="0">
              <a:latin typeface="Consolas"/>
              <a:cs typeface="Consolas"/>
            </a:endParaRPr>
          </a:p>
          <a:p>
            <a:pPr marL="0" indent="0">
              <a:lnSpc>
                <a:spcPct val="80000"/>
              </a:lnSpc>
              <a:buNone/>
            </a:pPr>
            <a:r>
              <a:rPr lang="en-US" sz="1800" dirty="0" err="1">
                <a:latin typeface="Consolas"/>
                <a:cs typeface="Consolas"/>
              </a:rPr>
              <a:t>readLine</a:t>
            </a:r>
            <a:endParaRPr lang="en-US" sz="1800" dirty="0">
              <a:latin typeface="Consolas"/>
              <a:cs typeface="Consolas"/>
            </a:endParaRPr>
          </a:p>
          <a:p>
            <a:pPr marL="0" indent="0">
              <a:lnSpc>
                <a:spcPct val="80000"/>
              </a:lnSpc>
              <a:buNone/>
            </a:pPr>
            <a:r>
              <a:rPr lang="en-US" sz="1800" dirty="0">
                <a:latin typeface="Consolas"/>
                <a:cs typeface="Consolas"/>
              </a:rPr>
              <a:t>undefined</a:t>
            </a:r>
          </a:p>
          <a:p>
            <a:pPr marL="0" indent="0">
              <a:lnSpc>
                <a:spcPct val="80000"/>
              </a:lnSpc>
              <a:buNone/>
            </a:pPr>
            <a:r>
              <a:rPr lang="en-US" sz="1800" dirty="0" err="1">
                <a:latin typeface="Consolas"/>
                <a:cs typeface="Consolas"/>
              </a:rPr>
              <a:t>unescape</a:t>
            </a:r>
            <a:endParaRPr lang="en-US" sz="1800" dirty="0">
              <a:latin typeface="Consolas"/>
              <a:cs typeface="Consolas"/>
            </a:endParaRPr>
          </a:p>
          <a:p>
            <a:pPr marL="0" indent="0">
              <a:lnSpc>
                <a:spcPct val="80000"/>
              </a:lnSpc>
              <a:buNone/>
            </a:pPr>
            <a:endParaRPr lang="en-US" sz="1800" dirty="0">
              <a:latin typeface="Consolas"/>
              <a:cs typeface="Consolas"/>
            </a:endParaRPr>
          </a:p>
        </p:txBody>
      </p:sp>
    </p:spTree>
    <p:extLst>
      <p:ext uri="{BB962C8B-B14F-4D97-AF65-F5344CB8AC3E}">
        <p14:creationId xmlns:p14="http://schemas.microsoft.com/office/powerpoint/2010/main" val="1160827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51EAA63-D034-42AE-91FA-B13B9518C7BE}" type="slidenum">
              <a:rPr lang="en-US" smtClean="0"/>
              <a:pPr/>
              <a:t>17</a:t>
            </a:fld>
            <a:endParaRPr lang="en-US"/>
          </a:p>
        </p:txBody>
      </p:sp>
      <p:sp>
        <p:nvSpPr>
          <p:cNvPr id="4" name="Content Placeholder 3"/>
          <p:cNvSpPr>
            <a:spLocks noGrp="1"/>
          </p:cNvSpPr>
          <p:nvPr>
            <p:ph idx="1"/>
          </p:nvPr>
        </p:nvSpPr>
        <p:spPr/>
        <p:txBody>
          <a:bodyPr>
            <a:normAutofit/>
          </a:bodyPr>
          <a:lstStyle/>
          <a:p>
            <a:pPr marL="0" indent="0">
              <a:buNone/>
            </a:pPr>
            <a:r>
              <a:rPr lang="en-US" dirty="0" err="1">
                <a:latin typeface="Consolas"/>
                <a:cs typeface="Consolas"/>
              </a:rPr>
              <a:t>var</a:t>
            </a:r>
            <a:r>
              <a:rPr lang="en-US" dirty="0">
                <a:latin typeface="Consolas"/>
                <a:cs typeface="Consolas"/>
              </a:rPr>
              <a:t> </a:t>
            </a:r>
            <a:r>
              <a:rPr lang="en-US" dirty="0" err="1">
                <a:latin typeface="Consolas"/>
                <a:cs typeface="Consolas"/>
              </a:rPr>
              <a:t>ScriptEngineManager</a:t>
            </a:r>
            <a:r>
              <a:rPr lang="en-US" dirty="0">
                <a:latin typeface="Consolas"/>
                <a:cs typeface="Consolas"/>
              </a:rPr>
              <a:t> = </a:t>
            </a:r>
            <a:r>
              <a:rPr lang="en-US" dirty="0" err="1">
                <a:latin typeface="Consolas"/>
                <a:cs typeface="Consolas"/>
              </a:rPr>
              <a:t>Java.type</a:t>
            </a:r>
            <a:r>
              <a:rPr lang="en-US" dirty="0">
                <a:latin typeface="Consolas"/>
                <a:cs typeface="Consolas"/>
              </a:rPr>
              <a:t>("</a:t>
            </a:r>
            <a:r>
              <a:rPr lang="en-US" dirty="0" err="1">
                <a:latin typeface="Consolas"/>
                <a:cs typeface="Consolas"/>
              </a:rPr>
              <a:t>javax.script.ScriptEngineManager</a:t>
            </a:r>
            <a:r>
              <a:rPr lang="en-US" dirty="0">
                <a:latin typeface="Consolas"/>
                <a:cs typeface="Consolas"/>
              </a:rPr>
              <a:t>");</a:t>
            </a:r>
          </a:p>
          <a:p>
            <a:pPr marL="0" indent="0">
              <a:lnSpc>
                <a:spcPct val="100000"/>
              </a:lnSpc>
              <a:buNone/>
            </a:pPr>
            <a:r>
              <a:rPr lang="en-US" dirty="0" err="1" smtClean="0"/>
              <a:t>var</a:t>
            </a:r>
            <a:r>
              <a:rPr lang="en-US" dirty="0" smtClean="0"/>
              <a:t> </a:t>
            </a:r>
            <a:r>
              <a:rPr lang="en-US" dirty="0"/>
              <a:t>manager = new </a:t>
            </a:r>
            <a:r>
              <a:rPr lang="en-US" dirty="0" err="1" smtClean="0">
                <a:latin typeface="Consolas"/>
                <a:cs typeface="Consolas"/>
              </a:rPr>
              <a:t>ScriptEngineManager</a:t>
            </a:r>
            <a:r>
              <a:rPr lang="en-US" dirty="0" smtClean="0"/>
              <a:t>(</a:t>
            </a:r>
            <a:r>
              <a:rPr lang="en-US" dirty="0"/>
              <a:t>);</a:t>
            </a:r>
          </a:p>
          <a:p>
            <a:pPr marL="0" indent="0">
              <a:lnSpc>
                <a:spcPct val="100000"/>
              </a:lnSpc>
              <a:buNone/>
            </a:pPr>
            <a:r>
              <a:rPr lang="en-US" dirty="0" err="1"/>
              <a:t>var</a:t>
            </a:r>
            <a:r>
              <a:rPr lang="en-US" dirty="0"/>
              <a:t> engine = </a:t>
            </a:r>
            <a:r>
              <a:rPr lang="en-US" dirty="0" err="1"/>
              <a:t>manager.getEngineByName</a:t>
            </a:r>
            <a:r>
              <a:rPr lang="en-US" dirty="0"/>
              <a:t>("Nashorn")</a:t>
            </a:r>
            <a:r>
              <a:rPr lang="en-US" dirty="0" smtClean="0"/>
              <a:t>;</a:t>
            </a:r>
          </a:p>
          <a:p>
            <a:pPr marL="0" indent="0">
              <a:lnSpc>
                <a:spcPct val="100000"/>
              </a:lnSpc>
              <a:buNone/>
            </a:pPr>
            <a:endParaRPr lang="en-US" dirty="0"/>
          </a:p>
          <a:p>
            <a:pPr marL="0" indent="0">
              <a:lnSpc>
                <a:spcPct val="100000"/>
              </a:lnSpc>
              <a:buNone/>
            </a:pPr>
            <a:r>
              <a:rPr lang="en-US" dirty="0" smtClean="0">
                <a:solidFill>
                  <a:schemeClr val="bg1">
                    <a:lumMod val="75000"/>
                  </a:schemeClr>
                </a:solidFill>
              </a:rPr>
              <a:t>// or</a:t>
            </a:r>
          </a:p>
          <a:p>
            <a:pPr marL="0" indent="0">
              <a:lnSpc>
                <a:spcPct val="100000"/>
              </a:lnSpc>
              <a:buNone/>
            </a:pPr>
            <a:endParaRPr lang="en-US" dirty="0" smtClean="0"/>
          </a:p>
          <a:p>
            <a:pPr marL="0" indent="0">
              <a:lnSpc>
                <a:spcPct val="100000"/>
              </a:lnSpc>
              <a:buNone/>
            </a:pPr>
            <a:r>
              <a:rPr lang="en-US" dirty="0" err="1"/>
              <a:t>v</a:t>
            </a:r>
            <a:r>
              <a:rPr lang="en-US" dirty="0" err="1" smtClean="0"/>
              <a:t>ar</a:t>
            </a:r>
            <a:r>
              <a:rPr lang="en-US" dirty="0" smtClean="0"/>
              <a:t> </a:t>
            </a:r>
            <a:r>
              <a:rPr lang="en-US" dirty="0" err="1" smtClean="0"/>
              <a:t>Nashorn</a:t>
            </a:r>
            <a:r>
              <a:rPr lang="en-US" dirty="0" smtClean="0"/>
              <a:t> = </a:t>
            </a:r>
            <a:r>
              <a:rPr lang="en-US" dirty="0" err="1">
                <a:latin typeface="Consolas"/>
                <a:cs typeface="Consolas"/>
              </a:rPr>
              <a:t>Java.type</a:t>
            </a:r>
            <a:r>
              <a:rPr lang="en-US" dirty="0">
                <a:latin typeface="Consolas"/>
                <a:cs typeface="Consolas"/>
              </a:rPr>
              <a:t>("</a:t>
            </a:r>
            <a:r>
              <a:rPr lang="en-US" dirty="0" err="1" smtClean="0"/>
              <a:t>jdk.nashorn.api.scripting.NashornScriptEngineFactory</a:t>
            </a:r>
            <a:r>
              <a:rPr lang="en-US" dirty="0" smtClean="0"/>
              <a:t>");</a:t>
            </a:r>
            <a:endParaRPr lang="en-US" dirty="0"/>
          </a:p>
          <a:p>
            <a:pPr marL="0" indent="0">
              <a:lnSpc>
                <a:spcPct val="100000"/>
              </a:lnSpc>
              <a:buNone/>
            </a:pPr>
            <a:r>
              <a:rPr lang="en-US" dirty="0" err="1" smtClean="0"/>
              <a:t>var</a:t>
            </a:r>
            <a:r>
              <a:rPr lang="en-US" dirty="0" smtClean="0"/>
              <a:t> </a:t>
            </a:r>
            <a:r>
              <a:rPr lang="en-US" dirty="0"/>
              <a:t>factory = new </a:t>
            </a:r>
            <a:r>
              <a:rPr lang="en-US" dirty="0" err="1" smtClean="0"/>
              <a:t>Nashorn</a:t>
            </a:r>
            <a:r>
              <a:rPr lang="en-US" dirty="0" smtClean="0"/>
              <a:t>(</a:t>
            </a:r>
            <a:r>
              <a:rPr lang="en-US" dirty="0"/>
              <a:t>)</a:t>
            </a:r>
            <a:r>
              <a:rPr lang="en-US" dirty="0" smtClean="0"/>
              <a:t>;</a:t>
            </a:r>
          </a:p>
          <a:p>
            <a:pPr marL="0" indent="0">
              <a:lnSpc>
                <a:spcPct val="100000"/>
              </a:lnSpc>
              <a:buNone/>
            </a:pPr>
            <a:r>
              <a:rPr lang="en-US" dirty="0" err="1" smtClean="0"/>
              <a:t>var</a:t>
            </a:r>
            <a:r>
              <a:rPr lang="en-US" dirty="0" smtClean="0"/>
              <a:t> </a:t>
            </a:r>
            <a:r>
              <a:rPr lang="en-US" dirty="0" err="1" smtClean="0"/>
              <a:t>nashorn_args</a:t>
            </a:r>
            <a:r>
              <a:rPr lang="en-US" dirty="0" smtClean="0"/>
              <a:t> = </a:t>
            </a:r>
            <a:r>
              <a:rPr lang="en-US" dirty="0" err="1"/>
              <a:t>Java.to</a:t>
            </a:r>
            <a:r>
              <a:rPr lang="en-US" dirty="0"/>
              <a:t>(["-scripting"], "</a:t>
            </a:r>
            <a:r>
              <a:rPr lang="en-US" dirty="0" err="1"/>
              <a:t>java.lang.String</a:t>
            </a:r>
            <a:r>
              <a:rPr lang="en-US" dirty="0"/>
              <a:t>[]"</a:t>
            </a:r>
            <a:r>
              <a:rPr lang="en-US" dirty="0" smtClean="0"/>
              <a:t>);</a:t>
            </a:r>
            <a:endParaRPr lang="en-US" dirty="0"/>
          </a:p>
          <a:p>
            <a:pPr marL="0" indent="0">
              <a:lnSpc>
                <a:spcPct val="100000"/>
              </a:lnSpc>
              <a:buNone/>
            </a:pPr>
            <a:r>
              <a:rPr lang="en-US" dirty="0" err="1"/>
              <a:t>var</a:t>
            </a:r>
            <a:r>
              <a:rPr lang="en-US" dirty="0"/>
              <a:t> engine = </a:t>
            </a:r>
            <a:r>
              <a:rPr lang="en-US" dirty="0" err="1"/>
              <a:t>factory.getScriptEngine</a:t>
            </a:r>
            <a:r>
              <a:rPr lang="en-US" dirty="0" smtClean="0"/>
              <a:t>(</a:t>
            </a:r>
            <a:r>
              <a:rPr lang="en-US" dirty="0" err="1" smtClean="0"/>
              <a:t>nashorn_args</a:t>
            </a:r>
            <a:r>
              <a:rPr lang="en-US" dirty="0" smtClean="0"/>
              <a:t>);</a:t>
            </a:r>
          </a:p>
          <a:p>
            <a:pPr marL="0" indent="0">
              <a:lnSpc>
                <a:spcPct val="100000"/>
              </a:lnSpc>
              <a:buNone/>
            </a:pPr>
            <a:endParaRPr lang="en-US" dirty="0" smtClean="0"/>
          </a:p>
          <a:p>
            <a:pPr marL="0" indent="0">
              <a:lnSpc>
                <a:spcPct val="100000"/>
              </a:lnSpc>
              <a:buNone/>
            </a:pPr>
            <a:endParaRPr lang="en-US" dirty="0"/>
          </a:p>
          <a:p>
            <a:pPr marL="0" indent="0">
              <a:lnSpc>
                <a:spcPct val="100000"/>
              </a:lnSpc>
              <a:buNone/>
            </a:pPr>
            <a:r>
              <a:rPr lang="nb-NO" dirty="0" err="1"/>
              <a:t>engine.eval</a:t>
            </a:r>
            <a:r>
              <a:rPr lang="nb-NO" dirty="0"/>
              <a:t>("var x = 100;");</a:t>
            </a:r>
            <a:endParaRPr lang="en-US" dirty="0"/>
          </a:p>
          <a:p>
            <a:pPr marL="0" indent="0">
              <a:lnSpc>
                <a:spcPct val="100000"/>
              </a:lnSpc>
              <a:buNone/>
            </a:pPr>
            <a:r>
              <a:rPr lang="en-US" dirty="0" err="1"/>
              <a:t>engine.eval</a:t>
            </a:r>
            <a:r>
              <a:rPr lang="en-US" dirty="0"/>
              <a:t>("x")</a:t>
            </a:r>
            <a:r>
              <a:rPr lang="en-US" dirty="0" smtClean="0"/>
              <a:t>;</a:t>
            </a:r>
          </a:p>
          <a:p>
            <a:pPr marL="0" indent="0">
              <a:lnSpc>
                <a:spcPct val="100000"/>
              </a:lnSpc>
              <a:buNone/>
            </a:pPr>
            <a:r>
              <a:rPr lang="is-IS" dirty="0">
                <a:solidFill>
                  <a:srgbClr val="FF0000"/>
                </a:solidFill>
              </a:rPr>
              <a:t>100</a:t>
            </a:r>
            <a:endParaRPr lang="en-US" dirty="0">
              <a:solidFill>
                <a:srgbClr val="FF0000"/>
              </a:solidFill>
            </a:endParaRPr>
          </a:p>
        </p:txBody>
      </p:sp>
      <p:sp>
        <p:nvSpPr>
          <p:cNvPr id="5" name="Title 4"/>
          <p:cNvSpPr>
            <a:spLocks noGrp="1"/>
          </p:cNvSpPr>
          <p:nvPr>
            <p:ph type="title"/>
          </p:nvPr>
        </p:nvSpPr>
        <p:spPr/>
        <p:txBody>
          <a:bodyPr/>
          <a:lstStyle/>
          <a:p>
            <a:r>
              <a:rPr lang="en-US" dirty="0" smtClean="0"/>
              <a:t>Engines</a:t>
            </a:r>
            <a:endParaRPr lang="en-US" dirty="0"/>
          </a:p>
        </p:txBody>
      </p:sp>
    </p:spTree>
    <p:extLst>
      <p:ext uri="{BB962C8B-B14F-4D97-AF65-F5344CB8AC3E}">
        <p14:creationId xmlns:p14="http://schemas.microsoft.com/office/powerpoint/2010/main" val="4047504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51EAA63-D034-42AE-91FA-B13B9518C7BE}" type="slidenum">
              <a:rPr lang="en-US" smtClean="0"/>
              <a:pPr/>
              <a:t>18</a:t>
            </a:fld>
            <a:endParaRPr lang="en-US"/>
          </a:p>
        </p:txBody>
      </p:sp>
      <p:sp>
        <p:nvSpPr>
          <p:cNvPr id="4" name="Content Placeholder 3"/>
          <p:cNvSpPr>
            <a:spLocks noGrp="1"/>
          </p:cNvSpPr>
          <p:nvPr>
            <p:ph idx="1"/>
          </p:nvPr>
        </p:nvSpPr>
        <p:spPr/>
        <p:txBody>
          <a:bodyPr/>
          <a:lstStyle/>
          <a:p>
            <a:pPr marL="0" indent="0">
              <a:lnSpc>
                <a:spcPct val="100000"/>
              </a:lnSpc>
              <a:buNone/>
            </a:pPr>
            <a:r>
              <a:rPr lang="en-US" dirty="0" err="1" smtClean="0"/>
              <a:t>engine.eval</a:t>
            </a:r>
            <a:r>
              <a:rPr lang="en-US" dirty="0" smtClean="0"/>
              <a:t>(script1);</a:t>
            </a:r>
            <a:endParaRPr lang="en-US" dirty="0"/>
          </a:p>
          <a:p>
            <a:pPr marL="0" indent="0">
              <a:lnSpc>
                <a:spcPct val="100000"/>
              </a:lnSpc>
              <a:buNone/>
            </a:pPr>
            <a:r>
              <a:rPr lang="en-US" dirty="0" err="1" smtClean="0"/>
              <a:t>var</a:t>
            </a:r>
            <a:r>
              <a:rPr lang="en-US" dirty="0" smtClean="0"/>
              <a:t> </a:t>
            </a:r>
            <a:r>
              <a:rPr lang="en-US" dirty="0" err="1"/>
              <a:t>default_context</a:t>
            </a:r>
            <a:r>
              <a:rPr lang="en-US" dirty="0"/>
              <a:t> = </a:t>
            </a:r>
            <a:r>
              <a:rPr lang="en-US" dirty="0" err="1"/>
              <a:t>engine.context</a:t>
            </a:r>
            <a:r>
              <a:rPr lang="en-US" dirty="0" smtClean="0"/>
              <a:t>;</a:t>
            </a:r>
          </a:p>
          <a:p>
            <a:pPr marL="0" indent="0">
              <a:lnSpc>
                <a:spcPct val="100000"/>
              </a:lnSpc>
              <a:buNone/>
            </a:pPr>
            <a:r>
              <a:rPr lang="en-US" dirty="0" err="1"/>
              <a:t>e</a:t>
            </a:r>
            <a:r>
              <a:rPr lang="en-US" dirty="0" err="1" smtClean="0"/>
              <a:t>ngine.eval</a:t>
            </a:r>
            <a:r>
              <a:rPr lang="en-US" dirty="0" smtClean="0"/>
              <a:t>(script2, </a:t>
            </a:r>
            <a:r>
              <a:rPr lang="en-US" dirty="0" err="1" smtClean="0"/>
              <a:t>default_context</a:t>
            </a:r>
            <a:r>
              <a:rPr lang="en-US" dirty="0" smtClean="0"/>
              <a:t>);</a:t>
            </a:r>
            <a:endParaRPr lang="en-US" dirty="0"/>
          </a:p>
          <a:p>
            <a:pPr marL="0" indent="0">
              <a:lnSpc>
                <a:spcPct val="100000"/>
              </a:lnSpc>
              <a:buNone/>
            </a:pPr>
            <a:endParaRPr lang="en-US" dirty="0"/>
          </a:p>
          <a:p>
            <a:pPr marL="0" indent="0">
              <a:lnSpc>
                <a:spcPct val="100000"/>
              </a:lnSpc>
              <a:buNone/>
            </a:pPr>
            <a:r>
              <a:rPr lang="en-US" dirty="0">
                <a:solidFill>
                  <a:schemeClr val="bg1">
                    <a:lumMod val="75000"/>
                  </a:schemeClr>
                </a:solidFill>
              </a:rPr>
              <a:t>// or</a:t>
            </a:r>
          </a:p>
          <a:p>
            <a:pPr marL="0" indent="0">
              <a:lnSpc>
                <a:spcPct val="100000"/>
              </a:lnSpc>
              <a:buNone/>
            </a:pPr>
            <a:endParaRPr lang="en-US" dirty="0" smtClean="0"/>
          </a:p>
          <a:p>
            <a:pPr marL="0" indent="0">
              <a:lnSpc>
                <a:spcPct val="100000"/>
              </a:lnSpc>
              <a:buNone/>
            </a:pPr>
            <a:r>
              <a:rPr lang="en-US" dirty="0" err="1" smtClean="0"/>
              <a:t>var</a:t>
            </a:r>
            <a:r>
              <a:rPr lang="en-US" dirty="0"/>
              <a:t> </a:t>
            </a:r>
            <a:r>
              <a:rPr lang="en-US" dirty="0" err="1" smtClean="0"/>
              <a:t>SimpleScriptContext</a:t>
            </a:r>
            <a:r>
              <a:rPr lang="en-US" dirty="0" smtClean="0"/>
              <a:t> = </a:t>
            </a:r>
            <a:r>
              <a:rPr lang="en-US" dirty="0" err="1" smtClean="0"/>
              <a:t>Java.type</a:t>
            </a:r>
            <a:r>
              <a:rPr lang="en-US" dirty="0" smtClean="0"/>
              <a:t>("</a:t>
            </a:r>
            <a:r>
              <a:rPr lang="en-US" dirty="0" err="1" smtClean="0"/>
              <a:t>javax.script.SimpleScriptContext</a:t>
            </a:r>
            <a:r>
              <a:rPr lang="en-US" dirty="0" smtClean="0"/>
              <a:t>");</a:t>
            </a:r>
            <a:endParaRPr lang="en-US" dirty="0"/>
          </a:p>
          <a:p>
            <a:pPr marL="0" indent="0">
              <a:lnSpc>
                <a:spcPct val="100000"/>
              </a:lnSpc>
              <a:buNone/>
            </a:pPr>
            <a:r>
              <a:rPr lang="en-US" dirty="0" err="1"/>
              <a:t>var</a:t>
            </a:r>
            <a:r>
              <a:rPr lang="en-US" dirty="0"/>
              <a:t> </a:t>
            </a:r>
            <a:r>
              <a:rPr lang="en-US" dirty="0" err="1"/>
              <a:t>my_context</a:t>
            </a:r>
            <a:r>
              <a:rPr lang="en-US" dirty="0"/>
              <a:t> = new </a:t>
            </a:r>
            <a:r>
              <a:rPr lang="en-US" dirty="0" err="1" smtClean="0"/>
              <a:t>SimpleScriptContext</a:t>
            </a:r>
            <a:r>
              <a:rPr lang="en-US" dirty="0"/>
              <a:t>();</a:t>
            </a:r>
          </a:p>
          <a:p>
            <a:pPr marL="0" indent="0">
              <a:lnSpc>
                <a:spcPct val="100000"/>
              </a:lnSpc>
              <a:buNone/>
            </a:pPr>
            <a:r>
              <a:rPr lang="en-US" dirty="0" err="1"/>
              <a:t>engine.eval</a:t>
            </a:r>
            <a:r>
              <a:rPr lang="en-US" dirty="0"/>
              <a:t>(</a:t>
            </a:r>
            <a:r>
              <a:rPr lang="en-US" dirty="0" smtClean="0"/>
              <a:t>script1,</a:t>
            </a:r>
            <a:r>
              <a:rPr lang="en-US" dirty="0"/>
              <a:t> </a:t>
            </a:r>
            <a:r>
              <a:rPr lang="en-US" dirty="0" err="1" smtClean="0"/>
              <a:t>my_context</a:t>
            </a:r>
            <a:r>
              <a:rPr lang="en-US" dirty="0" smtClean="0"/>
              <a:t>);</a:t>
            </a:r>
            <a:endParaRPr lang="en-US" dirty="0"/>
          </a:p>
          <a:p>
            <a:pPr marL="0" indent="0">
              <a:lnSpc>
                <a:spcPct val="100000"/>
              </a:lnSpc>
              <a:buNone/>
            </a:pPr>
            <a:r>
              <a:rPr lang="en-US" dirty="0" err="1"/>
              <a:t>engine.eval</a:t>
            </a:r>
            <a:r>
              <a:rPr lang="en-US" dirty="0"/>
              <a:t>(</a:t>
            </a:r>
            <a:r>
              <a:rPr lang="en-US" dirty="0" smtClean="0"/>
              <a:t>script2, </a:t>
            </a:r>
            <a:r>
              <a:rPr lang="en-US" dirty="0" err="1" smtClean="0"/>
              <a:t>my_context</a:t>
            </a:r>
            <a:r>
              <a:rPr lang="en-US" dirty="0" smtClean="0"/>
              <a:t>)</a:t>
            </a:r>
            <a:r>
              <a:rPr lang="en-US" dirty="0"/>
              <a:t>;</a:t>
            </a:r>
          </a:p>
          <a:p>
            <a:pPr marL="0" indent="0">
              <a:lnSpc>
                <a:spcPct val="100000"/>
              </a:lnSpc>
              <a:buNone/>
            </a:pPr>
            <a:endParaRPr lang="en-US" dirty="0"/>
          </a:p>
        </p:txBody>
      </p:sp>
      <p:sp>
        <p:nvSpPr>
          <p:cNvPr id="5" name="Title 4"/>
          <p:cNvSpPr>
            <a:spLocks noGrp="1"/>
          </p:cNvSpPr>
          <p:nvPr>
            <p:ph type="title"/>
          </p:nvPr>
        </p:nvSpPr>
        <p:spPr/>
        <p:txBody>
          <a:bodyPr/>
          <a:lstStyle/>
          <a:p>
            <a:r>
              <a:rPr lang="en-US" dirty="0" smtClean="0"/>
              <a:t>Contexts</a:t>
            </a:r>
            <a:endParaRPr lang="en-US" dirty="0"/>
          </a:p>
        </p:txBody>
      </p:sp>
    </p:spTree>
    <p:extLst>
      <p:ext uri="{BB962C8B-B14F-4D97-AF65-F5344CB8AC3E}">
        <p14:creationId xmlns:p14="http://schemas.microsoft.com/office/powerpoint/2010/main" val="4168148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51EAA63-D034-42AE-91FA-B13B9518C7BE}" type="slidenum">
              <a:rPr lang="en-US" smtClean="0"/>
              <a:pPr/>
              <a:t>19</a:t>
            </a:fld>
            <a:endParaRPr lang="en-US"/>
          </a:p>
        </p:txBody>
      </p:sp>
      <p:sp>
        <p:nvSpPr>
          <p:cNvPr id="4" name="Content Placeholder 3"/>
          <p:cNvSpPr>
            <a:spLocks noGrp="1"/>
          </p:cNvSpPr>
          <p:nvPr>
            <p:ph idx="1"/>
          </p:nvPr>
        </p:nvSpPr>
        <p:spPr>
          <a:xfrm>
            <a:off x="531151" y="1539300"/>
            <a:ext cx="11126522" cy="4648200"/>
          </a:xfrm>
        </p:spPr>
        <p:txBody>
          <a:bodyPr/>
          <a:lstStyle/>
          <a:p>
            <a:pPr marL="0" indent="0">
              <a:lnSpc>
                <a:spcPct val="100000"/>
              </a:lnSpc>
              <a:buNone/>
            </a:pPr>
            <a:r>
              <a:rPr lang="en-US" dirty="0" err="1" smtClean="0"/>
              <a:t>var</a:t>
            </a:r>
            <a:r>
              <a:rPr lang="en-US" dirty="0" smtClean="0"/>
              <a:t> </a:t>
            </a:r>
            <a:r>
              <a:rPr lang="en-US" dirty="0" err="1"/>
              <a:t>default_context</a:t>
            </a:r>
            <a:r>
              <a:rPr lang="en-US" dirty="0"/>
              <a:t> = </a:t>
            </a:r>
            <a:r>
              <a:rPr lang="en-US" dirty="0" err="1"/>
              <a:t>engine.context</a:t>
            </a:r>
            <a:r>
              <a:rPr lang="en-US" dirty="0"/>
              <a:t>;</a:t>
            </a:r>
          </a:p>
          <a:p>
            <a:pPr marL="0" indent="0">
              <a:lnSpc>
                <a:spcPct val="100000"/>
              </a:lnSpc>
              <a:buNone/>
            </a:pPr>
            <a:r>
              <a:rPr lang="en-US" dirty="0" err="1"/>
              <a:t>var</a:t>
            </a:r>
            <a:r>
              <a:rPr lang="en-US" dirty="0"/>
              <a:t> ENGINE_SCOPE = </a:t>
            </a:r>
            <a:r>
              <a:rPr lang="en-US" dirty="0" err="1"/>
              <a:t>javax.script.ScriptContext.ENGINE_SCOPE</a:t>
            </a:r>
            <a:r>
              <a:rPr lang="en-US" dirty="0"/>
              <a:t>;</a:t>
            </a:r>
          </a:p>
          <a:p>
            <a:pPr marL="0" indent="0">
              <a:lnSpc>
                <a:spcPct val="100000"/>
              </a:lnSpc>
              <a:buNone/>
            </a:pPr>
            <a:r>
              <a:rPr lang="en-US" dirty="0" err="1" smtClean="0"/>
              <a:t>var</a:t>
            </a:r>
            <a:r>
              <a:rPr lang="en-US" dirty="0" smtClean="0"/>
              <a:t> </a:t>
            </a:r>
            <a:r>
              <a:rPr lang="en-US" dirty="0"/>
              <a:t>bindings = </a:t>
            </a:r>
            <a:r>
              <a:rPr lang="en-US" dirty="0" err="1"/>
              <a:t>default_context.getBindings</a:t>
            </a:r>
            <a:r>
              <a:rPr lang="en-US" dirty="0"/>
              <a:t>(ENGINE_SCOPE)</a:t>
            </a:r>
            <a:r>
              <a:rPr lang="en-US" dirty="0" smtClean="0"/>
              <a:t>;</a:t>
            </a:r>
          </a:p>
          <a:p>
            <a:pPr marL="0" indent="0">
              <a:lnSpc>
                <a:spcPct val="100000"/>
              </a:lnSpc>
              <a:buNone/>
            </a:pPr>
            <a:endParaRPr lang="en-US" dirty="0"/>
          </a:p>
          <a:p>
            <a:pPr marL="0" indent="0">
              <a:lnSpc>
                <a:spcPct val="100000"/>
              </a:lnSpc>
              <a:buNone/>
            </a:pPr>
            <a:r>
              <a:rPr lang="en-US" dirty="0">
                <a:solidFill>
                  <a:schemeClr val="bg1">
                    <a:lumMod val="75000"/>
                  </a:schemeClr>
                </a:solidFill>
              </a:rPr>
              <a:t>// or</a:t>
            </a:r>
          </a:p>
          <a:p>
            <a:pPr marL="0" indent="0">
              <a:lnSpc>
                <a:spcPct val="100000"/>
              </a:lnSpc>
              <a:buNone/>
            </a:pPr>
            <a:endParaRPr lang="en-US" dirty="0"/>
          </a:p>
          <a:p>
            <a:pPr marL="0" indent="0">
              <a:lnSpc>
                <a:spcPct val="100000"/>
              </a:lnSpc>
              <a:buNone/>
            </a:pPr>
            <a:r>
              <a:rPr lang="en-US" dirty="0" err="1"/>
              <a:t>var</a:t>
            </a:r>
            <a:r>
              <a:rPr lang="en-US" dirty="0"/>
              <a:t> </a:t>
            </a:r>
            <a:r>
              <a:rPr lang="en-US" dirty="0" err="1"/>
              <a:t>my_context</a:t>
            </a:r>
            <a:r>
              <a:rPr lang="en-US" dirty="0"/>
              <a:t> = new </a:t>
            </a:r>
            <a:r>
              <a:rPr lang="en-US" dirty="0" err="1"/>
              <a:t>javax.script.SimpleScriptContext</a:t>
            </a:r>
            <a:r>
              <a:rPr lang="en-US" dirty="0"/>
              <a:t>();</a:t>
            </a:r>
          </a:p>
          <a:p>
            <a:pPr marL="0" indent="0">
              <a:lnSpc>
                <a:spcPct val="100000"/>
              </a:lnSpc>
              <a:buNone/>
            </a:pPr>
            <a:r>
              <a:rPr lang="en-US" dirty="0" err="1"/>
              <a:t>var</a:t>
            </a:r>
            <a:r>
              <a:rPr lang="en-US" dirty="0"/>
              <a:t> </a:t>
            </a:r>
            <a:r>
              <a:rPr lang="en-US" dirty="0" err="1"/>
              <a:t>new_bindings</a:t>
            </a:r>
            <a:r>
              <a:rPr lang="en-US" dirty="0"/>
              <a:t> = </a:t>
            </a:r>
            <a:r>
              <a:rPr lang="en-US" dirty="0" err="1"/>
              <a:t>engine.createBindings</a:t>
            </a:r>
            <a:r>
              <a:rPr lang="en-US" dirty="0"/>
              <a:t>();</a:t>
            </a:r>
          </a:p>
          <a:p>
            <a:pPr marL="0" indent="0">
              <a:lnSpc>
                <a:spcPct val="100000"/>
              </a:lnSpc>
              <a:buNone/>
            </a:pPr>
            <a:r>
              <a:rPr lang="en-US" dirty="0" err="1" smtClean="0"/>
              <a:t>my_context.setBindings</a:t>
            </a:r>
            <a:r>
              <a:rPr lang="en-US" dirty="0" smtClean="0"/>
              <a:t>(</a:t>
            </a:r>
            <a:r>
              <a:rPr lang="en-US" dirty="0" err="1" smtClean="0"/>
              <a:t>new_bindings</a:t>
            </a:r>
            <a:r>
              <a:rPr lang="en-US" dirty="0"/>
              <a:t>, </a:t>
            </a:r>
            <a:r>
              <a:rPr lang="en-US" dirty="0" smtClean="0"/>
              <a:t>ENGINE_SCOPE);</a:t>
            </a:r>
          </a:p>
          <a:p>
            <a:pPr marL="0" indent="0">
              <a:lnSpc>
                <a:spcPct val="100000"/>
              </a:lnSpc>
              <a:buNone/>
            </a:pPr>
            <a:endParaRPr lang="en-US" dirty="0"/>
          </a:p>
          <a:p>
            <a:pPr marL="0" indent="0">
              <a:lnSpc>
                <a:spcPct val="100000"/>
              </a:lnSpc>
              <a:buNone/>
            </a:pPr>
            <a:endParaRPr lang="en-US" dirty="0" smtClean="0"/>
          </a:p>
          <a:p>
            <a:pPr marL="0" indent="0">
              <a:lnSpc>
                <a:spcPct val="100000"/>
              </a:lnSpc>
              <a:buNone/>
            </a:pPr>
            <a:r>
              <a:rPr lang="en-US" dirty="0" err="1" smtClean="0"/>
              <a:t>bindings.set</a:t>
            </a:r>
            <a:r>
              <a:rPr lang="en-US" dirty="0" smtClean="0"/>
              <a:t>("N", 1000);</a:t>
            </a:r>
          </a:p>
          <a:p>
            <a:pPr marL="0" indent="0">
              <a:lnSpc>
                <a:spcPct val="100000"/>
              </a:lnSpc>
              <a:buNone/>
            </a:pPr>
            <a:endParaRPr lang="en-US" dirty="0"/>
          </a:p>
          <a:p>
            <a:pPr marL="0" indent="0">
              <a:lnSpc>
                <a:spcPct val="100000"/>
              </a:lnSpc>
              <a:buNone/>
            </a:pPr>
            <a:r>
              <a:rPr lang="en-US" dirty="0" err="1"/>
              <a:t>engine.eval</a:t>
            </a:r>
            <a:r>
              <a:rPr lang="en-US" dirty="0"/>
              <a:t>(script1, </a:t>
            </a:r>
            <a:r>
              <a:rPr lang="en-US" dirty="0" err="1"/>
              <a:t>my_context</a:t>
            </a:r>
            <a:r>
              <a:rPr lang="en-US" dirty="0"/>
              <a:t>);</a:t>
            </a:r>
          </a:p>
          <a:p>
            <a:pPr marL="0" indent="0">
              <a:lnSpc>
                <a:spcPct val="100000"/>
              </a:lnSpc>
              <a:buNone/>
            </a:pPr>
            <a:r>
              <a:rPr lang="en-US" dirty="0" err="1"/>
              <a:t>engine.eval</a:t>
            </a:r>
            <a:r>
              <a:rPr lang="en-US" dirty="0"/>
              <a:t>(script2, </a:t>
            </a:r>
            <a:r>
              <a:rPr lang="en-US" dirty="0" err="1"/>
              <a:t>my_context</a:t>
            </a:r>
            <a:r>
              <a:rPr lang="en-US" dirty="0"/>
              <a:t>);</a:t>
            </a:r>
          </a:p>
          <a:p>
            <a:pPr marL="0" indent="0">
              <a:lnSpc>
                <a:spcPct val="100000"/>
              </a:lnSpc>
              <a:buNone/>
            </a:pPr>
            <a:endParaRPr lang="en-US" dirty="0" smtClean="0"/>
          </a:p>
          <a:p>
            <a:pPr marL="0" indent="0">
              <a:lnSpc>
                <a:spcPct val="100000"/>
              </a:lnSpc>
              <a:buNone/>
            </a:pPr>
            <a:endParaRPr lang="en-US" dirty="0"/>
          </a:p>
          <a:p>
            <a:pPr marL="0" indent="0">
              <a:lnSpc>
                <a:spcPct val="100000"/>
              </a:lnSpc>
              <a:buNone/>
            </a:pPr>
            <a:endParaRPr lang="en-US" dirty="0"/>
          </a:p>
          <a:p>
            <a:pPr marL="0" indent="0">
              <a:lnSpc>
                <a:spcPct val="100000"/>
              </a:lnSpc>
              <a:buNone/>
            </a:pPr>
            <a:endParaRPr lang="en-US" dirty="0" smtClean="0"/>
          </a:p>
        </p:txBody>
      </p:sp>
      <p:sp>
        <p:nvSpPr>
          <p:cNvPr id="5" name="Title 4"/>
          <p:cNvSpPr>
            <a:spLocks noGrp="1"/>
          </p:cNvSpPr>
          <p:nvPr>
            <p:ph type="title"/>
          </p:nvPr>
        </p:nvSpPr>
        <p:spPr/>
        <p:txBody>
          <a:bodyPr/>
          <a:lstStyle/>
          <a:p>
            <a:r>
              <a:rPr lang="en-US" dirty="0" smtClean="0"/>
              <a:t>Bindings</a:t>
            </a:r>
            <a:endParaRPr lang="en-US" dirty="0"/>
          </a:p>
        </p:txBody>
      </p:sp>
    </p:spTree>
    <p:extLst>
      <p:ext uri="{BB962C8B-B14F-4D97-AF65-F5344CB8AC3E}">
        <p14:creationId xmlns:p14="http://schemas.microsoft.com/office/powerpoint/2010/main" val="765956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5056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51EAA63-D034-42AE-91FA-B13B9518C7BE}" type="slidenum">
              <a:rPr lang="en-US" smtClean="0"/>
              <a:pPr/>
              <a:t>20</a:t>
            </a:fld>
            <a:endParaRPr lang="en-US"/>
          </a:p>
        </p:txBody>
      </p:sp>
      <p:sp>
        <p:nvSpPr>
          <p:cNvPr id="4" name="Content Placeholder 3"/>
          <p:cNvSpPr>
            <a:spLocks noGrp="1"/>
          </p:cNvSpPr>
          <p:nvPr>
            <p:ph idx="1"/>
          </p:nvPr>
        </p:nvSpPr>
        <p:spPr/>
        <p:txBody>
          <a:bodyPr>
            <a:normAutofit/>
          </a:bodyPr>
          <a:lstStyle/>
          <a:p>
            <a:pPr marL="0" indent="0">
              <a:lnSpc>
                <a:spcPct val="100000"/>
              </a:lnSpc>
              <a:buNone/>
            </a:pPr>
            <a:r>
              <a:rPr lang="en-US" dirty="0" err="1"/>
              <a:t>var</a:t>
            </a:r>
            <a:r>
              <a:rPr lang="en-US" dirty="0"/>
              <a:t> </a:t>
            </a:r>
            <a:r>
              <a:rPr lang="en-US" dirty="0" err="1"/>
              <a:t>myscript</a:t>
            </a:r>
            <a:r>
              <a:rPr lang="en-US" dirty="0"/>
              <a:t> = { name: "my script", script: &lt;&lt;EOD };</a:t>
            </a:r>
          </a:p>
          <a:p>
            <a:pPr marL="0" indent="0">
              <a:lnSpc>
                <a:spcPct val="100000"/>
              </a:lnSpc>
              <a:buNone/>
            </a:pPr>
            <a:r>
              <a:rPr lang="en-US" dirty="0" err="1"/>
              <a:t>var</a:t>
            </a:r>
            <a:r>
              <a:rPr lang="en-US" dirty="0"/>
              <a:t> a = 10;</a:t>
            </a:r>
          </a:p>
          <a:p>
            <a:pPr marL="0" indent="0">
              <a:lnSpc>
                <a:spcPct val="100000"/>
              </a:lnSpc>
              <a:buNone/>
            </a:pPr>
            <a:r>
              <a:rPr lang="en-US" dirty="0" err="1"/>
              <a:t>var</a:t>
            </a:r>
            <a:r>
              <a:rPr lang="en-US" dirty="0"/>
              <a:t> b = 20;</a:t>
            </a:r>
          </a:p>
          <a:p>
            <a:pPr marL="0" indent="0">
              <a:lnSpc>
                <a:spcPct val="100000"/>
              </a:lnSpc>
              <a:buNone/>
            </a:pPr>
            <a:r>
              <a:rPr lang="en-US" dirty="0" err="1"/>
              <a:t>var</a:t>
            </a:r>
            <a:r>
              <a:rPr lang="en-US" dirty="0"/>
              <a:t> c = a + b;</a:t>
            </a:r>
          </a:p>
          <a:p>
            <a:pPr marL="0" indent="0">
              <a:lnSpc>
                <a:spcPct val="100000"/>
              </a:lnSpc>
              <a:buNone/>
            </a:pPr>
            <a:r>
              <a:rPr lang="en-US" dirty="0" smtClean="0"/>
              <a:t>EOD</a:t>
            </a:r>
          </a:p>
          <a:p>
            <a:pPr marL="0" indent="0">
              <a:lnSpc>
                <a:spcPct val="100000"/>
              </a:lnSpc>
              <a:buNone/>
            </a:pPr>
            <a:endParaRPr lang="en-US" dirty="0"/>
          </a:p>
          <a:p>
            <a:pPr marL="0" indent="0">
              <a:lnSpc>
                <a:spcPct val="100000"/>
              </a:lnSpc>
              <a:buNone/>
            </a:pPr>
            <a:r>
              <a:rPr lang="en-US" dirty="0" err="1" smtClean="0"/>
              <a:t>eval</a:t>
            </a:r>
            <a:r>
              <a:rPr lang="en-US" dirty="0" smtClean="0"/>
              <a:t>(</a:t>
            </a:r>
            <a:r>
              <a:rPr lang="en-US" dirty="0" err="1" smtClean="0"/>
              <a:t>myscript.script</a:t>
            </a:r>
            <a:r>
              <a:rPr lang="en-US" dirty="0" smtClean="0"/>
              <a:t>);</a:t>
            </a:r>
            <a:endParaRPr lang="en-US" dirty="0"/>
          </a:p>
          <a:p>
            <a:pPr marL="0" indent="0">
              <a:lnSpc>
                <a:spcPct val="100000"/>
              </a:lnSpc>
              <a:buNone/>
            </a:pPr>
            <a:endParaRPr lang="en-US" dirty="0"/>
          </a:p>
          <a:p>
            <a:pPr marL="0" indent="0">
              <a:lnSpc>
                <a:spcPct val="100000"/>
              </a:lnSpc>
              <a:buNone/>
            </a:pPr>
            <a:r>
              <a:rPr lang="en-US" dirty="0"/>
              <a:t>load(</a:t>
            </a:r>
            <a:r>
              <a:rPr lang="en-US" dirty="0" err="1"/>
              <a:t>myscript</a:t>
            </a:r>
            <a:r>
              <a:rPr lang="en-US" dirty="0"/>
              <a:t>)</a:t>
            </a:r>
            <a:r>
              <a:rPr lang="en-US" dirty="0" smtClean="0"/>
              <a:t>;</a:t>
            </a:r>
          </a:p>
          <a:p>
            <a:pPr marL="0" indent="0">
              <a:lnSpc>
                <a:spcPct val="100000"/>
              </a:lnSpc>
              <a:buNone/>
            </a:pPr>
            <a:endParaRPr lang="en-US" dirty="0"/>
          </a:p>
          <a:p>
            <a:pPr marL="0" indent="0">
              <a:lnSpc>
                <a:spcPct val="100000"/>
              </a:lnSpc>
              <a:buNone/>
            </a:pPr>
            <a:r>
              <a:rPr lang="en-US" dirty="0" err="1" smtClean="0"/>
              <a:t>loadWithNewGlobal</a:t>
            </a:r>
            <a:r>
              <a:rPr lang="en-US" dirty="0"/>
              <a:t>(</a:t>
            </a:r>
            <a:r>
              <a:rPr lang="en-US" dirty="0" err="1"/>
              <a:t>myscript</a:t>
            </a:r>
            <a:r>
              <a:rPr lang="en-US" dirty="0"/>
              <a:t>);</a:t>
            </a:r>
          </a:p>
          <a:p>
            <a:pPr marL="0" indent="0">
              <a:lnSpc>
                <a:spcPct val="100000"/>
              </a:lnSpc>
              <a:buNone/>
            </a:pPr>
            <a:endParaRPr lang="en-US" dirty="0"/>
          </a:p>
        </p:txBody>
      </p:sp>
      <p:sp>
        <p:nvSpPr>
          <p:cNvPr id="5" name="Title 4"/>
          <p:cNvSpPr>
            <a:spLocks noGrp="1"/>
          </p:cNvSpPr>
          <p:nvPr>
            <p:ph type="title"/>
          </p:nvPr>
        </p:nvSpPr>
        <p:spPr/>
        <p:txBody>
          <a:bodyPr/>
          <a:lstStyle/>
          <a:p>
            <a:r>
              <a:rPr lang="en-US" dirty="0" err="1" smtClean="0"/>
              <a:t>eval</a:t>
            </a:r>
            <a:r>
              <a:rPr lang="en-US" dirty="0" smtClean="0"/>
              <a:t>, load </a:t>
            </a:r>
            <a:r>
              <a:rPr lang="en-US" dirty="0"/>
              <a:t>and </a:t>
            </a:r>
            <a:r>
              <a:rPr lang="en-US" dirty="0" err="1"/>
              <a:t>loadWithNewGlobal</a:t>
            </a:r>
            <a:endParaRPr lang="en-US" dirty="0"/>
          </a:p>
        </p:txBody>
      </p:sp>
    </p:spTree>
    <p:extLst>
      <p:ext uri="{BB962C8B-B14F-4D97-AF65-F5344CB8AC3E}">
        <p14:creationId xmlns:p14="http://schemas.microsoft.com/office/powerpoint/2010/main" val="2103022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Every situation is </a:t>
            </a:r>
            <a:r>
              <a:rPr lang="en-US" dirty="0" smtClean="0"/>
              <a:t>different, however</a:t>
            </a:r>
            <a:r>
              <a:rPr lang="is-IS" dirty="0" smtClean="0"/>
              <a:t>…</a:t>
            </a:r>
            <a:endParaRPr lang="en-US" dirty="0"/>
          </a:p>
        </p:txBody>
      </p:sp>
      <p:sp>
        <p:nvSpPr>
          <p:cNvPr id="3" name="Content Placeholder 2"/>
          <p:cNvSpPr>
            <a:spLocks noGrp="1"/>
          </p:cNvSpPr>
          <p:nvPr>
            <p:ph idx="1"/>
          </p:nvPr>
        </p:nvSpPr>
        <p:spPr/>
        <p:txBody>
          <a:bodyPr/>
          <a:lstStyle/>
          <a:p>
            <a:r>
              <a:rPr lang="en-US" dirty="0" smtClean="0"/>
              <a:t>If global state is not important, use </a:t>
            </a:r>
            <a:r>
              <a:rPr lang="en-US" dirty="0" err="1" smtClean="0"/>
              <a:t>eval</a:t>
            </a:r>
            <a:r>
              <a:rPr lang="en-US" dirty="0" smtClean="0"/>
              <a:t>, load </a:t>
            </a:r>
            <a:r>
              <a:rPr lang="en-US" dirty="0" smtClean="0"/>
              <a:t>or </a:t>
            </a:r>
            <a:r>
              <a:rPr lang="en-US" dirty="0" err="1" smtClean="0"/>
              <a:t>engine.eval</a:t>
            </a:r>
            <a:endParaRPr lang="en-US" dirty="0"/>
          </a:p>
          <a:p>
            <a:r>
              <a:rPr lang="en-US" dirty="0" smtClean="0"/>
              <a:t>If global state is important then </a:t>
            </a:r>
            <a:r>
              <a:rPr lang="en-US" dirty="0"/>
              <a:t>use </a:t>
            </a:r>
            <a:r>
              <a:rPr lang="en-US" dirty="0" err="1" smtClean="0"/>
              <a:t>loadWithNewGlobal</a:t>
            </a:r>
            <a:r>
              <a:rPr lang="en-US" dirty="0" smtClean="0"/>
              <a:t> or </a:t>
            </a:r>
            <a:r>
              <a:rPr lang="en-US" dirty="0" err="1" smtClean="0"/>
              <a:t>engine.eval</a:t>
            </a:r>
            <a:r>
              <a:rPr lang="en-US" dirty="0" smtClean="0"/>
              <a:t> with new context and new bindings</a:t>
            </a:r>
          </a:p>
          <a:p>
            <a:pPr lvl="1"/>
            <a:r>
              <a:rPr lang="en-US" dirty="0" smtClean="0"/>
              <a:t>If you can </a:t>
            </a:r>
            <a:r>
              <a:rPr lang="en-US" b="1" dirty="0" smtClean="0">
                <a:solidFill>
                  <a:schemeClr val="bg1">
                    <a:lumMod val="75000"/>
                  </a:schemeClr>
                </a:solidFill>
              </a:rPr>
              <a:t>hide</a:t>
            </a:r>
            <a:r>
              <a:rPr lang="en-US" dirty="0" smtClean="0">
                <a:solidFill>
                  <a:schemeClr val="bg1">
                    <a:lumMod val="75000"/>
                  </a:schemeClr>
                </a:solidFill>
              </a:rPr>
              <a:t> </a:t>
            </a:r>
            <a:r>
              <a:rPr lang="en-US" dirty="0" smtClean="0"/>
              <a:t>the cost of new bindings, this is as fast as </a:t>
            </a:r>
            <a:r>
              <a:rPr lang="en-US" dirty="0" err="1" smtClean="0"/>
              <a:t>eval</a:t>
            </a:r>
            <a:r>
              <a:rPr lang="en-US" dirty="0" smtClean="0"/>
              <a:t>/load</a:t>
            </a:r>
            <a:endParaRPr lang="en-US" dirty="0" smtClean="0"/>
          </a:p>
          <a:p>
            <a:pPr lvl="2"/>
            <a:r>
              <a:rPr lang="en-US" dirty="0" smtClean="0"/>
              <a:t>Example: Worker threads replacing context at end of cycle</a:t>
            </a:r>
          </a:p>
          <a:p>
            <a:pPr marL="0" indent="0">
              <a:buNone/>
            </a:pPr>
            <a:endParaRPr lang="en-US" dirty="0"/>
          </a:p>
        </p:txBody>
      </p:sp>
      <p:sp>
        <p:nvSpPr>
          <p:cNvPr id="7" name="Slide Number Placeholder 6"/>
          <p:cNvSpPr>
            <a:spLocks noGrp="1"/>
          </p:cNvSpPr>
          <p:nvPr>
            <p:ph type="sldNum" sz="quarter" idx="12"/>
          </p:nvPr>
        </p:nvSpPr>
        <p:spPr/>
        <p:txBody>
          <a:bodyPr/>
          <a:lstStyle/>
          <a:p>
            <a:fld id="{C51EAA63-D034-42AE-91FA-B13B9518C7BE}" type="slidenum">
              <a:rPr lang="en-US" smtClean="0"/>
              <a:pPr/>
              <a:t>21</a:t>
            </a:fld>
            <a:endParaRPr lang="en-US"/>
          </a:p>
        </p:txBody>
      </p:sp>
    </p:spTree>
    <p:extLst>
      <p:ext uri="{BB962C8B-B14F-4D97-AF65-F5344CB8AC3E}">
        <p14:creationId xmlns:p14="http://schemas.microsoft.com/office/powerpoint/2010/main" val="3566042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Multithreading</a:t>
            </a:r>
            <a:endParaRPr lang="en-US" dirty="0"/>
          </a:p>
        </p:txBody>
      </p:sp>
      <p:sp>
        <p:nvSpPr>
          <p:cNvPr id="3" name="Content Placeholder 2"/>
          <p:cNvSpPr>
            <a:spLocks noGrp="1"/>
          </p:cNvSpPr>
          <p:nvPr>
            <p:ph idx="1"/>
          </p:nvPr>
        </p:nvSpPr>
        <p:spPr/>
        <p:txBody>
          <a:bodyPr/>
          <a:lstStyle/>
          <a:p>
            <a:r>
              <a:rPr lang="en-US" dirty="0" smtClean="0"/>
              <a:t>Better performance can (typically) be gained by using threads</a:t>
            </a:r>
          </a:p>
          <a:p>
            <a:r>
              <a:rPr lang="en-US" dirty="0" smtClean="0"/>
              <a:t>If application activity is easily isolated then spawn separate threads</a:t>
            </a:r>
          </a:p>
          <a:p>
            <a:pPr lvl="1"/>
            <a:r>
              <a:rPr lang="en-US" dirty="0" smtClean="0"/>
              <a:t>Overhead creating new threads</a:t>
            </a:r>
          </a:p>
          <a:p>
            <a:r>
              <a:rPr lang="en-US" dirty="0" smtClean="0"/>
              <a:t>If the activity can be broken down into bite size tasks then use worker</a:t>
            </a:r>
          </a:p>
          <a:p>
            <a:pPr lvl="1"/>
            <a:r>
              <a:rPr lang="en-US" dirty="0" smtClean="0"/>
              <a:t>No new overhead</a:t>
            </a:r>
            <a:endParaRPr lang="en-US" dirty="0"/>
          </a:p>
        </p:txBody>
      </p:sp>
      <p:sp>
        <p:nvSpPr>
          <p:cNvPr id="7" name="Slide Number Placeholder 6"/>
          <p:cNvSpPr>
            <a:spLocks noGrp="1"/>
          </p:cNvSpPr>
          <p:nvPr>
            <p:ph type="sldNum" sz="quarter" idx="12"/>
          </p:nvPr>
        </p:nvSpPr>
        <p:spPr/>
        <p:txBody>
          <a:bodyPr/>
          <a:lstStyle/>
          <a:p>
            <a:fld id="{C51EAA63-D034-42AE-91FA-B13B9518C7BE}" type="slidenum">
              <a:rPr lang="en-US" smtClean="0"/>
              <a:pPr/>
              <a:t>22</a:t>
            </a:fld>
            <a:endParaRPr lang="en-US"/>
          </a:p>
        </p:txBody>
      </p:sp>
    </p:spTree>
    <p:extLst>
      <p:ext uri="{BB962C8B-B14F-4D97-AF65-F5344CB8AC3E}">
        <p14:creationId xmlns:p14="http://schemas.microsoft.com/office/powerpoint/2010/main" val="2174328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51EAA63-D034-42AE-91FA-B13B9518C7BE}" type="slidenum">
              <a:rPr lang="en-US" smtClean="0"/>
              <a:pPr/>
              <a:t>23</a:t>
            </a:fld>
            <a:endParaRPr lang="en-US"/>
          </a:p>
        </p:txBody>
      </p:sp>
      <p:sp>
        <p:nvSpPr>
          <p:cNvPr id="4" name="Content Placeholder 3"/>
          <p:cNvSpPr>
            <a:spLocks noGrp="1"/>
          </p:cNvSpPr>
          <p:nvPr>
            <p:ph idx="1"/>
          </p:nvPr>
        </p:nvSpPr>
        <p:spPr/>
        <p:txBody>
          <a:bodyPr>
            <a:normAutofit lnSpcReduction="10000"/>
          </a:bodyPr>
          <a:lstStyle/>
          <a:p>
            <a:pPr marL="0" indent="0">
              <a:lnSpc>
                <a:spcPct val="100000"/>
              </a:lnSpc>
              <a:buNone/>
            </a:pPr>
            <a:r>
              <a:rPr lang="en-US" dirty="0" err="1"/>
              <a:t>var</a:t>
            </a:r>
            <a:r>
              <a:rPr lang="en-US" dirty="0"/>
              <a:t> Thread = </a:t>
            </a:r>
            <a:r>
              <a:rPr lang="en-US" dirty="0" err="1" smtClean="0"/>
              <a:t>Java.type</a:t>
            </a:r>
            <a:r>
              <a:rPr lang="en-US" dirty="0" smtClean="0"/>
              <a:t>("</a:t>
            </a:r>
            <a:r>
              <a:rPr lang="en-US" dirty="0" err="1" smtClean="0"/>
              <a:t>java.lang.Thread</a:t>
            </a:r>
            <a:r>
              <a:rPr lang="en-US" dirty="0" smtClean="0"/>
              <a:t>");</a:t>
            </a:r>
            <a:endParaRPr lang="en-US" dirty="0"/>
          </a:p>
          <a:p>
            <a:pPr marL="0" indent="0">
              <a:lnSpc>
                <a:spcPct val="100000"/>
              </a:lnSpc>
              <a:buNone/>
            </a:pPr>
            <a:endParaRPr lang="en-US" dirty="0"/>
          </a:p>
          <a:p>
            <a:pPr marL="0" indent="0">
              <a:lnSpc>
                <a:spcPct val="100000"/>
              </a:lnSpc>
              <a:buNone/>
            </a:pPr>
            <a:r>
              <a:rPr lang="en-US" dirty="0" err="1"/>
              <a:t>var</a:t>
            </a:r>
            <a:r>
              <a:rPr lang="en-US" dirty="0"/>
              <a:t> threads = [];</a:t>
            </a:r>
          </a:p>
          <a:p>
            <a:pPr marL="0" indent="0">
              <a:lnSpc>
                <a:spcPct val="100000"/>
              </a:lnSpc>
              <a:buNone/>
            </a:pPr>
            <a:r>
              <a:rPr lang="en-US" dirty="0"/>
              <a:t>for (</a:t>
            </a:r>
            <a:r>
              <a:rPr lang="en-US" dirty="0" err="1"/>
              <a:t>var</a:t>
            </a:r>
            <a:r>
              <a:rPr lang="en-US" dirty="0"/>
              <a:t> </a:t>
            </a:r>
            <a:r>
              <a:rPr lang="en-US" dirty="0" err="1"/>
              <a:t>i</a:t>
            </a:r>
            <a:r>
              <a:rPr lang="en-US" dirty="0"/>
              <a:t> = 1; </a:t>
            </a:r>
            <a:r>
              <a:rPr lang="en-US" dirty="0" err="1"/>
              <a:t>i</a:t>
            </a:r>
            <a:r>
              <a:rPr lang="en-US" dirty="0"/>
              <a:t> &lt;= 10; </a:t>
            </a:r>
            <a:r>
              <a:rPr lang="en-US" dirty="0" err="1"/>
              <a:t>i</a:t>
            </a:r>
            <a:r>
              <a:rPr lang="en-US" dirty="0"/>
              <a:t>++) {</a:t>
            </a:r>
          </a:p>
          <a:p>
            <a:pPr marL="0" indent="0">
              <a:lnSpc>
                <a:spcPct val="100000"/>
              </a:lnSpc>
              <a:buNone/>
            </a:pPr>
            <a:r>
              <a:rPr lang="en-US" dirty="0"/>
              <a:t>    (function() {</a:t>
            </a:r>
          </a:p>
          <a:p>
            <a:pPr marL="0" indent="0">
              <a:lnSpc>
                <a:spcPct val="100000"/>
              </a:lnSpc>
              <a:buNone/>
            </a:pPr>
            <a:r>
              <a:rPr lang="en-US" dirty="0"/>
              <a:t>        </a:t>
            </a:r>
            <a:r>
              <a:rPr lang="en-US" dirty="0" err="1"/>
              <a:t>var</a:t>
            </a:r>
            <a:r>
              <a:rPr lang="en-US" dirty="0"/>
              <a:t> name = "T" + </a:t>
            </a:r>
            <a:r>
              <a:rPr lang="en-US" dirty="0" err="1"/>
              <a:t>i</a:t>
            </a:r>
            <a:r>
              <a:rPr lang="en-US" dirty="0"/>
              <a:t>;</a:t>
            </a:r>
          </a:p>
          <a:p>
            <a:pPr marL="0" indent="0">
              <a:lnSpc>
                <a:spcPct val="100000"/>
              </a:lnSpc>
              <a:buNone/>
            </a:pPr>
            <a:r>
              <a:rPr lang="en-US" dirty="0"/>
              <a:t>        </a:t>
            </a:r>
            <a:r>
              <a:rPr lang="en-US" dirty="0" err="1"/>
              <a:t>threads.push</a:t>
            </a:r>
            <a:r>
              <a:rPr lang="en-US" dirty="0"/>
              <a:t>(new Thread(function() {</a:t>
            </a:r>
          </a:p>
          <a:p>
            <a:pPr marL="0" indent="0">
              <a:lnSpc>
                <a:spcPct val="100000"/>
              </a:lnSpc>
              <a:buNone/>
            </a:pPr>
            <a:r>
              <a:rPr lang="en-US" dirty="0"/>
              <a:t>            print(name);</a:t>
            </a:r>
          </a:p>
          <a:p>
            <a:pPr marL="0" indent="0">
              <a:lnSpc>
                <a:spcPct val="100000"/>
              </a:lnSpc>
              <a:buNone/>
            </a:pPr>
            <a:r>
              <a:rPr lang="en-US" dirty="0"/>
              <a:t>        }));</a:t>
            </a:r>
          </a:p>
          <a:p>
            <a:pPr marL="0" indent="0">
              <a:lnSpc>
                <a:spcPct val="100000"/>
              </a:lnSpc>
              <a:buNone/>
            </a:pPr>
            <a:r>
              <a:rPr lang="en-US" dirty="0"/>
              <a:t>    })();</a:t>
            </a:r>
          </a:p>
          <a:p>
            <a:pPr marL="0" indent="0">
              <a:lnSpc>
                <a:spcPct val="100000"/>
              </a:lnSpc>
              <a:buNone/>
            </a:pPr>
            <a:r>
              <a:rPr lang="en-US" dirty="0"/>
              <a:t>}</a:t>
            </a:r>
          </a:p>
          <a:p>
            <a:pPr marL="0" indent="0">
              <a:lnSpc>
                <a:spcPct val="100000"/>
              </a:lnSpc>
              <a:buNone/>
            </a:pPr>
            <a:endParaRPr lang="en-US" dirty="0"/>
          </a:p>
          <a:p>
            <a:pPr marL="0" indent="0">
              <a:lnSpc>
                <a:spcPct val="100000"/>
              </a:lnSpc>
              <a:buNone/>
            </a:pPr>
            <a:r>
              <a:rPr lang="en-US" dirty="0" err="1"/>
              <a:t>threads.forEach</a:t>
            </a:r>
            <a:r>
              <a:rPr lang="en-US" dirty="0"/>
              <a:t>(function(t) { </a:t>
            </a:r>
            <a:r>
              <a:rPr lang="en-US" dirty="0" err="1"/>
              <a:t>t.start</a:t>
            </a:r>
            <a:r>
              <a:rPr lang="en-US" dirty="0"/>
              <a:t>(); });</a:t>
            </a:r>
          </a:p>
          <a:p>
            <a:pPr marL="0" indent="0">
              <a:lnSpc>
                <a:spcPct val="100000"/>
              </a:lnSpc>
              <a:buNone/>
            </a:pPr>
            <a:endParaRPr lang="en-US" dirty="0"/>
          </a:p>
          <a:p>
            <a:pPr marL="0" indent="0">
              <a:lnSpc>
                <a:spcPct val="100000"/>
              </a:lnSpc>
              <a:buNone/>
            </a:pPr>
            <a:r>
              <a:rPr lang="en-US" dirty="0" err="1"/>
              <a:t>Thread.sleep</a:t>
            </a:r>
            <a:r>
              <a:rPr lang="en-US" dirty="0"/>
              <a:t>(3000);</a:t>
            </a:r>
          </a:p>
          <a:p>
            <a:pPr marL="0" indent="0">
              <a:lnSpc>
                <a:spcPct val="100000"/>
              </a:lnSpc>
              <a:buNone/>
            </a:pPr>
            <a:endParaRPr lang="en-US" dirty="0"/>
          </a:p>
          <a:p>
            <a:pPr marL="0" indent="0">
              <a:lnSpc>
                <a:spcPct val="100000"/>
              </a:lnSpc>
              <a:buNone/>
            </a:pPr>
            <a:r>
              <a:rPr lang="en-US" dirty="0" err="1"/>
              <a:t>threads.forEach</a:t>
            </a:r>
            <a:r>
              <a:rPr lang="en-US" dirty="0"/>
              <a:t>(function(t) { </a:t>
            </a:r>
            <a:r>
              <a:rPr lang="en-US" dirty="0" err="1"/>
              <a:t>t.join</a:t>
            </a:r>
            <a:r>
              <a:rPr lang="en-US" dirty="0"/>
              <a:t>(); });</a:t>
            </a:r>
          </a:p>
        </p:txBody>
      </p:sp>
      <p:sp>
        <p:nvSpPr>
          <p:cNvPr id="5" name="Title 4"/>
          <p:cNvSpPr>
            <a:spLocks noGrp="1"/>
          </p:cNvSpPr>
          <p:nvPr>
            <p:ph type="title"/>
          </p:nvPr>
        </p:nvSpPr>
        <p:spPr/>
        <p:txBody>
          <a:bodyPr/>
          <a:lstStyle/>
          <a:p>
            <a:r>
              <a:rPr lang="en-US" dirty="0" smtClean="0"/>
              <a:t>Using Threads</a:t>
            </a:r>
            <a:endParaRPr lang="en-US" dirty="0"/>
          </a:p>
        </p:txBody>
      </p:sp>
    </p:spTree>
    <p:extLst>
      <p:ext uri="{BB962C8B-B14F-4D97-AF65-F5344CB8AC3E}">
        <p14:creationId xmlns:p14="http://schemas.microsoft.com/office/powerpoint/2010/main" val="2184588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Multithreading </a:t>
            </a:r>
            <a:r>
              <a:rPr lang="en-US" dirty="0" smtClean="0"/>
              <a:t>Gotchas</a:t>
            </a:r>
            <a:endParaRPr lang="en-US" dirty="0"/>
          </a:p>
        </p:txBody>
      </p:sp>
      <p:sp>
        <p:nvSpPr>
          <p:cNvPr id="3" name="Content Placeholder 2"/>
          <p:cNvSpPr>
            <a:spLocks noGrp="1"/>
          </p:cNvSpPr>
          <p:nvPr>
            <p:ph idx="1"/>
          </p:nvPr>
        </p:nvSpPr>
        <p:spPr/>
        <p:txBody>
          <a:bodyPr/>
          <a:lstStyle/>
          <a:p>
            <a:pPr>
              <a:lnSpc>
                <a:spcPct val="80000"/>
              </a:lnSpc>
            </a:pPr>
            <a:r>
              <a:rPr lang="en-US" dirty="0" smtClean="0"/>
              <a:t>With threads care must be given to not have two threads concurrently mutating a </a:t>
            </a:r>
            <a:r>
              <a:rPr lang="en-US" dirty="0" err="1" smtClean="0"/>
              <a:t>Nashorn</a:t>
            </a:r>
            <a:r>
              <a:rPr lang="en-US" dirty="0" smtClean="0"/>
              <a:t> object</a:t>
            </a:r>
          </a:p>
          <a:p>
            <a:pPr lvl="1">
              <a:lnSpc>
                <a:spcPct val="80000"/>
              </a:lnSpc>
            </a:pPr>
            <a:r>
              <a:rPr lang="en-US" dirty="0" smtClean="0"/>
              <a:t>Setting, adding a new property or deleting an existing property</a:t>
            </a:r>
          </a:p>
          <a:p>
            <a:pPr lvl="1">
              <a:lnSpc>
                <a:spcPct val="80000"/>
              </a:lnSpc>
            </a:pPr>
            <a:r>
              <a:rPr lang="en-US" dirty="0" smtClean="0"/>
              <a:t>These operations are not atomic</a:t>
            </a:r>
          </a:p>
          <a:p>
            <a:pPr>
              <a:lnSpc>
                <a:spcPct val="80000"/>
              </a:lnSpc>
            </a:pPr>
            <a:r>
              <a:rPr lang="en-US" dirty="0" err="1" smtClean="0"/>
              <a:t>Globals</a:t>
            </a:r>
            <a:r>
              <a:rPr lang="en-US" dirty="0" smtClean="0"/>
              <a:t> are properties of the global object</a:t>
            </a:r>
          </a:p>
          <a:p>
            <a:pPr lvl="1">
              <a:lnSpc>
                <a:spcPct val="80000"/>
              </a:lnSpc>
            </a:pPr>
            <a:r>
              <a:rPr lang="en-US" dirty="0" err="1" smtClean="0"/>
              <a:t>loadWithNewGlobal</a:t>
            </a:r>
            <a:r>
              <a:rPr lang="en-US" dirty="0" smtClean="0"/>
              <a:t> – can isolate </a:t>
            </a:r>
            <a:r>
              <a:rPr lang="en-US" dirty="0" err="1" smtClean="0"/>
              <a:t>globals</a:t>
            </a:r>
            <a:r>
              <a:rPr lang="en-US" dirty="0" smtClean="0"/>
              <a:t> across threads</a:t>
            </a:r>
          </a:p>
          <a:p>
            <a:pPr>
              <a:lnSpc>
                <a:spcPct val="80000"/>
              </a:lnSpc>
            </a:pPr>
            <a:r>
              <a:rPr lang="en-US" dirty="0" smtClean="0"/>
              <a:t>Use of Java structures avoid the mutating JavaScript problem</a:t>
            </a:r>
          </a:p>
          <a:p>
            <a:pPr lvl="1">
              <a:lnSpc>
                <a:spcPct val="80000"/>
              </a:lnSpc>
            </a:pPr>
            <a:r>
              <a:rPr lang="en-US" dirty="0" smtClean="0"/>
              <a:t>Java objects can be mutated concurrently (sort of)</a:t>
            </a:r>
          </a:p>
          <a:p>
            <a:pPr lvl="1">
              <a:lnSpc>
                <a:spcPct val="80000"/>
              </a:lnSpc>
            </a:pPr>
            <a:r>
              <a:rPr lang="en-US" dirty="0" smtClean="0"/>
              <a:t>general collections can not</a:t>
            </a:r>
          </a:p>
          <a:p>
            <a:pPr lvl="1">
              <a:lnSpc>
                <a:spcPct val="80000"/>
              </a:lnSpc>
            </a:pPr>
            <a:r>
              <a:rPr lang="en-US" dirty="0" smtClean="0"/>
              <a:t>concurrent collections (concurrent queue) and operations (executors</a:t>
            </a:r>
            <a:r>
              <a:rPr lang="en-US" dirty="0"/>
              <a:t>) may be mutated concurrently</a:t>
            </a:r>
            <a:endParaRPr lang="en-US" dirty="0" smtClean="0"/>
          </a:p>
          <a:p>
            <a:pPr marL="274320" lvl="1" indent="0">
              <a:lnSpc>
                <a:spcPct val="80000"/>
              </a:lnSpc>
              <a:buNone/>
            </a:pPr>
            <a:endParaRPr lang="en-US" dirty="0"/>
          </a:p>
        </p:txBody>
      </p:sp>
      <p:sp>
        <p:nvSpPr>
          <p:cNvPr id="7" name="Slide Number Placeholder 6"/>
          <p:cNvSpPr>
            <a:spLocks noGrp="1"/>
          </p:cNvSpPr>
          <p:nvPr>
            <p:ph type="sldNum" sz="quarter" idx="12"/>
          </p:nvPr>
        </p:nvSpPr>
        <p:spPr/>
        <p:txBody>
          <a:bodyPr/>
          <a:lstStyle/>
          <a:p>
            <a:fld id="{C51EAA63-D034-42AE-91FA-B13B9518C7BE}" type="slidenum">
              <a:rPr lang="en-US" smtClean="0"/>
              <a:pPr/>
              <a:t>24</a:t>
            </a:fld>
            <a:endParaRPr lang="en-US"/>
          </a:p>
        </p:txBody>
      </p:sp>
    </p:spTree>
    <p:extLst>
      <p:ext uri="{BB962C8B-B14F-4D97-AF65-F5344CB8AC3E}">
        <p14:creationId xmlns:p14="http://schemas.microsoft.com/office/powerpoint/2010/main" val="1114521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Multithreading "Rules"</a:t>
            </a:r>
            <a:endParaRPr lang="en-US" dirty="0"/>
          </a:p>
        </p:txBody>
      </p:sp>
      <p:sp>
        <p:nvSpPr>
          <p:cNvPr id="3" name="Content Placeholder 2"/>
          <p:cNvSpPr>
            <a:spLocks noGrp="1"/>
          </p:cNvSpPr>
          <p:nvPr>
            <p:ph idx="1"/>
          </p:nvPr>
        </p:nvSpPr>
        <p:spPr/>
        <p:txBody>
          <a:bodyPr/>
          <a:lstStyle/>
          <a:p>
            <a:pPr>
              <a:lnSpc>
                <a:spcPct val="80000"/>
              </a:lnSpc>
            </a:pPr>
            <a:r>
              <a:rPr lang="en-US" sz="2400" dirty="0"/>
              <a:t>Avoid sharing script objects or script arrays across threads (this includes global.)  Sharing script objects is asking for trouble.  Share only primitive data types, or Java objects.</a:t>
            </a:r>
          </a:p>
          <a:p>
            <a:pPr>
              <a:lnSpc>
                <a:spcPct val="80000"/>
              </a:lnSpc>
            </a:pPr>
            <a:r>
              <a:rPr lang="en-US" sz="2400" dirty="0"/>
              <a:t>If you want to pass objects or arrays across threads, use </a:t>
            </a:r>
            <a:r>
              <a:rPr lang="en-US" sz="2400" dirty="0" err="1"/>
              <a:t>JSON.stringify</a:t>
            </a:r>
            <a:r>
              <a:rPr lang="en-US" sz="2400" dirty="0"/>
              <a:t>(</a:t>
            </a:r>
            <a:r>
              <a:rPr lang="en-US" sz="2400" dirty="0" err="1"/>
              <a:t>obj</a:t>
            </a:r>
            <a:r>
              <a:rPr lang="en-US" sz="2400" dirty="0"/>
              <a:t>) and </a:t>
            </a:r>
            <a:r>
              <a:rPr lang="en-US" sz="2400" dirty="0" err="1"/>
              <a:t>JSON.parse</a:t>
            </a:r>
            <a:r>
              <a:rPr lang="en-US" sz="2400" dirty="0"/>
              <a:t>(string) to transport using strings.</a:t>
            </a:r>
          </a:p>
          <a:p>
            <a:pPr>
              <a:lnSpc>
                <a:spcPct val="80000"/>
              </a:lnSpc>
            </a:pPr>
            <a:r>
              <a:rPr lang="en-US" sz="2400" dirty="0"/>
              <a:t>If you </a:t>
            </a:r>
            <a:r>
              <a:rPr lang="en-US" sz="2400" i="1" dirty="0"/>
              <a:t>really really</a:t>
            </a:r>
            <a:r>
              <a:rPr lang="en-US" sz="2400" dirty="0"/>
              <a:t> feel you have to pass a script object, treat the object as a constant and only pass the object to new threads (coherency.)  Consider using </a:t>
            </a:r>
            <a:r>
              <a:rPr lang="en-US" sz="2400" dirty="0" err="1"/>
              <a:t>Object.freeze</a:t>
            </a:r>
            <a:r>
              <a:rPr lang="en-US" sz="2400" dirty="0"/>
              <a:t>(</a:t>
            </a:r>
            <a:r>
              <a:rPr lang="en-US" sz="2400" dirty="0" err="1"/>
              <a:t>obj</a:t>
            </a:r>
            <a:r>
              <a:rPr lang="en-US" sz="2400" dirty="0"/>
              <a:t>).</a:t>
            </a:r>
          </a:p>
          <a:p>
            <a:pPr>
              <a:lnSpc>
                <a:spcPct val="80000"/>
              </a:lnSpc>
            </a:pPr>
            <a:r>
              <a:rPr lang="en-US" sz="2400" dirty="0"/>
              <a:t>If you </a:t>
            </a:r>
            <a:r>
              <a:rPr lang="en-US" sz="2400" i="1" dirty="0"/>
              <a:t>really really really</a:t>
            </a:r>
            <a:r>
              <a:rPr lang="en-US" sz="2400" dirty="0"/>
              <a:t> feel you have to share a script object, make sure the object's properties are stabilized.  No adding or removing properties after sharing starts.  Consider using </a:t>
            </a:r>
            <a:r>
              <a:rPr lang="en-US" sz="2400" dirty="0" err="1"/>
              <a:t>Object.seal</a:t>
            </a:r>
            <a:r>
              <a:rPr lang="en-US" sz="2400" dirty="0"/>
              <a:t>(</a:t>
            </a:r>
            <a:r>
              <a:rPr lang="en-US" sz="2400" dirty="0" err="1"/>
              <a:t>obj</a:t>
            </a:r>
            <a:r>
              <a:rPr lang="en-US" sz="2400" dirty="0"/>
              <a:t>).</a:t>
            </a:r>
          </a:p>
          <a:p>
            <a:pPr>
              <a:lnSpc>
                <a:spcPct val="80000"/>
              </a:lnSpc>
            </a:pPr>
            <a:r>
              <a:rPr lang="en-US" sz="2400" dirty="0"/>
              <a:t>Given enough time, any other use of a shared script object will eventually cause your app to fail.</a:t>
            </a:r>
          </a:p>
        </p:txBody>
      </p:sp>
      <p:sp>
        <p:nvSpPr>
          <p:cNvPr id="7" name="Slide Number Placeholder 6"/>
          <p:cNvSpPr>
            <a:spLocks noGrp="1"/>
          </p:cNvSpPr>
          <p:nvPr>
            <p:ph type="sldNum" sz="quarter" idx="12"/>
          </p:nvPr>
        </p:nvSpPr>
        <p:spPr/>
        <p:txBody>
          <a:bodyPr/>
          <a:lstStyle/>
          <a:p>
            <a:fld id="{C51EAA63-D034-42AE-91FA-B13B9518C7BE}" type="slidenum">
              <a:rPr lang="en-US" smtClean="0"/>
              <a:pPr/>
              <a:t>25</a:t>
            </a:fld>
            <a:endParaRPr lang="en-US"/>
          </a:p>
        </p:txBody>
      </p:sp>
    </p:spTree>
    <p:extLst>
      <p:ext uri="{BB962C8B-B14F-4D97-AF65-F5344CB8AC3E}">
        <p14:creationId xmlns:p14="http://schemas.microsoft.com/office/powerpoint/2010/main" val="3106402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51EAA63-D034-42AE-91FA-B13B9518C7BE}" type="slidenum">
              <a:rPr lang="en-US" smtClean="0"/>
              <a:pPr/>
              <a:t>26</a:t>
            </a:fld>
            <a:endParaRPr lang="en-US"/>
          </a:p>
        </p:txBody>
      </p:sp>
      <p:sp>
        <p:nvSpPr>
          <p:cNvPr id="4" name="Content Placeholder 3"/>
          <p:cNvSpPr>
            <a:spLocks noGrp="1"/>
          </p:cNvSpPr>
          <p:nvPr>
            <p:ph idx="1"/>
          </p:nvPr>
        </p:nvSpPr>
        <p:spPr/>
        <p:txBody>
          <a:bodyPr>
            <a:normAutofit fontScale="85000" lnSpcReduction="10000"/>
          </a:bodyPr>
          <a:lstStyle/>
          <a:p>
            <a:pPr marL="0" indent="0">
              <a:lnSpc>
                <a:spcPct val="110000"/>
              </a:lnSpc>
              <a:buNone/>
            </a:pPr>
            <a:r>
              <a:rPr lang="en-US" dirty="0" err="1"/>
              <a:t>var</a:t>
            </a:r>
            <a:r>
              <a:rPr lang="en-US" dirty="0"/>
              <a:t> Thread = </a:t>
            </a:r>
            <a:r>
              <a:rPr lang="en-US" dirty="0" err="1" smtClean="0"/>
              <a:t>Java.to</a:t>
            </a:r>
            <a:r>
              <a:rPr lang="en-US" dirty="0" smtClean="0"/>
              <a:t>("</a:t>
            </a:r>
            <a:r>
              <a:rPr lang="en-US" dirty="0" err="1" smtClean="0"/>
              <a:t>java.lang.Thread</a:t>
            </a:r>
            <a:r>
              <a:rPr lang="en-US" dirty="0" smtClean="0"/>
              <a:t>");</a:t>
            </a:r>
            <a:endParaRPr lang="en-US" dirty="0"/>
          </a:p>
          <a:p>
            <a:pPr marL="0" indent="0">
              <a:lnSpc>
                <a:spcPct val="110000"/>
              </a:lnSpc>
              <a:buNone/>
            </a:pPr>
            <a:r>
              <a:rPr lang="en-US" dirty="0" err="1"/>
              <a:t>var</a:t>
            </a:r>
            <a:r>
              <a:rPr lang="en-US" dirty="0"/>
              <a:t> script = { name: "concurrent script", script: &lt;&lt;EOD };</a:t>
            </a:r>
          </a:p>
          <a:p>
            <a:pPr marL="0" indent="0">
              <a:lnSpc>
                <a:spcPct val="110000"/>
              </a:lnSpc>
              <a:buNone/>
            </a:pPr>
            <a:r>
              <a:rPr lang="en-US" dirty="0" err="1"/>
              <a:t>var</a:t>
            </a:r>
            <a:r>
              <a:rPr lang="en-US" dirty="0"/>
              <a:t> N = arguments[0];</a:t>
            </a:r>
          </a:p>
          <a:p>
            <a:pPr marL="0" indent="0">
              <a:lnSpc>
                <a:spcPct val="110000"/>
              </a:lnSpc>
              <a:buNone/>
            </a:pPr>
            <a:r>
              <a:rPr lang="en-US" dirty="0"/>
              <a:t>for (</a:t>
            </a:r>
            <a:r>
              <a:rPr lang="en-US" dirty="0" err="1"/>
              <a:t>var</a:t>
            </a:r>
            <a:r>
              <a:rPr lang="en-US" dirty="0"/>
              <a:t> </a:t>
            </a:r>
            <a:r>
              <a:rPr lang="en-US" dirty="0" err="1"/>
              <a:t>i</a:t>
            </a:r>
            <a:r>
              <a:rPr lang="en-US" dirty="0"/>
              <a:t> = 0; </a:t>
            </a:r>
            <a:r>
              <a:rPr lang="en-US" dirty="0" err="1"/>
              <a:t>i</a:t>
            </a:r>
            <a:r>
              <a:rPr lang="en-US" dirty="0"/>
              <a:t> &lt; N; </a:t>
            </a:r>
            <a:r>
              <a:rPr lang="en-US" dirty="0" err="1"/>
              <a:t>i</a:t>
            </a:r>
            <a:r>
              <a:rPr lang="en-US" dirty="0"/>
              <a:t>++) {</a:t>
            </a:r>
          </a:p>
          <a:p>
            <a:pPr marL="0" indent="0">
              <a:lnSpc>
                <a:spcPct val="110000"/>
              </a:lnSpc>
              <a:buNone/>
            </a:pPr>
            <a:r>
              <a:rPr lang="en-US" dirty="0"/>
              <a:t>    print(</a:t>
            </a:r>
            <a:r>
              <a:rPr lang="en-US" dirty="0" err="1"/>
              <a:t>i</a:t>
            </a:r>
            <a:r>
              <a:rPr lang="en-US" dirty="0"/>
              <a:t>);</a:t>
            </a:r>
          </a:p>
          <a:p>
            <a:pPr marL="0" indent="0">
              <a:lnSpc>
                <a:spcPct val="110000"/>
              </a:lnSpc>
              <a:buNone/>
            </a:pPr>
            <a:r>
              <a:rPr lang="en-US" dirty="0"/>
              <a:t>}</a:t>
            </a:r>
          </a:p>
          <a:p>
            <a:pPr marL="0" indent="0">
              <a:lnSpc>
                <a:spcPct val="110000"/>
              </a:lnSpc>
              <a:buNone/>
            </a:pPr>
            <a:r>
              <a:rPr lang="en-US" dirty="0"/>
              <a:t>EOD</a:t>
            </a:r>
          </a:p>
          <a:p>
            <a:pPr marL="0" indent="0">
              <a:lnSpc>
                <a:spcPct val="110000"/>
              </a:lnSpc>
              <a:buNone/>
            </a:pPr>
            <a:endParaRPr lang="en-US" dirty="0"/>
          </a:p>
          <a:p>
            <a:pPr marL="0" indent="0">
              <a:lnSpc>
                <a:spcPct val="110000"/>
              </a:lnSpc>
              <a:buNone/>
            </a:pPr>
            <a:r>
              <a:rPr lang="en-US" dirty="0" err="1"/>
              <a:t>var</a:t>
            </a:r>
            <a:r>
              <a:rPr lang="en-US" dirty="0"/>
              <a:t> threads = [];</a:t>
            </a:r>
          </a:p>
          <a:p>
            <a:pPr marL="0" indent="0">
              <a:lnSpc>
                <a:spcPct val="110000"/>
              </a:lnSpc>
              <a:buNone/>
            </a:pPr>
            <a:r>
              <a:rPr lang="en-US" dirty="0"/>
              <a:t>for (</a:t>
            </a:r>
            <a:r>
              <a:rPr lang="en-US" dirty="0" err="1"/>
              <a:t>var</a:t>
            </a:r>
            <a:r>
              <a:rPr lang="en-US" dirty="0"/>
              <a:t> </a:t>
            </a:r>
            <a:r>
              <a:rPr lang="en-US" dirty="0" err="1"/>
              <a:t>i</a:t>
            </a:r>
            <a:r>
              <a:rPr lang="en-US" dirty="0"/>
              <a:t> = 1; </a:t>
            </a:r>
            <a:r>
              <a:rPr lang="en-US" dirty="0" err="1"/>
              <a:t>i</a:t>
            </a:r>
            <a:r>
              <a:rPr lang="en-US" dirty="0"/>
              <a:t> &lt;= 10; </a:t>
            </a:r>
            <a:r>
              <a:rPr lang="en-US" dirty="0" err="1"/>
              <a:t>i</a:t>
            </a:r>
            <a:r>
              <a:rPr lang="en-US" dirty="0"/>
              <a:t>++) {</a:t>
            </a:r>
          </a:p>
          <a:p>
            <a:pPr marL="0" indent="0">
              <a:lnSpc>
                <a:spcPct val="110000"/>
              </a:lnSpc>
              <a:buNone/>
            </a:pPr>
            <a:r>
              <a:rPr lang="en-US" dirty="0"/>
              <a:t>    (function() {</a:t>
            </a:r>
          </a:p>
          <a:p>
            <a:pPr marL="0" indent="0">
              <a:lnSpc>
                <a:spcPct val="110000"/>
              </a:lnSpc>
              <a:buNone/>
            </a:pPr>
            <a:r>
              <a:rPr lang="en-US" dirty="0"/>
              <a:t>        </a:t>
            </a:r>
            <a:r>
              <a:rPr lang="en-US" dirty="0" err="1"/>
              <a:t>var</a:t>
            </a:r>
            <a:r>
              <a:rPr lang="en-US" dirty="0"/>
              <a:t> N = </a:t>
            </a:r>
            <a:r>
              <a:rPr lang="en-US" dirty="0" err="1"/>
              <a:t>i</a:t>
            </a:r>
            <a:r>
              <a:rPr lang="en-US" dirty="0"/>
              <a:t>;</a:t>
            </a:r>
          </a:p>
          <a:p>
            <a:pPr marL="0" indent="0">
              <a:lnSpc>
                <a:spcPct val="110000"/>
              </a:lnSpc>
              <a:buNone/>
            </a:pPr>
            <a:r>
              <a:rPr lang="en-US" dirty="0"/>
              <a:t>        </a:t>
            </a:r>
            <a:r>
              <a:rPr lang="en-US" dirty="0" err="1"/>
              <a:t>threads.push</a:t>
            </a:r>
            <a:r>
              <a:rPr lang="en-US" dirty="0"/>
              <a:t>(new Thread(function() {</a:t>
            </a:r>
          </a:p>
          <a:p>
            <a:pPr marL="0" indent="0">
              <a:lnSpc>
                <a:spcPct val="110000"/>
              </a:lnSpc>
              <a:buNone/>
            </a:pPr>
            <a:r>
              <a:rPr lang="en-US" dirty="0"/>
              <a:t>            </a:t>
            </a:r>
            <a:r>
              <a:rPr lang="en-US" dirty="0" err="1"/>
              <a:t>loadWithNewGlobal</a:t>
            </a:r>
            <a:r>
              <a:rPr lang="en-US" dirty="0"/>
              <a:t>(script, N);</a:t>
            </a:r>
          </a:p>
          <a:p>
            <a:pPr marL="0" indent="0">
              <a:lnSpc>
                <a:spcPct val="110000"/>
              </a:lnSpc>
              <a:buNone/>
            </a:pPr>
            <a:r>
              <a:rPr lang="en-US" dirty="0"/>
              <a:t>        }));</a:t>
            </a:r>
          </a:p>
          <a:p>
            <a:pPr marL="0" indent="0">
              <a:lnSpc>
                <a:spcPct val="110000"/>
              </a:lnSpc>
              <a:buNone/>
            </a:pPr>
            <a:r>
              <a:rPr lang="en-US" dirty="0"/>
              <a:t>    })();</a:t>
            </a:r>
          </a:p>
          <a:p>
            <a:pPr marL="0" indent="0">
              <a:lnSpc>
                <a:spcPct val="110000"/>
              </a:lnSpc>
              <a:buNone/>
            </a:pPr>
            <a:r>
              <a:rPr lang="en-US" dirty="0"/>
              <a:t>}</a:t>
            </a:r>
          </a:p>
          <a:p>
            <a:pPr marL="0" indent="0">
              <a:lnSpc>
                <a:spcPct val="110000"/>
              </a:lnSpc>
              <a:buNone/>
            </a:pPr>
            <a:endParaRPr lang="en-US" dirty="0"/>
          </a:p>
          <a:p>
            <a:pPr marL="0" indent="0">
              <a:lnSpc>
                <a:spcPct val="110000"/>
              </a:lnSpc>
              <a:buNone/>
            </a:pPr>
            <a:r>
              <a:rPr lang="en-US" dirty="0" err="1"/>
              <a:t>threads.forEach</a:t>
            </a:r>
            <a:r>
              <a:rPr lang="en-US" dirty="0"/>
              <a:t>(function(t) { </a:t>
            </a:r>
            <a:r>
              <a:rPr lang="en-US" dirty="0" err="1"/>
              <a:t>t.start</a:t>
            </a:r>
            <a:r>
              <a:rPr lang="en-US" dirty="0"/>
              <a:t>(); });</a:t>
            </a:r>
          </a:p>
          <a:p>
            <a:pPr marL="0" indent="0">
              <a:lnSpc>
                <a:spcPct val="110000"/>
              </a:lnSpc>
              <a:buNone/>
            </a:pPr>
            <a:r>
              <a:rPr lang="en-US" dirty="0" err="1" smtClean="0"/>
              <a:t>threads.forEach</a:t>
            </a:r>
            <a:r>
              <a:rPr lang="en-US" dirty="0"/>
              <a:t>(function(t) { </a:t>
            </a:r>
            <a:r>
              <a:rPr lang="en-US" dirty="0" err="1"/>
              <a:t>t.join</a:t>
            </a:r>
            <a:r>
              <a:rPr lang="en-US" dirty="0"/>
              <a:t>(); });</a:t>
            </a:r>
          </a:p>
        </p:txBody>
      </p:sp>
      <p:sp>
        <p:nvSpPr>
          <p:cNvPr id="5" name="Title 4"/>
          <p:cNvSpPr>
            <a:spLocks noGrp="1"/>
          </p:cNvSpPr>
          <p:nvPr>
            <p:ph type="title"/>
          </p:nvPr>
        </p:nvSpPr>
        <p:spPr/>
        <p:txBody>
          <a:bodyPr/>
          <a:lstStyle/>
          <a:p>
            <a:r>
              <a:rPr lang="en-US" dirty="0" smtClean="0"/>
              <a:t>Spawning Threads</a:t>
            </a:r>
            <a:endParaRPr lang="en-US" dirty="0"/>
          </a:p>
        </p:txBody>
      </p:sp>
    </p:spTree>
    <p:extLst>
      <p:ext uri="{BB962C8B-B14F-4D97-AF65-F5344CB8AC3E}">
        <p14:creationId xmlns:p14="http://schemas.microsoft.com/office/powerpoint/2010/main" val="607106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51EAA63-D034-42AE-91FA-B13B9518C7BE}" type="slidenum">
              <a:rPr lang="en-US" smtClean="0"/>
              <a:pPr/>
              <a:t>27</a:t>
            </a:fld>
            <a:endParaRPr lang="en-US"/>
          </a:p>
        </p:txBody>
      </p:sp>
      <p:sp>
        <p:nvSpPr>
          <p:cNvPr id="4" name="Content Placeholder 3"/>
          <p:cNvSpPr>
            <a:spLocks noGrp="1"/>
          </p:cNvSpPr>
          <p:nvPr>
            <p:ph idx="1"/>
          </p:nvPr>
        </p:nvSpPr>
        <p:spPr/>
        <p:txBody>
          <a:bodyPr>
            <a:normAutofit fontScale="85000" lnSpcReduction="10000"/>
          </a:bodyPr>
          <a:lstStyle/>
          <a:p>
            <a:pPr marL="0" indent="0">
              <a:lnSpc>
                <a:spcPct val="110000"/>
              </a:lnSpc>
              <a:buNone/>
            </a:pPr>
            <a:r>
              <a:rPr lang="en-US" dirty="0" err="1"/>
              <a:t>var</a:t>
            </a:r>
            <a:r>
              <a:rPr lang="en-US" dirty="0"/>
              <a:t> Thread = </a:t>
            </a:r>
            <a:r>
              <a:rPr lang="en-US" dirty="0" err="1" smtClean="0"/>
              <a:t>Java.to</a:t>
            </a:r>
            <a:r>
              <a:rPr lang="en-US" dirty="0" smtClean="0"/>
              <a:t>("</a:t>
            </a:r>
            <a:r>
              <a:rPr lang="en-US" dirty="0" err="1" smtClean="0"/>
              <a:t>java.lang.Thread</a:t>
            </a:r>
            <a:r>
              <a:rPr lang="en-US" dirty="0" smtClean="0"/>
              <a:t>");</a:t>
            </a:r>
          </a:p>
          <a:p>
            <a:pPr marL="0" indent="0">
              <a:lnSpc>
                <a:spcPct val="110000"/>
              </a:lnSpc>
              <a:buNone/>
            </a:pPr>
            <a:r>
              <a:rPr lang="en-US" dirty="0" err="1"/>
              <a:t>v</a:t>
            </a:r>
            <a:r>
              <a:rPr lang="en-US" dirty="0" err="1" smtClean="0"/>
              <a:t>ar</a:t>
            </a:r>
            <a:r>
              <a:rPr lang="en-US" dirty="0" smtClean="0"/>
              <a:t> </a:t>
            </a:r>
            <a:r>
              <a:rPr lang="en-US" dirty="0" err="1" smtClean="0"/>
              <a:t>ConcurrentLinkedQueue</a:t>
            </a:r>
            <a:r>
              <a:rPr lang="en-US" dirty="0" smtClean="0"/>
              <a:t> = </a:t>
            </a:r>
            <a:r>
              <a:rPr lang="en-US" dirty="0" err="1" smtClean="0"/>
              <a:t>Java.to</a:t>
            </a:r>
            <a:r>
              <a:rPr lang="en-US" dirty="0" smtClean="0"/>
              <a:t>("</a:t>
            </a:r>
            <a:r>
              <a:rPr lang="en-US" dirty="0" err="1" smtClean="0"/>
              <a:t>java.util.concurrent.ConcurrentLinkedQueue</a:t>
            </a:r>
            <a:r>
              <a:rPr lang="en-US" dirty="0" smtClean="0"/>
              <a:t>");</a:t>
            </a:r>
            <a:endParaRPr lang="en-US" dirty="0"/>
          </a:p>
          <a:p>
            <a:pPr marL="0" indent="0">
              <a:lnSpc>
                <a:spcPct val="110000"/>
              </a:lnSpc>
              <a:buNone/>
            </a:pPr>
            <a:r>
              <a:rPr lang="en-US" dirty="0" err="1"/>
              <a:t>var</a:t>
            </a:r>
            <a:r>
              <a:rPr lang="en-US" dirty="0"/>
              <a:t> NTHREADS = </a:t>
            </a:r>
            <a:r>
              <a:rPr lang="en-US" dirty="0" err="1"/>
              <a:t>java.lang.Runtime.getRuntime</a:t>
            </a:r>
            <a:r>
              <a:rPr lang="en-US" dirty="0"/>
              <a:t>().</a:t>
            </a:r>
            <a:r>
              <a:rPr lang="en-US" dirty="0" err="1"/>
              <a:t>availableProcessors</a:t>
            </a:r>
            <a:r>
              <a:rPr lang="en-US" dirty="0"/>
              <a:t>()</a:t>
            </a:r>
            <a:r>
              <a:rPr lang="en-US" dirty="0" smtClean="0"/>
              <a:t>;</a:t>
            </a:r>
            <a:endParaRPr lang="en-US" dirty="0"/>
          </a:p>
          <a:p>
            <a:pPr marL="0" indent="0">
              <a:lnSpc>
                <a:spcPct val="110000"/>
              </a:lnSpc>
              <a:buNone/>
            </a:pPr>
            <a:r>
              <a:rPr lang="en-US" dirty="0" err="1"/>
              <a:t>var</a:t>
            </a:r>
            <a:r>
              <a:rPr lang="en-US" dirty="0"/>
              <a:t> queue = new </a:t>
            </a:r>
            <a:r>
              <a:rPr lang="en-US" dirty="0" err="1" smtClean="0"/>
              <a:t>ConcurrentLinkedQueue</a:t>
            </a:r>
            <a:r>
              <a:rPr lang="en-US" dirty="0"/>
              <a:t>(</a:t>
            </a:r>
            <a:r>
              <a:rPr lang="en-US" dirty="0" smtClean="0"/>
              <a:t>), results </a:t>
            </a:r>
            <a:r>
              <a:rPr lang="en-US" dirty="0"/>
              <a:t>= new </a:t>
            </a:r>
            <a:r>
              <a:rPr lang="en-US" dirty="0" err="1" smtClean="0"/>
              <a:t>ConcurrentLinkedQueue</a:t>
            </a:r>
            <a:r>
              <a:rPr lang="en-US" dirty="0"/>
              <a:t>();</a:t>
            </a:r>
          </a:p>
          <a:p>
            <a:pPr marL="0" indent="0">
              <a:lnSpc>
                <a:spcPct val="110000"/>
              </a:lnSpc>
              <a:buNone/>
            </a:pPr>
            <a:endParaRPr lang="en-US" dirty="0"/>
          </a:p>
          <a:p>
            <a:pPr marL="0" indent="0">
              <a:lnSpc>
                <a:spcPct val="110000"/>
              </a:lnSpc>
              <a:buNone/>
            </a:pPr>
            <a:r>
              <a:rPr lang="en-US" dirty="0"/>
              <a:t>for (</a:t>
            </a:r>
            <a:r>
              <a:rPr lang="en-US" dirty="0" err="1"/>
              <a:t>var</a:t>
            </a:r>
            <a:r>
              <a:rPr lang="en-US" dirty="0"/>
              <a:t> </a:t>
            </a:r>
            <a:r>
              <a:rPr lang="en-US" dirty="0" err="1"/>
              <a:t>i</a:t>
            </a:r>
            <a:r>
              <a:rPr lang="en-US" dirty="0"/>
              <a:t> = 0; </a:t>
            </a:r>
            <a:r>
              <a:rPr lang="en-US" dirty="0" err="1"/>
              <a:t>i</a:t>
            </a:r>
            <a:r>
              <a:rPr lang="en-US" dirty="0"/>
              <a:t> &lt; NTHREADS; </a:t>
            </a:r>
            <a:r>
              <a:rPr lang="en-US" dirty="0" err="1"/>
              <a:t>i</a:t>
            </a:r>
            <a:r>
              <a:rPr lang="en-US" dirty="0"/>
              <a:t>++) {</a:t>
            </a:r>
          </a:p>
          <a:p>
            <a:pPr marL="0" indent="0">
              <a:lnSpc>
                <a:spcPct val="110000"/>
              </a:lnSpc>
              <a:buNone/>
            </a:pPr>
            <a:r>
              <a:rPr lang="en-US" dirty="0"/>
              <a:t>    </a:t>
            </a:r>
            <a:r>
              <a:rPr lang="en-US" dirty="0" err="1"/>
              <a:t>var</a:t>
            </a:r>
            <a:r>
              <a:rPr lang="en-US" dirty="0"/>
              <a:t> thread = new Thread(function worker() {</a:t>
            </a:r>
          </a:p>
          <a:p>
            <a:pPr marL="0" indent="0">
              <a:lnSpc>
                <a:spcPct val="110000"/>
              </a:lnSpc>
              <a:buNone/>
            </a:pPr>
            <a:r>
              <a:rPr lang="en-US" dirty="0"/>
              <a:t>        while(true) {</a:t>
            </a:r>
          </a:p>
          <a:p>
            <a:pPr marL="0" indent="0">
              <a:lnSpc>
                <a:spcPct val="110000"/>
              </a:lnSpc>
              <a:buNone/>
            </a:pPr>
            <a:r>
              <a:rPr lang="en-US" dirty="0"/>
              <a:t>            </a:t>
            </a:r>
            <a:r>
              <a:rPr lang="en-US" dirty="0" err="1"/>
              <a:t>var</a:t>
            </a:r>
            <a:r>
              <a:rPr lang="en-US" dirty="0"/>
              <a:t> task = </a:t>
            </a:r>
            <a:r>
              <a:rPr lang="en-US" dirty="0" err="1"/>
              <a:t>queue.poll</a:t>
            </a:r>
            <a:r>
              <a:rPr lang="en-US" dirty="0"/>
              <a:t>()</a:t>
            </a:r>
            <a:r>
              <a:rPr lang="en-US" dirty="0" smtClean="0"/>
              <a:t>;</a:t>
            </a:r>
            <a:endParaRPr lang="en-US" dirty="0"/>
          </a:p>
          <a:p>
            <a:pPr marL="0" indent="0">
              <a:lnSpc>
                <a:spcPct val="110000"/>
              </a:lnSpc>
              <a:buNone/>
            </a:pPr>
            <a:r>
              <a:rPr lang="en-US" dirty="0"/>
              <a:t>            if (task) {</a:t>
            </a:r>
          </a:p>
          <a:p>
            <a:pPr marL="0" indent="0">
              <a:lnSpc>
                <a:spcPct val="110000"/>
              </a:lnSpc>
              <a:buNone/>
            </a:pPr>
            <a:r>
              <a:rPr lang="en-US" dirty="0"/>
              <a:t>               task();</a:t>
            </a:r>
          </a:p>
          <a:p>
            <a:pPr marL="0" indent="0">
              <a:lnSpc>
                <a:spcPct val="110000"/>
              </a:lnSpc>
              <a:buNone/>
            </a:pPr>
            <a:r>
              <a:rPr lang="en-US" dirty="0"/>
              <a:t>            } else {</a:t>
            </a:r>
          </a:p>
          <a:p>
            <a:pPr marL="0" indent="0">
              <a:lnSpc>
                <a:spcPct val="110000"/>
              </a:lnSpc>
              <a:buNone/>
            </a:pPr>
            <a:r>
              <a:rPr lang="en-US" dirty="0"/>
              <a:t>                </a:t>
            </a:r>
            <a:r>
              <a:rPr lang="en-US" dirty="0" err="1"/>
              <a:t>Thread.sleep</a:t>
            </a:r>
            <a:r>
              <a:rPr lang="en-US" dirty="0"/>
              <a:t>(1);</a:t>
            </a:r>
          </a:p>
          <a:p>
            <a:pPr marL="0" indent="0">
              <a:lnSpc>
                <a:spcPct val="110000"/>
              </a:lnSpc>
              <a:buNone/>
            </a:pPr>
            <a:r>
              <a:rPr lang="en-US" dirty="0"/>
              <a:t>            }</a:t>
            </a:r>
          </a:p>
          <a:p>
            <a:pPr marL="0" indent="0">
              <a:lnSpc>
                <a:spcPct val="110000"/>
              </a:lnSpc>
              <a:buNone/>
            </a:pPr>
            <a:r>
              <a:rPr lang="en-US" dirty="0"/>
              <a:t>        }</a:t>
            </a:r>
          </a:p>
          <a:p>
            <a:pPr marL="0" indent="0">
              <a:lnSpc>
                <a:spcPct val="110000"/>
              </a:lnSpc>
              <a:buNone/>
            </a:pPr>
            <a:r>
              <a:rPr lang="en-US" dirty="0"/>
              <a:t>    });</a:t>
            </a:r>
          </a:p>
          <a:p>
            <a:pPr marL="0" indent="0">
              <a:lnSpc>
                <a:spcPct val="110000"/>
              </a:lnSpc>
              <a:buNone/>
            </a:pPr>
            <a:endParaRPr lang="en-US" dirty="0"/>
          </a:p>
          <a:p>
            <a:pPr marL="0" indent="0">
              <a:lnSpc>
                <a:spcPct val="110000"/>
              </a:lnSpc>
              <a:buNone/>
            </a:pPr>
            <a:r>
              <a:rPr lang="en-US" dirty="0"/>
              <a:t>    </a:t>
            </a:r>
            <a:r>
              <a:rPr lang="en-US" dirty="0" err="1"/>
              <a:t>thread.daemon</a:t>
            </a:r>
            <a:r>
              <a:rPr lang="en-US" dirty="0"/>
              <a:t> = true;</a:t>
            </a:r>
          </a:p>
          <a:p>
            <a:pPr marL="0" indent="0">
              <a:lnSpc>
                <a:spcPct val="110000"/>
              </a:lnSpc>
              <a:buNone/>
            </a:pPr>
            <a:r>
              <a:rPr lang="en-US" dirty="0"/>
              <a:t>    </a:t>
            </a:r>
            <a:r>
              <a:rPr lang="en-US" dirty="0" err="1"/>
              <a:t>thread.start</a:t>
            </a:r>
            <a:r>
              <a:rPr lang="en-US" dirty="0"/>
              <a:t>();</a:t>
            </a:r>
          </a:p>
          <a:p>
            <a:pPr marL="0" indent="0">
              <a:lnSpc>
                <a:spcPct val="110000"/>
              </a:lnSpc>
              <a:buNone/>
            </a:pPr>
            <a:r>
              <a:rPr lang="en-US" dirty="0" smtClean="0"/>
              <a:t>}</a:t>
            </a:r>
            <a:endParaRPr lang="en-US" dirty="0"/>
          </a:p>
        </p:txBody>
      </p:sp>
      <p:sp>
        <p:nvSpPr>
          <p:cNvPr id="5" name="Title 4"/>
          <p:cNvSpPr>
            <a:spLocks noGrp="1"/>
          </p:cNvSpPr>
          <p:nvPr>
            <p:ph type="title"/>
          </p:nvPr>
        </p:nvSpPr>
        <p:spPr/>
        <p:txBody>
          <a:bodyPr/>
          <a:lstStyle/>
          <a:p>
            <a:r>
              <a:rPr lang="en-US" dirty="0" smtClean="0"/>
              <a:t>Worker Threads</a:t>
            </a:r>
            <a:endParaRPr lang="en-US" dirty="0"/>
          </a:p>
        </p:txBody>
      </p:sp>
    </p:spTree>
    <p:extLst>
      <p:ext uri="{BB962C8B-B14F-4D97-AF65-F5344CB8AC3E}">
        <p14:creationId xmlns:p14="http://schemas.microsoft.com/office/powerpoint/2010/main" val="2154932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51EAA63-D034-42AE-91FA-B13B9518C7BE}" type="slidenum">
              <a:rPr lang="en-US" smtClean="0"/>
              <a:pPr/>
              <a:t>28</a:t>
            </a:fld>
            <a:endParaRPr lang="en-US"/>
          </a:p>
        </p:txBody>
      </p:sp>
      <p:sp>
        <p:nvSpPr>
          <p:cNvPr id="4" name="Content Placeholder 3"/>
          <p:cNvSpPr>
            <a:spLocks noGrp="1"/>
          </p:cNvSpPr>
          <p:nvPr>
            <p:ph idx="1"/>
          </p:nvPr>
        </p:nvSpPr>
        <p:spPr/>
        <p:txBody>
          <a:bodyPr>
            <a:normAutofit/>
          </a:bodyPr>
          <a:lstStyle/>
          <a:p>
            <a:pPr marL="0" indent="0">
              <a:lnSpc>
                <a:spcPct val="110000"/>
              </a:lnSpc>
              <a:buNone/>
            </a:pPr>
            <a:r>
              <a:rPr lang="en-US" dirty="0"/>
              <a:t>for (</a:t>
            </a:r>
            <a:r>
              <a:rPr lang="en-US" dirty="0" err="1"/>
              <a:t>var</a:t>
            </a:r>
            <a:r>
              <a:rPr lang="en-US" dirty="0"/>
              <a:t> j = 0; j &lt; N; j += SLICE) {</a:t>
            </a:r>
          </a:p>
          <a:p>
            <a:pPr marL="0" indent="0">
              <a:lnSpc>
                <a:spcPct val="110000"/>
              </a:lnSpc>
              <a:buNone/>
            </a:pPr>
            <a:r>
              <a:rPr lang="en-US" dirty="0"/>
              <a:t>    </a:t>
            </a:r>
            <a:r>
              <a:rPr lang="en-US" dirty="0" err="1"/>
              <a:t>var</a:t>
            </a:r>
            <a:r>
              <a:rPr lang="en-US" dirty="0"/>
              <a:t> M = </a:t>
            </a:r>
            <a:r>
              <a:rPr lang="en-US" dirty="0" err="1"/>
              <a:t>Math.min</a:t>
            </a:r>
            <a:r>
              <a:rPr lang="en-US" dirty="0"/>
              <a:t>(j + SLICE, N);</a:t>
            </a:r>
          </a:p>
          <a:p>
            <a:pPr marL="0" indent="0">
              <a:lnSpc>
                <a:spcPct val="110000"/>
              </a:lnSpc>
              <a:buNone/>
            </a:pPr>
            <a:endParaRPr lang="en-US" dirty="0"/>
          </a:p>
          <a:p>
            <a:pPr marL="0" indent="0">
              <a:lnSpc>
                <a:spcPct val="110000"/>
              </a:lnSpc>
              <a:buNone/>
            </a:pPr>
            <a:r>
              <a:rPr lang="en-US" dirty="0"/>
              <a:t>    </a:t>
            </a:r>
            <a:r>
              <a:rPr lang="en-US" dirty="0" err="1"/>
              <a:t>queue.add</a:t>
            </a:r>
            <a:r>
              <a:rPr lang="en-US" dirty="0"/>
              <a:t>((function() {</a:t>
            </a:r>
          </a:p>
          <a:p>
            <a:pPr marL="0" indent="0">
              <a:lnSpc>
                <a:spcPct val="110000"/>
              </a:lnSpc>
              <a:buNone/>
            </a:pPr>
            <a:r>
              <a:rPr lang="en-US" dirty="0"/>
              <a:t>        </a:t>
            </a:r>
            <a:r>
              <a:rPr lang="en-US" dirty="0" err="1"/>
              <a:t>var</a:t>
            </a:r>
            <a:r>
              <a:rPr lang="en-US" dirty="0"/>
              <a:t> t = target;</a:t>
            </a:r>
          </a:p>
          <a:p>
            <a:pPr marL="0" indent="0">
              <a:lnSpc>
                <a:spcPct val="110000"/>
              </a:lnSpc>
              <a:buNone/>
            </a:pPr>
            <a:r>
              <a:rPr lang="en-US" dirty="0"/>
              <a:t>        </a:t>
            </a:r>
            <a:r>
              <a:rPr lang="en-US" dirty="0" err="1"/>
              <a:t>var</a:t>
            </a:r>
            <a:r>
              <a:rPr lang="en-US" dirty="0"/>
              <a:t> lo = j;</a:t>
            </a:r>
          </a:p>
          <a:p>
            <a:pPr marL="0" indent="0">
              <a:lnSpc>
                <a:spcPct val="110000"/>
              </a:lnSpc>
              <a:buNone/>
            </a:pPr>
            <a:r>
              <a:rPr lang="en-US" dirty="0"/>
              <a:t>        </a:t>
            </a:r>
            <a:r>
              <a:rPr lang="en-US" dirty="0" err="1"/>
              <a:t>var</a:t>
            </a:r>
            <a:r>
              <a:rPr lang="en-US" dirty="0"/>
              <a:t> hi = M;</a:t>
            </a:r>
          </a:p>
          <a:p>
            <a:pPr marL="0" indent="0">
              <a:lnSpc>
                <a:spcPct val="110000"/>
              </a:lnSpc>
              <a:buNone/>
            </a:pPr>
            <a:r>
              <a:rPr lang="en-US" dirty="0"/>
              <a:t>        return function() {</a:t>
            </a:r>
          </a:p>
          <a:p>
            <a:pPr marL="0" indent="0">
              <a:lnSpc>
                <a:spcPct val="110000"/>
              </a:lnSpc>
              <a:buNone/>
            </a:pPr>
            <a:r>
              <a:rPr lang="en-US" dirty="0"/>
              <a:t>            </a:t>
            </a:r>
            <a:r>
              <a:rPr lang="en-US" dirty="0" err="1"/>
              <a:t>var</a:t>
            </a:r>
            <a:r>
              <a:rPr lang="en-US" dirty="0"/>
              <a:t> where = find(t, lo, hi);</a:t>
            </a:r>
          </a:p>
          <a:p>
            <a:pPr marL="0" indent="0">
              <a:lnSpc>
                <a:spcPct val="110000"/>
              </a:lnSpc>
              <a:buNone/>
            </a:pPr>
            <a:r>
              <a:rPr lang="en-US" dirty="0"/>
              <a:t>            if (where != -1) {</a:t>
            </a:r>
          </a:p>
          <a:p>
            <a:pPr marL="0" indent="0">
              <a:lnSpc>
                <a:spcPct val="110000"/>
              </a:lnSpc>
              <a:buNone/>
            </a:pPr>
            <a:r>
              <a:rPr lang="en-US" dirty="0"/>
              <a:t>                </a:t>
            </a:r>
            <a:r>
              <a:rPr lang="en-US" dirty="0" err="1"/>
              <a:t>results.add</a:t>
            </a:r>
            <a:r>
              <a:rPr lang="en-US" dirty="0"/>
              <a:t>(t + " was found at " + where);</a:t>
            </a:r>
          </a:p>
          <a:p>
            <a:pPr marL="0" indent="0">
              <a:lnSpc>
                <a:spcPct val="110000"/>
              </a:lnSpc>
              <a:buNone/>
            </a:pPr>
            <a:r>
              <a:rPr lang="en-US" dirty="0"/>
              <a:t>            }</a:t>
            </a:r>
          </a:p>
          <a:p>
            <a:pPr marL="0" indent="0">
              <a:lnSpc>
                <a:spcPct val="110000"/>
              </a:lnSpc>
              <a:buNone/>
            </a:pPr>
            <a:r>
              <a:rPr lang="en-US" dirty="0"/>
              <a:t>        };</a:t>
            </a:r>
          </a:p>
          <a:p>
            <a:pPr marL="0" indent="0">
              <a:lnSpc>
                <a:spcPct val="110000"/>
              </a:lnSpc>
              <a:buNone/>
            </a:pPr>
            <a:r>
              <a:rPr lang="en-US" dirty="0"/>
              <a:t>    })());</a:t>
            </a:r>
          </a:p>
          <a:p>
            <a:pPr marL="0" indent="0">
              <a:lnSpc>
                <a:spcPct val="110000"/>
              </a:lnSpc>
              <a:buNone/>
            </a:pPr>
            <a:r>
              <a:rPr lang="en-US" dirty="0"/>
              <a:t>}</a:t>
            </a:r>
          </a:p>
        </p:txBody>
      </p:sp>
      <p:sp>
        <p:nvSpPr>
          <p:cNvPr id="5" name="Title 4"/>
          <p:cNvSpPr>
            <a:spLocks noGrp="1"/>
          </p:cNvSpPr>
          <p:nvPr>
            <p:ph type="title"/>
          </p:nvPr>
        </p:nvSpPr>
        <p:spPr/>
        <p:txBody>
          <a:bodyPr/>
          <a:lstStyle/>
          <a:p>
            <a:r>
              <a:rPr lang="en-US" dirty="0" smtClean="0"/>
              <a:t>Worker Threads</a:t>
            </a:r>
            <a:endParaRPr lang="en-US" dirty="0"/>
          </a:p>
        </p:txBody>
      </p:sp>
    </p:spTree>
    <p:extLst>
      <p:ext uri="{BB962C8B-B14F-4D97-AF65-F5344CB8AC3E}">
        <p14:creationId xmlns:p14="http://schemas.microsoft.com/office/powerpoint/2010/main" val="2550998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51EAA63-D034-42AE-91FA-B13B9518C7BE}" type="slidenum">
              <a:rPr lang="en-US" smtClean="0"/>
              <a:pPr/>
              <a:t>29</a:t>
            </a:fld>
            <a:endParaRPr lang="en-US"/>
          </a:p>
        </p:txBody>
      </p:sp>
      <p:sp>
        <p:nvSpPr>
          <p:cNvPr id="4" name="Content Placeholder 3"/>
          <p:cNvSpPr>
            <a:spLocks noGrp="1"/>
          </p:cNvSpPr>
          <p:nvPr>
            <p:ph idx="1"/>
          </p:nvPr>
        </p:nvSpPr>
        <p:spPr/>
        <p:txBody>
          <a:bodyPr>
            <a:normAutofit/>
          </a:bodyPr>
          <a:lstStyle/>
          <a:p>
            <a:pPr marL="0" indent="0">
              <a:lnSpc>
                <a:spcPct val="110000"/>
              </a:lnSpc>
              <a:buNone/>
            </a:pPr>
            <a:r>
              <a:rPr lang="en-US" dirty="0"/>
              <a:t> while (true) {</a:t>
            </a:r>
          </a:p>
          <a:p>
            <a:pPr marL="0" indent="0">
              <a:lnSpc>
                <a:spcPct val="110000"/>
              </a:lnSpc>
              <a:buNone/>
            </a:pPr>
            <a:r>
              <a:rPr lang="en-US" dirty="0"/>
              <a:t>    </a:t>
            </a:r>
            <a:r>
              <a:rPr lang="en-US" dirty="0" err="1"/>
              <a:t>var</a:t>
            </a:r>
            <a:r>
              <a:rPr lang="en-US" dirty="0"/>
              <a:t> result = </a:t>
            </a:r>
            <a:r>
              <a:rPr lang="en-US" dirty="0" err="1"/>
              <a:t>results.poll</a:t>
            </a:r>
            <a:r>
              <a:rPr lang="en-US" dirty="0"/>
              <a:t>();</a:t>
            </a:r>
          </a:p>
          <a:p>
            <a:pPr marL="0" indent="0">
              <a:lnSpc>
                <a:spcPct val="110000"/>
              </a:lnSpc>
              <a:buNone/>
            </a:pPr>
            <a:r>
              <a:rPr lang="en-US" dirty="0"/>
              <a:t>    if (result) {</a:t>
            </a:r>
          </a:p>
          <a:p>
            <a:pPr marL="0" indent="0">
              <a:lnSpc>
                <a:spcPct val="110000"/>
              </a:lnSpc>
              <a:buNone/>
            </a:pPr>
            <a:r>
              <a:rPr lang="en-US" dirty="0"/>
              <a:t>        print(result);</a:t>
            </a:r>
          </a:p>
          <a:p>
            <a:pPr marL="0" indent="0">
              <a:lnSpc>
                <a:spcPct val="110000"/>
              </a:lnSpc>
              <a:buNone/>
            </a:pPr>
            <a:r>
              <a:rPr lang="en-US" dirty="0"/>
              <a:t>        break;</a:t>
            </a:r>
          </a:p>
          <a:p>
            <a:pPr marL="0" indent="0">
              <a:lnSpc>
                <a:spcPct val="110000"/>
              </a:lnSpc>
              <a:buNone/>
            </a:pPr>
            <a:r>
              <a:rPr lang="en-US" dirty="0"/>
              <a:t>    } else {</a:t>
            </a:r>
          </a:p>
          <a:p>
            <a:pPr marL="0" indent="0">
              <a:lnSpc>
                <a:spcPct val="110000"/>
              </a:lnSpc>
              <a:buNone/>
            </a:pPr>
            <a:r>
              <a:rPr lang="en-US" dirty="0"/>
              <a:t>        </a:t>
            </a:r>
            <a:r>
              <a:rPr lang="en-US" dirty="0" err="1"/>
              <a:t>Thread.sleep</a:t>
            </a:r>
            <a:r>
              <a:rPr lang="en-US" dirty="0"/>
              <a:t>(1);</a:t>
            </a:r>
          </a:p>
          <a:p>
            <a:pPr marL="0" indent="0">
              <a:lnSpc>
                <a:spcPct val="110000"/>
              </a:lnSpc>
              <a:buNone/>
            </a:pPr>
            <a:r>
              <a:rPr lang="en-US" dirty="0"/>
              <a:t>    }</a:t>
            </a:r>
          </a:p>
          <a:p>
            <a:pPr marL="0" indent="0">
              <a:lnSpc>
                <a:spcPct val="110000"/>
              </a:lnSpc>
              <a:buNone/>
            </a:pPr>
            <a:r>
              <a:rPr lang="en-US" dirty="0"/>
              <a:t>}</a:t>
            </a:r>
          </a:p>
        </p:txBody>
      </p:sp>
      <p:sp>
        <p:nvSpPr>
          <p:cNvPr id="5" name="Title 4"/>
          <p:cNvSpPr>
            <a:spLocks noGrp="1"/>
          </p:cNvSpPr>
          <p:nvPr>
            <p:ph type="title"/>
          </p:nvPr>
        </p:nvSpPr>
        <p:spPr/>
        <p:txBody>
          <a:bodyPr/>
          <a:lstStyle/>
          <a:p>
            <a:r>
              <a:rPr lang="en-US" dirty="0" smtClean="0"/>
              <a:t>Worker Threads</a:t>
            </a:r>
            <a:endParaRPr lang="en-US" dirty="0"/>
          </a:p>
        </p:txBody>
      </p:sp>
    </p:spTree>
    <p:extLst>
      <p:ext uri="{BB962C8B-B14F-4D97-AF65-F5344CB8AC3E}">
        <p14:creationId xmlns:p14="http://schemas.microsoft.com/office/powerpoint/2010/main" val="1489670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2"/>
          <p:cNvGrpSpPr/>
          <p:nvPr/>
        </p:nvGrpSpPr>
        <p:grpSpPr>
          <a:xfrm flipH="1">
            <a:off x="6187236" y="2501387"/>
            <a:ext cx="3006910" cy="2958320"/>
            <a:chOff x="808298" y="1844040"/>
            <a:chExt cx="2695314" cy="2651760"/>
          </a:xfrm>
        </p:grpSpPr>
        <p:sp>
          <p:nvSpPr>
            <p:cNvPr id="54" name="Oval 53"/>
            <p:cNvSpPr/>
            <p:nvPr/>
          </p:nvSpPr>
          <p:spPr>
            <a:xfrm>
              <a:off x="851852" y="1844040"/>
              <a:ext cx="2651760" cy="2651760"/>
            </a:xfrm>
            <a:prstGeom prst="ellipse">
              <a:avLst/>
            </a:prstGeom>
            <a:solidFill>
              <a:schemeClr val="accent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grpSp>
          <p:nvGrpSpPr>
            <p:cNvPr id="3" name="Group 68"/>
            <p:cNvGrpSpPr/>
            <p:nvPr/>
          </p:nvGrpSpPr>
          <p:grpSpPr>
            <a:xfrm>
              <a:off x="808298" y="1943100"/>
              <a:ext cx="2151802" cy="2255520"/>
              <a:chOff x="808298" y="1943100"/>
              <a:chExt cx="2151802" cy="2255520"/>
            </a:xfrm>
          </p:grpSpPr>
          <p:sp>
            <p:nvSpPr>
              <p:cNvPr id="56" name="Oval 55"/>
              <p:cNvSpPr/>
              <p:nvPr/>
            </p:nvSpPr>
            <p:spPr>
              <a:xfrm>
                <a:off x="2274300" y="2499360"/>
                <a:ext cx="685800" cy="685800"/>
              </a:xfrm>
              <a:prstGeom prst="ellipse">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57" name="Oval 56"/>
              <p:cNvSpPr/>
              <p:nvPr/>
            </p:nvSpPr>
            <p:spPr>
              <a:xfrm>
                <a:off x="1600778" y="3048000"/>
                <a:ext cx="685800" cy="685800"/>
              </a:xfrm>
              <a:prstGeom prst="ellipse">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58" name="Oval 57"/>
              <p:cNvSpPr/>
              <p:nvPr/>
            </p:nvSpPr>
            <p:spPr>
              <a:xfrm>
                <a:off x="2221722" y="3512820"/>
                <a:ext cx="685800" cy="685800"/>
              </a:xfrm>
              <a:prstGeom prst="ellipse">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59" name="Rectangle 58"/>
              <p:cNvSpPr/>
              <p:nvPr/>
            </p:nvSpPr>
            <p:spPr>
              <a:xfrm>
                <a:off x="1097858" y="2234184"/>
                <a:ext cx="579120" cy="118872"/>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60" name="Oval 59"/>
              <p:cNvSpPr/>
              <p:nvPr/>
            </p:nvSpPr>
            <p:spPr>
              <a:xfrm>
                <a:off x="1636712" y="1943100"/>
                <a:ext cx="685800" cy="685800"/>
              </a:xfrm>
              <a:prstGeom prst="ellipse">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61" name="Rectangle 60"/>
              <p:cNvSpPr/>
              <p:nvPr/>
            </p:nvSpPr>
            <p:spPr>
              <a:xfrm>
                <a:off x="884499" y="2782824"/>
                <a:ext cx="1463040" cy="118872"/>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62" name="Rectangle 61"/>
              <p:cNvSpPr/>
              <p:nvPr/>
            </p:nvSpPr>
            <p:spPr>
              <a:xfrm>
                <a:off x="808298" y="3331464"/>
                <a:ext cx="1005840" cy="118872"/>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63" name="Rectangle 62"/>
              <p:cNvSpPr/>
              <p:nvPr/>
            </p:nvSpPr>
            <p:spPr>
              <a:xfrm>
                <a:off x="991178" y="3834384"/>
                <a:ext cx="1280160" cy="118872"/>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grpSp>
      </p:grpSp>
      <p:grpSp>
        <p:nvGrpSpPr>
          <p:cNvPr id="4" name="Group 63"/>
          <p:cNvGrpSpPr/>
          <p:nvPr/>
        </p:nvGrpSpPr>
        <p:grpSpPr>
          <a:xfrm>
            <a:off x="2991700" y="2501387"/>
            <a:ext cx="3006910" cy="2958320"/>
            <a:chOff x="808298" y="1844040"/>
            <a:chExt cx="2695314" cy="2651760"/>
          </a:xfrm>
        </p:grpSpPr>
        <p:sp>
          <p:nvSpPr>
            <p:cNvPr id="65" name="Oval 64"/>
            <p:cNvSpPr/>
            <p:nvPr/>
          </p:nvSpPr>
          <p:spPr>
            <a:xfrm>
              <a:off x="851852" y="1844040"/>
              <a:ext cx="2651760" cy="2651760"/>
            </a:xfrm>
            <a:prstGeom prst="ellipse">
              <a:avLst/>
            </a:pr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grpSp>
          <p:nvGrpSpPr>
            <p:cNvPr id="5" name="Group 83"/>
            <p:cNvGrpSpPr/>
            <p:nvPr/>
          </p:nvGrpSpPr>
          <p:grpSpPr>
            <a:xfrm>
              <a:off x="808298" y="1943100"/>
              <a:ext cx="2151802" cy="2255520"/>
              <a:chOff x="808298" y="1943100"/>
              <a:chExt cx="2151802" cy="2255520"/>
            </a:xfrm>
          </p:grpSpPr>
          <p:sp>
            <p:nvSpPr>
              <p:cNvPr id="67" name="Oval 66"/>
              <p:cNvSpPr/>
              <p:nvPr/>
            </p:nvSpPr>
            <p:spPr>
              <a:xfrm>
                <a:off x="2274300" y="2499360"/>
                <a:ext cx="685800" cy="685800"/>
              </a:xfrm>
              <a:prstGeom prst="ellipse">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68" name="Oval 67"/>
              <p:cNvSpPr/>
              <p:nvPr/>
            </p:nvSpPr>
            <p:spPr>
              <a:xfrm>
                <a:off x="1600778" y="3048000"/>
                <a:ext cx="685800" cy="685800"/>
              </a:xfrm>
              <a:prstGeom prst="ellipse">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69" name="Oval 68"/>
              <p:cNvSpPr/>
              <p:nvPr/>
            </p:nvSpPr>
            <p:spPr>
              <a:xfrm>
                <a:off x="2221722" y="3512820"/>
                <a:ext cx="685800" cy="685800"/>
              </a:xfrm>
              <a:prstGeom prst="ellipse">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70" name="Rectangle 69"/>
              <p:cNvSpPr/>
              <p:nvPr/>
            </p:nvSpPr>
            <p:spPr>
              <a:xfrm>
                <a:off x="1097858" y="2234184"/>
                <a:ext cx="579120" cy="118872"/>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71" name="Oval 70"/>
              <p:cNvSpPr/>
              <p:nvPr/>
            </p:nvSpPr>
            <p:spPr>
              <a:xfrm>
                <a:off x="1636712" y="1943100"/>
                <a:ext cx="685800" cy="685800"/>
              </a:xfrm>
              <a:prstGeom prst="ellipse">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72" name="Rectangle 71"/>
              <p:cNvSpPr/>
              <p:nvPr/>
            </p:nvSpPr>
            <p:spPr>
              <a:xfrm>
                <a:off x="884499" y="2782824"/>
                <a:ext cx="1463040" cy="118872"/>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73" name="Rectangle 72"/>
              <p:cNvSpPr/>
              <p:nvPr/>
            </p:nvSpPr>
            <p:spPr>
              <a:xfrm>
                <a:off x="808298" y="3331464"/>
                <a:ext cx="1005840" cy="118872"/>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74" name="Rectangle 73"/>
              <p:cNvSpPr/>
              <p:nvPr/>
            </p:nvSpPr>
            <p:spPr>
              <a:xfrm>
                <a:off x="991178" y="3834384"/>
                <a:ext cx="1280160" cy="118872"/>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grpSp>
      </p:grpSp>
      <p:pic>
        <p:nvPicPr>
          <p:cNvPr id="75" name="Picture 74" descr="O_University_clr.bmp"/>
          <p:cNvPicPr>
            <a:picLocks noChangeAspect="1"/>
          </p:cNvPicPr>
          <p:nvPr/>
        </p:nvPicPr>
        <p:blipFill>
          <a:blip r:embed="rId3" cstate="print"/>
          <a:stretch>
            <a:fillRect/>
          </a:stretch>
        </p:blipFill>
        <p:spPr>
          <a:xfrm>
            <a:off x="4529880" y="914400"/>
            <a:ext cx="3162806" cy="1530195"/>
          </a:xfrm>
          <a:prstGeom prst="rect">
            <a:avLst/>
          </a:prstGeom>
        </p:spPr>
      </p:pic>
      <p:sp>
        <p:nvSpPr>
          <p:cNvPr id="77" name="Slide Number Placeholder 6"/>
          <p:cNvSpPr>
            <a:spLocks noGrp="1"/>
          </p:cNvSpPr>
          <p:nvPr>
            <p:ph type="sldNum" sz="quarter" idx="12"/>
          </p:nvPr>
        </p:nvSpPr>
        <p:spPr>
          <a:xfrm>
            <a:off x="11276013" y="6556375"/>
            <a:ext cx="381000" cy="182563"/>
          </a:xfrm>
          <a:prstGeom prst="rect">
            <a:avLst/>
          </a:prstGeom>
        </p:spPr>
        <p:txBody>
          <a:bodyPr/>
          <a:lstStyle/>
          <a:p>
            <a:fld id="{C51EAA63-D034-42AE-91FA-B13B9518C7BE}" type="slidenum">
              <a:rPr lang="en-US" smtClean="0"/>
              <a:pPr/>
              <a:t>3</a:t>
            </a:fld>
            <a:endParaRPr lang="en-US" dirty="0"/>
          </a:p>
        </p:txBody>
      </p:sp>
      <p:sp>
        <p:nvSpPr>
          <p:cNvPr id="78" name="Content Placeholder 13"/>
          <p:cNvSpPr txBox="1">
            <a:spLocks/>
          </p:cNvSpPr>
          <p:nvPr/>
        </p:nvSpPr>
        <p:spPr>
          <a:xfrm>
            <a:off x="98854" y="2450488"/>
            <a:ext cx="2860410" cy="2832412"/>
          </a:xfrm>
          <a:prstGeom prst="rect">
            <a:avLst/>
          </a:prstGeom>
          <a:noFill/>
          <a:ln w="9525">
            <a:noFill/>
            <a:miter lim="800000"/>
            <a:headEnd/>
            <a:tailEnd/>
          </a:ln>
        </p:spPr>
        <p:txBody>
          <a:bodyPr vert="horz" wrap="square" lIns="0" tIns="0" rIns="0" bIns="0" numCol="1" rtlCol="0" anchor="ctr" anchorCtr="0" compatLnSpc="1">
            <a:prstTxWarp prst="textNoShape">
              <a:avLst/>
            </a:prstTxWarp>
            <a:noAutofit/>
          </a:bodyPr>
          <a:lstStyle/>
          <a:p>
            <a:pPr marL="0" marR="0" lvl="0" indent="0" algn="r" defTabSz="914400" rtl="0" eaLnBrk="1" fontAlgn="auto" latinLnBrk="0" hangingPunct="1">
              <a:lnSpc>
                <a:spcPct val="150000"/>
              </a:lnSpc>
              <a:spcBef>
                <a:spcPts val="1200"/>
              </a:spcBef>
              <a:spcAft>
                <a:spcPts val="0"/>
              </a:spcAft>
              <a:buClr>
                <a:schemeClr val="tx1">
                  <a:lumMod val="60000"/>
                  <a:lumOff val="40000"/>
                </a:schemeClr>
              </a:buClr>
              <a:buSzTx/>
              <a:buFont typeface="Arial" panose="020B0604020202020204" pitchFamily="34" charset="0"/>
              <a:buNone/>
              <a:tabLst/>
              <a:defRPr/>
            </a:pPr>
            <a:r>
              <a:rPr kumimoji="0" lang="en-US" sz="2400" b="0" i="0" u="none" strike="noStrike" kern="1200" cap="none" spc="0" normalizeH="0" baseline="0" noProof="0" smtClean="0">
                <a:ln>
                  <a:noFill/>
                </a:ln>
                <a:solidFill>
                  <a:schemeClr val="tx1"/>
                </a:solidFill>
                <a:effectLst/>
                <a:uLnTx/>
                <a:uFillTx/>
                <a:latin typeface="+mn-lt"/>
                <a:ea typeface="+mn-ea"/>
                <a:cs typeface="+mn-cs"/>
              </a:rPr>
              <a:t>Classroom Training</a:t>
            </a:r>
          </a:p>
          <a:p>
            <a:pPr marL="0" marR="0" lvl="0" indent="0" algn="r" defTabSz="914400" rtl="0" eaLnBrk="1" fontAlgn="auto" latinLnBrk="0" hangingPunct="1">
              <a:lnSpc>
                <a:spcPct val="150000"/>
              </a:lnSpc>
              <a:spcBef>
                <a:spcPts val="1200"/>
              </a:spcBef>
              <a:spcAft>
                <a:spcPts val="0"/>
              </a:spcAft>
              <a:buClr>
                <a:schemeClr val="tx1">
                  <a:lumMod val="60000"/>
                  <a:lumOff val="40000"/>
                </a:schemeClr>
              </a:buClr>
              <a:buSzTx/>
              <a:buFont typeface="Arial" panose="020B0604020202020204" pitchFamily="34" charset="0"/>
              <a:buNone/>
              <a:tabLst/>
              <a:defRPr/>
            </a:pPr>
            <a:r>
              <a:rPr kumimoji="0" lang="en-US" sz="2400" b="0" i="0" u="none" strike="noStrike" kern="1200" cap="none" spc="0" normalizeH="0" baseline="0" noProof="0" smtClean="0">
                <a:ln>
                  <a:noFill/>
                </a:ln>
                <a:solidFill>
                  <a:schemeClr val="tx1"/>
                </a:solidFill>
                <a:effectLst/>
                <a:uLnTx/>
                <a:uFillTx/>
                <a:latin typeface="+mn-lt"/>
                <a:ea typeface="+mn-ea"/>
                <a:cs typeface="+mn-cs"/>
              </a:rPr>
              <a:t>Learning Subscription</a:t>
            </a:r>
          </a:p>
          <a:p>
            <a:pPr marL="0" marR="0" lvl="0" indent="0" algn="r" defTabSz="914400" rtl="0" eaLnBrk="1" fontAlgn="auto" latinLnBrk="0" hangingPunct="1">
              <a:lnSpc>
                <a:spcPct val="150000"/>
              </a:lnSpc>
              <a:spcBef>
                <a:spcPts val="1200"/>
              </a:spcBef>
              <a:spcAft>
                <a:spcPts val="0"/>
              </a:spcAft>
              <a:buClr>
                <a:schemeClr val="tx1">
                  <a:lumMod val="60000"/>
                  <a:lumOff val="40000"/>
                </a:schemeClr>
              </a:buClr>
              <a:buSzTx/>
              <a:buFont typeface="Arial" panose="020B0604020202020204" pitchFamily="34" charset="0"/>
              <a:buNone/>
              <a:tabLst/>
              <a:defRPr/>
            </a:pPr>
            <a:r>
              <a:rPr kumimoji="0" lang="en-US" sz="2400" b="0" i="0" u="none" strike="noStrike" kern="1200" cap="none" spc="0" normalizeH="0" baseline="0" noProof="0" smtClean="0">
                <a:ln>
                  <a:noFill/>
                </a:ln>
                <a:solidFill>
                  <a:schemeClr val="tx1"/>
                </a:solidFill>
                <a:effectLst/>
                <a:uLnTx/>
                <a:uFillTx/>
                <a:latin typeface="+mn-lt"/>
                <a:ea typeface="+mn-ea"/>
                <a:cs typeface="+mn-cs"/>
              </a:rPr>
              <a:t>Live Virtual Class</a:t>
            </a:r>
          </a:p>
          <a:p>
            <a:pPr marL="0" marR="0" lvl="0" indent="0" algn="r" defTabSz="914400" rtl="0" eaLnBrk="1" fontAlgn="auto" latinLnBrk="0" hangingPunct="1">
              <a:lnSpc>
                <a:spcPct val="150000"/>
              </a:lnSpc>
              <a:spcBef>
                <a:spcPts val="1200"/>
              </a:spcBef>
              <a:spcAft>
                <a:spcPts val="0"/>
              </a:spcAft>
              <a:buClr>
                <a:schemeClr val="tx1">
                  <a:lumMod val="60000"/>
                  <a:lumOff val="40000"/>
                </a:schemeClr>
              </a:buClr>
              <a:buSzTx/>
              <a:buFont typeface="Arial" panose="020B0604020202020204" pitchFamily="34" charset="0"/>
              <a:buNone/>
              <a:tabLst/>
              <a:defRPr/>
            </a:pPr>
            <a:r>
              <a:rPr kumimoji="0" lang="en-US" sz="2400" b="0" i="0" u="none" strike="noStrike" kern="1200" cap="none" spc="0" normalizeH="0" baseline="0" noProof="0" smtClean="0">
                <a:ln>
                  <a:noFill/>
                </a:ln>
                <a:solidFill>
                  <a:schemeClr val="tx1"/>
                </a:solidFill>
                <a:effectLst/>
                <a:uLnTx/>
                <a:uFillTx/>
                <a:latin typeface="+mn-lt"/>
                <a:ea typeface="+mn-ea"/>
                <a:cs typeface="+mn-cs"/>
              </a:rPr>
              <a:t>Training On Demand</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79" name="Title 7"/>
          <p:cNvSpPr txBox="1">
            <a:spLocks/>
          </p:cNvSpPr>
          <p:nvPr/>
        </p:nvSpPr>
        <p:spPr>
          <a:xfrm>
            <a:off x="684212" y="533400"/>
            <a:ext cx="10821988" cy="533400"/>
          </a:xfrm>
          <a:prstGeom prst="rect">
            <a:avLst/>
          </a:prstGeom>
        </p:spPr>
        <p:txBody>
          <a:bodyPr vert="horz" lIns="0" tIns="0" rIns="0" bIns="0" rtlCol="0" anchor="b">
            <a:noAutofit/>
          </a:bodyPr>
          <a:lstStyle/>
          <a:p>
            <a:pPr marL="0" marR="0" lvl="0" indent="0" algn="ctr" defTabSz="914400" rtl="0" eaLnBrk="1" fontAlgn="auto" latinLnBrk="0" hangingPunct="1">
              <a:lnSpc>
                <a:spcPct val="80000"/>
              </a:lnSpc>
              <a:spcBef>
                <a:spcPct val="0"/>
              </a:spcBef>
              <a:spcAft>
                <a:spcPts val="0"/>
              </a:spcAft>
              <a:buClrTx/>
              <a:buSzTx/>
              <a:buFontTx/>
              <a:buNone/>
              <a:tabLst/>
              <a:defRPr/>
            </a:pPr>
            <a:r>
              <a:rPr kumimoji="0" lang="en-US" sz="4400" b="1" i="0" u="none" strike="noStrike" kern="1200" cap="none" spc="0" normalizeH="0" baseline="0" noProof="0" smtClean="0">
                <a:ln>
                  <a:noFill/>
                </a:ln>
                <a:solidFill>
                  <a:schemeClr val="tx1"/>
                </a:solidFill>
                <a:effectLst/>
                <a:uLnTx/>
                <a:uFillTx/>
                <a:latin typeface="+mj-lt"/>
                <a:ea typeface="+mj-ea"/>
                <a:cs typeface="+mj-cs"/>
              </a:rPr>
              <a:t>Keep Learning with Oracle University</a:t>
            </a:r>
            <a:endParaRPr kumimoji="0" lang="en-US" sz="4400" b="1" i="0" u="none" strike="noStrike" kern="1200" cap="none" spc="0" normalizeH="0" baseline="0" noProof="0" dirty="0">
              <a:ln>
                <a:noFill/>
              </a:ln>
              <a:solidFill>
                <a:schemeClr val="tx1"/>
              </a:solidFill>
              <a:effectLst/>
              <a:uLnTx/>
              <a:uFillTx/>
              <a:latin typeface="+mj-lt"/>
              <a:ea typeface="+mj-ea"/>
              <a:cs typeface="+mj-cs"/>
            </a:endParaRPr>
          </a:p>
        </p:txBody>
      </p:sp>
      <p:pic>
        <p:nvPicPr>
          <p:cNvPr id="80" name="Content Placeholder 19" descr="ic-Traininig-red.png"/>
          <p:cNvPicPr>
            <a:picLocks noChangeAspect="1"/>
          </p:cNvPicPr>
          <p:nvPr/>
        </p:nvPicPr>
        <p:blipFill>
          <a:blip r:embed="rId4" cstate="print"/>
          <a:stretch>
            <a:fillRect/>
          </a:stretch>
        </p:blipFill>
        <p:spPr>
          <a:xfrm>
            <a:off x="3886070" y="2605814"/>
            <a:ext cx="797552" cy="797552"/>
          </a:xfrm>
          <a:prstGeom prst="rect">
            <a:avLst/>
          </a:prstGeom>
        </p:spPr>
      </p:pic>
      <p:pic>
        <p:nvPicPr>
          <p:cNvPr id="81" name="Content Placeholder 21" descr="LVC.png"/>
          <p:cNvPicPr>
            <a:picLocks noChangeAspect="1"/>
          </p:cNvPicPr>
          <p:nvPr/>
        </p:nvPicPr>
        <p:blipFill>
          <a:blip r:embed="rId5" cstate="print"/>
          <a:stretch>
            <a:fillRect/>
          </a:stretch>
        </p:blipFill>
        <p:spPr>
          <a:xfrm>
            <a:off x="3866208" y="3825439"/>
            <a:ext cx="792141" cy="792141"/>
          </a:xfrm>
          <a:prstGeom prst="rect">
            <a:avLst/>
          </a:prstGeom>
        </p:spPr>
      </p:pic>
      <p:grpSp>
        <p:nvGrpSpPr>
          <p:cNvPr id="6" name="Group 19"/>
          <p:cNvGrpSpPr/>
          <p:nvPr/>
        </p:nvGrpSpPr>
        <p:grpSpPr>
          <a:xfrm>
            <a:off x="4559955" y="4363109"/>
            <a:ext cx="792140" cy="792140"/>
            <a:chOff x="6018216" y="1371599"/>
            <a:chExt cx="2362201" cy="2362202"/>
          </a:xfrm>
        </p:grpSpPr>
        <p:pic>
          <p:nvPicPr>
            <p:cNvPr id="83" name="Picture 82" descr="ic-IT_Administration-red.png"/>
            <p:cNvPicPr>
              <a:picLocks noChangeAspect="1"/>
            </p:cNvPicPr>
            <p:nvPr/>
          </p:nvPicPr>
          <p:blipFill>
            <a:blip r:embed="rId6" cstate="print"/>
            <a:stretch>
              <a:fillRect/>
            </a:stretch>
          </p:blipFill>
          <p:spPr>
            <a:xfrm>
              <a:off x="6018216" y="1371599"/>
              <a:ext cx="2362201" cy="2362202"/>
            </a:xfrm>
            <a:prstGeom prst="rect">
              <a:avLst/>
            </a:prstGeom>
          </p:spPr>
        </p:pic>
        <p:sp>
          <p:nvSpPr>
            <p:cNvPr id="84" name="Rectangle 83"/>
            <p:cNvSpPr/>
            <p:nvPr/>
          </p:nvSpPr>
          <p:spPr>
            <a:xfrm>
              <a:off x="6856415" y="2133600"/>
              <a:ext cx="762001" cy="609601"/>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p>
          </p:txBody>
        </p:sp>
        <p:sp>
          <p:nvSpPr>
            <p:cNvPr id="85" name="Isosceles Triangle 84"/>
            <p:cNvSpPr>
              <a:spLocks noChangeAspect="1"/>
            </p:cNvSpPr>
            <p:nvPr/>
          </p:nvSpPr>
          <p:spPr>
            <a:xfrm rot="5400000">
              <a:off x="7117950" y="2311990"/>
              <a:ext cx="308609" cy="257176"/>
            </a:xfrm>
            <a:prstGeom prst="triangle">
              <a:avLst/>
            </a:pr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p>
          </p:txBody>
        </p:sp>
        <p:sp>
          <p:nvSpPr>
            <p:cNvPr id="86" name="Oval 85"/>
            <p:cNvSpPr>
              <a:spLocks noChangeAspect="1"/>
            </p:cNvSpPr>
            <p:nvPr/>
          </p:nvSpPr>
          <p:spPr>
            <a:xfrm>
              <a:off x="6912203" y="2166259"/>
              <a:ext cx="548639" cy="548639"/>
            </a:xfrm>
            <a:prstGeom prst="ellipse">
              <a:avLst/>
            </a:prstGeom>
            <a:no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p>
          </p:txBody>
        </p:sp>
      </p:grpSp>
      <p:grpSp>
        <p:nvGrpSpPr>
          <p:cNvPr id="7" name="Group 30"/>
          <p:cNvGrpSpPr/>
          <p:nvPr/>
        </p:nvGrpSpPr>
        <p:grpSpPr>
          <a:xfrm>
            <a:off x="4605986" y="3331717"/>
            <a:ext cx="834574" cy="834574"/>
            <a:chOff x="6323010" y="4103914"/>
            <a:chExt cx="1948540" cy="1948540"/>
          </a:xfrm>
        </p:grpSpPr>
        <p:pic>
          <p:nvPicPr>
            <p:cNvPr id="88" name="Picture 87" descr="Tablet.png"/>
            <p:cNvPicPr>
              <a:picLocks noChangeAspect="1"/>
            </p:cNvPicPr>
            <p:nvPr/>
          </p:nvPicPr>
          <p:blipFill>
            <a:blip r:embed="rId7" cstate="print"/>
            <a:stretch>
              <a:fillRect/>
            </a:stretch>
          </p:blipFill>
          <p:spPr>
            <a:xfrm>
              <a:off x="6323010" y="4103914"/>
              <a:ext cx="1948540" cy="1948540"/>
            </a:xfrm>
            <a:prstGeom prst="rect">
              <a:avLst/>
            </a:prstGeom>
          </p:spPr>
        </p:pic>
        <p:pic>
          <p:nvPicPr>
            <p:cNvPr id="89" name="Picture 88" descr="learning_streams.png"/>
            <p:cNvPicPr>
              <a:picLocks noChangeAspect="1"/>
            </p:cNvPicPr>
            <p:nvPr/>
          </p:nvPicPr>
          <p:blipFill>
            <a:blip r:embed="rId8" cstate="print"/>
            <a:stretch>
              <a:fillRect/>
            </a:stretch>
          </p:blipFill>
          <p:spPr>
            <a:xfrm>
              <a:off x="6942756" y="4560369"/>
              <a:ext cx="679680" cy="461212"/>
            </a:xfrm>
            <a:prstGeom prst="rect">
              <a:avLst/>
            </a:prstGeom>
          </p:spPr>
        </p:pic>
      </p:grpSp>
      <p:sp>
        <p:nvSpPr>
          <p:cNvPr id="90" name="Content Placeholder 13"/>
          <p:cNvSpPr txBox="1">
            <a:spLocks/>
          </p:cNvSpPr>
          <p:nvPr/>
        </p:nvSpPr>
        <p:spPr>
          <a:xfrm>
            <a:off x="3766937" y="5943600"/>
            <a:ext cx="4648200" cy="457199"/>
          </a:xfrm>
          <a:prstGeom prst="rect">
            <a:avLst/>
          </a:prstGeom>
        </p:spPr>
        <p:txBody>
          <a:bodyPr vert="horz" lIns="0" tIns="0" rIns="0" bIns="0" rtlCol="0">
            <a:noAutofit/>
          </a:bodyPr>
          <a:lstStyle/>
          <a:p>
            <a:pPr marL="403225" lvl="0" indent="-403225" algn="ctr">
              <a:lnSpc>
                <a:spcPct val="90000"/>
              </a:lnSpc>
              <a:spcBef>
                <a:spcPts val="1200"/>
              </a:spcBef>
              <a:buClr>
                <a:schemeClr val="tx1">
                  <a:lumMod val="60000"/>
                  <a:lumOff val="40000"/>
                </a:schemeClr>
              </a:buClr>
            </a:pPr>
            <a:r>
              <a:rPr lang="en-US" sz="3600" b="1" dirty="0" smtClean="0">
                <a:solidFill>
                  <a:schemeClr val="tx2"/>
                </a:solidFill>
                <a:latin typeface="+mn-lt"/>
              </a:rPr>
              <a:t>education.oracle.com</a:t>
            </a:r>
          </a:p>
        </p:txBody>
      </p:sp>
      <p:sp>
        <p:nvSpPr>
          <p:cNvPr id="91" name="Content Placeholder 13"/>
          <p:cNvSpPr txBox="1">
            <a:spLocks/>
          </p:cNvSpPr>
          <p:nvPr/>
        </p:nvSpPr>
        <p:spPr bwMode="auto">
          <a:xfrm>
            <a:off x="9194146" y="2321026"/>
            <a:ext cx="2996267" cy="3091337"/>
          </a:xfrm>
          <a:prstGeom prst="rect">
            <a:avLst/>
          </a:prstGeom>
          <a:noFill/>
          <a:ln w="9525">
            <a:noFill/>
            <a:miter lim="800000"/>
            <a:headEnd/>
            <a:tailEnd/>
          </a:ln>
        </p:spPr>
        <p:txBody>
          <a:bodyPr vert="horz" wrap="square" lIns="0" tIns="0" rIns="0" bIns="0" numCol="1" anchor="ctr" anchorCtr="0" compatLnSpc="1">
            <a:prstTxWarp prst="textNoShape">
              <a:avLst/>
            </a:prstTxWarp>
            <a:noAutofit/>
          </a:bodyPr>
          <a:lstStyle/>
          <a:p>
            <a:pPr lvl="0">
              <a:lnSpc>
                <a:spcPct val="150000"/>
              </a:lnSpc>
              <a:spcBef>
                <a:spcPts val="1200"/>
              </a:spcBef>
              <a:buClr>
                <a:srgbClr val="9F9F9F"/>
              </a:buClr>
            </a:pPr>
            <a:r>
              <a:rPr lang="en-US" sz="2400" dirty="0" smtClean="0">
                <a:latin typeface="+mn-lt"/>
                <a:cs typeface="+mn-cs"/>
              </a:rPr>
              <a:t>Cloud</a:t>
            </a:r>
          </a:p>
          <a:p>
            <a:pPr lvl="0">
              <a:lnSpc>
                <a:spcPct val="150000"/>
              </a:lnSpc>
              <a:spcBef>
                <a:spcPts val="1200"/>
              </a:spcBef>
              <a:buClr>
                <a:srgbClr val="9F9F9F"/>
              </a:buClr>
            </a:pPr>
            <a:r>
              <a:rPr lang="en-US" sz="2400" dirty="0" smtClean="0">
                <a:latin typeface="+mn-lt"/>
                <a:cs typeface="+mn-cs"/>
              </a:rPr>
              <a:t>Technology</a:t>
            </a:r>
          </a:p>
          <a:p>
            <a:pPr lvl="0">
              <a:lnSpc>
                <a:spcPct val="150000"/>
              </a:lnSpc>
              <a:spcBef>
                <a:spcPts val="1200"/>
              </a:spcBef>
              <a:buClr>
                <a:srgbClr val="9F9F9F"/>
              </a:buClr>
            </a:pPr>
            <a:r>
              <a:rPr lang="en-US" sz="2400" dirty="0" smtClean="0">
                <a:latin typeface="+mn-lt"/>
                <a:cs typeface="+mn-cs"/>
              </a:rPr>
              <a:t>Applications</a:t>
            </a:r>
          </a:p>
          <a:p>
            <a:pPr lvl="0">
              <a:lnSpc>
                <a:spcPct val="150000"/>
              </a:lnSpc>
              <a:spcBef>
                <a:spcPts val="1200"/>
              </a:spcBef>
              <a:buClr>
                <a:srgbClr val="9F9F9F"/>
              </a:buClr>
            </a:pPr>
            <a:r>
              <a:rPr lang="en-US" sz="2400" dirty="0" smtClean="0">
                <a:latin typeface="+mn-lt"/>
                <a:cs typeface="+mn-cs"/>
              </a:rPr>
              <a:t>Industries</a:t>
            </a:r>
          </a:p>
        </p:txBody>
      </p:sp>
      <p:pic>
        <p:nvPicPr>
          <p:cNvPr id="92" name="Picture 2"/>
          <p:cNvPicPr>
            <a:picLocks noChangeAspect="1" noChangeArrowheads="1"/>
          </p:cNvPicPr>
          <p:nvPr/>
        </p:nvPicPr>
        <p:blipFill rotWithShape="1">
          <a:blip r:embed="rId9" cstate="print">
            <a:duotone>
              <a:schemeClr val="accent2">
                <a:shade val="45000"/>
                <a:satMod val="135000"/>
              </a:schemeClr>
              <a:prstClr val="white"/>
            </a:duotone>
          </a:blip>
          <a:srcRect l="3859" t="6941" r="7926" b="12805"/>
          <a:stretch/>
        </p:blipFill>
        <p:spPr bwMode="auto">
          <a:xfrm>
            <a:off x="7581702" y="2790172"/>
            <a:ext cx="611436" cy="360123"/>
          </a:xfrm>
          <a:prstGeom prst="rect">
            <a:avLst/>
          </a:prstGeom>
          <a:solidFill>
            <a:schemeClr val="accent2"/>
          </a:solidFill>
          <a:ln w="9525">
            <a:noFill/>
            <a:miter lim="800000"/>
            <a:headEnd/>
            <a:tailEnd/>
          </a:ln>
        </p:spPr>
      </p:pic>
      <p:pic>
        <p:nvPicPr>
          <p:cNvPr id="93" name="Picture 3"/>
          <p:cNvPicPr>
            <a:picLocks noChangeAspect="1" noChangeArrowheads="1"/>
          </p:cNvPicPr>
          <p:nvPr/>
        </p:nvPicPr>
        <p:blipFill>
          <a:blip r:embed="rId10" cstate="print">
            <a:duotone>
              <a:schemeClr val="accent2">
                <a:shade val="45000"/>
                <a:satMod val="135000"/>
              </a:schemeClr>
              <a:prstClr val="white"/>
            </a:duotone>
          </a:blip>
          <a:srcRect/>
          <a:stretch>
            <a:fillRect/>
          </a:stretch>
        </p:blipFill>
        <p:spPr bwMode="auto">
          <a:xfrm>
            <a:off x="6924621" y="3377826"/>
            <a:ext cx="495087" cy="466706"/>
          </a:xfrm>
          <a:prstGeom prst="rect">
            <a:avLst/>
          </a:prstGeom>
          <a:solidFill>
            <a:schemeClr val="accent2"/>
          </a:solidFill>
          <a:ln w="9525">
            <a:noFill/>
            <a:miter lim="800000"/>
            <a:headEnd/>
            <a:tailEnd/>
          </a:ln>
        </p:spPr>
      </p:pic>
      <p:pic>
        <p:nvPicPr>
          <p:cNvPr id="94" name="Picture 4"/>
          <p:cNvPicPr>
            <a:picLocks noChangeAspect="1" noChangeArrowheads="1"/>
          </p:cNvPicPr>
          <p:nvPr/>
        </p:nvPicPr>
        <p:blipFill>
          <a:blip r:embed="rId11" cstate="print">
            <a:duotone>
              <a:schemeClr val="accent2">
                <a:shade val="45000"/>
                <a:satMod val="135000"/>
              </a:schemeClr>
              <a:prstClr val="white"/>
            </a:duotone>
          </a:blip>
          <a:srcRect/>
          <a:stretch>
            <a:fillRect/>
          </a:stretch>
        </p:blipFill>
        <p:spPr bwMode="auto">
          <a:xfrm>
            <a:off x="7668502" y="3959257"/>
            <a:ext cx="518012" cy="535632"/>
          </a:xfrm>
          <a:prstGeom prst="rect">
            <a:avLst/>
          </a:prstGeom>
          <a:solidFill>
            <a:schemeClr val="accent2"/>
          </a:solidFill>
          <a:ln w="9525">
            <a:noFill/>
            <a:miter lim="800000"/>
            <a:headEnd/>
            <a:tailEnd/>
          </a:ln>
        </p:spPr>
      </p:pic>
      <p:pic>
        <p:nvPicPr>
          <p:cNvPr id="95" name="Picture 5"/>
          <p:cNvPicPr>
            <a:picLocks noChangeAspect="1" noChangeArrowheads="1"/>
          </p:cNvPicPr>
          <p:nvPr/>
        </p:nvPicPr>
        <p:blipFill>
          <a:blip r:embed="rId12" cstate="print">
            <a:duotone>
              <a:schemeClr val="accent2">
                <a:shade val="45000"/>
                <a:satMod val="135000"/>
              </a:schemeClr>
              <a:prstClr val="white"/>
            </a:duotone>
          </a:blip>
          <a:srcRect/>
          <a:stretch>
            <a:fillRect/>
          </a:stretch>
        </p:blipFill>
        <p:spPr bwMode="auto">
          <a:xfrm>
            <a:off x="6963348" y="4501017"/>
            <a:ext cx="523007" cy="509153"/>
          </a:xfrm>
          <a:prstGeom prst="rect">
            <a:avLst/>
          </a:prstGeom>
          <a:solidFill>
            <a:schemeClr val="accent2"/>
          </a:solidFill>
          <a:ln w="9525">
            <a:noFill/>
            <a:miter lim="800000"/>
            <a:headEnd/>
            <a:tailEnd/>
          </a:ln>
        </p:spPr>
      </p:pic>
    </p:spTree>
    <p:extLst>
      <p:ext uri="{BB962C8B-B14F-4D97-AF65-F5344CB8AC3E}">
        <p14:creationId xmlns:p14="http://schemas.microsoft.com/office/powerpoint/2010/main" val="2662322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 Agenda</a:t>
            </a:r>
            <a:endParaRPr lang="en-US" dirty="0"/>
          </a:p>
        </p:txBody>
      </p:sp>
      <p:sp>
        <p:nvSpPr>
          <p:cNvPr id="3" name="Content Placeholder 2"/>
          <p:cNvSpPr>
            <a:spLocks noGrp="1"/>
          </p:cNvSpPr>
          <p:nvPr>
            <p:ph idx="13"/>
          </p:nvPr>
        </p:nvSpPr>
        <p:spPr/>
        <p:txBody>
          <a:bodyPr/>
          <a:lstStyle/>
          <a:p>
            <a:r>
              <a:rPr lang="en-US" dirty="0" smtClean="0">
                <a:solidFill>
                  <a:schemeClr val="bg1">
                    <a:lumMod val="75000"/>
                  </a:schemeClr>
                </a:solidFill>
              </a:rPr>
              <a:t>Engines</a:t>
            </a:r>
            <a:r>
              <a:rPr lang="en-US" dirty="0">
                <a:solidFill>
                  <a:schemeClr val="bg1">
                    <a:lumMod val="75000"/>
                  </a:schemeClr>
                </a:solidFill>
              </a:rPr>
              <a:t>, </a:t>
            </a:r>
            <a:r>
              <a:rPr lang="en-US" dirty="0" err="1">
                <a:solidFill>
                  <a:schemeClr val="bg1">
                    <a:lumMod val="75000"/>
                  </a:schemeClr>
                </a:solidFill>
              </a:rPr>
              <a:t>Globals</a:t>
            </a:r>
            <a:r>
              <a:rPr lang="en-US" dirty="0">
                <a:solidFill>
                  <a:schemeClr val="bg1">
                    <a:lumMod val="75000"/>
                  </a:schemeClr>
                </a:solidFill>
              </a:rPr>
              <a:t>, Context, Bindings and Multithreading</a:t>
            </a:r>
          </a:p>
          <a:p>
            <a:r>
              <a:rPr lang="en-US" dirty="0" smtClean="0"/>
              <a:t>Java Lambdas</a:t>
            </a:r>
            <a:endParaRPr lang="en-US" dirty="0">
              <a:solidFill>
                <a:srgbClr val="5F5F5F"/>
              </a:solidFill>
            </a:endParaRPr>
          </a:p>
          <a:p>
            <a:r>
              <a:rPr lang="en-US" dirty="0" err="1">
                <a:solidFill>
                  <a:schemeClr val="bg1">
                    <a:lumMod val="75000"/>
                  </a:schemeClr>
                </a:solidFill>
              </a:rPr>
              <a:t>Javascript</a:t>
            </a:r>
            <a:r>
              <a:rPr lang="en-US" dirty="0">
                <a:solidFill>
                  <a:schemeClr val="bg1">
                    <a:lumMod val="75000"/>
                  </a:schemeClr>
                </a:solidFill>
              </a:rPr>
              <a:t> Parsing</a:t>
            </a:r>
          </a:p>
          <a:p>
            <a:r>
              <a:rPr lang="en-US" dirty="0">
                <a:solidFill>
                  <a:schemeClr val="bg1">
                    <a:lumMod val="75000"/>
                  </a:schemeClr>
                </a:solidFill>
              </a:rPr>
              <a:t>$EXEC</a:t>
            </a:r>
          </a:p>
          <a:p>
            <a:r>
              <a:rPr lang="en-US" dirty="0" smtClean="0">
                <a:solidFill>
                  <a:schemeClr val="bg1">
                    <a:lumMod val="75000"/>
                  </a:schemeClr>
                </a:solidFill>
              </a:rPr>
              <a:t>Security</a:t>
            </a:r>
          </a:p>
          <a:p>
            <a:r>
              <a:rPr lang="en-US" dirty="0">
                <a:solidFill>
                  <a:schemeClr val="bg1">
                    <a:lumMod val="75000"/>
                  </a:schemeClr>
                </a:solidFill>
              </a:rPr>
              <a:t>jjs as a </a:t>
            </a:r>
            <a:r>
              <a:rPr lang="en-US" dirty="0" smtClean="0">
                <a:solidFill>
                  <a:schemeClr val="bg1">
                    <a:lumMod val="75000"/>
                  </a:schemeClr>
                </a:solidFill>
              </a:rPr>
              <a:t>REPL</a:t>
            </a:r>
            <a:endParaRPr lang="en-US" dirty="0">
              <a:solidFill>
                <a:schemeClr val="bg1">
                  <a:lumMod val="75000"/>
                </a:schemeClr>
              </a:solidFill>
            </a:endParaRPr>
          </a:p>
        </p:txBody>
      </p:sp>
      <p:sp>
        <p:nvSpPr>
          <p:cNvPr id="16" name="Pentagon 15"/>
          <p:cNvSpPr/>
          <p:nvPr/>
        </p:nvSpPr>
        <p:spPr>
          <a:xfrm>
            <a:off x="2186329" y="1981200"/>
            <a:ext cx="457200" cy="320040"/>
          </a:xfrm>
          <a:prstGeom prst="homePlate">
            <a:avLst/>
          </a:prstGeom>
          <a:solidFill>
            <a:schemeClr val="bg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a:solidFill>
                  <a:schemeClr val="bg1"/>
                </a:solidFill>
              </a:rPr>
              <a:t>1</a:t>
            </a:r>
          </a:p>
        </p:txBody>
      </p:sp>
      <p:sp>
        <p:nvSpPr>
          <p:cNvPr id="17" name="Pentagon 16"/>
          <p:cNvSpPr/>
          <p:nvPr/>
        </p:nvSpPr>
        <p:spPr>
          <a:xfrm>
            <a:off x="2186329" y="2677477"/>
            <a:ext cx="457200" cy="320040"/>
          </a:xfrm>
          <a:prstGeom prst="homePlate">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dirty="0" smtClean="0">
                <a:solidFill>
                  <a:schemeClr val="bg1"/>
                </a:solidFill>
              </a:rPr>
              <a:t>2</a:t>
            </a:r>
          </a:p>
        </p:txBody>
      </p:sp>
      <p:sp>
        <p:nvSpPr>
          <p:cNvPr id="18" name="Pentagon 17"/>
          <p:cNvSpPr/>
          <p:nvPr/>
        </p:nvSpPr>
        <p:spPr>
          <a:xfrm>
            <a:off x="2186329" y="3373754"/>
            <a:ext cx="457200" cy="320040"/>
          </a:xfrm>
          <a:prstGeom prst="homePlate">
            <a:avLst/>
          </a:prstGeom>
          <a:solidFill>
            <a:schemeClr val="bg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dirty="0">
                <a:solidFill>
                  <a:schemeClr val="bg1"/>
                </a:solidFill>
              </a:rPr>
              <a:t>3</a:t>
            </a:r>
          </a:p>
        </p:txBody>
      </p:sp>
      <p:sp>
        <p:nvSpPr>
          <p:cNvPr id="19" name="Pentagon 18"/>
          <p:cNvSpPr/>
          <p:nvPr/>
        </p:nvSpPr>
        <p:spPr>
          <a:xfrm>
            <a:off x="2186329" y="4070031"/>
            <a:ext cx="457200" cy="320040"/>
          </a:xfrm>
          <a:prstGeom prst="homePlate">
            <a:avLst/>
          </a:prstGeom>
          <a:solidFill>
            <a:schemeClr val="bg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a:solidFill>
                  <a:schemeClr val="bg1"/>
                </a:solidFill>
              </a:rPr>
              <a:t>4</a:t>
            </a:r>
          </a:p>
        </p:txBody>
      </p:sp>
      <p:sp>
        <p:nvSpPr>
          <p:cNvPr id="20" name="Pentagon 19"/>
          <p:cNvSpPr/>
          <p:nvPr/>
        </p:nvSpPr>
        <p:spPr>
          <a:xfrm>
            <a:off x="2186329" y="4766310"/>
            <a:ext cx="457200" cy="320040"/>
          </a:xfrm>
          <a:prstGeom prst="homePlate">
            <a:avLst/>
          </a:prstGeom>
          <a:solidFill>
            <a:schemeClr val="bg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a:solidFill>
                  <a:schemeClr val="bg1"/>
                </a:solidFill>
              </a:rPr>
              <a:t>5</a:t>
            </a:r>
          </a:p>
        </p:txBody>
      </p:sp>
      <p:sp>
        <p:nvSpPr>
          <p:cNvPr id="5" name="Slide Number Placeholder 4"/>
          <p:cNvSpPr>
            <a:spLocks noGrp="1"/>
          </p:cNvSpPr>
          <p:nvPr>
            <p:ph type="sldNum" sz="quarter" idx="12"/>
          </p:nvPr>
        </p:nvSpPr>
        <p:spPr/>
        <p:txBody>
          <a:bodyPr/>
          <a:lstStyle/>
          <a:p>
            <a:fld id="{C51EAA63-D034-42AE-91FA-B13B9518C7BE}" type="slidenum">
              <a:rPr lang="en-US" smtClean="0"/>
              <a:pPr/>
              <a:t>30</a:t>
            </a:fld>
            <a:endParaRPr lang="en-US"/>
          </a:p>
        </p:txBody>
      </p:sp>
      <p:sp>
        <p:nvSpPr>
          <p:cNvPr id="10" name="Pentagon 9"/>
          <p:cNvSpPr/>
          <p:nvPr/>
        </p:nvSpPr>
        <p:spPr>
          <a:xfrm>
            <a:off x="2201023" y="5454192"/>
            <a:ext cx="457200" cy="320040"/>
          </a:xfrm>
          <a:prstGeom prst="homePlate">
            <a:avLst/>
          </a:prstGeom>
          <a:solidFill>
            <a:schemeClr val="bg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dirty="0" smtClean="0">
                <a:solidFill>
                  <a:schemeClr val="bg1"/>
                </a:solidFill>
              </a:rPr>
              <a:t>6</a:t>
            </a:r>
          </a:p>
        </p:txBody>
      </p:sp>
    </p:spTree>
    <p:extLst>
      <p:ext uri="{BB962C8B-B14F-4D97-AF65-F5344CB8AC3E}">
        <p14:creationId xmlns:p14="http://schemas.microsoft.com/office/powerpoint/2010/main" val="1908268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JavaScript Lambdas</a:t>
            </a:r>
          </a:p>
        </p:txBody>
      </p:sp>
      <p:sp>
        <p:nvSpPr>
          <p:cNvPr id="3" name="Content Placeholder 2"/>
          <p:cNvSpPr>
            <a:spLocks noGrp="1"/>
          </p:cNvSpPr>
          <p:nvPr>
            <p:ph idx="1"/>
          </p:nvPr>
        </p:nvSpPr>
        <p:spPr/>
        <p:txBody>
          <a:bodyPr/>
          <a:lstStyle/>
          <a:p>
            <a:pPr marL="0" indent="0">
              <a:lnSpc>
                <a:spcPct val="80000"/>
              </a:lnSpc>
              <a:buNone/>
            </a:pPr>
            <a:r>
              <a:rPr lang="en-US" sz="1800" dirty="0">
                <a:latin typeface="Consolas"/>
                <a:cs typeface="Consolas"/>
              </a:rPr>
              <a:t>["bear", "duck", "epsilon", "car", "apple"]</a:t>
            </a:r>
          </a:p>
          <a:p>
            <a:pPr marL="0" indent="0">
              <a:lnSpc>
                <a:spcPct val="80000"/>
              </a:lnSpc>
              <a:buNone/>
            </a:pPr>
            <a:r>
              <a:rPr lang="en-US" sz="1800" dirty="0">
                <a:latin typeface="Consolas"/>
                <a:cs typeface="Consolas"/>
              </a:rPr>
              <a:t>.</a:t>
            </a:r>
            <a:r>
              <a:rPr lang="en-US" sz="1800" b="1" dirty="0">
                <a:latin typeface="Consolas"/>
                <a:cs typeface="Consolas"/>
              </a:rPr>
              <a:t>sort</a:t>
            </a:r>
            <a:r>
              <a:rPr lang="en-US" sz="1800" dirty="0">
                <a:latin typeface="Consolas"/>
                <a:cs typeface="Consolas"/>
              </a:rPr>
              <a:t>(function(a, b) {</a:t>
            </a:r>
          </a:p>
          <a:p>
            <a:pPr marL="0" indent="0">
              <a:lnSpc>
                <a:spcPct val="80000"/>
              </a:lnSpc>
              <a:buNone/>
            </a:pPr>
            <a:r>
              <a:rPr lang="en-US" sz="1800" dirty="0">
                <a:latin typeface="Consolas"/>
                <a:cs typeface="Consolas"/>
              </a:rPr>
              <a:t>    if (a &gt; b) return 1;</a:t>
            </a:r>
          </a:p>
          <a:p>
            <a:pPr marL="0" indent="0">
              <a:lnSpc>
                <a:spcPct val="80000"/>
              </a:lnSpc>
              <a:buNone/>
            </a:pPr>
            <a:r>
              <a:rPr lang="en-US" sz="1800" dirty="0">
                <a:latin typeface="Consolas"/>
                <a:cs typeface="Consolas"/>
              </a:rPr>
              <a:t>    if (a &lt; b) return -1;</a:t>
            </a:r>
          </a:p>
          <a:p>
            <a:pPr marL="0" indent="0">
              <a:lnSpc>
                <a:spcPct val="80000"/>
              </a:lnSpc>
              <a:buNone/>
            </a:pPr>
            <a:r>
              <a:rPr lang="en-US" sz="1800" dirty="0">
                <a:latin typeface="Consolas"/>
                <a:cs typeface="Consolas"/>
              </a:rPr>
              <a:t>    return 0;</a:t>
            </a:r>
          </a:p>
          <a:p>
            <a:pPr marL="0" indent="0">
              <a:lnSpc>
                <a:spcPct val="80000"/>
              </a:lnSpc>
              <a:buNone/>
            </a:pPr>
            <a:r>
              <a:rPr lang="en-US" sz="1800" dirty="0">
                <a:latin typeface="Consolas"/>
                <a:cs typeface="Consolas"/>
              </a:rPr>
              <a:t>}).</a:t>
            </a:r>
            <a:r>
              <a:rPr lang="en-US" sz="1800" b="1" dirty="0">
                <a:latin typeface="Consolas"/>
                <a:cs typeface="Consolas"/>
              </a:rPr>
              <a:t>map</a:t>
            </a:r>
            <a:r>
              <a:rPr lang="en-US" sz="1800" dirty="0">
                <a:latin typeface="Consolas"/>
                <a:cs typeface="Consolas"/>
              </a:rPr>
              <a:t>(function(w) {</a:t>
            </a:r>
          </a:p>
          <a:p>
            <a:pPr marL="0" indent="0">
              <a:lnSpc>
                <a:spcPct val="80000"/>
              </a:lnSpc>
              <a:buNone/>
            </a:pPr>
            <a:r>
              <a:rPr lang="en-US" sz="1800" dirty="0">
                <a:latin typeface="Consolas"/>
                <a:cs typeface="Consolas"/>
              </a:rPr>
              <a:t>    return </a:t>
            </a:r>
            <a:r>
              <a:rPr lang="en-US" sz="1800" dirty="0" err="1">
                <a:latin typeface="Consolas"/>
                <a:cs typeface="Consolas"/>
              </a:rPr>
              <a:t>w.slice</a:t>
            </a:r>
            <a:r>
              <a:rPr lang="en-US" sz="1800" dirty="0">
                <a:latin typeface="Consolas"/>
                <a:cs typeface="Consolas"/>
              </a:rPr>
              <a:t>(0, 3);</a:t>
            </a:r>
          </a:p>
          <a:p>
            <a:pPr marL="0" indent="0">
              <a:lnSpc>
                <a:spcPct val="80000"/>
              </a:lnSpc>
              <a:buNone/>
            </a:pPr>
            <a:r>
              <a:rPr lang="en-US" sz="1800" dirty="0">
                <a:latin typeface="Consolas"/>
                <a:cs typeface="Consolas"/>
              </a:rPr>
              <a:t>}).</a:t>
            </a:r>
            <a:r>
              <a:rPr lang="en-US" sz="1800" b="1" dirty="0" err="1">
                <a:latin typeface="Consolas"/>
                <a:cs typeface="Consolas"/>
              </a:rPr>
              <a:t>forEach</a:t>
            </a:r>
            <a:r>
              <a:rPr lang="en-US" sz="1800" dirty="0">
                <a:latin typeface="Consolas"/>
                <a:cs typeface="Consolas"/>
              </a:rPr>
              <a:t>(function(w) {</a:t>
            </a:r>
          </a:p>
          <a:p>
            <a:pPr marL="0" indent="0">
              <a:lnSpc>
                <a:spcPct val="80000"/>
              </a:lnSpc>
              <a:buNone/>
            </a:pPr>
            <a:r>
              <a:rPr lang="en-US" sz="1800" dirty="0">
                <a:latin typeface="Consolas"/>
                <a:cs typeface="Consolas"/>
              </a:rPr>
              <a:t>    print(w);</a:t>
            </a:r>
          </a:p>
          <a:p>
            <a:pPr marL="0" indent="0">
              <a:lnSpc>
                <a:spcPct val="80000"/>
              </a:lnSpc>
              <a:buNone/>
            </a:pPr>
            <a:r>
              <a:rPr lang="en-US" sz="1800" dirty="0">
                <a:latin typeface="Consolas"/>
                <a:cs typeface="Consolas"/>
              </a:rPr>
              <a:t>});</a:t>
            </a:r>
          </a:p>
        </p:txBody>
      </p:sp>
      <p:sp>
        <p:nvSpPr>
          <p:cNvPr id="7" name="Slide Number Placeholder 6"/>
          <p:cNvSpPr>
            <a:spLocks noGrp="1"/>
          </p:cNvSpPr>
          <p:nvPr>
            <p:ph type="sldNum" sz="quarter" idx="12"/>
          </p:nvPr>
        </p:nvSpPr>
        <p:spPr/>
        <p:txBody>
          <a:bodyPr/>
          <a:lstStyle/>
          <a:p>
            <a:fld id="{C51EAA63-D034-42AE-91FA-B13B9518C7BE}" type="slidenum">
              <a:rPr lang="en-US" smtClean="0"/>
              <a:pPr/>
              <a:t>31</a:t>
            </a:fld>
            <a:endParaRPr lang="en-US"/>
          </a:p>
        </p:txBody>
      </p:sp>
    </p:spTree>
    <p:extLst>
      <p:ext uri="{BB962C8B-B14F-4D97-AF65-F5344CB8AC3E}">
        <p14:creationId xmlns:p14="http://schemas.microsoft.com/office/powerpoint/2010/main" val="3646504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Java </a:t>
            </a:r>
            <a:r>
              <a:rPr lang="en-US" dirty="0"/>
              <a:t>Lambdas</a:t>
            </a:r>
          </a:p>
        </p:txBody>
      </p:sp>
      <p:sp>
        <p:nvSpPr>
          <p:cNvPr id="3" name="Content Placeholder 2"/>
          <p:cNvSpPr>
            <a:spLocks noGrp="1"/>
          </p:cNvSpPr>
          <p:nvPr>
            <p:ph idx="1"/>
          </p:nvPr>
        </p:nvSpPr>
        <p:spPr/>
        <p:txBody>
          <a:bodyPr/>
          <a:lstStyle/>
          <a:p>
            <a:pPr marL="0" indent="0">
              <a:lnSpc>
                <a:spcPct val="80000"/>
              </a:lnSpc>
              <a:buNone/>
            </a:pPr>
            <a:r>
              <a:rPr lang="en-US" sz="1800" dirty="0" err="1">
                <a:latin typeface="Consolas"/>
                <a:cs typeface="Consolas"/>
              </a:rPr>
              <a:t>var</a:t>
            </a:r>
            <a:r>
              <a:rPr lang="en-US" sz="1800" dirty="0">
                <a:latin typeface="Consolas"/>
                <a:cs typeface="Consolas"/>
              </a:rPr>
              <a:t> list = new </a:t>
            </a:r>
            <a:r>
              <a:rPr lang="en-US" sz="1800" dirty="0" err="1">
                <a:latin typeface="Consolas"/>
                <a:cs typeface="Consolas"/>
              </a:rPr>
              <a:t>java.util.ArrayList</a:t>
            </a:r>
            <a:r>
              <a:rPr lang="en-US" sz="1800" dirty="0">
                <a:latin typeface="Consolas"/>
                <a:cs typeface="Consolas"/>
              </a:rPr>
              <a:t>();</a:t>
            </a:r>
          </a:p>
          <a:p>
            <a:pPr marL="0" indent="0">
              <a:lnSpc>
                <a:spcPct val="80000"/>
              </a:lnSpc>
              <a:buNone/>
            </a:pPr>
            <a:r>
              <a:rPr lang="en-US" sz="1800" dirty="0">
                <a:latin typeface="Consolas"/>
                <a:cs typeface="Consolas"/>
              </a:rPr>
              <a:t>["bear", "duck", "epsilon", "car", "apple"</a:t>
            </a:r>
            <a:r>
              <a:rPr lang="en-US" sz="1800" dirty="0" smtClean="0">
                <a:latin typeface="Consolas"/>
                <a:cs typeface="Consolas"/>
              </a:rPr>
              <a:t>].</a:t>
            </a:r>
            <a:r>
              <a:rPr lang="en-US" sz="1800" dirty="0" err="1">
                <a:latin typeface="Consolas"/>
                <a:cs typeface="Consolas"/>
              </a:rPr>
              <a:t>forEach</a:t>
            </a:r>
            <a:r>
              <a:rPr lang="en-US" sz="1800" dirty="0">
                <a:latin typeface="Consolas"/>
                <a:cs typeface="Consolas"/>
              </a:rPr>
              <a:t>(function(w) </a:t>
            </a:r>
            <a:r>
              <a:rPr lang="en-US" sz="1800" dirty="0" err="1">
                <a:latin typeface="Consolas"/>
                <a:cs typeface="Consolas"/>
              </a:rPr>
              <a:t>list.add</a:t>
            </a:r>
            <a:r>
              <a:rPr lang="en-US" sz="1800" dirty="0">
                <a:latin typeface="Consolas"/>
                <a:cs typeface="Consolas"/>
              </a:rPr>
              <a:t>(w))</a:t>
            </a:r>
            <a:r>
              <a:rPr lang="en-US" sz="1800" dirty="0" smtClean="0">
                <a:latin typeface="Consolas"/>
                <a:cs typeface="Consolas"/>
              </a:rPr>
              <a:t>;</a:t>
            </a:r>
          </a:p>
          <a:p>
            <a:pPr marL="0" indent="0">
              <a:lnSpc>
                <a:spcPct val="80000"/>
              </a:lnSpc>
              <a:buNone/>
            </a:pPr>
            <a:endParaRPr lang="en-US" sz="1800" dirty="0">
              <a:latin typeface="Consolas"/>
              <a:cs typeface="Consolas"/>
            </a:endParaRPr>
          </a:p>
          <a:p>
            <a:pPr marL="0" indent="0">
              <a:lnSpc>
                <a:spcPct val="80000"/>
              </a:lnSpc>
              <a:buNone/>
            </a:pPr>
            <a:r>
              <a:rPr lang="en-US" sz="1800" dirty="0" err="1">
                <a:latin typeface="Consolas"/>
                <a:cs typeface="Consolas"/>
              </a:rPr>
              <a:t>list.stream</a:t>
            </a:r>
            <a:r>
              <a:rPr lang="en-US" sz="1800" dirty="0">
                <a:latin typeface="Consolas"/>
                <a:cs typeface="Consolas"/>
              </a:rPr>
              <a:t>().</a:t>
            </a:r>
            <a:r>
              <a:rPr lang="en-US" sz="1800" b="1" dirty="0">
                <a:latin typeface="Consolas"/>
                <a:cs typeface="Consolas"/>
              </a:rPr>
              <a:t>sorted</a:t>
            </a:r>
            <a:r>
              <a:rPr lang="en-US" sz="1800" dirty="0">
                <a:latin typeface="Consolas"/>
                <a:cs typeface="Consolas"/>
              </a:rPr>
              <a:t>(function(a, b) {</a:t>
            </a:r>
          </a:p>
          <a:p>
            <a:pPr marL="0" indent="0">
              <a:lnSpc>
                <a:spcPct val="80000"/>
              </a:lnSpc>
              <a:buNone/>
            </a:pPr>
            <a:r>
              <a:rPr lang="en-US" sz="1800" dirty="0">
                <a:latin typeface="Consolas"/>
                <a:cs typeface="Consolas"/>
              </a:rPr>
              <a:t>    if (a &gt; b) return 1;</a:t>
            </a:r>
          </a:p>
          <a:p>
            <a:pPr marL="0" indent="0">
              <a:lnSpc>
                <a:spcPct val="80000"/>
              </a:lnSpc>
              <a:buNone/>
            </a:pPr>
            <a:r>
              <a:rPr lang="en-US" sz="1800" dirty="0">
                <a:latin typeface="Consolas"/>
                <a:cs typeface="Consolas"/>
              </a:rPr>
              <a:t>    if (a &lt; b) return -1;</a:t>
            </a:r>
          </a:p>
          <a:p>
            <a:pPr marL="0" indent="0">
              <a:lnSpc>
                <a:spcPct val="80000"/>
              </a:lnSpc>
              <a:buNone/>
            </a:pPr>
            <a:r>
              <a:rPr lang="en-US" sz="1800" dirty="0">
                <a:latin typeface="Consolas"/>
                <a:cs typeface="Consolas"/>
              </a:rPr>
              <a:t>    return 0;</a:t>
            </a:r>
          </a:p>
          <a:p>
            <a:pPr marL="0" indent="0">
              <a:lnSpc>
                <a:spcPct val="80000"/>
              </a:lnSpc>
              <a:buNone/>
            </a:pPr>
            <a:r>
              <a:rPr lang="en-US" sz="1800" dirty="0">
                <a:latin typeface="Consolas"/>
                <a:cs typeface="Consolas"/>
              </a:rPr>
              <a:t>}).</a:t>
            </a:r>
            <a:r>
              <a:rPr lang="en-US" sz="1800" b="1" dirty="0">
                <a:latin typeface="Consolas"/>
                <a:cs typeface="Consolas"/>
              </a:rPr>
              <a:t>map</a:t>
            </a:r>
            <a:r>
              <a:rPr lang="en-US" sz="1800" dirty="0">
                <a:latin typeface="Consolas"/>
                <a:cs typeface="Consolas"/>
              </a:rPr>
              <a:t>(function(w) {</a:t>
            </a:r>
          </a:p>
          <a:p>
            <a:pPr marL="0" indent="0">
              <a:lnSpc>
                <a:spcPct val="80000"/>
              </a:lnSpc>
              <a:buNone/>
            </a:pPr>
            <a:r>
              <a:rPr lang="en-US" sz="1800" dirty="0">
                <a:latin typeface="Consolas"/>
                <a:cs typeface="Consolas"/>
              </a:rPr>
              <a:t>    return </a:t>
            </a:r>
            <a:r>
              <a:rPr lang="en-US" sz="1800" dirty="0" err="1">
                <a:latin typeface="Consolas"/>
                <a:cs typeface="Consolas"/>
              </a:rPr>
              <a:t>w.slice</a:t>
            </a:r>
            <a:r>
              <a:rPr lang="en-US" sz="1800" dirty="0">
                <a:latin typeface="Consolas"/>
                <a:cs typeface="Consolas"/>
              </a:rPr>
              <a:t>(0, 3);</a:t>
            </a:r>
          </a:p>
          <a:p>
            <a:pPr marL="0" indent="0">
              <a:lnSpc>
                <a:spcPct val="80000"/>
              </a:lnSpc>
              <a:buNone/>
            </a:pPr>
            <a:r>
              <a:rPr lang="en-US" sz="1800" dirty="0">
                <a:latin typeface="Consolas"/>
                <a:cs typeface="Consolas"/>
              </a:rPr>
              <a:t>}).</a:t>
            </a:r>
            <a:r>
              <a:rPr lang="en-US" sz="1800" b="1" dirty="0" err="1">
                <a:latin typeface="Consolas"/>
                <a:cs typeface="Consolas"/>
              </a:rPr>
              <a:t>forEach</a:t>
            </a:r>
            <a:r>
              <a:rPr lang="en-US" sz="1800" dirty="0">
                <a:latin typeface="Consolas"/>
                <a:cs typeface="Consolas"/>
              </a:rPr>
              <a:t>(function(w) {</a:t>
            </a:r>
          </a:p>
          <a:p>
            <a:pPr marL="0" indent="0">
              <a:lnSpc>
                <a:spcPct val="80000"/>
              </a:lnSpc>
              <a:buNone/>
            </a:pPr>
            <a:r>
              <a:rPr lang="en-US" sz="1800" dirty="0">
                <a:latin typeface="Consolas"/>
                <a:cs typeface="Consolas"/>
              </a:rPr>
              <a:t>    print(w);</a:t>
            </a:r>
          </a:p>
          <a:p>
            <a:pPr marL="0" indent="0">
              <a:lnSpc>
                <a:spcPct val="80000"/>
              </a:lnSpc>
              <a:buNone/>
            </a:pPr>
            <a:r>
              <a:rPr lang="en-US" sz="1800" dirty="0">
                <a:latin typeface="Consolas"/>
                <a:cs typeface="Consolas"/>
              </a:rPr>
              <a:t>});</a:t>
            </a:r>
          </a:p>
        </p:txBody>
      </p:sp>
      <p:sp>
        <p:nvSpPr>
          <p:cNvPr id="7" name="Slide Number Placeholder 6"/>
          <p:cNvSpPr>
            <a:spLocks noGrp="1"/>
          </p:cNvSpPr>
          <p:nvPr>
            <p:ph type="sldNum" sz="quarter" idx="12"/>
          </p:nvPr>
        </p:nvSpPr>
        <p:spPr/>
        <p:txBody>
          <a:bodyPr/>
          <a:lstStyle/>
          <a:p>
            <a:fld id="{C51EAA63-D034-42AE-91FA-B13B9518C7BE}" type="slidenum">
              <a:rPr lang="en-US" smtClean="0"/>
              <a:pPr/>
              <a:t>32</a:t>
            </a:fld>
            <a:endParaRPr lang="en-US"/>
          </a:p>
        </p:txBody>
      </p:sp>
    </p:spTree>
    <p:extLst>
      <p:ext uri="{BB962C8B-B14F-4D97-AF65-F5344CB8AC3E}">
        <p14:creationId xmlns:p14="http://schemas.microsoft.com/office/powerpoint/2010/main" val="3169246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 Agenda</a:t>
            </a:r>
            <a:endParaRPr lang="en-US" dirty="0"/>
          </a:p>
        </p:txBody>
      </p:sp>
      <p:sp>
        <p:nvSpPr>
          <p:cNvPr id="3" name="Content Placeholder 2"/>
          <p:cNvSpPr>
            <a:spLocks noGrp="1"/>
          </p:cNvSpPr>
          <p:nvPr>
            <p:ph idx="13"/>
          </p:nvPr>
        </p:nvSpPr>
        <p:spPr/>
        <p:txBody>
          <a:bodyPr/>
          <a:lstStyle/>
          <a:p>
            <a:r>
              <a:rPr lang="en-US" dirty="0" smtClean="0">
                <a:solidFill>
                  <a:schemeClr val="bg1">
                    <a:lumMod val="75000"/>
                  </a:schemeClr>
                </a:solidFill>
              </a:rPr>
              <a:t>Engines</a:t>
            </a:r>
            <a:r>
              <a:rPr lang="en-US" dirty="0">
                <a:solidFill>
                  <a:schemeClr val="bg1">
                    <a:lumMod val="75000"/>
                  </a:schemeClr>
                </a:solidFill>
              </a:rPr>
              <a:t>, </a:t>
            </a:r>
            <a:r>
              <a:rPr lang="en-US" dirty="0" err="1">
                <a:solidFill>
                  <a:schemeClr val="bg1">
                    <a:lumMod val="75000"/>
                  </a:schemeClr>
                </a:solidFill>
              </a:rPr>
              <a:t>Globals</a:t>
            </a:r>
            <a:r>
              <a:rPr lang="en-US" dirty="0">
                <a:solidFill>
                  <a:schemeClr val="bg1">
                    <a:lumMod val="75000"/>
                  </a:schemeClr>
                </a:solidFill>
              </a:rPr>
              <a:t>, </a:t>
            </a:r>
            <a:r>
              <a:rPr lang="en-US" dirty="0" smtClean="0">
                <a:solidFill>
                  <a:schemeClr val="bg1">
                    <a:lumMod val="75000"/>
                  </a:schemeClr>
                </a:solidFill>
              </a:rPr>
              <a:t>Context, Bindings </a:t>
            </a:r>
            <a:r>
              <a:rPr lang="en-US" dirty="0">
                <a:solidFill>
                  <a:schemeClr val="bg1">
                    <a:lumMod val="75000"/>
                  </a:schemeClr>
                </a:solidFill>
              </a:rPr>
              <a:t>and </a:t>
            </a:r>
            <a:r>
              <a:rPr lang="en-US" dirty="0" smtClean="0">
                <a:solidFill>
                  <a:schemeClr val="bg1">
                    <a:lumMod val="75000"/>
                  </a:schemeClr>
                </a:solidFill>
              </a:rPr>
              <a:t>Multithreading</a:t>
            </a:r>
          </a:p>
          <a:p>
            <a:r>
              <a:rPr lang="en-US" dirty="0" smtClean="0">
                <a:solidFill>
                  <a:schemeClr val="bg1">
                    <a:lumMod val="75000"/>
                  </a:schemeClr>
                </a:solidFill>
              </a:rPr>
              <a:t>Java Lambdas</a:t>
            </a:r>
          </a:p>
          <a:p>
            <a:r>
              <a:rPr lang="en-US" dirty="0" err="1" smtClean="0">
                <a:solidFill>
                  <a:srgbClr val="5F5F5F"/>
                </a:solidFill>
              </a:rPr>
              <a:t>Javascript</a:t>
            </a:r>
            <a:r>
              <a:rPr lang="en-US" dirty="0" smtClean="0">
                <a:solidFill>
                  <a:srgbClr val="5F5F5F"/>
                </a:solidFill>
              </a:rPr>
              <a:t> </a:t>
            </a:r>
            <a:r>
              <a:rPr lang="en-US" dirty="0">
                <a:solidFill>
                  <a:srgbClr val="5F5F5F"/>
                </a:solidFill>
              </a:rPr>
              <a:t>Parsing</a:t>
            </a:r>
          </a:p>
          <a:p>
            <a:r>
              <a:rPr lang="en-US" dirty="0">
                <a:solidFill>
                  <a:schemeClr val="bg1">
                    <a:lumMod val="75000"/>
                  </a:schemeClr>
                </a:solidFill>
              </a:rPr>
              <a:t>$EXEC</a:t>
            </a:r>
          </a:p>
          <a:p>
            <a:r>
              <a:rPr lang="en-US" dirty="0" smtClean="0">
                <a:solidFill>
                  <a:schemeClr val="bg1">
                    <a:lumMod val="75000"/>
                  </a:schemeClr>
                </a:solidFill>
              </a:rPr>
              <a:t>Security</a:t>
            </a:r>
          </a:p>
          <a:p>
            <a:r>
              <a:rPr lang="en-US" dirty="0">
                <a:solidFill>
                  <a:schemeClr val="bg1">
                    <a:lumMod val="75000"/>
                  </a:schemeClr>
                </a:solidFill>
              </a:rPr>
              <a:t>jjs as a </a:t>
            </a:r>
            <a:r>
              <a:rPr lang="en-US" dirty="0" smtClean="0">
                <a:solidFill>
                  <a:schemeClr val="bg1">
                    <a:lumMod val="75000"/>
                  </a:schemeClr>
                </a:solidFill>
              </a:rPr>
              <a:t>REPL</a:t>
            </a:r>
            <a:endParaRPr lang="en-US" dirty="0">
              <a:solidFill>
                <a:schemeClr val="bg1">
                  <a:lumMod val="75000"/>
                </a:schemeClr>
              </a:solidFill>
            </a:endParaRPr>
          </a:p>
        </p:txBody>
      </p:sp>
      <p:sp>
        <p:nvSpPr>
          <p:cNvPr id="16" name="Pentagon 15"/>
          <p:cNvSpPr/>
          <p:nvPr/>
        </p:nvSpPr>
        <p:spPr>
          <a:xfrm>
            <a:off x="2186329" y="1981200"/>
            <a:ext cx="457200" cy="320040"/>
          </a:xfrm>
          <a:prstGeom prst="homePlate">
            <a:avLst/>
          </a:prstGeom>
          <a:solidFill>
            <a:schemeClr val="bg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a:solidFill>
                  <a:schemeClr val="bg1"/>
                </a:solidFill>
              </a:rPr>
              <a:t>1</a:t>
            </a:r>
          </a:p>
        </p:txBody>
      </p:sp>
      <p:sp>
        <p:nvSpPr>
          <p:cNvPr id="17" name="Pentagon 16"/>
          <p:cNvSpPr/>
          <p:nvPr/>
        </p:nvSpPr>
        <p:spPr>
          <a:xfrm>
            <a:off x="2186329" y="2677477"/>
            <a:ext cx="457200" cy="320040"/>
          </a:xfrm>
          <a:prstGeom prst="homePlate">
            <a:avLst/>
          </a:prstGeom>
          <a:solidFill>
            <a:schemeClr val="bg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dirty="0" smtClean="0">
                <a:solidFill>
                  <a:schemeClr val="bg1"/>
                </a:solidFill>
              </a:rPr>
              <a:t>2</a:t>
            </a:r>
          </a:p>
        </p:txBody>
      </p:sp>
      <p:sp>
        <p:nvSpPr>
          <p:cNvPr id="18" name="Pentagon 17"/>
          <p:cNvSpPr/>
          <p:nvPr/>
        </p:nvSpPr>
        <p:spPr>
          <a:xfrm>
            <a:off x="2186329" y="3373754"/>
            <a:ext cx="457200" cy="320040"/>
          </a:xfrm>
          <a:prstGeom prst="homePlate">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dirty="0">
                <a:solidFill>
                  <a:schemeClr val="bg1"/>
                </a:solidFill>
              </a:rPr>
              <a:t>3</a:t>
            </a:r>
          </a:p>
        </p:txBody>
      </p:sp>
      <p:sp>
        <p:nvSpPr>
          <p:cNvPr id="19" name="Pentagon 18"/>
          <p:cNvSpPr/>
          <p:nvPr/>
        </p:nvSpPr>
        <p:spPr>
          <a:xfrm>
            <a:off x="2186329" y="4070031"/>
            <a:ext cx="457200" cy="320040"/>
          </a:xfrm>
          <a:prstGeom prst="homePlate">
            <a:avLst/>
          </a:prstGeom>
          <a:solidFill>
            <a:schemeClr val="bg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dirty="0">
                <a:solidFill>
                  <a:schemeClr val="bg1"/>
                </a:solidFill>
              </a:rPr>
              <a:t>4</a:t>
            </a:r>
          </a:p>
        </p:txBody>
      </p:sp>
      <p:sp>
        <p:nvSpPr>
          <p:cNvPr id="20" name="Pentagon 19"/>
          <p:cNvSpPr/>
          <p:nvPr/>
        </p:nvSpPr>
        <p:spPr>
          <a:xfrm>
            <a:off x="2186329" y="4766310"/>
            <a:ext cx="457200" cy="320040"/>
          </a:xfrm>
          <a:prstGeom prst="homePlate">
            <a:avLst/>
          </a:prstGeom>
          <a:solidFill>
            <a:schemeClr val="bg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a:solidFill>
                  <a:schemeClr val="bg1"/>
                </a:solidFill>
              </a:rPr>
              <a:t>5</a:t>
            </a:r>
          </a:p>
        </p:txBody>
      </p:sp>
      <p:sp>
        <p:nvSpPr>
          <p:cNvPr id="5" name="Slide Number Placeholder 4"/>
          <p:cNvSpPr>
            <a:spLocks noGrp="1"/>
          </p:cNvSpPr>
          <p:nvPr>
            <p:ph type="sldNum" sz="quarter" idx="12"/>
          </p:nvPr>
        </p:nvSpPr>
        <p:spPr/>
        <p:txBody>
          <a:bodyPr/>
          <a:lstStyle/>
          <a:p>
            <a:fld id="{C51EAA63-D034-42AE-91FA-B13B9518C7BE}" type="slidenum">
              <a:rPr lang="en-US" smtClean="0"/>
              <a:pPr/>
              <a:t>33</a:t>
            </a:fld>
            <a:endParaRPr lang="en-US"/>
          </a:p>
        </p:txBody>
      </p:sp>
      <p:sp>
        <p:nvSpPr>
          <p:cNvPr id="10" name="Pentagon 9"/>
          <p:cNvSpPr/>
          <p:nvPr/>
        </p:nvSpPr>
        <p:spPr>
          <a:xfrm>
            <a:off x="2201023" y="5454192"/>
            <a:ext cx="457200" cy="320040"/>
          </a:xfrm>
          <a:prstGeom prst="homePlate">
            <a:avLst/>
          </a:prstGeom>
          <a:solidFill>
            <a:schemeClr val="bg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dirty="0" smtClean="0">
                <a:solidFill>
                  <a:schemeClr val="bg1"/>
                </a:solidFill>
              </a:rPr>
              <a:t>6</a:t>
            </a:r>
          </a:p>
        </p:txBody>
      </p:sp>
    </p:spTree>
    <p:extLst>
      <p:ext uri="{BB962C8B-B14F-4D97-AF65-F5344CB8AC3E}">
        <p14:creationId xmlns:p14="http://schemas.microsoft.com/office/powerpoint/2010/main" val="30703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Nashorn Parsing API</a:t>
            </a:r>
            <a:endParaRPr lang="en-US" dirty="0"/>
          </a:p>
        </p:txBody>
      </p:sp>
      <p:sp>
        <p:nvSpPr>
          <p:cNvPr id="3" name="Content Placeholder 2"/>
          <p:cNvSpPr>
            <a:spLocks noGrp="1"/>
          </p:cNvSpPr>
          <p:nvPr>
            <p:ph idx="1"/>
          </p:nvPr>
        </p:nvSpPr>
        <p:spPr/>
        <p:txBody>
          <a:bodyPr/>
          <a:lstStyle/>
          <a:p>
            <a:pPr marL="0" indent="0">
              <a:lnSpc>
                <a:spcPct val="80000"/>
              </a:lnSpc>
              <a:buNone/>
            </a:pPr>
            <a:r>
              <a:rPr lang="en-US" sz="1800" dirty="0" err="1">
                <a:latin typeface="Consolas"/>
                <a:cs typeface="Consolas"/>
              </a:rPr>
              <a:t>var</a:t>
            </a:r>
            <a:r>
              <a:rPr lang="en-US" sz="1800" dirty="0">
                <a:latin typeface="Consolas"/>
                <a:cs typeface="Consolas"/>
              </a:rPr>
              <a:t> script = &lt;&lt;EOD;</a:t>
            </a:r>
          </a:p>
          <a:p>
            <a:pPr marL="0" indent="0">
              <a:lnSpc>
                <a:spcPct val="80000"/>
              </a:lnSpc>
              <a:buNone/>
            </a:pPr>
            <a:r>
              <a:rPr lang="en-US" sz="1800" dirty="0" err="1">
                <a:solidFill>
                  <a:srgbClr val="5382A1"/>
                </a:solidFill>
                <a:latin typeface="Consolas"/>
                <a:cs typeface="Consolas"/>
              </a:rPr>
              <a:t>var</a:t>
            </a:r>
            <a:r>
              <a:rPr lang="en-US" sz="1800" dirty="0">
                <a:solidFill>
                  <a:srgbClr val="5382A1"/>
                </a:solidFill>
                <a:latin typeface="Consolas"/>
                <a:cs typeface="Consolas"/>
              </a:rPr>
              <a:t> a = 10;</a:t>
            </a:r>
          </a:p>
          <a:p>
            <a:pPr marL="0" indent="0">
              <a:lnSpc>
                <a:spcPct val="80000"/>
              </a:lnSpc>
              <a:buNone/>
            </a:pPr>
            <a:r>
              <a:rPr lang="en-US" sz="1800" dirty="0" err="1">
                <a:solidFill>
                  <a:srgbClr val="5382A1"/>
                </a:solidFill>
                <a:latin typeface="Consolas"/>
                <a:cs typeface="Consolas"/>
              </a:rPr>
              <a:t>var</a:t>
            </a:r>
            <a:r>
              <a:rPr lang="en-US" sz="1800" dirty="0">
                <a:solidFill>
                  <a:srgbClr val="5382A1"/>
                </a:solidFill>
                <a:latin typeface="Consolas"/>
                <a:cs typeface="Consolas"/>
              </a:rPr>
              <a:t> b = 20;</a:t>
            </a:r>
          </a:p>
          <a:p>
            <a:pPr marL="0" indent="0">
              <a:lnSpc>
                <a:spcPct val="80000"/>
              </a:lnSpc>
              <a:buNone/>
            </a:pPr>
            <a:r>
              <a:rPr lang="en-US" sz="1800" dirty="0" err="1">
                <a:solidFill>
                  <a:srgbClr val="5382A1"/>
                </a:solidFill>
                <a:latin typeface="Consolas"/>
                <a:cs typeface="Consolas"/>
              </a:rPr>
              <a:t>var</a:t>
            </a:r>
            <a:r>
              <a:rPr lang="en-US" sz="1800" dirty="0">
                <a:solidFill>
                  <a:srgbClr val="5382A1"/>
                </a:solidFill>
                <a:latin typeface="Consolas"/>
                <a:cs typeface="Consolas"/>
              </a:rPr>
              <a:t> c = a + b;</a:t>
            </a:r>
          </a:p>
          <a:p>
            <a:pPr marL="0" indent="0">
              <a:lnSpc>
                <a:spcPct val="80000"/>
              </a:lnSpc>
              <a:buNone/>
            </a:pPr>
            <a:r>
              <a:rPr lang="en-US" sz="1800" dirty="0" smtClean="0">
                <a:latin typeface="Consolas"/>
                <a:cs typeface="Consolas"/>
              </a:rPr>
              <a:t>EOD</a:t>
            </a:r>
          </a:p>
          <a:p>
            <a:pPr marL="0" indent="0">
              <a:lnSpc>
                <a:spcPct val="80000"/>
              </a:lnSpc>
              <a:buNone/>
            </a:pPr>
            <a:endParaRPr lang="en-US" sz="1800" dirty="0">
              <a:latin typeface="Consolas"/>
              <a:cs typeface="Consolas"/>
            </a:endParaRPr>
          </a:p>
          <a:p>
            <a:pPr marL="0" indent="0">
              <a:lnSpc>
                <a:spcPct val="80000"/>
              </a:lnSpc>
              <a:buNone/>
            </a:pPr>
            <a:r>
              <a:rPr lang="en-US" sz="1800" dirty="0" err="1">
                <a:latin typeface="Consolas"/>
                <a:cs typeface="Consolas"/>
              </a:rPr>
              <a:t>var</a:t>
            </a:r>
            <a:r>
              <a:rPr lang="en-US" sz="1800" dirty="0">
                <a:latin typeface="Consolas"/>
                <a:cs typeface="Consolas"/>
              </a:rPr>
              <a:t> Parser = </a:t>
            </a:r>
            <a:r>
              <a:rPr lang="en-US" sz="1800" dirty="0" err="1">
                <a:latin typeface="Consolas"/>
                <a:cs typeface="Consolas"/>
              </a:rPr>
              <a:t>Java.type</a:t>
            </a:r>
            <a:r>
              <a:rPr lang="en-US" sz="1800" dirty="0">
                <a:latin typeface="Consolas"/>
                <a:cs typeface="Consolas"/>
              </a:rPr>
              <a:t>("</a:t>
            </a:r>
            <a:r>
              <a:rPr lang="en-US" sz="1800" dirty="0" err="1">
                <a:latin typeface="Consolas"/>
                <a:cs typeface="Consolas"/>
              </a:rPr>
              <a:t>jdk.nashorn.api.tree.Parser</a:t>
            </a:r>
            <a:r>
              <a:rPr lang="en-US" sz="1800" dirty="0">
                <a:latin typeface="Consolas"/>
                <a:cs typeface="Consolas"/>
              </a:rPr>
              <a:t>");</a:t>
            </a:r>
          </a:p>
          <a:p>
            <a:pPr marL="0" indent="0">
              <a:lnSpc>
                <a:spcPct val="80000"/>
              </a:lnSpc>
              <a:buNone/>
            </a:pPr>
            <a:r>
              <a:rPr lang="en-US" sz="1800" dirty="0" err="1">
                <a:latin typeface="Consolas"/>
                <a:cs typeface="Consolas"/>
              </a:rPr>
              <a:t>var</a:t>
            </a:r>
            <a:r>
              <a:rPr lang="en-US" sz="1800" dirty="0">
                <a:latin typeface="Consolas"/>
                <a:cs typeface="Consolas"/>
              </a:rPr>
              <a:t> </a:t>
            </a:r>
            <a:r>
              <a:rPr lang="en-US" sz="1800" dirty="0" err="1">
                <a:latin typeface="Consolas"/>
                <a:cs typeface="Consolas"/>
              </a:rPr>
              <a:t>SimpleTreeVisitor</a:t>
            </a:r>
            <a:r>
              <a:rPr lang="en-US" sz="1800" dirty="0">
                <a:latin typeface="Consolas"/>
                <a:cs typeface="Consolas"/>
              </a:rPr>
              <a:t> = </a:t>
            </a:r>
            <a:r>
              <a:rPr lang="en-US" sz="1800" dirty="0" err="1">
                <a:latin typeface="Consolas"/>
                <a:cs typeface="Consolas"/>
              </a:rPr>
              <a:t>Java.type</a:t>
            </a:r>
            <a:r>
              <a:rPr lang="en-US" sz="1800" dirty="0">
                <a:latin typeface="Consolas"/>
                <a:cs typeface="Consolas"/>
              </a:rPr>
              <a:t>("jdk.nashorn.api.tree.SimpleTreeVisitorES5_1");</a:t>
            </a:r>
          </a:p>
          <a:p>
            <a:pPr marL="0" indent="0">
              <a:lnSpc>
                <a:spcPct val="80000"/>
              </a:lnSpc>
              <a:buNone/>
            </a:pPr>
            <a:endParaRPr lang="en-US" sz="1800" dirty="0">
              <a:latin typeface="Consolas"/>
              <a:cs typeface="Consolas"/>
            </a:endParaRPr>
          </a:p>
        </p:txBody>
      </p:sp>
      <p:sp>
        <p:nvSpPr>
          <p:cNvPr id="7" name="Slide Number Placeholder 6"/>
          <p:cNvSpPr>
            <a:spLocks noGrp="1"/>
          </p:cNvSpPr>
          <p:nvPr>
            <p:ph type="sldNum" sz="quarter" idx="12"/>
          </p:nvPr>
        </p:nvSpPr>
        <p:spPr/>
        <p:txBody>
          <a:bodyPr/>
          <a:lstStyle/>
          <a:p>
            <a:fld id="{C51EAA63-D034-42AE-91FA-B13B9518C7BE}" type="slidenum">
              <a:rPr lang="en-US" smtClean="0"/>
              <a:pPr/>
              <a:t>34</a:t>
            </a:fld>
            <a:endParaRPr lang="en-US"/>
          </a:p>
        </p:txBody>
      </p:sp>
    </p:spTree>
    <p:extLst>
      <p:ext uri="{BB962C8B-B14F-4D97-AF65-F5344CB8AC3E}">
        <p14:creationId xmlns:p14="http://schemas.microsoft.com/office/powerpoint/2010/main" val="1097113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Nashorn Parsing API</a:t>
            </a:r>
            <a:endParaRPr lang="en-US" dirty="0"/>
          </a:p>
        </p:txBody>
      </p:sp>
      <p:sp>
        <p:nvSpPr>
          <p:cNvPr id="3" name="Content Placeholder 2"/>
          <p:cNvSpPr>
            <a:spLocks noGrp="1"/>
          </p:cNvSpPr>
          <p:nvPr>
            <p:ph idx="1"/>
          </p:nvPr>
        </p:nvSpPr>
        <p:spPr/>
        <p:txBody>
          <a:bodyPr/>
          <a:lstStyle/>
          <a:p>
            <a:pPr marL="0" indent="0">
              <a:lnSpc>
                <a:spcPct val="80000"/>
              </a:lnSpc>
              <a:buNone/>
            </a:pPr>
            <a:r>
              <a:rPr lang="en-US" sz="1800" dirty="0" err="1" smtClean="0">
                <a:latin typeface="Consolas"/>
                <a:cs typeface="Consolas"/>
              </a:rPr>
              <a:t>var</a:t>
            </a:r>
            <a:r>
              <a:rPr lang="en-US" sz="1800" dirty="0" smtClean="0">
                <a:latin typeface="Consolas"/>
                <a:cs typeface="Consolas"/>
              </a:rPr>
              <a:t> </a:t>
            </a:r>
            <a:r>
              <a:rPr lang="en-US" sz="1800" dirty="0">
                <a:latin typeface="Consolas"/>
                <a:cs typeface="Consolas"/>
              </a:rPr>
              <a:t>parser = </a:t>
            </a:r>
            <a:r>
              <a:rPr lang="en-US" sz="1800" dirty="0" err="1">
                <a:latin typeface="Consolas"/>
                <a:cs typeface="Consolas"/>
              </a:rPr>
              <a:t>Parser.create</a:t>
            </a:r>
            <a:r>
              <a:rPr lang="en-US" sz="1800" dirty="0">
                <a:latin typeface="Consolas"/>
                <a:cs typeface="Consolas"/>
              </a:rPr>
              <a:t>();</a:t>
            </a:r>
          </a:p>
          <a:p>
            <a:pPr marL="0" indent="0">
              <a:lnSpc>
                <a:spcPct val="80000"/>
              </a:lnSpc>
              <a:buNone/>
            </a:pPr>
            <a:r>
              <a:rPr lang="en-US" sz="1800" dirty="0" err="1">
                <a:latin typeface="Consolas"/>
                <a:cs typeface="Consolas"/>
              </a:rPr>
              <a:t>var</a:t>
            </a:r>
            <a:r>
              <a:rPr lang="en-US" sz="1800" dirty="0">
                <a:latin typeface="Consolas"/>
                <a:cs typeface="Consolas"/>
              </a:rPr>
              <a:t> </a:t>
            </a:r>
            <a:r>
              <a:rPr lang="en-US" sz="1800" dirty="0" err="1">
                <a:latin typeface="Consolas"/>
                <a:cs typeface="Consolas"/>
              </a:rPr>
              <a:t>ast</a:t>
            </a:r>
            <a:r>
              <a:rPr lang="en-US" sz="1800" dirty="0">
                <a:latin typeface="Consolas"/>
                <a:cs typeface="Consolas"/>
              </a:rPr>
              <a:t> = </a:t>
            </a:r>
            <a:r>
              <a:rPr lang="en-US" sz="1800" dirty="0" err="1">
                <a:latin typeface="Consolas"/>
                <a:cs typeface="Consolas"/>
              </a:rPr>
              <a:t>parser.parse</a:t>
            </a:r>
            <a:r>
              <a:rPr lang="en-US" sz="1800" dirty="0">
                <a:latin typeface="Consolas"/>
                <a:cs typeface="Consolas"/>
              </a:rPr>
              <a:t>("my script", script, null);</a:t>
            </a:r>
          </a:p>
          <a:p>
            <a:pPr marL="0" indent="0">
              <a:lnSpc>
                <a:spcPct val="80000"/>
              </a:lnSpc>
              <a:buNone/>
            </a:pPr>
            <a:endParaRPr lang="en-US" sz="1800" dirty="0">
              <a:latin typeface="Consolas"/>
              <a:cs typeface="Consolas"/>
            </a:endParaRPr>
          </a:p>
          <a:p>
            <a:pPr marL="0" indent="0">
              <a:lnSpc>
                <a:spcPct val="80000"/>
              </a:lnSpc>
              <a:buNone/>
            </a:pPr>
            <a:r>
              <a:rPr lang="en-US" sz="1800" dirty="0" err="1">
                <a:latin typeface="Consolas"/>
                <a:cs typeface="Consolas"/>
              </a:rPr>
              <a:t>ast.accept</a:t>
            </a:r>
            <a:r>
              <a:rPr lang="en-US" sz="1800" dirty="0">
                <a:latin typeface="Consolas"/>
                <a:cs typeface="Consolas"/>
              </a:rPr>
              <a:t>(new (</a:t>
            </a:r>
            <a:r>
              <a:rPr lang="en-US" sz="1800" dirty="0" err="1">
                <a:latin typeface="Consolas"/>
                <a:cs typeface="Consolas"/>
              </a:rPr>
              <a:t>Java.extend</a:t>
            </a:r>
            <a:r>
              <a:rPr lang="en-US" sz="1800" dirty="0">
                <a:latin typeface="Consolas"/>
                <a:cs typeface="Consolas"/>
              </a:rPr>
              <a:t>(</a:t>
            </a:r>
            <a:r>
              <a:rPr lang="en-US" sz="1800" dirty="0" err="1">
                <a:latin typeface="Consolas"/>
                <a:cs typeface="Consolas"/>
              </a:rPr>
              <a:t>SimpleTreeVisitor</a:t>
            </a:r>
            <a:r>
              <a:rPr lang="en-US" sz="1800" dirty="0">
                <a:latin typeface="Consolas"/>
                <a:cs typeface="Consolas"/>
              </a:rPr>
              <a:t>)) {</a:t>
            </a:r>
          </a:p>
          <a:p>
            <a:pPr marL="0" indent="0">
              <a:lnSpc>
                <a:spcPct val="80000"/>
              </a:lnSpc>
              <a:buNone/>
            </a:pPr>
            <a:r>
              <a:rPr lang="en-US" sz="1800" dirty="0">
                <a:latin typeface="Consolas"/>
                <a:cs typeface="Consolas"/>
              </a:rPr>
              <a:t>    </a:t>
            </a:r>
            <a:r>
              <a:rPr lang="en-US" sz="1800" dirty="0" err="1">
                <a:latin typeface="Consolas"/>
                <a:cs typeface="Consolas"/>
              </a:rPr>
              <a:t>visitLiteral</a:t>
            </a:r>
            <a:r>
              <a:rPr lang="en-US" sz="1800" dirty="0">
                <a:latin typeface="Consolas"/>
                <a:cs typeface="Consolas"/>
              </a:rPr>
              <a:t>: function(node, extra) {</a:t>
            </a:r>
          </a:p>
          <a:p>
            <a:pPr marL="0" indent="0">
              <a:lnSpc>
                <a:spcPct val="80000"/>
              </a:lnSpc>
              <a:buNone/>
            </a:pPr>
            <a:r>
              <a:rPr lang="en-US" sz="1800" dirty="0">
                <a:latin typeface="Consolas"/>
                <a:cs typeface="Consolas"/>
              </a:rPr>
              <a:t>        print(</a:t>
            </a:r>
            <a:r>
              <a:rPr lang="en-US" sz="1800" dirty="0" err="1">
                <a:latin typeface="Consolas"/>
                <a:cs typeface="Consolas"/>
              </a:rPr>
              <a:t>node.value</a:t>
            </a:r>
            <a:r>
              <a:rPr lang="en-US" sz="1800" dirty="0">
                <a:latin typeface="Consolas"/>
                <a:cs typeface="Consolas"/>
              </a:rPr>
              <a:t>);</a:t>
            </a:r>
          </a:p>
          <a:p>
            <a:pPr marL="0" indent="0">
              <a:lnSpc>
                <a:spcPct val="80000"/>
              </a:lnSpc>
              <a:buNone/>
            </a:pPr>
            <a:r>
              <a:rPr lang="en-US" sz="1800" dirty="0">
                <a:latin typeface="Consolas"/>
                <a:cs typeface="Consolas"/>
              </a:rPr>
              <a:t>    },</a:t>
            </a:r>
          </a:p>
          <a:p>
            <a:pPr marL="0" indent="0">
              <a:lnSpc>
                <a:spcPct val="80000"/>
              </a:lnSpc>
              <a:buNone/>
            </a:pPr>
            <a:r>
              <a:rPr lang="en-US" sz="1800" dirty="0">
                <a:latin typeface="Consolas"/>
                <a:cs typeface="Consolas"/>
              </a:rPr>
              <a:t>}, null)</a:t>
            </a:r>
            <a:r>
              <a:rPr lang="en-US" sz="1800" dirty="0" smtClean="0">
                <a:latin typeface="Consolas"/>
                <a:cs typeface="Consolas"/>
              </a:rPr>
              <a:t>;</a:t>
            </a:r>
          </a:p>
          <a:p>
            <a:pPr marL="0" indent="0">
              <a:lnSpc>
                <a:spcPct val="80000"/>
              </a:lnSpc>
              <a:buNone/>
            </a:pPr>
            <a:endParaRPr lang="en-US" sz="1800" dirty="0">
              <a:latin typeface="Consolas"/>
              <a:cs typeface="Consolas"/>
            </a:endParaRPr>
          </a:p>
          <a:p>
            <a:pPr marL="0" indent="0">
              <a:buNone/>
            </a:pPr>
            <a:r>
              <a:rPr lang="en-US" sz="1800" dirty="0">
                <a:solidFill>
                  <a:schemeClr val="accent1"/>
                </a:solidFill>
              </a:rPr>
              <a:t>10</a:t>
            </a:r>
          </a:p>
          <a:p>
            <a:pPr marL="0" indent="0">
              <a:buNone/>
            </a:pPr>
            <a:r>
              <a:rPr lang="is-IS" sz="1800" dirty="0">
                <a:solidFill>
                  <a:schemeClr val="accent1"/>
                </a:solidFill>
              </a:rPr>
              <a:t>20</a:t>
            </a:r>
          </a:p>
          <a:p>
            <a:pPr marL="0" indent="0">
              <a:lnSpc>
                <a:spcPct val="80000"/>
              </a:lnSpc>
              <a:buNone/>
            </a:pPr>
            <a:endParaRPr lang="en-US" sz="1800" dirty="0">
              <a:latin typeface="Consolas"/>
              <a:cs typeface="Consolas"/>
            </a:endParaRPr>
          </a:p>
        </p:txBody>
      </p:sp>
      <p:sp>
        <p:nvSpPr>
          <p:cNvPr id="7" name="Slide Number Placeholder 6"/>
          <p:cNvSpPr>
            <a:spLocks noGrp="1"/>
          </p:cNvSpPr>
          <p:nvPr>
            <p:ph type="sldNum" sz="quarter" idx="12"/>
          </p:nvPr>
        </p:nvSpPr>
        <p:spPr/>
        <p:txBody>
          <a:bodyPr/>
          <a:lstStyle/>
          <a:p>
            <a:fld id="{C51EAA63-D034-42AE-91FA-B13B9518C7BE}" type="slidenum">
              <a:rPr lang="en-US" smtClean="0"/>
              <a:pPr/>
              <a:t>35</a:t>
            </a:fld>
            <a:endParaRPr lang="en-US"/>
          </a:p>
        </p:txBody>
      </p:sp>
    </p:spTree>
    <p:extLst>
      <p:ext uri="{BB962C8B-B14F-4D97-AF65-F5344CB8AC3E}">
        <p14:creationId xmlns:p14="http://schemas.microsoft.com/office/powerpoint/2010/main" val="2397933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Nashorn Parsing API</a:t>
            </a:r>
          </a:p>
        </p:txBody>
      </p:sp>
      <p:sp>
        <p:nvSpPr>
          <p:cNvPr id="3" name="Content Placeholder 2"/>
          <p:cNvSpPr>
            <a:spLocks noGrp="1"/>
          </p:cNvSpPr>
          <p:nvPr>
            <p:ph idx="1"/>
          </p:nvPr>
        </p:nvSpPr>
        <p:spPr/>
        <p:txBody>
          <a:bodyPr/>
          <a:lstStyle/>
          <a:p>
            <a:pPr>
              <a:lnSpc>
                <a:spcPct val="80000"/>
              </a:lnSpc>
            </a:pPr>
            <a:r>
              <a:rPr lang="en-US" dirty="0">
                <a:solidFill>
                  <a:srgbClr val="61808E"/>
                </a:solidFill>
              </a:rPr>
              <a:t>http://</a:t>
            </a:r>
            <a:r>
              <a:rPr lang="en-US" dirty="0" err="1">
                <a:solidFill>
                  <a:srgbClr val="61808E"/>
                </a:solidFill>
              </a:rPr>
              <a:t>download.java.net</a:t>
            </a:r>
            <a:r>
              <a:rPr lang="en-US" dirty="0">
                <a:solidFill>
                  <a:srgbClr val="61808E"/>
                </a:solidFill>
              </a:rPr>
              <a:t>/jdk9/docs/</a:t>
            </a:r>
            <a:r>
              <a:rPr lang="en-US" dirty="0" err="1">
                <a:solidFill>
                  <a:srgbClr val="61808E"/>
                </a:solidFill>
              </a:rPr>
              <a:t>jdk</a:t>
            </a:r>
            <a:r>
              <a:rPr lang="en-US" dirty="0">
                <a:solidFill>
                  <a:srgbClr val="61808E"/>
                </a:solidFill>
              </a:rPr>
              <a:t>/</a:t>
            </a:r>
            <a:r>
              <a:rPr lang="en-US" dirty="0" err="1">
                <a:solidFill>
                  <a:srgbClr val="61808E"/>
                </a:solidFill>
              </a:rPr>
              <a:t>api</a:t>
            </a:r>
            <a:r>
              <a:rPr lang="en-US" dirty="0">
                <a:solidFill>
                  <a:srgbClr val="61808E"/>
                </a:solidFill>
              </a:rPr>
              <a:t>/</a:t>
            </a:r>
            <a:r>
              <a:rPr lang="en-US" dirty="0" err="1">
                <a:solidFill>
                  <a:srgbClr val="61808E"/>
                </a:solidFill>
              </a:rPr>
              <a:t>nashorn</a:t>
            </a:r>
            <a:r>
              <a:rPr lang="en-US" dirty="0">
                <a:solidFill>
                  <a:srgbClr val="61808E"/>
                </a:solidFill>
              </a:rPr>
              <a:t>/</a:t>
            </a:r>
            <a:r>
              <a:rPr lang="en-US" dirty="0" err="1" smtClean="0">
                <a:solidFill>
                  <a:srgbClr val="61808E"/>
                </a:solidFill>
              </a:rPr>
              <a:t>index.html</a:t>
            </a:r>
            <a:endParaRPr lang="en-US" dirty="0">
              <a:solidFill>
                <a:srgbClr val="61808E"/>
              </a:solidFill>
            </a:endParaRPr>
          </a:p>
          <a:p>
            <a:pPr>
              <a:lnSpc>
                <a:spcPct val="80000"/>
              </a:lnSpc>
            </a:pPr>
            <a:r>
              <a:rPr lang="en-US" dirty="0" smtClean="0">
                <a:solidFill>
                  <a:srgbClr val="61808E"/>
                </a:solidFill>
              </a:rPr>
              <a:t>https</a:t>
            </a:r>
            <a:r>
              <a:rPr lang="en-US" dirty="0">
                <a:solidFill>
                  <a:srgbClr val="61808E"/>
                </a:solidFill>
              </a:rPr>
              <a:t>://</a:t>
            </a:r>
            <a:r>
              <a:rPr lang="en-US" dirty="0" err="1">
                <a:solidFill>
                  <a:srgbClr val="61808E"/>
                </a:solidFill>
              </a:rPr>
              <a:t>blogs.oracle.com</a:t>
            </a:r>
            <a:r>
              <a:rPr lang="en-US" dirty="0">
                <a:solidFill>
                  <a:srgbClr val="61808E"/>
                </a:solidFill>
              </a:rPr>
              <a:t>/</a:t>
            </a:r>
            <a:r>
              <a:rPr lang="en-US" dirty="0" err="1">
                <a:solidFill>
                  <a:srgbClr val="61808E"/>
                </a:solidFill>
              </a:rPr>
              <a:t>nashorn</a:t>
            </a:r>
            <a:r>
              <a:rPr lang="en-US" dirty="0">
                <a:solidFill>
                  <a:srgbClr val="61808E"/>
                </a:solidFill>
              </a:rPr>
              <a:t>/</a:t>
            </a:r>
            <a:r>
              <a:rPr lang="en-US" dirty="0" smtClean="0">
                <a:solidFill>
                  <a:srgbClr val="61808E"/>
                </a:solidFill>
              </a:rPr>
              <a:t>entry/</a:t>
            </a:r>
            <a:r>
              <a:rPr lang="en-US" dirty="0" err="1" smtClean="0">
                <a:solidFill>
                  <a:srgbClr val="61808E"/>
                </a:solidFill>
              </a:rPr>
              <a:t>flexible_json_with_nashorn_parser</a:t>
            </a:r>
            <a:endParaRPr lang="en-US" dirty="0">
              <a:solidFill>
                <a:srgbClr val="61808E"/>
              </a:solidFill>
            </a:endParaRPr>
          </a:p>
        </p:txBody>
      </p:sp>
      <p:sp>
        <p:nvSpPr>
          <p:cNvPr id="7" name="Slide Number Placeholder 6"/>
          <p:cNvSpPr>
            <a:spLocks noGrp="1"/>
          </p:cNvSpPr>
          <p:nvPr>
            <p:ph type="sldNum" sz="quarter" idx="12"/>
          </p:nvPr>
        </p:nvSpPr>
        <p:spPr/>
        <p:txBody>
          <a:bodyPr/>
          <a:lstStyle/>
          <a:p>
            <a:fld id="{C51EAA63-D034-42AE-91FA-B13B9518C7BE}" type="slidenum">
              <a:rPr lang="en-US" smtClean="0"/>
              <a:pPr/>
              <a:t>36</a:t>
            </a:fld>
            <a:endParaRPr lang="en-US"/>
          </a:p>
        </p:txBody>
      </p:sp>
    </p:spTree>
    <p:extLst>
      <p:ext uri="{BB962C8B-B14F-4D97-AF65-F5344CB8AC3E}">
        <p14:creationId xmlns:p14="http://schemas.microsoft.com/office/powerpoint/2010/main" val="3731829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 Agenda</a:t>
            </a:r>
            <a:endParaRPr lang="en-US" dirty="0"/>
          </a:p>
        </p:txBody>
      </p:sp>
      <p:sp>
        <p:nvSpPr>
          <p:cNvPr id="3" name="Content Placeholder 2"/>
          <p:cNvSpPr>
            <a:spLocks noGrp="1"/>
          </p:cNvSpPr>
          <p:nvPr>
            <p:ph idx="13"/>
          </p:nvPr>
        </p:nvSpPr>
        <p:spPr/>
        <p:txBody>
          <a:bodyPr/>
          <a:lstStyle/>
          <a:p>
            <a:r>
              <a:rPr lang="en-US" dirty="0" smtClean="0">
                <a:solidFill>
                  <a:schemeClr val="bg1">
                    <a:lumMod val="75000"/>
                  </a:schemeClr>
                </a:solidFill>
              </a:rPr>
              <a:t>Engines</a:t>
            </a:r>
            <a:r>
              <a:rPr lang="en-US" dirty="0">
                <a:solidFill>
                  <a:schemeClr val="bg1">
                    <a:lumMod val="75000"/>
                  </a:schemeClr>
                </a:solidFill>
              </a:rPr>
              <a:t>, </a:t>
            </a:r>
            <a:r>
              <a:rPr lang="en-US" dirty="0" err="1">
                <a:solidFill>
                  <a:schemeClr val="bg1">
                    <a:lumMod val="75000"/>
                  </a:schemeClr>
                </a:solidFill>
              </a:rPr>
              <a:t>Globals</a:t>
            </a:r>
            <a:r>
              <a:rPr lang="en-US" dirty="0">
                <a:solidFill>
                  <a:schemeClr val="bg1">
                    <a:lumMod val="75000"/>
                  </a:schemeClr>
                </a:solidFill>
              </a:rPr>
              <a:t>, Context, Bindings and Multithreading</a:t>
            </a:r>
          </a:p>
          <a:p>
            <a:r>
              <a:rPr lang="en-US" dirty="0" smtClean="0">
                <a:solidFill>
                  <a:schemeClr val="bg1">
                    <a:lumMod val="75000"/>
                  </a:schemeClr>
                </a:solidFill>
              </a:rPr>
              <a:t>Java Lambdas</a:t>
            </a:r>
            <a:endParaRPr lang="en-US" dirty="0">
              <a:solidFill>
                <a:schemeClr val="bg1">
                  <a:lumMod val="75000"/>
                </a:schemeClr>
              </a:solidFill>
            </a:endParaRPr>
          </a:p>
          <a:p>
            <a:r>
              <a:rPr lang="en-US" dirty="0" err="1">
                <a:solidFill>
                  <a:schemeClr val="bg1">
                    <a:lumMod val="75000"/>
                  </a:schemeClr>
                </a:solidFill>
              </a:rPr>
              <a:t>Javascript</a:t>
            </a:r>
            <a:r>
              <a:rPr lang="en-US" dirty="0">
                <a:solidFill>
                  <a:schemeClr val="bg1">
                    <a:lumMod val="75000"/>
                  </a:schemeClr>
                </a:solidFill>
              </a:rPr>
              <a:t> Parsing</a:t>
            </a:r>
          </a:p>
          <a:p>
            <a:r>
              <a:rPr lang="en-US" dirty="0">
                <a:solidFill>
                  <a:srgbClr val="5F5F5F"/>
                </a:solidFill>
              </a:rPr>
              <a:t>$EXEC</a:t>
            </a:r>
          </a:p>
          <a:p>
            <a:r>
              <a:rPr lang="en-US" dirty="0" smtClean="0">
                <a:solidFill>
                  <a:schemeClr val="bg1">
                    <a:lumMod val="75000"/>
                  </a:schemeClr>
                </a:solidFill>
              </a:rPr>
              <a:t>Security</a:t>
            </a:r>
          </a:p>
          <a:p>
            <a:r>
              <a:rPr lang="en-US" dirty="0">
                <a:solidFill>
                  <a:schemeClr val="bg1">
                    <a:lumMod val="75000"/>
                  </a:schemeClr>
                </a:solidFill>
              </a:rPr>
              <a:t>jjs as a </a:t>
            </a:r>
            <a:r>
              <a:rPr lang="en-US" dirty="0" smtClean="0">
                <a:solidFill>
                  <a:schemeClr val="bg1">
                    <a:lumMod val="75000"/>
                  </a:schemeClr>
                </a:solidFill>
              </a:rPr>
              <a:t>REPL</a:t>
            </a:r>
            <a:endParaRPr lang="en-US" dirty="0">
              <a:solidFill>
                <a:schemeClr val="bg1">
                  <a:lumMod val="75000"/>
                </a:schemeClr>
              </a:solidFill>
            </a:endParaRPr>
          </a:p>
        </p:txBody>
      </p:sp>
      <p:sp>
        <p:nvSpPr>
          <p:cNvPr id="16" name="Pentagon 15"/>
          <p:cNvSpPr/>
          <p:nvPr/>
        </p:nvSpPr>
        <p:spPr>
          <a:xfrm>
            <a:off x="2186329" y="1981200"/>
            <a:ext cx="457200" cy="320040"/>
          </a:xfrm>
          <a:prstGeom prst="homePlate">
            <a:avLst/>
          </a:prstGeom>
          <a:solidFill>
            <a:schemeClr val="bg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a:solidFill>
                  <a:schemeClr val="bg1"/>
                </a:solidFill>
              </a:rPr>
              <a:t>1</a:t>
            </a:r>
          </a:p>
        </p:txBody>
      </p:sp>
      <p:sp>
        <p:nvSpPr>
          <p:cNvPr id="17" name="Pentagon 16"/>
          <p:cNvSpPr/>
          <p:nvPr/>
        </p:nvSpPr>
        <p:spPr>
          <a:xfrm>
            <a:off x="2186329" y="2677477"/>
            <a:ext cx="457200" cy="320040"/>
          </a:xfrm>
          <a:prstGeom prst="homePlate">
            <a:avLst/>
          </a:prstGeom>
          <a:solidFill>
            <a:schemeClr val="bg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dirty="0" smtClean="0">
                <a:solidFill>
                  <a:schemeClr val="bg1"/>
                </a:solidFill>
              </a:rPr>
              <a:t>2</a:t>
            </a:r>
          </a:p>
        </p:txBody>
      </p:sp>
      <p:sp>
        <p:nvSpPr>
          <p:cNvPr id="18" name="Pentagon 17"/>
          <p:cNvSpPr/>
          <p:nvPr/>
        </p:nvSpPr>
        <p:spPr>
          <a:xfrm>
            <a:off x="2186329" y="3373754"/>
            <a:ext cx="457200" cy="320040"/>
          </a:xfrm>
          <a:prstGeom prst="homePlate">
            <a:avLst/>
          </a:prstGeom>
          <a:solidFill>
            <a:schemeClr val="bg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dirty="0">
                <a:solidFill>
                  <a:schemeClr val="bg1"/>
                </a:solidFill>
              </a:rPr>
              <a:t>3</a:t>
            </a:r>
          </a:p>
        </p:txBody>
      </p:sp>
      <p:sp>
        <p:nvSpPr>
          <p:cNvPr id="19" name="Pentagon 18"/>
          <p:cNvSpPr/>
          <p:nvPr/>
        </p:nvSpPr>
        <p:spPr>
          <a:xfrm>
            <a:off x="2186329" y="4070031"/>
            <a:ext cx="457200" cy="320040"/>
          </a:xfrm>
          <a:prstGeom prst="homePlate">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a:solidFill>
                  <a:schemeClr val="bg1"/>
                </a:solidFill>
              </a:rPr>
              <a:t>4</a:t>
            </a:r>
          </a:p>
        </p:txBody>
      </p:sp>
      <p:sp>
        <p:nvSpPr>
          <p:cNvPr id="20" name="Pentagon 19"/>
          <p:cNvSpPr/>
          <p:nvPr/>
        </p:nvSpPr>
        <p:spPr>
          <a:xfrm>
            <a:off x="2186329" y="4766310"/>
            <a:ext cx="457200" cy="320040"/>
          </a:xfrm>
          <a:prstGeom prst="homePlate">
            <a:avLst/>
          </a:prstGeom>
          <a:solidFill>
            <a:schemeClr val="bg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a:solidFill>
                  <a:schemeClr val="bg1"/>
                </a:solidFill>
              </a:rPr>
              <a:t>5</a:t>
            </a:r>
          </a:p>
        </p:txBody>
      </p:sp>
      <p:sp>
        <p:nvSpPr>
          <p:cNvPr id="5" name="Slide Number Placeholder 4"/>
          <p:cNvSpPr>
            <a:spLocks noGrp="1"/>
          </p:cNvSpPr>
          <p:nvPr>
            <p:ph type="sldNum" sz="quarter" idx="12"/>
          </p:nvPr>
        </p:nvSpPr>
        <p:spPr/>
        <p:txBody>
          <a:bodyPr/>
          <a:lstStyle/>
          <a:p>
            <a:fld id="{C51EAA63-D034-42AE-91FA-B13B9518C7BE}" type="slidenum">
              <a:rPr lang="en-US" smtClean="0"/>
              <a:pPr/>
              <a:t>37</a:t>
            </a:fld>
            <a:endParaRPr lang="en-US"/>
          </a:p>
        </p:txBody>
      </p:sp>
      <p:sp>
        <p:nvSpPr>
          <p:cNvPr id="10" name="Pentagon 9"/>
          <p:cNvSpPr/>
          <p:nvPr/>
        </p:nvSpPr>
        <p:spPr>
          <a:xfrm>
            <a:off x="2201023" y="5454192"/>
            <a:ext cx="457200" cy="320040"/>
          </a:xfrm>
          <a:prstGeom prst="homePlate">
            <a:avLst/>
          </a:prstGeom>
          <a:solidFill>
            <a:schemeClr val="bg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dirty="0" smtClean="0">
                <a:solidFill>
                  <a:schemeClr val="bg1"/>
                </a:solidFill>
              </a:rPr>
              <a:t>6</a:t>
            </a:r>
          </a:p>
        </p:txBody>
      </p:sp>
    </p:spTree>
    <p:extLst>
      <p:ext uri="{BB962C8B-B14F-4D97-AF65-F5344CB8AC3E}">
        <p14:creationId xmlns:p14="http://schemas.microsoft.com/office/powerpoint/2010/main" val="3170698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$EXEC</a:t>
            </a:r>
            <a:endParaRPr lang="en-US" dirty="0"/>
          </a:p>
        </p:txBody>
      </p:sp>
      <p:sp>
        <p:nvSpPr>
          <p:cNvPr id="3" name="Content Placeholder 2"/>
          <p:cNvSpPr>
            <a:spLocks noGrp="1"/>
          </p:cNvSpPr>
          <p:nvPr>
            <p:ph idx="1"/>
          </p:nvPr>
        </p:nvSpPr>
        <p:spPr/>
        <p:txBody>
          <a:bodyPr/>
          <a:lstStyle/>
          <a:p>
            <a:pPr>
              <a:lnSpc>
                <a:spcPct val="80000"/>
              </a:lnSpc>
            </a:pPr>
            <a:r>
              <a:rPr lang="en-US" dirty="0" smtClean="0">
                <a:solidFill>
                  <a:srgbClr val="5F5F5F"/>
                </a:solidFill>
              </a:rPr>
              <a:t>Back ticks and $EXEC</a:t>
            </a:r>
          </a:p>
          <a:p>
            <a:pPr lvl="1">
              <a:lnSpc>
                <a:spcPct val="80000"/>
              </a:lnSpc>
            </a:pPr>
            <a:r>
              <a:rPr lang="en-US" sz="1800" dirty="0" smtClean="0">
                <a:solidFill>
                  <a:srgbClr val="5F5F5F"/>
                </a:solidFill>
                <a:latin typeface="Consolas"/>
                <a:cs typeface="Consolas"/>
              </a:rPr>
              <a:t>`</a:t>
            </a:r>
            <a:r>
              <a:rPr lang="en-US" sz="1800" dirty="0" err="1" smtClean="0">
                <a:solidFill>
                  <a:srgbClr val="5F5F5F"/>
                </a:solidFill>
                <a:latin typeface="Consolas"/>
                <a:cs typeface="Consolas"/>
              </a:rPr>
              <a:t>ls</a:t>
            </a:r>
            <a:r>
              <a:rPr lang="en-US" sz="1800" dirty="0" smtClean="0">
                <a:solidFill>
                  <a:srgbClr val="5F5F5F"/>
                </a:solidFill>
                <a:latin typeface="Consolas"/>
                <a:cs typeface="Consolas"/>
              </a:rPr>
              <a:t> –l` == $EXEC("</a:t>
            </a:r>
            <a:r>
              <a:rPr lang="en-US" sz="1800" dirty="0" err="1" smtClean="0">
                <a:solidFill>
                  <a:srgbClr val="5F5F5F"/>
                </a:solidFill>
                <a:latin typeface="Consolas"/>
                <a:cs typeface="Consolas"/>
              </a:rPr>
              <a:t>ls</a:t>
            </a:r>
            <a:r>
              <a:rPr lang="en-US" sz="1800" dirty="0" smtClean="0">
                <a:solidFill>
                  <a:srgbClr val="5F5F5F"/>
                </a:solidFill>
                <a:latin typeface="Consolas"/>
                <a:cs typeface="Consolas"/>
              </a:rPr>
              <a:t> –l");</a:t>
            </a:r>
            <a:endParaRPr lang="en-US" sz="1800" dirty="0">
              <a:solidFill>
                <a:srgbClr val="5F5F5F"/>
              </a:solidFill>
              <a:latin typeface="Consolas"/>
              <a:cs typeface="Consolas"/>
            </a:endParaRPr>
          </a:p>
          <a:p>
            <a:pPr>
              <a:lnSpc>
                <a:spcPct val="80000"/>
              </a:lnSpc>
            </a:pPr>
            <a:r>
              <a:rPr lang="en-US" dirty="0" smtClean="0">
                <a:solidFill>
                  <a:srgbClr val="5F5F5F"/>
                </a:solidFill>
              </a:rPr>
              <a:t>JDK9 improvements</a:t>
            </a:r>
          </a:p>
          <a:p>
            <a:pPr lvl="1">
              <a:lnSpc>
                <a:spcPct val="80000"/>
              </a:lnSpc>
            </a:pPr>
            <a:r>
              <a:rPr lang="en-US" dirty="0" smtClean="0">
                <a:solidFill>
                  <a:srgbClr val="5F5F5F"/>
                </a:solidFill>
              </a:rPr>
              <a:t>Better argument handling</a:t>
            </a:r>
          </a:p>
          <a:p>
            <a:pPr lvl="1">
              <a:lnSpc>
                <a:spcPct val="80000"/>
              </a:lnSpc>
            </a:pPr>
            <a:r>
              <a:rPr lang="en-US" dirty="0" smtClean="0">
                <a:solidFill>
                  <a:srgbClr val="5F5F5F"/>
                </a:solidFill>
              </a:rPr>
              <a:t>Exception on error </a:t>
            </a:r>
          </a:p>
          <a:p>
            <a:pPr>
              <a:lnSpc>
                <a:spcPct val="80000"/>
              </a:lnSpc>
            </a:pPr>
            <a:endParaRPr lang="en-US" dirty="0">
              <a:solidFill>
                <a:srgbClr val="5F5F5F"/>
              </a:solidFill>
            </a:endParaRPr>
          </a:p>
        </p:txBody>
      </p:sp>
      <p:sp>
        <p:nvSpPr>
          <p:cNvPr id="7" name="Slide Number Placeholder 6"/>
          <p:cNvSpPr>
            <a:spLocks noGrp="1"/>
          </p:cNvSpPr>
          <p:nvPr>
            <p:ph type="sldNum" sz="quarter" idx="12"/>
          </p:nvPr>
        </p:nvSpPr>
        <p:spPr/>
        <p:txBody>
          <a:bodyPr/>
          <a:lstStyle/>
          <a:p>
            <a:fld id="{C51EAA63-D034-42AE-91FA-B13B9518C7BE}" type="slidenum">
              <a:rPr lang="en-US" smtClean="0"/>
              <a:pPr/>
              <a:t>38</a:t>
            </a:fld>
            <a:endParaRPr lang="en-US"/>
          </a:p>
        </p:txBody>
      </p:sp>
    </p:spTree>
    <p:extLst>
      <p:ext uri="{BB962C8B-B14F-4D97-AF65-F5344CB8AC3E}">
        <p14:creationId xmlns:p14="http://schemas.microsoft.com/office/powerpoint/2010/main" val="2608287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$EXEC is just a global function</a:t>
            </a:r>
            <a:endParaRPr lang="en-US" dirty="0"/>
          </a:p>
        </p:txBody>
      </p:sp>
      <p:sp>
        <p:nvSpPr>
          <p:cNvPr id="3" name="Content Placeholder 2"/>
          <p:cNvSpPr>
            <a:spLocks noGrp="1"/>
          </p:cNvSpPr>
          <p:nvPr>
            <p:ph idx="1"/>
          </p:nvPr>
        </p:nvSpPr>
        <p:spPr/>
        <p:txBody>
          <a:bodyPr/>
          <a:lstStyle/>
          <a:p>
            <a:pPr marL="0" indent="0">
              <a:lnSpc>
                <a:spcPct val="80000"/>
              </a:lnSpc>
              <a:buNone/>
            </a:pPr>
            <a:r>
              <a:rPr lang="en-US" sz="1800" dirty="0" smtClean="0">
                <a:latin typeface="Consolas"/>
                <a:cs typeface="Consolas"/>
              </a:rPr>
              <a:t>$EXEC_BUILTIN = $EXEC;</a:t>
            </a:r>
          </a:p>
          <a:p>
            <a:pPr marL="0" indent="0">
              <a:lnSpc>
                <a:spcPct val="80000"/>
              </a:lnSpc>
              <a:buNone/>
            </a:pPr>
            <a:r>
              <a:rPr lang="en-US" sz="1800" dirty="0" smtClean="0">
                <a:latin typeface="Consolas"/>
                <a:cs typeface="Consolas"/>
              </a:rPr>
              <a:t>$</a:t>
            </a:r>
            <a:r>
              <a:rPr lang="en-US" sz="1800" dirty="0">
                <a:latin typeface="Consolas"/>
                <a:cs typeface="Consolas"/>
              </a:rPr>
              <a:t>EXEC = function(</a:t>
            </a:r>
            <a:r>
              <a:rPr lang="en-US" sz="1800" dirty="0" err="1">
                <a:latin typeface="Consolas"/>
                <a:cs typeface="Consolas"/>
              </a:rPr>
              <a:t>cmd</a:t>
            </a:r>
            <a:r>
              <a:rPr lang="en-US" sz="1800" dirty="0">
                <a:latin typeface="Consolas"/>
                <a:cs typeface="Consolas"/>
              </a:rPr>
              <a:t>) { print(</a:t>
            </a:r>
            <a:r>
              <a:rPr lang="en-US" sz="1800" dirty="0" err="1">
                <a:latin typeface="Consolas"/>
                <a:cs typeface="Consolas"/>
              </a:rPr>
              <a:t>cmd</a:t>
            </a:r>
            <a:r>
              <a:rPr lang="en-US" sz="1800" dirty="0">
                <a:latin typeface="Consolas"/>
                <a:cs typeface="Consolas"/>
              </a:rPr>
              <a:t>); }</a:t>
            </a:r>
          </a:p>
          <a:p>
            <a:pPr marL="0" indent="0">
              <a:lnSpc>
                <a:spcPct val="80000"/>
              </a:lnSpc>
              <a:buNone/>
            </a:pPr>
            <a:r>
              <a:rPr lang="en-US" sz="1800" dirty="0" smtClean="0">
                <a:latin typeface="Consolas"/>
                <a:cs typeface="Consolas"/>
              </a:rPr>
              <a:t>`</a:t>
            </a:r>
            <a:r>
              <a:rPr lang="en-US" sz="1800" dirty="0" err="1">
                <a:latin typeface="Consolas"/>
                <a:cs typeface="Consolas"/>
              </a:rPr>
              <a:t>ls</a:t>
            </a:r>
            <a:r>
              <a:rPr lang="en-US" sz="1800" dirty="0">
                <a:latin typeface="Consolas"/>
                <a:cs typeface="Consolas"/>
              </a:rPr>
              <a:t> </a:t>
            </a:r>
            <a:r>
              <a:rPr lang="en-US" sz="1800" dirty="0" smtClean="0">
                <a:latin typeface="Consolas"/>
                <a:cs typeface="Consolas"/>
              </a:rPr>
              <a:t>–l`</a:t>
            </a:r>
            <a:endParaRPr lang="en-US" sz="1800" dirty="0">
              <a:latin typeface="Consolas"/>
              <a:cs typeface="Consolas"/>
            </a:endParaRPr>
          </a:p>
          <a:p>
            <a:pPr marL="0" indent="0">
              <a:lnSpc>
                <a:spcPct val="80000"/>
              </a:lnSpc>
              <a:buNone/>
            </a:pPr>
            <a:r>
              <a:rPr lang="en-US" sz="1800" dirty="0" err="1">
                <a:solidFill>
                  <a:srgbClr val="FF0000"/>
                </a:solidFill>
                <a:latin typeface="Consolas"/>
                <a:cs typeface="Consolas"/>
              </a:rPr>
              <a:t>ls</a:t>
            </a:r>
            <a:r>
              <a:rPr lang="en-US" sz="1800" dirty="0">
                <a:solidFill>
                  <a:srgbClr val="FF0000"/>
                </a:solidFill>
                <a:latin typeface="Consolas"/>
                <a:cs typeface="Consolas"/>
              </a:rPr>
              <a:t> </a:t>
            </a:r>
            <a:r>
              <a:rPr lang="en-US" sz="1800" dirty="0" smtClean="0">
                <a:solidFill>
                  <a:srgbClr val="FF0000"/>
                </a:solidFill>
                <a:latin typeface="Consolas"/>
                <a:cs typeface="Consolas"/>
              </a:rPr>
              <a:t>–l</a:t>
            </a:r>
            <a:endParaRPr lang="en-US" sz="1800" dirty="0" smtClean="0">
              <a:latin typeface="Consolas"/>
              <a:cs typeface="Consolas"/>
            </a:endParaRPr>
          </a:p>
          <a:p>
            <a:pPr marL="0" indent="0">
              <a:lnSpc>
                <a:spcPct val="80000"/>
              </a:lnSpc>
              <a:buNone/>
            </a:pPr>
            <a:r>
              <a:rPr lang="en-US" sz="1800" dirty="0">
                <a:latin typeface="Consolas"/>
                <a:cs typeface="Consolas"/>
              </a:rPr>
              <a:t>$</a:t>
            </a:r>
            <a:r>
              <a:rPr lang="en-US" sz="1800" dirty="0" smtClean="0">
                <a:latin typeface="Consolas"/>
                <a:cs typeface="Consolas"/>
              </a:rPr>
              <a:t>EXEC </a:t>
            </a:r>
            <a:r>
              <a:rPr lang="en-US" sz="1800" dirty="0">
                <a:latin typeface="Consolas"/>
                <a:cs typeface="Consolas"/>
              </a:rPr>
              <a:t>= $</a:t>
            </a:r>
            <a:r>
              <a:rPr lang="en-US" sz="1800" dirty="0" smtClean="0">
                <a:latin typeface="Consolas"/>
                <a:cs typeface="Consolas"/>
              </a:rPr>
              <a:t>EXEC</a:t>
            </a:r>
            <a:r>
              <a:rPr lang="en-US" sz="1800" dirty="0">
                <a:latin typeface="Consolas"/>
                <a:cs typeface="Consolas"/>
              </a:rPr>
              <a:t>_BUILTIN</a:t>
            </a:r>
            <a:r>
              <a:rPr lang="en-US" sz="1800" dirty="0" smtClean="0">
                <a:latin typeface="Consolas"/>
                <a:cs typeface="Consolas"/>
              </a:rPr>
              <a:t>;</a:t>
            </a:r>
            <a:endParaRPr lang="en-US" sz="1800" dirty="0">
              <a:latin typeface="Consolas"/>
              <a:cs typeface="Consolas"/>
            </a:endParaRPr>
          </a:p>
        </p:txBody>
      </p:sp>
      <p:sp>
        <p:nvSpPr>
          <p:cNvPr id="7" name="Slide Number Placeholder 6"/>
          <p:cNvSpPr>
            <a:spLocks noGrp="1"/>
          </p:cNvSpPr>
          <p:nvPr>
            <p:ph type="sldNum" sz="quarter" idx="12"/>
          </p:nvPr>
        </p:nvSpPr>
        <p:spPr/>
        <p:txBody>
          <a:bodyPr/>
          <a:lstStyle/>
          <a:p>
            <a:fld id="{C51EAA63-D034-42AE-91FA-B13B9518C7BE}" type="slidenum">
              <a:rPr lang="en-US" smtClean="0"/>
              <a:pPr/>
              <a:t>39</a:t>
            </a:fld>
            <a:endParaRPr lang="en-US"/>
          </a:p>
        </p:txBody>
      </p:sp>
    </p:spTree>
    <p:extLst>
      <p:ext uri="{BB962C8B-B14F-4D97-AF65-F5344CB8AC3E}">
        <p14:creationId xmlns:p14="http://schemas.microsoft.com/office/powerpoint/2010/main" val="4217749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a:xfrm>
            <a:off x="531813" y="328613"/>
            <a:ext cx="11125200" cy="592137"/>
          </a:xfrm>
        </p:spPr>
        <p:txBody>
          <a:bodyPr/>
          <a:lstStyle/>
          <a:p>
            <a:pPr algn="ctr"/>
            <a:r>
              <a:rPr lang="en-US" sz="4400" dirty="0" smtClean="0"/>
              <a:t>Session Surveys</a:t>
            </a:r>
          </a:p>
        </p:txBody>
      </p:sp>
      <p:sp>
        <p:nvSpPr>
          <p:cNvPr id="68611" name="Content Placeholder 2"/>
          <p:cNvSpPr>
            <a:spLocks noGrp="1"/>
          </p:cNvSpPr>
          <p:nvPr>
            <p:ph idx="1"/>
          </p:nvPr>
        </p:nvSpPr>
        <p:spPr>
          <a:xfrm>
            <a:off x="531813" y="1238250"/>
            <a:ext cx="11125200" cy="4419600"/>
          </a:xfrm>
        </p:spPr>
        <p:txBody>
          <a:bodyPr/>
          <a:lstStyle/>
          <a:p>
            <a:endParaRPr lang="en-US" dirty="0" smtClean="0"/>
          </a:p>
          <a:p>
            <a:pPr algn="ctr">
              <a:buNone/>
            </a:pPr>
            <a:r>
              <a:rPr lang="en-US" sz="3600" dirty="0" smtClean="0"/>
              <a:t>Help us help you!!</a:t>
            </a:r>
          </a:p>
          <a:p>
            <a:r>
              <a:rPr lang="en-US" dirty="0" smtClean="0"/>
              <a:t>Oracle would like to invite you to take a moment to give us your session feedback. Your feedback will help us to improve your conference. </a:t>
            </a:r>
          </a:p>
          <a:p>
            <a:r>
              <a:rPr lang="en-US" dirty="0" smtClean="0"/>
              <a:t>Please be sure to add your feedback for your attended sessions by using the Mobile Survey or in Schedule Builder.</a:t>
            </a:r>
          </a:p>
          <a:p>
            <a:pPr lvl="1" eaLnBrk="1" hangingPunct="1"/>
            <a:endParaRPr lang="en-US" sz="2800" dirty="0" smtClean="0"/>
          </a:p>
          <a:p>
            <a:pPr lvl="1" eaLnBrk="1" hangingPunct="1">
              <a:buFont typeface="Arial" charset="0"/>
              <a:buNone/>
            </a:pPr>
            <a:endParaRPr lang="en-US" sz="2800" dirty="0" smtClean="0"/>
          </a:p>
        </p:txBody>
      </p:sp>
      <p:sp>
        <p:nvSpPr>
          <p:cNvPr id="68613" name="Slide Number Placeholder 3"/>
          <p:cNvSpPr>
            <a:spLocks noGrp="1"/>
          </p:cNvSpPr>
          <p:nvPr>
            <p:ph type="sldNum" sz="quarter" idx="12"/>
          </p:nvPr>
        </p:nvSpPr>
        <p:spPr bwMode="auto">
          <a:noFill/>
          <a:ln>
            <a:miter lim="800000"/>
            <a:headEnd/>
            <a:tailEnd/>
          </a:ln>
        </p:spPr>
        <p:txBody>
          <a:bodyPr/>
          <a:lstStyle/>
          <a:p>
            <a:fld id="{E4F00A58-AB4E-43B0-84A2-B2E91EE07C66}" type="slidenum">
              <a:rPr lang="en-US" smtClean="0">
                <a:latin typeface="Arial" charset="0"/>
                <a:ea typeface="MS PGothic" pitchFamily="34" charset="-128"/>
              </a:rPr>
              <a:pPr/>
              <a:t>4</a:t>
            </a:fld>
            <a:endParaRPr lang="en-US" smtClean="0">
              <a:latin typeface="Arial" charset="0"/>
              <a:ea typeface="MS PGothic" pitchFamily="34" charset="-128"/>
            </a:endParaRP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$EXEC related </a:t>
            </a:r>
            <a:r>
              <a:rPr lang="en-US" dirty="0" err="1" smtClean="0"/>
              <a:t>globals</a:t>
            </a:r>
            <a:endParaRPr lang="en-US" dirty="0"/>
          </a:p>
        </p:txBody>
      </p:sp>
      <p:sp>
        <p:nvSpPr>
          <p:cNvPr id="3" name="Content Placeholder 2"/>
          <p:cNvSpPr>
            <a:spLocks noGrp="1"/>
          </p:cNvSpPr>
          <p:nvPr>
            <p:ph idx="1"/>
          </p:nvPr>
        </p:nvSpPr>
        <p:spPr/>
        <p:txBody>
          <a:bodyPr/>
          <a:lstStyle/>
          <a:p>
            <a:pPr>
              <a:lnSpc>
                <a:spcPct val="80000"/>
              </a:lnSpc>
            </a:pPr>
            <a:r>
              <a:rPr lang="en-US" dirty="0" smtClean="0">
                <a:solidFill>
                  <a:srgbClr val="5F5F5F"/>
                </a:solidFill>
              </a:rPr>
              <a:t>$OUT is the </a:t>
            </a:r>
            <a:r>
              <a:rPr lang="en-US" dirty="0" err="1" smtClean="0">
                <a:solidFill>
                  <a:srgbClr val="5F5F5F"/>
                </a:solidFill>
              </a:rPr>
              <a:t>stdout</a:t>
            </a:r>
            <a:r>
              <a:rPr lang="en-US" dirty="0" smtClean="0">
                <a:solidFill>
                  <a:srgbClr val="5F5F5F"/>
                </a:solidFill>
              </a:rPr>
              <a:t> content (string) from the last $EXEC call</a:t>
            </a:r>
          </a:p>
          <a:p>
            <a:pPr lvl="1">
              <a:lnSpc>
                <a:spcPct val="80000"/>
              </a:lnSpc>
            </a:pPr>
            <a:r>
              <a:rPr lang="en-US" dirty="0" smtClean="0">
                <a:solidFill>
                  <a:srgbClr val="5F5F5F"/>
                </a:solidFill>
              </a:rPr>
              <a:t>Same as return value from call</a:t>
            </a:r>
          </a:p>
          <a:p>
            <a:pPr>
              <a:lnSpc>
                <a:spcPct val="80000"/>
              </a:lnSpc>
            </a:pPr>
            <a:r>
              <a:rPr lang="en-US" dirty="0" smtClean="0">
                <a:solidFill>
                  <a:srgbClr val="5F5F5F"/>
                </a:solidFill>
              </a:rPr>
              <a:t>$ERR </a:t>
            </a:r>
            <a:r>
              <a:rPr lang="en-US" dirty="0">
                <a:solidFill>
                  <a:srgbClr val="5F5F5F"/>
                </a:solidFill>
              </a:rPr>
              <a:t>is the </a:t>
            </a:r>
            <a:r>
              <a:rPr lang="en-US" dirty="0" err="1" smtClean="0">
                <a:solidFill>
                  <a:srgbClr val="5F5F5F"/>
                </a:solidFill>
              </a:rPr>
              <a:t>stderr</a:t>
            </a:r>
            <a:r>
              <a:rPr lang="en-US" dirty="0" smtClean="0">
                <a:solidFill>
                  <a:srgbClr val="5F5F5F"/>
                </a:solidFill>
              </a:rPr>
              <a:t> </a:t>
            </a:r>
            <a:r>
              <a:rPr lang="en-US" dirty="0">
                <a:solidFill>
                  <a:srgbClr val="5F5F5F"/>
                </a:solidFill>
              </a:rPr>
              <a:t>content </a:t>
            </a:r>
            <a:r>
              <a:rPr lang="en-US" dirty="0" smtClean="0">
                <a:solidFill>
                  <a:srgbClr val="5F5F5F"/>
                </a:solidFill>
              </a:rPr>
              <a:t>(string) from </a:t>
            </a:r>
            <a:r>
              <a:rPr lang="en-US" dirty="0">
                <a:solidFill>
                  <a:srgbClr val="5F5F5F"/>
                </a:solidFill>
              </a:rPr>
              <a:t>the last $EXEC call</a:t>
            </a:r>
            <a:endParaRPr lang="en-US" dirty="0" smtClean="0">
              <a:solidFill>
                <a:srgbClr val="5F5F5F"/>
              </a:solidFill>
            </a:endParaRPr>
          </a:p>
          <a:p>
            <a:pPr>
              <a:lnSpc>
                <a:spcPct val="80000"/>
              </a:lnSpc>
            </a:pPr>
            <a:r>
              <a:rPr lang="en-US" dirty="0">
                <a:solidFill>
                  <a:srgbClr val="5F5F5F"/>
                </a:solidFill>
              </a:rPr>
              <a:t>$</a:t>
            </a:r>
            <a:r>
              <a:rPr lang="en-US" dirty="0" smtClean="0">
                <a:solidFill>
                  <a:srgbClr val="5F5F5F"/>
                </a:solidFill>
              </a:rPr>
              <a:t>EXIT is </a:t>
            </a:r>
            <a:r>
              <a:rPr lang="en-US" dirty="0">
                <a:solidFill>
                  <a:srgbClr val="5F5F5F"/>
                </a:solidFill>
              </a:rPr>
              <a:t>the </a:t>
            </a:r>
            <a:r>
              <a:rPr lang="en-US" dirty="0" smtClean="0">
                <a:solidFill>
                  <a:srgbClr val="5F5F5F"/>
                </a:solidFill>
              </a:rPr>
              <a:t>error code (integer) from </a:t>
            </a:r>
            <a:r>
              <a:rPr lang="en-US" dirty="0">
                <a:solidFill>
                  <a:srgbClr val="5F5F5F"/>
                </a:solidFill>
              </a:rPr>
              <a:t>the last $EXEC </a:t>
            </a:r>
            <a:r>
              <a:rPr lang="en-US" dirty="0" smtClean="0">
                <a:solidFill>
                  <a:srgbClr val="5F5F5F"/>
                </a:solidFill>
              </a:rPr>
              <a:t>call, 0 means no error</a:t>
            </a:r>
          </a:p>
          <a:p>
            <a:pPr>
              <a:lnSpc>
                <a:spcPct val="80000"/>
              </a:lnSpc>
            </a:pPr>
            <a:r>
              <a:rPr lang="en-US" dirty="0" smtClean="0">
                <a:solidFill>
                  <a:srgbClr val="5F5F5F"/>
                </a:solidFill>
              </a:rPr>
              <a:t>$ENV is a map of all the environment variables</a:t>
            </a:r>
          </a:p>
          <a:p>
            <a:pPr lvl="1">
              <a:lnSpc>
                <a:spcPct val="80000"/>
              </a:lnSpc>
            </a:pPr>
            <a:r>
              <a:rPr lang="en-US" dirty="0" smtClean="0">
                <a:solidFill>
                  <a:srgbClr val="5F5F5F"/>
                </a:solidFill>
              </a:rPr>
              <a:t>Initialized to </a:t>
            </a:r>
            <a:r>
              <a:rPr lang="en-US" dirty="0">
                <a:solidFill>
                  <a:srgbClr val="5F5F5F"/>
                </a:solidFill>
              </a:rPr>
              <a:t>the environment </a:t>
            </a:r>
            <a:r>
              <a:rPr lang="en-US" dirty="0" smtClean="0">
                <a:solidFill>
                  <a:srgbClr val="5F5F5F"/>
                </a:solidFill>
              </a:rPr>
              <a:t>variables from the launching command</a:t>
            </a:r>
          </a:p>
          <a:p>
            <a:pPr lvl="1">
              <a:lnSpc>
                <a:spcPct val="80000"/>
              </a:lnSpc>
            </a:pPr>
            <a:r>
              <a:rPr lang="en-US" dirty="0" smtClean="0">
                <a:solidFill>
                  <a:srgbClr val="5F5F5F"/>
                </a:solidFill>
              </a:rPr>
              <a:t>Used as </a:t>
            </a:r>
            <a:r>
              <a:rPr lang="en-US" dirty="0">
                <a:solidFill>
                  <a:srgbClr val="5F5F5F"/>
                </a:solidFill>
              </a:rPr>
              <a:t>the environment </a:t>
            </a:r>
            <a:r>
              <a:rPr lang="en-US" dirty="0" smtClean="0">
                <a:solidFill>
                  <a:srgbClr val="5F5F5F"/>
                </a:solidFill>
              </a:rPr>
              <a:t>variables when calling $EXEC</a:t>
            </a:r>
          </a:p>
          <a:p>
            <a:pPr>
              <a:lnSpc>
                <a:spcPct val="80000"/>
              </a:lnSpc>
            </a:pPr>
            <a:endParaRPr lang="en-US" dirty="0">
              <a:solidFill>
                <a:srgbClr val="5F5F5F"/>
              </a:solidFill>
            </a:endParaRPr>
          </a:p>
        </p:txBody>
      </p:sp>
      <p:sp>
        <p:nvSpPr>
          <p:cNvPr id="7" name="Slide Number Placeholder 6"/>
          <p:cNvSpPr>
            <a:spLocks noGrp="1"/>
          </p:cNvSpPr>
          <p:nvPr>
            <p:ph type="sldNum" sz="quarter" idx="12"/>
          </p:nvPr>
        </p:nvSpPr>
        <p:spPr/>
        <p:txBody>
          <a:bodyPr/>
          <a:lstStyle/>
          <a:p>
            <a:fld id="{C51EAA63-D034-42AE-91FA-B13B9518C7BE}" type="slidenum">
              <a:rPr lang="en-US" smtClean="0"/>
              <a:pPr/>
              <a:t>40</a:t>
            </a:fld>
            <a:endParaRPr lang="en-US"/>
          </a:p>
        </p:txBody>
      </p:sp>
    </p:spTree>
    <p:extLst>
      <p:ext uri="{BB962C8B-B14F-4D97-AF65-F5344CB8AC3E}">
        <p14:creationId xmlns:p14="http://schemas.microsoft.com/office/powerpoint/2010/main" val="384695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$EXEC provides lots of control</a:t>
            </a:r>
            <a:endParaRPr lang="en-US" dirty="0"/>
          </a:p>
        </p:txBody>
      </p:sp>
      <p:sp>
        <p:nvSpPr>
          <p:cNvPr id="3" name="Content Placeholder 2"/>
          <p:cNvSpPr>
            <a:spLocks noGrp="1"/>
          </p:cNvSpPr>
          <p:nvPr>
            <p:ph idx="1"/>
          </p:nvPr>
        </p:nvSpPr>
        <p:spPr/>
        <p:txBody>
          <a:bodyPr/>
          <a:lstStyle/>
          <a:p>
            <a:pPr marL="0" indent="0">
              <a:lnSpc>
                <a:spcPct val="80000"/>
              </a:lnSpc>
              <a:buNone/>
            </a:pPr>
            <a:r>
              <a:rPr lang="en-US" sz="1800" dirty="0" smtClean="0">
                <a:latin typeface="Consolas"/>
                <a:cs typeface="Consolas"/>
              </a:rPr>
              <a:t>`</a:t>
            </a:r>
            <a:r>
              <a:rPr lang="en-US" sz="1800" dirty="0" err="1">
                <a:latin typeface="Consolas"/>
                <a:cs typeface="Consolas"/>
              </a:rPr>
              <a:t>ls</a:t>
            </a:r>
            <a:r>
              <a:rPr lang="en-US" sz="1800" dirty="0">
                <a:latin typeface="Consolas"/>
                <a:cs typeface="Consolas"/>
              </a:rPr>
              <a:t> -R`</a:t>
            </a:r>
          </a:p>
          <a:p>
            <a:pPr marL="0" indent="0">
              <a:lnSpc>
                <a:spcPct val="80000"/>
              </a:lnSpc>
              <a:buNone/>
            </a:pPr>
            <a:r>
              <a:rPr lang="en-US" sz="1800" dirty="0">
                <a:solidFill>
                  <a:srgbClr val="FF0000"/>
                </a:solidFill>
                <a:latin typeface="Consolas"/>
                <a:cs typeface="Consolas"/>
              </a:rPr>
              <a:t>a</a:t>
            </a:r>
            <a:r>
              <a:rPr lang="en-US" sz="1800" dirty="0" smtClean="0">
                <a:solidFill>
                  <a:srgbClr val="FF0000"/>
                </a:solidFill>
                <a:latin typeface="Consolas"/>
                <a:cs typeface="Consolas"/>
              </a:rPr>
              <a:t>m</a:t>
            </a:r>
          </a:p>
          <a:p>
            <a:pPr marL="0" indent="0">
              <a:lnSpc>
                <a:spcPct val="80000"/>
              </a:lnSpc>
              <a:buNone/>
            </a:pPr>
            <a:endParaRPr lang="en-US" sz="1800" dirty="0">
              <a:solidFill>
                <a:srgbClr val="FF0000"/>
              </a:solidFill>
              <a:latin typeface="Consolas"/>
              <a:cs typeface="Consolas"/>
            </a:endParaRPr>
          </a:p>
          <a:p>
            <a:pPr marL="0" indent="0">
              <a:lnSpc>
                <a:spcPct val="80000"/>
              </a:lnSpc>
              <a:buNone/>
            </a:pPr>
            <a:r>
              <a:rPr lang="en-US" sz="1800" dirty="0">
                <a:solidFill>
                  <a:srgbClr val="FF0000"/>
                </a:solidFill>
                <a:latin typeface="Consolas"/>
                <a:cs typeface="Consolas"/>
              </a:rPr>
              <a:t>./am:</a:t>
            </a:r>
          </a:p>
          <a:p>
            <a:pPr marL="0" indent="0">
              <a:lnSpc>
                <a:spcPct val="80000"/>
              </a:lnSpc>
              <a:buNone/>
            </a:pPr>
            <a:r>
              <a:rPr lang="en-US" sz="1800" dirty="0" err="1">
                <a:solidFill>
                  <a:srgbClr val="FF0000"/>
                </a:solidFill>
                <a:latin typeface="Consolas"/>
                <a:cs typeface="Consolas"/>
              </a:rPr>
              <a:t>a.txt</a:t>
            </a:r>
            <a:endParaRPr lang="en-US" sz="1800" dirty="0">
              <a:solidFill>
                <a:srgbClr val="FF0000"/>
              </a:solidFill>
              <a:latin typeface="Consolas"/>
              <a:cs typeface="Consolas"/>
            </a:endParaRPr>
          </a:p>
          <a:p>
            <a:pPr marL="0" indent="0">
              <a:lnSpc>
                <a:spcPct val="80000"/>
              </a:lnSpc>
              <a:buNone/>
            </a:pPr>
            <a:r>
              <a:rPr lang="en-US" sz="1800" dirty="0" err="1" smtClean="0">
                <a:solidFill>
                  <a:srgbClr val="FF0000"/>
                </a:solidFill>
                <a:latin typeface="Consolas"/>
                <a:cs typeface="Consolas"/>
              </a:rPr>
              <a:t>b.txt</a:t>
            </a:r>
            <a:endParaRPr lang="en-US" sz="1800" dirty="0">
              <a:solidFill>
                <a:srgbClr val="FF0000"/>
              </a:solidFill>
              <a:latin typeface="Consolas"/>
              <a:cs typeface="Consolas"/>
            </a:endParaRPr>
          </a:p>
          <a:p>
            <a:pPr marL="0" indent="0">
              <a:lnSpc>
                <a:spcPct val="80000"/>
              </a:lnSpc>
              <a:buNone/>
            </a:pPr>
            <a:r>
              <a:rPr lang="en-US" sz="1800" dirty="0" smtClean="0">
                <a:latin typeface="Consolas"/>
                <a:cs typeface="Consolas"/>
              </a:rPr>
              <a:t>$ENV.PWD = $ENV.PWD + "/am";</a:t>
            </a:r>
          </a:p>
          <a:p>
            <a:pPr marL="0" indent="0">
              <a:lnSpc>
                <a:spcPct val="80000"/>
              </a:lnSpc>
              <a:buNone/>
            </a:pPr>
            <a:r>
              <a:rPr lang="en-US" sz="1800" dirty="0" smtClean="0">
                <a:latin typeface="Consolas"/>
                <a:cs typeface="Consolas"/>
              </a:rPr>
              <a:t>`</a:t>
            </a:r>
            <a:r>
              <a:rPr lang="en-US" sz="1800" dirty="0" err="1">
                <a:latin typeface="Consolas"/>
                <a:cs typeface="Consolas"/>
              </a:rPr>
              <a:t>ls</a:t>
            </a:r>
            <a:r>
              <a:rPr lang="en-US" sz="1800" dirty="0">
                <a:latin typeface="Consolas"/>
                <a:cs typeface="Consolas"/>
              </a:rPr>
              <a:t> -R`</a:t>
            </a:r>
          </a:p>
          <a:p>
            <a:pPr marL="0" indent="0">
              <a:lnSpc>
                <a:spcPct val="80000"/>
              </a:lnSpc>
              <a:buNone/>
            </a:pPr>
            <a:r>
              <a:rPr lang="en-US" sz="1800" dirty="0" err="1">
                <a:solidFill>
                  <a:srgbClr val="FF0000"/>
                </a:solidFill>
                <a:latin typeface="Consolas"/>
                <a:cs typeface="Consolas"/>
              </a:rPr>
              <a:t>a.txt</a:t>
            </a:r>
            <a:endParaRPr lang="en-US" sz="1800" dirty="0">
              <a:solidFill>
                <a:srgbClr val="FF0000"/>
              </a:solidFill>
              <a:latin typeface="Consolas"/>
              <a:cs typeface="Consolas"/>
            </a:endParaRPr>
          </a:p>
          <a:p>
            <a:pPr marL="0" indent="0">
              <a:lnSpc>
                <a:spcPct val="80000"/>
              </a:lnSpc>
              <a:buNone/>
            </a:pPr>
            <a:r>
              <a:rPr lang="en-US" sz="1800" dirty="0" err="1">
                <a:solidFill>
                  <a:srgbClr val="FF0000"/>
                </a:solidFill>
                <a:latin typeface="Consolas"/>
                <a:cs typeface="Consolas"/>
              </a:rPr>
              <a:t>b.txt</a:t>
            </a:r>
            <a:endParaRPr lang="en-US" sz="1800" dirty="0">
              <a:solidFill>
                <a:srgbClr val="FF0000"/>
              </a:solidFill>
              <a:latin typeface="Consolas"/>
              <a:cs typeface="Consolas"/>
            </a:endParaRPr>
          </a:p>
          <a:p>
            <a:pPr marL="0" indent="0">
              <a:lnSpc>
                <a:spcPct val="80000"/>
              </a:lnSpc>
              <a:buNone/>
            </a:pPr>
            <a:endParaRPr lang="en-US" sz="1800" dirty="0" smtClean="0">
              <a:latin typeface="Consolas"/>
              <a:cs typeface="Consolas"/>
            </a:endParaRPr>
          </a:p>
        </p:txBody>
      </p:sp>
      <p:sp>
        <p:nvSpPr>
          <p:cNvPr id="7" name="Slide Number Placeholder 6"/>
          <p:cNvSpPr>
            <a:spLocks noGrp="1"/>
          </p:cNvSpPr>
          <p:nvPr>
            <p:ph type="sldNum" sz="quarter" idx="12"/>
          </p:nvPr>
        </p:nvSpPr>
        <p:spPr/>
        <p:txBody>
          <a:bodyPr/>
          <a:lstStyle/>
          <a:p>
            <a:fld id="{C51EAA63-D034-42AE-91FA-B13B9518C7BE}" type="slidenum">
              <a:rPr lang="en-US" smtClean="0"/>
              <a:pPr/>
              <a:t>41</a:t>
            </a:fld>
            <a:endParaRPr lang="en-US"/>
          </a:p>
        </p:txBody>
      </p:sp>
    </p:spTree>
    <p:extLst>
      <p:ext uri="{BB962C8B-B14F-4D97-AF65-F5344CB8AC3E}">
        <p14:creationId xmlns:p14="http://schemas.microsoft.com/office/powerpoint/2010/main" val="1054533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$EXEC handling input</a:t>
            </a:r>
            <a:endParaRPr lang="en-US" dirty="0"/>
          </a:p>
        </p:txBody>
      </p:sp>
      <p:sp>
        <p:nvSpPr>
          <p:cNvPr id="3" name="Content Placeholder 2"/>
          <p:cNvSpPr>
            <a:spLocks noGrp="1"/>
          </p:cNvSpPr>
          <p:nvPr>
            <p:ph idx="1"/>
          </p:nvPr>
        </p:nvSpPr>
        <p:spPr/>
        <p:txBody>
          <a:bodyPr/>
          <a:lstStyle/>
          <a:p>
            <a:pPr marL="0" indent="0">
              <a:lnSpc>
                <a:spcPct val="80000"/>
              </a:lnSpc>
              <a:buNone/>
            </a:pPr>
            <a:r>
              <a:rPr lang="en-US" sz="1800" dirty="0" smtClean="0">
                <a:latin typeface="Consolas"/>
                <a:cs typeface="Consolas"/>
              </a:rPr>
              <a:t>$</a:t>
            </a:r>
            <a:r>
              <a:rPr lang="en-US" sz="1800" dirty="0">
                <a:latin typeface="Consolas"/>
                <a:cs typeface="Consolas"/>
              </a:rPr>
              <a:t>EXEC("/bin/cat", "</a:t>
            </a:r>
            <a:r>
              <a:rPr lang="en-US" sz="1800" dirty="0" err="1">
                <a:latin typeface="Consolas"/>
                <a:cs typeface="Consolas"/>
              </a:rPr>
              <a:t>abcde</a:t>
            </a:r>
            <a:r>
              <a:rPr lang="en-US" sz="1800" dirty="0">
                <a:latin typeface="Consolas"/>
                <a:cs typeface="Consolas"/>
              </a:rPr>
              <a:t>");</a:t>
            </a:r>
          </a:p>
          <a:p>
            <a:pPr marL="0" indent="0">
              <a:lnSpc>
                <a:spcPct val="80000"/>
              </a:lnSpc>
              <a:buNone/>
            </a:pPr>
            <a:r>
              <a:rPr lang="en-US" sz="1800" dirty="0" err="1">
                <a:solidFill>
                  <a:srgbClr val="FF0000"/>
                </a:solidFill>
                <a:latin typeface="Consolas"/>
                <a:cs typeface="Consolas"/>
              </a:rPr>
              <a:t>a</a:t>
            </a:r>
            <a:r>
              <a:rPr lang="en-US" sz="1800" dirty="0" err="1" smtClean="0">
                <a:solidFill>
                  <a:srgbClr val="FF0000"/>
                </a:solidFill>
                <a:latin typeface="Consolas"/>
                <a:cs typeface="Consolas"/>
              </a:rPr>
              <a:t>bcde</a:t>
            </a:r>
            <a:endParaRPr lang="en-US" sz="1800" dirty="0">
              <a:solidFill>
                <a:srgbClr val="FF0000"/>
              </a:solidFill>
              <a:latin typeface="Consolas"/>
              <a:cs typeface="Consolas"/>
            </a:endParaRPr>
          </a:p>
          <a:p>
            <a:pPr marL="0" indent="0">
              <a:lnSpc>
                <a:spcPct val="80000"/>
              </a:lnSpc>
              <a:buNone/>
            </a:pPr>
            <a:r>
              <a:rPr lang="en-US" sz="1800" dirty="0" smtClean="0">
                <a:latin typeface="Consolas"/>
                <a:cs typeface="Consolas"/>
              </a:rPr>
              <a:t>$</a:t>
            </a:r>
            <a:r>
              <a:rPr lang="en-US" sz="1800" dirty="0">
                <a:latin typeface="Consolas"/>
                <a:cs typeface="Consolas"/>
              </a:rPr>
              <a:t>EXEC("/bin/cat", "");</a:t>
            </a:r>
          </a:p>
          <a:p>
            <a:pPr marL="0" indent="0">
              <a:lnSpc>
                <a:spcPct val="80000"/>
              </a:lnSpc>
              <a:buNone/>
            </a:pPr>
            <a:endParaRPr lang="en-US" sz="1800" dirty="0">
              <a:latin typeface="Consolas"/>
              <a:cs typeface="Consolas"/>
            </a:endParaRPr>
          </a:p>
          <a:p>
            <a:pPr marL="0" indent="0">
              <a:lnSpc>
                <a:spcPct val="80000"/>
              </a:lnSpc>
              <a:buNone/>
            </a:pPr>
            <a:r>
              <a:rPr lang="en-US" sz="1800" dirty="0" smtClean="0">
                <a:latin typeface="Consolas"/>
                <a:cs typeface="Consolas"/>
              </a:rPr>
              <a:t>$</a:t>
            </a:r>
            <a:r>
              <a:rPr lang="en-US" sz="1800" dirty="0">
                <a:latin typeface="Consolas"/>
                <a:cs typeface="Consolas"/>
              </a:rPr>
              <a:t>EXEC("/bin/cat")</a:t>
            </a:r>
            <a:r>
              <a:rPr lang="en-US" sz="1800" dirty="0" smtClean="0">
                <a:latin typeface="Consolas"/>
                <a:cs typeface="Consolas"/>
              </a:rPr>
              <a:t>; </a:t>
            </a:r>
            <a:r>
              <a:rPr lang="en-US" sz="1800" dirty="0" smtClean="0">
                <a:solidFill>
                  <a:schemeClr val="bg1">
                    <a:lumMod val="65000"/>
                  </a:schemeClr>
                </a:solidFill>
                <a:latin typeface="Consolas"/>
                <a:cs typeface="Consolas"/>
              </a:rPr>
              <a:t>// or </a:t>
            </a:r>
            <a:r>
              <a:rPr lang="en-US" sz="1800" dirty="0">
                <a:solidFill>
                  <a:schemeClr val="bg1">
                    <a:lumMod val="65000"/>
                  </a:schemeClr>
                </a:solidFill>
                <a:latin typeface="Consolas"/>
                <a:cs typeface="Consolas"/>
              </a:rPr>
              <a:t>$EXEC("/bin/cat</a:t>
            </a:r>
            <a:r>
              <a:rPr lang="en-US" sz="1800" dirty="0" smtClean="0">
                <a:solidFill>
                  <a:schemeClr val="bg1">
                    <a:lumMod val="65000"/>
                  </a:schemeClr>
                </a:solidFill>
                <a:latin typeface="Consolas"/>
                <a:cs typeface="Consolas"/>
              </a:rPr>
              <a:t>", undefined);</a:t>
            </a:r>
          </a:p>
          <a:p>
            <a:pPr marL="0" indent="0">
              <a:lnSpc>
                <a:spcPct val="80000"/>
              </a:lnSpc>
              <a:buNone/>
            </a:pPr>
            <a:r>
              <a:rPr lang="en-US" sz="1800" dirty="0" smtClean="0">
                <a:solidFill>
                  <a:srgbClr val="FF0000"/>
                </a:solidFill>
                <a:latin typeface="Consolas"/>
                <a:cs typeface="Consolas"/>
              </a:rPr>
              <a:t>[hung]</a:t>
            </a:r>
          </a:p>
          <a:p>
            <a:pPr marL="0" indent="0">
              <a:lnSpc>
                <a:spcPct val="80000"/>
              </a:lnSpc>
              <a:buNone/>
            </a:pPr>
            <a:endParaRPr lang="en-US" sz="1800" dirty="0">
              <a:latin typeface="Consolas"/>
              <a:cs typeface="Consolas"/>
            </a:endParaRPr>
          </a:p>
        </p:txBody>
      </p:sp>
      <p:sp>
        <p:nvSpPr>
          <p:cNvPr id="7" name="Slide Number Placeholder 6"/>
          <p:cNvSpPr>
            <a:spLocks noGrp="1"/>
          </p:cNvSpPr>
          <p:nvPr>
            <p:ph type="sldNum" sz="quarter" idx="12"/>
          </p:nvPr>
        </p:nvSpPr>
        <p:spPr/>
        <p:txBody>
          <a:bodyPr/>
          <a:lstStyle/>
          <a:p>
            <a:fld id="{C51EAA63-D034-42AE-91FA-B13B9518C7BE}" type="slidenum">
              <a:rPr lang="en-US" smtClean="0"/>
              <a:pPr/>
              <a:t>42</a:t>
            </a:fld>
            <a:endParaRPr lang="en-US"/>
          </a:p>
        </p:txBody>
      </p:sp>
    </p:spTree>
    <p:extLst>
      <p:ext uri="{BB962C8B-B14F-4D97-AF65-F5344CB8AC3E}">
        <p14:creationId xmlns:p14="http://schemas.microsoft.com/office/powerpoint/2010/main" val="875915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$EXEC handling errors</a:t>
            </a:r>
            <a:endParaRPr lang="en-US" dirty="0"/>
          </a:p>
        </p:txBody>
      </p:sp>
      <p:sp>
        <p:nvSpPr>
          <p:cNvPr id="3" name="Content Placeholder 2"/>
          <p:cNvSpPr>
            <a:spLocks noGrp="1"/>
          </p:cNvSpPr>
          <p:nvPr>
            <p:ph idx="1"/>
          </p:nvPr>
        </p:nvSpPr>
        <p:spPr/>
        <p:txBody>
          <a:bodyPr/>
          <a:lstStyle/>
          <a:p>
            <a:pPr marL="0" indent="0">
              <a:lnSpc>
                <a:spcPct val="80000"/>
              </a:lnSpc>
              <a:buNone/>
            </a:pPr>
            <a:r>
              <a:rPr lang="en-US" sz="1800" dirty="0" smtClean="0">
                <a:latin typeface="Consolas"/>
                <a:cs typeface="Consolas"/>
              </a:rPr>
              <a:t>`</a:t>
            </a:r>
            <a:r>
              <a:rPr lang="en-US" sz="1800" dirty="0" err="1" smtClean="0">
                <a:latin typeface="Consolas"/>
                <a:cs typeface="Consolas"/>
              </a:rPr>
              <a:t>javac</a:t>
            </a:r>
            <a:r>
              <a:rPr lang="en-US" sz="1800" dirty="0" smtClean="0">
                <a:latin typeface="Consolas"/>
                <a:cs typeface="Consolas"/>
              </a:rPr>
              <a:t> </a:t>
            </a:r>
            <a:r>
              <a:rPr lang="en-US" sz="1800" dirty="0" err="1" smtClean="0">
                <a:latin typeface="Consolas"/>
                <a:cs typeface="Consolas"/>
              </a:rPr>
              <a:t>my.java</a:t>
            </a:r>
            <a:r>
              <a:rPr lang="en-US" sz="1800" dirty="0" smtClean="0">
                <a:latin typeface="Consolas"/>
                <a:cs typeface="Consolas"/>
              </a:rPr>
              <a:t>`</a:t>
            </a:r>
          </a:p>
          <a:p>
            <a:pPr marL="0" indent="0">
              <a:lnSpc>
                <a:spcPct val="80000"/>
              </a:lnSpc>
              <a:buNone/>
            </a:pPr>
            <a:r>
              <a:rPr lang="en-US" sz="1800" dirty="0" smtClean="0">
                <a:latin typeface="Consolas"/>
                <a:cs typeface="Consolas"/>
              </a:rPr>
              <a:t>print($EXIT)</a:t>
            </a:r>
          </a:p>
          <a:p>
            <a:pPr marL="0" indent="0">
              <a:lnSpc>
                <a:spcPct val="80000"/>
              </a:lnSpc>
              <a:buNone/>
            </a:pPr>
            <a:r>
              <a:rPr lang="en-US" sz="1800" dirty="0" smtClean="0">
                <a:solidFill>
                  <a:srgbClr val="FF0000"/>
                </a:solidFill>
                <a:latin typeface="Consolas"/>
                <a:cs typeface="Consolas"/>
              </a:rPr>
              <a:t>2</a:t>
            </a:r>
          </a:p>
          <a:p>
            <a:pPr marL="0" indent="0">
              <a:lnSpc>
                <a:spcPct val="80000"/>
              </a:lnSpc>
              <a:buNone/>
            </a:pPr>
            <a:r>
              <a:rPr lang="en-US" sz="1800" dirty="0" smtClean="0">
                <a:latin typeface="Consolas"/>
                <a:cs typeface="Consolas"/>
              </a:rPr>
              <a:t>print($ERR)</a:t>
            </a:r>
          </a:p>
          <a:p>
            <a:pPr marL="0" indent="0">
              <a:lnSpc>
                <a:spcPct val="80000"/>
              </a:lnSpc>
              <a:buNone/>
            </a:pPr>
            <a:r>
              <a:rPr lang="en-US" sz="1800" dirty="0" err="1" smtClean="0">
                <a:solidFill>
                  <a:srgbClr val="FF0000"/>
                </a:solidFill>
                <a:latin typeface="Consolas"/>
                <a:cs typeface="Consolas"/>
              </a:rPr>
              <a:t>javac</a:t>
            </a:r>
            <a:r>
              <a:rPr lang="en-US" sz="1800" dirty="0" smtClean="0">
                <a:solidFill>
                  <a:srgbClr val="FF0000"/>
                </a:solidFill>
                <a:latin typeface="Consolas"/>
                <a:cs typeface="Consolas"/>
              </a:rPr>
              <a:t>: file not found: </a:t>
            </a:r>
            <a:r>
              <a:rPr lang="en-US" sz="1800" dirty="0" err="1" smtClean="0">
                <a:solidFill>
                  <a:srgbClr val="FF0000"/>
                </a:solidFill>
                <a:latin typeface="Consolas"/>
                <a:cs typeface="Consolas"/>
              </a:rPr>
              <a:t>my.java</a:t>
            </a:r>
            <a:endParaRPr lang="en-US" sz="1800" dirty="0" smtClean="0">
              <a:solidFill>
                <a:srgbClr val="FF0000"/>
              </a:solidFill>
              <a:latin typeface="Consolas"/>
              <a:cs typeface="Consolas"/>
            </a:endParaRPr>
          </a:p>
          <a:p>
            <a:pPr marL="0" indent="0">
              <a:lnSpc>
                <a:spcPct val="80000"/>
              </a:lnSpc>
              <a:buNone/>
            </a:pPr>
            <a:r>
              <a:rPr lang="en-US" sz="1800" dirty="0" smtClean="0">
                <a:solidFill>
                  <a:srgbClr val="FF0000"/>
                </a:solidFill>
                <a:latin typeface="Consolas"/>
                <a:cs typeface="Consolas"/>
              </a:rPr>
              <a:t>Usage: </a:t>
            </a:r>
            <a:r>
              <a:rPr lang="en-US" sz="1800" dirty="0" err="1" smtClean="0">
                <a:solidFill>
                  <a:srgbClr val="FF0000"/>
                </a:solidFill>
                <a:latin typeface="Consolas"/>
                <a:cs typeface="Consolas"/>
              </a:rPr>
              <a:t>javac</a:t>
            </a:r>
            <a:r>
              <a:rPr lang="en-US" sz="1800" dirty="0" smtClean="0">
                <a:solidFill>
                  <a:srgbClr val="FF0000"/>
                </a:solidFill>
                <a:latin typeface="Consolas"/>
                <a:cs typeface="Consolas"/>
              </a:rPr>
              <a:t> &lt;options&gt; &lt;source files&gt;</a:t>
            </a:r>
          </a:p>
          <a:p>
            <a:pPr marL="0" indent="0">
              <a:lnSpc>
                <a:spcPct val="80000"/>
              </a:lnSpc>
              <a:buNone/>
            </a:pPr>
            <a:r>
              <a:rPr lang="en-US" sz="1800" dirty="0" smtClean="0">
                <a:solidFill>
                  <a:srgbClr val="FF0000"/>
                </a:solidFill>
                <a:latin typeface="Consolas"/>
                <a:cs typeface="Consolas"/>
              </a:rPr>
              <a:t>use -help for a list of possible options</a:t>
            </a:r>
          </a:p>
          <a:p>
            <a:pPr marL="0" indent="0">
              <a:lnSpc>
                <a:spcPct val="80000"/>
              </a:lnSpc>
              <a:buNone/>
            </a:pPr>
            <a:r>
              <a:rPr lang="en-US" sz="1800" dirty="0" smtClean="0">
                <a:latin typeface="Consolas"/>
                <a:cs typeface="Consolas"/>
              </a:rPr>
              <a:t>$</a:t>
            </a:r>
            <a:r>
              <a:rPr lang="en-US" sz="1800" dirty="0" err="1" smtClean="0">
                <a:latin typeface="Consolas"/>
                <a:cs typeface="Consolas"/>
              </a:rPr>
              <a:t>EXEC.throwOnError</a:t>
            </a:r>
            <a:r>
              <a:rPr lang="en-US" sz="1800" dirty="0" smtClean="0">
                <a:latin typeface="Consolas"/>
                <a:cs typeface="Consolas"/>
              </a:rPr>
              <a:t> = true</a:t>
            </a:r>
          </a:p>
          <a:p>
            <a:pPr marL="0" indent="0">
              <a:lnSpc>
                <a:spcPct val="80000"/>
              </a:lnSpc>
              <a:buNone/>
            </a:pPr>
            <a:r>
              <a:rPr lang="en-US" sz="1800" dirty="0" smtClean="0">
                <a:latin typeface="Consolas"/>
                <a:cs typeface="Consolas"/>
              </a:rPr>
              <a:t>`</a:t>
            </a:r>
            <a:r>
              <a:rPr lang="en-US" sz="1800" dirty="0" err="1" smtClean="0">
                <a:latin typeface="Consolas"/>
                <a:cs typeface="Consolas"/>
              </a:rPr>
              <a:t>javac</a:t>
            </a:r>
            <a:r>
              <a:rPr lang="en-US" sz="1800" dirty="0" smtClean="0">
                <a:latin typeface="Consolas"/>
                <a:cs typeface="Consolas"/>
              </a:rPr>
              <a:t> </a:t>
            </a:r>
            <a:r>
              <a:rPr lang="en-US" sz="1800" dirty="0" err="1" smtClean="0">
                <a:latin typeface="Consolas"/>
                <a:cs typeface="Consolas"/>
              </a:rPr>
              <a:t>my.java</a:t>
            </a:r>
            <a:r>
              <a:rPr lang="en-US" sz="1800" dirty="0" smtClean="0">
                <a:latin typeface="Consolas"/>
                <a:cs typeface="Consolas"/>
              </a:rPr>
              <a:t>`</a:t>
            </a:r>
          </a:p>
          <a:p>
            <a:pPr marL="0" indent="0">
              <a:lnSpc>
                <a:spcPct val="80000"/>
              </a:lnSpc>
              <a:buNone/>
            </a:pPr>
            <a:r>
              <a:rPr lang="en-US" sz="1800" dirty="0" smtClean="0">
                <a:solidFill>
                  <a:srgbClr val="FF0000"/>
                </a:solidFill>
                <a:latin typeface="Consolas"/>
                <a:cs typeface="Consolas"/>
              </a:rPr>
              <a:t>&lt;shell&gt;:1 </a:t>
            </a:r>
            <a:r>
              <a:rPr lang="en-US" sz="1800" dirty="0" err="1" smtClean="0">
                <a:solidFill>
                  <a:srgbClr val="FF0000"/>
                </a:solidFill>
                <a:latin typeface="Consolas"/>
                <a:cs typeface="Consolas"/>
              </a:rPr>
              <a:t>RangeError</a:t>
            </a:r>
            <a:r>
              <a:rPr lang="en-US" sz="1800" dirty="0" smtClean="0">
                <a:solidFill>
                  <a:srgbClr val="FF0000"/>
                </a:solidFill>
                <a:latin typeface="Consolas"/>
                <a:cs typeface="Consolas"/>
              </a:rPr>
              <a:t>: $EXEC returned non-zero exit code: 2</a:t>
            </a:r>
          </a:p>
          <a:p>
            <a:pPr marL="0" indent="0">
              <a:lnSpc>
                <a:spcPct val="80000"/>
              </a:lnSpc>
              <a:buNone/>
            </a:pPr>
            <a:endParaRPr lang="en-US" sz="1800" dirty="0" smtClean="0">
              <a:latin typeface="Consolas"/>
              <a:cs typeface="Consolas"/>
            </a:endParaRPr>
          </a:p>
        </p:txBody>
      </p:sp>
      <p:sp>
        <p:nvSpPr>
          <p:cNvPr id="7" name="Slide Number Placeholder 6"/>
          <p:cNvSpPr>
            <a:spLocks noGrp="1"/>
          </p:cNvSpPr>
          <p:nvPr>
            <p:ph type="sldNum" sz="quarter" idx="12"/>
          </p:nvPr>
        </p:nvSpPr>
        <p:spPr/>
        <p:txBody>
          <a:bodyPr/>
          <a:lstStyle/>
          <a:p>
            <a:fld id="{C51EAA63-D034-42AE-91FA-B13B9518C7BE}" type="slidenum">
              <a:rPr lang="en-US" smtClean="0"/>
              <a:pPr/>
              <a:t>43</a:t>
            </a:fld>
            <a:endParaRPr lang="en-US"/>
          </a:p>
        </p:txBody>
      </p:sp>
    </p:spTree>
    <p:extLst>
      <p:ext uri="{BB962C8B-B14F-4D97-AF65-F5344CB8AC3E}">
        <p14:creationId xmlns:p14="http://schemas.microsoft.com/office/powerpoint/2010/main" val="923352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$EXEC handling arguments (jdk9)</a:t>
            </a:r>
            <a:endParaRPr lang="en-US" dirty="0"/>
          </a:p>
        </p:txBody>
      </p:sp>
      <p:sp>
        <p:nvSpPr>
          <p:cNvPr id="3" name="Content Placeholder 2"/>
          <p:cNvSpPr>
            <a:spLocks noGrp="1"/>
          </p:cNvSpPr>
          <p:nvPr>
            <p:ph idx="1"/>
          </p:nvPr>
        </p:nvSpPr>
        <p:spPr/>
        <p:txBody>
          <a:bodyPr/>
          <a:lstStyle/>
          <a:p>
            <a:pPr marL="0" indent="0">
              <a:lnSpc>
                <a:spcPct val="80000"/>
              </a:lnSpc>
              <a:buNone/>
            </a:pPr>
            <a:r>
              <a:rPr lang="en-US" sz="1800" dirty="0" smtClean="0">
                <a:latin typeface="Consolas"/>
                <a:cs typeface="Consolas"/>
              </a:rPr>
              <a:t>$</a:t>
            </a:r>
            <a:r>
              <a:rPr lang="en-US" sz="1800" dirty="0">
                <a:latin typeface="Consolas"/>
                <a:cs typeface="Consolas"/>
              </a:rPr>
              <a:t>EXEC("/bin/echo", undefined, "</a:t>
            </a:r>
            <a:r>
              <a:rPr lang="en-US" sz="1800" dirty="0" err="1">
                <a:latin typeface="Consolas"/>
                <a:cs typeface="Consolas"/>
              </a:rPr>
              <a:t>my.java</a:t>
            </a:r>
            <a:r>
              <a:rPr lang="en-US" sz="1800" dirty="0">
                <a:latin typeface="Consolas"/>
                <a:cs typeface="Consolas"/>
              </a:rPr>
              <a:t>", "</a:t>
            </a:r>
            <a:r>
              <a:rPr lang="en-US" sz="1800" dirty="0" smtClean="0">
                <a:latin typeface="Consolas"/>
                <a:cs typeface="Consolas"/>
              </a:rPr>
              <a:t>your java</a:t>
            </a:r>
            <a:r>
              <a:rPr lang="en-US" sz="1800" dirty="0">
                <a:latin typeface="Consolas"/>
                <a:cs typeface="Consolas"/>
              </a:rPr>
              <a:t>");</a:t>
            </a:r>
          </a:p>
          <a:p>
            <a:pPr marL="0" indent="0">
              <a:lnSpc>
                <a:spcPct val="80000"/>
              </a:lnSpc>
              <a:buNone/>
            </a:pPr>
            <a:r>
              <a:rPr lang="en-US" sz="1800" dirty="0" err="1">
                <a:solidFill>
                  <a:srgbClr val="F80000"/>
                </a:solidFill>
                <a:latin typeface="Consolas"/>
                <a:cs typeface="Consolas"/>
              </a:rPr>
              <a:t>my.java</a:t>
            </a:r>
            <a:r>
              <a:rPr lang="en-US" sz="1800" dirty="0">
                <a:solidFill>
                  <a:srgbClr val="F80000"/>
                </a:solidFill>
                <a:latin typeface="Consolas"/>
                <a:cs typeface="Consolas"/>
              </a:rPr>
              <a:t> </a:t>
            </a:r>
            <a:r>
              <a:rPr lang="en-US" sz="1800" dirty="0" smtClean="0">
                <a:solidFill>
                  <a:srgbClr val="F80000"/>
                </a:solidFill>
                <a:latin typeface="Consolas"/>
                <a:cs typeface="Consolas"/>
              </a:rPr>
              <a:t>your java</a:t>
            </a:r>
            <a:endParaRPr lang="en-US" sz="1800" dirty="0">
              <a:solidFill>
                <a:srgbClr val="F80000"/>
              </a:solidFill>
              <a:latin typeface="Consolas"/>
              <a:cs typeface="Consolas"/>
            </a:endParaRPr>
          </a:p>
          <a:p>
            <a:pPr marL="0" indent="0">
              <a:lnSpc>
                <a:spcPct val="80000"/>
              </a:lnSpc>
              <a:buNone/>
            </a:pPr>
            <a:r>
              <a:rPr lang="en-US" sz="1800" dirty="0" smtClean="0">
                <a:latin typeface="Consolas"/>
                <a:cs typeface="Consolas"/>
              </a:rPr>
              <a:t>$</a:t>
            </a:r>
            <a:r>
              <a:rPr lang="en-US" sz="1800" dirty="0">
                <a:latin typeface="Consolas"/>
                <a:cs typeface="Consolas"/>
              </a:rPr>
              <a:t>EXEC("/bin/echo", undefined, ["</a:t>
            </a:r>
            <a:r>
              <a:rPr lang="en-US" sz="1800" dirty="0" err="1">
                <a:latin typeface="Consolas"/>
                <a:cs typeface="Consolas"/>
              </a:rPr>
              <a:t>my.java</a:t>
            </a:r>
            <a:r>
              <a:rPr lang="en-US" sz="1800" dirty="0">
                <a:latin typeface="Consolas"/>
                <a:cs typeface="Consolas"/>
              </a:rPr>
              <a:t>", "</a:t>
            </a:r>
            <a:r>
              <a:rPr lang="en-US" sz="1800" dirty="0" smtClean="0">
                <a:latin typeface="Consolas"/>
                <a:cs typeface="Consolas"/>
              </a:rPr>
              <a:t>your java</a:t>
            </a:r>
            <a:r>
              <a:rPr lang="en-US" sz="1800" dirty="0">
                <a:latin typeface="Consolas"/>
                <a:cs typeface="Consolas"/>
              </a:rPr>
              <a:t>"]);</a:t>
            </a:r>
          </a:p>
          <a:p>
            <a:pPr marL="0" indent="0">
              <a:lnSpc>
                <a:spcPct val="80000"/>
              </a:lnSpc>
              <a:buNone/>
            </a:pPr>
            <a:r>
              <a:rPr lang="en-US" sz="1800" dirty="0" err="1">
                <a:solidFill>
                  <a:srgbClr val="F80000"/>
                </a:solidFill>
                <a:latin typeface="Consolas"/>
                <a:cs typeface="Consolas"/>
              </a:rPr>
              <a:t>my.java</a:t>
            </a:r>
            <a:r>
              <a:rPr lang="en-US" sz="1800" dirty="0">
                <a:solidFill>
                  <a:srgbClr val="F80000"/>
                </a:solidFill>
                <a:latin typeface="Consolas"/>
                <a:cs typeface="Consolas"/>
              </a:rPr>
              <a:t> </a:t>
            </a:r>
            <a:r>
              <a:rPr lang="en-US" sz="1800" dirty="0" smtClean="0">
                <a:solidFill>
                  <a:srgbClr val="F80000"/>
                </a:solidFill>
                <a:latin typeface="Consolas"/>
                <a:cs typeface="Consolas"/>
              </a:rPr>
              <a:t>your java</a:t>
            </a:r>
            <a:endParaRPr lang="en-US" sz="1800" dirty="0">
              <a:solidFill>
                <a:srgbClr val="F80000"/>
              </a:solidFill>
              <a:latin typeface="Consolas"/>
              <a:cs typeface="Consolas"/>
            </a:endParaRPr>
          </a:p>
          <a:p>
            <a:pPr marL="0" indent="0">
              <a:lnSpc>
                <a:spcPct val="80000"/>
              </a:lnSpc>
              <a:buNone/>
            </a:pPr>
            <a:endParaRPr lang="en-US" sz="1800" dirty="0" smtClean="0">
              <a:latin typeface="Consolas"/>
              <a:cs typeface="Consolas"/>
            </a:endParaRPr>
          </a:p>
        </p:txBody>
      </p:sp>
      <p:sp>
        <p:nvSpPr>
          <p:cNvPr id="7" name="Slide Number Placeholder 6"/>
          <p:cNvSpPr>
            <a:spLocks noGrp="1"/>
          </p:cNvSpPr>
          <p:nvPr>
            <p:ph type="sldNum" sz="quarter" idx="12"/>
          </p:nvPr>
        </p:nvSpPr>
        <p:spPr/>
        <p:txBody>
          <a:bodyPr/>
          <a:lstStyle/>
          <a:p>
            <a:fld id="{C51EAA63-D034-42AE-91FA-B13B9518C7BE}" type="slidenum">
              <a:rPr lang="en-US" smtClean="0"/>
              <a:pPr/>
              <a:t>44</a:t>
            </a:fld>
            <a:endParaRPr lang="en-US"/>
          </a:p>
        </p:txBody>
      </p:sp>
    </p:spTree>
    <p:extLst>
      <p:ext uri="{BB962C8B-B14F-4D97-AF65-F5344CB8AC3E}">
        <p14:creationId xmlns:p14="http://schemas.microsoft.com/office/powerpoint/2010/main" val="2168109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 Agenda</a:t>
            </a:r>
            <a:endParaRPr lang="en-US" dirty="0"/>
          </a:p>
        </p:txBody>
      </p:sp>
      <p:sp>
        <p:nvSpPr>
          <p:cNvPr id="3" name="Content Placeholder 2"/>
          <p:cNvSpPr>
            <a:spLocks noGrp="1"/>
          </p:cNvSpPr>
          <p:nvPr>
            <p:ph idx="13"/>
          </p:nvPr>
        </p:nvSpPr>
        <p:spPr/>
        <p:txBody>
          <a:bodyPr/>
          <a:lstStyle/>
          <a:p>
            <a:r>
              <a:rPr lang="en-US" dirty="0" smtClean="0">
                <a:solidFill>
                  <a:schemeClr val="bg1">
                    <a:lumMod val="75000"/>
                  </a:schemeClr>
                </a:solidFill>
              </a:rPr>
              <a:t>Engines</a:t>
            </a:r>
            <a:r>
              <a:rPr lang="en-US" dirty="0">
                <a:solidFill>
                  <a:schemeClr val="bg1">
                    <a:lumMod val="75000"/>
                  </a:schemeClr>
                </a:solidFill>
              </a:rPr>
              <a:t>, </a:t>
            </a:r>
            <a:r>
              <a:rPr lang="en-US" dirty="0" err="1">
                <a:solidFill>
                  <a:schemeClr val="bg1">
                    <a:lumMod val="75000"/>
                  </a:schemeClr>
                </a:solidFill>
              </a:rPr>
              <a:t>Globals</a:t>
            </a:r>
            <a:r>
              <a:rPr lang="en-US" dirty="0">
                <a:solidFill>
                  <a:schemeClr val="bg1">
                    <a:lumMod val="75000"/>
                  </a:schemeClr>
                </a:solidFill>
              </a:rPr>
              <a:t>, Context, Bindings and Multithreading</a:t>
            </a:r>
          </a:p>
          <a:p>
            <a:r>
              <a:rPr lang="en-US" dirty="0" smtClean="0">
                <a:solidFill>
                  <a:schemeClr val="bg1">
                    <a:lumMod val="75000"/>
                  </a:schemeClr>
                </a:solidFill>
              </a:rPr>
              <a:t>Java Lambdas</a:t>
            </a:r>
            <a:endParaRPr lang="en-US" dirty="0">
              <a:solidFill>
                <a:schemeClr val="bg1">
                  <a:lumMod val="75000"/>
                </a:schemeClr>
              </a:solidFill>
            </a:endParaRPr>
          </a:p>
          <a:p>
            <a:r>
              <a:rPr lang="en-US" dirty="0" err="1">
                <a:solidFill>
                  <a:schemeClr val="bg1">
                    <a:lumMod val="75000"/>
                  </a:schemeClr>
                </a:solidFill>
              </a:rPr>
              <a:t>Javascript</a:t>
            </a:r>
            <a:r>
              <a:rPr lang="en-US" dirty="0">
                <a:solidFill>
                  <a:schemeClr val="bg1">
                    <a:lumMod val="75000"/>
                  </a:schemeClr>
                </a:solidFill>
              </a:rPr>
              <a:t> Parsing</a:t>
            </a:r>
          </a:p>
          <a:p>
            <a:r>
              <a:rPr lang="en-US" dirty="0">
                <a:solidFill>
                  <a:schemeClr val="bg1">
                    <a:lumMod val="75000"/>
                  </a:schemeClr>
                </a:solidFill>
              </a:rPr>
              <a:t>$EXEC</a:t>
            </a:r>
          </a:p>
          <a:p>
            <a:r>
              <a:rPr lang="en-US" dirty="0" smtClean="0"/>
              <a:t>Security</a:t>
            </a:r>
          </a:p>
          <a:p>
            <a:r>
              <a:rPr lang="en-US" dirty="0">
                <a:solidFill>
                  <a:schemeClr val="bg1">
                    <a:lumMod val="75000"/>
                  </a:schemeClr>
                </a:solidFill>
              </a:rPr>
              <a:t>jjs as a </a:t>
            </a:r>
            <a:r>
              <a:rPr lang="en-US" dirty="0" smtClean="0">
                <a:solidFill>
                  <a:schemeClr val="bg1">
                    <a:lumMod val="75000"/>
                  </a:schemeClr>
                </a:solidFill>
              </a:rPr>
              <a:t>REPL</a:t>
            </a:r>
            <a:endParaRPr lang="en-US" dirty="0">
              <a:solidFill>
                <a:schemeClr val="bg1">
                  <a:lumMod val="75000"/>
                </a:schemeClr>
              </a:solidFill>
            </a:endParaRPr>
          </a:p>
        </p:txBody>
      </p:sp>
      <p:sp>
        <p:nvSpPr>
          <p:cNvPr id="16" name="Pentagon 15"/>
          <p:cNvSpPr/>
          <p:nvPr/>
        </p:nvSpPr>
        <p:spPr>
          <a:xfrm>
            <a:off x="2186329" y="1981200"/>
            <a:ext cx="457200" cy="320040"/>
          </a:xfrm>
          <a:prstGeom prst="homePlate">
            <a:avLst/>
          </a:prstGeom>
          <a:solidFill>
            <a:schemeClr val="bg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a:solidFill>
                  <a:schemeClr val="bg1"/>
                </a:solidFill>
              </a:rPr>
              <a:t>1</a:t>
            </a:r>
          </a:p>
        </p:txBody>
      </p:sp>
      <p:sp>
        <p:nvSpPr>
          <p:cNvPr id="17" name="Pentagon 16"/>
          <p:cNvSpPr/>
          <p:nvPr/>
        </p:nvSpPr>
        <p:spPr>
          <a:xfrm>
            <a:off x="2186329" y="2677477"/>
            <a:ext cx="457200" cy="320040"/>
          </a:xfrm>
          <a:prstGeom prst="homePlate">
            <a:avLst/>
          </a:prstGeom>
          <a:solidFill>
            <a:schemeClr val="bg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dirty="0" smtClean="0">
                <a:solidFill>
                  <a:schemeClr val="bg1"/>
                </a:solidFill>
              </a:rPr>
              <a:t>2</a:t>
            </a:r>
          </a:p>
        </p:txBody>
      </p:sp>
      <p:sp>
        <p:nvSpPr>
          <p:cNvPr id="18" name="Pentagon 17"/>
          <p:cNvSpPr/>
          <p:nvPr/>
        </p:nvSpPr>
        <p:spPr>
          <a:xfrm>
            <a:off x="2186329" y="3373754"/>
            <a:ext cx="457200" cy="320040"/>
          </a:xfrm>
          <a:prstGeom prst="homePlate">
            <a:avLst/>
          </a:prstGeom>
          <a:solidFill>
            <a:schemeClr val="bg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dirty="0">
                <a:solidFill>
                  <a:schemeClr val="bg1"/>
                </a:solidFill>
              </a:rPr>
              <a:t>3</a:t>
            </a:r>
          </a:p>
        </p:txBody>
      </p:sp>
      <p:sp>
        <p:nvSpPr>
          <p:cNvPr id="19" name="Pentagon 18"/>
          <p:cNvSpPr/>
          <p:nvPr/>
        </p:nvSpPr>
        <p:spPr>
          <a:xfrm>
            <a:off x="2186329" y="4070031"/>
            <a:ext cx="457200" cy="320040"/>
          </a:xfrm>
          <a:prstGeom prst="homePlate">
            <a:avLst/>
          </a:prstGeom>
          <a:solidFill>
            <a:schemeClr val="bg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a:solidFill>
                  <a:schemeClr val="bg1"/>
                </a:solidFill>
              </a:rPr>
              <a:t>4</a:t>
            </a:r>
          </a:p>
        </p:txBody>
      </p:sp>
      <p:sp>
        <p:nvSpPr>
          <p:cNvPr id="20" name="Pentagon 19"/>
          <p:cNvSpPr/>
          <p:nvPr/>
        </p:nvSpPr>
        <p:spPr>
          <a:xfrm>
            <a:off x="2186329" y="4766310"/>
            <a:ext cx="457200" cy="320040"/>
          </a:xfrm>
          <a:prstGeom prst="homePlate">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a:solidFill>
                  <a:schemeClr val="bg1"/>
                </a:solidFill>
              </a:rPr>
              <a:t>5</a:t>
            </a:r>
          </a:p>
        </p:txBody>
      </p:sp>
      <p:sp>
        <p:nvSpPr>
          <p:cNvPr id="5" name="Slide Number Placeholder 4"/>
          <p:cNvSpPr>
            <a:spLocks noGrp="1"/>
          </p:cNvSpPr>
          <p:nvPr>
            <p:ph type="sldNum" sz="quarter" idx="12"/>
          </p:nvPr>
        </p:nvSpPr>
        <p:spPr/>
        <p:txBody>
          <a:bodyPr/>
          <a:lstStyle/>
          <a:p>
            <a:fld id="{C51EAA63-D034-42AE-91FA-B13B9518C7BE}" type="slidenum">
              <a:rPr lang="en-US" smtClean="0"/>
              <a:pPr/>
              <a:t>45</a:t>
            </a:fld>
            <a:endParaRPr lang="en-US"/>
          </a:p>
        </p:txBody>
      </p:sp>
      <p:sp>
        <p:nvSpPr>
          <p:cNvPr id="11" name="Pentagon 10"/>
          <p:cNvSpPr/>
          <p:nvPr/>
        </p:nvSpPr>
        <p:spPr>
          <a:xfrm>
            <a:off x="2201023" y="5454192"/>
            <a:ext cx="457200" cy="320040"/>
          </a:xfrm>
          <a:prstGeom prst="homePlate">
            <a:avLst/>
          </a:prstGeom>
          <a:solidFill>
            <a:schemeClr val="bg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dirty="0" smtClean="0">
                <a:solidFill>
                  <a:schemeClr val="bg1"/>
                </a:solidFill>
              </a:rPr>
              <a:t>6</a:t>
            </a:r>
          </a:p>
        </p:txBody>
      </p:sp>
    </p:spTree>
    <p:extLst>
      <p:ext uri="{BB962C8B-B14F-4D97-AF65-F5344CB8AC3E}">
        <p14:creationId xmlns:p14="http://schemas.microsoft.com/office/powerpoint/2010/main" val="858980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SECURITY</a:t>
            </a:r>
            <a:endParaRPr lang="en-US" dirty="0"/>
          </a:p>
        </p:txBody>
      </p:sp>
      <p:sp>
        <p:nvSpPr>
          <p:cNvPr id="3" name="Content Placeholder 2"/>
          <p:cNvSpPr>
            <a:spLocks noGrp="1"/>
          </p:cNvSpPr>
          <p:nvPr>
            <p:ph idx="1"/>
          </p:nvPr>
        </p:nvSpPr>
        <p:spPr/>
        <p:txBody>
          <a:bodyPr/>
          <a:lstStyle/>
          <a:p>
            <a:pPr>
              <a:lnSpc>
                <a:spcPct val="80000"/>
              </a:lnSpc>
            </a:pPr>
            <a:r>
              <a:rPr lang="en-US" dirty="0" smtClean="0"/>
              <a:t>Nashorn relies on java security model</a:t>
            </a:r>
          </a:p>
          <a:p>
            <a:pPr lvl="1">
              <a:lnSpc>
                <a:spcPct val="80000"/>
              </a:lnSpc>
            </a:pPr>
            <a:r>
              <a:rPr lang="en-US" dirty="0" smtClean="0"/>
              <a:t>Provides no additional vulnerabilities </a:t>
            </a:r>
          </a:p>
          <a:p>
            <a:pPr>
              <a:lnSpc>
                <a:spcPct val="80000"/>
              </a:lnSpc>
            </a:pPr>
            <a:r>
              <a:rPr lang="en-US" dirty="0" smtClean="0"/>
              <a:t>-</a:t>
            </a:r>
            <a:r>
              <a:rPr lang="en-US" dirty="0"/>
              <a:t>-no-</a:t>
            </a:r>
            <a:r>
              <a:rPr lang="en-US" dirty="0" smtClean="0"/>
              <a:t>java option</a:t>
            </a:r>
          </a:p>
          <a:p>
            <a:pPr>
              <a:lnSpc>
                <a:spcPct val="80000"/>
              </a:lnSpc>
            </a:pPr>
            <a:r>
              <a:rPr lang="en-US" dirty="0" smtClean="0"/>
              <a:t>Class Filtering (jdk9)</a:t>
            </a:r>
          </a:p>
          <a:p>
            <a:pPr lvl="1">
              <a:lnSpc>
                <a:spcPct val="80000"/>
              </a:lnSpc>
            </a:pPr>
            <a:endParaRPr lang="en-US" dirty="0"/>
          </a:p>
        </p:txBody>
      </p:sp>
      <p:sp>
        <p:nvSpPr>
          <p:cNvPr id="7" name="Slide Number Placeholder 6"/>
          <p:cNvSpPr>
            <a:spLocks noGrp="1"/>
          </p:cNvSpPr>
          <p:nvPr>
            <p:ph type="sldNum" sz="quarter" idx="12"/>
          </p:nvPr>
        </p:nvSpPr>
        <p:spPr/>
        <p:txBody>
          <a:bodyPr/>
          <a:lstStyle/>
          <a:p>
            <a:fld id="{C51EAA63-D034-42AE-91FA-B13B9518C7BE}" type="slidenum">
              <a:rPr lang="en-US" smtClean="0"/>
              <a:pPr/>
              <a:t>46</a:t>
            </a:fld>
            <a:endParaRPr lang="en-US"/>
          </a:p>
        </p:txBody>
      </p:sp>
    </p:spTree>
    <p:extLst>
      <p:ext uri="{BB962C8B-B14F-4D97-AF65-F5344CB8AC3E}">
        <p14:creationId xmlns:p14="http://schemas.microsoft.com/office/powerpoint/2010/main" val="2902247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Security Manager</a:t>
            </a:r>
            <a:endParaRPr lang="en-US" dirty="0"/>
          </a:p>
        </p:txBody>
      </p:sp>
      <p:sp>
        <p:nvSpPr>
          <p:cNvPr id="3" name="Content Placeholder 2"/>
          <p:cNvSpPr>
            <a:spLocks noGrp="1"/>
          </p:cNvSpPr>
          <p:nvPr>
            <p:ph idx="1"/>
          </p:nvPr>
        </p:nvSpPr>
        <p:spPr/>
        <p:txBody>
          <a:bodyPr/>
          <a:lstStyle/>
          <a:p>
            <a:pPr marL="0" indent="0">
              <a:lnSpc>
                <a:spcPct val="80000"/>
              </a:lnSpc>
              <a:buNone/>
            </a:pPr>
            <a:r>
              <a:rPr lang="en-US" sz="1800" dirty="0" smtClean="0">
                <a:latin typeface="Consolas"/>
                <a:cs typeface="Consolas"/>
              </a:rPr>
              <a:t>jjs </a:t>
            </a:r>
            <a:r>
              <a:rPr lang="en-US" sz="1800" dirty="0">
                <a:latin typeface="Consolas"/>
                <a:cs typeface="Consolas"/>
              </a:rPr>
              <a:t>-J-</a:t>
            </a:r>
            <a:r>
              <a:rPr lang="en-US" sz="1800" dirty="0" err="1">
                <a:latin typeface="Consolas"/>
                <a:cs typeface="Consolas"/>
              </a:rPr>
              <a:t>Djava.security.manager</a:t>
            </a:r>
            <a:r>
              <a:rPr lang="en-US" sz="1800" dirty="0">
                <a:latin typeface="Consolas"/>
                <a:cs typeface="Consolas"/>
              </a:rPr>
              <a:t> </a:t>
            </a:r>
          </a:p>
          <a:p>
            <a:pPr marL="0" indent="0">
              <a:lnSpc>
                <a:spcPct val="80000"/>
              </a:lnSpc>
              <a:buNone/>
            </a:pPr>
            <a:r>
              <a:rPr lang="en-US" sz="1800" dirty="0">
                <a:latin typeface="Consolas"/>
                <a:cs typeface="Consolas"/>
              </a:rPr>
              <a:t>jjs&gt; quit()</a:t>
            </a:r>
          </a:p>
          <a:p>
            <a:pPr marL="0" indent="0">
              <a:lnSpc>
                <a:spcPct val="80000"/>
              </a:lnSpc>
              <a:buNone/>
            </a:pPr>
            <a:r>
              <a:rPr lang="en-US" sz="1800" dirty="0" err="1">
                <a:latin typeface="Consolas"/>
                <a:cs typeface="Consolas"/>
              </a:rPr>
              <a:t>java.security.AccessControlException</a:t>
            </a:r>
            <a:r>
              <a:rPr lang="en-US" sz="1800" dirty="0">
                <a:latin typeface="Consolas"/>
                <a:cs typeface="Consolas"/>
              </a:rPr>
              <a:t>: access denied ("</a:t>
            </a:r>
            <a:r>
              <a:rPr lang="en-US" sz="1800" dirty="0" err="1">
                <a:latin typeface="Consolas"/>
                <a:cs typeface="Consolas"/>
              </a:rPr>
              <a:t>java.lang.RuntimePermission</a:t>
            </a:r>
            <a:r>
              <a:rPr lang="en-US" sz="1800" dirty="0">
                <a:latin typeface="Consolas"/>
                <a:cs typeface="Consolas"/>
              </a:rPr>
              <a:t>" "exitVM.0")</a:t>
            </a:r>
          </a:p>
          <a:p>
            <a:pPr marL="0" indent="0">
              <a:lnSpc>
                <a:spcPct val="80000"/>
              </a:lnSpc>
              <a:buNone/>
            </a:pPr>
            <a:endParaRPr lang="en-US" sz="1800" dirty="0" smtClean="0">
              <a:latin typeface="Consolas"/>
              <a:cs typeface="Consolas"/>
            </a:endParaRPr>
          </a:p>
        </p:txBody>
      </p:sp>
      <p:sp>
        <p:nvSpPr>
          <p:cNvPr id="7" name="Slide Number Placeholder 6"/>
          <p:cNvSpPr>
            <a:spLocks noGrp="1"/>
          </p:cNvSpPr>
          <p:nvPr>
            <p:ph type="sldNum" sz="quarter" idx="12"/>
          </p:nvPr>
        </p:nvSpPr>
        <p:spPr/>
        <p:txBody>
          <a:bodyPr/>
          <a:lstStyle/>
          <a:p>
            <a:fld id="{C51EAA63-D034-42AE-91FA-B13B9518C7BE}" type="slidenum">
              <a:rPr lang="en-US" smtClean="0"/>
              <a:pPr/>
              <a:t>47</a:t>
            </a:fld>
            <a:endParaRPr lang="en-US"/>
          </a:p>
        </p:txBody>
      </p:sp>
    </p:spTree>
    <p:extLst>
      <p:ext uri="{BB962C8B-B14F-4D97-AF65-F5344CB8AC3E}">
        <p14:creationId xmlns:p14="http://schemas.microsoft.com/office/powerpoint/2010/main" val="4284222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--no-java option</a:t>
            </a:r>
          </a:p>
        </p:txBody>
      </p:sp>
      <p:sp>
        <p:nvSpPr>
          <p:cNvPr id="3" name="Content Placeholder 2"/>
          <p:cNvSpPr>
            <a:spLocks noGrp="1"/>
          </p:cNvSpPr>
          <p:nvPr>
            <p:ph idx="1"/>
          </p:nvPr>
        </p:nvSpPr>
        <p:spPr/>
        <p:txBody>
          <a:bodyPr/>
          <a:lstStyle/>
          <a:p>
            <a:pPr marL="0" indent="0">
              <a:lnSpc>
                <a:spcPct val="80000"/>
              </a:lnSpc>
              <a:buNone/>
            </a:pPr>
            <a:r>
              <a:rPr lang="en-US" sz="1800" dirty="0" smtClean="0">
                <a:latin typeface="Consolas"/>
                <a:cs typeface="Consolas"/>
              </a:rPr>
              <a:t>&gt;&gt; </a:t>
            </a:r>
            <a:r>
              <a:rPr lang="en-US" sz="1800" dirty="0">
                <a:latin typeface="Consolas"/>
                <a:cs typeface="Consolas"/>
              </a:rPr>
              <a:t>jjs --no-java </a:t>
            </a:r>
          </a:p>
          <a:p>
            <a:pPr marL="0" indent="0">
              <a:lnSpc>
                <a:spcPct val="80000"/>
              </a:lnSpc>
              <a:buNone/>
            </a:pPr>
            <a:r>
              <a:rPr lang="en-US" sz="1800" dirty="0" smtClean="0">
                <a:latin typeface="Consolas"/>
                <a:cs typeface="Consolas"/>
              </a:rPr>
              <a:t>print</a:t>
            </a:r>
            <a:r>
              <a:rPr lang="en-US" sz="1800" dirty="0">
                <a:latin typeface="Consolas"/>
                <a:cs typeface="Consolas"/>
              </a:rPr>
              <a:t>(java, </a:t>
            </a:r>
            <a:r>
              <a:rPr lang="en-US" sz="1800" dirty="0" err="1">
                <a:latin typeface="Consolas"/>
                <a:cs typeface="Consolas"/>
              </a:rPr>
              <a:t>javafx</a:t>
            </a:r>
            <a:r>
              <a:rPr lang="en-US" sz="1800" dirty="0">
                <a:latin typeface="Consolas"/>
                <a:cs typeface="Consolas"/>
              </a:rPr>
              <a:t>, Packages);</a:t>
            </a:r>
          </a:p>
          <a:p>
            <a:pPr marL="0" indent="0">
              <a:lnSpc>
                <a:spcPct val="80000"/>
              </a:lnSpc>
              <a:buNone/>
            </a:pPr>
            <a:r>
              <a:rPr lang="en-US" sz="1800" dirty="0">
                <a:solidFill>
                  <a:srgbClr val="F80000"/>
                </a:solidFill>
                <a:latin typeface="Consolas"/>
                <a:cs typeface="Consolas"/>
              </a:rPr>
              <a:t>null null null</a:t>
            </a:r>
          </a:p>
          <a:p>
            <a:pPr marL="0" indent="0">
              <a:lnSpc>
                <a:spcPct val="80000"/>
              </a:lnSpc>
              <a:buNone/>
            </a:pPr>
            <a:endParaRPr lang="en-US" sz="1800" dirty="0" smtClean="0">
              <a:latin typeface="Consolas"/>
              <a:cs typeface="Consolas"/>
            </a:endParaRPr>
          </a:p>
          <a:p>
            <a:pPr marL="0" indent="0">
              <a:lnSpc>
                <a:spcPct val="80000"/>
              </a:lnSpc>
              <a:buNone/>
            </a:pPr>
            <a:endParaRPr lang="en-US" sz="1800" dirty="0" smtClean="0">
              <a:latin typeface="Consolas"/>
              <a:cs typeface="Consolas"/>
            </a:endParaRPr>
          </a:p>
        </p:txBody>
      </p:sp>
      <p:sp>
        <p:nvSpPr>
          <p:cNvPr id="7" name="Slide Number Placeholder 6"/>
          <p:cNvSpPr>
            <a:spLocks noGrp="1"/>
          </p:cNvSpPr>
          <p:nvPr>
            <p:ph type="sldNum" sz="quarter" idx="12"/>
          </p:nvPr>
        </p:nvSpPr>
        <p:spPr/>
        <p:txBody>
          <a:bodyPr/>
          <a:lstStyle/>
          <a:p>
            <a:fld id="{C51EAA63-D034-42AE-91FA-B13B9518C7BE}" type="slidenum">
              <a:rPr lang="en-US" smtClean="0"/>
              <a:pPr/>
              <a:t>48</a:t>
            </a:fld>
            <a:endParaRPr lang="en-US"/>
          </a:p>
        </p:txBody>
      </p:sp>
    </p:spTree>
    <p:extLst>
      <p:ext uri="{BB962C8B-B14F-4D97-AF65-F5344CB8AC3E}">
        <p14:creationId xmlns:p14="http://schemas.microsoft.com/office/powerpoint/2010/main" val="1176337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 Filtering (jdk9)</a:t>
            </a:r>
          </a:p>
        </p:txBody>
      </p:sp>
      <p:sp>
        <p:nvSpPr>
          <p:cNvPr id="3" name="Content Placeholder 2"/>
          <p:cNvSpPr>
            <a:spLocks noGrp="1"/>
          </p:cNvSpPr>
          <p:nvPr>
            <p:ph idx="1"/>
          </p:nvPr>
        </p:nvSpPr>
        <p:spPr/>
        <p:txBody>
          <a:bodyPr/>
          <a:lstStyle/>
          <a:p>
            <a:pPr marL="0" indent="0">
              <a:lnSpc>
                <a:spcPct val="80000"/>
              </a:lnSpc>
              <a:buNone/>
            </a:pPr>
            <a:r>
              <a:rPr lang="en-US" sz="1800" dirty="0" err="1">
                <a:latin typeface="Consolas"/>
                <a:cs typeface="Consolas"/>
              </a:rPr>
              <a:t>var</a:t>
            </a:r>
            <a:r>
              <a:rPr lang="en-US" sz="1800" dirty="0">
                <a:latin typeface="Consolas"/>
                <a:cs typeface="Consolas"/>
              </a:rPr>
              <a:t> </a:t>
            </a:r>
            <a:r>
              <a:rPr lang="en-US" sz="1800" dirty="0" err="1">
                <a:latin typeface="Consolas"/>
                <a:cs typeface="Consolas"/>
              </a:rPr>
              <a:t>Nashorn</a:t>
            </a:r>
            <a:r>
              <a:rPr lang="en-US" sz="1800" dirty="0">
                <a:latin typeface="Consolas"/>
                <a:cs typeface="Consolas"/>
              </a:rPr>
              <a:t> = </a:t>
            </a:r>
            <a:r>
              <a:rPr lang="en-US" sz="1800" dirty="0" err="1">
                <a:latin typeface="Consolas"/>
                <a:cs typeface="Consolas"/>
              </a:rPr>
              <a:t>Java.type</a:t>
            </a:r>
            <a:r>
              <a:rPr lang="en-US" sz="1800" dirty="0">
                <a:latin typeface="Consolas"/>
                <a:cs typeface="Consolas"/>
              </a:rPr>
              <a:t>("</a:t>
            </a:r>
            <a:r>
              <a:rPr lang="en-US" sz="1800" dirty="0" err="1">
                <a:latin typeface="Consolas"/>
                <a:cs typeface="Consolas"/>
              </a:rPr>
              <a:t>jdk.nashorn.api.scripting.NashornScriptEngineFactory</a:t>
            </a:r>
            <a:r>
              <a:rPr lang="en-US" sz="1800" dirty="0">
                <a:latin typeface="Consolas"/>
                <a:cs typeface="Consolas"/>
              </a:rPr>
              <a:t>");</a:t>
            </a:r>
          </a:p>
          <a:p>
            <a:pPr marL="0" indent="0">
              <a:lnSpc>
                <a:spcPct val="80000"/>
              </a:lnSpc>
              <a:buNone/>
            </a:pPr>
            <a:r>
              <a:rPr lang="en-US" sz="1800" dirty="0" err="1">
                <a:latin typeface="Consolas"/>
                <a:cs typeface="Consolas"/>
              </a:rPr>
              <a:t>var</a:t>
            </a:r>
            <a:r>
              <a:rPr lang="en-US" sz="1800" dirty="0">
                <a:latin typeface="Consolas"/>
                <a:cs typeface="Consolas"/>
              </a:rPr>
              <a:t> factory = new </a:t>
            </a:r>
            <a:r>
              <a:rPr lang="en-US" sz="1800" dirty="0" err="1">
                <a:latin typeface="Consolas"/>
                <a:cs typeface="Consolas"/>
              </a:rPr>
              <a:t>Nashorn</a:t>
            </a:r>
            <a:r>
              <a:rPr lang="en-US" sz="1800" dirty="0">
                <a:latin typeface="Consolas"/>
                <a:cs typeface="Consolas"/>
              </a:rPr>
              <a:t>();</a:t>
            </a:r>
          </a:p>
          <a:p>
            <a:pPr marL="0" indent="0">
              <a:lnSpc>
                <a:spcPct val="80000"/>
              </a:lnSpc>
              <a:buNone/>
            </a:pPr>
            <a:r>
              <a:rPr lang="en-US" sz="1800" dirty="0" err="1" smtClean="0">
                <a:latin typeface="Consolas"/>
                <a:cs typeface="Consolas"/>
              </a:rPr>
              <a:t>var</a:t>
            </a:r>
            <a:r>
              <a:rPr lang="en-US" sz="1800" dirty="0" smtClean="0">
                <a:latin typeface="Consolas"/>
                <a:cs typeface="Consolas"/>
              </a:rPr>
              <a:t> </a:t>
            </a:r>
            <a:r>
              <a:rPr lang="en-US" sz="1800" dirty="0" err="1">
                <a:latin typeface="Consolas"/>
                <a:cs typeface="Consolas"/>
              </a:rPr>
              <a:t>ClassFilter</a:t>
            </a:r>
            <a:r>
              <a:rPr lang="en-US" sz="1800" dirty="0">
                <a:latin typeface="Consolas"/>
                <a:cs typeface="Consolas"/>
              </a:rPr>
              <a:t> = </a:t>
            </a:r>
            <a:r>
              <a:rPr lang="en-US" sz="1800" dirty="0" err="1">
                <a:latin typeface="Consolas"/>
                <a:cs typeface="Consolas"/>
              </a:rPr>
              <a:t>Java.type</a:t>
            </a:r>
            <a:r>
              <a:rPr lang="en-US" sz="1800" dirty="0">
                <a:latin typeface="Consolas"/>
                <a:cs typeface="Consolas"/>
              </a:rPr>
              <a:t>("</a:t>
            </a:r>
            <a:r>
              <a:rPr lang="en-US" sz="1800" dirty="0" err="1">
                <a:latin typeface="Consolas"/>
                <a:cs typeface="Consolas"/>
              </a:rPr>
              <a:t>jdk.nashorn.api.scripting.ClassFilter</a:t>
            </a:r>
            <a:r>
              <a:rPr lang="en-US" sz="1800" dirty="0">
                <a:latin typeface="Consolas"/>
                <a:cs typeface="Consolas"/>
              </a:rPr>
              <a:t>");</a:t>
            </a:r>
          </a:p>
          <a:p>
            <a:pPr marL="0" indent="0">
              <a:lnSpc>
                <a:spcPct val="80000"/>
              </a:lnSpc>
              <a:buNone/>
            </a:pPr>
            <a:r>
              <a:rPr lang="en-US" sz="1800" dirty="0" err="1">
                <a:latin typeface="Consolas"/>
                <a:cs typeface="Consolas"/>
              </a:rPr>
              <a:t>var</a:t>
            </a:r>
            <a:r>
              <a:rPr lang="en-US" sz="1800" dirty="0">
                <a:latin typeface="Consolas"/>
                <a:cs typeface="Consolas"/>
              </a:rPr>
              <a:t> </a:t>
            </a:r>
            <a:r>
              <a:rPr lang="en-US" sz="1800" dirty="0" err="1">
                <a:latin typeface="Consolas"/>
                <a:cs typeface="Consolas"/>
              </a:rPr>
              <a:t>ClassFilterExtender</a:t>
            </a:r>
            <a:r>
              <a:rPr lang="en-US" sz="1800" dirty="0">
                <a:latin typeface="Consolas"/>
                <a:cs typeface="Consolas"/>
              </a:rPr>
              <a:t> = </a:t>
            </a:r>
            <a:r>
              <a:rPr lang="en-US" sz="1800" dirty="0" err="1">
                <a:latin typeface="Consolas"/>
                <a:cs typeface="Consolas"/>
              </a:rPr>
              <a:t>Java.extend</a:t>
            </a:r>
            <a:r>
              <a:rPr lang="en-US" sz="1800" dirty="0">
                <a:latin typeface="Consolas"/>
                <a:cs typeface="Consolas"/>
              </a:rPr>
              <a:t>(</a:t>
            </a:r>
            <a:r>
              <a:rPr lang="en-US" sz="1800" dirty="0" err="1">
                <a:latin typeface="Consolas"/>
                <a:cs typeface="Consolas"/>
              </a:rPr>
              <a:t>ClassFilter</a:t>
            </a:r>
            <a:r>
              <a:rPr lang="en-US" sz="1800" dirty="0">
                <a:latin typeface="Consolas"/>
                <a:cs typeface="Consolas"/>
              </a:rPr>
              <a:t>)</a:t>
            </a:r>
            <a:r>
              <a:rPr lang="en-US" sz="1800" dirty="0" smtClean="0">
                <a:latin typeface="Consolas"/>
                <a:cs typeface="Consolas"/>
              </a:rPr>
              <a:t>;</a:t>
            </a:r>
            <a:endParaRPr lang="en-US" sz="1800" dirty="0">
              <a:latin typeface="Consolas"/>
              <a:cs typeface="Consolas"/>
            </a:endParaRPr>
          </a:p>
          <a:p>
            <a:pPr marL="0" indent="0">
              <a:lnSpc>
                <a:spcPct val="80000"/>
              </a:lnSpc>
              <a:buNone/>
            </a:pPr>
            <a:endParaRPr lang="en-US" sz="1800" dirty="0" smtClean="0">
              <a:latin typeface="Consolas"/>
              <a:cs typeface="Consolas"/>
            </a:endParaRPr>
          </a:p>
        </p:txBody>
      </p:sp>
      <p:sp>
        <p:nvSpPr>
          <p:cNvPr id="7" name="Slide Number Placeholder 6"/>
          <p:cNvSpPr>
            <a:spLocks noGrp="1"/>
          </p:cNvSpPr>
          <p:nvPr>
            <p:ph type="sldNum" sz="quarter" idx="12"/>
          </p:nvPr>
        </p:nvSpPr>
        <p:spPr/>
        <p:txBody>
          <a:bodyPr/>
          <a:lstStyle/>
          <a:p>
            <a:fld id="{C51EAA63-D034-42AE-91FA-B13B9518C7BE}" type="slidenum">
              <a:rPr lang="en-US" smtClean="0"/>
              <a:pPr/>
              <a:t>49</a:t>
            </a:fld>
            <a:endParaRPr lang="en-US"/>
          </a:p>
        </p:txBody>
      </p:sp>
    </p:spTree>
    <p:extLst>
      <p:ext uri="{BB962C8B-B14F-4D97-AF65-F5344CB8AC3E}">
        <p14:creationId xmlns:p14="http://schemas.microsoft.com/office/powerpoint/2010/main" val="3299971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Nashorn</a:t>
            </a:r>
            <a:r>
              <a:rPr lang="en-US" dirty="0"/>
              <a:t>: Advanced Topics</a:t>
            </a:r>
          </a:p>
        </p:txBody>
      </p:sp>
      <p:sp>
        <p:nvSpPr>
          <p:cNvPr id="5" name="Subtitle 4"/>
          <p:cNvSpPr>
            <a:spLocks noGrp="1"/>
          </p:cNvSpPr>
          <p:nvPr>
            <p:ph type="subTitle" idx="1"/>
          </p:nvPr>
        </p:nvSpPr>
        <p:spPr/>
        <p:txBody>
          <a:bodyPr/>
          <a:lstStyle/>
          <a:p>
            <a:r>
              <a:rPr lang="en-US" dirty="0"/>
              <a:t>CON7205</a:t>
            </a:r>
          </a:p>
        </p:txBody>
      </p:sp>
      <p:sp>
        <p:nvSpPr>
          <p:cNvPr id="6" name="Text Placeholder 5"/>
          <p:cNvSpPr>
            <a:spLocks noGrp="1"/>
          </p:cNvSpPr>
          <p:nvPr>
            <p:ph type="body" sz="quarter" idx="13"/>
          </p:nvPr>
        </p:nvSpPr>
        <p:spPr/>
        <p:txBody>
          <a:bodyPr/>
          <a:lstStyle/>
          <a:p>
            <a:r>
              <a:rPr lang="en-US" dirty="0"/>
              <a:t>Jim Laskey</a:t>
            </a:r>
          </a:p>
          <a:p>
            <a:r>
              <a:rPr lang="en-US" dirty="0"/>
              <a:t>Senior Development Manager</a:t>
            </a:r>
          </a:p>
          <a:p>
            <a:r>
              <a:rPr lang="en-US" dirty="0"/>
              <a:t>Java Programming Group</a:t>
            </a:r>
          </a:p>
          <a:p>
            <a:r>
              <a:rPr lang="en-US" dirty="0"/>
              <a:t>October 27, 2015 </a:t>
            </a:r>
          </a:p>
        </p:txBody>
      </p:sp>
    </p:spTree>
    <p:extLst>
      <p:ext uri="{BB962C8B-B14F-4D97-AF65-F5344CB8AC3E}">
        <p14:creationId xmlns:p14="http://schemas.microsoft.com/office/powerpoint/2010/main" val="2210698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 Filtering (jdk9)</a:t>
            </a:r>
          </a:p>
        </p:txBody>
      </p:sp>
      <p:sp>
        <p:nvSpPr>
          <p:cNvPr id="3" name="Content Placeholder 2"/>
          <p:cNvSpPr>
            <a:spLocks noGrp="1"/>
          </p:cNvSpPr>
          <p:nvPr>
            <p:ph idx="1"/>
          </p:nvPr>
        </p:nvSpPr>
        <p:spPr/>
        <p:txBody>
          <a:bodyPr/>
          <a:lstStyle/>
          <a:p>
            <a:pPr marL="0" indent="0">
              <a:lnSpc>
                <a:spcPct val="80000"/>
              </a:lnSpc>
              <a:buNone/>
            </a:pPr>
            <a:r>
              <a:rPr lang="en-US" sz="1800" dirty="0" err="1" smtClean="0">
                <a:latin typeface="Consolas"/>
                <a:cs typeface="Consolas"/>
              </a:rPr>
              <a:t>var</a:t>
            </a:r>
            <a:r>
              <a:rPr lang="en-US" sz="1800" dirty="0" smtClean="0">
                <a:latin typeface="Consolas"/>
                <a:cs typeface="Consolas"/>
              </a:rPr>
              <a:t> </a:t>
            </a:r>
            <a:r>
              <a:rPr lang="en-US" sz="1800" dirty="0">
                <a:latin typeface="Consolas"/>
                <a:cs typeface="Consolas"/>
              </a:rPr>
              <a:t>engine = </a:t>
            </a:r>
            <a:r>
              <a:rPr lang="en-US" sz="1800" dirty="0" err="1">
                <a:latin typeface="Consolas"/>
                <a:cs typeface="Consolas"/>
              </a:rPr>
              <a:t>factory.getScriptEngine</a:t>
            </a:r>
            <a:r>
              <a:rPr lang="en-US" sz="1800" dirty="0">
                <a:latin typeface="Consolas"/>
                <a:cs typeface="Consolas"/>
              </a:rPr>
              <a:t>(new </a:t>
            </a:r>
            <a:r>
              <a:rPr lang="en-US" sz="1800" dirty="0" err="1">
                <a:latin typeface="Consolas"/>
                <a:cs typeface="Consolas"/>
              </a:rPr>
              <a:t>ClassFilterExtender</a:t>
            </a:r>
            <a:r>
              <a:rPr lang="en-US" sz="1800" dirty="0">
                <a:latin typeface="Consolas"/>
                <a:cs typeface="Consolas"/>
              </a:rPr>
              <a:t>() {</a:t>
            </a:r>
          </a:p>
          <a:p>
            <a:pPr marL="0" indent="0">
              <a:lnSpc>
                <a:spcPct val="80000"/>
              </a:lnSpc>
              <a:buNone/>
            </a:pPr>
            <a:r>
              <a:rPr lang="en-US" sz="1800" dirty="0">
                <a:latin typeface="Consolas"/>
                <a:cs typeface="Consolas"/>
              </a:rPr>
              <a:t>    </a:t>
            </a:r>
            <a:r>
              <a:rPr lang="en-US" sz="1800" dirty="0" err="1">
                <a:latin typeface="Consolas"/>
                <a:cs typeface="Consolas"/>
              </a:rPr>
              <a:t>exposeToScripts</a:t>
            </a:r>
            <a:r>
              <a:rPr lang="en-US" sz="1800" dirty="0">
                <a:latin typeface="Consolas"/>
                <a:cs typeface="Consolas"/>
              </a:rPr>
              <a:t>: function(name) {</a:t>
            </a:r>
          </a:p>
          <a:p>
            <a:pPr marL="0" indent="0">
              <a:lnSpc>
                <a:spcPct val="80000"/>
              </a:lnSpc>
              <a:buNone/>
            </a:pPr>
            <a:r>
              <a:rPr lang="en-US" sz="1800" dirty="0">
                <a:latin typeface="Consolas"/>
                <a:cs typeface="Consolas"/>
              </a:rPr>
              <a:t>        return name != "</a:t>
            </a:r>
            <a:r>
              <a:rPr lang="en-US" sz="1800" dirty="0" err="1">
                <a:latin typeface="Consolas"/>
                <a:cs typeface="Consolas"/>
              </a:rPr>
              <a:t>java.util.ArrayList</a:t>
            </a:r>
            <a:r>
              <a:rPr lang="en-US" sz="1800" dirty="0">
                <a:latin typeface="Consolas"/>
                <a:cs typeface="Consolas"/>
              </a:rPr>
              <a:t>";</a:t>
            </a:r>
          </a:p>
          <a:p>
            <a:pPr marL="0" indent="0">
              <a:lnSpc>
                <a:spcPct val="80000"/>
              </a:lnSpc>
              <a:buNone/>
            </a:pPr>
            <a:r>
              <a:rPr lang="en-US" sz="1800" dirty="0">
                <a:latin typeface="Consolas"/>
                <a:cs typeface="Consolas"/>
              </a:rPr>
              <a:t>    }</a:t>
            </a:r>
          </a:p>
          <a:p>
            <a:pPr marL="0" indent="0">
              <a:lnSpc>
                <a:spcPct val="80000"/>
              </a:lnSpc>
              <a:buNone/>
            </a:pPr>
            <a:r>
              <a:rPr lang="en-US" sz="1800" dirty="0">
                <a:latin typeface="Consolas"/>
                <a:cs typeface="Consolas"/>
              </a:rPr>
              <a:t>})</a:t>
            </a:r>
            <a:r>
              <a:rPr lang="en-US" sz="1800" dirty="0" smtClean="0">
                <a:latin typeface="Consolas"/>
                <a:cs typeface="Consolas"/>
              </a:rPr>
              <a:t>;</a:t>
            </a:r>
          </a:p>
          <a:p>
            <a:pPr marL="0" indent="0">
              <a:lnSpc>
                <a:spcPct val="80000"/>
              </a:lnSpc>
              <a:buNone/>
            </a:pPr>
            <a:endParaRPr lang="en-US" sz="1800" dirty="0">
              <a:latin typeface="Consolas"/>
              <a:cs typeface="Consolas"/>
            </a:endParaRPr>
          </a:p>
          <a:p>
            <a:pPr marL="0" indent="0">
              <a:lnSpc>
                <a:spcPct val="80000"/>
              </a:lnSpc>
              <a:buNone/>
            </a:pPr>
            <a:r>
              <a:rPr lang="en-US" sz="1800" dirty="0" err="1">
                <a:latin typeface="Consolas"/>
                <a:cs typeface="Consolas"/>
              </a:rPr>
              <a:t>engine.eval</a:t>
            </a:r>
            <a:r>
              <a:rPr lang="en-US" sz="1800" dirty="0">
                <a:latin typeface="Consolas"/>
                <a:cs typeface="Consolas"/>
              </a:rPr>
              <a:t>("</a:t>
            </a:r>
            <a:r>
              <a:rPr lang="en-US" sz="1800" dirty="0" err="1">
                <a:latin typeface="Consolas"/>
                <a:cs typeface="Consolas"/>
              </a:rPr>
              <a:t>var</a:t>
            </a:r>
            <a:r>
              <a:rPr lang="en-US" sz="1800" dirty="0">
                <a:latin typeface="Consolas"/>
                <a:cs typeface="Consolas"/>
              </a:rPr>
              <a:t> list = new </a:t>
            </a:r>
            <a:r>
              <a:rPr lang="en-US" sz="1800" dirty="0" err="1">
                <a:latin typeface="Consolas"/>
                <a:cs typeface="Consolas"/>
              </a:rPr>
              <a:t>java.util.ArrayList</a:t>
            </a:r>
            <a:r>
              <a:rPr lang="en-US" sz="1800" dirty="0">
                <a:latin typeface="Consolas"/>
                <a:cs typeface="Consolas"/>
              </a:rPr>
              <a:t>();");</a:t>
            </a:r>
          </a:p>
          <a:p>
            <a:pPr marL="0" indent="0">
              <a:lnSpc>
                <a:spcPct val="80000"/>
              </a:lnSpc>
              <a:buNone/>
            </a:pPr>
            <a:r>
              <a:rPr lang="en-US" sz="1800" dirty="0">
                <a:solidFill>
                  <a:srgbClr val="F80000"/>
                </a:solidFill>
              </a:rPr>
              <a:t>Exception in thread "main" </a:t>
            </a:r>
            <a:r>
              <a:rPr lang="en-US" sz="1800" dirty="0" err="1">
                <a:solidFill>
                  <a:srgbClr val="F80000"/>
                </a:solidFill>
              </a:rPr>
              <a:t>java.lang.RuntimeException</a:t>
            </a:r>
            <a:r>
              <a:rPr lang="en-US" sz="1800" dirty="0">
                <a:solidFill>
                  <a:srgbClr val="F80000"/>
                </a:solidFill>
              </a:rPr>
              <a:t>: </a:t>
            </a:r>
            <a:r>
              <a:rPr lang="en-US" sz="1800" dirty="0" err="1">
                <a:solidFill>
                  <a:srgbClr val="F80000"/>
                </a:solidFill>
              </a:rPr>
              <a:t>java.lang.ClassNotFoundException</a:t>
            </a:r>
            <a:r>
              <a:rPr lang="en-US" sz="1800" dirty="0">
                <a:solidFill>
                  <a:srgbClr val="F80000"/>
                </a:solidFill>
              </a:rPr>
              <a:t>: </a:t>
            </a:r>
            <a:r>
              <a:rPr lang="en-US" sz="1800" dirty="0" err="1" smtClean="0">
                <a:solidFill>
                  <a:srgbClr val="F80000"/>
                </a:solidFill>
              </a:rPr>
              <a:t>java.util.ArrayList</a:t>
            </a:r>
            <a:r>
              <a:rPr lang="is-IS" sz="1800" dirty="0" smtClean="0">
                <a:solidFill>
                  <a:srgbClr val="F80000"/>
                </a:solidFill>
              </a:rPr>
              <a:t>…</a:t>
            </a:r>
            <a:endParaRPr lang="en-US" sz="1800" dirty="0">
              <a:solidFill>
                <a:srgbClr val="F80000"/>
              </a:solidFill>
            </a:endParaRPr>
          </a:p>
          <a:p>
            <a:pPr marL="0" indent="0">
              <a:lnSpc>
                <a:spcPct val="80000"/>
              </a:lnSpc>
              <a:buNone/>
            </a:pPr>
            <a:endParaRPr lang="en-US" sz="1800" dirty="0" smtClean="0">
              <a:latin typeface="Consolas"/>
              <a:cs typeface="Consolas"/>
            </a:endParaRPr>
          </a:p>
        </p:txBody>
      </p:sp>
      <p:sp>
        <p:nvSpPr>
          <p:cNvPr id="7" name="Slide Number Placeholder 6"/>
          <p:cNvSpPr>
            <a:spLocks noGrp="1"/>
          </p:cNvSpPr>
          <p:nvPr>
            <p:ph type="sldNum" sz="quarter" idx="12"/>
          </p:nvPr>
        </p:nvSpPr>
        <p:spPr/>
        <p:txBody>
          <a:bodyPr/>
          <a:lstStyle/>
          <a:p>
            <a:fld id="{C51EAA63-D034-42AE-91FA-B13B9518C7BE}" type="slidenum">
              <a:rPr lang="en-US" smtClean="0"/>
              <a:pPr/>
              <a:t>50</a:t>
            </a:fld>
            <a:endParaRPr lang="en-US"/>
          </a:p>
        </p:txBody>
      </p:sp>
    </p:spTree>
    <p:extLst>
      <p:ext uri="{BB962C8B-B14F-4D97-AF65-F5344CB8AC3E}">
        <p14:creationId xmlns:p14="http://schemas.microsoft.com/office/powerpoint/2010/main" val="3944743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 Agenda</a:t>
            </a:r>
            <a:endParaRPr lang="en-US" dirty="0"/>
          </a:p>
        </p:txBody>
      </p:sp>
      <p:sp>
        <p:nvSpPr>
          <p:cNvPr id="3" name="Content Placeholder 2"/>
          <p:cNvSpPr>
            <a:spLocks noGrp="1"/>
          </p:cNvSpPr>
          <p:nvPr>
            <p:ph idx="13"/>
          </p:nvPr>
        </p:nvSpPr>
        <p:spPr/>
        <p:txBody>
          <a:bodyPr/>
          <a:lstStyle/>
          <a:p>
            <a:r>
              <a:rPr lang="en-US" dirty="0" smtClean="0">
                <a:solidFill>
                  <a:schemeClr val="bg1">
                    <a:lumMod val="75000"/>
                  </a:schemeClr>
                </a:solidFill>
              </a:rPr>
              <a:t>Engines, Contexts, </a:t>
            </a:r>
            <a:r>
              <a:rPr lang="en-US" dirty="0">
                <a:solidFill>
                  <a:schemeClr val="bg1">
                    <a:lumMod val="75000"/>
                  </a:schemeClr>
                </a:solidFill>
              </a:rPr>
              <a:t>B</a:t>
            </a:r>
            <a:r>
              <a:rPr lang="en-US" dirty="0" smtClean="0">
                <a:solidFill>
                  <a:schemeClr val="bg1">
                    <a:lumMod val="75000"/>
                  </a:schemeClr>
                </a:solidFill>
              </a:rPr>
              <a:t>indings, </a:t>
            </a:r>
            <a:r>
              <a:rPr lang="en-US" dirty="0" err="1" smtClean="0">
                <a:solidFill>
                  <a:schemeClr val="bg1">
                    <a:lumMod val="75000"/>
                  </a:schemeClr>
                </a:solidFill>
              </a:rPr>
              <a:t>Globals</a:t>
            </a:r>
            <a:r>
              <a:rPr lang="en-US" dirty="0" smtClean="0">
                <a:solidFill>
                  <a:schemeClr val="bg1">
                    <a:lumMod val="75000"/>
                  </a:schemeClr>
                </a:solidFill>
              </a:rPr>
              <a:t> </a:t>
            </a:r>
            <a:r>
              <a:rPr lang="en-US" dirty="0">
                <a:solidFill>
                  <a:schemeClr val="bg1">
                    <a:lumMod val="75000"/>
                  </a:schemeClr>
                </a:solidFill>
              </a:rPr>
              <a:t>and Multithreading</a:t>
            </a:r>
          </a:p>
          <a:p>
            <a:r>
              <a:rPr lang="en-US" dirty="0">
                <a:solidFill>
                  <a:schemeClr val="bg1">
                    <a:lumMod val="75000"/>
                  </a:schemeClr>
                </a:solidFill>
              </a:rPr>
              <a:t>Java </a:t>
            </a:r>
            <a:r>
              <a:rPr lang="en-US" dirty="0" smtClean="0">
                <a:solidFill>
                  <a:schemeClr val="bg1">
                    <a:lumMod val="75000"/>
                  </a:schemeClr>
                </a:solidFill>
              </a:rPr>
              <a:t>Lambdas</a:t>
            </a:r>
            <a:endParaRPr lang="en-US" dirty="0">
              <a:solidFill>
                <a:schemeClr val="bg1">
                  <a:lumMod val="75000"/>
                </a:schemeClr>
              </a:solidFill>
            </a:endParaRPr>
          </a:p>
          <a:p>
            <a:r>
              <a:rPr lang="en-US" dirty="0" err="1">
                <a:solidFill>
                  <a:schemeClr val="bg1">
                    <a:lumMod val="75000"/>
                  </a:schemeClr>
                </a:solidFill>
              </a:rPr>
              <a:t>Javascript</a:t>
            </a:r>
            <a:r>
              <a:rPr lang="en-US" dirty="0">
                <a:solidFill>
                  <a:schemeClr val="bg1">
                    <a:lumMod val="75000"/>
                  </a:schemeClr>
                </a:solidFill>
              </a:rPr>
              <a:t> Parsing</a:t>
            </a:r>
          </a:p>
          <a:p>
            <a:r>
              <a:rPr lang="en-US" dirty="0">
                <a:solidFill>
                  <a:schemeClr val="bg1">
                    <a:lumMod val="75000"/>
                  </a:schemeClr>
                </a:solidFill>
              </a:rPr>
              <a:t>$EXEC</a:t>
            </a:r>
          </a:p>
          <a:p>
            <a:r>
              <a:rPr lang="en-US" dirty="0" smtClean="0">
                <a:solidFill>
                  <a:schemeClr val="bg1">
                    <a:lumMod val="75000"/>
                  </a:schemeClr>
                </a:solidFill>
              </a:rPr>
              <a:t>Security</a:t>
            </a:r>
          </a:p>
          <a:p>
            <a:r>
              <a:rPr lang="en-US" dirty="0">
                <a:solidFill>
                  <a:srgbClr val="5F5F5F"/>
                </a:solidFill>
              </a:rPr>
              <a:t>jjs as a </a:t>
            </a:r>
            <a:r>
              <a:rPr lang="en-US" dirty="0" smtClean="0">
                <a:solidFill>
                  <a:srgbClr val="5F5F5F"/>
                </a:solidFill>
              </a:rPr>
              <a:t>REPL</a:t>
            </a:r>
            <a:endParaRPr lang="en-US" dirty="0">
              <a:solidFill>
                <a:srgbClr val="5F5F5F"/>
              </a:solidFill>
            </a:endParaRPr>
          </a:p>
        </p:txBody>
      </p:sp>
      <p:sp>
        <p:nvSpPr>
          <p:cNvPr id="16" name="Pentagon 15"/>
          <p:cNvSpPr/>
          <p:nvPr/>
        </p:nvSpPr>
        <p:spPr>
          <a:xfrm>
            <a:off x="2186329" y="1981200"/>
            <a:ext cx="457200" cy="320040"/>
          </a:xfrm>
          <a:prstGeom prst="homePlate">
            <a:avLst/>
          </a:prstGeom>
          <a:solidFill>
            <a:schemeClr val="bg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smtClean="0">
                <a:solidFill>
                  <a:schemeClr val="bg1"/>
                </a:solidFill>
              </a:rPr>
              <a:t>1</a:t>
            </a:r>
          </a:p>
        </p:txBody>
      </p:sp>
      <p:sp>
        <p:nvSpPr>
          <p:cNvPr id="17" name="Pentagon 16"/>
          <p:cNvSpPr/>
          <p:nvPr/>
        </p:nvSpPr>
        <p:spPr>
          <a:xfrm>
            <a:off x="2186329" y="2677477"/>
            <a:ext cx="457200" cy="320040"/>
          </a:xfrm>
          <a:prstGeom prst="homePlate">
            <a:avLst/>
          </a:prstGeom>
          <a:solidFill>
            <a:schemeClr val="bg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a:solidFill>
                  <a:schemeClr val="bg1"/>
                </a:solidFill>
              </a:rPr>
              <a:t>2</a:t>
            </a:r>
          </a:p>
        </p:txBody>
      </p:sp>
      <p:sp>
        <p:nvSpPr>
          <p:cNvPr id="18" name="Pentagon 17"/>
          <p:cNvSpPr/>
          <p:nvPr/>
        </p:nvSpPr>
        <p:spPr>
          <a:xfrm>
            <a:off x="2186329" y="3373754"/>
            <a:ext cx="457200" cy="320040"/>
          </a:xfrm>
          <a:prstGeom prst="homePlate">
            <a:avLst/>
          </a:prstGeom>
          <a:solidFill>
            <a:schemeClr val="bg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a:solidFill>
                  <a:schemeClr val="bg1"/>
                </a:solidFill>
              </a:rPr>
              <a:t>3</a:t>
            </a:r>
          </a:p>
        </p:txBody>
      </p:sp>
      <p:sp>
        <p:nvSpPr>
          <p:cNvPr id="19" name="Pentagon 18"/>
          <p:cNvSpPr/>
          <p:nvPr/>
        </p:nvSpPr>
        <p:spPr>
          <a:xfrm>
            <a:off x="2186329" y="4070031"/>
            <a:ext cx="457200" cy="320040"/>
          </a:xfrm>
          <a:prstGeom prst="homePlate">
            <a:avLst/>
          </a:prstGeom>
          <a:solidFill>
            <a:schemeClr val="bg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a:solidFill>
                  <a:schemeClr val="bg1"/>
                </a:solidFill>
              </a:rPr>
              <a:t>4</a:t>
            </a:r>
          </a:p>
        </p:txBody>
      </p:sp>
      <p:sp>
        <p:nvSpPr>
          <p:cNvPr id="20" name="Pentagon 19"/>
          <p:cNvSpPr/>
          <p:nvPr/>
        </p:nvSpPr>
        <p:spPr>
          <a:xfrm>
            <a:off x="2186329" y="4766310"/>
            <a:ext cx="457200" cy="320040"/>
          </a:xfrm>
          <a:prstGeom prst="homePlate">
            <a:avLst/>
          </a:prstGeom>
          <a:solidFill>
            <a:schemeClr val="bg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a:solidFill>
                  <a:schemeClr val="bg1"/>
                </a:solidFill>
              </a:rPr>
              <a:t>5</a:t>
            </a:r>
          </a:p>
        </p:txBody>
      </p:sp>
      <p:sp>
        <p:nvSpPr>
          <p:cNvPr id="5" name="Slide Number Placeholder 4"/>
          <p:cNvSpPr>
            <a:spLocks noGrp="1"/>
          </p:cNvSpPr>
          <p:nvPr>
            <p:ph type="sldNum" sz="quarter" idx="12"/>
          </p:nvPr>
        </p:nvSpPr>
        <p:spPr/>
        <p:txBody>
          <a:bodyPr/>
          <a:lstStyle/>
          <a:p>
            <a:fld id="{C51EAA63-D034-42AE-91FA-B13B9518C7BE}" type="slidenum">
              <a:rPr lang="en-US" smtClean="0"/>
              <a:pPr/>
              <a:t>51</a:t>
            </a:fld>
            <a:endParaRPr lang="en-US"/>
          </a:p>
        </p:txBody>
      </p:sp>
      <p:sp>
        <p:nvSpPr>
          <p:cNvPr id="10" name="Pentagon 9"/>
          <p:cNvSpPr/>
          <p:nvPr/>
        </p:nvSpPr>
        <p:spPr>
          <a:xfrm>
            <a:off x="2201023" y="5454192"/>
            <a:ext cx="457200" cy="320040"/>
          </a:xfrm>
          <a:prstGeom prst="homePlate">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dirty="0" smtClean="0">
                <a:solidFill>
                  <a:schemeClr val="bg1"/>
                </a:solidFill>
              </a:rPr>
              <a:t>6</a:t>
            </a:r>
          </a:p>
        </p:txBody>
      </p:sp>
    </p:spTree>
    <p:extLst>
      <p:ext uri="{BB962C8B-B14F-4D97-AF65-F5344CB8AC3E}">
        <p14:creationId xmlns:p14="http://schemas.microsoft.com/office/powerpoint/2010/main" val="241325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jjs as a REPL</a:t>
            </a:r>
            <a:endParaRPr lang="en-US" dirty="0"/>
          </a:p>
        </p:txBody>
      </p:sp>
      <p:sp>
        <p:nvSpPr>
          <p:cNvPr id="3" name="Content Placeholder 2"/>
          <p:cNvSpPr>
            <a:spLocks noGrp="1"/>
          </p:cNvSpPr>
          <p:nvPr>
            <p:ph idx="1"/>
          </p:nvPr>
        </p:nvSpPr>
        <p:spPr/>
        <p:txBody>
          <a:bodyPr/>
          <a:lstStyle/>
          <a:p>
            <a:r>
              <a:rPr lang="en-US" dirty="0" smtClean="0"/>
              <a:t>In JDK 9 jjs interactive will use jline2 for input</a:t>
            </a:r>
          </a:p>
          <a:p>
            <a:pPr lvl="1"/>
            <a:r>
              <a:rPr lang="en-US" dirty="0" smtClean="0"/>
              <a:t>Unix </a:t>
            </a:r>
            <a:r>
              <a:rPr lang="en-US" dirty="0" err="1" smtClean="0"/>
              <a:t>readLine</a:t>
            </a:r>
            <a:r>
              <a:rPr lang="en-US" dirty="0" smtClean="0"/>
              <a:t> control keys</a:t>
            </a:r>
          </a:p>
          <a:p>
            <a:pPr lvl="2"/>
            <a:r>
              <a:rPr lang="en-US" dirty="0" smtClean="0"/>
              <a:t>back and forward arrow </a:t>
            </a:r>
          </a:p>
          <a:p>
            <a:pPr lvl="1"/>
            <a:r>
              <a:rPr lang="en-US" dirty="0"/>
              <a:t>Command History</a:t>
            </a:r>
          </a:p>
          <a:p>
            <a:pPr lvl="2"/>
            <a:r>
              <a:rPr lang="en-US" dirty="0"/>
              <a:t>up and down </a:t>
            </a:r>
            <a:r>
              <a:rPr lang="en-US" dirty="0" smtClean="0"/>
              <a:t>arrows</a:t>
            </a:r>
          </a:p>
          <a:p>
            <a:pPr lvl="1"/>
            <a:r>
              <a:rPr lang="en-US" dirty="0" smtClean="0"/>
              <a:t>Tab completion</a:t>
            </a:r>
          </a:p>
          <a:p>
            <a:pPr lvl="2"/>
            <a:r>
              <a:rPr lang="en-US" dirty="0" smtClean="0"/>
              <a:t>Global and object properties, Java types</a:t>
            </a:r>
          </a:p>
          <a:p>
            <a:r>
              <a:rPr lang="en-US" dirty="0">
                <a:solidFill>
                  <a:srgbClr val="5382A1"/>
                </a:solidFill>
              </a:rPr>
              <a:t>https://</a:t>
            </a:r>
            <a:r>
              <a:rPr lang="en-US" dirty="0" err="1">
                <a:solidFill>
                  <a:srgbClr val="5382A1"/>
                </a:solidFill>
              </a:rPr>
              <a:t>github.com</a:t>
            </a:r>
            <a:r>
              <a:rPr lang="en-US" dirty="0">
                <a:solidFill>
                  <a:srgbClr val="5382A1"/>
                </a:solidFill>
              </a:rPr>
              <a:t>/</a:t>
            </a:r>
            <a:r>
              <a:rPr lang="en-US" dirty="0" err="1">
                <a:solidFill>
                  <a:srgbClr val="5382A1"/>
                </a:solidFill>
              </a:rPr>
              <a:t>jline</a:t>
            </a:r>
            <a:r>
              <a:rPr lang="en-US" dirty="0">
                <a:solidFill>
                  <a:srgbClr val="5382A1"/>
                </a:solidFill>
              </a:rPr>
              <a:t>/jline2</a:t>
            </a:r>
          </a:p>
          <a:p>
            <a:r>
              <a:rPr lang="en-US" dirty="0" smtClean="0">
                <a:solidFill>
                  <a:srgbClr val="5382A1"/>
                </a:solidFill>
              </a:rPr>
              <a:t>http</a:t>
            </a:r>
            <a:r>
              <a:rPr lang="en-US" dirty="0">
                <a:solidFill>
                  <a:srgbClr val="5382A1"/>
                </a:solidFill>
              </a:rPr>
              <a:t>://</a:t>
            </a:r>
            <a:r>
              <a:rPr lang="en-US" dirty="0" err="1">
                <a:solidFill>
                  <a:srgbClr val="5382A1"/>
                </a:solidFill>
              </a:rPr>
              <a:t>cnswww.cns.cwru.edu</a:t>
            </a:r>
            <a:r>
              <a:rPr lang="en-US" dirty="0">
                <a:solidFill>
                  <a:srgbClr val="5382A1"/>
                </a:solidFill>
              </a:rPr>
              <a:t>/</a:t>
            </a:r>
            <a:r>
              <a:rPr lang="en-US" dirty="0" err="1">
                <a:solidFill>
                  <a:srgbClr val="5382A1"/>
                </a:solidFill>
              </a:rPr>
              <a:t>php</a:t>
            </a:r>
            <a:r>
              <a:rPr lang="en-US" dirty="0">
                <a:solidFill>
                  <a:srgbClr val="5382A1"/>
                </a:solidFill>
              </a:rPr>
              <a:t>/</a:t>
            </a:r>
            <a:r>
              <a:rPr lang="en-US" dirty="0" err="1">
                <a:solidFill>
                  <a:srgbClr val="5382A1"/>
                </a:solidFill>
              </a:rPr>
              <a:t>chet</a:t>
            </a:r>
            <a:r>
              <a:rPr lang="en-US" dirty="0">
                <a:solidFill>
                  <a:srgbClr val="5382A1"/>
                </a:solidFill>
              </a:rPr>
              <a:t>/</a:t>
            </a:r>
            <a:r>
              <a:rPr lang="en-US" dirty="0" err="1">
                <a:solidFill>
                  <a:srgbClr val="5382A1"/>
                </a:solidFill>
              </a:rPr>
              <a:t>readline</a:t>
            </a:r>
            <a:r>
              <a:rPr lang="en-US" dirty="0">
                <a:solidFill>
                  <a:srgbClr val="5382A1"/>
                </a:solidFill>
              </a:rPr>
              <a:t>/</a:t>
            </a:r>
            <a:r>
              <a:rPr lang="en-US" dirty="0" err="1">
                <a:solidFill>
                  <a:srgbClr val="5382A1"/>
                </a:solidFill>
              </a:rPr>
              <a:t>readline.html</a:t>
            </a:r>
            <a:endParaRPr lang="en-US" dirty="0">
              <a:solidFill>
                <a:srgbClr val="5382A1"/>
              </a:solidFill>
            </a:endParaRPr>
          </a:p>
        </p:txBody>
      </p:sp>
      <p:sp>
        <p:nvSpPr>
          <p:cNvPr id="7" name="Slide Number Placeholder 6"/>
          <p:cNvSpPr>
            <a:spLocks noGrp="1"/>
          </p:cNvSpPr>
          <p:nvPr>
            <p:ph type="sldNum" sz="quarter" idx="12"/>
          </p:nvPr>
        </p:nvSpPr>
        <p:spPr/>
        <p:txBody>
          <a:bodyPr/>
          <a:lstStyle/>
          <a:p>
            <a:fld id="{C51EAA63-D034-42AE-91FA-B13B9518C7BE}" type="slidenum">
              <a:rPr lang="en-US" smtClean="0"/>
              <a:pPr/>
              <a:t>52</a:t>
            </a:fld>
            <a:endParaRPr lang="en-US"/>
          </a:p>
        </p:txBody>
      </p:sp>
    </p:spTree>
    <p:extLst>
      <p:ext uri="{BB962C8B-B14F-4D97-AF65-F5344CB8AC3E}">
        <p14:creationId xmlns:p14="http://schemas.microsoft.com/office/powerpoint/2010/main" val="2049725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a:t>
            </a:r>
            <a:endParaRPr lang="en-US" dirty="0"/>
          </a:p>
        </p:txBody>
      </p:sp>
      <p:sp>
        <p:nvSpPr>
          <p:cNvPr id="3" name="Text Placeholder 2"/>
          <p:cNvSpPr>
            <a:spLocks noGrp="1"/>
          </p:cNvSpPr>
          <p:nvPr>
            <p:ph type="body" idx="1"/>
          </p:nvPr>
        </p:nvSpPr>
        <p:spPr/>
        <p:txBody>
          <a:bodyPr/>
          <a:lstStyle/>
          <a:p>
            <a:r>
              <a:rPr lang="en-US" dirty="0" smtClean="0"/>
              <a:t>REPL</a:t>
            </a:r>
            <a:endParaRPr lang="en-US" dirty="0"/>
          </a:p>
        </p:txBody>
      </p:sp>
      <p:sp>
        <p:nvSpPr>
          <p:cNvPr id="5" name="Slide Number Placeholder 4"/>
          <p:cNvSpPr>
            <a:spLocks noGrp="1"/>
          </p:cNvSpPr>
          <p:nvPr>
            <p:ph type="sldNum" sz="quarter" idx="12"/>
          </p:nvPr>
        </p:nvSpPr>
        <p:spPr/>
        <p:txBody>
          <a:bodyPr/>
          <a:lstStyle/>
          <a:p>
            <a:fld id="{C51EAA63-D034-42AE-91FA-B13B9518C7BE}" type="slidenum">
              <a:rPr lang="en-US" smtClean="0"/>
              <a:pPr/>
              <a:t>53</a:t>
            </a:fld>
            <a:endParaRPr lang="en-US"/>
          </a:p>
        </p:txBody>
      </p:sp>
    </p:spTree>
    <p:extLst>
      <p:ext uri="{BB962C8B-B14F-4D97-AF65-F5344CB8AC3E}">
        <p14:creationId xmlns:p14="http://schemas.microsoft.com/office/powerpoint/2010/main" val="3864059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51EAA63-D034-42AE-91FA-B13B9518C7BE}" type="slidenum">
              <a:rPr lang="en-US" smtClean="0"/>
              <a:pPr/>
              <a:t>54</a:t>
            </a:fld>
            <a:endParaRPr lang="en-US"/>
          </a:p>
        </p:txBody>
      </p:sp>
    </p:spTree>
    <p:extLst>
      <p:ext uri="{BB962C8B-B14F-4D97-AF65-F5344CB8AC3E}">
        <p14:creationId xmlns:p14="http://schemas.microsoft.com/office/powerpoint/2010/main" val="114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51EAA63-D034-42AE-91FA-B13B9518C7BE}" type="slidenum">
              <a:rPr lang="en-US" smtClean="0"/>
              <a:pPr/>
              <a:t>55</a:t>
            </a:fld>
            <a:endParaRPr lang="en-US"/>
          </a:p>
        </p:txBody>
      </p:sp>
    </p:spTree>
    <p:extLst>
      <p:ext uri="{BB962C8B-B14F-4D97-AF65-F5344CB8AC3E}">
        <p14:creationId xmlns:p14="http://schemas.microsoft.com/office/powerpoint/2010/main" val="1460938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373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 </a:t>
            </a:r>
            <a:endParaRPr lang="en-US"/>
          </a:p>
        </p:txBody>
      </p:sp>
      <p:sp>
        <p:nvSpPr>
          <p:cNvPr id="7" name="Text Placeholder 6"/>
          <p:cNvSpPr>
            <a:spLocks noGrp="1"/>
          </p:cNvSpPr>
          <p:nvPr>
            <p:ph type="body" idx="1"/>
          </p:nvPr>
        </p:nvSpPr>
        <p:spPr/>
        <p:txBody>
          <a:bodyPr/>
          <a:lstStyle/>
          <a:p>
            <a:r>
              <a:rPr lang="en-US" smtClean="0"/>
              <a:t> </a:t>
            </a:r>
            <a:endParaRPr lang="en-US"/>
          </a:p>
        </p:txBody>
      </p:sp>
      <p:sp>
        <p:nvSpPr>
          <p:cNvPr id="5" name="Slide Number Placeholder 4"/>
          <p:cNvSpPr>
            <a:spLocks noGrp="1"/>
          </p:cNvSpPr>
          <p:nvPr>
            <p:ph type="sldNum" sz="quarter" idx="12"/>
          </p:nvPr>
        </p:nvSpPr>
        <p:spPr/>
        <p:txBody>
          <a:bodyPr/>
          <a:lstStyle/>
          <a:p>
            <a:fld id="{C51EAA63-D034-42AE-91FA-B13B9518C7BE}" type="slidenum">
              <a:rPr lang="en-US" smtClean="0"/>
              <a:pPr/>
              <a:t>57</a:t>
            </a:fld>
            <a:endParaRPr lang="en-US"/>
          </a:p>
        </p:txBody>
      </p:sp>
    </p:spTree>
    <p:extLst>
      <p:ext uri="{BB962C8B-B14F-4D97-AF65-F5344CB8AC3E}">
        <p14:creationId xmlns:p14="http://schemas.microsoft.com/office/powerpoint/2010/main" val="468815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5989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51EAA63-D034-42AE-91FA-B13B9518C7BE}" type="slidenum">
              <a:rPr lang="en-US" smtClean="0"/>
              <a:pPr/>
              <a:t>6</a:t>
            </a:fld>
            <a:endParaRPr lang="en-US"/>
          </a:p>
        </p:txBody>
      </p:sp>
    </p:spTree>
    <p:extLst>
      <p:ext uri="{BB962C8B-B14F-4D97-AF65-F5344CB8AC3E}">
        <p14:creationId xmlns:p14="http://schemas.microsoft.com/office/powerpoint/2010/main" val="3085319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Nashorn?</a:t>
            </a:r>
            <a:endParaRPr lang="en-US" dirty="0"/>
          </a:p>
        </p:txBody>
      </p:sp>
      <p:sp>
        <p:nvSpPr>
          <p:cNvPr id="3" name="Content Placeholder 2"/>
          <p:cNvSpPr>
            <a:spLocks noGrp="1"/>
          </p:cNvSpPr>
          <p:nvPr>
            <p:ph idx="1"/>
          </p:nvPr>
        </p:nvSpPr>
        <p:spPr/>
        <p:txBody>
          <a:bodyPr/>
          <a:lstStyle/>
          <a:p>
            <a:r>
              <a:rPr lang="en-US" dirty="0" smtClean="0"/>
              <a:t>Nashorn </a:t>
            </a:r>
            <a:r>
              <a:rPr lang="en-US" dirty="0"/>
              <a:t>is an implementation of </a:t>
            </a:r>
            <a:r>
              <a:rPr lang="en-US" dirty="0" err="1"/>
              <a:t>ECMAScript</a:t>
            </a:r>
            <a:r>
              <a:rPr lang="en-US" dirty="0"/>
              <a:t> 262 </a:t>
            </a:r>
            <a:r>
              <a:rPr lang="en-US" dirty="0" err="1"/>
              <a:t>vers</a:t>
            </a:r>
            <a:r>
              <a:rPr lang="en-US" dirty="0"/>
              <a:t> </a:t>
            </a:r>
            <a:r>
              <a:rPr lang="en-US" dirty="0" smtClean="0"/>
              <a:t>5.1 on the JVM</a:t>
            </a:r>
            <a:endParaRPr lang="en-US" dirty="0"/>
          </a:p>
          <a:p>
            <a:r>
              <a:rPr lang="en-US" dirty="0" smtClean="0"/>
              <a:t>Lightweight </a:t>
            </a:r>
            <a:r>
              <a:rPr lang="en-US" dirty="0"/>
              <a:t>interface to Java using JSR-292 and </a:t>
            </a:r>
            <a:r>
              <a:rPr lang="en-US" dirty="0" err="1"/>
              <a:t>Dynalink</a:t>
            </a:r>
            <a:endParaRPr lang="en-US" dirty="0"/>
          </a:p>
          <a:p>
            <a:r>
              <a:rPr lang="en-US" dirty="0"/>
              <a:t>Documentation</a:t>
            </a:r>
          </a:p>
          <a:p>
            <a:pPr lvl="1"/>
            <a:r>
              <a:rPr lang="en-US" dirty="0">
                <a:solidFill>
                  <a:srgbClr val="61808E"/>
                </a:solidFill>
              </a:rPr>
              <a:t>https://wiki.openjdk.java.net/display/Nashorn/Nashorn+</a:t>
            </a:r>
            <a:r>
              <a:rPr lang="en-US" dirty="0" smtClean="0">
                <a:solidFill>
                  <a:srgbClr val="61808E"/>
                </a:solidFill>
              </a:rPr>
              <a:t>Documentation</a:t>
            </a:r>
          </a:p>
          <a:p>
            <a:pPr lvl="1"/>
            <a:r>
              <a:rPr lang="en-US" dirty="0">
                <a:solidFill>
                  <a:srgbClr val="61808E"/>
                </a:solidFill>
              </a:rPr>
              <a:t>https://</a:t>
            </a:r>
            <a:r>
              <a:rPr lang="en-US" dirty="0" err="1">
                <a:solidFill>
                  <a:srgbClr val="61808E"/>
                </a:solidFill>
              </a:rPr>
              <a:t>wiki.openjdk.java.net</a:t>
            </a:r>
            <a:r>
              <a:rPr lang="en-US" dirty="0">
                <a:solidFill>
                  <a:srgbClr val="61808E"/>
                </a:solidFill>
              </a:rPr>
              <a:t>/display/Nashorn/</a:t>
            </a:r>
            <a:r>
              <a:rPr lang="en-US" dirty="0" err="1">
                <a:solidFill>
                  <a:srgbClr val="61808E"/>
                </a:solidFill>
              </a:rPr>
              <a:t>Nashorn+extensions</a:t>
            </a:r>
            <a:endParaRPr lang="en-US" dirty="0">
              <a:solidFill>
                <a:srgbClr val="61808E"/>
              </a:solidFill>
            </a:endParaRPr>
          </a:p>
          <a:p>
            <a:pPr lvl="1"/>
            <a:r>
              <a:rPr lang="en-US" dirty="0" smtClean="0">
                <a:solidFill>
                  <a:srgbClr val="61808E"/>
                </a:solidFill>
              </a:rPr>
              <a:t>https</a:t>
            </a:r>
            <a:r>
              <a:rPr lang="en-US" dirty="0">
                <a:solidFill>
                  <a:srgbClr val="61808E"/>
                </a:solidFill>
              </a:rPr>
              <a:t>://blogs.oracle.com/nashorn</a:t>
            </a:r>
            <a:r>
              <a:rPr lang="en-US" dirty="0" smtClean="0">
                <a:solidFill>
                  <a:srgbClr val="61808E"/>
                </a:solidFill>
              </a:rPr>
              <a:t>/</a:t>
            </a:r>
            <a:r>
              <a:rPr lang="en-US" dirty="0">
                <a:solidFill>
                  <a:srgbClr val="61808E"/>
                </a:solidFill>
              </a:rPr>
              <a:t> </a:t>
            </a:r>
            <a:r>
              <a:rPr lang="en-US" dirty="0" smtClean="0"/>
              <a:t>or </a:t>
            </a:r>
            <a:r>
              <a:rPr lang="en-US" dirty="0" smtClean="0">
                <a:solidFill>
                  <a:srgbClr val="61808E"/>
                </a:solidFill>
              </a:rPr>
              <a:t>https</a:t>
            </a:r>
            <a:r>
              <a:rPr lang="en-US" dirty="0">
                <a:solidFill>
                  <a:srgbClr val="61808E"/>
                </a:solidFill>
              </a:rPr>
              <a:t>://blogs.oracle.com/sundararajan</a:t>
            </a:r>
            <a:r>
              <a:rPr lang="en-US" dirty="0" smtClean="0">
                <a:solidFill>
                  <a:srgbClr val="61808E"/>
                </a:solidFill>
              </a:rPr>
              <a:t>/</a:t>
            </a:r>
          </a:p>
          <a:p>
            <a:pPr lvl="1"/>
            <a:r>
              <a:rPr lang="en-US" dirty="0">
                <a:solidFill>
                  <a:srgbClr val="61808E"/>
                </a:solidFill>
              </a:rPr>
              <a:t>http://</a:t>
            </a:r>
            <a:r>
              <a:rPr lang="en-US" dirty="0" smtClean="0">
                <a:solidFill>
                  <a:srgbClr val="61808E"/>
                </a:solidFill>
              </a:rPr>
              <a:t>stackoverflow.com</a:t>
            </a:r>
            <a:r>
              <a:rPr lang="en-US" dirty="0">
                <a:solidFill>
                  <a:srgbClr val="61808E"/>
                </a:solidFill>
              </a:rPr>
              <a:t> </a:t>
            </a:r>
            <a:r>
              <a:rPr lang="en-US" dirty="0">
                <a:solidFill>
                  <a:srgbClr val="5F5F5F"/>
                </a:solidFill>
              </a:rPr>
              <a:t>or </a:t>
            </a:r>
            <a:r>
              <a:rPr lang="en-US" dirty="0">
                <a:solidFill>
                  <a:srgbClr val="61808E"/>
                </a:solidFill>
              </a:rPr>
              <a:t>https://</a:t>
            </a:r>
            <a:r>
              <a:rPr lang="en-US" dirty="0" err="1" smtClean="0">
                <a:solidFill>
                  <a:srgbClr val="61808E"/>
                </a:solidFill>
              </a:rPr>
              <a:t>github.com</a:t>
            </a:r>
            <a:r>
              <a:rPr lang="en-US" dirty="0" smtClean="0">
                <a:solidFill>
                  <a:srgbClr val="61808E"/>
                </a:solidFill>
              </a:rPr>
              <a:t> </a:t>
            </a:r>
            <a:endParaRPr lang="en-US" dirty="0">
              <a:solidFill>
                <a:srgbClr val="61808E"/>
              </a:solidFill>
            </a:endParaRPr>
          </a:p>
          <a:p>
            <a:pPr lvl="1"/>
            <a:r>
              <a:rPr lang="en-US" dirty="0">
                <a:solidFill>
                  <a:srgbClr val="61808E"/>
                </a:solidFill>
              </a:rPr>
              <a:t>n</a:t>
            </a:r>
            <a:r>
              <a:rPr lang="en-US" dirty="0" smtClean="0">
                <a:solidFill>
                  <a:srgbClr val="61808E"/>
                </a:solidFill>
              </a:rPr>
              <a:t>ashorn-dev@openjdk.java.net </a:t>
            </a:r>
            <a:r>
              <a:rPr lang="en-US" dirty="0" smtClean="0">
                <a:solidFill>
                  <a:srgbClr val="5F5F5F"/>
                </a:solidFill>
              </a:rPr>
              <a:t>or </a:t>
            </a:r>
            <a:r>
              <a:rPr lang="en-US" dirty="0" smtClean="0">
                <a:solidFill>
                  <a:srgbClr val="61808E"/>
                </a:solidFill>
              </a:rPr>
              <a:t>twitter #</a:t>
            </a:r>
            <a:r>
              <a:rPr lang="en-US" dirty="0" err="1" smtClean="0">
                <a:solidFill>
                  <a:srgbClr val="61808E"/>
                </a:solidFill>
              </a:rPr>
              <a:t>nashornjs</a:t>
            </a:r>
            <a:r>
              <a:rPr lang="en-US" dirty="0" smtClean="0">
                <a:solidFill>
                  <a:srgbClr val="61808E"/>
                </a:solidFill>
              </a:rPr>
              <a:t> #</a:t>
            </a:r>
            <a:r>
              <a:rPr lang="en-US" dirty="0" err="1" smtClean="0">
                <a:solidFill>
                  <a:srgbClr val="61808E"/>
                </a:solidFill>
              </a:rPr>
              <a:t>nashorn</a:t>
            </a:r>
            <a:endParaRPr lang="en-US" dirty="0">
              <a:solidFill>
                <a:srgbClr val="61808E"/>
              </a:solidFill>
            </a:endParaRPr>
          </a:p>
          <a:p>
            <a:r>
              <a:rPr lang="en-US" sz="4800" b="1" dirty="0" smtClean="0"/>
              <a:t>It's all about the Java stack</a:t>
            </a:r>
            <a:endParaRPr lang="en-US" sz="4800" b="1" dirty="0"/>
          </a:p>
          <a:p>
            <a:endParaRPr lang="en-US" dirty="0"/>
          </a:p>
        </p:txBody>
      </p:sp>
      <p:sp>
        <p:nvSpPr>
          <p:cNvPr id="7" name="Slide Number Placeholder 6"/>
          <p:cNvSpPr>
            <a:spLocks noGrp="1"/>
          </p:cNvSpPr>
          <p:nvPr>
            <p:ph type="sldNum" sz="quarter" idx="12"/>
          </p:nvPr>
        </p:nvSpPr>
        <p:spPr/>
        <p:txBody>
          <a:bodyPr/>
          <a:lstStyle/>
          <a:p>
            <a:fld id="{C51EAA63-D034-42AE-91FA-B13B9518C7BE}" type="slidenum">
              <a:rPr lang="en-US" smtClean="0"/>
              <a:pPr/>
              <a:t>7</a:t>
            </a:fld>
            <a:endParaRPr lang="en-US"/>
          </a:p>
        </p:txBody>
      </p:sp>
    </p:spTree>
    <p:extLst>
      <p:ext uri="{BB962C8B-B14F-4D97-AF65-F5344CB8AC3E}">
        <p14:creationId xmlns:p14="http://schemas.microsoft.com/office/powerpoint/2010/main" val="19744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Nashorn is 5 years old this month</a:t>
            </a:r>
            <a:endParaRPr lang="en-US" dirty="0"/>
          </a:p>
        </p:txBody>
      </p:sp>
      <p:sp>
        <p:nvSpPr>
          <p:cNvPr id="3" name="Content Placeholder 2"/>
          <p:cNvSpPr>
            <a:spLocks noGrp="1"/>
          </p:cNvSpPr>
          <p:nvPr>
            <p:ph idx="1"/>
          </p:nvPr>
        </p:nvSpPr>
        <p:spPr/>
        <p:txBody>
          <a:bodyPr/>
          <a:lstStyle/>
          <a:p>
            <a:r>
              <a:rPr lang="en-US" dirty="0" smtClean="0"/>
              <a:t>First checked into a </a:t>
            </a:r>
            <a:r>
              <a:rPr lang="en-US" dirty="0" err="1" smtClean="0"/>
              <a:t>Jira</a:t>
            </a:r>
            <a:r>
              <a:rPr lang="en-US" dirty="0" smtClean="0"/>
              <a:t> repo was October 2010</a:t>
            </a:r>
          </a:p>
          <a:p>
            <a:r>
              <a:rPr lang="en-US" dirty="0" smtClean="0"/>
              <a:t>Moved to the OpenJDK December 2012</a:t>
            </a:r>
          </a:p>
          <a:p>
            <a:r>
              <a:rPr lang="en-US" dirty="0" smtClean="0"/>
              <a:t>Released with JDK 8.0 March 2014</a:t>
            </a:r>
          </a:p>
          <a:p>
            <a:endParaRPr lang="en-US" dirty="0"/>
          </a:p>
        </p:txBody>
      </p:sp>
      <p:sp>
        <p:nvSpPr>
          <p:cNvPr id="7" name="Slide Number Placeholder 6"/>
          <p:cNvSpPr>
            <a:spLocks noGrp="1"/>
          </p:cNvSpPr>
          <p:nvPr>
            <p:ph type="sldNum" sz="quarter" idx="12"/>
          </p:nvPr>
        </p:nvSpPr>
        <p:spPr/>
        <p:txBody>
          <a:bodyPr/>
          <a:lstStyle/>
          <a:p>
            <a:fld id="{C51EAA63-D034-42AE-91FA-B13B9518C7BE}" type="slidenum">
              <a:rPr lang="en-US" smtClean="0"/>
              <a:pPr/>
              <a:t>8</a:t>
            </a:fld>
            <a:endParaRPr lang="en-US"/>
          </a:p>
        </p:txBody>
      </p:sp>
    </p:spTree>
    <p:extLst>
      <p:ext uri="{BB962C8B-B14F-4D97-AF65-F5344CB8AC3E}">
        <p14:creationId xmlns:p14="http://schemas.microsoft.com/office/powerpoint/2010/main" val="2391530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people doing with Nashorn?</a:t>
            </a:r>
            <a:endParaRPr lang="en-US" dirty="0"/>
          </a:p>
        </p:txBody>
      </p:sp>
      <p:sp>
        <p:nvSpPr>
          <p:cNvPr id="3" name="Content Placeholder 2"/>
          <p:cNvSpPr>
            <a:spLocks noGrp="1"/>
          </p:cNvSpPr>
          <p:nvPr>
            <p:ph idx="1"/>
          </p:nvPr>
        </p:nvSpPr>
        <p:spPr/>
        <p:txBody>
          <a:bodyPr/>
          <a:lstStyle/>
          <a:p>
            <a:r>
              <a:rPr lang="en-US" dirty="0" err="1" smtClean="0"/>
              <a:t>ReactJS</a:t>
            </a:r>
            <a:r>
              <a:rPr lang="en-US" dirty="0" smtClean="0"/>
              <a:t> and Spring Boot</a:t>
            </a:r>
          </a:p>
          <a:p>
            <a:r>
              <a:rPr lang="en-US" dirty="0" smtClean="0"/>
              <a:t>Raspberry PI</a:t>
            </a:r>
          </a:p>
          <a:p>
            <a:r>
              <a:rPr lang="en-US" dirty="0" smtClean="0"/>
              <a:t>Stored Procedures</a:t>
            </a:r>
          </a:p>
          <a:p>
            <a:r>
              <a:rPr lang="en-US" dirty="0" smtClean="0"/>
              <a:t>Coherence</a:t>
            </a:r>
          </a:p>
          <a:p>
            <a:r>
              <a:rPr lang="en-US" dirty="0" err="1" smtClean="0"/>
              <a:t>Avatar.js</a:t>
            </a:r>
            <a:r>
              <a:rPr lang="en-US" dirty="0" smtClean="0"/>
              <a:t> </a:t>
            </a:r>
            <a:r>
              <a:rPr lang="en-US" dirty="0" smtClean="0"/>
              <a:t>(</a:t>
            </a:r>
            <a:r>
              <a:rPr lang="en-US" dirty="0" err="1" smtClean="0"/>
              <a:t>Node.js</a:t>
            </a:r>
            <a:r>
              <a:rPr lang="en-US" dirty="0" smtClean="0"/>
              <a:t>) on </a:t>
            </a:r>
            <a:r>
              <a:rPr lang="en-US" dirty="0" smtClean="0"/>
              <a:t>hold but still lives</a:t>
            </a:r>
          </a:p>
          <a:p>
            <a:r>
              <a:rPr lang="en-US" dirty="0" smtClean="0"/>
              <a:t>And so much more</a:t>
            </a:r>
            <a:r>
              <a:rPr lang="is-IS" dirty="0" smtClean="0"/>
              <a:t>…</a:t>
            </a:r>
            <a:endParaRPr lang="en-US" dirty="0"/>
          </a:p>
        </p:txBody>
      </p:sp>
      <p:sp>
        <p:nvSpPr>
          <p:cNvPr id="7" name="Slide Number Placeholder 6"/>
          <p:cNvSpPr>
            <a:spLocks noGrp="1"/>
          </p:cNvSpPr>
          <p:nvPr>
            <p:ph type="sldNum" sz="quarter" idx="12"/>
          </p:nvPr>
        </p:nvSpPr>
        <p:spPr/>
        <p:txBody>
          <a:bodyPr/>
          <a:lstStyle/>
          <a:p>
            <a:fld id="{C51EAA63-D034-42AE-91FA-B13B9518C7BE}" type="slidenum">
              <a:rPr lang="en-US" smtClean="0"/>
              <a:pPr/>
              <a:t>9</a:t>
            </a:fld>
            <a:endParaRPr lang="en-US"/>
          </a:p>
        </p:txBody>
      </p:sp>
    </p:spTree>
    <p:extLst>
      <p:ext uri="{BB962C8B-B14F-4D97-AF65-F5344CB8AC3E}">
        <p14:creationId xmlns:p14="http://schemas.microsoft.com/office/powerpoint/2010/main" val="3805764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Java_16x9_2015">
  <a:themeElements>
    <a:clrScheme name="Charts">
      <a:dk1>
        <a:srgbClr val="5F5F5F"/>
      </a:dk1>
      <a:lt1>
        <a:srgbClr val="FFFFFF"/>
      </a:lt1>
      <a:dk2>
        <a:srgbClr val="7F7F7F"/>
      </a:dk2>
      <a:lt2>
        <a:srgbClr val="DCE3E4"/>
      </a:lt2>
      <a:accent1>
        <a:srgbClr val="FC0006"/>
      </a:accent1>
      <a:accent2>
        <a:srgbClr val="FDB309"/>
      </a:accent2>
      <a:accent3>
        <a:srgbClr val="FFFC10"/>
      </a:accent3>
      <a:accent4>
        <a:srgbClr val="17B00C"/>
      </a:accent4>
      <a:accent5>
        <a:srgbClr val="21FFFF"/>
      </a:accent5>
      <a:accent6>
        <a:srgbClr val="001CFF"/>
      </a:accent6>
      <a:hlink>
        <a:srgbClr val="6A00FF"/>
      </a:hlink>
      <a:folHlink>
        <a:srgbClr val="FC00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rgbClr val="41555E"/>
        </a:solidFill>
        <a:ln w="19050">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lnSpc>
            <a:spcPct val="90000"/>
          </a:lnSpc>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accent3"/>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smtClean="0"/>
        </a:defPPr>
      </a:lstStyle>
    </a:txDef>
  </a:objectDefaults>
  <a:extraClrSchemeLst/>
  <a:extLst>
    <a:ext uri="{05A4C25C-085E-4340-85A3-A5531E510DB2}">
      <thm15:themeFamily xmlns="" xmlns:thm15="http://schemas.microsoft.com/office/thememl/2012/main" name="Java_16x9_2014-v2.1.x" id="{7EE8F01C-EA43-4A82-9015-D2757FBB67E5}" vid="{6584C844-0766-4697-8304-B5542E8CA452}"/>
    </a:ext>
  </a:extLst>
</a:theme>
</file>

<file path=ppt/theme/theme2.xml><?xml version="1.0" encoding="utf-8"?>
<a:theme xmlns:a="http://schemas.openxmlformats.org/drawingml/2006/main" name="Office Theme">
  <a:themeElements>
    <a:clrScheme name="Java">
      <a:dk1>
        <a:srgbClr val="5F5F5F"/>
      </a:dk1>
      <a:lt1>
        <a:srgbClr val="FFFFFF"/>
      </a:lt1>
      <a:dk2>
        <a:srgbClr val="7F7F7F"/>
      </a:dk2>
      <a:lt2>
        <a:srgbClr val="DCE3E4"/>
      </a:lt2>
      <a:accent1>
        <a:srgbClr val="46575E"/>
      </a:accent1>
      <a:accent2>
        <a:srgbClr val="5382A1"/>
      </a:accent2>
      <a:accent3>
        <a:srgbClr val="8DA6B1"/>
      </a:accent3>
      <a:accent4>
        <a:srgbClr val="5D979A"/>
      </a:accent4>
      <a:accent5>
        <a:srgbClr val="FFA518"/>
      </a:accent5>
      <a:accent6>
        <a:srgbClr val="F05C25"/>
      </a:accent6>
      <a:hlink>
        <a:srgbClr val="5D979A"/>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Java">
      <a:dk1>
        <a:srgbClr val="5F5F5F"/>
      </a:dk1>
      <a:lt1>
        <a:srgbClr val="FFFFFF"/>
      </a:lt1>
      <a:dk2>
        <a:srgbClr val="7F7F7F"/>
      </a:dk2>
      <a:lt2>
        <a:srgbClr val="DCE3E4"/>
      </a:lt2>
      <a:accent1>
        <a:srgbClr val="46575E"/>
      </a:accent1>
      <a:accent2>
        <a:srgbClr val="5382A1"/>
      </a:accent2>
      <a:accent3>
        <a:srgbClr val="8DA6B1"/>
      </a:accent3>
      <a:accent4>
        <a:srgbClr val="5D979A"/>
      </a:accent4>
      <a:accent5>
        <a:srgbClr val="FFA518"/>
      </a:accent5>
      <a:accent6>
        <a:srgbClr val="F05C25"/>
      </a:accent6>
      <a:hlink>
        <a:srgbClr val="5D979A"/>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42030</TotalTime>
  <Words>3491</Words>
  <Application>Microsoft Macintosh PowerPoint</Application>
  <PresentationFormat>Custom</PresentationFormat>
  <Paragraphs>723</Paragraphs>
  <Slides>58</Slides>
  <Notes>58</Notes>
  <HiddenSlides>0</HiddenSlides>
  <MMClips>0</MMClips>
  <ScaleCrop>false</ScaleCrop>
  <HeadingPairs>
    <vt:vector size="4" baseType="variant">
      <vt:variant>
        <vt:lpstr>Theme</vt:lpstr>
      </vt:variant>
      <vt:variant>
        <vt:i4>1</vt:i4>
      </vt:variant>
      <vt:variant>
        <vt:lpstr>Slide Titles</vt:lpstr>
      </vt:variant>
      <vt:variant>
        <vt:i4>58</vt:i4>
      </vt:variant>
    </vt:vector>
  </HeadingPairs>
  <TitlesOfParts>
    <vt:vector size="59" baseType="lpstr">
      <vt:lpstr>Java_16x9_2015</vt:lpstr>
      <vt:lpstr>PowerPoint Presentation</vt:lpstr>
      <vt:lpstr>PowerPoint Presentation</vt:lpstr>
      <vt:lpstr>PowerPoint Presentation</vt:lpstr>
      <vt:lpstr>Session Surveys</vt:lpstr>
      <vt:lpstr>Nashorn: Advanced Topics</vt:lpstr>
      <vt:lpstr>PowerPoint Presentation</vt:lpstr>
      <vt:lpstr>What is Nashorn?</vt:lpstr>
      <vt:lpstr>Nashorn is 5 years old this month</vt:lpstr>
      <vt:lpstr>What are people doing with Nashorn?</vt:lpstr>
      <vt:lpstr>Which IDEs?</vt:lpstr>
      <vt:lpstr>Program Agenda</vt:lpstr>
      <vt:lpstr>Program Agenda</vt:lpstr>
      <vt:lpstr>Engines, Globals, Contexts, Bindings and Multithreading</vt:lpstr>
      <vt:lpstr>Behind the Scenes</vt:lpstr>
      <vt:lpstr>Additional Overhead</vt:lpstr>
      <vt:lpstr>Global Bindings</vt:lpstr>
      <vt:lpstr>Engines</vt:lpstr>
      <vt:lpstr>Contexts</vt:lpstr>
      <vt:lpstr>Bindings</vt:lpstr>
      <vt:lpstr>eval, load and loadWithNewGlobal</vt:lpstr>
      <vt:lpstr>Every situation is different, however…</vt:lpstr>
      <vt:lpstr>Multithreading</vt:lpstr>
      <vt:lpstr>Using Threads</vt:lpstr>
      <vt:lpstr>Multithreading Gotchas</vt:lpstr>
      <vt:lpstr>Multithreading "Rules"</vt:lpstr>
      <vt:lpstr>Spawning Threads</vt:lpstr>
      <vt:lpstr>Worker Threads</vt:lpstr>
      <vt:lpstr>Worker Threads</vt:lpstr>
      <vt:lpstr>Worker Threads</vt:lpstr>
      <vt:lpstr>Program Agenda</vt:lpstr>
      <vt:lpstr>JavaScript Lambdas</vt:lpstr>
      <vt:lpstr>Java Lambdas</vt:lpstr>
      <vt:lpstr>Program Agenda</vt:lpstr>
      <vt:lpstr>Nashorn Parsing API</vt:lpstr>
      <vt:lpstr>Nashorn Parsing API</vt:lpstr>
      <vt:lpstr>Nashorn Parsing API</vt:lpstr>
      <vt:lpstr>Program Agenda</vt:lpstr>
      <vt:lpstr>$EXEC</vt:lpstr>
      <vt:lpstr>$EXEC is just a global function</vt:lpstr>
      <vt:lpstr>$EXEC related globals</vt:lpstr>
      <vt:lpstr>$EXEC provides lots of control</vt:lpstr>
      <vt:lpstr>$EXEC handling input</vt:lpstr>
      <vt:lpstr>$EXEC handling errors</vt:lpstr>
      <vt:lpstr>$EXEC handling arguments (jdk9)</vt:lpstr>
      <vt:lpstr>Program Agenda</vt:lpstr>
      <vt:lpstr>SECURITY</vt:lpstr>
      <vt:lpstr>Security Manager</vt:lpstr>
      <vt:lpstr>--no-java option</vt:lpstr>
      <vt:lpstr>Class Filtering (jdk9)</vt:lpstr>
      <vt:lpstr>Class Filtering (jdk9)</vt:lpstr>
      <vt:lpstr>Program Agenda</vt:lpstr>
      <vt:lpstr>jjs as a REPL</vt:lpstr>
      <vt:lpstr>DEMO</vt:lpstr>
      <vt:lpstr>PowerPoint Presentation</vt:lpstr>
      <vt:lpstr>PowerPoint Presentation</vt:lpstr>
      <vt:lpstr>PowerPoint Presentation</vt:lpstr>
      <vt:lpstr> </vt:lpstr>
      <vt:lpstr>PowerPoint Presentation</vt:lpstr>
    </vt:vector>
  </TitlesOfParts>
  <Company>Oracle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Use the PowerPoint Template</dc:title>
  <dc:creator>The Presentation Company</dc:creator>
  <cp:lastModifiedBy>Jim Laskey</cp:lastModifiedBy>
  <cp:revision>587</cp:revision>
  <cp:lastPrinted>2015-10-26T21:23:16Z</cp:lastPrinted>
  <dcterms:created xsi:type="dcterms:W3CDTF">2014-04-23T00:57:37Z</dcterms:created>
  <dcterms:modified xsi:type="dcterms:W3CDTF">2015-10-26T21:23:50Z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2343037</vt:lpwstr>
  </property>
  <property fmtid="{D5CDD505-2E9C-101B-9397-08002B2CF9AE}" pid="3" name="NXPowerLiteSettings">
    <vt:lpwstr>F98007B004F000</vt:lpwstr>
  </property>
  <property fmtid="{D5CDD505-2E9C-101B-9397-08002B2CF9AE}" pid="4" name="NXPowerLiteVersion">
    <vt:lpwstr>D5.0.2</vt:lpwstr>
  </property>
  <property fmtid="{D5CDD505-2E9C-101B-9397-08002B2CF9AE}" pid="5" name="DISdDocName">
    <vt:lpwstr>CNT2452151</vt:lpwstr>
  </property>
  <property fmtid="{D5CDD505-2E9C-101B-9397-08002B2CF9AE}" pid="6" name="DISProperties">
    <vt:lpwstr>DISdDocName,DIScgiUrl,DISdUser,DISdID,DISidcName,DISTaskPaneUrl</vt:lpwstr>
  </property>
  <property fmtid="{D5CDD505-2E9C-101B-9397-08002B2CF9AE}" pid="7" name="DIScgiUrl">
    <vt:lpwstr>http://content.oracle.com/content/idcplg</vt:lpwstr>
  </property>
  <property fmtid="{D5CDD505-2E9C-101B-9397-08002B2CF9AE}" pid="8" name="DISdUser">
    <vt:lpwstr>anonymous</vt:lpwstr>
  </property>
  <property fmtid="{D5CDD505-2E9C-101B-9397-08002B2CF9AE}" pid="9" name="DISdID">
    <vt:lpwstr>6158867</vt:lpwstr>
  </property>
  <property fmtid="{D5CDD505-2E9C-101B-9397-08002B2CF9AE}" pid="10" name="DISidcName">
    <vt:lpwstr>sites_contrib_prod</vt:lpwstr>
  </property>
  <property fmtid="{D5CDD505-2E9C-101B-9397-08002B2CF9AE}" pid="11" name="DISTaskPaneUrl">
    <vt:lpwstr>http://content.oracle.com/content/idcplg?IdcService=DESKTOP_DOC_INFO&amp;dDocName=CNT2452151&amp;dID=6158867&amp;ClientControlled=DocMan,taskpane&amp;coreContentOnly=1</vt:lpwstr>
  </property>
</Properties>
</file>