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 id="260" r:id="rId6"/>
    <p:sldId id="263" r:id="rId7"/>
    <p:sldId id="290" r:id="rId8"/>
    <p:sldId id="264" r:id="rId9"/>
    <p:sldId id="265" r:id="rId10"/>
    <p:sldId id="266" r:id="rId11"/>
    <p:sldId id="267" r:id="rId12"/>
    <p:sldId id="268" r:id="rId13"/>
    <p:sldId id="270" r:id="rId14"/>
    <p:sldId id="287" r:id="rId15"/>
    <p:sldId id="288" r:id="rId16"/>
    <p:sldId id="289" r:id="rId17"/>
    <p:sldId id="269" r:id="rId18"/>
    <p:sldId id="271" r:id="rId19"/>
    <p:sldId id="272" r:id="rId20"/>
    <p:sldId id="273" r:id="rId21"/>
    <p:sldId id="274" r:id="rId22"/>
    <p:sldId id="276" r:id="rId23"/>
    <p:sldId id="277" r:id="rId24"/>
    <p:sldId id="278" r:id="rId25"/>
    <p:sldId id="279" r:id="rId26"/>
    <p:sldId id="280" r:id="rId27"/>
    <p:sldId id="282" r:id="rId28"/>
    <p:sldId id="281" r:id="rId29"/>
    <p:sldId id="284" r:id="rId30"/>
    <p:sldId id="286"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56" autoAdjust="0"/>
    <p:restoredTop sz="94660"/>
  </p:normalViewPr>
  <p:slideViewPr>
    <p:cSldViewPr snapToGrid="0">
      <p:cViewPr varScale="1">
        <p:scale>
          <a:sx n="96" d="100"/>
          <a:sy n="96" d="100"/>
        </p:scale>
        <p:origin x="1035"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7BB28B-BAAC-4DFE-85FC-235C3551EB8C}" type="doc">
      <dgm:prSet loTypeId="urn:microsoft.com/office/officeart/2005/8/layout/pyramid1" loCatId="pyramid" qsTypeId="urn:microsoft.com/office/officeart/2005/8/quickstyle/3d5" qsCatId="3D" csTypeId="urn:microsoft.com/office/officeart/2005/8/colors/accent1_4" csCatId="accent1" phldr="1"/>
      <dgm:spPr/>
    </dgm:pt>
    <dgm:pt modelId="{3474B4E3-0D5C-4799-8A26-4C155C4644A6}">
      <dgm:prSet phldrT="[Text]" custT="1"/>
      <dgm:spPr/>
      <dgm:t>
        <a:bodyPr/>
        <a:lstStyle/>
        <a:p>
          <a:r>
            <a:rPr lang="en-US" sz="2000" dirty="0" smtClean="0"/>
            <a:t/>
          </a:r>
          <a:br>
            <a:rPr lang="en-US" sz="2000" dirty="0" smtClean="0"/>
          </a:br>
          <a:r>
            <a:rPr lang="en-US" sz="2800" dirty="0" smtClean="0"/>
            <a:t>WAR</a:t>
          </a:r>
          <a:endParaRPr lang="en-US" sz="2000" dirty="0"/>
        </a:p>
      </dgm:t>
    </dgm:pt>
    <dgm:pt modelId="{0738E90C-A82A-4EFD-B3A6-0AA1481CDD0B}" type="parTrans" cxnId="{CA583EAC-EA1B-4C74-B483-D66F1A274460}">
      <dgm:prSet/>
      <dgm:spPr/>
      <dgm:t>
        <a:bodyPr/>
        <a:lstStyle/>
        <a:p>
          <a:endParaRPr lang="en-US"/>
        </a:p>
      </dgm:t>
    </dgm:pt>
    <dgm:pt modelId="{9398D81B-3BC9-473D-807F-B267BE634524}" type="sibTrans" cxnId="{CA583EAC-EA1B-4C74-B483-D66F1A274460}">
      <dgm:prSet/>
      <dgm:spPr/>
      <dgm:t>
        <a:bodyPr/>
        <a:lstStyle/>
        <a:p>
          <a:endParaRPr lang="en-US"/>
        </a:p>
      </dgm:t>
    </dgm:pt>
    <dgm:pt modelId="{C21FEAAF-1024-482F-B6DF-EED77541ED5B}">
      <dgm:prSet phldrT="[Text]"/>
      <dgm:spPr/>
      <dgm:t>
        <a:bodyPr/>
        <a:lstStyle/>
        <a:p>
          <a:r>
            <a:rPr lang="en-US" dirty="0" smtClean="0"/>
            <a:t>Java</a:t>
          </a:r>
          <a:endParaRPr lang="en-US" dirty="0"/>
        </a:p>
      </dgm:t>
    </dgm:pt>
    <dgm:pt modelId="{84E680EE-61C5-4468-9FB2-08ED764EEBF2}" type="parTrans" cxnId="{F3B51712-0D50-41E8-835E-2118561DFA44}">
      <dgm:prSet/>
      <dgm:spPr/>
      <dgm:t>
        <a:bodyPr/>
        <a:lstStyle/>
        <a:p>
          <a:endParaRPr lang="en-US"/>
        </a:p>
      </dgm:t>
    </dgm:pt>
    <dgm:pt modelId="{7CD625EC-D8FF-4056-BEDB-9A2D817EE995}" type="sibTrans" cxnId="{F3B51712-0D50-41E8-835E-2118561DFA44}">
      <dgm:prSet/>
      <dgm:spPr/>
      <dgm:t>
        <a:bodyPr/>
        <a:lstStyle/>
        <a:p>
          <a:endParaRPr lang="en-US"/>
        </a:p>
      </dgm:t>
    </dgm:pt>
    <dgm:pt modelId="{6103C99A-6366-41D6-AB1D-DC283374E21E}">
      <dgm:prSet phldrT="[Text]"/>
      <dgm:spPr/>
      <dgm:t>
        <a:bodyPr/>
        <a:lstStyle/>
        <a:p>
          <a:r>
            <a:rPr lang="en-US" dirty="0" smtClean="0"/>
            <a:t>Operating System</a:t>
          </a:r>
          <a:endParaRPr lang="en-US" dirty="0"/>
        </a:p>
      </dgm:t>
    </dgm:pt>
    <dgm:pt modelId="{4AF88076-DF7A-4F8A-8971-68D3D2C689D2}" type="parTrans" cxnId="{656433BB-32B3-421A-8D0B-9BA043A77B2B}">
      <dgm:prSet/>
      <dgm:spPr/>
      <dgm:t>
        <a:bodyPr/>
        <a:lstStyle/>
        <a:p>
          <a:endParaRPr lang="en-US"/>
        </a:p>
      </dgm:t>
    </dgm:pt>
    <dgm:pt modelId="{80A30CF2-778C-488B-8BEB-253D3C62B27F}" type="sibTrans" cxnId="{656433BB-32B3-421A-8D0B-9BA043A77B2B}">
      <dgm:prSet/>
      <dgm:spPr/>
      <dgm:t>
        <a:bodyPr/>
        <a:lstStyle/>
        <a:p>
          <a:endParaRPr lang="en-US"/>
        </a:p>
      </dgm:t>
    </dgm:pt>
    <dgm:pt modelId="{C7339861-8DF4-4853-BEBA-9F10534EDB01}">
      <dgm:prSet phldrT="[Text]"/>
      <dgm:spPr/>
      <dgm:t>
        <a:bodyPr/>
        <a:lstStyle/>
        <a:p>
          <a:r>
            <a:rPr lang="en-US" dirty="0" smtClean="0"/>
            <a:t>Payara Micro</a:t>
          </a:r>
          <a:endParaRPr lang="en-US" dirty="0"/>
        </a:p>
      </dgm:t>
    </dgm:pt>
    <dgm:pt modelId="{6E73400D-A316-4D3F-9772-D2E94E642694}" type="parTrans" cxnId="{FE19DFB0-61AB-4488-8403-86156EF86B1C}">
      <dgm:prSet/>
      <dgm:spPr/>
      <dgm:t>
        <a:bodyPr/>
        <a:lstStyle/>
        <a:p>
          <a:endParaRPr lang="en-US"/>
        </a:p>
      </dgm:t>
    </dgm:pt>
    <dgm:pt modelId="{7EDA3B28-9E35-4C67-9073-EFA2B77B55D7}" type="sibTrans" cxnId="{FE19DFB0-61AB-4488-8403-86156EF86B1C}">
      <dgm:prSet/>
      <dgm:spPr/>
      <dgm:t>
        <a:bodyPr/>
        <a:lstStyle/>
        <a:p>
          <a:endParaRPr lang="en-US"/>
        </a:p>
      </dgm:t>
    </dgm:pt>
    <dgm:pt modelId="{873A52CB-24E6-4F1E-B058-8E81E22E23A4}" type="pres">
      <dgm:prSet presAssocID="{EE7BB28B-BAAC-4DFE-85FC-235C3551EB8C}" presName="Name0" presStyleCnt="0">
        <dgm:presLayoutVars>
          <dgm:dir/>
          <dgm:animLvl val="lvl"/>
          <dgm:resizeHandles val="exact"/>
        </dgm:presLayoutVars>
      </dgm:prSet>
      <dgm:spPr/>
    </dgm:pt>
    <dgm:pt modelId="{A89501C8-CA9E-49AB-A609-59BF6E8CFABC}" type="pres">
      <dgm:prSet presAssocID="{3474B4E3-0D5C-4799-8A26-4C155C4644A6}" presName="Name8" presStyleCnt="0"/>
      <dgm:spPr/>
    </dgm:pt>
    <dgm:pt modelId="{478E1409-9EEE-423D-B3BA-5C1CE1CB9E20}" type="pres">
      <dgm:prSet presAssocID="{3474B4E3-0D5C-4799-8A26-4C155C4644A6}" presName="level" presStyleLbl="node1" presStyleIdx="0" presStyleCnt="4">
        <dgm:presLayoutVars>
          <dgm:chMax val="1"/>
          <dgm:bulletEnabled val="1"/>
        </dgm:presLayoutVars>
      </dgm:prSet>
      <dgm:spPr/>
      <dgm:t>
        <a:bodyPr/>
        <a:lstStyle/>
        <a:p>
          <a:endParaRPr lang="en-US"/>
        </a:p>
      </dgm:t>
    </dgm:pt>
    <dgm:pt modelId="{CB87D97E-015A-474A-9EA3-1F8EB040523E}" type="pres">
      <dgm:prSet presAssocID="{3474B4E3-0D5C-4799-8A26-4C155C4644A6}" presName="levelTx" presStyleLbl="revTx" presStyleIdx="0" presStyleCnt="0">
        <dgm:presLayoutVars>
          <dgm:chMax val="1"/>
          <dgm:bulletEnabled val="1"/>
        </dgm:presLayoutVars>
      </dgm:prSet>
      <dgm:spPr/>
      <dgm:t>
        <a:bodyPr/>
        <a:lstStyle/>
        <a:p>
          <a:endParaRPr lang="en-US"/>
        </a:p>
      </dgm:t>
    </dgm:pt>
    <dgm:pt modelId="{63F2BD84-F4B5-4C70-99D1-BBEE4DA1EE82}" type="pres">
      <dgm:prSet presAssocID="{C7339861-8DF4-4853-BEBA-9F10534EDB01}" presName="Name8" presStyleCnt="0"/>
      <dgm:spPr/>
    </dgm:pt>
    <dgm:pt modelId="{2EF0FC5D-E14B-4991-B557-982D49F54123}" type="pres">
      <dgm:prSet presAssocID="{C7339861-8DF4-4853-BEBA-9F10534EDB01}" presName="level" presStyleLbl="node1" presStyleIdx="1" presStyleCnt="4">
        <dgm:presLayoutVars>
          <dgm:chMax val="1"/>
          <dgm:bulletEnabled val="1"/>
        </dgm:presLayoutVars>
      </dgm:prSet>
      <dgm:spPr/>
      <dgm:t>
        <a:bodyPr/>
        <a:lstStyle/>
        <a:p>
          <a:endParaRPr lang="en-US"/>
        </a:p>
      </dgm:t>
    </dgm:pt>
    <dgm:pt modelId="{7CE2C0EF-0940-4AA6-8785-4E759F6EF0FF}" type="pres">
      <dgm:prSet presAssocID="{C7339861-8DF4-4853-BEBA-9F10534EDB01}" presName="levelTx" presStyleLbl="revTx" presStyleIdx="0" presStyleCnt="0">
        <dgm:presLayoutVars>
          <dgm:chMax val="1"/>
          <dgm:bulletEnabled val="1"/>
        </dgm:presLayoutVars>
      </dgm:prSet>
      <dgm:spPr/>
      <dgm:t>
        <a:bodyPr/>
        <a:lstStyle/>
        <a:p>
          <a:endParaRPr lang="en-US"/>
        </a:p>
      </dgm:t>
    </dgm:pt>
    <dgm:pt modelId="{875E1FE2-C939-408E-8958-74E1DBB02C00}" type="pres">
      <dgm:prSet presAssocID="{C21FEAAF-1024-482F-B6DF-EED77541ED5B}" presName="Name8" presStyleCnt="0"/>
      <dgm:spPr/>
    </dgm:pt>
    <dgm:pt modelId="{4C847E4F-39E7-47DE-A95E-46F2604A81BF}" type="pres">
      <dgm:prSet presAssocID="{C21FEAAF-1024-482F-B6DF-EED77541ED5B}" presName="level" presStyleLbl="node1" presStyleIdx="2" presStyleCnt="4">
        <dgm:presLayoutVars>
          <dgm:chMax val="1"/>
          <dgm:bulletEnabled val="1"/>
        </dgm:presLayoutVars>
      </dgm:prSet>
      <dgm:spPr/>
      <dgm:t>
        <a:bodyPr/>
        <a:lstStyle/>
        <a:p>
          <a:endParaRPr lang="en-US"/>
        </a:p>
      </dgm:t>
    </dgm:pt>
    <dgm:pt modelId="{4BFFD943-E535-40FB-9FA9-C1D7BEC3B155}" type="pres">
      <dgm:prSet presAssocID="{C21FEAAF-1024-482F-B6DF-EED77541ED5B}" presName="levelTx" presStyleLbl="revTx" presStyleIdx="0" presStyleCnt="0">
        <dgm:presLayoutVars>
          <dgm:chMax val="1"/>
          <dgm:bulletEnabled val="1"/>
        </dgm:presLayoutVars>
      </dgm:prSet>
      <dgm:spPr/>
      <dgm:t>
        <a:bodyPr/>
        <a:lstStyle/>
        <a:p>
          <a:endParaRPr lang="en-US"/>
        </a:p>
      </dgm:t>
    </dgm:pt>
    <dgm:pt modelId="{CB19BA99-7946-4508-B5EC-E9C6DEF765EC}" type="pres">
      <dgm:prSet presAssocID="{6103C99A-6366-41D6-AB1D-DC283374E21E}" presName="Name8" presStyleCnt="0"/>
      <dgm:spPr/>
    </dgm:pt>
    <dgm:pt modelId="{DF0F7E60-7ACB-479B-ACF5-58D7CE741B10}" type="pres">
      <dgm:prSet presAssocID="{6103C99A-6366-41D6-AB1D-DC283374E21E}" presName="level" presStyleLbl="node1" presStyleIdx="3" presStyleCnt="4">
        <dgm:presLayoutVars>
          <dgm:chMax val="1"/>
          <dgm:bulletEnabled val="1"/>
        </dgm:presLayoutVars>
      </dgm:prSet>
      <dgm:spPr/>
      <dgm:t>
        <a:bodyPr/>
        <a:lstStyle/>
        <a:p>
          <a:endParaRPr lang="en-US"/>
        </a:p>
      </dgm:t>
    </dgm:pt>
    <dgm:pt modelId="{AC51909B-64D0-4658-855E-5B0CEDB4A13C}" type="pres">
      <dgm:prSet presAssocID="{6103C99A-6366-41D6-AB1D-DC283374E21E}" presName="levelTx" presStyleLbl="revTx" presStyleIdx="0" presStyleCnt="0">
        <dgm:presLayoutVars>
          <dgm:chMax val="1"/>
          <dgm:bulletEnabled val="1"/>
        </dgm:presLayoutVars>
      </dgm:prSet>
      <dgm:spPr/>
      <dgm:t>
        <a:bodyPr/>
        <a:lstStyle/>
        <a:p>
          <a:endParaRPr lang="en-US"/>
        </a:p>
      </dgm:t>
    </dgm:pt>
  </dgm:ptLst>
  <dgm:cxnLst>
    <dgm:cxn modelId="{2FB196B7-1D49-467C-BF19-5C41FEAAE41A}" type="presOf" srcId="{C21FEAAF-1024-482F-B6DF-EED77541ED5B}" destId="{4BFFD943-E535-40FB-9FA9-C1D7BEC3B155}" srcOrd="1" destOrd="0" presId="urn:microsoft.com/office/officeart/2005/8/layout/pyramid1"/>
    <dgm:cxn modelId="{FCB0929B-A70F-4CB9-AB43-ED2E050AD5A2}" type="presOf" srcId="{3474B4E3-0D5C-4799-8A26-4C155C4644A6}" destId="{CB87D97E-015A-474A-9EA3-1F8EB040523E}" srcOrd="1" destOrd="0" presId="urn:microsoft.com/office/officeart/2005/8/layout/pyramid1"/>
    <dgm:cxn modelId="{E4E32DFB-CC9E-4423-AA57-E9503361121B}" type="presOf" srcId="{6103C99A-6366-41D6-AB1D-DC283374E21E}" destId="{DF0F7E60-7ACB-479B-ACF5-58D7CE741B10}" srcOrd="0" destOrd="0" presId="urn:microsoft.com/office/officeart/2005/8/layout/pyramid1"/>
    <dgm:cxn modelId="{656433BB-32B3-421A-8D0B-9BA043A77B2B}" srcId="{EE7BB28B-BAAC-4DFE-85FC-235C3551EB8C}" destId="{6103C99A-6366-41D6-AB1D-DC283374E21E}" srcOrd="3" destOrd="0" parTransId="{4AF88076-DF7A-4F8A-8971-68D3D2C689D2}" sibTransId="{80A30CF2-778C-488B-8BEB-253D3C62B27F}"/>
    <dgm:cxn modelId="{7BF00CF8-DB49-4C0E-A037-4E5F157F6453}" type="presOf" srcId="{EE7BB28B-BAAC-4DFE-85FC-235C3551EB8C}" destId="{873A52CB-24E6-4F1E-B058-8E81E22E23A4}" srcOrd="0" destOrd="0" presId="urn:microsoft.com/office/officeart/2005/8/layout/pyramid1"/>
    <dgm:cxn modelId="{E2767D6E-75F4-4992-B69D-220D3062E783}" type="presOf" srcId="{C21FEAAF-1024-482F-B6DF-EED77541ED5B}" destId="{4C847E4F-39E7-47DE-A95E-46F2604A81BF}" srcOrd="0" destOrd="0" presId="urn:microsoft.com/office/officeart/2005/8/layout/pyramid1"/>
    <dgm:cxn modelId="{CA583EAC-EA1B-4C74-B483-D66F1A274460}" srcId="{EE7BB28B-BAAC-4DFE-85FC-235C3551EB8C}" destId="{3474B4E3-0D5C-4799-8A26-4C155C4644A6}" srcOrd="0" destOrd="0" parTransId="{0738E90C-A82A-4EFD-B3A6-0AA1481CDD0B}" sibTransId="{9398D81B-3BC9-473D-807F-B267BE634524}"/>
    <dgm:cxn modelId="{FE19DFB0-61AB-4488-8403-86156EF86B1C}" srcId="{EE7BB28B-BAAC-4DFE-85FC-235C3551EB8C}" destId="{C7339861-8DF4-4853-BEBA-9F10534EDB01}" srcOrd="1" destOrd="0" parTransId="{6E73400D-A316-4D3F-9772-D2E94E642694}" sibTransId="{7EDA3B28-9E35-4C67-9073-EFA2B77B55D7}"/>
    <dgm:cxn modelId="{7D102F21-60E7-42FC-AF8A-03F423A39839}" type="presOf" srcId="{C7339861-8DF4-4853-BEBA-9F10534EDB01}" destId="{7CE2C0EF-0940-4AA6-8785-4E759F6EF0FF}" srcOrd="1" destOrd="0" presId="urn:microsoft.com/office/officeart/2005/8/layout/pyramid1"/>
    <dgm:cxn modelId="{957DFF24-63E8-46F3-A4FA-C0EBBFF4B5EB}" type="presOf" srcId="{3474B4E3-0D5C-4799-8A26-4C155C4644A6}" destId="{478E1409-9EEE-423D-B3BA-5C1CE1CB9E20}" srcOrd="0" destOrd="0" presId="urn:microsoft.com/office/officeart/2005/8/layout/pyramid1"/>
    <dgm:cxn modelId="{565CE04D-0772-4470-8E49-C68ADA109230}" type="presOf" srcId="{6103C99A-6366-41D6-AB1D-DC283374E21E}" destId="{AC51909B-64D0-4658-855E-5B0CEDB4A13C}" srcOrd="1" destOrd="0" presId="urn:microsoft.com/office/officeart/2005/8/layout/pyramid1"/>
    <dgm:cxn modelId="{C4F6F049-ADD0-4F51-806D-BD7246EDC09D}" type="presOf" srcId="{C7339861-8DF4-4853-BEBA-9F10534EDB01}" destId="{2EF0FC5D-E14B-4991-B557-982D49F54123}" srcOrd="0" destOrd="0" presId="urn:microsoft.com/office/officeart/2005/8/layout/pyramid1"/>
    <dgm:cxn modelId="{F3B51712-0D50-41E8-835E-2118561DFA44}" srcId="{EE7BB28B-BAAC-4DFE-85FC-235C3551EB8C}" destId="{C21FEAAF-1024-482F-B6DF-EED77541ED5B}" srcOrd="2" destOrd="0" parTransId="{84E680EE-61C5-4468-9FB2-08ED764EEBF2}" sibTransId="{7CD625EC-D8FF-4056-BEDB-9A2D817EE995}"/>
    <dgm:cxn modelId="{EFCC4B36-4A0F-4699-B2A1-576FE2D06567}" type="presParOf" srcId="{873A52CB-24E6-4F1E-B058-8E81E22E23A4}" destId="{A89501C8-CA9E-49AB-A609-59BF6E8CFABC}" srcOrd="0" destOrd="0" presId="urn:microsoft.com/office/officeart/2005/8/layout/pyramid1"/>
    <dgm:cxn modelId="{4DA7C237-7214-4ED6-8793-A1CA2785BA04}" type="presParOf" srcId="{A89501C8-CA9E-49AB-A609-59BF6E8CFABC}" destId="{478E1409-9EEE-423D-B3BA-5C1CE1CB9E20}" srcOrd="0" destOrd="0" presId="urn:microsoft.com/office/officeart/2005/8/layout/pyramid1"/>
    <dgm:cxn modelId="{F418DFCB-CCB5-4E9A-96B2-1278085149C7}" type="presParOf" srcId="{A89501C8-CA9E-49AB-A609-59BF6E8CFABC}" destId="{CB87D97E-015A-474A-9EA3-1F8EB040523E}" srcOrd="1" destOrd="0" presId="urn:microsoft.com/office/officeart/2005/8/layout/pyramid1"/>
    <dgm:cxn modelId="{738BB8AC-053F-4554-AB2B-54E7E672CD6A}" type="presParOf" srcId="{873A52CB-24E6-4F1E-B058-8E81E22E23A4}" destId="{63F2BD84-F4B5-4C70-99D1-BBEE4DA1EE82}" srcOrd="1" destOrd="0" presId="urn:microsoft.com/office/officeart/2005/8/layout/pyramid1"/>
    <dgm:cxn modelId="{EF5ABD9F-DBBB-4311-827A-BED0264C0B3E}" type="presParOf" srcId="{63F2BD84-F4B5-4C70-99D1-BBEE4DA1EE82}" destId="{2EF0FC5D-E14B-4991-B557-982D49F54123}" srcOrd="0" destOrd="0" presId="urn:microsoft.com/office/officeart/2005/8/layout/pyramid1"/>
    <dgm:cxn modelId="{910770C3-5EA6-4509-87FE-AF9AC5C41362}" type="presParOf" srcId="{63F2BD84-F4B5-4C70-99D1-BBEE4DA1EE82}" destId="{7CE2C0EF-0940-4AA6-8785-4E759F6EF0FF}" srcOrd="1" destOrd="0" presId="urn:microsoft.com/office/officeart/2005/8/layout/pyramid1"/>
    <dgm:cxn modelId="{3804E79F-A917-4F97-88ED-1E919E4EC5CF}" type="presParOf" srcId="{873A52CB-24E6-4F1E-B058-8E81E22E23A4}" destId="{875E1FE2-C939-408E-8958-74E1DBB02C00}" srcOrd="2" destOrd="0" presId="urn:microsoft.com/office/officeart/2005/8/layout/pyramid1"/>
    <dgm:cxn modelId="{53AD9841-2482-4B6A-8609-25B04DA99D18}" type="presParOf" srcId="{875E1FE2-C939-408E-8958-74E1DBB02C00}" destId="{4C847E4F-39E7-47DE-A95E-46F2604A81BF}" srcOrd="0" destOrd="0" presId="urn:microsoft.com/office/officeart/2005/8/layout/pyramid1"/>
    <dgm:cxn modelId="{60D1D11B-FA1F-4147-B5ED-53E7ADA8E641}" type="presParOf" srcId="{875E1FE2-C939-408E-8958-74E1DBB02C00}" destId="{4BFFD943-E535-40FB-9FA9-C1D7BEC3B155}" srcOrd="1" destOrd="0" presId="urn:microsoft.com/office/officeart/2005/8/layout/pyramid1"/>
    <dgm:cxn modelId="{9F86793C-BD1C-4B2C-A953-D17BC3F52EAC}" type="presParOf" srcId="{873A52CB-24E6-4F1E-B058-8E81E22E23A4}" destId="{CB19BA99-7946-4508-B5EC-E9C6DEF765EC}" srcOrd="3" destOrd="0" presId="urn:microsoft.com/office/officeart/2005/8/layout/pyramid1"/>
    <dgm:cxn modelId="{BCA4A02C-9892-40A4-B1FC-C51296F45275}" type="presParOf" srcId="{CB19BA99-7946-4508-B5EC-E9C6DEF765EC}" destId="{DF0F7E60-7ACB-479B-ACF5-58D7CE741B10}" srcOrd="0" destOrd="0" presId="urn:microsoft.com/office/officeart/2005/8/layout/pyramid1"/>
    <dgm:cxn modelId="{A7626CE5-D4A7-434F-A72E-14948A504C67}" type="presParOf" srcId="{CB19BA99-7946-4508-B5EC-E9C6DEF765EC}" destId="{AC51909B-64D0-4658-855E-5B0CEDB4A13C}"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FA32E7-A22B-4346-9C08-97466099C3AC}"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US"/>
        </a:p>
      </dgm:t>
    </dgm:pt>
    <dgm:pt modelId="{545E87B5-136B-4494-86E3-45744A858113}">
      <dgm:prSet phldrT="[Text]"/>
      <dgm:spPr/>
      <dgm:t>
        <a:bodyPr/>
        <a:lstStyle/>
        <a:p>
          <a:r>
            <a:rPr lang="en-US" dirty="0" smtClean="0"/>
            <a:t>Unit Test</a:t>
          </a:r>
          <a:endParaRPr lang="en-US" dirty="0"/>
        </a:p>
      </dgm:t>
    </dgm:pt>
    <dgm:pt modelId="{8DC20101-1E7A-4C40-A98B-BF00CC707EB4}" type="parTrans" cxnId="{2709D3B1-90B3-4173-B3A7-8427AF80FD8A}">
      <dgm:prSet/>
      <dgm:spPr/>
      <dgm:t>
        <a:bodyPr/>
        <a:lstStyle/>
        <a:p>
          <a:endParaRPr lang="en-US"/>
        </a:p>
      </dgm:t>
    </dgm:pt>
    <dgm:pt modelId="{D6049FCB-F0C9-473D-A2EC-345A5ADFA5B9}" type="sibTrans" cxnId="{2709D3B1-90B3-4173-B3A7-8427AF80FD8A}">
      <dgm:prSet/>
      <dgm:spPr/>
      <dgm:t>
        <a:bodyPr/>
        <a:lstStyle/>
        <a:p>
          <a:endParaRPr lang="en-US"/>
        </a:p>
      </dgm:t>
    </dgm:pt>
    <dgm:pt modelId="{4DB6AF67-39A0-4FF7-9AAB-2D081C8C8F79}">
      <dgm:prSet phldrT="[Text]"/>
      <dgm:spPr/>
      <dgm:t>
        <a:bodyPr/>
        <a:lstStyle/>
        <a:p>
          <a:r>
            <a:rPr lang="en-US" dirty="0" smtClean="0"/>
            <a:t>Package WAR</a:t>
          </a:r>
          <a:endParaRPr lang="en-US" dirty="0"/>
        </a:p>
      </dgm:t>
    </dgm:pt>
    <dgm:pt modelId="{9FEAF63E-4989-48AC-8CAC-5D5B7B1E2020}" type="parTrans" cxnId="{A621BD21-50BC-40A5-95E5-8C8285CAFB17}">
      <dgm:prSet/>
      <dgm:spPr/>
      <dgm:t>
        <a:bodyPr/>
        <a:lstStyle/>
        <a:p>
          <a:endParaRPr lang="en-US"/>
        </a:p>
      </dgm:t>
    </dgm:pt>
    <dgm:pt modelId="{19F731B0-83CB-4388-ACD2-8270A2FF128D}" type="sibTrans" cxnId="{A621BD21-50BC-40A5-95E5-8C8285CAFB17}">
      <dgm:prSet/>
      <dgm:spPr/>
      <dgm:t>
        <a:bodyPr/>
        <a:lstStyle/>
        <a:p>
          <a:endParaRPr lang="en-US"/>
        </a:p>
      </dgm:t>
    </dgm:pt>
    <dgm:pt modelId="{4687EE7A-5F66-4207-86FD-B78AC6B36EB3}">
      <dgm:prSet phldrT="[Text]"/>
      <dgm:spPr/>
      <dgm:t>
        <a:bodyPr/>
        <a:lstStyle/>
        <a:p>
          <a:r>
            <a:rPr lang="en-US" dirty="0" smtClean="0"/>
            <a:t>Create Docker Image</a:t>
          </a:r>
          <a:endParaRPr lang="en-US" dirty="0"/>
        </a:p>
      </dgm:t>
    </dgm:pt>
    <dgm:pt modelId="{A3694DE2-E83C-4A6A-8AA8-245213E3FC50}" type="parTrans" cxnId="{72C074CC-5992-4C82-A58A-5397DF32610F}">
      <dgm:prSet/>
      <dgm:spPr/>
      <dgm:t>
        <a:bodyPr/>
        <a:lstStyle/>
        <a:p>
          <a:endParaRPr lang="en-US"/>
        </a:p>
      </dgm:t>
    </dgm:pt>
    <dgm:pt modelId="{6F850C8C-9F41-4F5F-914C-D21A15E7F8B1}" type="sibTrans" cxnId="{72C074CC-5992-4C82-A58A-5397DF32610F}">
      <dgm:prSet/>
      <dgm:spPr/>
      <dgm:t>
        <a:bodyPr/>
        <a:lstStyle/>
        <a:p>
          <a:endParaRPr lang="en-US"/>
        </a:p>
      </dgm:t>
    </dgm:pt>
    <dgm:pt modelId="{ADF9A2D9-EE7B-4FA2-82A6-898638984ACE}">
      <dgm:prSet phldrT="[Text]"/>
      <dgm:spPr/>
      <dgm:t>
        <a:bodyPr/>
        <a:lstStyle/>
        <a:p>
          <a:r>
            <a:rPr lang="en-US" dirty="0" smtClean="0"/>
            <a:t>Test Image</a:t>
          </a:r>
          <a:endParaRPr lang="en-US" dirty="0"/>
        </a:p>
      </dgm:t>
    </dgm:pt>
    <dgm:pt modelId="{D0D32D01-7995-4378-ABEA-6F10EAF6957E}" type="parTrans" cxnId="{A49F9CCD-0F4A-4404-87DD-7792B26048BD}">
      <dgm:prSet/>
      <dgm:spPr/>
      <dgm:t>
        <a:bodyPr/>
        <a:lstStyle/>
        <a:p>
          <a:endParaRPr lang="en-US"/>
        </a:p>
      </dgm:t>
    </dgm:pt>
    <dgm:pt modelId="{58704195-866D-4BA5-8656-BED8F800CFB6}" type="sibTrans" cxnId="{A49F9CCD-0F4A-4404-87DD-7792B26048BD}">
      <dgm:prSet/>
      <dgm:spPr/>
      <dgm:t>
        <a:bodyPr/>
        <a:lstStyle/>
        <a:p>
          <a:endParaRPr lang="en-US"/>
        </a:p>
      </dgm:t>
    </dgm:pt>
    <dgm:pt modelId="{BCCB26D6-B85D-47DB-8555-32A33351F9EE}">
      <dgm:prSet phldrT="[Text]"/>
      <dgm:spPr/>
      <dgm:t>
        <a:bodyPr/>
        <a:lstStyle/>
        <a:p>
          <a:r>
            <a:rPr lang="en-US" dirty="0" smtClean="0"/>
            <a:t>Deploy Image to Production</a:t>
          </a:r>
          <a:endParaRPr lang="en-US" dirty="0"/>
        </a:p>
      </dgm:t>
    </dgm:pt>
    <dgm:pt modelId="{79849310-9072-44CA-9D47-227D13CD74D8}" type="parTrans" cxnId="{EEC2B293-9B55-4D1E-AB88-87694B092EB0}">
      <dgm:prSet/>
      <dgm:spPr/>
      <dgm:t>
        <a:bodyPr/>
        <a:lstStyle/>
        <a:p>
          <a:endParaRPr lang="en-US"/>
        </a:p>
      </dgm:t>
    </dgm:pt>
    <dgm:pt modelId="{46147A79-E044-462C-B85E-410E5DC70E42}" type="sibTrans" cxnId="{EEC2B293-9B55-4D1E-AB88-87694B092EB0}">
      <dgm:prSet/>
      <dgm:spPr/>
      <dgm:t>
        <a:bodyPr/>
        <a:lstStyle/>
        <a:p>
          <a:endParaRPr lang="en-US"/>
        </a:p>
      </dgm:t>
    </dgm:pt>
    <dgm:pt modelId="{D8AC66F3-1709-4A1D-98F6-CCD962780787}">
      <dgm:prSet phldrT="[Text]"/>
      <dgm:spPr/>
      <dgm:t>
        <a:bodyPr/>
        <a:lstStyle/>
        <a:p>
          <a:r>
            <a:rPr lang="en-US" dirty="0" smtClean="0"/>
            <a:t>Push to Repository</a:t>
          </a:r>
          <a:endParaRPr lang="en-US" dirty="0"/>
        </a:p>
      </dgm:t>
    </dgm:pt>
    <dgm:pt modelId="{2A636B82-5E2C-41AF-A284-046142A38CE5}" type="parTrans" cxnId="{DF7FE2FF-FA7C-482B-9B4D-0BCD506B4B62}">
      <dgm:prSet/>
      <dgm:spPr/>
      <dgm:t>
        <a:bodyPr/>
        <a:lstStyle/>
        <a:p>
          <a:endParaRPr lang="en-US"/>
        </a:p>
      </dgm:t>
    </dgm:pt>
    <dgm:pt modelId="{C897184F-6ABC-43A1-B3D4-46FC44B910B7}" type="sibTrans" cxnId="{DF7FE2FF-FA7C-482B-9B4D-0BCD506B4B62}">
      <dgm:prSet/>
      <dgm:spPr/>
      <dgm:t>
        <a:bodyPr/>
        <a:lstStyle/>
        <a:p>
          <a:endParaRPr lang="en-US"/>
        </a:p>
      </dgm:t>
    </dgm:pt>
    <dgm:pt modelId="{511D41DC-6034-4278-A927-4A310596E34D}">
      <dgm:prSet phldrT="[Text]"/>
      <dgm:spPr/>
      <dgm:t>
        <a:bodyPr/>
        <a:lstStyle/>
        <a:p>
          <a:r>
            <a:rPr lang="en-US" dirty="0" smtClean="0"/>
            <a:t>Pull from Repository</a:t>
          </a:r>
          <a:endParaRPr lang="en-US" dirty="0"/>
        </a:p>
      </dgm:t>
    </dgm:pt>
    <dgm:pt modelId="{1EA6A0B1-C0CB-4652-AC88-1512446CBB54}" type="parTrans" cxnId="{5A35E7E4-398B-4DFE-B69D-8FA27C1D5AA8}">
      <dgm:prSet/>
      <dgm:spPr/>
      <dgm:t>
        <a:bodyPr/>
        <a:lstStyle/>
        <a:p>
          <a:endParaRPr lang="en-US"/>
        </a:p>
      </dgm:t>
    </dgm:pt>
    <dgm:pt modelId="{5B957CE3-2026-47E4-A336-6A5FF7AFE0D0}" type="sibTrans" cxnId="{5A35E7E4-398B-4DFE-B69D-8FA27C1D5AA8}">
      <dgm:prSet/>
      <dgm:spPr/>
      <dgm:t>
        <a:bodyPr/>
        <a:lstStyle/>
        <a:p>
          <a:endParaRPr lang="en-US"/>
        </a:p>
      </dgm:t>
    </dgm:pt>
    <dgm:pt modelId="{CC60FE70-923D-4EA3-ADBB-7DCDA2700EA8}" type="pres">
      <dgm:prSet presAssocID="{90FA32E7-A22B-4346-9C08-97466099C3AC}" presName="Name0" presStyleCnt="0">
        <dgm:presLayoutVars>
          <dgm:chMax val="11"/>
          <dgm:chPref val="11"/>
          <dgm:dir/>
          <dgm:resizeHandles/>
        </dgm:presLayoutVars>
      </dgm:prSet>
      <dgm:spPr/>
      <dgm:t>
        <a:bodyPr/>
        <a:lstStyle/>
        <a:p>
          <a:endParaRPr lang="en-US"/>
        </a:p>
      </dgm:t>
    </dgm:pt>
    <dgm:pt modelId="{194FCA02-D976-46B6-9125-E51765BD8A2D}" type="pres">
      <dgm:prSet presAssocID="{BCCB26D6-B85D-47DB-8555-32A33351F9EE}" presName="Accent7" presStyleCnt="0"/>
      <dgm:spPr/>
    </dgm:pt>
    <dgm:pt modelId="{E2BEDE35-69FF-4C87-ACA7-10005A6E4F1B}" type="pres">
      <dgm:prSet presAssocID="{BCCB26D6-B85D-47DB-8555-32A33351F9EE}" presName="Accent" presStyleLbl="node1" presStyleIdx="0" presStyleCnt="7"/>
      <dgm:spPr/>
    </dgm:pt>
    <dgm:pt modelId="{00F47306-E3A2-4B5E-B541-E187DC3A46E4}" type="pres">
      <dgm:prSet presAssocID="{BCCB26D6-B85D-47DB-8555-32A33351F9EE}" presName="ParentBackground7" presStyleCnt="0"/>
      <dgm:spPr/>
    </dgm:pt>
    <dgm:pt modelId="{39AD13F2-91D0-485D-904E-556E93D92C45}" type="pres">
      <dgm:prSet presAssocID="{BCCB26D6-B85D-47DB-8555-32A33351F9EE}" presName="ParentBackground" presStyleLbl="fgAcc1" presStyleIdx="0" presStyleCnt="7"/>
      <dgm:spPr/>
      <dgm:t>
        <a:bodyPr/>
        <a:lstStyle/>
        <a:p>
          <a:endParaRPr lang="en-US"/>
        </a:p>
      </dgm:t>
    </dgm:pt>
    <dgm:pt modelId="{1E69398E-46EC-4BAA-B03A-2BBEFCFE3FF3}" type="pres">
      <dgm:prSet presAssocID="{BCCB26D6-B85D-47DB-8555-32A33351F9EE}" presName="Parent7" presStyleLbl="revTx" presStyleIdx="0" presStyleCnt="0">
        <dgm:presLayoutVars>
          <dgm:chMax val="1"/>
          <dgm:chPref val="1"/>
          <dgm:bulletEnabled val="1"/>
        </dgm:presLayoutVars>
      </dgm:prSet>
      <dgm:spPr/>
      <dgm:t>
        <a:bodyPr/>
        <a:lstStyle/>
        <a:p>
          <a:endParaRPr lang="en-US"/>
        </a:p>
      </dgm:t>
    </dgm:pt>
    <dgm:pt modelId="{BD730791-D6CA-4FF2-BBE2-BE6DD8ADF36B}" type="pres">
      <dgm:prSet presAssocID="{511D41DC-6034-4278-A927-4A310596E34D}" presName="Accent6" presStyleCnt="0"/>
      <dgm:spPr/>
    </dgm:pt>
    <dgm:pt modelId="{764404FF-4C68-4079-8710-3ADDFA623C03}" type="pres">
      <dgm:prSet presAssocID="{511D41DC-6034-4278-A927-4A310596E34D}" presName="Accent" presStyleLbl="node1" presStyleIdx="1" presStyleCnt="7"/>
      <dgm:spPr/>
    </dgm:pt>
    <dgm:pt modelId="{584DD831-5A16-43CF-84DA-CD77DB07B8E3}" type="pres">
      <dgm:prSet presAssocID="{511D41DC-6034-4278-A927-4A310596E34D}" presName="ParentBackground6" presStyleCnt="0"/>
      <dgm:spPr/>
    </dgm:pt>
    <dgm:pt modelId="{7F8AA29C-14E9-4925-951E-520992992D83}" type="pres">
      <dgm:prSet presAssocID="{511D41DC-6034-4278-A927-4A310596E34D}" presName="ParentBackground" presStyleLbl="fgAcc1" presStyleIdx="1" presStyleCnt="7"/>
      <dgm:spPr/>
      <dgm:t>
        <a:bodyPr/>
        <a:lstStyle/>
        <a:p>
          <a:endParaRPr lang="en-US"/>
        </a:p>
      </dgm:t>
    </dgm:pt>
    <dgm:pt modelId="{44174567-F05D-427F-9B99-ED94B677B001}" type="pres">
      <dgm:prSet presAssocID="{511D41DC-6034-4278-A927-4A310596E34D}" presName="Parent6" presStyleLbl="revTx" presStyleIdx="0" presStyleCnt="0">
        <dgm:presLayoutVars>
          <dgm:chMax val="1"/>
          <dgm:chPref val="1"/>
          <dgm:bulletEnabled val="1"/>
        </dgm:presLayoutVars>
      </dgm:prSet>
      <dgm:spPr/>
      <dgm:t>
        <a:bodyPr/>
        <a:lstStyle/>
        <a:p>
          <a:endParaRPr lang="en-US"/>
        </a:p>
      </dgm:t>
    </dgm:pt>
    <dgm:pt modelId="{92755581-236C-434E-AE57-7673EFA338DE}" type="pres">
      <dgm:prSet presAssocID="{D8AC66F3-1709-4A1D-98F6-CCD962780787}" presName="Accent5" presStyleCnt="0"/>
      <dgm:spPr/>
    </dgm:pt>
    <dgm:pt modelId="{8F136E2F-9BBC-4567-BC5E-ACEA14522A41}" type="pres">
      <dgm:prSet presAssocID="{D8AC66F3-1709-4A1D-98F6-CCD962780787}" presName="Accent" presStyleLbl="node1" presStyleIdx="2" presStyleCnt="7"/>
      <dgm:spPr/>
    </dgm:pt>
    <dgm:pt modelId="{B1C750AC-3748-4A1B-A4A7-DEBAEA72588A}" type="pres">
      <dgm:prSet presAssocID="{D8AC66F3-1709-4A1D-98F6-CCD962780787}" presName="ParentBackground5" presStyleCnt="0"/>
      <dgm:spPr/>
    </dgm:pt>
    <dgm:pt modelId="{54B868D5-9D9D-4484-93C4-90E3061982C7}" type="pres">
      <dgm:prSet presAssocID="{D8AC66F3-1709-4A1D-98F6-CCD962780787}" presName="ParentBackground" presStyleLbl="fgAcc1" presStyleIdx="2" presStyleCnt="7"/>
      <dgm:spPr/>
      <dgm:t>
        <a:bodyPr/>
        <a:lstStyle/>
        <a:p>
          <a:endParaRPr lang="en-US"/>
        </a:p>
      </dgm:t>
    </dgm:pt>
    <dgm:pt modelId="{1F52EE61-45D4-4C8C-BD02-B71C6CB6553C}" type="pres">
      <dgm:prSet presAssocID="{D8AC66F3-1709-4A1D-98F6-CCD962780787}" presName="Parent5" presStyleLbl="revTx" presStyleIdx="0" presStyleCnt="0">
        <dgm:presLayoutVars>
          <dgm:chMax val="1"/>
          <dgm:chPref val="1"/>
          <dgm:bulletEnabled val="1"/>
        </dgm:presLayoutVars>
      </dgm:prSet>
      <dgm:spPr/>
      <dgm:t>
        <a:bodyPr/>
        <a:lstStyle/>
        <a:p>
          <a:endParaRPr lang="en-US"/>
        </a:p>
      </dgm:t>
    </dgm:pt>
    <dgm:pt modelId="{9FBD3DC7-32E9-4AE5-ADC4-40C395F3AA9B}" type="pres">
      <dgm:prSet presAssocID="{ADF9A2D9-EE7B-4FA2-82A6-898638984ACE}" presName="Accent4" presStyleCnt="0"/>
      <dgm:spPr/>
    </dgm:pt>
    <dgm:pt modelId="{B4278B00-808E-47A8-B85F-4C04E0272FBF}" type="pres">
      <dgm:prSet presAssocID="{ADF9A2D9-EE7B-4FA2-82A6-898638984ACE}" presName="Accent" presStyleLbl="node1" presStyleIdx="3" presStyleCnt="7"/>
      <dgm:spPr/>
    </dgm:pt>
    <dgm:pt modelId="{6A1F1AED-882D-4316-99E4-FDD706242671}" type="pres">
      <dgm:prSet presAssocID="{ADF9A2D9-EE7B-4FA2-82A6-898638984ACE}" presName="ParentBackground4" presStyleCnt="0"/>
      <dgm:spPr/>
    </dgm:pt>
    <dgm:pt modelId="{7D239A0C-1CC3-475C-8DCB-F0448814533F}" type="pres">
      <dgm:prSet presAssocID="{ADF9A2D9-EE7B-4FA2-82A6-898638984ACE}" presName="ParentBackground" presStyleLbl="fgAcc1" presStyleIdx="3" presStyleCnt="7"/>
      <dgm:spPr/>
      <dgm:t>
        <a:bodyPr/>
        <a:lstStyle/>
        <a:p>
          <a:endParaRPr lang="en-US"/>
        </a:p>
      </dgm:t>
    </dgm:pt>
    <dgm:pt modelId="{1FD963BB-6E7D-4436-A11B-BE2180AE98EB}" type="pres">
      <dgm:prSet presAssocID="{ADF9A2D9-EE7B-4FA2-82A6-898638984ACE}" presName="Parent4" presStyleLbl="revTx" presStyleIdx="0" presStyleCnt="0">
        <dgm:presLayoutVars>
          <dgm:chMax val="1"/>
          <dgm:chPref val="1"/>
          <dgm:bulletEnabled val="1"/>
        </dgm:presLayoutVars>
      </dgm:prSet>
      <dgm:spPr/>
      <dgm:t>
        <a:bodyPr/>
        <a:lstStyle/>
        <a:p>
          <a:endParaRPr lang="en-US"/>
        </a:p>
      </dgm:t>
    </dgm:pt>
    <dgm:pt modelId="{0A247840-4428-47AD-89B2-17FDA7CA3257}" type="pres">
      <dgm:prSet presAssocID="{4687EE7A-5F66-4207-86FD-B78AC6B36EB3}" presName="Accent3" presStyleCnt="0"/>
      <dgm:spPr/>
    </dgm:pt>
    <dgm:pt modelId="{A6C8D041-81DA-4DB3-9A03-72F4615BF4C2}" type="pres">
      <dgm:prSet presAssocID="{4687EE7A-5F66-4207-86FD-B78AC6B36EB3}" presName="Accent" presStyleLbl="node1" presStyleIdx="4" presStyleCnt="7"/>
      <dgm:spPr/>
    </dgm:pt>
    <dgm:pt modelId="{653F4D59-F76D-4336-9D64-1FAF985FDFC5}" type="pres">
      <dgm:prSet presAssocID="{4687EE7A-5F66-4207-86FD-B78AC6B36EB3}" presName="ParentBackground3" presStyleCnt="0"/>
      <dgm:spPr/>
    </dgm:pt>
    <dgm:pt modelId="{6D9A307E-5BCA-4E9F-8ED6-008338C2A838}" type="pres">
      <dgm:prSet presAssocID="{4687EE7A-5F66-4207-86FD-B78AC6B36EB3}" presName="ParentBackground" presStyleLbl="fgAcc1" presStyleIdx="4" presStyleCnt="7"/>
      <dgm:spPr/>
      <dgm:t>
        <a:bodyPr/>
        <a:lstStyle/>
        <a:p>
          <a:endParaRPr lang="en-US"/>
        </a:p>
      </dgm:t>
    </dgm:pt>
    <dgm:pt modelId="{B34749DF-F6EC-4159-B1F7-DF7A94B4DA91}" type="pres">
      <dgm:prSet presAssocID="{4687EE7A-5F66-4207-86FD-B78AC6B36EB3}" presName="Parent3" presStyleLbl="revTx" presStyleIdx="0" presStyleCnt="0">
        <dgm:presLayoutVars>
          <dgm:chMax val="1"/>
          <dgm:chPref val="1"/>
          <dgm:bulletEnabled val="1"/>
        </dgm:presLayoutVars>
      </dgm:prSet>
      <dgm:spPr/>
      <dgm:t>
        <a:bodyPr/>
        <a:lstStyle/>
        <a:p>
          <a:endParaRPr lang="en-US"/>
        </a:p>
      </dgm:t>
    </dgm:pt>
    <dgm:pt modelId="{FF3EB078-10DA-43FF-B5F2-4971DB5E6598}" type="pres">
      <dgm:prSet presAssocID="{4DB6AF67-39A0-4FF7-9AAB-2D081C8C8F79}" presName="Accent2" presStyleCnt="0"/>
      <dgm:spPr/>
    </dgm:pt>
    <dgm:pt modelId="{83AE2D58-2855-4377-93D8-A1867661BA6C}" type="pres">
      <dgm:prSet presAssocID="{4DB6AF67-39A0-4FF7-9AAB-2D081C8C8F79}" presName="Accent" presStyleLbl="node1" presStyleIdx="5" presStyleCnt="7"/>
      <dgm:spPr/>
    </dgm:pt>
    <dgm:pt modelId="{55674BA0-B153-4C1E-8722-4917D971BC93}" type="pres">
      <dgm:prSet presAssocID="{4DB6AF67-39A0-4FF7-9AAB-2D081C8C8F79}" presName="ParentBackground2" presStyleCnt="0"/>
      <dgm:spPr/>
    </dgm:pt>
    <dgm:pt modelId="{B5E69766-47A7-4C5A-9FD8-112732220CED}" type="pres">
      <dgm:prSet presAssocID="{4DB6AF67-39A0-4FF7-9AAB-2D081C8C8F79}" presName="ParentBackground" presStyleLbl="fgAcc1" presStyleIdx="5" presStyleCnt="7"/>
      <dgm:spPr/>
      <dgm:t>
        <a:bodyPr/>
        <a:lstStyle/>
        <a:p>
          <a:endParaRPr lang="en-US"/>
        </a:p>
      </dgm:t>
    </dgm:pt>
    <dgm:pt modelId="{91BA94A1-AFD9-4085-9328-50F4FFA4A93D}" type="pres">
      <dgm:prSet presAssocID="{4DB6AF67-39A0-4FF7-9AAB-2D081C8C8F79}" presName="Parent2" presStyleLbl="revTx" presStyleIdx="0" presStyleCnt="0">
        <dgm:presLayoutVars>
          <dgm:chMax val="1"/>
          <dgm:chPref val="1"/>
          <dgm:bulletEnabled val="1"/>
        </dgm:presLayoutVars>
      </dgm:prSet>
      <dgm:spPr/>
      <dgm:t>
        <a:bodyPr/>
        <a:lstStyle/>
        <a:p>
          <a:endParaRPr lang="en-US"/>
        </a:p>
      </dgm:t>
    </dgm:pt>
    <dgm:pt modelId="{A70C784B-6652-47E7-A854-4961762D1B72}" type="pres">
      <dgm:prSet presAssocID="{545E87B5-136B-4494-86E3-45744A858113}" presName="Accent1" presStyleCnt="0"/>
      <dgm:spPr/>
    </dgm:pt>
    <dgm:pt modelId="{3929377A-194F-45EB-8768-E8AAE4AF0007}" type="pres">
      <dgm:prSet presAssocID="{545E87B5-136B-4494-86E3-45744A858113}" presName="Accent" presStyleLbl="node1" presStyleIdx="6" presStyleCnt="7"/>
      <dgm:spPr/>
    </dgm:pt>
    <dgm:pt modelId="{2480BEE4-C0BB-4157-9B6B-FCD4AC5D5472}" type="pres">
      <dgm:prSet presAssocID="{545E87B5-136B-4494-86E3-45744A858113}" presName="ParentBackground1" presStyleCnt="0"/>
      <dgm:spPr/>
    </dgm:pt>
    <dgm:pt modelId="{5C88B440-D8FE-4E56-A003-04C0608D1AC6}" type="pres">
      <dgm:prSet presAssocID="{545E87B5-136B-4494-86E3-45744A858113}" presName="ParentBackground" presStyleLbl="fgAcc1" presStyleIdx="6" presStyleCnt="7"/>
      <dgm:spPr/>
      <dgm:t>
        <a:bodyPr/>
        <a:lstStyle/>
        <a:p>
          <a:endParaRPr lang="en-US"/>
        </a:p>
      </dgm:t>
    </dgm:pt>
    <dgm:pt modelId="{B4E39537-8D90-47F8-BF3E-AF4DD5413265}" type="pres">
      <dgm:prSet presAssocID="{545E87B5-136B-4494-86E3-45744A858113}" presName="Parent1" presStyleLbl="revTx" presStyleIdx="0" presStyleCnt="0">
        <dgm:presLayoutVars>
          <dgm:chMax val="1"/>
          <dgm:chPref val="1"/>
          <dgm:bulletEnabled val="1"/>
        </dgm:presLayoutVars>
      </dgm:prSet>
      <dgm:spPr/>
      <dgm:t>
        <a:bodyPr/>
        <a:lstStyle/>
        <a:p>
          <a:endParaRPr lang="en-US"/>
        </a:p>
      </dgm:t>
    </dgm:pt>
  </dgm:ptLst>
  <dgm:cxnLst>
    <dgm:cxn modelId="{DF7FE2FF-FA7C-482B-9B4D-0BCD506B4B62}" srcId="{90FA32E7-A22B-4346-9C08-97466099C3AC}" destId="{D8AC66F3-1709-4A1D-98F6-CCD962780787}" srcOrd="4" destOrd="0" parTransId="{2A636B82-5E2C-41AF-A284-046142A38CE5}" sibTransId="{C897184F-6ABC-43A1-B3D4-46FC44B910B7}"/>
    <dgm:cxn modelId="{27F8108F-95A0-44CA-B0B8-522223689038}" type="presOf" srcId="{545E87B5-136B-4494-86E3-45744A858113}" destId="{B4E39537-8D90-47F8-BF3E-AF4DD5413265}" srcOrd="1" destOrd="0" presId="urn:microsoft.com/office/officeart/2011/layout/CircleProcess"/>
    <dgm:cxn modelId="{A49F9CCD-0F4A-4404-87DD-7792B26048BD}" srcId="{90FA32E7-A22B-4346-9C08-97466099C3AC}" destId="{ADF9A2D9-EE7B-4FA2-82A6-898638984ACE}" srcOrd="3" destOrd="0" parTransId="{D0D32D01-7995-4378-ABEA-6F10EAF6957E}" sibTransId="{58704195-866D-4BA5-8656-BED8F800CFB6}"/>
    <dgm:cxn modelId="{3CB64955-062A-4950-B9D0-B4ACA81EA648}" type="presOf" srcId="{4DB6AF67-39A0-4FF7-9AAB-2D081C8C8F79}" destId="{91BA94A1-AFD9-4085-9328-50F4FFA4A93D}" srcOrd="1" destOrd="0" presId="urn:microsoft.com/office/officeart/2011/layout/CircleProcess"/>
    <dgm:cxn modelId="{6899994D-82DD-48DD-883C-A074F2513EFC}" type="presOf" srcId="{ADF9A2D9-EE7B-4FA2-82A6-898638984ACE}" destId="{7D239A0C-1CC3-475C-8DCB-F0448814533F}" srcOrd="0" destOrd="0" presId="urn:microsoft.com/office/officeart/2011/layout/CircleProcess"/>
    <dgm:cxn modelId="{169B0A2D-3E68-4288-B162-F49644DEC15C}" type="presOf" srcId="{4DB6AF67-39A0-4FF7-9AAB-2D081C8C8F79}" destId="{B5E69766-47A7-4C5A-9FD8-112732220CED}" srcOrd="0" destOrd="0" presId="urn:microsoft.com/office/officeart/2011/layout/CircleProcess"/>
    <dgm:cxn modelId="{72C074CC-5992-4C82-A58A-5397DF32610F}" srcId="{90FA32E7-A22B-4346-9C08-97466099C3AC}" destId="{4687EE7A-5F66-4207-86FD-B78AC6B36EB3}" srcOrd="2" destOrd="0" parTransId="{A3694DE2-E83C-4A6A-8AA8-245213E3FC50}" sibTransId="{6F850C8C-9F41-4F5F-914C-D21A15E7F8B1}"/>
    <dgm:cxn modelId="{C803DD49-D2DF-4FDD-BC81-C147CFD69AF7}" type="presOf" srcId="{BCCB26D6-B85D-47DB-8555-32A33351F9EE}" destId="{39AD13F2-91D0-485D-904E-556E93D92C45}" srcOrd="0" destOrd="0" presId="urn:microsoft.com/office/officeart/2011/layout/CircleProcess"/>
    <dgm:cxn modelId="{F491A620-1390-4F83-A0BF-ECA6D1060080}" type="presOf" srcId="{D8AC66F3-1709-4A1D-98F6-CCD962780787}" destId="{1F52EE61-45D4-4C8C-BD02-B71C6CB6553C}" srcOrd="1" destOrd="0" presId="urn:microsoft.com/office/officeart/2011/layout/CircleProcess"/>
    <dgm:cxn modelId="{498C01E9-7630-42C0-A36C-ECBD65E7C240}" type="presOf" srcId="{4687EE7A-5F66-4207-86FD-B78AC6B36EB3}" destId="{B34749DF-F6EC-4159-B1F7-DF7A94B4DA91}" srcOrd="1" destOrd="0" presId="urn:microsoft.com/office/officeart/2011/layout/CircleProcess"/>
    <dgm:cxn modelId="{EEC2B293-9B55-4D1E-AB88-87694B092EB0}" srcId="{90FA32E7-A22B-4346-9C08-97466099C3AC}" destId="{BCCB26D6-B85D-47DB-8555-32A33351F9EE}" srcOrd="6" destOrd="0" parTransId="{79849310-9072-44CA-9D47-227D13CD74D8}" sibTransId="{46147A79-E044-462C-B85E-410E5DC70E42}"/>
    <dgm:cxn modelId="{2709D3B1-90B3-4173-B3A7-8427AF80FD8A}" srcId="{90FA32E7-A22B-4346-9C08-97466099C3AC}" destId="{545E87B5-136B-4494-86E3-45744A858113}" srcOrd="0" destOrd="0" parTransId="{8DC20101-1E7A-4C40-A98B-BF00CC707EB4}" sibTransId="{D6049FCB-F0C9-473D-A2EC-345A5ADFA5B9}"/>
    <dgm:cxn modelId="{393500C2-7ED7-4008-9C43-2B6BDCC60806}" type="presOf" srcId="{511D41DC-6034-4278-A927-4A310596E34D}" destId="{7F8AA29C-14E9-4925-951E-520992992D83}" srcOrd="0" destOrd="0" presId="urn:microsoft.com/office/officeart/2011/layout/CircleProcess"/>
    <dgm:cxn modelId="{16159D7A-A482-4410-8906-2C91B62C2CE8}" type="presOf" srcId="{4687EE7A-5F66-4207-86FD-B78AC6B36EB3}" destId="{6D9A307E-5BCA-4E9F-8ED6-008338C2A838}" srcOrd="0" destOrd="0" presId="urn:microsoft.com/office/officeart/2011/layout/CircleProcess"/>
    <dgm:cxn modelId="{FA885369-1F37-4BE0-92FD-0EC903FA6C60}" type="presOf" srcId="{D8AC66F3-1709-4A1D-98F6-CCD962780787}" destId="{54B868D5-9D9D-4484-93C4-90E3061982C7}" srcOrd="0" destOrd="0" presId="urn:microsoft.com/office/officeart/2011/layout/CircleProcess"/>
    <dgm:cxn modelId="{7B1AA9C7-CA40-4B96-9DDF-DC1ACA475FBD}" type="presOf" srcId="{90FA32E7-A22B-4346-9C08-97466099C3AC}" destId="{CC60FE70-923D-4EA3-ADBB-7DCDA2700EA8}" srcOrd="0" destOrd="0" presId="urn:microsoft.com/office/officeart/2011/layout/CircleProcess"/>
    <dgm:cxn modelId="{E7FEDE40-8638-4E1D-B98D-028BD97292E2}" type="presOf" srcId="{BCCB26D6-B85D-47DB-8555-32A33351F9EE}" destId="{1E69398E-46EC-4BAA-B03A-2BBEFCFE3FF3}" srcOrd="1" destOrd="0" presId="urn:microsoft.com/office/officeart/2011/layout/CircleProcess"/>
    <dgm:cxn modelId="{6F6AB42C-EA20-4C5A-A0E1-4A2405601517}" type="presOf" srcId="{ADF9A2D9-EE7B-4FA2-82A6-898638984ACE}" destId="{1FD963BB-6E7D-4436-A11B-BE2180AE98EB}" srcOrd="1" destOrd="0" presId="urn:microsoft.com/office/officeart/2011/layout/CircleProcess"/>
    <dgm:cxn modelId="{44458658-9E9D-4BD2-ADBB-E80A8D85825A}" type="presOf" srcId="{511D41DC-6034-4278-A927-4A310596E34D}" destId="{44174567-F05D-427F-9B99-ED94B677B001}" srcOrd="1" destOrd="0" presId="urn:microsoft.com/office/officeart/2011/layout/CircleProcess"/>
    <dgm:cxn modelId="{5A35E7E4-398B-4DFE-B69D-8FA27C1D5AA8}" srcId="{90FA32E7-A22B-4346-9C08-97466099C3AC}" destId="{511D41DC-6034-4278-A927-4A310596E34D}" srcOrd="5" destOrd="0" parTransId="{1EA6A0B1-C0CB-4652-AC88-1512446CBB54}" sibTransId="{5B957CE3-2026-47E4-A336-6A5FF7AFE0D0}"/>
    <dgm:cxn modelId="{3F27BBB5-6DE9-4AE0-B72E-082EBB6E4BD1}" type="presOf" srcId="{545E87B5-136B-4494-86E3-45744A858113}" destId="{5C88B440-D8FE-4E56-A003-04C0608D1AC6}" srcOrd="0" destOrd="0" presId="urn:microsoft.com/office/officeart/2011/layout/CircleProcess"/>
    <dgm:cxn modelId="{A621BD21-50BC-40A5-95E5-8C8285CAFB17}" srcId="{90FA32E7-A22B-4346-9C08-97466099C3AC}" destId="{4DB6AF67-39A0-4FF7-9AAB-2D081C8C8F79}" srcOrd="1" destOrd="0" parTransId="{9FEAF63E-4989-48AC-8CAC-5D5B7B1E2020}" sibTransId="{19F731B0-83CB-4388-ACD2-8270A2FF128D}"/>
    <dgm:cxn modelId="{762D8A88-F3EE-46B7-A827-40D13AE4117D}" type="presParOf" srcId="{CC60FE70-923D-4EA3-ADBB-7DCDA2700EA8}" destId="{194FCA02-D976-46B6-9125-E51765BD8A2D}" srcOrd="0" destOrd="0" presId="urn:microsoft.com/office/officeart/2011/layout/CircleProcess"/>
    <dgm:cxn modelId="{9BF58334-1790-4C40-B90E-A697088A1F5F}" type="presParOf" srcId="{194FCA02-D976-46B6-9125-E51765BD8A2D}" destId="{E2BEDE35-69FF-4C87-ACA7-10005A6E4F1B}" srcOrd="0" destOrd="0" presId="urn:microsoft.com/office/officeart/2011/layout/CircleProcess"/>
    <dgm:cxn modelId="{E729E138-EDF6-41C7-83E9-3951CA77C5B7}" type="presParOf" srcId="{CC60FE70-923D-4EA3-ADBB-7DCDA2700EA8}" destId="{00F47306-E3A2-4B5E-B541-E187DC3A46E4}" srcOrd="1" destOrd="0" presId="urn:microsoft.com/office/officeart/2011/layout/CircleProcess"/>
    <dgm:cxn modelId="{F0B92FBB-0DD5-4348-A616-A6C5C1149CFC}" type="presParOf" srcId="{00F47306-E3A2-4B5E-B541-E187DC3A46E4}" destId="{39AD13F2-91D0-485D-904E-556E93D92C45}" srcOrd="0" destOrd="0" presId="urn:microsoft.com/office/officeart/2011/layout/CircleProcess"/>
    <dgm:cxn modelId="{8F8D329C-7307-4B52-A5E8-0E207C4C9539}" type="presParOf" srcId="{CC60FE70-923D-4EA3-ADBB-7DCDA2700EA8}" destId="{1E69398E-46EC-4BAA-B03A-2BBEFCFE3FF3}" srcOrd="2" destOrd="0" presId="urn:microsoft.com/office/officeart/2011/layout/CircleProcess"/>
    <dgm:cxn modelId="{0DDB6EBC-37F7-4FEC-AD64-0F4ACD5EEFB2}" type="presParOf" srcId="{CC60FE70-923D-4EA3-ADBB-7DCDA2700EA8}" destId="{BD730791-D6CA-4FF2-BBE2-BE6DD8ADF36B}" srcOrd="3" destOrd="0" presId="urn:microsoft.com/office/officeart/2011/layout/CircleProcess"/>
    <dgm:cxn modelId="{ABBFE198-4935-4510-A833-95EE6540B913}" type="presParOf" srcId="{BD730791-D6CA-4FF2-BBE2-BE6DD8ADF36B}" destId="{764404FF-4C68-4079-8710-3ADDFA623C03}" srcOrd="0" destOrd="0" presId="urn:microsoft.com/office/officeart/2011/layout/CircleProcess"/>
    <dgm:cxn modelId="{E8AFFB8B-B55F-4843-9476-375AB0C5D0B2}" type="presParOf" srcId="{CC60FE70-923D-4EA3-ADBB-7DCDA2700EA8}" destId="{584DD831-5A16-43CF-84DA-CD77DB07B8E3}" srcOrd="4" destOrd="0" presId="urn:microsoft.com/office/officeart/2011/layout/CircleProcess"/>
    <dgm:cxn modelId="{0DCC4DE7-EFE3-4490-B0C9-FEC5D73F757A}" type="presParOf" srcId="{584DD831-5A16-43CF-84DA-CD77DB07B8E3}" destId="{7F8AA29C-14E9-4925-951E-520992992D83}" srcOrd="0" destOrd="0" presId="urn:microsoft.com/office/officeart/2011/layout/CircleProcess"/>
    <dgm:cxn modelId="{74D894D0-9254-479D-8E71-CD2AEF45AC9A}" type="presParOf" srcId="{CC60FE70-923D-4EA3-ADBB-7DCDA2700EA8}" destId="{44174567-F05D-427F-9B99-ED94B677B001}" srcOrd="5" destOrd="0" presId="urn:microsoft.com/office/officeart/2011/layout/CircleProcess"/>
    <dgm:cxn modelId="{3B38A95B-3233-4D8A-8AC8-B8403695B88B}" type="presParOf" srcId="{CC60FE70-923D-4EA3-ADBB-7DCDA2700EA8}" destId="{92755581-236C-434E-AE57-7673EFA338DE}" srcOrd="6" destOrd="0" presId="urn:microsoft.com/office/officeart/2011/layout/CircleProcess"/>
    <dgm:cxn modelId="{C308A3F1-869B-4610-ACA0-4C09E43991CE}" type="presParOf" srcId="{92755581-236C-434E-AE57-7673EFA338DE}" destId="{8F136E2F-9BBC-4567-BC5E-ACEA14522A41}" srcOrd="0" destOrd="0" presId="urn:microsoft.com/office/officeart/2011/layout/CircleProcess"/>
    <dgm:cxn modelId="{6291BEE3-83DD-4D9C-8C6E-3E01033062B4}" type="presParOf" srcId="{CC60FE70-923D-4EA3-ADBB-7DCDA2700EA8}" destId="{B1C750AC-3748-4A1B-A4A7-DEBAEA72588A}" srcOrd="7" destOrd="0" presId="urn:microsoft.com/office/officeart/2011/layout/CircleProcess"/>
    <dgm:cxn modelId="{16B24B1D-4E90-4802-AC9E-68C61A02FE73}" type="presParOf" srcId="{B1C750AC-3748-4A1B-A4A7-DEBAEA72588A}" destId="{54B868D5-9D9D-4484-93C4-90E3061982C7}" srcOrd="0" destOrd="0" presId="urn:microsoft.com/office/officeart/2011/layout/CircleProcess"/>
    <dgm:cxn modelId="{39C0D0C9-FB31-445F-A8F1-5C6C42E74D51}" type="presParOf" srcId="{CC60FE70-923D-4EA3-ADBB-7DCDA2700EA8}" destId="{1F52EE61-45D4-4C8C-BD02-B71C6CB6553C}" srcOrd="8" destOrd="0" presId="urn:microsoft.com/office/officeart/2011/layout/CircleProcess"/>
    <dgm:cxn modelId="{C4457D11-ED13-4F07-BD0A-13BB001267CC}" type="presParOf" srcId="{CC60FE70-923D-4EA3-ADBB-7DCDA2700EA8}" destId="{9FBD3DC7-32E9-4AE5-ADC4-40C395F3AA9B}" srcOrd="9" destOrd="0" presId="urn:microsoft.com/office/officeart/2011/layout/CircleProcess"/>
    <dgm:cxn modelId="{74B8E60C-AF95-4F4D-B54A-A0058CAD3CC2}" type="presParOf" srcId="{9FBD3DC7-32E9-4AE5-ADC4-40C395F3AA9B}" destId="{B4278B00-808E-47A8-B85F-4C04E0272FBF}" srcOrd="0" destOrd="0" presId="urn:microsoft.com/office/officeart/2011/layout/CircleProcess"/>
    <dgm:cxn modelId="{0AA6FB6B-0AA8-4DEB-9C11-69B98CEDC6C9}" type="presParOf" srcId="{CC60FE70-923D-4EA3-ADBB-7DCDA2700EA8}" destId="{6A1F1AED-882D-4316-99E4-FDD706242671}" srcOrd="10" destOrd="0" presId="urn:microsoft.com/office/officeart/2011/layout/CircleProcess"/>
    <dgm:cxn modelId="{BBBC3332-EDEC-4192-B773-A1E4EAC586B0}" type="presParOf" srcId="{6A1F1AED-882D-4316-99E4-FDD706242671}" destId="{7D239A0C-1CC3-475C-8DCB-F0448814533F}" srcOrd="0" destOrd="0" presId="urn:microsoft.com/office/officeart/2011/layout/CircleProcess"/>
    <dgm:cxn modelId="{F27D89D7-3486-4F55-922F-9AD8E09867FD}" type="presParOf" srcId="{CC60FE70-923D-4EA3-ADBB-7DCDA2700EA8}" destId="{1FD963BB-6E7D-4436-A11B-BE2180AE98EB}" srcOrd="11" destOrd="0" presId="urn:microsoft.com/office/officeart/2011/layout/CircleProcess"/>
    <dgm:cxn modelId="{0816F525-8927-4930-AF53-F104279B24A6}" type="presParOf" srcId="{CC60FE70-923D-4EA3-ADBB-7DCDA2700EA8}" destId="{0A247840-4428-47AD-89B2-17FDA7CA3257}" srcOrd="12" destOrd="0" presId="urn:microsoft.com/office/officeart/2011/layout/CircleProcess"/>
    <dgm:cxn modelId="{8F98CE24-3188-45B9-9FE8-1B5316BCAA66}" type="presParOf" srcId="{0A247840-4428-47AD-89B2-17FDA7CA3257}" destId="{A6C8D041-81DA-4DB3-9A03-72F4615BF4C2}" srcOrd="0" destOrd="0" presId="urn:microsoft.com/office/officeart/2011/layout/CircleProcess"/>
    <dgm:cxn modelId="{754814FA-BC3E-48EF-B636-CAB29853577C}" type="presParOf" srcId="{CC60FE70-923D-4EA3-ADBB-7DCDA2700EA8}" destId="{653F4D59-F76D-4336-9D64-1FAF985FDFC5}" srcOrd="13" destOrd="0" presId="urn:microsoft.com/office/officeart/2011/layout/CircleProcess"/>
    <dgm:cxn modelId="{CCAB309B-01E8-4669-A0B5-455B4BA4468C}" type="presParOf" srcId="{653F4D59-F76D-4336-9D64-1FAF985FDFC5}" destId="{6D9A307E-5BCA-4E9F-8ED6-008338C2A838}" srcOrd="0" destOrd="0" presId="urn:microsoft.com/office/officeart/2011/layout/CircleProcess"/>
    <dgm:cxn modelId="{D5EE7BEA-0557-46F4-A13D-09151F2DB4A3}" type="presParOf" srcId="{CC60FE70-923D-4EA3-ADBB-7DCDA2700EA8}" destId="{B34749DF-F6EC-4159-B1F7-DF7A94B4DA91}" srcOrd="14" destOrd="0" presId="urn:microsoft.com/office/officeart/2011/layout/CircleProcess"/>
    <dgm:cxn modelId="{0313BAD7-8F8A-407B-8AD9-0EF4D0A141F7}" type="presParOf" srcId="{CC60FE70-923D-4EA3-ADBB-7DCDA2700EA8}" destId="{FF3EB078-10DA-43FF-B5F2-4971DB5E6598}" srcOrd="15" destOrd="0" presId="urn:microsoft.com/office/officeart/2011/layout/CircleProcess"/>
    <dgm:cxn modelId="{1FB7EE28-AA90-4DBD-BA56-7CA30C604273}" type="presParOf" srcId="{FF3EB078-10DA-43FF-B5F2-4971DB5E6598}" destId="{83AE2D58-2855-4377-93D8-A1867661BA6C}" srcOrd="0" destOrd="0" presId="urn:microsoft.com/office/officeart/2011/layout/CircleProcess"/>
    <dgm:cxn modelId="{C2A9D59B-E1BC-4FE5-86C8-C875A5095640}" type="presParOf" srcId="{CC60FE70-923D-4EA3-ADBB-7DCDA2700EA8}" destId="{55674BA0-B153-4C1E-8722-4917D971BC93}" srcOrd="16" destOrd="0" presId="urn:microsoft.com/office/officeart/2011/layout/CircleProcess"/>
    <dgm:cxn modelId="{99B8FE62-789C-46E1-88E5-A0C4007EC0DE}" type="presParOf" srcId="{55674BA0-B153-4C1E-8722-4917D971BC93}" destId="{B5E69766-47A7-4C5A-9FD8-112732220CED}" srcOrd="0" destOrd="0" presId="urn:microsoft.com/office/officeart/2011/layout/CircleProcess"/>
    <dgm:cxn modelId="{72932443-98F8-43A9-B7CB-57325E2AEE49}" type="presParOf" srcId="{CC60FE70-923D-4EA3-ADBB-7DCDA2700EA8}" destId="{91BA94A1-AFD9-4085-9328-50F4FFA4A93D}" srcOrd="17" destOrd="0" presId="urn:microsoft.com/office/officeart/2011/layout/CircleProcess"/>
    <dgm:cxn modelId="{ABF1FD12-8FDB-4590-AD1F-7A0D9A39C47F}" type="presParOf" srcId="{CC60FE70-923D-4EA3-ADBB-7DCDA2700EA8}" destId="{A70C784B-6652-47E7-A854-4961762D1B72}" srcOrd="18" destOrd="0" presId="urn:microsoft.com/office/officeart/2011/layout/CircleProcess"/>
    <dgm:cxn modelId="{6FC333BA-8D53-4418-B2CE-285475555E84}" type="presParOf" srcId="{A70C784B-6652-47E7-A854-4961762D1B72}" destId="{3929377A-194F-45EB-8768-E8AAE4AF0007}" srcOrd="0" destOrd="0" presId="urn:microsoft.com/office/officeart/2011/layout/CircleProcess"/>
    <dgm:cxn modelId="{764F325B-8D12-414B-A800-90A090EC628B}" type="presParOf" srcId="{CC60FE70-923D-4EA3-ADBB-7DCDA2700EA8}" destId="{2480BEE4-C0BB-4157-9B6B-FCD4AC5D5472}" srcOrd="19" destOrd="0" presId="urn:microsoft.com/office/officeart/2011/layout/CircleProcess"/>
    <dgm:cxn modelId="{75ED8A47-1F8A-47D4-91F5-B7490306F5FD}" type="presParOf" srcId="{2480BEE4-C0BB-4157-9B6B-FCD4AC5D5472}" destId="{5C88B440-D8FE-4E56-A003-04C0608D1AC6}" srcOrd="0" destOrd="0" presId="urn:microsoft.com/office/officeart/2011/layout/CircleProcess"/>
    <dgm:cxn modelId="{81CD779C-059B-447F-96C8-3136C06A4FFB}" type="presParOf" srcId="{CC60FE70-923D-4EA3-ADBB-7DCDA2700EA8}" destId="{B4E39537-8D90-47F8-BF3E-AF4DD5413265}" srcOrd="20"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FA32E7-A22B-4346-9C08-97466099C3AC}"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US"/>
        </a:p>
      </dgm:t>
    </dgm:pt>
    <dgm:pt modelId="{4687EE7A-5F66-4207-86FD-B78AC6B36EB3}">
      <dgm:prSet phldrT="[Text]"/>
      <dgm:spPr/>
      <dgm:t>
        <a:bodyPr/>
        <a:lstStyle/>
        <a:p>
          <a:r>
            <a:rPr lang="en-US" dirty="0" smtClean="0"/>
            <a:t>Create Docker Image</a:t>
          </a:r>
          <a:endParaRPr lang="en-US" dirty="0"/>
        </a:p>
      </dgm:t>
    </dgm:pt>
    <dgm:pt modelId="{A3694DE2-E83C-4A6A-8AA8-245213E3FC50}" type="parTrans" cxnId="{72C074CC-5992-4C82-A58A-5397DF32610F}">
      <dgm:prSet/>
      <dgm:spPr/>
      <dgm:t>
        <a:bodyPr/>
        <a:lstStyle/>
        <a:p>
          <a:endParaRPr lang="en-US"/>
        </a:p>
      </dgm:t>
    </dgm:pt>
    <dgm:pt modelId="{6F850C8C-9F41-4F5F-914C-D21A15E7F8B1}" type="sibTrans" cxnId="{72C074CC-5992-4C82-A58A-5397DF32610F}">
      <dgm:prSet/>
      <dgm:spPr/>
      <dgm:t>
        <a:bodyPr/>
        <a:lstStyle/>
        <a:p>
          <a:endParaRPr lang="en-US"/>
        </a:p>
      </dgm:t>
    </dgm:pt>
    <dgm:pt modelId="{ADF9A2D9-EE7B-4FA2-82A6-898638984ACE}">
      <dgm:prSet phldrT="[Text]"/>
      <dgm:spPr/>
      <dgm:t>
        <a:bodyPr/>
        <a:lstStyle/>
        <a:p>
          <a:r>
            <a:rPr lang="en-US" dirty="0" smtClean="0"/>
            <a:t>Test Image</a:t>
          </a:r>
          <a:endParaRPr lang="en-US" dirty="0"/>
        </a:p>
      </dgm:t>
    </dgm:pt>
    <dgm:pt modelId="{D0D32D01-7995-4378-ABEA-6F10EAF6957E}" type="parTrans" cxnId="{A49F9CCD-0F4A-4404-87DD-7792B26048BD}">
      <dgm:prSet/>
      <dgm:spPr/>
      <dgm:t>
        <a:bodyPr/>
        <a:lstStyle/>
        <a:p>
          <a:endParaRPr lang="en-US"/>
        </a:p>
      </dgm:t>
    </dgm:pt>
    <dgm:pt modelId="{58704195-866D-4BA5-8656-BED8F800CFB6}" type="sibTrans" cxnId="{A49F9CCD-0F4A-4404-87DD-7792B26048BD}">
      <dgm:prSet/>
      <dgm:spPr/>
      <dgm:t>
        <a:bodyPr/>
        <a:lstStyle/>
        <a:p>
          <a:endParaRPr lang="en-US"/>
        </a:p>
      </dgm:t>
    </dgm:pt>
    <dgm:pt modelId="{BCCB26D6-B85D-47DB-8555-32A33351F9EE}">
      <dgm:prSet phldrT="[Text]">
        <dgm:style>
          <a:lnRef idx="2">
            <a:schemeClr val="dk1"/>
          </a:lnRef>
          <a:fillRef idx="1">
            <a:schemeClr val="lt1"/>
          </a:fillRef>
          <a:effectRef idx="0">
            <a:schemeClr val="dk1"/>
          </a:effectRef>
          <a:fontRef idx="minor">
            <a:schemeClr val="dk1"/>
          </a:fontRef>
        </dgm:style>
      </dgm:prSet>
      <dgm:spPr/>
      <dgm:t>
        <a:bodyPr/>
        <a:lstStyle/>
        <a:p>
          <a:r>
            <a:rPr lang="en-US" dirty="0" smtClean="0">
              <a:solidFill>
                <a:schemeClr val="bg2">
                  <a:lumMod val="90000"/>
                </a:schemeClr>
              </a:solidFill>
            </a:rPr>
            <a:t>Deploy Image to Production</a:t>
          </a:r>
          <a:endParaRPr lang="en-US" dirty="0">
            <a:solidFill>
              <a:schemeClr val="bg2">
                <a:lumMod val="90000"/>
              </a:schemeClr>
            </a:solidFill>
          </a:endParaRPr>
        </a:p>
      </dgm:t>
    </dgm:pt>
    <dgm:pt modelId="{79849310-9072-44CA-9D47-227D13CD74D8}" type="parTrans" cxnId="{EEC2B293-9B55-4D1E-AB88-87694B092EB0}">
      <dgm:prSet/>
      <dgm:spPr/>
      <dgm:t>
        <a:bodyPr/>
        <a:lstStyle/>
        <a:p>
          <a:endParaRPr lang="en-US"/>
        </a:p>
      </dgm:t>
    </dgm:pt>
    <dgm:pt modelId="{46147A79-E044-462C-B85E-410E5DC70E42}" type="sibTrans" cxnId="{EEC2B293-9B55-4D1E-AB88-87694B092EB0}">
      <dgm:prSet/>
      <dgm:spPr/>
      <dgm:t>
        <a:bodyPr/>
        <a:lstStyle/>
        <a:p>
          <a:endParaRPr lang="en-US"/>
        </a:p>
      </dgm:t>
    </dgm:pt>
    <dgm:pt modelId="{D8AC66F3-1709-4A1D-98F6-CCD962780787}">
      <dgm:prSet phldrT="[Text]"/>
      <dgm:spPr/>
      <dgm:t>
        <a:bodyPr/>
        <a:lstStyle/>
        <a:p>
          <a:r>
            <a:rPr lang="en-US" dirty="0" smtClean="0">
              <a:solidFill>
                <a:schemeClr val="bg2">
                  <a:lumMod val="90000"/>
                </a:schemeClr>
              </a:solidFill>
            </a:rPr>
            <a:t>Push to Repository</a:t>
          </a:r>
          <a:endParaRPr lang="en-US" dirty="0">
            <a:solidFill>
              <a:schemeClr val="bg2">
                <a:lumMod val="90000"/>
              </a:schemeClr>
            </a:solidFill>
          </a:endParaRPr>
        </a:p>
      </dgm:t>
    </dgm:pt>
    <dgm:pt modelId="{2A636B82-5E2C-41AF-A284-046142A38CE5}" type="parTrans" cxnId="{DF7FE2FF-FA7C-482B-9B4D-0BCD506B4B62}">
      <dgm:prSet/>
      <dgm:spPr/>
      <dgm:t>
        <a:bodyPr/>
        <a:lstStyle/>
        <a:p>
          <a:endParaRPr lang="en-US"/>
        </a:p>
      </dgm:t>
    </dgm:pt>
    <dgm:pt modelId="{C897184F-6ABC-43A1-B3D4-46FC44B910B7}" type="sibTrans" cxnId="{DF7FE2FF-FA7C-482B-9B4D-0BCD506B4B62}">
      <dgm:prSet/>
      <dgm:spPr/>
      <dgm:t>
        <a:bodyPr/>
        <a:lstStyle/>
        <a:p>
          <a:endParaRPr lang="en-US"/>
        </a:p>
      </dgm:t>
    </dgm:pt>
    <dgm:pt modelId="{511D41DC-6034-4278-A927-4A310596E34D}">
      <dgm:prSet phldrT="[Text]"/>
      <dgm:spPr/>
      <dgm:t>
        <a:bodyPr/>
        <a:lstStyle/>
        <a:p>
          <a:r>
            <a:rPr lang="en-US" dirty="0" smtClean="0">
              <a:solidFill>
                <a:schemeClr val="bg2">
                  <a:lumMod val="90000"/>
                </a:schemeClr>
              </a:solidFill>
            </a:rPr>
            <a:t>Pull from Repository</a:t>
          </a:r>
          <a:endParaRPr lang="en-US" dirty="0">
            <a:solidFill>
              <a:schemeClr val="bg2">
                <a:lumMod val="90000"/>
              </a:schemeClr>
            </a:solidFill>
          </a:endParaRPr>
        </a:p>
      </dgm:t>
    </dgm:pt>
    <dgm:pt modelId="{1EA6A0B1-C0CB-4652-AC88-1512446CBB54}" type="parTrans" cxnId="{5A35E7E4-398B-4DFE-B69D-8FA27C1D5AA8}">
      <dgm:prSet/>
      <dgm:spPr/>
      <dgm:t>
        <a:bodyPr/>
        <a:lstStyle/>
        <a:p>
          <a:endParaRPr lang="en-US"/>
        </a:p>
      </dgm:t>
    </dgm:pt>
    <dgm:pt modelId="{5B957CE3-2026-47E4-A336-6A5FF7AFE0D0}" type="sibTrans" cxnId="{5A35E7E4-398B-4DFE-B69D-8FA27C1D5AA8}">
      <dgm:prSet/>
      <dgm:spPr/>
      <dgm:t>
        <a:bodyPr/>
        <a:lstStyle/>
        <a:p>
          <a:endParaRPr lang="en-US"/>
        </a:p>
      </dgm:t>
    </dgm:pt>
    <dgm:pt modelId="{CC60FE70-923D-4EA3-ADBB-7DCDA2700EA8}" type="pres">
      <dgm:prSet presAssocID="{90FA32E7-A22B-4346-9C08-97466099C3AC}" presName="Name0" presStyleCnt="0">
        <dgm:presLayoutVars>
          <dgm:chMax val="11"/>
          <dgm:chPref val="11"/>
          <dgm:dir/>
          <dgm:resizeHandles/>
        </dgm:presLayoutVars>
      </dgm:prSet>
      <dgm:spPr/>
      <dgm:t>
        <a:bodyPr/>
        <a:lstStyle/>
        <a:p>
          <a:endParaRPr lang="en-US"/>
        </a:p>
      </dgm:t>
    </dgm:pt>
    <dgm:pt modelId="{FA70A305-2959-4D93-AAA8-4B94A6B457DE}" type="pres">
      <dgm:prSet presAssocID="{BCCB26D6-B85D-47DB-8555-32A33351F9EE}" presName="Accent5" presStyleCnt="0"/>
      <dgm:spPr/>
    </dgm:pt>
    <dgm:pt modelId="{E2BEDE35-69FF-4C87-ACA7-10005A6E4F1B}" type="pres">
      <dgm:prSet presAssocID="{BCCB26D6-B85D-47DB-8555-32A33351F9EE}" presName="Accent" presStyleLbl="node1" presStyleIdx="0" presStyleCnt="5"/>
      <dgm:spPr/>
    </dgm:pt>
    <dgm:pt modelId="{64EE8C97-5796-4D6E-80C2-7633B70D3CA7}" type="pres">
      <dgm:prSet presAssocID="{BCCB26D6-B85D-47DB-8555-32A33351F9EE}" presName="ParentBackground5" presStyleCnt="0"/>
      <dgm:spPr/>
    </dgm:pt>
    <dgm:pt modelId="{39AD13F2-91D0-485D-904E-556E93D92C45}" type="pres">
      <dgm:prSet presAssocID="{BCCB26D6-B85D-47DB-8555-32A33351F9EE}" presName="ParentBackground" presStyleLbl="fgAcc1" presStyleIdx="0" presStyleCnt="5"/>
      <dgm:spPr/>
      <dgm:t>
        <a:bodyPr/>
        <a:lstStyle/>
        <a:p>
          <a:endParaRPr lang="en-US"/>
        </a:p>
      </dgm:t>
    </dgm:pt>
    <dgm:pt modelId="{4C86FCFC-F216-4415-9BB8-92EA0DD441E7}" type="pres">
      <dgm:prSet presAssocID="{BCCB26D6-B85D-47DB-8555-32A33351F9EE}" presName="Parent5" presStyleLbl="revTx" presStyleIdx="0" presStyleCnt="0">
        <dgm:presLayoutVars>
          <dgm:chMax val="1"/>
          <dgm:chPref val="1"/>
          <dgm:bulletEnabled val="1"/>
        </dgm:presLayoutVars>
      </dgm:prSet>
      <dgm:spPr/>
      <dgm:t>
        <a:bodyPr/>
        <a:lstStyle/>
        <a:p>
          <a:endParaRPr lang="en-US"/>
        </a:p>
      </dgm:t>
    </dgm:pt>
    <dgm:pt modelId="{CEF5709E-EB09-4D1B-B844-D72EAD22443C}" type="pres">
      <dgm:prSet presAssocID="{511D41DC-6034-4278-A927-4A310596E34D}" presName="Accent4" presStyleCnt="0"/>
      <dgm:spPr/>
    </dgm:pt>
    <dgm:pt modelId="{764404FF-4C68-4079-8710-3ADDFA623C03}" type="pres">
      <dgm:prSet presAssocID="{511D41DC-6034-4278-A927-4A310596E34D}" presName="Accent" presStyleLbl="node1" presStyleIdx="1" presStyleCnt="5">
        <dgm:style>
          <a:lnRef idx="1">
            <a:schemeClr val="accent3"/>
          </a:lnRef>
          <a:fillRef idx="2">
            <a:schemeClr val="accent3"/>
          </a:fillRef>
          <a:effectRef idx="1">
            <a:schemeClr val="accent3"/>
          </a:effectRef>
          <a:fontRef idx="minor">
            <a:schemeClr val="dk1"/>
          </a:fontRef>
        </dgm:style>
      </dgm:prSet>
      <dgm:spPr/>
    </dgm:pt>
    <dgm:pt modelId="{EBF7C8D0-72EF-4334-B1D6-668313FE3876}" type="pres">
      <dgm:prSet presAssocID="{511D41DC-6034-4278-A927-4A310596E34D}" presName="ParentBackground4" presStyleCnt="0"/>
      <dgm:spPr/>
    </dgm:pt>
    <dgm:pt modelId="{7F8AA29C-14E9-4925-951E-520992992D83}" type="pres">
      <dgm:prSet presAssocID="{511D41DC-6034-4278-A927-4A310596E34D}" presName="ParentBackground" presStyleLbl="fgAcc1" presStyleIdx="1" presStyleCnt="5"/>
      <dgm:spPr/>
      <dgm:t>
        <a:bodyPr/>
        <a:lstStyle/>
        <a:p>
          <a:endParaRPr lang="en-US"/>
        </a:p>
      </dgm:t>
    </dgm:pt>
    <dgm:pt modelId="{CAD0E904-BCA0-49DD-B3F4-A2E079FC4686}" type="pres">
      <dgm:prSet presAssocID="{511D41DC-6034-4278-A927-4A310596E34D}" presName="Parent4" presStyleLbl="revTx" presStyleIdx="0" presStyleCnt="0">
        <dgm:presLayoutVars>
          <dgm:chMax val="1"/>
          <dgm:chPref val="1"/>
          <dgm:bulletEnabled val="1"/>
        </dgm:presLayoutVars>
      </dgm:prSet>
      <dgm:spPr/>
      <dgm:t>
        <a:bodyPr/>
        <a:lstStyle/>
        <a:p>
          <a:endParaRPr lang="en-US"/>
        </a:p>
      </dgm:t>
    </dgm:pt>
    <dgm:pt modelId="{A66A7F24-35D6-4C63-8369-5817DEEF349D}" type="pres">
      <dgm:prSet presAssocID="{D8AC66F3-1709-4A1D-98F6-CCD962780787}" presName="Accent3" presStyleCnt="0"/>
      <dgm:spPr/>
    </dgm:pt>
    <dgm:pt modelId="{8F136E2F-9BBC-4567-BC5E-ACEA14522A41}" type="pres">
      <dgm:prSet presAssocID="{D8AC66F3-1709-4A1D-98F6-CCD962780787}" presName="Accent" presStyleLbl="node1" presStyleIdx="2" presStyleCnt="5">
        <dgm:style>
          <a:lnRef idx="1">
            <a:schemeClr val="accent3"/>
          </a:lnRef>
          <a:fillRef idx="2">
            <a:schemeClr val="accent3"/>
          </a:fillRef>
          <a:effectRef idx="1">
            <a:schemeClr val="accent3"/>
          </a:effectRef>
          <a:fontRef idx="minor">
            <a:schemeClr val="dk1"/>
          </a:fontRef>
        </dgm:style>
      </dgm:prSet>
      <dgm:spPr/>
    </dgm:pt>
    <dgm:pt modelId="{5E20B432-5539-4C4E-AC9A-502D298CD837}" type="pres">
      <dgm:prSet presAssocID="{D8AC66F3-1709-4A1D-98F6-CCD962780787}" presName="ParentBackground3" presStyleCnt="0"/>
      <dgm:spPr/>
    </dgm:pt>
    <dgm:pt modelId="{54B868D5-9D9D-4484-93C4-90E3061982C7}" type="pres">
      <dgm:prSet presAssocID="{D8AC66F3-1709-4A1D-98F6-CCD962780787}" presName="ParentBackground" presStyleLbl="fgAcc1" presStyleIdx="2" presStyleCnt="5"/>
      <dgm:spPr/>
      <dgm:t>
        <a:bodyPr/>
        <a:lstStyle/>
        <a:p>
          <a:endParaRPr lang="en-US"/>
        </a:p>
      </dgm:t>
    </dgm:pt>
    <dgm:pt modelId="{7C207E1F-047F-4445-8A6F-11582CBB6B0A}" type="pres">
      <dgm:prSet presAssocID="{D8AC66F3-1709-4A1D-98F6-CCD962780787}" presName="Parent3" presStyleLbl="revTx" presStyleIdx="0" presStyleCnt="0">
        <dgm:presLayoutVars>
          <dgm:chMax val="1"/>
          <dgm:chPref val="1"/>
          <dgm:bulletEnabled val="1"/>
        </dgm:presLayoutVars>
      </dgm:prSet>
      <dgm:spPr/>
      <dgm:t>
        <a:bodyPr/>
        <a:lstStyle/>
        <a:p>
          <a:endParaRPr lang="en-US"/>
        </a:p>
      </dgm:t>
    </dgm:pt>
    <dgm:pt modelId="{F14E46B4-3A4F-4FF4-8EF9-8FFD3E70B120}" type="pres">
      <dgm:prSet presAssocID="{ADF9A2D9-EE7B-4FA2-82A6-898638984ACE}" presName="Accent2" presStyleCnt="0"/>
      <dgm:spPr/>
    </dgm:pt>
    <dgm:pt modelId="{B4278B00-808E-47A8-B85F-4C04E0272FBF}" type="pres">
      <dgm:prSet presAssocID="{ADF9A2D9-EE7B-4FA2-82A6-898638984ACE}" presName="Accent" presStyleLbl="node1" presStyleIdx="3" presStyleCnt="5"/>
      <dgm:spPr/>
    </dgm:pt>
    <dgm:pt modelId="{2DCB59DC-92BD-4E7A-947D-F6AFA76A97DE}" type="pres">
      <dgm:prSet presAssocID="{ADF9A2D9-EE7B-4FA2-82A6-898638984ACE}" presName="ParentBackground2" presStyleCnt="0"/>
      <dgm:spPr/>
    </dgm:pt>
    <dgm:pt modelId="{7D239A0C-1CC3-475C-8DCB-F0448814533F}" type="pres">
      <dgm:prSet presAssocID="{ADF9A2D9-EE7B-4FA2-82A6-898638984ACE}" presName="ParentBackground" presStyleLbl="fgAcc1" presStyleIdx="3" presStyleCnt="5"/>
      <dgm:spPr/>
      <dgm:t>
        <a:bodyPr/>
        <a:lstStyle/>
        <a:p>
          <a:endParaRPr lang="en-US"/>
        </a:p>
      </dgm:t>
    </dgm:pt>
    <dgm:pt modelId="{DF6B65E3-909C-4C94-93AE-EF640F765874}" type="pres">
      <dgm:prSet presAssocID="{ADF9A2D9-EE7B-4FA2-82A6-898638984ACE}" presName="Parent2" presStyleLbl="revTx" presStyleIdx="0" presStyleCnt="0">
        <dgm:presLayoutVars>
          <dgm:chMax val="1"/>
          <dgm:chPref val="1"/>
          <dgm:bulletEnabled val="1"/>
        </dgm:presLayoutVars>
      </dgm:prSet>
      <dgm:spPr/>
      <dgm:t>
        <a:bodyPr/>
        <a:lstStyle/>
        <a:p>
          <a:endParaRPr lang="en-US"/>
        </a:p>
      </dgm:t>
    </dgm:pt>
    <dgm:pt modelId="{C3936C54-14AD-4C95-86A4-314AB00900AD}" type="pres">
      <dgm:prSet presAssocID="{4687EE7A-5F66-4207-86FD-B78AC6B36EB3}" presName="Accent1" presStyleCnt="0"/>
      <dgm:spPr/>
    </dgm:pt>
    <dgm:pt modelId="{A6C8D041-81DA-4DB3-9A03-72F4615BF4C2}" type="pres">
      <dgm:prSet presAssocID="{4687EE7A-5F66-4207-86FD-B78AC6B36EB3}" presName="Accent" presStyleLbl="node1" presStyleIdx="4" presStyleCnt="5"/>
      <dgm:spPr/>
    </dgm:pt>
    <dgm:pt modelId="{F2FD04DD-20B2-4563-8DC0-A1FB3E1D4924}" type="pres">
      <dgm:prSet presAssocID="{4687EE7A-5F66-4207-86FD-B78AC6B36EB3}" presName="ParentBackground1" presStyleCnt="0"/>
      <dgm:spPr/>
    </dgm:pt>
    <dgm:pt modelId="{6D9A307E-5BCA-4E9F-8ED6-008338C2A838}" type="pres">
      <dgm:prSet presAssocID="{4687EE7A-5F66-4207-86FD-B78AC6B36EB3}" presName="ParentBackground" presStyleLbl="fgAcc1" presStyleIdx="4" presStyleCnt="5"/>
      <dgm:spPr/>
      <dgm:t>
        <a:bodyPr/>
        <a:lstStyle/>
        <a:p>
          <a:endParaRPr lang="en-US"/>
        </a:p>
      </dgm:t>
    </dgm:pt>
    <dgm:pt modelId="{66C6A92D-843B-423D-B6D9-2D6B0559B8FD}" type="pres">
      <dgm:prSet presAssocID="{4687EE7A-5F66-4207-86FD-B78AC6B36EB3}" presName="Parent1" presStyleLbl="revTx" presStyleIdx="0" presStyleCnt="0">
        <dgm:presLayoutVars>
          <dgm:chMax val="1"/>
          <dgm:chPref val="1"/>
          <dgm:bulletEnabled val="1"/>
        </dgm:presLayoutVars>
      </dgm:prSet>
      <dgm:spPr/>
      <dgm:t>
        <a:bodyPr/>
        <a:lstStyle/>
        <a:p>
          <a:endParaRPr lang="en-US"/>
        </a:p>
      </dgm:t>
    </dgm:pt>
  </dgm:ptLst>
  <dgm:cxnLst>
    <dgm:cxn modelId="{DF7FE2FF-FA7C-482B-9B4D-0BCD506B4B62}" srcId="{90FA32E7-A22B-4346-9C08-97466099C3AC}" destId="{D8AC66F3-1709-4A1D-98F6-CCD962780787}" srcOrd="2" destOrd="0" parTransId="{2A636B82-5E2C-41AF-A284-046142A38CE5}" sibTransId="{C897184F-6ABC-43A1-B3D4-46FC44B910B7}"/>
    <dgm:cxn modelId="{FB2160AE-E9C3-4E24-86F2-2827AAD96250}" type="presOf" srcId="{4687EE7A-5F66-4207-86FD-B78AC6B36EB3}" destId="{6D9A307E-5BCA-4E9F-8ED6-008338C2A838}" srcOrd="0" destOrd="0" presId="urn:microsoft.com/office/officeart/2011/layout/CircleProcess"/>
    <dgm:cxn modelId="{A49F9CCD-0F4A-4404-87DD-7792B26048BD}" srcId="{90FA32E7-A22B-4346-9C08-97466099C3AC}" destId="{ADF9A2D9-EE7B-4FA2-82A6-898638984ACE}" srcOrd="1" destOrd="0" parTransId="{D0D32D01-7995-4378-ABEA-6F10EAF6957E}" sibTransId="{58704195-866D-4BA5-8656-BED8F800CFB6}"/>
    <dgm:cxn modelId="{F2B6D888-B52F-478E-A54D-3452A8A4342B}" type="presOf" srcId="{4687EE7A-5F66-4207-86FD-B78AC6B36EB3}" destId="{66C6A92D-843B-423D-B6D9-2D6B0559B8FD}" srcOrd="1" destOrd="0" presId="urn:microsoft.com/office/officeart/2011/layout/CircleProcess"/>
    <dgm:cxn modelId="{D7555D7D-AF25-4014-B0BC-680D56249DA7}" type="presOf" srcId="{ADF9A2D9-EE7B-4FA2-82A6-898638984ACE}" destId="{DF6B65E3-909C-4C94-93AE-EF640F765874}" srcOrd="1" destOrd="0" presId="urn:microsoft.com/office/officeart/2011/layout/CircleProcess"/>
    <dgm:cxn modelId="{72C074CC-5992-4C82-A58A-5397DF32610F}" srcId="{90FA32E7-A22B-4346-9C08-97466099C3AC}" destId="{4687EE7A-5F66-4207-86FD-B78AC6B36EB3}" srcOrd="0" destOrd="0" parTransId="{A3694DE2-E83C-4A6A-8AA8-245213E3FC50}" sibTransId="{6F850C8C-9F41-4F5F-914C-D21A15E7F8B1}"/>
    <dgm:cxn modelId="{630F0C2C-F47B-4075-A5C3-F26CCA9286E7}" type="presOf" srcId="{BCCB26D6-B85D-47DB-8555-32A33351F9EE}" destId="{39AD13F2-91D0-485D-904E-556E93D92C45}" srcOrd="0" destOrd="0" presId="urn:microsoft.com/office/officeart/2011/layout/CircleProcess"/>
    <dgm:cxn modelId="{E1375D43-BC65-495D-9515-3AAF3F6D887F}" type="presOf" srcId="{BCCB26D6-B85D-47DB-8555-32A33351F9EE}" destId="{4C86FCFC-F216-4415-9BB8-92EA0DD441E7}" srcOrd="1" destOrd="0" presId="urn:microsoft.com/office/officeart/2011/layout/CircleProcess"/>
    <dgm:cxn modelId="{EEC2B293-9B55-4D1E-AB88-87694B092EB0}" srcId="{90FA32E7-A22B-4346-9C08-97466099C3AC}" destId="{BCCB26D6-B85D-47DB-8555-32A33351F9EE}" srcOrd="4" destOrd="0" parTransId="{79849310-9072-44CA-9D47-227D13CD74D8}" sibTransId="{46147A79-E044-462C-B85E-410E5DC70E42}"/>
    <dgm:cxn modelId="{6BDBD3DE-E805-478B-9756-CD4273BA5D44}" type="presOf" srcId="{D8AC66F3-1709-4A1D-98F6-CCD962780787}" destId="{7C207E1F-047F-4445-8A6F-11582CBB6B0A}" srcOrd="1" destOrd="0" presId="urn:microsoft.com/office/officeart/2011/layout/CircleProcess"/>
    <dgm:cxn modelId="{438270FC-2DAE-4034-B4A6-8F4958031476}" type="presOf" srcId="{ADF9A2D9-EE7B-4FA2-82A6-898638984ACE}" destId="{7D239A0C-1CC3-475C-8DCB-F0448814533F}" srcOrd="0" destOrd="0" presId="urn:microsoft.com/office/officeart/2011/layout/CircleProcess"/>
    <dgm:cxn modelId="{7B1AA9C7-CA40-4B96-9DDF-DC1ACA475FBD}" type="presOf" srcId="{90FA32E7-A22B-4346-9C08-97466099C3AC}" destId="{CC60FE70-923D-4EA3-ADBB-7DCDA2700EA8}" srcOrd="0" destOrd="0" presId="urn:microsoft.com/office/officeart/2011/layout/CircleProcess"/>
    <dgm:cxn modelId="{D33EDCFE-C983-409F-9A32-C8EED00CFE5F}" type="presOf" srcId="{511D41DC-6034-4278-A927-4A310596E34D}" destId="{CAD0E904-BCA0-49DD-B3F4-A2E079FC4686}" srcOrd="1" destOrd="0" presId="urn:microsoft.com/office/officeart/2011/layout/CircleProcess"/>
    <dgm:cxn modelId="{5A35E7E4-398B-4DFE-B69D-8FA27C1D5AA8}" srcId="{90FA32E7-A22B-4346-9C08-97466099C3AC}" destId="{511D41DC-6034-4278-A927-4A310596E34D}" srcOrd="3" destOrd="0" parTransId="{1EA6A0B1-C0CB-4652-AC88-1512446CBB54}" sibTransId="{5B957CE3-2026-47E4-A336-6A5FF7AFE0D0}"/>
    <dgm:cxn modelId="{0A8A8709-B1AE-4DAD-89E0-C8D1270EC840}" type="presOf" srcId="{D8AC66F3-1709-4A1D-98F6-CCD962780787}" destId="{54B868D5-9D9D-4484-93C4-90E3061982C7}" srcOrd="0" destOrd="0" presId="urn:microsoft.com/office/officeart/2011/layout/CircleProcess"/>
    <dgm:cxn modelId="{86020C4F-EAC1-4930-98FC-130919C3601C}" type="presOf" srcId="{511D41DC-6034-4278-A927-4A310596E34D}" destId="{7F8AA29C-14E9-4925-951E-520992992D83}" srcOrd="0" destOrd="0" presId="urn:microsoft.com/office/officeart/2011/layout/CircleProcess"/>
    <dgm:cxn modelId="{D838BC77-2A12-4690-AFDF-9EF12CFD3340}" type="presParOf" srcId="{CC60FE70-923D-4EA3-ADBB-7DCDA2700EA8}" destId="{FA70A305-2959-4D93-AAA8-4B94A6B457DE}" srcOrd="0" destOrd="0" presId="urn:microsoft.com/office/officeart/2011/layout/CircleProcess"/>
    <dgm:cxn modelId="{3843C283-6A0C-4644-97DD-BA12973EC544}" type="presParOf" srcId="{FA70A305-2959-4D93-AAA8-4B94A6B457DE}" destId="{E2BEDE35-69FF-4C87-ACA7-10005A6E4F1B}" srcOrd="0" destOrd="0" presId="urn:microsoft.com/office/officeart/2011/layout/CircleProcess"/>
    <dgm:cxn modelId="{BD937266-1ECD-43DF-B258-CB379830D144}" type="presParOf" srcId="{CC60FE70-923D-4EA3-ADBB-7DCDA2700EA8}" destId="{64EE8C97-5796-4D6E-80C2-7633B70D3CA7}" srcOrd="1" destOrd="0" presId="urn:microsoft.com/office/officeart/2011/layout/CircleProcess"/>
    <dgm:cxn modelId="{03BAE633-6471-4940-96BC-AD34C44B21AE}" type="presParOf" srcId="{64EE8C97-5796-4D6E-80C2-7633B70D3CA7}" destId="{39AD13F2-91D0-485D-904E-556E93D92C45}" srcOrd="0" destOrd="0" presId="urn:microsoft.com/office/officeart/2011/layout/CircleProcess"/>
    <dgm:cxn modelId="{7A2837E8-5F25-4612-B478-B57ECC88FC05}" type="presParOf" srcId="{CC60FE70-923D-4EA3-ADBB-7DCDA2700EA8}" destId="{4C86FCFC-F216-4415-9BB8-92EA0DD441E7}" srcOrd="2" destOrd="0" presId="urn:microsoft.com/office/officeart/2011/layout/CircleProcess"/>
    <dgm:cxn modelId="{7A941F16-95F0-49E5-AFB3-BA927D406E50}" type="presParOf" srcId="{CC60FE70-923D-4EA3-ADBB-7DCDA2700EA8}" destId="{CEF5709E-EB09-4D1B-B844-D72EAD22443C}" srcOrd="3" destOrd="0" presId="urn:microsoft.com/office/officeart/2011/layout/CircleProcess"/>
    <dgm:cxn modelId="{5CC40CB7-2894-4917-B9F2-3BEF4508C654}" type="presParOf" srcId="{CEF5709E-EB09-4D1B-B844-D72EAD22443C}" destId="{764404FF-4C68-4079-8710-3ADDFA623C03}" srcOrd="0" destOrd="0" presId="urn:microsoft.com/office/officeart/2011/layout/CircleProcess"/>
    <dgm:cxn modelId="{E2AADA1F-0E64-4917-8BF0-BE749E3F8C62}" type="presParOf" srcId="{CC60FE70-923D-4EA3-ADBB-7DCDA2700EA8}" destId="{EBF7C8D0-72EF-4334-B1D6-668313FE3876}" srcOrd="4" destOrd="0" presId="urn:microsoft.com/office/officeart/2011/layout/CircleProcess"/>
    <dgm:cxn modelId="{5477D43C-0444-464B-BB62-07412806AC9C}" type="presParOf" srcId="{EBF7C8D0-72EF-4334-B1D6-668313FE3876}" destId="{7F8AA29C-14E9-4925-951E-520992992D83}" srcOrd="0" destOrd="0" presId="urn:microsoft.com/office/officeart/2011/layout/CircleProcess"/>
    <dgm:cxn modelId="{B3D44CF5-811A-4FD6-834A-8494E58765D9}" type="presParOf" srcId="{CC60FE70-923D-4EA3-ADBB-7DCDA2700EA8}" destId="{CAD0E904-BCA0-49DD-B3F4-A2E079FC4686}" srcOrd="5" destOrd="0" presId="urn:microsoft.com/office/officeart/2011/layout/CircleProcess"/>
    <dgm:cxn modelId="{6ED15A81-CCDA-41A6-A827-8F8E5E0E7025}" type="presParOf" srcId="{CC60FE70-923D-4EA3-ADBB-7DCDA2700EA8}" destId="{A66A7F24-35D6-4C63-8369-5817DEEF349D}" srcOrd="6" destOrd="0" presId="urn:microsoft.com/office/officeart/2011/layout/CircleProcess"/>
    <dgm:cxn modelId="{6608AACB-811D-45A4-93F3-9B7DF13745E7}" type="presParOf" srcId="{A66A7F24-35D6-4C63-8369-5817DEEF349D}" destId="{8F136E2F-9BBC-4567-BC5E-ACEA14522A41}" srcOrd="0" destOrd="0" presId="urn:microsoft.com/office/officeart/2011/layout/CircleProcess"/>
    <dgm:cxn modelId="{758FE702-184B-4F5C-A606-F62F1BB97F29}" type="presParOf" srcId="{CC60FE70-923D-4EA3-ADBB-7DCDA2700EA8}" destId="{5E20B432-5539-4C4E-AC9A-502D298CD837}" srcOrd="7" destOrd="0" presId="urn:microsoft.com/office/officeart/2011/layout/CircleProcess"/>
    <dgm:cxn modelId="{050AAADF-F85C-43AB-B8D5-617186D7F8B3}" type="presParOf" srcId="{5E20B432-5539-4C4E-AC9A-502D298CD837}" destId="{54B868D5-9D9D-4484-93C4-90E3061982C7}" srcOrd="0" destOrd="0" presId="urn:microsoft.com/office/officeart/2011/layout/CircleProcess"/>
    <dgm:cxn modelId="{F64026F8-0E09-4854-BE3A-DEEFA21AF3FE}" type="presParOf" srcId="{CC60FE70-923D-4EA3-ADBB-7DCDA2700EA8}" destId="{7C207E1F-047F-4445-8A6F-11582CBB6B0A}" srcOrd="8" destOrd="0" presId="urn:microsoft.com/office/officeart/2011/layout/CircleProcess"/>
    <dgm:cxn modelId="{079A9687-8745-4EAD-9071-3F9A5FEF55A4}" type="presParOf" srcId="{CC60FE70-923D-4EA3-ADBB-7DCDA2700EA8}" destId="{F14E46B4-3A4F-4FF4-8EF9-8FFD3E70B120}" srcOrd="9" destOrd="0" presId="urn:microsoft.com/office/officeart/2011/layout/CircleProcess"/>
    <dgm:cxn modelId="{5158830D-391C-4604-89FC-BDFEC23D4212}" type="presParOf" srcId="{F14E46B4-3A4F-4FF4-8EF9-8FFD3E70B120}" destId="{B4278B00-808E-47A8-B85F-4C04E0272FBF}" srcOrd="0" destOrd="0" presId="urn:microsoft.com/office/officeart/2011/layout/CircleProcess"/>
    <dgm:cxn modelId="{5958A252-5463-4E27-8CEB-18EF885FECB9}" type="presParOf" srcId="{CC60FE70-923D-4EA3-ADBB-7DCDA2700EA8}" destId="{2DCB59DC-92BD-4E7A-947D-F6AFA76A97DE}" srcOrd="10" destOrd="0" presId="urn:microsoft.com/office/officeart/2011/layout/CircleProcess"/>
    <dgm:cxn modelId="{3FE46081-5293-477E-AC24-46C35C27CE73}" type="presParOf" srcId="{2DCB59DC-92BD-4E7A-947D-F6AFA76A97DE}" destId="{7D239A0C-1CC3-475C-8DCB-F0448814533F}" srcOrd="0" destOrd="0" presId="urn:microsoft.com/office/officeart/2011/layout/CircleProcess"/>
    <dgm:cxn modelId="{3B8DC8EA-8963-4FFE-9DF2-6EDC9B3A4DAE}" type="presParOf" srcId="{CC60FE70-923D-4EA3-ADBB-7DCDA2700EA8}" destId="{DF6B65E3-909C-4C94-93AE-EF640F765874}" srcOrd="11" destOrd="0" presId="urn:microsoft.com/office/officeart/2011/layout/CircleProcess"/>
    <dgm:cxn modelId="{B3CBB2BF-5526-4637-AAE8-52A09B38BF8F}" type="presParOf" srcId="{CC60FE70-923D-4EA3-ADBB-7DCDA2700EA8}" destId="{C3936C54-14AD-4C95-86A4-314AB00900AD}" srcOrd="12" destOrd="0" presId="urn:microsoft.com/office/officeart/2011/layout/CircleProcess"/>
    <dgm:cxn modelId="{BC856466-70EE-447D-B0DE-148F91C7CAE5}" type="presParOf" srcId="{C3936C54-14AD-4C95-86A4-314AB00900AD}" destId="{A6C8D041-81DA-4DB3-9A03-72F4615BF4C2}" srcOrd="0" destOrd="0" presId="urn:microsoft.com/office/officeart/2011/layout/CircleProcess"/>
    <dgm:cxn modelId="{E97625FC-B302-4590-92AC-B87C3D5ED3FE}" type="presParOf" srcId="{CC60FE70-923D-4EA3-ADBB-7DCDA2700EA8}" destId="{F2FD04DD-20B2-4563-8DC0-A1FB3E1D4924}" srcOrd="13" destOrd="0" presId="urn:microsoft.com/office/officeart/2011/layout/CircleProcess"/>
    <dgm:cxn modelId="{9FD56986-A7A1-41A0-BE70-ECC56DB4E05D}" type="presParOf" srcId="{F2FD04DD-20B2-4563-8DC0-A1FB3E1D4924}" destId="{6D9A307E-5BCA-4E9F-8ED6-008338C2A838}" srcOrd="0" destOrd="0" presId="urn:microsoft.com/office/officeart/2011/layout/CircleProcess"/>
    <dgm:cxn modelId="{50F31792-F13E-4C8A-8A16-BAF55B01F8BB}" type="presParOf" srcId="{CC60FE70-923D-4EA3-ADBB-7DCDA2700EA8}" destId="{66C6A92D-843B-423D-B6D9-2D6B0559B8FD}" srcOrd="14"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FA32E7-A22B-4346-9C08-97466099C3AC}"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US"/>
        </a:p>
      </dgm:t>
    </dgm:pt>
    <dgm:pt modelId="{4687EE7A-5F66-4207-86FD-B78AC6B36EB3}">
      <dgm:prSet phldrT="[Text]"/>
      <dgm:spPr/>
      <dgm:t>
        <a:bodyPr/>
        <a:lstStyle/>
        <a:p>
          <a:r>
            <a:rPr lang="en-US" dirty="0" smtClean="0"/>
            <a:t>Create Docker Image</a:t>
          </a:r>
          <a:endParaRPr lang="en-US" dirty="0"/>
        </a:p>
      </dgm:t>
    </dgm:pt>
    <dgm:pt modelId="{A3694DE2-E83C-4A6A-8AA8-245213E3FC50}" type="parTrans" cxnId="{72C074CC-5992-4C82-A58A-5397DF32610F}">
      <dgm:prSet/>
      <dgm:spPr/>
      <dgm:t>
        <a:bodyPr/>
        <a:lstStyle/>
        <a:p>
          <a:endParaRPr lang="en-US"/>
        </a:p>
      </dgm:t>
    </dgm:pt>
    <dgm:pt modelId="{6F850C8C-9F41-4F5F-914C-D21A15E7F8B1}" type="sibTrans" cxnId="{72C074CC-5992-4C82-A58A-5397DF32610F}">
      <dgm:prSet/>
      <dgm:spPr/>
      <dgm:t>
        <a:bodyPr/>
        <a:lstStyle/>
        <a:p>
          <a:endParaRPr lang="en-US"/>
        </a:p>
      </dgm:t>
    </dgm:pt>
    <dgm:pt modelId="{ADF9A2D9-EE7B-4FA2-82A6-898638984ACE}">
      <dgm:prSet phldrT="[Text]"/>
      <dgm:spPr/>
      <dgm:t>
        <a:bodyPr/>
        <a:lstStyle/>
        <a:p>
          <a:r>
            <a:rPr lang="en-US" dirty="0" smtClean="0"/>
            <a:t>Test Image</a:t>
          </a:r>
          <a:endParaRPr lang="en-US" dirty="0"/>
        </a:p>
      </dgm:t>
    </dgm:pt>
    <dgm:pt modelId="{D0D32D01-7995-4378-ABEA-6F10EAF6957E}" type="parTrans" cxnId="{A49F9CCD-0F4A-4404-87DD-7792B26048BD}">
      <dgm:prSet/>
      <dgm:spPr/>
      <dgm:t>
        <a:bodyPr/>
        <a:lstStyle/>
        <a:p>
          <a:endParaRPr lang="en-US"/>
        </a:p>
      </dgm:t>
    </dgm:pt>
    <dgm:pt modelId="{58704195-866D-4BA5-8656-BED8F800CFB6}" type="sibTrans" cxnId="{A49F9CCD-0F4A-4404-87DD-7792B26048BD}">
      <dgm:prSet/>
      <dgm:spPr/>
      <dgm:t>
        <a:bodyPr/>
        <a:lstStyle/>
        <a:p>
          <a:endParaRPr lang="en-US"/>
        </a:p>
      </dgm:t>
    </dgm:pt>
    <dgm:pt modelId="{BCCB26D6-B85D-47DB-8555-32A33351F9EE}">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solidFill>
                <a:schemeClr val="tx1"/>
              </a:solidFill>
            </a:rPr>
            <a:t>Deploy Image to Production</a:t>
          </a:r>
          <a:endParaRPr lang="en-US" dirty="0">
            <a:solidFill>
              <a:schemeClr val="tx1"/>
            </a:solidFill>
          </a:endParaRPr>
        </a:p>
      </dgm:t>
    </dgm:pt>
    <dgm:pt modelId="{79849310-9072-44CA-9D47-227D13CD74D8}" type="parTrans" cxnId="{EEC2B293-9B55-4D1E-AB88-87694B092EB0}">
      <dgm:prSet/>
      <dgm:spPr/>
      <dgm:t>
        <a:bodyPr/>
        <a:lstStyle/>
        <a:p>
          <a:endParaRPr lang="en-US"/>
        </a:p>
      </dgm:t>
    </dgm:pt>
    <dgm:pt modelId="{46147A79-E044-462C-B85E-410E5DC70E42}" type="sibTrans" cxnId="{EEC2B293-9B55-4D1E-AB88-87694B092EB0}">
      <dgm:prSet/>
      <dgm:spPr/>
      <dgm:t>
        <a:bodyPr/>
        <a:lstStyle/>
        <a:p>
          <a:endParaRPr lang="en-US"/>
        </a:p>
      </dgm:t>
    </dgm:pt>
    <dgm:pt modelId="{D8AC66F3-1709-4A1D-98F6-CCD962780787}">
      <dgm:prSet phldrT="[Text]"/>
      <dgm:spPr/>
      <dgm:t>
        <a:bodyPr/>
        <a:lstStyle/>
        <a:p>
          <a:r>
            <a:rPr lang="en-US" dirty="0" smtClean="0">
              <a:solidFill>
                <a:schemeClr val="bg2">
                  <a:lumMod val="90000"/>
                </a:schemeClr>
              </a:solidFill>
            </a:rPr>
            <a:t>Push to Repository</a:t>
          </a:r>
          <a:endParaRPr lang="en-US" dirty="0">
            <a:solidFill>
              <a:schemeClr val="bg2">
                <a:lumMod val="90000"/>
              </a:schemeClr>
            </a:solidFill>
          </a:endParaRPr>
        </a:p>
      </dgm:t>
    </dgm:pt>
    <dgm:pt modelId="{2A636B82-5E2C-41AF-A284-046142A38CE5}" type="parTrans" cxnId="{DF7FE2FF-FA7C-482B-9B4D-0BCD506B4B62}">
      <dgm:prSet/>
      <dgm:spPr/>
      <dgm:t>
        <a:bodyPr/>
        <a:lstStyle/>
        <a:p>
          <a:endParaRPr lang="en-US"/>
        </a:p>
      </dgm:t>
    </dgm:pt>
    <dgm:pt modelId="{C897184F-6ABC-43A1-B3D4-46FC44B910B7}" type="sibTrans" cxnId="{DF7FE2FF-FA7C-482B-9B4D-0BCD506B4B62}">
      <dgm:prSet/>
      <dgm:spPr/>
      <dgm:t>
        <a:bodyPr/>
        <a:lstStyle/>
        <a:p>
          <a:endParaRPr lang="en-US"/>
        </a:p>
      </dgm:t>
    </dgm:pt>
    <dgm:pt modelId="{511D41DC-6034-4278-A927-4A310596E34D}">
      <dgm:prSet phldrT="[Text]"/>
      <dgm:spPr/>
      <dgm:t>
        <a:bodyPr/>
        <a:lstStyle/>
        <a:p>
          <a:r>
            <a:rPr lang="en-US" dirty="0" smtClean="0">
              <a:solidFill>
                <a:schemeClr val="bg2">
                  <a:lumMod val="90000"/>
                </a:schemeClr>
              </a:solidFill>
            </a:rPr>
            <a:t>Pull from Repository</a:t>
          </a:r>
          <a:endParaRPr lang="en-US" dirty="0">
            <a:solidFill>
              <a:schemeClr val="bg2">
                <a:lumMod val="90000"/>
              </a:schemeClr>
            </a:solidFill>
          </a:endParaRPr>
        </a:p>
      </dgm:t>
    </dgm:pt>
    <dgm:pt modelId="{1EA6A0B1-C0CB-4652-AC88-1512446CBB54}" type="parTrans" cxnId="{5A35E7E4-398B-4DFE-B69D-8FA27C1D5AA8}">
      <dgm:prSet/>
      <dgm:spPr/>
      <dgm:t>
        <a:bodyPr/>
        <a:lstStyle/>
        <a:p>
          <a:endParaRPr lang="en-US"/>
        </a:p>
      </dgm:t>
    </dgm:pt>
    <dgm:pt modelId="{5B957CE3-2026-47E4-A336-6A5FF7AFE0D0}" type="sibTrans" cxnId="{5A35E7E4-398B-4DFE-B69D-8FA27C1D5AA8}">
      <dgm:prSet/>
      <dgm:spPr/>
      <dgm:t>
        <a:bodyPr/>
        <a:lstStyle/>
        <a:p>
          <a:endParaRPr lang="en-US"/>
        </a:p>
      </dgm:t>
    </dgm:pt>
    <dgm:pt modelId="{CC60FE70-923D-4EA3-ADBB-7DCDA2700EA8}" type="pres">
      <dgm:prSet presAssocID="{90FA32E7-A22B-4346-9C08-97466099C3AC}" presName="Name0" presStyleCnt="0">
        <dgm:presLayoutVars>
          <dgm:chMax val="11"/>
          <dgm:chPref val="11"/>
          <dgm:dir/>
          <dgm:resizeHandles/>
        </dgm:presLayoutVars>
      </dgm:prSet>
      <dgm:spPr/>
      <dgm:t>
        <a:bodyPr/>
        <a:lstStyle/>
        <a:p>
          <a:endParaRPr lang="en-US"/>
        </a:p>
      </dgm:t>
    </dgm:pt>
    <dgm:pt modelId="{FA70A305-2959-4D93-AAA8-4B94A6B457DE}" type="pres">
      <dgm:prSet presAssocID="{BCCB26D6-B85D-47DB-8555-32A33351F9EE}" presName="Accent5" presStyleCnt="0"/>
      <dgm:spPr/>
    </dgm:pt>
    <dgm:pt modelId="{E2BEDE35-69FF-4C87-ACA7-10005A6E4F1B}" type="pres">
      <dgm:prSet presAssocID="{BCCB26D6-B85D-47DB-8555-32A33351F9EE}" presName="Accent" presStyleLbl="node1" presStyleIdx="0" presStyleCnt="5"/>
      <dgm:spPr/>
    </dgm:pt>
    <dgm:pt modelId="{64EE8C97-5796-4D6E-80C2-7633B70D3CA7}" type="pres">
      <dgm:prSet presAssocID="{BCCB26D6-B85D-47DB-8555-32A33351F9EE}" presName="ParentBackground5" presStyleCnt="0"/>
      <dgm:spPr/>
    </dgm:pt>
    <dgm:pt modelId="{39AD13F2-91D0-485D-904E-556E93D92C45}" type="pres">
      <dgm:prSet presAssocID="{BCCB26D6-B85D-47DB-8555-32A33351F9EE}" presName="ParentBackground" presStyleLbl="fgAcc1" presStyleIdx="0" presStyleCnt="5"/>
      <dgm:spPr/>
      <dgm:t>
        <a:bodyPr/>
        <a:lstStyle/>
        <a:p>
          <a:endParaRPr lang="en-US"/>
        </a:p>
      </dgm:t>
    </dgm:pt>
    <dgm:pt modelId="{4C86FCFC-F216-4415-9BB8-92EA0DD441E7}" type="pres">
      <dgm:prSet presAssocID="{BCCB26D6-B85D-47DB-8555-32A33351F9EE}" presName="Parent5" presStyleLbl="revTx" presStyleIdx="0" presStyleCnt="0">
        <dgm:presLayoutVars>
          <dgm:chMax val="1"/>
          <dgm:chPref val="1"/>
          <dgm:bulletEnabled val="1"/>
        </dgm:presLayoutVars>
      </dgm:prSet>
      <dgm:spPr/>
      <dgm:t>
        <a:bodyPr/>
        <a:lstStyle/>
        <a:p>
          <a:endParaRPr lang="en-US"/>
        </a:p>
      </dgm:t>
    </dgm:pt>
    <dgm:pt modelId="{CEF5709E-EB09-4D1B-B844-D72EAD22443C}" type="pres">
      <dgm:prSet presAssocID="{511D41DC-6034-4278-A927-4A310596E34D}" presName="Accent4" presStyleCnt="0"/>
      <dgm:spPr/>
    </dgm:pt>
    <dgm:pt modelId="{764404FF-4C68-4079-8710-3ADDFA623C03}" type="pres">
      <dgm:prSet presAssocID="{511D41DC-6034-4278-A927-4A310596E34D}" presName="Accent" presStyleLbl="node1" presStyleIdx="1" presStyleCnt="5">
        <dgm:style>
          <a:lnRef idx="1">
            <a:schemeClr val="accent3"/>
          </a:lnRef>
          <a:fillRef idx="2">
            <a:schemeClr val="accent3"/>
          </a:fillRef>
          <a:effectRef idx="1">
            <a:schemeClr val="accent3"/>
          </a:effectRef>
          <a:fontRef idx="minor">
            <a:schemeClr val="dk1"/>
          </a:fontRef>
        </dgm:style>
      </dgm:prSet>
      <dgm:spPr/>
    </dgm:pt>
    <dgm:pt modelId="{EBF7C8D0-72EF-4334-B1D6-668313FE3876}" type="pres">
      <dgm:prSet presAssocID="{511D41DC-6034-4278-A927-4A310596E34D}" presName="ParentBackground4" presStyleCnt="0"/>
      <dgm:spPr/>
    </dgm:pt>
    <dgm:pt modelId="{7F8AA29C-14E9-4925-951E-520992992D83}" type="pres">
      <dgm:prSet presAssocID="{511D41DC-6034-4278-A927-4A310596E34D}" presName="ParentBackground" presStyleLbl="fgAcc1" presStyleIdx="1" presStyleCnt="5"/>
      <dgm:spPr/>
      <dgm:t>
        <a:bodyPr/>
        <a:lstStyle/>
        <a:p>
          <a:endParaRPr lang="en-US"/>
        </a:p>
      </dgm:t>
    </dgm:pt>
    <dgm:pt modelId="{CAD0E904-BCA0-49DD-B3F4-A2E079FC4686}" type="pres">
      <dgm:prSet presAssocID="{511D41DC-6034-4278-A927-4A310596E34D}" presName="Parent4" presStyleLbl="revTx" presStyleIdx="0" presStyleCnt="0">
        <dgm:presLayoutVars>
          <dgm:chMax val="1"/>
          <dgm:chPref val="1"/>
          <dgm:bulletEnabled val="1"/>
        </dgm:presLayoutVars>
      </dgm:prSet>
      <dgm:spPr/>
      <dgm:t>
        <a:bodyPr/>
        <a:lstStyle/>
        <a:p>
          <a:endParaRPr lang="en-US"/>
        </a:p>
      </dgm:t>
    </dgm:pt>
    <dgm:pt modelId="{A66A7F24-35D6-4C63-8369-5817DEEF349D}" type="pres">
      <dgm:prSet presAssocID="{D8AC66F3-1709-4A1D-98F6-CCD962780787}" presName="Accent3" presStyleCnt="0"/>
      <dgm:spPr/>
    </dgm:pt>
    <dgm:pt modelId="{8F136E2F-9BBC-4567-BC5E-ACEA14522A41}" type="pres">
      <dgm:prSet presAssocID="{D8AC66F3-1709-4A1D-98F6-CCD962780787}" presName="Accent" presStyleLbl="node1" presStyleIdx="2" presStyleCnt="5">
        <dgm:style>
          <a:lnRef idx="1">
            <a:schemeClr val="accent3"/>
          </a:lnRef>
          <a:fillRef idx="2">
            <a:schemeClr val="accent3"/>
          </a:fillRef>
          <a:effectRef idx="1">
            <a:schemeClr val="accent3"/>
          </a:effectRef>
          <a:fontRef idx="minor">
            <a:schemeClr val="dk1"/>
          </a:fontRef>
        </dgm:style>
      </dgm:prSet>
      <dgm:spPr/>
    </dgm:pt>
    <dgm:pt modelId="{5E20B432-5539-4C4E-AC9A-502D298CD837}" type="pres">
      <dgm:prSet presAssocID="{D8AC66F3-1709-4A1D-98F6-CCD962780787}" presName="ParentBackground3" presStyleCnt="0"/>
      <dgm:spPr/>
    </dgm:pt>
    <dgm:pt modelId="{54B868D5-9D9D-4484-93C4-90E3061982C7}" type="pres">
      <dgm:prSet presAssocID="{D8AC66F3-1709-4A1D-98F6-CCD962780787}" presName="ParentBackground" presStyleLbl="fgAcc1" presStyleIdx="2" presStyleCnt="5"/>
      <dgm:spPr/>
      <dgm:t>
        <a:bodyPr/>
        <a:lstStyle/>
        <a:p>
          <a:endParaRPr lang="en-US"/>
        </a:p>
      </dgm:t>
    </dgm:pt>
    <dgm:pt modelId="{7C207E1F-047F-4445-8A6F-11582CBB6B0A}" type="pres">
      <dgm:prSet presAssocID="{D8AC66F3-1709-4A1D-98F6-CCD962780787}" presName="Parent3" presStyleLbl="revTx" presStyleIdx="0" presStyleCnt="0">
        <dgm:presLayoutVars>
          <dgm:chMax val="1"/>
          <dgm:chPref val="1"/>
          <dgm:bulletEnabled val="1"/>
        </dgm:presLayoutVars>
      </dgm:prSet>
      <dgm:spPr/>
      <dgm:t>
        <a:bodyPr/>
        <a:lstStyle/>
        <a:p>
          <a:endParaRPr lang="en-US"/>
        </a:p>
      </dgm:t>
    </dgm:pt>
    <dgm:pt modelId="{F14E46B4-3A4F-4FF4-8EF9-8FFD3E70B120}" type="pres">
      <dgm:prSet presAssocID="{ADF9A2D9-EE7B-4FA2-82A6-898638984ACE}" presName="Accent2" presStyleCnt="0"/>
      <dgm:spPr/>
    </dgm:pt>
    <dgm:pt modelId="{B4278B00-808E-47A8-B85F-4C04E0272FBF}" type="pres">
      <dgm:prSet presAssocID="{ADF9A2D9-EE7B-4FA2-82A6-898638984ACE}" presName="Accent" presStyleLbl="node1" presStyleIdx="3" presStyleCnt="5"/>
      <dgm:spPr/>
    </dgm:pt>
    <dgm:pt modelId="{2DCB59DC-92BD-4E7A-947D-F6AFA76A97DE}" type="pres">
      <dgm:prSet presAssocID="{ADF9A2D9-EE7B-4FA2-82A6-898638984ACE}" presName="ParentBackground2" presStyleCnt="0"/>
      <dgm:spPr/>
    </dgm:pt>
    <dgm:pt modelId="{7D239A0C-1CC3-475C-8DCB-F0448814533F}" type="pres">
      <dgm:prSet presAssocID="{ADF9A2D9-EE7B-4FA2-82A6-898638984ACE}" presName="ParentBackground" presStyleLbl="fgAcc1" presStyleIdx="3" presStyleCnt="5"/>
      <dgm:spPr/>
      <dgm:t>
        <a:bodyPr/>
        <a:lstStyle/>
        <a:p>
          <a:endParaRPr lang="en-US"/>
        </a:p>
      </dgm:t>
    </dgm:pt>
    <dgm:pt modelId="{DF6B65E3-909C-4C94-93AE-EF640F765874}" type="pres">
      <dgm:prSet presAssocID="{ADF9A2D9-EE7B-4FA2-82A6-898638984ACE}" presName="Parent2" presStyleLbl="revTx" presStyleIdx="0" presStyleCnt="0">
        <dgm:presLayoutVars>
          <dgm:chMax val="1"/>
          <dgm:chPref val="1"/>
          <dgm:bulletEnabled val="1"/>
        </dgm:presLayoutVars>
      </dgm:prSet>
      <dgm:spPr/>
      <dgm:t>
        <a:bodyPr/>
        <a:lstStyle/>
        <a:p>
          <a:endParaRPr lang="en-US"/>
        </a:p>
      </dgm:t>
    </dgm:pt>
    <dgm:pt modelId="{C3936C54-14AD-4C95-86A4-314AB00900AD}" type="pres">
      <dgm:prSet presAssocID="{4687EE7A-5F66-4207-86FD-B78AC6B36EB3}" presName="Accent1" presStyleCnt="0"/>
      <dgm:spPr/>
    </dgm:pt>
    <dgm:pt modelId="{A6C8D041-81DA-4DB3-9A03-72F4615BF4C2}" type="pres">
      <dgm:prSet presAssocID="{4687EE7A-5F66-4207-86FD-B78AC6B36EB3}" presName="Accent" presStyleLbl="node1" presStyleIdx="4" presStyleCnt="5"/>
      <dgm:spPr/>
    </dgm:pt>
    <dgm:pt modelId="{F2FD04DD-20B2-4563-8DC0-A1FB3E1D4924}" type="pres">
      <dgm:prSet presAssocID="{4687EE7A-5F66-4207-86FD-B78AC6B36EB3}" presName="ParentBackground1" presStyleCnt="0"/>
      <dgm:spPr/>
    </dgm:pt>
    <dgm:pt modelId="{6D9A307E-5BCA-4E9F-8ED6-008338C2A838}" type="pres">
      <dgm:prSet presAssocID="{4687EE7A-5F66-4207-86FD-B78AC6B36EB3}" presName="ParentBackground" presStyleLbl="fgAcc1" presStyleIdx="4" presStyleCnt="5"/>
      <dgm:spPr/>
      <dgm:t>
        <a:bodyPr/>
        <a:lstStyle/>
        <a:p>
          <a:endParaRPr lang="en-US"/>
        </a:p>
      </dgm:t>
    </dgm:pt>
    <dgm:pt modelId="{66C6A92D-843B-423D-B6D9-2D6B0559B8FD}" type="pres">
      <dgm:prSet presAssocID="{4687EE7A-5F66-4207-86FD-B78AC6B36EB3}" presName="Parent1" presStyleLbl="revTx" presStyleIdx="0" presStyleCnt="0">
        <dgm:presLayoutVars>
          <dgm:chMax val="1"/>
          <dgm:chPref val="1"/>
          <dgm:bulletEnabled val="1"/>
        </dgm:presLayoutVars>
      </dgm:prSet>
      <dgm:spPr/>
      <dgm:t>
        <a:bodyPr/>
        <a:lstStyle/>
        <a:p>
          <a:endParaRPr lang="en-US"/>
        </a:p>
      </dgm:t>
    </dgm:pt>
  </dgm:ptLst>
  <dgm:cxnLst>
    <dgm:cxn modelId="{DF7FE2FF-FA7C-482B-9B4D-0BCD506B4B62}" srcId="{90FA32E7-A22B-4346-9C08-97466099C3AC}" destId="{D8AC66F3-1709-4A1D-98F6-CCD962780787}" srcOrd="2" destOrd="0" parTransId="{2A636B82-5E2C-41AF-A284-046142A38CE5}" sibTransId="{C897184F-6ABC-43A1-B3D4-46FC44B910B7}"/>
    <dgm:cxn modelId="{FB2160AE-E9C3-4E24-86F2-2827AAD96250}" type="presOf" srcId="{4687EE7A-5F66-4207-86FD-B78AC6B36EB3}" destId="{6D9A307E-5BCA-4E9F-8ED6-008338C2A838}" srcOrd="0" destOrd="0" presId="urn:microsoft.com/office/officeart/2011/layout/CircleProcess"/>
    <dgm:cxn modelId="{A49F9CCD-0F4A-4404-87DD-7792B26048BD}" srcId="{90FA32E7-A22B-4346-9C08-97466099C3AC}" destId="{ADF9A2D9-EE7B-4FA2-82A6-898638984ACE}" srcOrd="1" destOrd="0" parTransId="{D0D32D01-7995-4378-ABEA-6F10EAF6957E}" sibTransId="{58704195-866D-4BA5-8656-BED8F800CFB6}"/>
    <dgm:cxn modelId="{F2B6D888-B52F-478E-A54D-3452A8A4342B}" type="presOf" srcId="{4687EE7A-5F66-4207-86FD-B78AC6B36EB3}" destId="{66C6A92D-843B-423D-B6D9-2D6B0559B8FD}" srcOrd="1" destOrd="0" presId="urn:microsoft.com/office/officeart/2011/layout/CircleProcess"/>
    <dgm:cxn modelId="{D7555D7D-AF25-4014-B0BC-680D56249DA7}" type="presOf" srcId="{ADF9A2D9-EE7B-4FA2-82A6-898638984ACE}" destId="{DF6B65E3-909C-4C94-93AE-EF640F765874}" srcOrd="1" destOrd="0" presId="urn:microsoft.com/office/officeart/2011/layout/CircleProcess"/>
    <dgm:cxn modelId="{72C074CC-5992-4C82-A58A-5397DF32610F}" srcId="{90FA32E7-A22B-4346-9C08-97466099C3AC}" destId="{4687EE7A-5F66-4207-86FD-B78AC6B36EB3}" srcOrd="0" destOrd="0" parTransId="{A3694DE2-E83C-4A6A-8AA8-245213E3FC50}" sibTransId="{6F850C8C-9F41-4F5F-914C-D21A15E7F8B1}"/>
    <dgm:cxn modelId="{630F0C2C-F47B-4075-A5C3-F26CCA9286E7}" type="presOf" srcId="{BCCB26D6-B85D-47DB-8555-32A33351F9EE}" destId="{39AD13F2-91D0-485D-904E-556E93D92C45}" srcOrd="0" destOrd="0" presId="urn:microsoft.com/office/officeart/2011/layout/CircleProcess"/>
    <dgm:cxn modelId="{E1375D43-BC65-495D-9515-3AAF3F6D887F}" type="presOf" srcId="{BCCB26D6-B85D-47DB-8555-32A33351F9EE}" destId="{4C86FCFC-F216-4415-9BB8-92EA0DD441E7}" srcOrd="1" destOrd="0" presId="urn:microsoft.com/office/officeart/2011/layout/CircleProcess"/>
    <dgm:cxn modelId="{EEC2B293-9B55-4D1E-AB88-87694B092EB0}" srcId="{90FA32E7-A22B-4346-9C08-97466099C3AC}" destId="{BCCB26D6-B85D-47DB-8555-32A33351F9EE}" srcOrd="4" destOrd="0" parTransId="{79849310-9072-44CA-9D47-227D13CD74D8}" sibTransId="{46147A79-E044-462C-B85E-410E5DC70E42}"/>
    <dgm:cxn modelId="{6BDBD3DE-E805-478B-9756-CD4273BA5D44}" type="presOf" srcId="{D8AC66F3-1709-4A1D-98F6-CCD962780787}" destId="{7C207E1F-047F-4445-8A6F-11582CBB6B0A}" srcOrd="1" destOrd="0" presId="urn:microsoft.com/office/officeart/2011/layout/CircleProcess"/>
    <dgm:cxn modelId="{438270FC-2DAE-4034-B4A6-8F4958031476}" type="presOf" srcId="{ADF9A2D9-EE7B-4FA2-82A6-898638984ACE}" destId="{7D239A0C-1CC3-475C-8DCB-F0448814533F}" srcOrd="0" destOrd="0" presId="urn:microsoft.com/office/officeart/2011/layout/CircleProcess"/>
    <dgm:cxn modelId="{7B1AA9C7-CA40-4B96-9DDF-DC1ACA475FBD}" type="presOf" srcId="{90FA32E7-A22B-4346-9C08-97466099C3AC}" destId="{CC60FE70-923D-4EA3-ADBB-7DCDA2700EA8}" srcOrd="0" destOrd="0" presId="urn:microsoft.com/office/officeart/2011/layout/CircleProcess"/>
    <dgm:cxn modelId="{D33EDCFE-C983-409F-9A32-C8EED00CFE5F}" type="presOf" srcId="{511D41DC-6034-4278-A927-4A310596E34D}" destId="{CAD0E904-BCA0-49DD-B3F4-A2E079FC4686}" srcOrd="1" destOrd="0" presId="urn:microsoft.com/office/officeart/2011/layout/CircleProcess"/>
    <dgm:cxn modelId="{5A35E7E4-398B-4DFE-B69D-8FA27C1D5AA8}" srcId="{90FA32E7-A22B-4346-9C08-97466099C3AC}" destId="{511D41DC-6034-4278-A927-4A310596E34D}" srcOrd="3" destOrd="0" parTransId="{1EA6A0B1-C0CB-4652-AC88-1512446CBB54}" sibTransId="{5B957CE3-2026-47E4-A336-6A5FF7AFE0D0}"/>
    <dgm:cxn modelId="{0A8A8709-B1AE-4DAD-89E0-C8D1270EC840}" type="presOf" srcId="{D8AC66F3-1709-4A1D-98F6-CCD962780787}" destId="{54B868D5-9D9D-4484-93C4-90E3061982C7}" srcOrd="0" destOrd="0" presId="urn:microsoft.com/office/officeart/2011/layout/CircleProcess"/>
    <dgm:cxn modelId="{86020C4F-EAC1-4930-98FC-130919C3601C}" type="presOf" srcId="{511D41DC-6034-4278-A927-4A310596E34D}" destId="{7F8AA29C-14E9-4925-951E-520992992D83}" srcOrd="0" destOrd="0" presId="urn:microsoft.com/office/officeart/2011/layout/CircleProcess"/>
    <dgm:cxn modelId="{D838BC77-2A12-4690-AFDF-9EF12CFD3340}" type="presParOf" srcId="{CC60FE70-923D-4EA3-ADBB-7DCDA2700EA8}" destId="{FA70A305-2959-4D93-AAA8-4B94A6B457DE}" srcOrd="0" destOrd="0" presId="urn:microsoft.com/office/officeart/2011/layout/CircleProcess"/>
    <dgm:cxn modelId="{3843C283-6A0C-4644-97DD-BA12973EC544}" type="presParOf" srcId="{FA70A305-2959-4D93-AAA8-4B94A6B457DE}" destId="{E2BEDE35-69FF-4C87-ACA7-10005A6E4F1B}" srcOrd="0" destOrd="0" presId="urn:microsoft.com/office/officeart/2011/layout/CircleProcess"/>
    <dgm:cxn modelId="{BD937266-1ECD-43DF-B258-CB379830D144}" type="presParOf" srcId="{CC60FE70-923D-4EA3-ADBB-7DCDA2700EA8}" destId="{64EE8C97-5796-4D6E-80C2-7633B70D3CA7}" srcOrd="1" destOrd="0" presId="urn:microsoft.com/office/officeart/2011/layout/CircleProcess"/>
    <dgm:cxn modelId="{03BAE633-6471-4940-96BC-AD34C44B21AE}" type="presParOf" srcId="{64EE8C97-5796-4D6E-80C2-7633B70D3CA7}" destId="{39AD13F2-91D0-485D-904E-556E93D92C45}" srcOrd="0" destOrd="0" presId="urn:microsoft.com/office/officeart/2011/layout/CircleProcess"/>
    <dgm:cxn modelId="{7A2837E8-5F25-4612-B478-B57ECC88FC05}" type="presParOf" srcId="{CC60FE70-923D-4EA3-ADBB-7DCDA2700EA8}" destId="{4C86FCFC-F216-4415-9BB8-92EA0DD441E7}" srcOrd="2" destOrd="0" presId="urn:microsoft.com/office/officeart/2011/layout/CircleProcess"/>
    <dgm:cxn modelId="{7A941F16-95F0-49E5-AFB3-BA927D406E50}" type="presParOf" srcId="{CC60FE70-923D-4EA3-ADBB-7DCDA2700EA8}" destId="{CEF5709E-EB09-4D1B-B844-D72EAD22443C}" srcOrd="3" destOrd="0" presId="urn:microsoft.com/office/officeart/2011/layout/CircleProcess"/>
    <dgm:cxn modelId="{5CC40CB7-2894-4917-B9F2-3BEF4508C654}" type="presParOf" srcId="{CEF5709E-EB09-4D1B-B844-D72EAD22443C}" destId="{764404FF-4C68-4079-8710-3ADDFA623C03}" srcOrd="0" destOrd="0" presId="urn:microsoft.com/office/officeart/2011/layout/CircleProcess"/>
    <dgm:cxn modelId="{E2AADA1F-0E64-4917-8BF0-BE749E3F8C62}" type="presParOf" srcId="{CC60FE70-923D-4EA3-ADBB-7DCDA2700EA8}" destId="{EBF7C8D0-72EF-4334-B1D6-668313FE3876}" srcOrd="4" destOrd="0" presId="urn:microsoft.com/office/officeart/2011/layout/CircleProcess"/>
    <dgm:cxn modelId="{5477D43C-0444-464B-BB62-07412806AC9C}" type="presParOf" srcId="{EBF7C8D0-72EF-4334-B1D6-668313FE3876}" destId="{7F8AA29C-14E9-4925-951E-520992992D83}" srcOrd="0" destOrd="0" presId="urn:microsoft.com/office/officeart/2011/layout/CircleProcess"/>
    <dgm:cxn modelId="{B3D44CF5-811A-4FD6-834A-8494E58765D9}" type="presParOf" srcId="{CC60FE70-923D-4EA3-ADBB-7DCDA2700EA8}" destId="{CAD0E904-BCA0-49DD-B3F4-A2E079FC4686}" srcOrd="5" destOrd="0" presId="urn:microsoft.com/office/officeart/2011/layout/CircleProcess"/>
    <dgm:cxn modelId="{6ED15A81-CCDA-41A6-A827-8F8E5E0E7025}" type="presParOf" srcId="{CC60FE70-923D-4EA3-ADBB-7DCDA2700EA8}" destId="{A66A7F24-35D6-4C63-8369-5817DEEF349D}" srcOrd="6" destOrd="0" presId="urn:microsoft.com/office/officeart/2011/layout/CircleProcess"/>
    <dgm:cxn modelId="{6608AACB-811D-45A4-93F3-9B7DF13745E7}" type="presParOf" srcId="{A66A7F24-35D6-4C63-8369-5817DEEF349D}" destId="{8F136E2F-9BBC-4567-BC5E-ACEA14522A41}" srcOrd="0" destOrd="0" presId="urn:microsoft.com/office/officeart/2011/layout/CircleProcess"/>
    <dgm:cxn modelId="{758FE702-184B-4F5C-A606-F62F1BB97F29}" type="presParOf" srcId="{CC60FE70-923D-4EA3-ADBB-7DCDA2700EA8}" destId="{5E20B432-5539-4C4E-AC9A-502D298CD837}" srcOrd="7" destOrd="0" presId="urn:microsoft.com/office/officeart/2011/layout/CircleProcess"/>
    <dgm:cxn modelId="{050AAADF-F85C-43AB-B8D5-617186D7F8B3}" type="presParOf" srcId="{5E20B432-5539-4C4E-AC9A-502D298CD837}" destId="{54B868D5-9D9D-4484-93C4-90E3061982C7}" srcOrd="0" destOrd="0" presId="urn:microsoft.com/office/officeart/2011/layout/CircleProcess"/>
    <dgm:cxn modelId="{F64026F8-0E09-4854-BE3A-DEEFA21AF3FE}" type="presParOf" srcId="{CC60FE70-923D-4EA3-ADBB-7DCDA2700EA8}" destId="{7C207E1F-047F-4445-8A6F-11582CBB6B0A}" srcOrd="8" destOrd="0" presId="urn:microsoft.com/office/officeart/2011/layout/CircleProcess"/>
    <dgm:cxn modelId="{079A9687-8745-4EAD-9071-3F9A5FEF55A4}" type="presParOf" srcId="{CC60FE70-923D-4EA3-ADBB-7DCDA2700EA8}" destId="{F14E46B4-3A4F-4FF4-8EF9-8FFD3E70B120}" srcOrd="9" destOrd="0" presId="urn:microsoft.com/office/officeart/2011/layout/CircleProcess"/>
    <dgm:cxn modelId="{5158830D-391C-4604-89FC-BDFEC23D4212}" type="presParOf" srcId="{F14E46B4-3A4F-4FF4-8EF9-8FFD3E70B120}" destId="{B4278B00-808E-47A8-B85F-4C04E0272FBF}" srcOrd="0" destOrd="0" presId="urn:microsoft.com/office/officeart/2011/layout/CircleProcess"/>
    <dgm:cxn modelId="{5958A252-5463-4E27-8CEB-18EF885FECB9}" type="presParOf" srcId="{CC60FE70-923D-4EA3-ADBB-7DCDA2700EA8}" destId="{2DCB59DC-92BD-4E7A-947D-F6AFA76A97DE}" srcOrd="10" destOrd="0" presId="urn:microsoft.com/office/officeart/2011/layout/CircleProcess"/>
    <dgm:cxn modelId="{3FE46081-5293-477E-AC24-46C35C27CE73}" type="presParOf" srcId="{2DCB59DC-92BD-4E7A-947D-F6AFA76A97DE}" destId="{7D239A0C-1CC3-475C-8DCB-F0448814533F}" srcOrd="0" destOrd="0" presId="urn:microsoft.com/office/officeart/2011/layout/CircleProcess"/>
    <dgm:cxn modelId="{3B8DC8EA-8963-4FFE-9DF2-6EDC9B3A4DAE}" type="presParOf" srcId="{CC60FE70-923D-4EA3-ADBB-7DCDA2700EA8}" destId="{DF6B65E3-909C-4C94-93AE-EF640F765874}" srcOrd="11" destOrd="0" presId="urn:microsoft.com/office/officeart/2011/layout/CircleProcess"/>
    <dgm:cxn modelId="{B3CBB2BF-5526-4637-AAE8-52A09B38BF8F}" type="presParOf" srcId="{CC60FE70-923D-4EA3-ADBB-7DCDA2700EA8}" destId="{C3936C54-14AD-4C95-86A4-314AB00900AD}" srcOrd="12" destOrd="0" presId="urn:microsoft.com/office/officeart/2011/layout/CircleProcess"/>
    <dgm:cxn modelId="{BC856466-70EE-447D-B0DE-148F91C7CAE5}" type="presParOf" srcId="{C3936C54-14AD-4C95-86A4-314AB00900AD}" destId="{A6C8D041-81DA-4DB3-9A03-72F4615BF4C2}" srcOrd="0" destOrd="0" presId="urn:microsoft.com/office/officeart/2011/layout/CircleProcess"/>
    <dgm:cxn modelId="{E97625FC-B302-4590-92AC-B87C3D5ED3FE}" type="presParOf" srcId="{CC60FE70-923D-4EA3-ADBB-7DCDA2700EA8}" destId="{F2FD04DD-20B2-4563-8DC0-A1FB3E1D4924}" srcOrd="13" destOrd="0" presId="urn:microsoft.com/office/officeart/2011/layout/CircleProcess"/>
    <dgm:cxn modelId="{9FD56986-A7A1-41A0-BE70-ECC56DB4E05D}" type="presParOf" srcId="{F2FD04DD-20B2-4563-8DC0-A1FB3E1D4924}" destId="{6D9A307E-5BCA-4E9F-8ED6-008338C2A838}" srcOrd="0" destOrd="0" presId="urn:microsoft.com/office/officeart/2011/layout/CircleProcess"/>
    <dgm:cxn modelId="{50F31792-F13E-4C8A-8A16-BAF55B01F8BB}" type="presParOf" srcId="{CC60FE70-923D-4EA3-ADBB-7DCDA2700EA8}" destId="{66C6A92D-843B-423D-B6D9-2D6B0559B8FD}" srcOrd="14"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17833" y="254197"/>
            <a:ext cx="7235575" cy="1821184"/>
          </a:xfrm>
        </p:spPr>
        <p:txBody>
          <a:bodyPr anchor="b"/>
          <a:lstStyle>
            <a:lvl1pPr algn="l">
              <a:defRPr sz="6000">
                <a:solidFill>
                  <a:schemeClr val="bg1"/>
                </a:solidFill>
                <a:latin typeface="Lao UI" panose="020B0502040204020203" pitchFamily="34" charset="0"/>
                <a:cs typeface="Lao UI" panose="020B0502040204020203"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417833" y="2276671"/>
            <a:ext cx="7235575" cy="620641"/>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sp>
        <p:nvSpPr>
          <p:cNvPr id="6" name="Slide Number Placeholder 5"/>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1913944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E53D34-D0C2-48A3-A153-3AD3D35D4FBA}" type="datetimeFigureOut">
              <a:rPr lang="en-GB" smtClean="0"/>
              <a:t>27/10/2015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1851907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E53D34-D0C2-48A3-A153-3AD3D35D4FBA}" type="datetimeFigureOut">
              <a:rPr lang="en-GB" smtClean="0"/>
              <a:t>27/10/2015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2683227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E53D34-D0C2-48A3-A153-3AD3D35D4FBA}" type="datetimeFigureOut">
              <a:rPr lang="en-GB" smtClean="0"/>
              <a:t>27/10/2015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893281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2E53D34-D0C2-48A3-A153-3AD3D35D4FBA}" type="datetimeFigureOut">
              <a:rPr lang="en-GB" smtClean="0"/>
              <a:t>27/10/2015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3587635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E53D34-D0C2-48A3-A153-3AD3D35D4FBA}" type="datetimeFigureOut">
              <a:rPr lang="en-GB" smtClean="0"/>
              <a:t>27/10/2015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2402868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E53D34-D0C2-48A3-A153-3AD3D35D4FBA}" type="datetimeFigureOut">
              <a:rPr lang="en-GB" smtClean="0"/>
              <a:t>27/10/2015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F4A97-3A5B-4C67-A6BF-887EFC7C2051}" type="slidenum">
              <a:rPr lang="en-GB" smtClean="0"/>
              <a:t>‹#›</a:t>
            </a:fld>
            <a:endParaRPr lang="en-GB"/>
          </a:p>
        </p:txBody>
      </p:sp>
      <p:sp>
        <p:nvSpPr>
          <p:cNvPr id="7" name="Title 1"/>
          <p:cNvSpPr>
            <a:spLocks noGrp="1"/>
          </p:cNvSpPr>
          <p:nvPr>
            <p:ph type="ctrTitle"/>
          </p:nvPr>
        </p:nvSpPr>
        <p:spPr>
          <a:xfrm>
            <a:off x="773820" y="342687"/>
            <a:ext cx="7235575" cy="1821184"/>
          </a:xfrm>
        </p:spPr>
        <p:txBody>
          <a:bodyPr anchor="b"/>
          <a:lstStyle>
            <a:lvl1pPr algn="l">
              <a:defRPr sz="6000">
                <a:solidFill>
                  <a:schemeClr val="tx1"/>
                </a:solidFill>
                <a:latin typeface="Lao UI" panose="020B0502040204020203" pitchFamily="34" charset="0"/>
                <a:cs typeface="Lao UI" panose="020B0502040204020203"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3228018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2E53D34-D0C2-48A3-A153-3AD3D35D4FBA}" type="datetimeFigureOut">
              <a:rPr lang="en-GB" smtClean="0"/>
              <a:t>27/10/2015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2343883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E53D34-D0C2-48A3-A153-3AD3D35D4FBA}" type="datetimeFigureOut">
              <a:rPr lang="en-GB" smtClean="0"/>
              <a:t>27/10/2015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3669535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2E53D34-D0C2-48A3-A153-3AD3D35D4FBA}" type="datetimeFigureOut">
              <a:rPr lang="en-GB" smtClean="0"/>
              <a:t>27/10/2015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707682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E53D34-D0C2-48A3-A153-3AD3D35D4FBA}" type="datetimeFigureOut">
              <a:rPr lang="en-GB" smtClean="0"/>
              <a:t>27/10/2015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2923407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E53D34-D0C2-48A3-A153-3AD3D35D4FBA}" type="datetimeFigureOut">
              <a:rPr lang="en-GB" smtClean="0"/>
              <a:t>27/10/2015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1F4A97-3A5B-4C67-A6BF-887EFC7C2051}" type="slidenum">
              <a:rPr lang="en-GB" smtClean="0"/>
              <a:t>‹#›</a:t>
            </a:fld>
            <a:endParaRPr lang="en-GB"/>
          </a:p>
        </p:txBody>
      </p:sp>
    </p:spTree>
    <p:extLst>
      <p:ext uri="{BB962C8B-B14F-4D97-AF65-F5344CB8AC3E}">
        <p14:creationId xmlns:p14="http://schemas.microsoft.com/office/powerpoint/2010/main" val="927690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8001642" cy="37737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E53D34-D0C2-48A3-A153-3AD3D35D4FBA}" type="datetimeFigureOut">
              <a:rPr lang="en-GB" smtClean="0"/>
              <a:t>27/10/2015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1F4A97-3A5B-4C67-A6BF-887EFC7C2051}" type="slidenum">
              <a:rPr lang="en-GB" smtClean="0"/>
              <a:t>‹#›</a:t>
            </a:fld>
            <a:endParaRPr lang="en-GB"/>
          </a:p>
        </p:txBody>
      </p:sp>
    </p:spTree>
    <p:extLst>
      <p:ext uri="{BB962C8B-B14F-4D97-AF65-F5344CB8AC3E}">
        <p14:creationId xmlns:p14="http://schemas.microsoft.com/office/powerpoint/2010/main" val="1479167417"/>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github.com/payara/Payara-Examples/tree/master/rest-examples/rest-jcache" TargetMode="External"/><Relationship Id="rId2" Type="http://schemas.openxmlformats.org/officeDocument/2006/relationships/hyperlink" Target="https://github.com/smillidge/JavaOne-Docker-Example" TargetMode="External"/><Relationship Id="rId1" Type="http://schemas.openxmlformats.org/officeDocument/2006/relationships/slideLayout" Target="../slideLayouts/slideLayout2.xml"/><Relationship Id="rId6" Type="http://schemas.openxmlformats.org/officeDocument/2006/relationships/hyperlink" Target="http://www.payara.fish/" TargetMode="External"/><Relationship Id="rId5" Type="http://schemas.openxmlformats.org/officeDocument/2006/relationships/hyperlink" Target="https://github.com/payara/Payara" TargetMode="External"/><Relationship Id="rId4" Type="http://schemas.openxmlformats.org/officeDocument/2006/relationships/hyperlink" Target="https://hub.docker.com/r/payaradocker/j1-payara-micro/"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hyperlink" Target="https://github.com/smillidge/JavaOne-Docker-Example" TargetMode="External"/><Relationship Id="rId2" Type="http://schemas.openxmlformats.org/officeDocument/2006/relationships/hyperlink" Target="https://github.com/payara/Payara-Examples/tree/master/rest-examples/rest-jcache" TargetMode="External"/><Relationship Id="rId1" Type="http://schemas.openxmlformats.org/officeDocument/2006/relationships/slideLayout" Target="../slideLayouts/slideLayout2.xml"/><Relationship Id="rId6" Type="http://schemas.openxmlformats.org/officeDocument/2006/relationships/hyperlink" Target="http://www.payara.fish/" TargetMode="External"/><Relationship Id="rId5" Type="http://schemas.openxmlformats.org/officeDocument/2006/relationships/hyperlink" Target="https://github.com/payara/Payara" TargetMode="External"/><Relationship Id="rId4" Type="http://schemas.openxmlformats.org/officeDocument/2006/relationships/hyperlink" Target="https://hub.docker.com/r/payaradocker/j1-payara-micro/"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8528" y="553969"/>
            <a:ext cx="7886700" cy="1325563"/>
          </a:xfrm>
        </p:spPr>
        <p:txBody>
          <a:bodyPr>
            <a:noAutofit/>
          </a:bodyPr>
          <a:lstStyle/>
          <a:p>
            <a:r>
              <a:rPr lang="en-US" b="1" dirty="0"/>
              <a:t>Deploying Elastic Java EE </a:t>
            </a:r>
            <a:r>
              <a:rPr lang="en-US" b="1" dirty="0" err="1"/>
              <a:t>Microservices</a:t>
            </a:r>
            <a:r>
              <a:rPr lang="en-US" b="1" dirty="0"/>
              <a:t> in the Cloud with Docker</a:t>
            </a:r>
            <a:endParaRPr lang="en-GB" b="1" dirty="0"/>
          </a:p>
        </p:txBody>
      </p:sp>
      <p:sp>
        <p:nvSpPr>
          <p:cNvPr id="3" name="TextBox 2"/>
          <p:cNvSpPr txBox="1"/>
          <p:nvPr/>
        </p:nvSpPr>
        <p:spPr>
          <a:xfrm>
            <a:off x="700709" y="2400300"/>
            <a:ext cx="4912627" cy="523220"/>
          </a:xfrm>
          <a:prstGeom prst="rect">
            <a:avLst/>
          </a:prstGeom>
          <a:noFill/>
        </p:spPr>
        <p:txBody>
          <a:bodyPr wrap="none" rtlCol="0">
            <a:spAutoFit/>
          </a:bodyPr>
          <a:lstStyle/>
          <a:p>
            <a:r>
              <a:rPr lang="en-GB" sz="2800" dirty="0" smtClean="0"/>
              <a:t>Steve Millidge :  Founder Payara </a:t>
            </a:r>
            <a:endParaRPr lang="en-GB" sz="2800" dirty="0"/>
          </a:p>
        </p:txBody>
      </p:sp>
    </p:spTree>
    <p:extLst>
      <p:ext uri="{BB962C8B-B14F-4D97-AF65-F5344CB8AC3E}">
        <p14:creationId xmlns:p14="http://schemas.microsoft.com/office/powerpoint/2010/main" val="3428809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Coding Interlude</a:t>
            </a: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8513" y="1426029"/>
            <a:ext cx="6316223" cy="4191000"/>
          </a:xfrm>
          <a:prstGeom prst="rect">
            <a:avLst/>
          </a:prstGeom>
        </p:spPr>
      </p:pic>
    </p:spTree>
    <p:extLst>
      <p:ext uri="{BB962C8B-B14F-4D97-AF65-F5344CB8AC3E}">
        <p14:creationId xmlns:p14="http://schemas.microsoft.com/office/powerpoint/2010/main" val="75673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smtClean="0"/>
              <a:t>JCache</a:t>
            </a:r>
            <a:r>
              <a:rPr lang="en-GB" dirty="0"/>
              <a:t/>
            </a:r>
            <a:br>
              <a:rPr lang="en-GB" dirty="0"/>
            </a:br>
            <a:endParaRPr lang="en-GB" dirty="0"/>
          </a:p>
        </p:txBody>
      </p:sp>
      <p:sp>
        <p:nvSpPr>
          <p:cNvPr id="3" name="Content Placeholder 2"/>
          <p:cNvSpPr>
            <a:spLocks noGrp="1"/>
          </p:cNvSpPr>
          <p:nvPr>
            <p:ph idx="4294967295"/>
          </p:nvPr>
        </p:nvSpPr>
        <p:spPr>
          <a:xfrm>
            <a:off x="1143000" y="1825625"/>
            <a:ext cx="8001000" cy="3773488"/>
          </a:xfrm>
        </p:spPr>
        <p:txBody>
          <a:bodyPr/>
          <a:lstStyle/>
          <a:p>
            <a:r>
              <a:rPr lang="en-GB" dirty="0" smtClean="0"/>
              <a:t>Standard Java API for Caching</a:t>
            </a:r>
          </a:p>
          <a:p>
            <a:pPr lvl="1"/>
            <a:r>
              <a:rPr lang="en-GB" dirty="0" smtClean="0"/>
              <a:t>JSR107</a:t>
            </a:r>
          </a:p>
          <a:p>
            <a:r>
              <a:rPr lang="en-GB" dirty="0" smtClean="0"/>
              <a:t>API and CDI binding</a:t>
            </a:r>
          </a:p>
          <a:p>
            <a:r>
              <a:rPr lang="en-GB" dirty="0" smtClean="0"/>
              <a:t>Supported by Many Cache Providers</a:t>
            </a:r>
          </a:p>
          <a:p>
            <a:r>
              <a:rPr lang="en-GB" dirty="0" smtClean="0"/>
              <a:t>Built in to </a:t>
            </a:r>
            <a:r>
              <a:rPr lang="en-GB" dirty="0" err="1" smtClean="0"/>
              <a:t>Payara</a:t>
            </a:r>
            <a:endParaRPr lang="en-GB" dirty="0" smtClean="0"/>
          </a:p>
          <a:p>
            <a:pPr lvl="1"/>
            <a:r>
              <a:rPr lang="en-GB" dirty="0" smtClean="0"/>
              <a:t>Uses </a:t>
            </a:r>
            <a:r>
              <a:rPr lang="en-GB" dirty="0" err="1" smtClean="0"/>
              <a:t>Hazelcast</a:t>
            </a:r>
            <a:endParaRPr lang="en-GB" dirty="0" smtClean="0"/>
          </a:p>
          <a:p>
            <a:pPr lvl="1"/>
            <a:r>
              <a:rPr lang="en-GB" dirty="0" err="1" smtClean="0"/>
              <a:t>Hazelcast</a:t>
            </a:r>
            <a:r>
              <a:rPr lang="en-GB" dirty="0" smtClean="0"/>
              <a:t> </a:t>
            </a:r>
            <a:r>
              <a:rPr lang="en-GB" dirty="0" err="1" smtClean="0"/>
              <a:t>JCache</a:t>
            </a:r>
            <a:r>
              <a:rPr lang="en-GB" dirty="0" smtClean="0"/>
              <a:t> can be added to other </a:t>
            </a:r>
            <a:r>
              <a:rPr lang="en-GB" dirty="0" err="1" smtClean="0"/>
              <a:t>JavaEE</a:t>
            </a:r>
            <a:r>
              <a:rPr lang="en-GB" dirty="0" smtClean="0"/>
              <a:t> runtimes</a:t>
            </a:r>
            <a:endParaRPr lang="en-GB" dirty="0"/>
          </a:p>
          <a:p>
            <a:pPr marL="457200" lvl="1" indent="0">
              <a:buNone/>
            </a:pPr>
            <a:endParaRPr lang="en-GB" dirty="0" smtClean="0"/>
          </a:p>
        </p:txBody>
      </p:sp>
    </p:spTree>
    <p:extLst>
      <p:ext uri="{BB962C8B-B14F-4D97-AF65-F5344CB8AC3E}">
        <p14:creationId xmlns:p14="http://schemas.microsoft.com/office/powerpoint/2010/main" val="6711126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JCache</a:t>
            </a:r>
            <a:r>
              <a:rPr lang="en-GB" dirty="0" smtClean="0"/>
              <a:t> CDI</a:t>
            </a:r>
            <a:endParaRPr lang="en-GB" dirty="0"/>
          </a:p>
        </p:txBody>
      </p:sp>
      <p:sp>
        <p:nvSpPr>
          <p:cNvPr id="3" name="Content Placeholder 2"/>
          <p:cNvSpPr>
            <a:spLocks noGrp="1"/>
          </p:cNvSpPr>
          <p:nvPr>
            <p:ph idx="4294967295"/>
          </p:nvPr>
        </p:nvSpPr>
        <p:spPr>
          <a:xfrm>
            <a:off x="1143000" y="1825625"/>
            <a:ext cx="8001000" cy="3773488"/>
          </a:xfrm>
        </p:spPr>
        <p:txBody>
          <a:bodyPr>
            <a:normAutofit/>
          </a:bodyPr>
          <a:lstStyle/>
          <a:p>
            <a:r>
              <a:rPr lang="en-GB" dirty="0" smtClean="0"/>
              <a:t>@</a:t>
            </a:r>
            <a:r>
              <a:rPr lang="en-GB" dirty="0" err="1" smtClean="0"/>
              <a:t>CacheResult</a:t>
            </a:r>
            <a:endParaRPr lang="en-GB" dirty="0" smtClean="0"/>
          </a:p>
          <a:p>
            <a:pPr lvl="1"/>
            <a:r>
              <a:rPr lang="en-GB" dirty="0" smtClean="0"/>
              <a:t>Caches the result of a method call</a:t>
            </a:r>
          </a:p>
          <a:p>
            <a:r>
              <a:rPr lang="en-GB" dirty="0" smtClean="0"/>
              <a:t>@</a:t>
            </a:r>
            <a:r>
              <a:rPr lang="en-GB" dirty="0" err="1" smtClean="0"/>
              <a:t>CachePut</a:t>
            </a:r>
            <a:endParaRPr lang="en-GB" dirty="0" smtClean="0"/>
          </a:p>
          <a:p>
            <a:pPr lvl="1"/>
            <a:r>
              <a:rPr lang="en-GB" dirty="0" smtClean="0"/>
              <a:t>Cache a specific method parameter</a:t>
            </a:r>
          </a:p>
          <a:p>
            <a:r>
              <a:rPr lang="en-GB" dirty="0" smtClean="0"/>
              <a:t>@</a:t>
            </a:r>
            <a:r>
              <a:rPr lang="en-GB" dirty="0" err="1" smtClean="0"/>
              <a:t>CacheRemove</a:t>
            </a:r>
            <a:endParaRPr lang="en-GB" dirty="0" smtClean="0"/>
          </a:p>
          <a:p>
            <a:pPr lvl="1"/>
            <a:r>
              <a:rPr lang="en-GB" dirty="0" smtClean="0"/>
              <a:t>Removes a cache entry based on parameters</a:t>
            </a:r>
          </a:p>
          <a:p>
            <a:r>
              <a:rPr lang="en-GB" dirty="0" smtClean="0"/>
              <a:t>@</a:t>
            </a:r>
            <a:r>
              <a:rPr lang="en-GB" dirty="0" err="1" smtClean="0"/>
              <a:t>CacheRemoveAll</a:t>
            </a:r>
            <a:endParaRPr lang="en-GB" dirty="0" smtClean="0"/>
          </a:p>
          <a:p>
            <a:pPr lvl="1"/>
            <a:r>
              <a:rPr lang="en-GB" dirty="0" smtClean="0"/>
              <a:t>Removes all entries in the cache</a:t>
            </a:r>
          </a:p>
          <a:p>
            <a:endParaRPr lang="en-GB" dirty="0"/>
          </a:p>
        </p:txBody>
      </p:sp>
    </p:spTree>
    <p:extLst>
      <p:ext uri="{BB962C8B-B14F-4D97-AF65-F5344CB8AC3E}">
        <p14:creationId xmlns:p14="http://schemas.microsoft.com/office/powerpoint/2010/main" val="5290704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Coding Interlude</a:t>
            </a: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8513" y="1426029"/>
            <a:ext cx="6316223" cy="4191000"/>
          </a:xfrm>
          <a:prstGeom prst="rect">
            <a:avLst/>
          </a:prstGeom>
        </p:spPr>
      </p:pic>
    </p:spTree>
    <p:extLst>
      <p:ext uri="{BB962C8B-B14F-4D97-AF65-F5344CB8AC3E}">
        <p14:creationId xmlns:p14="http://schemas.microsoft.com/office/powerpoint/2010/main" val="2206809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Skinny WAR</a:t>
            </a:r>
            <a:endParaRPr lang="en-GB" dirty="0"/>
          </a:p>
        </p:txBody>
      </p:sp>
      <p:sp>
        <p:nvSpPr>
          <p:cNvPr id="3" name="TextBox 2"/>
          <p:cNvSpPr txBox="1"/>
          <p:nvPr/>
        </p:nvSpPr>
        <p:spPr>
          <a:xfrm>
            <a:off x="1065439" y="1690689"/>
            <a:ext cx="7013121" cy="4401205"/>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JAX-RS – 5Kb in Size</a:t>
            </a:r>
          </a:p>
          <a:p>
            <a:pPr marL="285750" indent="-285750">
              <a:buFont typeface="Arial" panose="020B0604020202020204" pitchFamily="34" charset="0"/>
              <a:buChar char="•"/>
            </a:pPr>
            <a:r>
              <a:rPr lang="en-GB" sz="2800" dirty="0" smtClean="0"/>
              <a:t>No messing with Maven</a:t>
            </a:r>
          </a:p>
          <a:p>
            <a:pPr marL="285750" indent="-285750">
              <a:buFont typeface="Arial" panose="020B0604020202020204" pitchFamily="34" charset="0"/>
              <a:buChar char="•"/>
            </a:pPr>
            <a:r>
              <a:rPr lang="en-GB" sz="2800" dirty="0" smtClean="0"/>
              <a:t>Tooling is great</a:t>
            </a:r>
          </a:p>
          <a:p>
            <a:pPr marL="285750" indent="-285750">
              <a:buFont typeface="Arial" panose="020B0604020202020204" pitchFamily="34" charset="0"/>
              <a:buChar char="•"/>
            </a:pPr>
            <a:r>
              <a:rPr lang="en-GB" sz="2800" dirty="0" smtClean="0"/>
              <a:t>Only contains what you Need!</a:t>
            </a:r>
          </a:p>
          <a:p>
            <a:pPr marL="285750" indent="-285750">
              <a:buFont typeface="Arial" panose="020B0604020202020204" pitchFamily="34" charset="0"/>
              <a:buChar char="•"/>
            </a:pPr>
            <a:r>
              <a:rPr lang="en-GB" sz="2800" dirty="0" smtClean="0"/>
              <a:t>No need to assemble a Runtime</a:t>
            </a:r>
          </a:p>
          <a:p>
            <a:pPr marL="285750" indent="-285750">
              <a:buFont typeface="Arial" panose="020B0604020202020204" pitchFamily="34" charset="0"/>
              <a:buChar char="•"/>
            </a:pPr>
            <a:r>
              <a:rPr lang="en-GB" sz="2800" dirty="0" smtClean="0"/>
              <a:t>Use a well known Versioned Runtime</a:t>
            </a:r>
          </a:p>
          <a:p>
            <a:pPr marL="742950" lvl="1" indent="-285750">
              <a:buFont typeface="Arial" panose="020B0604020202020204" pitchFamily="34" charset="0"/>
              <a:buChar char="•"/>
            </a:pPr>
            <a:r>
              <a:rPr lang="en-GB" sz="2800" dirty="0" smtClean="0"/>
              <a:t>Aids Operations</a:t>
            </a:r>
          </a:p>
          <a:p>
            <a:pPr marL="742950" lvl="1" indent="-285750">
              <a:buFont typeface="Arial" panose="020B0604020202020204" pitchFamily="34" charset="0"/>
              <a:buChar char="•"/>
            </a:pPr>
            <a:r>
              <a:rPr lang="en-GB" sz="2800" dirty="0" smtClean="0"/>
              <a:t>You don’t have to test it</a:t>
            </a:r>
          </a:p>
          <a:p>
            <a:endParaRPr lang="en-GB" sz="2800" dirty="0"/>
          </a:p>
          <a:p>
            <a:pPr marL="285750" indent="-285750">
              <a:buFont typeface="Arial" panose="020B0604020202020204" pitchFamily="34" charset="0"/>
              <a:buChar char="•"/>
            </a:pPr>
            <a:endParaRPr lang="en-GB" sz="2800" dirty="0" smtClean="0"/>
          </a:p>
        </p:txBody>
      </p:sp>
    </p:spTree>
    <p:extLst>
      <p:ext uri="{BB962C8B-B14F-4D97-AF65-F5344CB8AC3E}">
        <p14:creationId xmlns:p14="http://schemas.microsoft.com/office/powerpoint/2010/main" val="1212719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274638"/>
            <a:ext cx="8229600" cy="1143000"/>
          </a:xfrm>
        </p:spPr>
        <p:txBody>
          <a:bodyPr/>
          <a:lstStyle/>
          <a:p>
            <a:r>
              <a:rPr lang="en-GB" dirty="0" smtClean="0"/>
              <a:t>What is Payara Micro</a:t>
            </a:r>
            <a:endParaRPr lang="en-GB" dirty="0"/>
          </a:p>
        </p:txBody>
      </p:sp>
      <p:sp>
        <p:nvSpPr>
          <p:cNvPr id="4" name="Content Placeholder 2"/>
          <p:cNvSpPr txBox="1">
            <a:spLocks/>
          </p:cNvSpPr>
          <p:nvPr/>
        </p:nvSpPr>
        <p:spPr>
          <a:xfrm>
            <a:off x="457200" y="1600200"/>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smtClean="0"/>
              <a:t>Small Footprint Based from </a:t>
            </a:r>
            <a:r>
              <a:rPr lang="en-GB" dirty="0" err="1" smtClean="0"/>
              <a:t>GlassFish</a:t>
            </a:r>
            <a:r>
              <a:rPr lang="en-GB" dirty="0" smtClean="0"/>
              <a:t> Runtime (60Mb)</a:t>
            </a:r>
          </a:p>
          <a:p>
            <a:r>
              <a:rPr lang="en-GB" dirty="0" smtClean="0"/>
              <a:t>Used </a:t>
            </a:r>
            <a:r>
              <a:rPr lang="en-GB" dirty="0" err="1" smtClean="0"/>
              <a:t>GlassFish’s</a:t>
            </a:r>
            <a:r>
              <a:rPr lang="en-GB" dirty="0" smtClean="0"/>
              <a:t> Java EE Web Profile Support</a:t>
            </a:r>
          </a:p>
          <a:p>
            <a:r>
              <a:rPr lang="en-GB" dirty="0" smtClean="0"/>
              <a:t>Embeds </a:t>
            </a:r>
            <a:r>
              <a:rPr lang="en-GB" dirty="0" err="1" smtClean="0"/>
              <a:t>JCache</a:t>
            </a:r>
            <a:r>
              <a:rPr lang="en-GB" dirty="0" smtClean="0"/>
              <a:t> Support</a:t>
            </a:r>
          </a:p>
          <a:p>
            <a:r>
              <a:rPr lang="en-GB" dirty="0" smtClean="0"/>
              <a:t>Auto clusters using </a:t>
            </a:r>
            <a:r>
              <a:rPr lang="en-GB" dirty="0" err="1" smtClean="0"/>
              <a:t>Hazelcast</a:t>
            </a:r>
            <a:endParaRPr lang="en-GB" dirty="0" smtClean="0"/>
          </a:p>
          <a:p>
            <a:r>
              <a:rPr lang="en-GB" dirty="0" smtClean="0"/>
              <a:t>Fully Embeddable API – (Fat Jar anybody)</a:t>
            </a:r>
          </a:p>
          <a:p>
            <a:r>
              <a:rPr lang="en-GB" dirty="0" smtClean="0"/>
              <a:t>Designed for </a:t>
            </a:r>
            <a:r>
              <a:rPr lang="en-GB" dirty="0" err="1" smtClean="0"/>
              <a:t>microservices</a:t>
            </a:r>
            <a:r>
              <a:rPr lang="en-GB" dirty="0" smtClean="0"/>
              <a:t> (Easily deployable)</a:t>
            </a:r>
          </a:p>
          <a:p>
            <a:r>
              <a:rPr lang="en-GB" dirty="0" smtClean="0"/>
              <a:t>Designed for Cloud (Elastic)</a:t>
            </a:r>
          </a:p>
          <a:p>
            <a:pPr marL="0" indent="0">
              <a:buNone/>
            </a:pPr>
            <a:endParaRPr lang="en-GB" dirty="0" smtClean="0"/>
          </a:p>
        </p:txBody>
      </p:sp>
      <p:sp>
        <p:nvSpPr>
          <p:cNvPr id="5" name="TextBox 4"/>
          <p:cNvSpPr txBox="1"/>
          <p:nvPr/>
        </p:nvSpPr>
        <p:spPr>
          <a:xfrm>
            <a:off x="516242" y="5202425"/>
            <a:ext cx="8111516" cy="461665"/>
          </a:xfrm>
          <a:prstGeom prst="rect">
            <a:avLst/>
          </a:prstGeom>
          <a:noFill/>
        </p:spPr>
        <p:txBody>
          <a:bodyPr wrap="none" rtlCol="0">
            <a:spAutoFit/>
          </a:bodyPr>
          <a:lstStyle/>
          <a:p>
            <a:r>
              <a:rPr lang="en-GB" sz="2400" b="1" dirty="0">
                <a:solidFill>
                  <a:srgbClr val="FF0000"/>
                </a:solidFill>
                <a:latin typeface="Courier New" panose="02070309020205020404" pitchFamily="49" charset="0"/>
                <a:cs typeface="Courier New" panose="02070309020205020404" pitchFamily="49" charset="0"/>
              </a:rPr>
              <a:t>j</a:t>
            </a:r>
            <a:r>
              <a:rPr lang="en-GB" sz="2400" b="1" dirty="0" smtClean="0">
                <a:solidFill>
                  <a:srgbClr val="FF0000"/>
                </a:solidFill>
                <a:latin typeface="Courier New" panose="02070309020205020404" pitchFamily="49" charset="0"/>
                <a:cs typeface="Courier New" panose="02070309020205020404" pitchFamily="49" charset="0"/>
              </a:rPr>
              <a:t>ava –jar payara-micro.jar –deploy </a:t>
            </a:r>
            <a:r>
              <a:rPr lang="en-GB" sz="2400" b="1" dirty="0" err="1" smtClean="0">
                <a:solidFill>
                  <a:srgbClr val="FF0000"/>
                </a:solidFill>
                <a:latin typeface="Courier New" panose="02070309020205020404" pitchFamily="49" charset="0"/>
                <a:cs typeface="Courier New" panose="02070309020205020404" pitchFamily="49" charset="0"/>
              </a:rPr>
              <a:t>test.war</a:t>
            </a:r>
            <a:endParaRPr lang="en-GB" sz="2400" b="1" dirty="0">
              <a:solidFill>
                <a:srgbClr val="FF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645742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Demonstration Interlude</a:t>
            </a: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4067" y="1528526"/>
            <a:ext cx="5735865" cy="4157445"/>
          </a:xfrm>
          <a:prstGeom prst="rect">
            <a:avLst/>
          </a:prstGeom>
        </p:spPr>
      </p:pic>
    </p:spTree>
    <p:extLst>
      <p:ext uri="{BB962C8B-B14F-4D97-AF65-F5344CB8AC3E}">
        <p14:creationId xmlns:p14="http://schemas.microsoft.com/office/powerpoint/2010/main" val="324769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Docker?</a:t>
            </a:r>
            <a:endParaRPr lang="en-GB" dirty="0"/>
          </a:p>
        </p:txBody>
      </p:sp>
      <p:sp>
        <p:nvSpPr>
          <p:cNvPr id="3" name="Rectangle 2"/>
          <p:cNvSpPr/>
          <p:nvPr/>
        </p:nvSpPr>
        <p:spPr>
          <a:xfrm>
            <a:off x="1032782" y="1519239"/>
            <a:ext cx="7078436" cy="3539430"/>
          </a:xfrm>
          <a:prstGeom prst="rect">
            <a:avLst/>
          </a:prstGeom>
        </p:spPr>
        <p:txBody>
          <a:bodyPr wrap="square">
            <a:spAutoFit/>
          </a:bodyPr>
          <a:lstStyle/>
          <a:p>
            <a:r>
              <a:rPr lang="en-GB" sz="2800" dirty="0">
                <a:solidFill>
                  <a:srgbClr val="7A8491"/>
                </a:solidFill>
                <a:latin typeface="Helvetica Neue"/>
              </a:rPr>
              <a:t>Docker containers wrap up a piece of software in a complete filesystem that contains everything it needs to run: code, runtime, system tools, system libraries – anything you can install on a server. This guarantees that it will always run the same, regardless of the environment it is running in.</a:t>
            </a:r>
            <a:endParaRPr lang="en-GB" sz="2800" dirty="0"/>
          </a:p>
        </p:txBody>
      </p:sp>
      <p:sp>
        <p:nvSpPr>
          <p:cNvPr id="4" name="TextBox 3"/>
          <p:cNvSpPr txBox="1"/>
          <p:nvPr/>
        </p:nvSpPr>
        <p:spPr>
          <a:xfrm>
            <a:off x="6368993" y="5200650"/>
            <a:ext cx="2146357" cy="461665"/>
          </a:xfrm>
          <a:prstGeom prst="rect">
            <a:avLst/>
          </a:prstGeom>
          <a:noFill/>
        </p:spPr>
        <p:txBody>
          <a:bodyPr wrap="none" rtlCol="0">
            <a:spAutoFit/>
          </a:bodyPr>
          <a:lstStyle/>
          <a:p>
            <a:r>
              <a:rPr lang="en-GB" sz="2400" dirty="0" smtClean="0"/>
              <a:t>Docker Website</a:t>
            </a:r>
            <a:endParaRPr lang="en-GB" sz="2400" dirty="0"/>
          </a:p>
        </p:txBody>
      </p:sp>
    </p:spTree>
    <p:extLst>
      <p:ext uri="{BB962C8B-B14F-4D97-AF65-F5344CB8AC3E}">
        <p14:creationId xmlns:p14="http://schemas.microsoft.com/office/powerpoint/2010/main" val="1109650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Docker Layers</a:t>
            </a:r>
            <a:endParaRPr lang="en-GB" dirty="0"/>
          </a:p>
        </p:txBody>
      </p:sp>
      <p:graphicFrame>
        <p:nvGraphicFramePr>
          <p:cNvPr id="3" name="Diagram 2"/>
          <p:cNvGraphicFramePr/>
          <p:nvPr>
            <p:extLst>
              <p:ext uri="{D42A27DB-BD31-4B8C-83A1-F6EECF244321}">
                <p14:modId xmlns:p14="http://schemas.microsoft.com/office/powerpoint/2010/main" val="361305132"/>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372999" y="1911124"/>
            <a:ext cx="3132396" cy="461665"/>
          </a:xfrm>
          <a:prstGeom prst="rect">
            <a:avLst/>
          </a:prstGeom>
          <a:noFill/>
        </p:spPr>
        <p:txBody>
          <a:bodyPr wrap="none" rtlCol="0">
            <a:spAutoFit/>
          </a:bodyPr>
          <a:lstStyle/>
          <a:p>
            <a:r>
              <a:rPr lang="en-GB" sz="2400" dirty="0" smtClean="0"/>
              <a:t>Described by </a:t>
            </a:r>
            <a:r>
              <a:rPr lang="en-GB" sz="2400" dirty="0" err="1" smtClean="0"/>
              <a:t>Dockerfile</a:t>
            </a:r>
            <a:endParaRPr lang="en-GB" sz="2400" dirty="0"/>
          </a:p>
        </p:txBody>
      </p:sp>
    </p:spTree>
    <p:extLst>
      <p:ext uri="{BB962C8B-B14F-4D97-AF65-F5344CB8AC3E}">
        <p14:creationId xmlns:p14="http://schemas.microsoft.com/office/powerpoint/2010/main" val="4164541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008940218"/>
              </p:ext>
            </p:extLst>
          </p:nvPr>
        </p:nvGraphicFramePr>
        <p:xfrm>
          <a:off x="740228" y="589474"/>
          <a:ext cx="7775122" cy="4814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GB" dirty="0" smtClean="0"/>
              <a:t>Essentially What Does this Mean</a:t>
            </a:r>
            <a:endParaRPr lang="en-GB" dirty="0"/>
          </a:p>
        </p:txBody>
      </p:sp>
      <p:sp>
        <p:nvSpPr>
          <p:cNvPr id="4" name="TextBox 3"/>
          <p:cNvSpPr txBox="1"/>
          <p:nvPr/>
        </p:nvSpPr>
        <p:spPr>
          <a:xfrm>
            <a:off x="449035" y="4278087"/>
            <a:ext cx="3678828" cy="1323439"/>
          </a:xfrm>
          <a:prstGeom prst="rect">
            <a:avLst/>
          </a:prstGeom>
          <a:noFill/>
        </p:spPr>
        <p:txBody>
          <a:bodyPr wrap="none" rtlCol="0">
            <a:spAutoFit/>
          </a:bodyPr>
          <a:lstStyle/>
          <a:p>
            <a:r>
              <a:rPr lang="en-GB" sz="2000" dirty="0" smtClean="0"/>
              <a:t>Standardised OS Image runs on</a:t>
            </a:r>
          </a:p>
          <a:p>
            <a:r>
              <a:rPr lang="en-GB" sz="2000" dirty="0"/>
              <a:t>m</a:t>
            </a:r>
            <a:r>
              <a:rPr lang="en-GB" sz="2000" dirty="0" smtClean="0"/>
              <a:t>any environments</a:t>
            </a:r>
          </a:p>
          <a:p>
            <a:endParaRPr lang="en-GB" sz="2000" dirty="0"/>
          </a:p>
          <a:p>
            <a:r>
              <a:rPr lang="en-GB" sz="2000" dirty="0" smtClean="0"/>
              <a:t>Aids Continuous Delivery Pipeline</a:t>
            </a:r>
            <a:endParaRPr lang="en-GB" sz="2000" dirty="0"/>
          </a:p>
        </p:txBody>
      </p:sp>
    </p:spTree>
    <p:extLst>
      <p:ext uri="{BB962C8B-B14F-4D97-AF65-F5344CB8AC3E}">
        <p14:creationId xmlns:p14="http://schemas.microsoft.com/office/powerpoint/2010/main" val="187817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171" y="151435"/>
            <a:ext cx="7886700" cy="1325563"/>
          </a:xfrm>
        </p:spPr>
        <p:txBody>
          <a:bodyPr/>
          <a:lstStyle/>
          <a:p>
            <a:r>
              <a:rPr lang="en-GB" dirty="0" smtClean="0"/>
              <a:t>What are we Trying to Do!</a:t>
            </a: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0524" y="1430130"/>
            <a:ext cx="5410258" cy="4975639"/>
          </a:xfrm>
          <a:prstGeom prst="rect">
            <a:avLst/>
          </a:prstGeom>
        </p:spPr>
      </p:pic>
    </p:spTree>
    <p:extLst>
      <p:ext uri="{BB962C8B-B14F-4D97-AF65-F5344CB8AC3E}">
        <p14:creationId xmlns:p14="http://schemas.microsoft.com/office/powerpoint/2010/main" val="3323540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Coding Interlude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8363" y="1455567"/>
            <a:ext cx="6245679" cy="4158888"/>
          </a:xfrm>
          <a:prstGeom prst="rect">
            <a:avLst/>
          </a:prstGeom>
        </p:spPr>
      </p:pic>
    </p:spTree>
    <p:extLst>
      <p:ext uri="{BB962C8B-B14F-4D97-AF65-F5344CB8AC3E}">
        <p14:creationId xmlns:p14="http://schemas.microsoft.com/office/powerpoint/2010/main" val="4207196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we’ve just done!</a:t>
            </a:r>
            <a:endParaRPr lang="en-GB" dirty="0"/>
          </a:p>
        </p:txBody>
      </p:sp>
      <p:graphicFrame>
        <p:nvGraphicFramePr>
          <p:cNvPr id="3" name="Diagram 2"/>
          <p:cNvGraphicFramePr/>
          <p:nvPr>
            <p:extLst>
              <p:ext uri="{D42A27DB-BD31-4B8C-83A1-F6EECF244321}">
                <p14:modId xmlns:p14="http://schemas.microsoft.com/office/powerpoint/2010/main" val="1418039591"/>
              </p:ext>
            </p:extLst>
          </p:nvPr>
        </p:nvGraphicFramePr>
        <p:xfrm>
          <a:off x="740228" y="589474"/>
          <a:ext cx="7775122" cy="4814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5350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Elastic Beanstalk</a:t>
            </a:r>
            <a:endParaRPr lang="en-GB" dirty="0"/>
          </a:p>
        </p:txBody>
      </p:sp>
      <p:sp>
        <p:nvSpPr>
          <p:cNvPr id="3" name="Rectangle 2"/>
          <p:cNvSpPr/>
          <p:nvPr/>
        </p:nvSpPr>
        <p:spPr>
          <a:xfrm>
            <a:off x="791936" y="1690689"/>
            <a:ext cx="7364186" cy="3416320"/>
          </a:xfrm>
          <a:prstGeom prst="rect">
            <a:avLst/>
          </a:prstGeom>
        </p:spPr>
        <p:txBody>
          <a:bodyPr wrap="square">
            <a:spAutoFit/>
          </a:bodyPr>
          <a:lstStyle/>
          <a:p>
            <a:r>
              <a:rPr lang="en-GB" sz="2400" dirty="0">
                <a:solidFill>
                  <a:srgbClr val="444444"/>
                </a:solidFill>
                <a:latin typeface="Open Sans"/>
              </a:rPr>
              <a:t>With Elastic Beanstalk, you can quickly deploy and manage applications in the AWS cloud without worrying about the infrastructure that runs those applications. AWS Elastic Beanstalk reduces management complexity without restricting choice or control. You simply upload your application, and Elastic Beanstalk automatically handles the details of capacity provisioning, load balancing, scaling, and application health monitoring. </a:t>
            </a:r>
            <a:endParaRPr lang="en-GB" sz="2400" dirty="0"/>
          </a:p>
        </p:txBody>
      </p:sp>
      <p:sp>
        <p:nvSpPr>
          <p:cNvPr id="4" name="TextBox 3"/>
          <p:cNvSpPr txBox="1"/>
          <p:nvPr/>
        </p:nvSpPr>
        <p:spPr>
          <a:xfrm>
            <a:off x="6678386" y="5107009"/>
            <a:ext cx="1194238" cy="461665"/>
          </a:xfrm>
          <a:prstGeom prst="rect">
            <a:avLst/>
          </a:prstGeom>
          <a:noFill/>
        </p:spPr>
        <p:txBody>
          <a:bodyPr wrap="none" rtlCol="0">
            <a:spAutoFit/>
          </a:bodyPr>
          <a:lstStyle/>
          <a:p>
            <a:r>
              <a:rPr lang="en-GB" sz="2400" dirty="0" smtClean="0"/>
              <a:t>Amazon</a:t>
            </a:r>
            <a:endParaRPr lang="en-GB" sz="2400" dirty="0"/>
          </a:p>
        </p:txBody>
      </p:sp>
    </p:spTree>
    <p:extLst>
      <p:ext uri="{BB962C8B-B14F-4D97-AF65-F5344CB8AC3E}">
        <p14:creationId xmlns:p14="http://schemas.microsoft.com/office/powerpoint/2010/main" val="2711230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Simple Elastic Beanstalk Architecture</a:t>
            </a:r>
            <a:endParaRPr lang="en-GB" dirty="0"/>
          </a:p>
        </p:txBody>
      </p:sp>
      <p:sp>
        <p:nvSpPr>
          <p:cNvPr id="3" name="Cloud 2"/>
          <p:cNvSpPr/>
          <p:nvPr/>
        </p:nvSpPr>
        <p:spPr>
          <a:xfrm>
            <a:off x="2016579" y="1934936"/>
            <a:ext cx="4580164" cy="110217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Internet</a:t>
            </a:r>
            <a:endParaRPr lang="en-GB" dirty="0"/>
          </a:p>
        </p:txBody>
      </p:sp>
      <p:sp>
        <p:nvSpPr>
          <p:cNvPr id="4" name="Rounded Rectangle 3"/>
          <p:cNvSpPr/>
          <p:nvPr/>
        </p:nvSpPr>
        <p:spPr>
          <a:xfrm>
            <a:off x="2677886" y="3200400"/>
            <a:ext cx="3461657" cy="4245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Elastic Load Balancer</a:t>
            </a:r>
            <a:endParaRPr lang="en-GB" dirty="0"/>
          </a:p>
        </p:txBody>
      </p:sp>
      <p:sp>
        <p:nvSpPr>
          <p:cNvPr id="5" name="Rounded Rectangle 4"/>
          <p:cNvSpPr/>
          <p:nvPr/>
        </p:nvSpPr>
        <p:spPr>
          <a:xfrm>
            <a:off x="1118507" y="4593771"/>
            <a:ext cx="1387929" cy="9742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Docker Container</a:t>
            </a:r>
            <a:endParaRPr lang="en-GB" dirty="0"/>
          </a:p>
        </p:txBody>
      </p:sp>
      <p:sp>
        <p:nvSpPr>
          <p:cNvPr id="6" name="Rounded Rectangle 5"/>
          <p:cNvSpPr/>
          <p:nvPr/>
        </p:nvSpPr>
        <p:spPr>
          <a:xfrm>
            <a:off x="2838450" y="4593771"/>
            <a:ext cx="1387929" cy="9742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Docker Container</a:t>
            </a:r>
            <a:endParaRPr lang="en-GB" dirty="0"/>
          </a:p>
        </p:txBody>
      </p:sp>
      <p:sp>
        <p:nvSpPr>
          <p:cNvPr id="7" name="Rounded Rectangle 6"/>
          <p:cNvSpPr/>
          <p:nvPr/>
        </p:nvSpPr>
        <p:spPr>
          <a:xfrm>
            <a:off x="4558393" y="4593770"/>
            <a:ext cx="1387929" cy="9742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Docker Container</a:t>
            </a:r>
            <a:endParaRPr lang="en-GB" dirty="0"/>
          </a:p>
        </p:txBody>
      </p:sp>
      <p:sp>
        <p:nvSpPr>
          <p:cNvPr id="8" name="Rounded Rectangle 7"/>
          <p:cNvSpPr/>
          <p:nvPr/>
        </p:nvSpPr>
        <p:spPr>
          <a:xfrm>
            <a:off x="6278336" y="4593769"/>
            <a:ext cx="1387929" cy="9742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Docker Container</a:t>
            </a:r>
            <a:endParaRPr lang="en-GB" dirty="0"/>
          </a:p>
        </p:txBody>
      </p:sp>
      <p:cxnSp>
        <p:nvCxnSpPr>
          <p:cNvPr id="10" name="Straight Arrow Connector 9"/>
          <p:cNvCxnSpPr>
            <a:stCxn id="4" idx="2"/>
            <a:endCxn id="5" idx="0"/>
          </p:cNvCxnSpPr>
          <p:nvPr/>
        </p:nvCxnSpPr>
        <p:spPr>
          <a:xfrm flipH="1">
            <a:off x="1812472" y="3624942"/>
            <a:ext cx="2596243" cy="9688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2"/>
            <a:endCxn id="6" idx="0"/>
          </p:cNvCxnSpPr>
          <p:nvPr/>
        </p:nvCxnSpPr>
        <p:spPr>
          <a:xfrm flipH="1">
            <a:off x="3532415" y="3624942"/>
            <a:ext cx="876300" cy="9688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2"/>
            <a:endCxn id="7" idx="0"/>
          </p:cNvCxnSpPr>
          <p:nvPr/>
        </p:nvCxnSpPr>
        <p:spPr>
          <a:xfrm>
            <a:off x="4408715" y="3624942"/>
            <a:ext cx="843643" cy="9688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4" idx="2"/>
            <a:endCxn id="8" idx="0"/>
          </p:cNvCxnSpPr>
          <p:nvPr/>
        </p:nvCxnSpPr>
        <p:spPr>
          <a:xfrm>
            <a:off x="4408715" y="3624942"/>
            <a:ext cx="2563586" cy="9688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641798" y="2029514"/>
            <a:ext cx="2510367" cy="646331"/>
          </a:xfrm>
          <a:prstGeom prst="rect">
            <a:avLst/>
          </a:prstGeom>
          <a:noFill/>
        </p:spPr>
        <p:txBody>
          <a:bodyPr wrap="none" rtlCol="0">
            <a:spAutoFit/>
          </a:bodyPr>
          <a:lstStyle/>
          <a:p>
            <a:r>
              <a:rPr lang="en-GB" dirty="0" smtClean="0"/>
              <a:t>Monitors Health</a:t>
            </a:r>
          </a:p>
          <a:p>
            <a:r>
              <a:rPr lang="en-GB" dirty="0" smtClean="0"/>
              <a:t>Auto-spins up containers</a:t>
            </a:r>
            <a:endParaRPr lang="en-GB" dirty="0"/>
          </a:p>
        </p:txBody>
      </p:sp>
    </p:spTree>
    <p:extLst>
      <p:ext uri="{BB962C8B-B14F-4D97-AF65-F5344CB8AC3E}">
        <p14:creationId xmlns:p14="http://schemas.microsoft.com/office/powerpoint/2010/main" val="3219100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Coding Interlude</a:t>
            </a: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6150" y="1599293"/>
            <a:ext cx="5054600" cy="3822700"/>
          </a:xfrm>
          <a:prstGeom prst="rect">
            <a:avLst/>
          </a:prstGeom>
        </p:spPr>
      </p:pic>
    </p:spTree>
    <p:extLst>
      <p:ext uri="{BB962C8B-B14F-4D97-AF65-F5344CB8AC3E}">
        <p14:creationId xmlns:p14="http://schemas.microsoft.com/office/powerpoint/2010/main" val="764039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we’ve just done!</a:t>
            </a:r>
            <a:endParaRPr lang="en-GB" dirty="0"/>
          </a:p>
        </p:txBody>
      </p:sp>
      <p:graphicFrame>
        <p:nvGraphicFramePr>
          <p:cNvPr id="3" name="Diagram 2"/>
          <p:cNvGraphicFramePr/>
          <p:nvPr>
            <p:extLst>
              <p:ext uri="{D42A27DB-BD31-4B8C-83A1-F6EECF244321}">
                <p14:modId xmlns:p14="http://schemas.microsoft.com/office/powerpoint/2010/main" val="930780160"/>
              </p:ext>
            </p:extLst>
          </p:nvPr>
        </p:nvGraphicFramePr>
        <p:xfrm>
          <a:off x="740228" y="589474"/>
          <a:ext cx="7775122" cy="4814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0386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TextBox 2"/>
          <p:cNvSpPr txBox="1"/>
          <p:nvPr/>
        </p:nvSpPr>
        <p:spPr>
          <a:xfrm>
            <a:off x="1065439" y="1690689"/>
            <a:ext cx="7013121" cy="3416320"/>
          </a:xfrm>
          <a:prstGeom prst="rect">
            <a:avLst/>
          </a:prstGeom>
          <a:noFill/>
        </p:spPr>
        <p:txBody>
          <a:bodyPr wrap="square" rtlCol="0">
            <a:spAutoFit/>
          </a:bodyPr>
          <a:lstStyle/>
          <a:p>
            <a:pPr marL="285750" indent="-285750">
              <a:buFont typeface="Arial" panose="020B0604020202020204" pitchFamily="34" charset="0"/>
              <a:buChar char="•"/>
            </a:pPr>
            <a:r>
              <a:rPr lang="en-GB" sz="3600" dirty="0" smtClean="0"/>
              <a:t>Create Skinny WAR</a:t>
            </a:r>
          </a:p>
          <a:p>
            <a:pPr marL="285750" indent="-285750">
              <a:buFont typeface="Arial" panose="020B0604020202020204" pitchFamily="34" charset="0"/>
              <a:buChar char="•"/>
            </a:pPr>
            <a:r>
              <a:rPr lang="en-GB" sz="3600" dirty="0" smtClean="0"/>
              <a:t>Use Micro Java EE runtime</a:t>
            </a:r>
          </a:p>
          <a:p>
            <a:pPr marL="285750" indent="-285750">
              <a:buFont typeface="Arial" panose="020B0604020202020204" pitchFamily="34" charset="0"/>
              <a:buChar char="•"/>
            </a:pPr>
            <a:r>
              <a:rPr lang="en-GB" sz="3600" dirty="0" smtClean="0"/>
              <a:t>Package in Docker</a:t>
            </a:r>
          </a:p>
          <a:p>
            <a:pPr marL="285750" indent="-285750">
              <a:buFont typeface="Arial" panose="020B0604020202020204" pitchFamily="34" charset="0"/>
              <a:buChar char="•"/>
            </a:pPr>
            <a:r>
              <a:rPr lang="en-GB" sz="3600" dirty="0" smtClean="0"/>
              <a:t>Run in Production</a:t>
            </a:r>
          </a:p>
          <a:p>
            <a:endParaRPr lang="en-GB" sz="3600" dirty="0"/>
          </a:p>
          <a:p>
            <a:pPr marL="285750" indent="-285750">
              <a:buFont typeface="Arial" panose="020B0604020202020204" pitchFamily="34" charset="0"/>
              <a:buChar char="•"/>
            </a:pPr>
            <a:endParaRPr lang="en-GB" sz="3600" dirty="0" smtClean="0"/>
          </a:p>
        </p:txBody>
      </p:sp>
    </p:spTree>
    <p:extLst>
      <p:ext uri="{BB962C8B-B14F-4D97-AF65-F5344CB8AC3E}">
        <p14:creationId xmlns:p14="http://schemas.microsoft.com/office/powerpoint/2010/main" val="744654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Information and Code</a:t>
            </a:r>
            <a:endParaRPr lang="en-GB" dirty="0"/>
          </a:p>
        </p:txBody>
      </p:sp>
      <p:sp>
        <p:nvSpPr>
          <p:cNvPr id="3" name="Rectangle 2"/>
          <p:cNvSpPr/>
          <p:nvPr/>
        </p:nvSpPr>
        <p:spPr>
          <a:xfrm>
            <a:off x="628649" y="1690689"/>
            <a:ext cx="7453993" cy="4247317"/>
          </a:xfrm>
          <a:prstGeom prst="rect">
            <a:avLst/>
          </a:prstGeom>
        </p:spPr>
        <p:txBody>
          <a:bodyPr wrap="square">
            <a:spAutoFit/>
          </a:bodyPr>
          <a:lstStyle/>
          <a:p>
            <a:r>
              <a:rPr lang="en-GB" dirty="0" smtClean="0"/>
              <a:t>Docker File Example</a:t>
            </a:r>
          </a:p>
          <a:p>
            <a:r>
              <a:rPr lang="en-GB" dirty="0" smtClean="0">
                <a:hlinkClick r:id="rId2"/>
              </a:rPr>
              <a:t>https</a:t>
            </a:r>
            <a:r>
              <a:rPr lang="en-GB" dirty="0">
                <a:hlinkClick r:id="rId2"/>
              </a:rPr>
              <a:t>://</a:t>
            </a:r>
            <a:r>
              <a:rPr lang="en-GB" dirty="0" smtClean="0">
                <a:hlinkClick r:id="rId2"/>
              </a:rPr>
              <a:t>github.com/smillidge/JavaOne-Docker-Example</a:t>
            </a:r>
            <a:endParaRPr lang="en-GB" dirty="0" smtClean="0"/>
          </a:p>
          <a:p>
            <a:endParaRPr lang="en-GB" dirty="0"/>
          </a:p>
          <a:p>
            <a:r>
              <a:rPr lang="en-GB" dirty="0" smtClean="0"/>
              <a:t>REST Payara </a:t>
            </a:r>
            <a:r>
              <a:rPr lang="en-GB" dirty="0" err="1" smtClean="0"/>
              <a:t>JCache</a:t>
            </a:r>
            <a:r>
              <a:rPr lang="en-GB" dirty="0" smtClean="0"/>
              <a:t> Example Code</a:t>
            </a:r>
          </a:p>
          <a:p>
            <a:r>
              <a:rPr lang="en-GB" dirty="0">
                <a:hlinkClick r:id="rId3"/>
              </a:rPr>
              <a:t>https://</a:t>
            </a:r>
            <a:r>
              <a:rPr lang="en-GB" dirty="0" smtClean="0">
                <a:hlinkClick r:id="rId3"/>
              </a:rPr>
              <a:t>github.com/payara/Payara-Examples/tree/master/rest-examples/rest-jcache</a:t>
            </a:r>
            <a:r>
              <a:rPr lang="en-GB" dirty="0" smtClean="0"/>
              <a:t> </a:t>
            </a:r>
          </a:p>
          <a:p>
            <a:endParaRPr lang="en-GB" dirty="0"/>
          </a:p>
          <a:p>
            <a:r>
              <a:rPr lang="en-GB" dirty="0" smtClean="0"/>
              <a:t>Payara Micro Docker Image (Just Add WAR)</a:t>
            </a:r>
          </a:p>
          <a:p>
            <a:r>
              <a:rPr lang="en-GB" dirty="0">
                <a:hlinkClick r:id="rId4"/>
              </a:rPr>
              <a:t>https://hub.docker.com/r/payaradocker/j1-payara-micro</a:t>
            </a:r>
            <a:r>
              <a:rPr lang="en-GB" dirty="0" smtClean="0">
                <a:hlinkClick r:id="rId4"/>
              </a:rPr>
              <a:t>/</a:t>
            </a:r>
            <a:r>
              <a:rPr lang="en-GB" dirty="0" smtClean="0"/>
              <a:t> </a:t>
            </a:r>
          </a:p>
          <a:p>
            <a:endParaRPr lang="en-GB" dirty="0"/>
          </a:p>
          <a:p>
            <a:r>
              <a:rPr lang="en-GB" dirty="0" smtClean="0"/>
              <a:t>Payara GitHub Project</a:t>
            </a:r>
          </a:p>
          <a:p>
            <a:r>
              <a:rPr lang="en-GB" dirty="0">
                <a:hlinkClick r:id="rId5"/>
              </a:rPr>
              <a:t>https://</a:t>
            </a:r>
            <a:r>
              <a:rPr lang="en-GB" dirty="0" smtClean="0">
                <a:hlinkClick r:id="rId5"/>
              </a:rPr>
              <a:t>github.com/payara/Payara</a:t>
            </a:r>
            <a:r>
              <a:rPr lang="en-GB" dirty="0" smtClean="0"/>
              <a:t> </a:t>
            </a:r>
          </a:p>
          <a:p>
            <a:endParaRPr lang="en-GB" dirty="0"/>
          </a:p>
          <a:p>
            <a:r>
              <a:rPr lang="en-GB" dirty="0" smtClean="0"/>
              <a:t>Payara Web Site</a:t>
            </a:r>
          </a:p>
          <a:p>
            <a:r>
              <a:rPr lang="en-GB" dirty="0" smtClean="0">
                <a:hlinkClick r:id="rId6"/>
              </a:rPr>
              <a:t>http://www.payara.fish</a:t>
            </a:r>
            <a:r>
              <a:rPr lang="en-GB" dirty="0" smtClean="0"/>
              <a:t> </a:t>
            </a:r>
            <a:endParaRPr lang="en-GB" dirty="0"/>
          </a:p>
        </p:txBody>
      </p:sp>
    </p:spTree>
    <p:extLst>
      <p:ext uri="{BB962C8B-B14F-4D97-AF65-F5344CB8AC3E}">
        <p14:creationId xmlns:p14="http://schemas.microsoft.com/office/powerpoint/2010/main" val="31610118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1993" y="1454150"/>
            <a:ext cx="3886200" cy="4978400"/>
          </a:xfrm>
          <a:prstGeom prst="rect">
            <a:avLst/>
          </a:prstGeom>
        </p:spPr>
      </p:pic>
    </p:spTree>
    <p:extLst>
      <p:ext uri="{BB962C8B-B14F-4D97-AF65-F5344CB8AC3E}">
        <p14:creationId xmlns:p14="http://schemas.microsoft.com/office/powerpoint/2010/main" val="2504755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Hours: </a:t>
            </a:r>
            <a:r>
              <a:rPr lang="en-GB" dirty="0" err="1" smtClean="0"/>
              <a:t>Microservice</a:t>
            </a:r>
            <a:r>
              <a:rPr lang="en-GB" dirty="0" smtClean="0"/>
              <a:t> -&gt; Cloud</a:t>
            </a:r>
            <a:endParaRPr lang="en-GB" dirty="0"/>
          </a:p>
        </p:txBody>
      </p:sp>
      <p:pic>
        <p:nvPicPr>
          <p:cNvPr id="1032" name="Picture 8" descr="http://www.fileayan.com/wp-content/uploads/2015/06/netbean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201" y="2266122"/>
            <a:ext cx="2423629" cy="114112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3"/>
          <a:stretch>
            <a:fillRect/>
          </a:stretch>
        </p:blipFill>
        <p:spPr>
          <a:xfrm>
            <a:off x="1363317" y="4353805"/>
            <a:ext cx="2105439" cy="893587"/>
          </a:xfrm>
          <a:prstGeom prst="rect">
            <a:avLst/>
          </a:prstGeom>
        </p:spPr>
      </p:pic>
      <p:pic>
        <p:nvPicPr>
          <p:cNvPr id="9" name="Picture 8"/>
          <p:cNvPicPr>
            <a:picLocks noChangeAspect="1"/>
          </p:cNvPicPr>
          <p:nvPr/>
        </p:nvPicPr>
        <p:blipFill>
          <a:blip r:embed="rId4"/>
          <a:stretch>
            <a:fillRect/>
          </a:stretch>
        </p:blipFill>
        <p:spPr>
          <a:xfrm>
            <a:off x="3846443" y="2180507"/>
            <a:ext cx="1806645" cy="1129637"/>
          </a:xfrm>
          <a:prstGeom prst="rect">
            <a:avLst/>
          </a:prstGeom>
        </p:spPr>
      </p:pic>
      <p:pic>
        <p:nvPicPr>
          <p:cNvPr id="1038" name="Picture 14" descr="https://blog.docker.com/wp-content/uploads/2013/08/KuDr42X_ITXghJhSInDZekNEF0jLt3NeVxtRye3tqc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12766" y="4512709"/>
            <a:ext cx="2457089" cy="8345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6"/>
          <a:stretch>
            <a:fillRect/>
          </a:stretch>
        </p:blipFill>
        <p:spPr>
          <a:xfrm>
            <a:off x="6396435" y="2561879"/>
            <a:ext cx="2520676" cy="567152"/>
          </a:xfrm>
          <a:prstGeom prst="rect">
            <a:avLst/>
          </a:prstGeom>
        </p:spPr>
      </p:pic>
      <p:sp>
        <p:nvSpPr>
          <p:cNvPr id="11" name="Right Arrow 10"/>
          <p:cNvSpPr/>
          <p:nvPr/>
        </p:nvSpPr>
        <p:spPr>
          <a:xfrm rot="3972713">
            <a:off x="1450625" y="3455339"/>
            <a:ext cx="1252330" cy="826823"/>
          </a:xfrm>
          <a:prstGeom prst="right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ight Arrow 13"/>
          <p:cNvSpPr/>
          <p:nvPr/>
        </p:nvSpPr>
        <p:spPr>
          <a:xfrm rot="18276231">
            <a:off x="3362670" y="3453722"/>
            <a:ext cx="1252330" cy="826823"/>
          </a:xfrm>
          <a:prstGeom prst="right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ight Arrow 14"/>
          <p:cNvSpPr/>
          <p:nvPr/>
        </p:nvSpPr>
        <p:spPr>
          <a:xfrm rot="3448350">
            <a:off x="5130420" y="3444825"/>
            <a:ext cx="1252330" cy="826823"/>
          </a:xfrm>
          <a:prstGeom prst="right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ight Arrow 15"/>
          <p:cNvSpPr/>
          <p:nvPr/>
        </p:nvSpPr>
        <p:spPr>
          <a:xfrm rot="18226334">
            <a:off x="6819225" y="3404183"/>
            <a:ext cx="1812182" cy="826823"/>
          </a:xfrm>
          <a:prstGeom prst="right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10631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Information and Code</a:t>
            </a:r>
            <a:endParaRPr lang="en-GB" dirty="0"/>
          </a:p>
        </p:txBody>
      </p:sp>
      <p:sp>
        <p:nvSpPr>
          <p:cNvPr id="3" name="Rectangle 2"/>
          <p:cNvSpPr/>
          <p:nvPr/>
        </p:nvSpPr>
        <p:spPr>
          <a:xfrm>
            <a:off x="628649" y="1690689"/>
            <a:ext cx="7453993" cy="4247317"/>
          </a:xfrm>
          <a:prstGeom prst="rect">
            <a:avLst/>
          </a:prstGeom>
        </p:spPr>
        <p:txBody>
          <a:bodyPr wrap="square">
            <a:spAutoFit/>
          </a:bodyPr>
          <a:lstStyle/>
          <a:p>
            <a:r>
              <a:rPr lang="en-GB" dirty="0" smtClean="0"/>
              <a:t>REST </a:t>
            </a:r>
            <a:r>
              <a:rPr lang="en-GB" dirty="0" smtClean="0"/>
              <a:t>Payara </a:t>
            </a:r>
            <a:r>
              <a:rPr lang="en-GB" dirty="0" err="1" smtClean="0"/>
              <a:t>JCache</a:t>
            </a:r>
            <a:r>
              <a:rPr lang="en-GB" dirty="0" smtClean="0"/>
              <a:t> Example Code</a:t>
            </a:r>
          </a:p>
          <a:p>
            <a:r>
              <a:rPr lang="en-GB" dirty="0">
                <a:hlinkClick r:id="rId2"/>
              </a:rPr>
              <a:t>https://</a:t>
            </a:r>
            <a:r>
              <a:rPr lang="en-GB" dirty="0" smtClean="0">
                <a:hlinkClick r:id="rId2"/>
              </a:rPr>
              <a:t>github.com/payara/Payara-Examples/tree/master/rest-examples/rest-jcache</a:t>
            </a:r>
            <a:r>
              <a:rPr lang="en-GB" dirty="0" smtClean="0"/>
              <a:t> </a:t>
            </a:r>
            <a:endParaRPr lang="en-GB" dirty="0" smtClean="0"/>
          </a:p>
          <a:p>
            <a:endParaRPr lang="en-GB" dirty="0" smtClean="0"/>
          </a:p>
          <a:p>
            <a:r>
              <a:rPr lang="en-GB" dirty="0"/>
              <a:t>Docker File Example</a:t>
            </a:r>
          </a:p>
          <a:p>
            <a:r>
              <a:rPr lang="en-GB" dirty="0">
                <a:hlinkClick r:id="rId3"/>
              </a:rPr>
              <a:t>https://</a:t>
            </a:r>
            <a:r>
              <a:rPr lang="en-GB" dirty="0" smtClean="0">
                <a:hlinkClick r:id="rId3"/>
              </a:rPr>
              <a:t>github.com/smillidge/JavaOne-Docker-Example</a:t>
            </a:r>
            <a:endParaRPr lang="en-GB" dirty="0" smtClean="0"/>
          </a:p>
          <a:p>
            <a:endParaRPr lang="en-GB" dirty="0"/>
          </a:p>
          <a:p>
            <a:r>
              <a:rPr lang="en-GB" dirty="0" smtClean="0"/>
              <a:t>Payara Micro Docker Image (Just Add WAR)</a:t>
            </a:r>
          </a:p>
          <a:p>
            <a:r>
              <a:rPr lang="en-GB" dirty="0">
                <a:hlinkClick r:id="rId4"/>
              </a:rPr>
              <a:t>https://hub.docker.com/r/payaradocker/j1-payara-micro</a:t>
            </a:r>
            <a:r>
              <a:rPr lang="en-GB" dirty="0" smtClean="0">
                <a:hlinkClick r:id="rId4"/>
              </a:rPr>
              <a:t>/</a:t>
            </a:r>
            <a:r>
              <a:rPr lang="en-GB" dirty="0" smtClean="0"/>
              <a:t> </a:t>
            </a:r>
          </a:p>
          <a:p>
            <a:endParaRPr lang="en-GB" dirty="0"/>
          </a:p>
          <a:p>
            <a:r>
              <a:rPr lang="en-GB" dirty="0" smtClean="0"/>
              <a:t>Payara GitHub Project</a:t>
            </a:r>
          </a:p>
          <a:p>
            <a:r>
              <a:rPr lang="en-GB" dirty="0">
                <a:hlinkClick r:id="rId5"/>
              </a:rPr>
              <a:t>https://</a:t>
            </a:r>
            <a:r>
              <a:rPr lang="en-GB" dirty="0" smtClean="0">
                <a:hlinkClick r:id="rId5"/>
              </a:rPr>
              <a:t>github.com/payara/Payara</a:t>
            </a:r>
            <a:r>
              <a:rPr lang="en-GB" dirty="0" smtClean="0"/>
              <a:t> </a:t>
            </a:r>
          </a:p>
          <a:p>
            <a:endParaRPr lang="en-GB" dirty="0"/>
          </a:p>
          <a:p>
            <a:r>
              <a:rPr lang="en-GB" dirty="0" smtClean="0"/>
              <a:t>Payara Web Site</a:t>
            </a:r>
          </a:p>
          <a:p>
            <a:r>
              <a:rPr lang="en-GB" dirty="0" smtClean="0">
                <a:hlinkClick r:id="rId6"/>
              </a:rPr>
              <a:t>http://www.payara.fish</a:t>
            </a:r>
            <a:r>
              <a:rPr lang="en-GB" dirty="0" smtClean="0"/>
              <a:t> </a:t>
            </a:r>
            <a:endParaRPr lang="en-GB" dirty="0"/>
          </a:p>
        </p:txBody>
      </p:sp>
    </p:spTree>
    <p:extLst>
      <p:ext uri="{BB962C8B-B14F-4D97-AF65-F5344CB8AC3E}">
        <p14:creationId xmlns:p14="http://schemas.microsoft.com/office/powerpoint/2010/main" val="1414868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931" y="511865"/>
            <a:ext cx="8429700" cy="5054048"/>
          </a:xfrm>
          <a:prstGeom prst="rect">
            <a:avLst/>
          </a:prstGeom>
        </p:spPr>
      </p:pic>
    </p:spTree>
    <p:extLst>
      <p:ext uri="{BB962C8B-B14F-4D97-AF65-F5344CB8AC3E}">
        <p14:creationId xmlns:p14="http://schemas.microsoft.com/office/powerpoint/2010/main" val="832196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 </a:t>
            </a:r>
            <a:r>
              <a:rPr lang="en-GB" dirty="0" err="1" smtClean="0"/>
              <a:t>Microservice</a:t>
            </a:r>
            <a:r>
              <a:rPr lang="en-GB" dirty="0" smtClean="0"/>
              <a:t>?</a:t>
            </a:r>
            <a:endParaRPr lang="en-GB" dirty="0"/>
          </a:p>
        </p:txBody>
      </p:sp>
      <p:sp>
        <p:nvSpPr>
          <p:cNvPr id="3" name="Rectangle 2"/>
          <p:cNvSpPr/>
          <p:nvPr/>
        </p:nvSpPr>
        <p:spPr>
          <a:xfrm>
            <a:off x="1583871" y="1612650"/>
            <a:ext cx="5976257" cy="2677656"/>
          </a:xfrm>
          <a:prstGeom prst="rect">
            <a:avLst/>
          </a:prstGeom>
        </p:spPr>
        <p:txBody>
          <a:bodyPr wrap="square">
            <a:spAutoFit/>
          </a:bodyPr>
          <a:lstStyle/>
          <a:p>
            <a:r>
              <a:rPr lang="en-GB" sz="2800" dirty="0"/>
              <a:t>In computing, </a:t>
            </a:r>
            <a:r>
              <a:rPr lang="en-GB" sz="2800" b="1" dirty="0" err="1"/>
              <a:t>microservices</a:t>
            </a:r>
            <a:r>
              <a:rPr lang="en-GB" sz="2800" dirty="0"/>
              <a:t> is a software architecture style in which complex applications are composed of small, independent processes communicating with each other using language-agnostic APIs.</a:t>
            </a:r>
          </a:p>
        </p:txBody>
      </p:sp>
      <p:sp>
        <p:nvSpPr>
          <p:cNvPr id="4" name="TextBox 3"/>
          <p:cNvSpPr txBox="1"/>
          <p:nvPr/>
        </p:nvSpPr>
        <p:spPr>
          <a:xfrm>
            <a:off x="5070021" y="4874079"/>
            <a:ext cx="1122423" cy="369332"/>
          </a:xfrm>
          <a:prstGeom prst="rect">
            <a:avLst/>
          </a:prstGeom>
          <a:noFill/>
        </p:spPr>
        <p:txBody>
          <a:bodyPr wrap="none" rtlCol="0">
            <a:spAutoFit/>
          </a:bodyPr>
          <a:lstStyle/>
          <a:p>
            <a:r>
              <a:rPr lang="en-GB" dirty="0" smtClean="0"/>
              <a:t>Wikipedia</a:t>
            </a:r>
            <a:endParaRPr lang="en-GB" dirty="0"/>
          </a:p>
        </p:txBody>
      </p:sp>
    </p:spTree>
    <p:extLst>
      <p:ext uri="{BB962C8B-B14F-4D97-AF65-F5344CB8AC3E}">
        <p14:creationId xmlns:p14="http://schemas.microsoft.com/office/powerpoint/2010/main" val="3367441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 </a:t>
            </a:r>
            <a:r>
              <a:rPr lang="en-GB" dirty="0" err="1" smtClean="0"/>
              <a:t>Microservice</a:t>
            </a:r>
            <a:r>
              <a:rPr lang="en-GB" dirty="0" smtClean="0"/>
              <a:t>?</a:t>
            </a:r>
            <a:endParaRPr lang="en-GB" dirty="0"/>
          </a:p>
        </p:txBody>
      </p:sp>
      <p:sp>
        <p:nvSpPr>
          <p:cNvPr id="3" name="Rectangle 2"/>
          <p:cNvSpPr/>
          <p:nvPr/>
        </p:nvSpPr>
        <p:spPr>
          <a:xfrm>
            <a:off x="808265" y="1516440"/>
            <a:ext cx="7315200" cy="3416320"/>
          </a:xfrm>
          <a:prstGeom prst="rect">
            <a:avLst/>
          </a:prstGeom>
        </p:spPr>
        <p:txBody>
          <a:bodyPr wrap="square">
            <a:spAutoFit/>
          </a:bodyPr>
          <a:lstStyle/>
          <a:p>
            <a:r>
              <a:rPr lang="en-GB" sz="2400" i="1" dirty="0"/>
              <a:t>The term "</a:t>
            </a:r>
            <a:r>
              <a:rPr lang="en-GB" sz="2400" i="1" dirty="0" err="1"/>
              <a:t>Microservice</a:t>
            </a:r>
            <a:r>
              <a:rPr lang="en-GB" sz="2400" i="1" dirty="0"/>
              <a:t> Architecture" has sprung up over the last few years to describe a particular way of designing software applications as suites of independently deployable services. While there is no precise definition of this architectural style, there are certain common characteristics around organization around business capability, </a:t>
            </a:r>
            <a:r>
              <a:rPr lang="en-GB" sz="2400" b="1" i="1" dirty="0"/>
              <a:t>automated deployment</a:t>
            </a:r>
            <a:r>
              <a:rPr lang="en-GB" sz="2400" i="1" dirty="0"/>
              <a:t>, intelligence in the endpoints, and </a:t>
            </a:r>
            <a:r>
              <a:rPr lang="en-GB" sz="2400" b="1" i="1" dirty="0"/>
              <a:t>decentralized control of languages and data</a:t>
            </a:r>
            <a:r>
              <a:rPr lang="en-GB" sz="2400" i="1" dirty="0"/>
              <a:t>. </a:t>
            </a:r>
            <a:endParaRPr lang="en-GB" sz="2400" dirty="0"/>
          </a:p>
        </p:txBody>
      </p:sp>
      <p:sp>
        <p:nvSpPr>
          <p:cNvPr id="4" name="TextBox 3"/>
          <p:cNvSpPr txBox="1"/>
          <p:nvPr/>
        </p:nvSpPr>
        <p:spPr>
          <a:xfrm>
            <a:off x="5306786" y="5045529"/>
            <a:ext cx="1955343" cy="461665"/>
          </a:xfrm>
          <a:prstGeom prst="rect">
            <a:avLst/>
          </a:prstGeom>
          <a:noFill/>
        </p:spPr>
        <p:txBody>
          <a:bodyPr wrap="none" rtlCol="0">
            <a:spAutoFit/>
          </a:bodyPr>
          <a:lstStyle/>
          <a:p>
            <a:r>
              <a:rPr lang="en-GB" sz="2400" dirty="0" smtClean="0"/>
              <a:t>Martin Fowler</a:t>
            </a:r>
            <a:endParaRPr lang="en-GB" sz="2400" dirty="0"/>
          </a:p>
        </p:txBody>
      </p:sp>
    </p:spTree>
    <p:extLst>
      <p:ext uri="{BB962C8B-B14F-4D97-AF65-F5344CB8AC3E}">
        <p14:creationId xmlns:p14="http://schemas.microsoft.com/office/powerpoint/2010/main" val="646086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Java EE and not ######?</a:t>
            </a:r>
            <a:endParaRPr lang="en-GB" dirty="0"/>
          </a:p>
        </p:txBody>
      </p:sp>
      <p:sp>
        <p:nvSpPr>
          <p:cNvPr id="3" name="TextBox 2"/>
          <p:cNvSpPr txBox="1"/>
          <p:nvPr/>
        </p:nvSpPr>
        <p:spPr>
          <a:xfrm>
            <a:off x="1061358" y="1902278"/>
            <a:ext cx="7013121" cy="3970318"/>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Java EE is incredibly lightweight</a:t>
            </a:r>
          </a:p>
          <a:p>
            <a:pPr marL="285750" indent="-285750">
              <a:buFont typeface="Arial" panose="020B0604020202020204" pitchFamily="34" charset="0"/>
              <a:buChar char="•"/>
            </a:pPr>
            <a:r>
              <a:rPr lang="en-GB" sz="2800" dirty="0" smtClean="0"/>
              <a:t>Rapid to develop</a:t>
            </a:r>
          </a:p>
          <a:p>
            <a:pPr marL="285750" indent="-285750">
              <a:buFont typeface="Arial" panose="020B0604020202020204" pitchFamily="34" charset="0"/>
              <a:buChar char="•"/>
            </a:pPr>
            <a:r>
              <a:rPr lang="en-GB" sz="2800" dirty="0" smtClean="0"/>
              <a:t>Majority of alternative Java frameworks based on Java EE</a:t>
            </a:r>
          </a:p>
          <a:p>
            <a:pPr marL="285750" indent="-285750">
              <a:buFont typeface="Arial" panose="020B0604020202020204" pitchFamily="34" charset="0"/>
              <a:buChar char="•"/>
            </a:pPr>
            <a:r>
              <a:rPr lang="en-GB" sz="2800" dirty="0" smtClean="0"/>
              <a:t>Concentrate on building business functionality</a:t>
            </a:r>
          </a:p>
          <a:p>
            <a:pPr marL="285750" indent="-285750">
              <a:buFont typeface="Arial" panose="020B0604020202020204" pitchFamily="34" charset="0"/>
              <a:buChar char="•"/>
            </a:pPr>
            <a:r>
              <a:rPr lang="en-GB" sz="2800" dirty="0" smtClean="0"/>
              <a:t>Produces small skinny wars</a:t>
            </a:r>
          </a:p>
          <a:p>
            <a:pPr marL="285750" indent="-285750">
              <a:buFont typeface="Arial" panose="020B0604020202020204" pitchFamily="34" charset="0"/>
              <a:buChar char="•"/>
            </a:pPr>
            <a:r>
              <a:rPr lang="en-GB" sz="2800" dirty="0"/>
              <a:t>Versioned runtime – aids operations</a:t>
            </a:r>
          </a:p>
          <a:p>
            <a:pPr marL="285750" indent="-285750">
              <a:buFont typeface="Arial" panose="020B0604020202020204" pitchFamily="34" charset="0"/>
              <a:buChar char="•"/>
            </a:pPr>
            <a:endParaRPr lang="en-GB" sz="2800" dirty="0" smtClean="0"/>
          </a:p>
        </p:txBody>
      </p:sp>
    </p:spTree>
    <p:extLst>
      <p:ext uri="{BB962C8B-B14F-4D97-AF65-F5344CB8AC3E}">
        <p14:creationId xmlns:p14="http://schemas.microsoft.com/office/powerpoint/2010/main" val="1992155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Let’s Build a Micro-service!</a:t>
            </a:r>
            <a:endParaRPr lang="en-GB" dirty="0"/>
          </a:p>
        </p:txBody>
      </p:sp>
      <p:sp>
        <p:nvSpPr>
          <p:cNvPr id="3" name="TextBox 2"/>
          <p:cNvSpPr txBox="1"/>
          <p:nvPr/>
        </p:nvSpPr>
        <p:spPr>
          <a:xfrm>
            <a:off x="1061358" y="1902278"/>
            <a:ext cx="7013121" cy="3108543"/>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JAX-RS – JSON-Cache</a:t>
            </a:r>
          </a:p>
          <a:p>
            <a:pPr marL="285750" indent="-285750">
              <a:buFont typeface="Arial" panose="020B0604020202020204" pitchFamily="34" charset="0"/>
              <a:buChar char="•"/>
            </a:pPr>
            <a:r>
              <a:rPr lang="en-GB" sz="2800" dirty="0" smtClean="0"/>
              <a:t>Use </a:t>
            </a:r>
            <a:r>
              <a:rPr lang="en-GB" sz="2800" dirty="0" err="1" smtClean="0"/>
              <a:t>JCache</a:t>
            </a:r>
            <a:r>
              <a:rPr lang="en-GB" sz="2800" dirty="0" smtClean="0"/>
              <a:t> </a:t>
            </a:r>
            <a:r>
              <a:rPr lang="en-GB" sz="2800" dirty="0" err="1" smtClean="0"/>
              <a:t>apis</a:t>
            </a:r>
            <a:r>
              <a:rPr lang="en-GB" sz="2800" dirty="0" smtClean="0"/>
              <a:t> </a:t>
            </a:r>
          </a:p>
          <a:p>
            <a:pPr marL="285750" indent="-285750">
              <a:buFont typeface="Arial" panose="020B0604020202020204" pitchFamily="34" charset="0"/>
              <a:buChar char="•"/>
            </a:pPr>
            <a:r>
              <a:rPr lang="en-GB" sz="2800" dirty="0" smtClean="0"/>
              <a:t>Key – Value Store</a:t>
            </a:r>
          </a:p>
          <a:p>
            <a:pPr marL="285750" indent="-285750">
              <a:buFont typeface="Arial" panose="020B0604020202020204" pitchFamily="34" charset="0"/>
              <a:buChar char="•"/>
            </a:pPr>
            <a:r>
              <a:rPr lang="en-GB" sz="2800" dirty="0" smtClean="0"/>
              <a:t>PUT puts JSON to a Key</a:t>
            </a:r>
          </a:p>
          <a:p>
            <a:pPr marL="285750" indent="-285750">
              <a:buFont typeface="Arial" panose="020B0604020202020204" pitchFamily="34" charset="0"/>
              <a:buChar char="•"/>
            </a:pPr>
            <a:r>
              <a:rPr lang="en-GB" sz="2800" dirty="0" smtClean="0"/>
              <a:t>GET gets JSON from a Key</a:t>
            </a:r>
          </a:p>
          <a:p>
            <a:endParaRPr lang="en-GB" sz="2800" dirty="0"/>
          </a:p>
          <a:p>
            <a:pPr marL="285750" indent="-285750">
              <a:buFont typeface="Arial" panose="020B0604020202020204" pitchFamily="34" charset="0"/>
              <a:buChar char="•"/>
            </a:pPr>
            <a:endParaRPr lang="en-GB" sz="2800" dirty="0" smtClean="0"/>
          </a:p>
        </p:txBody>
      </p:sp>
    </p:spTree>
    <p:extLst>
      <p:ext uri="{BB962C8B-B14F-4D97-AF65-F5344CB8AC3E}">
        <p14:creationId xmlns:p14="http://schemas.microsoft.com/office/powerpoint/2010/main" val="41884261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7C4B3AEF95334DAE6CA053A60EF413" ma:contentTypeVersion="3" ma:contentTypeDescription="Create a new document." ma:contentTypeScope="" ma:versionID="e407ecd34e5d5a3e92bf4777e34e7ef3">
  <xsd:schema xmlns:xsd="http://www.w3.org/2001/XMLSchema" xmlns:xs="http://www.w3.org/2001/XMLSchema" xmlns:p="http://schemas.microsoft.com/office/2006/metadata/properties" xmlns:ns2="534cfa6c-0f83-4aaf-a384-8804500cf97b" targetNamespace="http://schemas.microsoft.com/office/2006/metadata/properties" ma:root="true" ma:fieldsID="24868ff28cb7a8d5a8b461d9f56e4e4a" ns2:_="">
    <xsd:import namespace="534cfa6c-0f83-4aaf-a384-8804500cf97b"/>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4cfa6c-0f83-4aaf-a384-8804500cf97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B4438C-EB5F-4BAC-A5CE-081D436713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4cfa6c-0f83-4aaf-a384-8804500cf9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383C2BF-4FD6-4E59-9339-BECEBF6F58D8}">
  <ds:schemaRefs>
    <ds:schemaRef ds:uri="http://purl.org/dc/dcmitype/"/>
    <ds:schemaRef ds:uri="http://www.w3.org/XML/1998/namespace"/>
    <ds:schemaRef ds:uri="http://schemas.microsoft.com/office/2006/documentManagement/types"/>
    <ds:schemaRef ds:uri="http://purl.org/dc/elements/1.1/"/>
    <ds:schemaRef ds:uri="534cfa6c-0f83-4aaf-a384-8804500cf97b"/>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DE83E1FF-3D7C-4A7D-B0C2-93AE57619F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328</TotalTime>
  <Words>713</Words>
  <Application>Microsoft Office PowerPoint</Application>
  <PresentationFormat>On-screen Show (4:3)</PresentationFormat>
  <Paragraphs>144</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Calibri Light</vt:lpstr>
      <vt:lpstr>Courier New</vt:lpstr>
      <vt:lpstr>Helvetica Neue</vt:lpstr>
      <vt:lpstr>Lao UI</vt:lpstr>
      <vt:lpstr>Open Sans</vt:lpstr>
      <vt:lpstr>Office Theme</vt:lpstr>
      <vt:lpstr>Deploying Elastic Java EE Microservices in the Cloud with Docker</vt:lpstr>
      <vt:lpstr>What are we Trying to Do!</vt:lpstr>
      <vt:lpstr>2 Hours: Microservice -&gt; Cloud</vt:lpstr>
      <vt:lpstr>More Information and Code</vt:lpstr>
      <vt:lpstr>PowerPoint Presentation</vt:lpstr>
      <vt:lpstr>What is a Microservice?</vt:lpstr>
      <vt:lpstr>What is a Microservice?</vt:lpstr>
      <vt:lpstr>Why Java EE and not ######?</vt:lpstr>
      <vt:lpstr>Let’s Build a Micro-service!</vt:lpstr>
      <vt:lpstr>Coding Interlude</vt:lpstr>
      <vt:lpstr>JCache </vt:lpstr>
      <vt:lpstr>JCache CDI</vt:lpstr>
      <vt:lpstr>Coding Interlude</vt:lpstr>
      <vt:lpstr>Skinny WAR</vt:lpstr>
      <vt:lpstr>What is Payara Micro</vt:lpstr>
      <vt:lpstr>Demonstration Interlude</vt:lpstr>
      <vt:lpstr>What is Docker?</vt:lpstr>
      <vt:lpstr>Docker Layers</vt:lpstr>
      <vt:lpstr>Essentially What Does this Mean</vt:lpstr>
      <vt:lpstr>Coding Interlude</vt:lpstr>
      <vt:lpstr>What we’ve just done!</vt:lpstr>
      <vt:lpstr>What is Elastic Beanstalk</vt:lpstr>
      <vt:lpstr>Simple Elastic Beanstalk Architecture</vt:lpstr>
      <vt:lpstr>Coding Interlude</vt:lpstr>
      <vt:lpstr>What we’ve just done!</vt:lpstr>
      <vt:lpstr>Summary</vt:lpstr>
      <vt:lpstr>More Information and Code</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dc:creator>
  <cp:lastModifiedBy>Microsoft account</cp:lastModifiedBy>
  <cp:revision>27</cp:revision>
  <dcterms:created xsi:type="dcterms:W3CDTF">2015-03-09T11:35:24Z</dcterms:created>
  <dcterms:modified xsi:type="dcterms:W3CDTF">2015-10-27T04:57:17Z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0x010100BE7C4B3AEF95334DAE6CA053A60EF413</vt:lpwstr>
  </property>
</Properties>
</file>