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rawing2.xml" ContentType="application/vnd.ms-office.drawingml.diagramDrawing+xml"/>
  <Override PartName="/ppt/slides/slide2.xml" ContentType="application/vnd.openxmlformats-officedocument.presentationml.slide+xml"/>
  <Override PartName="/ppt/diagrams/colors1.xml" ContentType="application/vnd.openxmlformats-officedocument.drawingml.diagramColors+xml"/>
  <Override PartName="/docProps/app.xml" ContentType="application/vnd.openxmlformats-officedocument.extended-properties+xml"/>
  <Override PartName="/ppt/diagrams/layout1.xml" ContentType="application/vnd.openxmlformats-officedocument.drawingml.diagramLayout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layout2.xml" ContentType="application/vnd.openxmlformats-officedocument.drawingml.diagram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diagrams/data1.xml" ContentType="application/vnd.openxmlformats-officedocument.drawingml.diagramData+xml"/>
  <Override PartName="/ppt/diagrams/quickStyle3.xml" ContentType="application/vnd.openxmlformats-officedocument.drawingml.diagramStyl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3.xml" ContentType="application/vnd.openxmlformats-officedocument.drawingml.diagramData+xml"/>
  <Override PartName="/ppt/slideLayouts/slideLayout1.xml" ContentType="application/vnd.openxmlformats-officedocument.presentationml.slideLayout+xml"/>
  <Override PartName="/ppt/diagrams/quickStyle1.xml" ContentType="application/vnd.openxmlformats-officedocument.drawingml.diagramStyle+xml"/>
  <Default Extension="wdp" ContentType="image/vnd.ms-photo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gif" ContentType="image/gif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  <Override PartName="/ppt/diagrams/data2.xml" ContentType="application/vnd.openxmlformats-officedocument.drawingml.diagramData+xml"/>
  <Default Extension="pdf" ContentType="application/pd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handoutMasterIdLst>
    <p:handoutMasterId r:id="rId18"/>
  </p:handoutMasterIdLst>
  <p:sldIdLst>
    <p:sldId id="256" r:id="rId2"/>
    <p:sldId id="257" r:id="rId3"/>
    <p:sldId id="269" r:id="rId4"/>
    <p:sldId id="272" r:id="rId5"/>
    <p:sldId id="273" r:id="rId6"/>
    <p:sldId id="261" r:id="rId7"/>
    <p:sldId id="262" r:id="rId8"/>
    <p:sldId id="274" r:id="rId9"/>
    <p:sldId id="278" r:id="rId10"/>
    <p:sldId id="279" r:id="rId11"/>
    <p:sldId id="275" r:id="rId12"/>
    <p:sldId id="276" r:id="rId13"/>
    <p:sldId id="268" r:id="rId14"/>
    <p:sldId id="281" r:id="rId15"/>
    <p:sldId id="280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465A4"/>
    <a:srgbClr val="FFFFFF"/>
    <a:srgbClr val="BBBBBB"/>
    <a:srgbClr val="FFFFEE"/>
    <a:srgbClr val="D33833"/>
    <a:srgbClr val="FBAD3E"/>
    <a:srgbClr val="729FCF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6886" autoAdjust="0"/>
  </p:normalViewPr>
  <p:slideViewPr>
    <p:cSldViewPr snapToGrid="0" snapToObjects="1">
      <p:cViewPr>
        <p:scale>
          <a:sx n="70" d="100"/>
          <a:sy n="70" d="100"/>
        </p:scale>
        <p:origin x="-3560" y="-2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presProps" Target="presProps.xml"/><Relationship Id="rId4" Type="http://schemas.openxmlformats.org/officeDocument/2006/relationships/slide" Target="slides/slide3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19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50BC86-2D91-422A-BDBC-DD9E29BC0587}" type="doc">
      <dgm:prSet loTypeId="urn:microsoft.com/office/officeart/2005/8/layout/cycle2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1C324E-ED1D-4B44-8AAB-C0B80D2F3BAC}">
      <dgm:prSet phldrT="[Text]"/>
      <dgm:spPr/>
      <dgm:t>
        <a:bodyPr/>
        <a:lstStyle/>
        <a:p>
          <a:r>
            <a:rPr lang="en-US" dirty="0" smtClean="0"/>
            <a:t>Code</a:t>
          </a:r>
          <a:endParaRPr lang="en-US" dirty="0"/>
        </a:p>
      </dgm:t>
    </dgm:pt>
    <dgm:pt modelId="{7507DB7C-3294-4B98-BA35-E27D5B9392D7}" type="parTrans" cxnId="{81163281-5E87-4DA8-A8EA-822948A15E08}">
      <dgm:prSet/>
      <dgm:spPr/>
      <dgm:t>
        <a:bodyPr/>
        <a:lstStyle/>
        <a:p>
          <a:endParaRPr lang="en-US"/>
        </a:p>
      </dgm:t>
    </dgm:pt>
    <dgm:pt modelId="{4AC45167-0C78-41AE-8AB8-80E79610E64B}" type="sibTrans" cxnId="{81163281-5E87-4DA8-A8EA-822948A15E08}">
      <dgm:prSet/>
      <dgm:spPr/>
      <dgm:t>
        <a:bodyPr/>
        <a:lstStyle/>
        <a:p>
          <a:endParaRPr lang="en-US"/>
        </a:p>
      </dgm:t>
    </dgm:pt>
    <dgm:pt modelId="{41E47C89-00FB-4047-942F-2C53D7BF94EF}">
      <dgm:prSet phldrT="[Text]"/>
      <dgm:spPr/>
      <dgm:t>
        <a:bodyPr/>
        <a:lstStyle/>
        <a:p>
          <a:r>
            <a:rPr lang="en-US" dirty="0" smtClean="0"/>
            <a:t>Test locally</a:t>
          </a:r>
          <a:endParaRPr lang="en-US" dirty="0"/>
        </a:p>
      </dgm:t>
    </dgm:pt>
    <dgm:pt modelId="{4922DB3F-9707-4B79-A50B-06F52DBE515C}" type="parTrans" cxnId="{8BDCF156-8DA6-43A9-841A-CEB10AEBABFF}">
      <dgm:prSet/>
      <dgm:spPr/>
      <dgm:t>
        <a:bodyPr/>
        <a:lstStyle/>
        <a:p>
          <a:endParaRPr lang="en-US"/>
        </a:p>
      </dgm:t>
    </dgm:pt>
    <dgm:pt modelId="{F38A34F9-5949-488D-8183-182226D40786}" type="sibTrans" cxnId="{8BDCF156-8DA6-43A9-841A-CEB10AEBABFF}">
      <dgm:prSet/>
      <dgm:spPr/>
      <dgm:t>
        <a:bodyPr/>
        <a:lstStyle/>
        <a:p>
          <a:endParaRPr lang="en-US"/>
        </a:p>
      </dgm:t>
    </dgm:pt>
    <dgm:pt modelId="{BEE31CB3-20EC-4E5A-A70B-1F8A9643FC41}">
      <dgm:prSet phldrT="[Text]"/>
      <dgm:spPr/>
      <dgm:t>
        <a:bodyPr/>
        <a:lstStyle/>
        <a:p>
          <a:r>
            <a:rPr lang="en-US" dirty="0" smtClean="0"/>
            <a:t>Peer review</a:t>
          </a:r>
          <a:endParaRPr lang="en-US" dirty="0"/>
        </a:p>
      </dgm:t>
    </dgm:pt>
    <dgm:pt modelId="{23215DB7-6280-4EB1-B55A-E0FA34073DE1}" type="parTrans" cxnId="{3F8753E7-AE6D-472E-9939-B6A8CA9CE430}">
      <dgm:prSet/>
      <dgm:spPr/>
      <dgm:t>
        <a:bodyPr/>
        <a:lstStyle/>
        <a:p>
          <a:endParaRPr lang="en-US"/>
        </a:p>
      </dgm:t>
    </dgm:pt>
    <dgm:pt modelId="{AEF011D2-6AED-44AD-A602-9F278F0CFAAD}" type="sibTrans" cxnId="{3F8753E7-AE6D-472E-9939-B6A8CA9CE430}">
      <dgm:prSet/>
      <dgm:spPr/>
      <dgm:t>
        <a:bodyPr/>
        <a:lstStyle/>
        <a:p>
          <a:endParaRPr lang="en-US"/>
        </a:p>
      </dgm:t>
    </dgm:pt>
    <dgm:pt modelId="{BDADA13C-3C6B-4BE6-9D21-73FE259A03D0}">
      <dgm:prSet phldrT="[Text]"/>
      <dgm:spPr/>
      <dgm:t>
        <a:bodyPr/>
        <a:lstStyle/>
        <a:p>
          <a:r>
            <a:rPr lang="en-US" dirty="0" smtClean="0"/>
            <a:t>Push</a:t>
          </a:r>
          <a:endParaRPr lang="en-US" dirty="0"/>
        </a:p>
      </dgm:t>
    </dgm:pt>
    <dgm:pt modelId="{F72C90C8-5ED1-4B41-8149-CB0EE52B97BB}" type="parTrans" cxnId="{206D2F60-3503-419E-91CD-2DA0DCDAD04A}">
      <dgm:prSet/>
      <dgm:spPr/>
      <dgm:t>
        <a:bodyPr/>
        <a:lstStyle/>
        <a:p>
          <a:endParaRPr lang="en-US"/>
        </a:p>
      </dgm:t>
    </dgm:pt>
    <dgm:pt modelId="{6995994C-44F5-4F0A-BA84-7BB327163AC9}" type="sibTrans" cxnId="{206D2F60-3503-419E-91CD-2DA0DCDAD04A}">
      <dgm:prSet/>
      <dgm:spPr/>
      <dgm:t>
        <a:bodyPr/>
        <a:lstStyle/>
        <a:p>
          <a:endParaRPr lang="en-US"/>
        </a:p>
      </dgm:t>
    </dgm:pt>
    <dgm:pt modelId="{BA31710A-6093-4D35-B0BC-09F79972DAA8}">
      <dgm:prSet phldrT="[Text]"/>
      <dgm:spPr/>
      <dgm:t>
        <a:bodyPr/>
        <a:lstStyle/>
        <a:p>
          <a:r>
            <a:rPr lang="en-US" dirty="0" smtClean="0"/>
            <a:t>See Jenkins results</a:t>
          </a:r>
          <a:endParaRPr lang="en-US" dirty="0"/>
        </a:p>
      </dgm:t>
    </dgm:pt>
    <dgm:pt modelId="{65F93239-73E1-45AA-81C4-BC4A365262C9}" type="parTrans" cxnId="{BD99DAAE-3AAD-49D7-932F-60A4349A2AEA}">
      <dgm:prSet/>
      <dgm:spPr/>
      <dgm:t>
        <a:bodyPr/>
        <a:lstStyle/>
        <a:p>
          <a:endParaRPr lang="en-US"/>
        </a:p>
      </dgm:t>
    </dgm:pt>
    <dgm:pt modelId="{C1DD7723-ECAE-4E60-A732-E27B52547CF8}" type="sibTrans" cxnId="{BD99DAAE-3AAD-49D7-932F-60A4349A2AEA}">
      <dgm:prSet/>
      <dgm:spPr/>
      <dgm:t>
        <a:bodyPr/>
        <a:lstStyle/>
        <a:p>
          <a:endParaRPr lang="en-US"/>
        </a:p>
      </dgm:t>
    </dgm:pt>
    <dgm:pt modelId="{10612F89-2962-4C98-9A17-DABCDAEC4C91}" type="pres">
      <dgm:prSet presAssocID="{7450BC86-2D91-422A-BDBC-DD9E29BC05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422190-D62E-4FD1-B88A-B0D4A5E02FBB}" type="pres">
      <dgm:prSet presAssocID="{3C1C324E-ED1D-4B44-8AAB-C0B80D2F3B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04670-D19B-4759-994E-F567ABB1DEF6}" type="pres">
      <dgm:prSet presAssocID="{4AC45167-0C78-41AE-8AB8-80E79610E64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8E9AA87-6DDD-40FA-954D-520B89B8520C}" type="pres">
      <dgm:prSet presAssocID="{4AC45167-0C78-41AE-8AB8-80E79610E64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786DCA-94DE-48B8-B7FD-CA6C0B6A886D}" type="pres">
      <dgm:prSet presAssocID="{41E47C89-00FB-4047-942F-2C53D7BF94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7FE2B-5784-4C3E-8E91-264DCB235BCC}" type="pres">
      <dgm:prSet presAssocID="{F38A34F9-5949-488D-8183-182226D4078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3E74684-A42D-439F-B128-8C7DA8BDF515}" type="pres">
      <dgm:prSet presAssocID="{F38A34F9-5949-488D-8183-182226D4078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D132B1F-11F7-4AC0-B062-73A8E50E1BA7}" type="pres">
      <dgm:prSet presAssocID="{BEE31CB3-20EC-4E5A-A70B-1F8A9643FC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6FFF2-80DB-4060-B0DA-1017C837D460}" type="pres">
      <dgm:prSet presAssocID="{AEF011D2-6AED-44AD-A602-9F278F0CFAA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F701E71-EF94-4C86-8E09-531AED6212C9}" type="pres">
      <dgm:prSet presAssocID="{AEF011D2-6AED-44AD-A602-9F278F0CFAA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14126FA-EE72-4958-85F5-4E30129C6F80}" type="pres">
      <dgm:prSet presAssocID="{BDADA13C-3C6B-4BE6-9D21-73FE259A03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9EE7-7DA5-40A4-98D2-1EC62F1D79C0}" type="pres">
      <dgm:prSet presAssocID="{6995994C-44F5-4F0A-BA84-7BB327163AC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9392E4-1476-40B9-A980-BE63D752BB3A}" type="pres">
      <dgm:prSet presAssocID="{6995994C-44F5-4F0A-BA84-7BB327163AC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23FE337-4A99-45CC-A0FE-0A99B4BC46DD}" type="pres">
      <dgm:prSet presAssocID="{BA31710A-6093-4D35-B0BC-09F79972DA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019EF-5CFD-44B6-BD04-8EACE76D5417}" type="pres">
      <dgm:prSet presAssocID="{C1DD7723-ECAE-4E60-A732-E27B52547CF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0DF4F48-0309-4082-8A00-2F5D7989CDB0}" type="pres">
      <dgm:prSet presAssocID="{C1DD7723-ECAE-4E60-A732-E27B52547CF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D0631C40-7C5E-4E8F-A884-A2F4567A527F}" type="presOf" srcId="{BA31710A-6093-4D35-B0BC-09F79972DAA8}" destId="{823FE337-4A99-45CC-A0FE-0A99B4BC46DD}" srcOrd="0" destOrd="0" presId="urn:microsoft.com/office/officeart/2005/8/layout/cycle2"/>
    <dgm:cxn modelId="{206D2F60-3503-419E-91CD-2DA0DCDAD04A}" srcId="{7450BC86-2D91-422A-BDBC-DD9E29BC0587}" destId="{BDADA13C-3C6B-4BE6-9D21-73FE259A03D0}" srcOrd="3" destOrd="0" parTransId="{F72C90C8-5ED1-4B41-8149-CB0EE52B97BB}" sibTransId="{6995994C-44F5-4F0A-BA84-7BB327163AC9}"/>
    <dgm:cxn modelId="{26C3B357-35F4-45CE-9206-479E1E1BBC56}" type="presOf" srcId="{AEF011D2-6AED-44AD-A602-9F278F0CFAAD}" destId="{AF701E71-EF94-4C86-8E09-531AED6212C9}" srcOrd="1" destOrd="0" presId="urn:microsoft.com/office/officeart/2005/8/layout/cycle2"/>
    <dgm:cxn modelId="{4B7538A2-374D-4C01-B77A-41D505087D00}" type="presOf" srcId="{AEF011D2-6AED-44AD-A602-9F278F0CFAAD}" destId="{D256FFF2-80DB-4060-B0DA-1017C837D460}" srcOrd="0" destOrd="0" presId="urn:microsoft.com/office/officeart/2005/8/layout/cycle2"/>
    <dgm:cxn modelId="{FDB5510E-EF35-4B6E-B29E-EB451C8C5A87}" type="presOf" srcId="{4AC45167-0C78-41AE-8AB8-80E79610E64B}" destId="{28E9AA87-6DDD-40FA-954D-520B89B8520C}" srcOrd="1" destOrd="0" presId="urn:microsoft.com/office/officeart/2005/8/layout/cycle2"/>
    <dgm:cxn modelId="{03FC5690-17AD-4CBD-9F8D-3E3E2FEBC471}" type="presOf" srcId="{3C1C324E-ED1D-4B44-8AAB-C0B80D2F3BAC}" destId="{CF422190-D62E-4FD1-B88A-B0D4A5E02FBB}" srcOrd="0" destOrd="0" presId="urn:microsoft.com/office/officeart/2005/8/layout/cycle2"/>
    <dgm:cxn modelId="{81163281-5E87-4DA8-A8EA-822948A15E08}" srcId="{7450BC86-2D91-422A-BDBC-DD9E29BC0587}" destId="{3C1C324E-ED1D-4B44-8AAB-C0B80D2F3BAC}" srcOrd="0" destOrd="0" parTransId="{7507DB7C-3294-4B98-BA35-E27D5B9392D7}" sibTransId="{4AC45167-0C78-41AE-8AB8-80E79610E64B}"/>
    <dgm:cxn modelId="{BD99DAAE-3AAD-49D7-932F-60A4349A2AEA}" srcId="{7450BC86-2D91-422A-BDBC-DD9E29BC0587}" destId="{BA31710A-6093-4D35-B0BC-09F79972DAA8}" srcOrd="4" destOrd="0" parTransId="{65F93239-73E1-45AA-81C4-BC4A365262C9}" sibTransId="{C1DD7723-ECAE-4E60-A732-E27B52547CF8}"/>
    <dgm:cxn modelId="{3D4D77EA-1183-4179-8A0F-490597DEEC5D}" type="presOf" srcId="{41E47C89-00FB-4047-942F-2C53D7BF94EF}" destId="{34786DCA-94DE-48B8-B7FD-CA6C0B6A886D}" srcOrd="0" destOrd="0" presId="urn:microsoft.com/office/officeart/2005/8/layout/cycle2"/>
    <dgm:cxn modelId="{D9E99503-2B31-4D38-89DC-9E44EE4D58AF}" type="presOf" srcId="{6995994C-44F5-4F0A-BA84-7BB327163AC9}" destId="{10249EE7-7DA5-40A4-98D2-1EC62F1D79C0}" srcOrd="0" destOrd="0" presId="urn:microsoft.com/office/officeart/2005/8/layout/cycle2"/>
    <dgm:cxn modelId="{33AD4429-B440-45A9-B4AC-5B321842DE0F}" type="presOf" srcId="{6995994C-44F5-4F0A-BA84-7BB327163AC9}" destId="{F39392E4-1476-40B9-A980-BE63D752BB3A}" srcOrd="1" destOrd="0" presId="urn:microsoft.com/office/officeart/2005/8/layout/cycle2"/>
    <dgm:cxn modelId="{35BE7922-F677-458A-91E5-6F5ABC444196}" type="presOf" srcId="{7450BC86-2D91-422A-BDBC-DD9E29BC0587}" destId="{10612F89-2962-4C98-9A17-DABCDAEC4C91}" srcOrd="0" destOrd="0" presId="urn:microsoft.com/office/officeart/2005/8/layout/cycle2"/>
    <dgm:cxn modelId="{9C1A0C0B-2E12-48FF-ACD5-114704A324D8}" type="presOf" srcId="{BEE31CB3-20EC-4E5A-A70B-1F8A9643FC41}" destId="{2D132B1F-11F7-4AC0-B062-73A8E50E1BA7}" srcOrd="0" destOrd="0" presId="urn:microsoft.com/office/officeart/2005/8/layout/cycle2"/>
    <dgm:cxn modelId="{47F16D8B-19B6-4862-AA0A-504530C0AABA}" type="presOf" srcId="{F38A34F9-5949-488D-8183-182226D40786}" destId="{33A7FE2B-5784-4C3E-8E91-264DCB235BCC}" srcOrd="0" destOrd="0" presId="urn:microsoft.com/office/officeart/2005/8/layout/cycle2"/>
    <dgm:cxn modelId="{66EAB82E-BB07-4680-9EFD-535736C9265B}" type="presOf" srcId="{4AC45167-0C78-41AE-8AB8-80E79610E64B}" destId="{8DC04670-D19B-4759-994E-F567ABB1DEF6}" srcOrd="0" destOrd="0" presId="urn:microsoft.com/office/officeart/2005/8/layout/cycle2"/>
    <dgm:cxn modelId="{3C71D1E9-192B-484B-A6B5-66BA40068DCA}" type="presOf" srcId="{F38A34F9-5949-488D-8183-182226D40786}" destId="{D3E74684-A42D-439F-B128-8C7DA8BDF515}" srcOrd="1" destOrd="0" presId="urn:microsoft.com/office/officeart/2005/8/layout/cycle2"/>
    <dgm:cxn modelId="{8BDCF156-8DA6-43A9-841A-CEB10AEBABFF}" srcId="{7450BC86-2D91-422A-BDBC-DD9E29BC0587}" destId="{41E47C89-00FB-4047-942F-2C53D7BF94EF}" srcOrd="1" destOrd="0" parTransId="{4922DB3F-9707-4B79-A50B-06F52DBE515C}" sibTransId="{F38A34F9-5949-488D-8183-182226D40786}"/>
    <dgm:cxn modelId="{8850A014-76AE-4E0A-97A8-4BA313436DC4}" type="presOf" srcId="{BDADA13C-3C6B-4BE6-9D21-73FE259A03D0}" destId="{614126FA-EE72-4958-85F5-4E30129C6F80}" srcOrd="0" destOrd="0" presId="urn:microsoft.com/office/officeart/2005/8/layout/cycle2"/>
    <dgm:cxn modelId="{EDD0667D-D6D8-4D91-A61B-DE379DCDB997}" type="presOf" srcId="{C1DD7723-ECAE-4E60-A732-E27B52547CF8}" destId="{83C019EF-5CFD-44B6-BD04-8EACE76D5417}" srcOrd="0" destOrd="0" presId="urn:microsoft.com/office/officeart/2005/8/layout/cycle2"/>
    <dgm:cxn modelId="{3F8753E7-AE6D-472E-9939-B6A8CA9CE430}" srcId="{7450BC86-2D91-422A-BDBC-DD9E29BC0587}" destId="{BEE31CB3-20EC-4E5A-A70B-1F8A9643FC41}" srcOrd="2" destOrd="0" parTransId="{23215DB7-6280-4EB1-B55A-E0FA34073DE1}" sibTransId="{AEF011D2-6AED-44AD-A602-9F278F0CFAAD}"/>
    <dgm:cxn modelId="{EEB0E363-5300-41AD-B18E-7C4E1769C1AC}" type="presOf" srcId="{C1DD7723-ECAE-4E60-A732-E27B52547CF8}" destId="{D0DF4F48-0309-4082-8A00-2F5D7989CDB0}" srcOrd="1" destOrd="0" presId="urn:microsoft.com/office/officeart/2005/8/layout/cycle2"/>
    <dgm:cxn modelId="{AAA0412B-3267-4C83-87D0-D48D1C0E3677}" type="presParOf" srcId="{10612F89-2962-4C98-9A17-DABCDAEC4C91}" destId="{CF422190-D62E-4FD1-B88A-B0D4A5E02FBB}" srcOrd="0" destOrd="0" presId="urn:microsoft.com/office/officeart/2005/8/layout/cycle2"/>
    <dgm:cxn modelId="{59D6B842-CEB8-4A02-85E8-F59689C2B92E}" type="presParOf" srcId="{10612F89-2962-4C98-9A17-DABCDAEC4C91}" destId="{8DC04670-D19B-4759-994E-F567ABB1DEF6}" srcOrd="1" destOrd="0" presId="urn:microsoft.com/office/officeart/2005/8/layout/cycle2"/>
    <dgm:cxn modelId="{75B2D55E-2F7B-4723-A25D-002A378FA162}" type="presParOf" srcId="{8DC04670-D19B-4759-994E-F567ABB1DEF6}" destId="{28E9AA87-6DDD-40FA-954D-520B89B8520C}" srcOrd="0" destOrd="0" presId="urn:microsoft.com/office/officeart/2005/8/layout/cycle2"/>
    <dgm:cxn modelId="{60519A91-3622-40CF-9F3C-371FB0AE245C}" type="presParOf" srcId="{10612F89-2962-4C98-9A17-DABCDAEC4C91}" destId="{34786DCA-94DE-48B8-B7FD-CA6C0B6A886D}" srcOrd="2" destOrd="0" presId="urn:microsoft.com/office/officeart/2005/8/layout/cycle2"/>
    <dgm:cxn modelId="{C462FCC7-605C-4E69-9742-DCE1C131D759}" type="presParOf" srcId="{10612F89-2962-4C98-9A17-DABCDAEC4C91}" destId="{33A7FE2B-5784-4C3E-8E91-264DCB235BCC}" srcOrd="3" destOrd="0" presId="urn:microsoft.com/office/officeart/2005/8/layout/cycle2"/>
    <dgm:cxn modelId="{2B763B30-7829-46F0-8633-CD82512C76B2}" type="presParOf" srcId="{33A7FE2B-5784-4C3E-8E91-264DCB235BCC}" destId="{D3E74684-A42D-439F-B128-8C7DA8BDF515}" srcOrd="0" destOrd="0" presId="urn:microsoft.com/office/officeart/2005/8/layout/cycle2"/>
    <dgm:cxn modelId="{D4745810-49BD-4B7B-BA94-B4E3BB9CB784}" type="presParOf" srcId="{10612F89-2962-4C98-9A17-DABCDAEC4C91}" destId="{2D132B1F-11F7-4AC0-B062-73A8E50E1BA7}" srcOrd="4" destOrd="0" presId="urn:microsoft.com/office/officeart/2005/8/layout/cycle2"/>
    <dgm:cxn modelId="{E5147A74-3D21-4C70-A1BC-9164D96C58B9}" type="presParOf" srcId="{10612F89-2962-4C98-9A17-DABCDAEC4C91}" destId="{D256FFF2-80DB-4060-B0DA-1017C837D460}" srcOrd="5" destOrd="0" presId="urn:microsoft.com/office/officeart/2005/8/layout/cycle2"/>
    <dgm:cxn modelId="{92AF5919-1B01-44C5-9E6E-CF2D260859BE}" type="presParOf" srcId="{D256FFF2-80DB-4060-B0DA-1017C837D460}" destId="{AF701E71-EF94-4C86-8E09-531AED6212C9}" srcOrd="0" destOrd="0" presId="urn:microsoft.com/office/officeart/2005/8/layout/cycle2"/>
    <dgm:cxn modelId="{BC5BA5CF-C996-4CBD-8085-E84D5EEAB77E}" type="presParOf" srcId="{10612F89-2962-4C98-9A17-DABCDAEC4C91}" destId="{614126FA-EE72-4958-85F5-4E30129C6F80}" srcOrd="6" destOrd="0" presId="urn:microsoft.com/office/officeart/2005/8/layout/cycle2"/>
    <dgm:cxn modelId="{E9D6D385-AA05-4681-B33F-17829893907B}" type="presParOf" srcId="{10612F89-2962-4C98-9A17-DABCDAEC4C91}" destId="{10249EE7-7DA5-40A4-98D2-1EC62F1D79C0}" srcOrd="7" destOrd="0" presId="urn:microsoft.com/office/officeart/2005/8/layout/cycle2"/>
    <dgm:cxn modelId="{D2A35911-F946-4D0D-838A-43AE7D9464AB}" type="presParOf" srcId="{10249EE7-7DA5-40A4-98D2-1EC62F1D79C0}" destId="{F39392E4-1476-40B9-A980-BE63D752BB3A}" srcOrd="0" destOrd="0" presId="urn:microsoft.com/office/officeart/2005/8/layout/cycle2"/>
    <dgm:cxn modelId="{EFE101A9-F68A-4C26-BA86-99372B31CA13}" type="presParOf" srcId="{10612F89-2962-4C98-9A17-DABCDAEC4C91}" destId="{823FE337-4A99-45CC-A0FE-0A99B4BC46DD}" srcOrd="8" destOrd="0" presId="urn:microsoft.com/office/officeart/2005/8/layout/cycle2"/>
    <dgm:cxn modelId="{274BA543-54AF-4D7D-9687-9143D3D2D34C}" type="presParOf" srcId="{10612F89-2962-4C98-9A17-DABCDAEC4C91}" destId="{83C019EF-5CFD-44B6-BD04-8EACE76D5417}" srcOrd="9" destOrd="0" presId="urn:microsoft.com/office/officeart/2005/8/layout/cycle2"/>
    <dgm:cxn modelId="{F93239EE-4143-4FEB-9331-C3DE77A2E38D}" type="presParOf" srcId="{83C019EF-5CFD-44B6-BD04-8EACE76D5417}" destId="{D0DF4F48-0309-4082-8A00-2F5D7989CD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50BC86-2D91-422A-BDBC-DD9E29BC0587}" type="doc">
      <dgm:prSet loTypeId="urn:microsoft.com/office/officeart/2005/8/layout/cycle2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1C324E-ED1D-4B44-8AAB-C0B80D2F3BAC}">
      <dgm:prSet phldrT="[Text]"/>
      <dgm:spPr/>
      <dgm:t>
        <a:bodyPr/>
        <a:lstStyle/>
        <a:p>
          <a:r>
            <a:rPr lang="en-US" dirty="0" smtClean="0"/>
            <a:t>Code</a:t>
          </a:r>
          <a:endParaRPr lang="en-US" dirty="0"/>
        </a:p>
      </dgm:t>
    </dgm:pt>
    <dgm:pt modelId="{7507DB7C-3294-4B98-BA35-E27D5B9392D7}" type="parTrans" cxnId="{81163281-5E87-4DA8-A8EA-822948A15E08}">
      <dgm:prSet/>
      <dgm:spPr/>
      <dgm:t>
        <a:bodyPr/>
        <a:lstStyle/>
        <a:p>
          <a:endParaRPr lang="en-US"/>
        </a:p>
      </dgm:t>
    </dgm:pt>
    <dgm:pt modelId="{4AC45167-0C78-41AE-8AB8-80E79610E64B}" type="sibTrans" cxnId="{81163281-5E87-4DA8-A8EA-822948A15E08}">
      <dgm:prSet/>
      <dgm:spPr/>
      <dgm:t>
        <a:bodyPr/>
        <a:lstStyle/>
        <a:p>
          <a:endParaRPr lang="en-US"/>
        </a:p>
      </dgm:t>
    </dgm:pt>
    <dgm:pt modelId="{41E47C89-00FB-4047-942F-2C53D7BF94EF}">
      <dgm:prSet phldrT="[Text]"/>
      <dgm:spPr/>
      <dgm:t>
        <a:bodyPr/>
        <a:lstStyle/>
        <a:p>
          <a:r>
            <a:rPr lang="en-US" dirty="0" smtClean="0"/>
            <a:t>Test locally</a:t>
          </a:r>
          <a:endParaRPr lang="en-US" dirty="0"/>
        </a:p>
      </dgm:t>
    </dgm:pt>
    <dgm:pt modelId="{4922DB3F-9707-4B79-A50B-06F52DBE515C}" type="parTrans" cxnId="{8BDCF156-8DA6-43A9-841A-CEB10AEBABFF}">
      <dgm:prSet/>
      <dgm:spPr/>
      <dgm:t>
        <a:bodyPr/>
        <a:lstStyle/>
        <a:p>
          <a:endParaRPr lang="en-US"/>
        </a:p>
      </dgm:t>
    </dgm:pt>
    <dgm:pt modelId="{F38A34F9-5949-488D-8183-182226D40786}" type="sibTrans" cxnId="{8BDCF156-8DA6-43A9-841A-CEB10AEBABFF}">
      <dgm:prSet/>
      <dgm:spPr/>
      <dgm:t>
        <a:bodyPr/>
        <a:lstStyle/>
        <a:p>
          <a:endParaRPr lang="en-US"/>
        </a:p>
      </dgm:t>
    </dgm:pt>
    <dgm:pt modelId="{BEE31CB3-20EC-4E5A-A70B-1F8A9643FC41}">
      <dgm:prSet phldrT="[Text]"/>
      <dgm:spPr/>
      <dgm:t>
        <a:bodyPr/>
        <a:lstStyle/>
        <a:p>
          <a:r>
            <a:rPr lang="en-US" dirty="0" smtClean="0"/>
            <a:t>Peer review</a:t>
          </a:r>
          <a:endParaRPr lang="en-US" dirty="0"/>
        </a:p>
      </dgm:t>
    </dgm:pt>
    <dgm:pt modelId="{23215DB7-6280-4EB1-B55A-E0FA34073DE1}" type="parTrans" cxnId="{3F8753E7-AE6D-472E-9939-B6A8CA9CE430}">
      <dgm:prSet/>
      <dgm:spPr/>
      <dgm:t>
        <a:bodyPr/>
        <a:lstStyle/>
        <a:p>
          <a:endParaRPr lang="en-US"/>
        </a:p>
      </dgm:t>
    </dgm:pt>
    <dgm:pt modelId="{AEF011D2-6AED-44AD-A602-9F278F0CFAAD}" type="sibTrans" cxnId="{3F8753E7-AE6D-472E-9939-B6A8CA9CE430}">
      <dgm:prSet/>
      <dgm:spPr/>
      <dgm:t>
        <a:bodyPr/>
        <a:lstStyle/>
        <a:p>
          <a:endParaRPr lang="en-US"/>
        </a:p>
      </dgm:t>
    </dgm:pt>
    <dgm:pt modelId="{BDADA13C-3C6B-4BE6-9D21-73FE259A03D0}">
      <dgm:prSet phldrT="[Text]"/>
      <dgm:spPr/>
      <dgm:t>
        <a:bodyPr/>
        <a:lstStyle/>
        <a:p>
          <a:r>
            <a:rPr lang="en-US" dirty="0" smtClean="0"/>
            <a:t>Push</a:t>
          </a:r>
          <a:endParaRPr lang="en-US" dirty="0"/>
        </a:p>
      </dgm:t>
    </dgm:pt>
    <dgm:pt modelId="{F72C90C8-5ED1-4B41-8149-CB0EE52B97BB}" type="parTrans" cxnId="{206D2F60-3503-419E-91CD-2DA0DCDAD04A}">
      <dgm:prSet/>
      <dgm:spPr/>
      <dgm:t>
        <a:bodyPr/>
        <a:lstStyle/>
        <a:p>
          <a:endParaRPr lang="en-US"/>
        </a:p>
      </dgm:t>
    </dgm:pt>
    <dgm:pt modelId="{6995994C-44F5-4F0A-BA84-7BB327163AC9}" type="sibTrans" cxnId="{206D2F60-3503-419E-91CD-2DA0DCDAD04A}">
      <dgm:prSet/>
      <dgm:spPr/>
      <dgm:t>
        <a:bodyPr/>
        <a:lstStyle/>
        <a:p>
          <a:endParaRPr lang="en-US"/>
        </a:p>
      </dgm:t>
    </dgm:pt>
    <dgm:pt modelId="{BA31710A-6093-4D35-B0BC-09F79972DAA8}">
      <dgm:prSet phldrT="[Text]"/>
      <dgm:spPr/>
      <dgm:t>
        <a:bodyPr/>
        <a:lstStyle/>
        <a:p>
          <a:r>
            <a:rPr lang="en-US" dirty="0" smtClean="0"/>
            <a:t>See Jenkins results</a:t>
          </a:r>
          <a:endParaRPr lang="en-US" dirty="0"/>
        </a:p>
      </dgm:t>
    </dgm:pt>
    <dgm:pt modelId="{65F93239-73E1-45AA-81C4-BC4A365262C9}" type="parTrans" cxnId="{BD99DAAE-3AAD-49D7-932F-60A4349A2AEA}">
      <dgm:prSet/>
      <dgm:spPr/>
      <dgm:t>
        <a:bodyPr/>
        <a:lstStyle/>
        <a:p>
          <a:endParaRPr lang="en-US"/>
        </a:p>
      </dgm:t>
    </dgm:pt>
    <dgm:pt modelId="{C1DD7723-ECAE-4E60-A732-E27B52547CF8}" type="sibTrans" cxnId="{BD99DAAE-3AAD-49D7-932F-60A4349A2AEA}">
      <dgm:prSet/>
      <dgm:spPr/>
      <dgm:t>
        <a:bodyPr/>
        <a:lstStyle/>
        <a:p>
          <a:endParaRPr lang="en-US"/>
        </a:p>
      </dgm:t>
    </dgm:pt>
    <dgm:pt modelId="{10612F89-2962-4C98-9A17-DABCDAEC4C91}" type="pres">
      <dgm:prSet presAssocID="{7450BC86-2D91-422A-BDBC-DD9E29BC05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422190-D62E-4FD1-B88A-B0D4A5E02FBB}" type="pres">
      <dgm:prSet presAssocID="{3C1C324E-ED1D-4B44-8AAB-C0B80D2F3B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04670-D19B-4759-994E-F567ABB1DEF6}" type="pres">
      <dgm:prSet presAssocID="{4AC45167-0C78-41AE-8AB8-80E79610E64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8E9AA87-6DDD-40FA-954D-520B89B8520C}" type="pres">
      <dgm:prSet presAssocID="{4AC45167-0C78-41AE-8AB8-80E79610E64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786DCA-94DE-48B8-B7FD-CA6C0B6A886D}" type="pres">
      <dgm:prSet presAssocID="{41E47C89-00FB-4047-942F-2C53D7BF94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7FE2B-5784-4C3E-8E91-264DCB235BCC}" type="pres">
      <dgm:prSet presAssocID="{F38A34F9-5949-488D-8183-182226D4078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3E74684-A42D-439F-B128-8C7DA8BDF515}" type="pres">
      <dgm:prSet presAssocID="{F38A34F9-5949-488D-8183-182226D4078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D132B1F-11F7-4AC0-B062-73A8E50E1BA7}" type="pres">
      <dgm:prSet presAssocID="{BEE31CB3-20EC-4E5A-A70B-1F8A9643FC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6FFF2-80DB-4060-B0DA-1017C837D460}" type="pres">
      <dgm:prSet presAssocID="{AEF011D2-6AED-44AD-A602-9F278F0CFAA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F701E71-EF94-4C86-8E09-531AED6212C9}" type="pres">
      <dgm:prSet presAssocID="{AEF011D2-6AED-44AD-A602-9F278F0CFAA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14126FA-EE72-4958-85F5-4E30129C6F80}" type="pres">
      <dgm:prSet presAssocID="{BDADA13C-3C6B-4BE6-9D21-73FE259A03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9EE7-7DA5-40A4-98D2-1EC62F1D79C0}" type="pres">
      <dgm:prSet presAssocID="{6995994C-44F5-4F0A-BA84-7BB327163AC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9392E4-1476-40B9-A980-BE63D752BB3A}" type="pres">
      <dgm:prSet presAssocID="{6995994C-44F5-4F0A-BA84-7BB327163AC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23FE337-4A99-45CC-A0FE-0A99B4BC46DD}" type="pres">
      <dgm:prSet presAssocID="{BA31710A-6093-4D35-B0BC-09F79972DA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019EF-5CFD-44B6-BD04-8EACE76D5417}" type="pres">
      <dgm:prSet presAssocID="{C1DD7723-ECAE-4E60-A732-E27B52547CF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0DF4F48-0309-4082-8A00-2F5D7989CDB0}" type="pres">
      <dgm:prSet presAssocID="{C1DD7723-ECAE-4E60-A732-E27B52547CF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F4D4455-E135-46D3-855A-EA03AC134A50}" type="presOf" srcId="{4AC45167-0C78-41AE-8AB8-80E79610E64B}" destId="{28E9AA87-6DDD-40FA-954D-520B89B8520C}" srcOrd="1" destOrd="0" presId="urn:microsoft.com/office/officeart/2005/8/layout/cycle2"/>
    <dgm:cxn modelId="{FF759BDF-3238-4BC8-805F-1E9ADA9BC729}" type="presOf" srcId="{BDADA13C-3C6B-4BE6-9D21-73FE259A03D0}" destId="{614126FA-EE72-4958-85F5-4E30129C6F80}" srcOrd="0" destOrd="0" presId="urn:microsoft.com/office/officeart/2005/8/layout/cycle2"/>
    <dgm:cxn modelId="{91A6E692-E0D2-46DF-9407-6BFA93E69425}" type="presOf" srcId="{BEE31CB3-20EC-4E5A-A70B-1F8A9643FC41}" destId="{2D132B1F-11F7-4AC0-B062-73A8E50E1BA7}" srcOrd="0" destOrd="0" presId="urn:microsoft.com/office/officeart/2005/8/layout/cycle2"/>
    <dgm:cxn modelId="{206D2F60-3503-419E-91CD-2DA0DCDAD04A}" srcId="{7450BC86-2D91-422A-BDBC-DD9E29BC0587}" destId="{BDADA13C-3C6B-4BE6-9D21-73FE259A03D0}" srcOrd="3" destOrd="0" parTransId="{F72C90C8-5ED1-4B41-8149-CB0EE52B97BB}" sibTransId="{6995994C-44F5-4F0A-BA84-7BB327163AC9}"/>
    <dgm:cxn modelId="{56A90FEC-4E04-4EF6-8E0E-A0AABB4A021A}" type="presOf" srcId="{7450BC86-2D91-422A-BDBC-DD9E29BC0587}" destId="{10612F89-2962-4C98-9A17-DABCDAEC4C91}" srcOrd="0" destOrd="0" presId="urn:microsoft.com/office/officeart/2005/8/layout/cycle2"/>
    <dgm:cxn modelId="{31B7715A-5AE0-446A-B4C8-1B7A5729E4D9}" type="presOf" srcId="{3C1C324E-ED1D-4B44-8AAB-C0B80D2F3BAC}" destId="{CF422190-D62E-4FD1-B88A-B0D4A5E02FBB}" srcOrd="0" destOrd="0" presId="urn:microsoft.com/office/officeart/2005/8/layout/cycle2"/>
    <dgm:cxn modelId="{C52A74E6-1B88-4253-BE0E-65A1CCDD7799}" type="presOf" srcId="{BA31710A-6093-4D35-B0BC-09F79972DAA8}" destId="{823FE337-4A99-45CC-A0FE-0A99B4BC46DD}" srcOrd="0" destOrd="0" presId="urn:microsoft.com/office/officeart/2005/8/layout/cycle2"/>
    <dgm:cxn modelId="{752884C8-9907-472A-90A6-1CCA699549D0}" type="presOf" srcId="{AEF011D2-6AED-44AD-A602-9F278F0CFAAD}" destId="{D256FFF2-80DB-4060-B0DA-1017C837D460}" srcOrd="0" destOrd="0" presId="urn:microsoft.com/office/officeart/2005/8/layout/cycle2"/>
    <dgm:cxn modelId="{C9CA870B-0259-402B-AACB-F49EF5658F42}" type="presOf" srcId="{6995994C-44F5-4F0A-BA84-7BB327163AC9}" destId="{10249EE7-7DA5-40A4-98D2-1EC62F1D79C0}" srcOrd="0" destOrd="0" presId="urn:microsoft.com/office/officeart/2005/8/layout/cycle2"/>
    <dgm:cxn modelId="{81163281-5E87-4DA8-A8EA-822948A15E08}" srcId="{7450BC86-2D91-422A-BDBC-DD9E29BC0587}" destId="{3C1C324E-ED1D-4B44-8AAB-C0B80D2F3BAC}" srcOrd="0" destOrd="0" parTransId="{7507DB7C-3294-4B98-BA35-E27D5B9392D7}" sibTransId="{4AC45167-0C78-41AE-8AB8-80E79610E64B}"/>
    <dgm:cxn modelId="{BD99DAAE-3AAD-49D7-932F-60A4349A2AEA}" srcId="{7450BC86-2D91-422A-BDBC-DD9E29BC0587}" destId="{BA31710A-6093-4D35-B0BC-09F79972DAA8}" srcOrd="4" destOrd="0" parTransId="{65F93239-73E1-45AA-81C4-BC4A365262C9}" sibTransId="{C1DD7723-ECAE-4E60-A732-E27B52547CF8}"/>
    <dgm:cxn modelId="{81FDD7E6-D727-4266-BBB6-334C1AB23382}" type="presOf" srcId="{C1DD7723-ECAE-4E60-A732-E27B52547CF8}" destId="{83C019EF-5CFD-44B6-BD04-8EACE76D5417}" srcOrd="0" destOrd="0" presId="urn:microsoft.com/office/officeart/2005/8/layout/cycle2"/>
    <dgm:cxn modelId="{783A704D-990D-4FF4-8C5A-5EFBC7415A9A}" type="presOf" srcId="{4AC45167-0C78-41AE-8AB8-80E79610E64B}" destId="{8DC04670-D19B-4759-994E-F567ABB1DEF6}" srcOrd="0" destOrd="0" presId="urn:microsoft.com/office/officeart/2005/8/layout/cycle2"/>
    <dgm:cxn modelId="{249AC218-D180-4263-BC77-24C0B6F09ED3}" type="presOf" srcId="{AEF011D2-6AED-44AD-A602-9F278F0CFAAD}" destId="{AF701E71-EF94-4C86-8E09-531AED6212C9}" srcOrd="1" destOrd="0" presId="urn:microsoft.com/office/officeart/2005/8/layout/cycle2"/>
    <dgm:cxn modelId="{457FC055-7DB9-4784-B0BD-4A58548000EA}" type="presOf" srcId="{41E47C89-00FB-4047-942F-2C53D7BF94EF}" destId="{34786DCA-94DE-48B8-B7FD-CA6C0B6A886D}" srcOrd="0" destOrd="0" presId="urn:microsoft.com/office/officeart/2005/8/layout/cycle2"/>
    <dgm:cxn modelId="{54B895EA-5E22-4C2F-B3D7-829C451B36C7}" type="presOf" srcId="{F38A34F9-5949-488D-8183-182226D40786}" destId="{D3E74684-A42D-439F-B128-8C7DA8BDF515}" srcOrd="1" destOrd="0" presId="urn:microsoft.com/office/officeart/2005/8/layout/cycle2"/>
    <dgm:cxn modelId="{54B48378-3D36-4DFF-9B87-8A6FBD0A7E26}" type="presOf" srcId="{C1DD7723-ECAE-4E60-A732-E27B52547CF8}" destId="{D0DF4F48-0309-4082-8A00-2F5D7989CDB0}" srcOrd="1" destOrd="0" presId="urn:microsoft.com/office/officeart/2005/8/layout/cycle2"/>
    <dgm:cxn modelId="{8BDCF156-8DA6-43A9-841A-CEB10AEBABFF}" srcId="{7450BC86-2D91-422A-BDBC-DD9E29BC0587}" destId="{41E47C89-00FB-4047-942F-2C53D7BF94EF}" srcOrd="1" destOrd="0" parTransId="{4922DB3F-9707-4B79-A50B-06F52DBE515C}" sibTransId="{F38A34F9-5949-488D-8183-182226D40786}"/>
    <dgm:cxn modelId="{3F8753E7-AE6D-472E-9939-B6A8CA9CE430}" srcId="{7450BC86-2D91-422A-BDBC-DD9E29BC0587}" destId="{BEE31CB3-20EC-4E5A-A70B-1F8A9643FC41}" srcOrd="2" destOrd="0" parTransId="{23215DB7-6280-4EB1-B55A-E0FA34073DE1}" sibTransId="{AEF011D2-6AED-44AD-A602-9F278F0CFAAD}"/>
    <dgm:cxn modelId="{A9D121CF-52E7-407A-B3E2-EEAA1525AAE8}" type="presOf" srcId="{6995994C-44F5-4F0A-BA84-7BB327163AC9}" destId="{F39392E4-1476-40B9-A980-BE63D752BB3A}" srcOrd="1" destOrd="0" presId="urn:microsoft.com/office/officeart/2005/8/layout/cycle2"/>
    <dgm:cxn modelId="{804AC322-62CC-43DD-823A-E6350A63866F}" type="presOf" srcId="{F38A34F9-5949-488D-8183-182226D40786}" destId="{33A7FE2B-5784-4C3E-8E91-264DCB235BCC}" srcOrd="0" destOrd="0" presId="urn:microsoft.com/office/officeart/2005/8/layout/cycle2"/>
    <dgm:cxn modelId="{A5AA9826-CF5B-410F-A2AD-0FB007CF5088}" type="presParOf" srcId="{10612F89-2962-4C98-9A17-DABCDAEC4C91}" destId="{CF422190-D62E-4FD1-B88A-B0D4A5E02FBB}" srcOrd="0" destOrd="0" presId="urn:microsoft.com/office/officeart/2005/8/layout/cycle2"/>
    <dgm:cxn modelId="{602209EE-79DD-41FB-8BA0-FE78A3E15084}" type="presParOf" srcId="{10612F89-2962-4C98-9A17-DABCDAEC4C91}" destId="{8DC04670-D19B-4759-994E-F567ABB1DEF6}" srcOrd="1" destOrd="0" presId="urn:microsoft.com/office/officeart/2005/8/layout/cycle2"/>
    <dgm:cxn modelId="{208DE542-7987-469F-B1EE-1C110E938A9F}" type="presParOf" srcId="{8DC04670-D19B-4759-994E-F567ABB1DEF6}" destId="{28E9AA87-6DDD-40FA-954D-520B89B8520C}" srcOrd="0" destOrd="0" presId="urn:microsoft.com/office/officeart/2005/8/layout/cycle2"/>
    <dgm:cxn modelId="{118932F2-4B76-48BC-AD0E-F8BE171EB809}" type="presParOf" srcId="{10612F89-2962-4C98-9A17-DABCDAEC4C91}" destId="{34786DCA-94DE-48B8-B7FD-CA6C0B6A886D}" srcOrd="2" destOrd="0" presId="urn:microsoft.com/office/officeart/2005/8/layout/cycle2"/>
    <dgm:cxn modelId="{60ADC80E-6B72-4712-9F22-264FA1E570D0}" type="presParOf" srcId="{10612F89-2962-4C98-9A17-DABCDAEC4C91}" destId="{33A7FE2B-5784-4C3E-8E91-264DCB235BCC}" srcOrd="3" destOrd="0" presId="urn:microsoft.com/office/officeart/2005/8/layout/cycle2"/>
    <dgm:cxn modelId="{D45D0A34-0320-4AE7-98A0-35BA8647ED28}" type="presParOf" srcId="{33A7FE2B-5784-4C3E-8E91-264DCB235BCC}" destId="{D3E74684-A42D-439F-B128-8C7DA8BDF515}" srcOrd="0" destOrd="0" presId="urn:microsoft.com/office/officeart/2005/8/layout/cycle2"/>
    <dgm:cxn modelId="{A44792F7-E7B3-44C4-AAE6-0DDE47A0C6C1}" type="presParOf" srcId="{10612F89-2962-4C98-9A17-DABCDAEC4C91}" destId="{2D132B1F-11F7-4AC0-B062-73A8E50E1BA7}" srcOrd="4" destOrd="0" presId="urn:microsoft.com/office/officeart/2005/8/layout/cycle2"/>
    <dgm:cxn modelId="{9467A7E7-A1F2-4FA2-A91C-09E156ADFFB8}" type="presParOf" srcId="{10612F89-2962-4C98-9A17-DABCDAEC4C91}" destId="{D256FFF2-80DB-4060-B0DA-1017C837D460}" srcOrd="5" destOrd="0" presId="urn:microsoft.com/office/officeart/2005/8/layout/cycle2"/>
    <dgm:cxn modelId="{B7A9B3A1-2B6F-4A9A-B85F-45A47EFA7707}" type="presParOf" srcId="{D256FFF2-80DB-4060-B0DA-1017C837D460}" destId="{AF701E71-EF94-4C86-8E09-531AED6212C9}" srcOrd="0" destOrd="0" presId="urn:microsoft.com/office/officeart/2005/8/layout/cycle2"/>
    <dgm:cxn modelId="{F67353F8-0960-4430-8CE6-FFAA1552AEA2}" type="presParOf" srcId="{10612F89-2962-4C98-9A17-DABCDAEC4C91}" destId="{614126FA-EE72-4958-85F5-4E30129C6F80}" srcOrd="6" destOrd="0" presId="urn:microsoft.com/office/officeart/2005/8/layout/cycle2"/>
    <dgm:cxn modelId="{50196F99-00A0-4CEA-94F7-EFAB207D7B41}" type="presParOf" srcId="{10612F89-2962-4C98-9A17-DABCDAEC4C91}" destId="{10249EE7-7DA5-40A4-98D2-1EC62F1D79C0}" srcOrd="7" destOrd="0" presId="urn:microsoft.com/office/officeart/2005/8/layout/cycle2"/>
    <dgm:cxn modelId="{78FDC730-56D3-4561-8110-51577A908F14}" type="presParOf" srcId="{10249EE7-7DA5-40A4-98D2-1EC62F1D79C0}" destId="{F39392E4-1476-40B9-A980-BE63D752BB3A}" srcOrd="0" destOrd="0" presId="urn:microsoft.com/office/officeart/2005/8/layout/cycle2"/>
    <dgm:cxn modelId="{88E6AE11-AE75-4731-A4BD-B4C9C53A16F4}" type="presParOf" srcId="{10612F89-2962-4C98-9A17-DABCDAEC4C91}" destId="{823FE337-4A99-45CC-A0FE-0A99B4BC46DD}" srcOrd="8" destOrd="0" presId="urn:microsoft.com/office/officeart/2005/8/layout/cycle2"/>
    <dgm:cxn modelId="{B836CD00-6BB6-4156-B960-629D0FADE36E}" type="presParOf" srcId="{10612F89-2962-4C98-9A17-DABCDAEC4C91}" destId="{83C019EF-5CFD-44B6-BD04-8EACE76D5417}" srcOrd="9" destOrd="0" presId="urn:microsoft.com/office/officeart/2005/8/layout/cycle2"/>
    <dgm:cxn modelId="{D3B7B839-7919-4042-832E-5BA62233268D}" type="presParOf" srcId="{83C019EF-5CFD-44B6-BD04-8EACE76D5417}" destId="{D0DF4F48-0309-4082-8A00-2F5D7989CD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50BC86-2D91-422A-BDBC-DD9E29BC0587}" type="doc">
      <dgm:prSet loTypeId="urn:microsoft.com/office/officeart/2005/8/layout/cycle2" loCatId="cycle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C1C324E-ED1D-4B44-8AAB-C0B80D2F3BAC}">
      <dgm:prSet phldrT="[Text]"/>
      <dgm:spPr/>
      <dgm:t>
        <a:bodyPr/>
        <a:lstStyle/>
        <a:p>
          <a:r>
            <a:rPr lang="en-US" dirty="0" smtClean="0"/>
            <a:t>Code</a:t>
          </a:r>
          <a:endParaRPr lang="en-US" dirty="0"/>
        </a:p>
      </dgm:t>
    </dgm:pt>
    <dgm:pt modelId="{7507DB7C-3294-4B98-BA35-E27D5B9392D7}" type="parTrans" cxnId="{81163281-5E87-4DA8-A8EA-822948A15E08}">
      <dgm:prSet/>
      <dgm:spPr/>
      <dgm:t>
        <a:bodyPr/>
        <a:lstStyle/>
        <a:p>
          <a:endParaRPr lang="en-US"/>
        </a:p>
      </dgm:t>
    </dgm:pt>
    <dgm:pt modelId="{4AC45167-0C78-41AE-8AB8-80E79610E64B}" type="sibTrans" cxnId="{81163281-5E87-4DA8-A8EA-822948A15E08}">
      <dgm:prSet/>
      <dgm:spPr/>
      <dgm:t>
        <a:bodyPr/>
        <a:lstStyle/>
        <a:p>
          <a:endParaRPr lang="en-US"/>
        </a:p>
      </dgm:t>
    </dgm:pt>
    <dgm:pt modelId="{41E47C89-00FB-4047-942F-2C53D7BF94EF}">
      <dgm:prSet phldrT="[Text]"/>
      <dgm:spPr/>
      <dgm:t>
        <a:bodyPr/>
        <a:lstStyle/>
        <a:p>
          <a:r>
            <a:rPr lang="en-US" dirty="0" smtClean="0"/>
            <a:t>Test locally</a:t>
          </a:r>
          <a:endParaRPr lang="en-US" dirty="0"/>
        </a:p>
      </dgm:t>
    </dgm:pt>
    <dgm:pt modelId="{4922DB3F-9707-4B79-A50B-06F52DBE515C}" type="parTrans" cxnId="{8BDCF156-8DA6-43A9-841A-CEB10AEBABFF}">
      <dgm:prSet/>
      <dgm:spPr/>
      <dgm:t>
        <a:bodyPr/>
        <a:lstStyle/>
        <a:p>
          <a:endParaRPr lang="en-US"/>
        </a:p>
      </dgm:t>
    </dgm:pt>
    <dgm:pt modelId="{F38A34F9-5949-488D-8183-182226D40786}" type="sibTrans" cxnId="{8BDCF156-8DA6-43A9-841A-CEB10AEBABFF}">
      <dgm:prSet/>
      <dgm:spPr/>
      <dgm:t>
        <a:bodyPr/>
        <a:lstStyle/>
        <a:p>
          <a:endParaRPr lang="en-US"/>
        </a:p>
      </dgm:t>
    </dgm:pt>
    <dgm:pt modelId="{BEE31CB3-20EC-4E5A-A70B-1F8A9643FC41}">
      <dgm:prSet phldrT="[Text]"/>
      <dgm:spPr/>
      <dgm:t>
        <a:bodyPr/>
        <a:lstStyle/>
        <a:p>
          <a:r>
            <a:rPr lang="en-US" dirty="0" smtClean="0"/>
            <a:t>See Jenkins results</a:t>
          </a:r>
          <a:endParaRPr lang="en-US" dirty="0"/>
        </a:p>
      </dgm:t>
    </dgm:pt>
    <dgm:pt modelId="{23215DB7-6280-4EB1-B55A-E0FA34073DE1}" type="parTrans" cxnId="{3F8753E7-AE6D-472E-9939-B6A8CA9CE430}">
      <dgm:prSet/>
      <dgm:spPr/>
      <dgm:t>
        <a:bodyPr/>
        <a:lstStyle/>
        <a:p>
          <a:endParaRPr lang="en-US"/>
        </a:p>
      </dgm:t>
    </dgm:pt>
    <dgm:pt modelId="{AEF011D2-6AED-44AD-A602-9F278F0CFAAD}" type="sibTrans" cxnId="{3F8753E7-AE6D-472E-9939-B6A8CA9CE430}">
      <dgm:prSet/>
      <dgm:spPr/>
      <dgm:t>
        <a:bodyPr/>
        <a:lstStyle/>
        <a:p>
          <a:endParaRPr lang="en-US"/>
        </a:p>
      </dgm:t>
    </dgm:pt>
    <dgm:pt modelId="{BDADA13C-3C6B-4BE6-9D21-73FE259A03D0}">
      <dgm:prSet phldrT="[Text]"/>
      <dgm:spPr/>
      <dgm:t>
        <a:bodyPr/>
        <a:lstStyle/>
        <a:p>
          <a:r>
            <a:rPr lang="en-US" dirty="0" smtClean="0"/>
            <a:t>Peer Review</a:t>
          </a:r>
          <a:endParaRPr lang="en-US" dirty="0"/>
        </a:p>
      </dgm:t>
    </dgm:pt>
    <dgm:pt modelId="{F72C90C8-5ED1-4B41-8149-CB0EE52B97BB}" type="parTrans" cxnId="{206D2F60-3503-419E-91CD-2DA0DCDAD04A}">
      <dgm:prSet/>
      <dgm:spPr/>
      <dgm:t>
        <a:bodyPr/>
        <a:lstStyle/>
        <a:p>
          <a:endParaRPr lang="en-US"/>
        </a:p>
      </dgm:t>
    </dgm:pt>
    <dgm:pt modelId="{6995994C-44F5-4F0A-BA84-7BB327163AC9}" type="sibTrans" cxnId="{206D2F60-3503-419E-91CD-2DA0DCDAD04A}">
      <dgm:prSet/>
      <dgm:spPr/>
      <dgm:t>
        <a:bodyPr/>
        <a:lstStyle/>
        <a:p>
          <a:endParaRPr lang="en-US"/>
        </a:p>
      </dgm:t>
    </dgm:pt>
    <dgm:pt modelId="{BA31710A-6093-4D35-B0BC-09F79972DAA8}">
      <dgm:prSet phldrT="[Text]"/>
      <dgm:spPr/>
      <dgm:t>
        <a:bodyPr/>
        <a:lstStyle/>
        <a:p>
          <a:r>
            <a:rPr lang="en-US" dirty="0" smtClean="0"/>
            <a:t>Push</a:t>
          </a:r>
          <a:endParaRPr lang="en-US" dirty="0"/>
        </a:p>
      </dgm:t>
    </dgm:pt>
    <dgm:pt modelId="{65F93239-73E1-45AA-81C4-BC4A365262C9}" type="parTrans" cxnId="{BD99DAAE-3AAD-49D7-932F-60A4349A2AEA}">
      <dgm:prSet/>
      <dgm:spPr/>
      <dgm:t>
        <a:bodyPr/>
        <a:lstStyle/>
        <a:p>
          <a:endParaRPr lang="en-US"/>
        </a:p>
      </dgm:t>
    </dgm:pt>
    <dgm:pt modelId="{C1DD7723-ECAE-4E60-A732-E27B52547CF8}" type="sibTrans" cxnId="{BD99DAAE-3AAD-49D7-932F-60A4349A2AEA}">
      <dgm:prSet/>
      <dgm:spPr/>
      <dgm:t>
        <a:bodyPr/>
        <a:lstStyle/>
        <a:p>
          <a:endParaRPr lang="en-US"/>
        </a:p>
      </dgm:t>
    </dgm:pt>
    <dgm:pt modelId="{10612F89-2962-4C98-9A17-DABCDAEC4C91}" type="pres">
      <dgm:prSet presAssocID="{7450BC86-2D91-422A-BDBC-DD9E29BC05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F422190-D62E-4FD1-B88A-B0D4A5E02FBB}" type="pres">
      <dgm:prSet presAssocID="{3C1C324E-ED1D-4B44-8AAB-C0B80D2F3BA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C04670-D19B-4759-994E-F567ABB1DEF6}" type="pres">
      <dgm:prSet presAssocID="{4AC45167-0C78-41AE-8AB8-80E79610E64B}" presName="sibTrans" presStyleLbl="sibTrans2D1" presStyleIdx="0" presStyleCnt="5"/>
      <dgm:spPr/>
      <dgm:t>
        <a:bodyPr/>
        <a:lstStyle/>
        <a:p>
          <a:endParaRPr lang="en-US"/>
        </a:p>
      </dgm:t>
    </dgm:pt>
    <dgm:pt modelId="{28E9AA87-6DDD-40FA-954D-520B89B8520C}" type="pres">
      <dgm:prSet presAssocID="{4AC45167-0C78-41AE-8AB8-80E79610E64B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34786DCA-94DE-48B8-B7FD-CA6C0B6A886D}" type="pres">
      <dgm:prSet presAssocID="{41E47C89-00FB-4047-942F-2C53D7BF94E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3A7FE2B-5784-4C3E-8E91-264DCB235BCC}" type="pres">
      <dgm:prSet presAssocID="{F38A34F9-5949-488D-8183-182226D40786}" presName="sibTrans" presStyleLbl="sibTrans2D1" presStyleIdx="1" presStyleCnt="5"/>
      <dgm:spPr/>
      <dgm:t>
        <a:bodyPr/>
        <a:lstStyle/>
        <a:p>
          <a:endParaRPr lang="en-US"/>
        </a:p>
      </dgm:t>
    </dgm:pt>
    <dgm:pt modelId="{D3E74684-A42D-439F-B128-8C7DA8BDF515}" type="pres">
      <dgm:prSet presAssocID="{F38A34F9-5949-488D-8183-182226D40786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D132B1F-11F7-4AC0-B062-73A8E50E1BA7}" type="pres">
      <dgm:prSet presAssocID="{BEE31CB3-20EC-4E5A-A70B-1F8A9643FC41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56FFF2-80DB-4060-B0DA-1017C837D460}" type="pres">
      <dgm:prSet presAssocID="{AEF011D2-6AED-44AD-A602-9F278F0CFAAD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F701E71-EF94-4C86-8E09-531AED6212C9}" type="pres">
      <dgm:prSet presAssocID="{AEF011D2-6AED-44AD-A602-9F278F0CFAAD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614126FA-EE72-4958-85F5-4E30129C6F80}" type="pres">
      <dgm:prSet presAssocID="{BDADA13C-3C6B-4BE6-9D21-73FE259A03D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249EE7-7DA5-40A4-98D2-1EC62F1D79C0}" type="pres">
      <dgm:prSet presAssocID="{6995994C-44F5-4F0A-BA84-7BB327163AC9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9392E4-1476-40B9-A980-BE63D752BB3A}" type="pres">
      <dgm:prSet presAssocID="{6995994C-44F5-4F0A-BA84-7BB327163AC9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823FE337-4A99-45CC-A0FE-0A99B4BC46DD}" type="pres">
      <dgm:prSet presAssocID="{BA31710A-6093-4D35-B0BC-09F79972DAA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C019EF-5CFD-44B6-BD04-8EACE76D5417}" type="pres">
      <dgm:prSet presAssocID="{C1DD7723-ECAE-4E60-A732-E27B52547CF8}" presName="sibTrans" presStyleLbl="sibTrans2D1" presStyleIdx="4" presStyleCnt="5"/>
      <dgm:spPr/>
      <dgm:t>
        <a:bodyPr/>
        <a:lstStyle/>
        <a:p>
          <a:endParaRPr lang="en-US"/>
        </a:p>
      </dgm:t>
    </dgm:pt>
    <dgm:pt modelId="{D0DF4F48-0309-4082-8A00-2F5D7989CDB0}" type="pres">
      <dgm:prSet presAssocID="{C1DD7723-ECAE-4E60-A732-E27B52547CF8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F60FF75A-FABC-44E0-B387-5063D4B67EB0}" type="presOf" srcId="{41E47C89-00FB-4047-942F-2C53D7BF94EF}" destId="{34786DCA-94DE-48B8-B7FD-CA6C0B6A886D}" srcOrd="0" destOrd="0" presId="urn:microsoft.com/office/officeart/2005/8/layout/cycle2"/>
    <dgm:cxn modelId="{1FF7C871-9015-4603-BA5E-2DEA59571796}" type="presOf" srcId="{6995994C-44F5-4F0A-BA84-7BB327163AC9}" destId="{F39392E4-1476-40B9-A980-BE63D752BB3A}" srcOrd="1" destOrd="0" presId="urn:microsoft.com/office/officeart/2005/8/layout/cycle2"/>
    <dgm:cxn modelId="{03EB15E6-EAF0-4128-8524-53862AF7A7B7}" type="presOf" srcId="{4AC45167-0C78-41AE-8AB8-80E79610E64B}" destId="{28E9AA87-6DDD-40FA-954D-520B89B8520C}" srcOrd="1" destOrd="0" presId="urn:microsoft.com/office/officeart/2005/8/layout/cycle2"/>
    <dgm:cxn modelId="{213661C7-1C6F-4560-B742-A055CA318837}" type="presOf" srcId="{F38A34F9-5949-488D-8183-182226D40786}" destId="{D3E74684-A42D-439F-B128-8C7DA8BDF515}" srcOrd="1" destOrd="0" presId="urn:microsoft.com/office/officeart/2005/8/layout/cycle2"/>
    <dgm:cxn modelId="{D66E227C-FB72-44E0-80A4-C52618DFE11B}" type="presOf" srcId="{BEE31CB3-20EC-4E5A-A70B-1F8A9643FC41}" destId="{2D132B1F-11F7-4AC0-B062-73A8E50E1BA7}" srcOrd="0" destOrd="0" presId="urn:microsoft.com/office/officeart/2005/8/layout/cycle2"/>
    <dgm:cxn modelId="{206D2F60-3503-419E-91CD-2DA0DCDAD04A}" srcId="{7450BC86-2D91-422A-BDBC-DD9E29BC0587}" destId="{BDADA13C-3C6B-4BE6-9D21-73FE259A03D0}" srcOrd="3" destOrd="0" parTransId="{F72C90C8-5ED1-4B41-8149-CB0EE52B97BB}" sibTransId="{6995994C-44F5-4F0A-BA84-7BB327163AC9}"/>
    <dgm:cxn modelId="{68D8C23E-B0D5-445A-ABA5-E2490A576E3C}" type="presOf" srcId="{7450BC86-2D91-422A-BDBC-DD9E29BC0587}" destId="{10612F89-2962-4C98-9A17-DABCDAEC4C91}" srcOrd="0" destOrd="0" presId="urn:microsoft.com/office/officeart/2005/8/layout/cycle2"/>
    <dgm:cxn modelId="{DCA7EA7E-0C82-46B4-8DFF-3EF93A0592A3}" type="presOf" srcId="{BA31710A-6093-4D35-B0BC-09F79972DAA8}" destId="{823FE337-4A99-45CC-A0FE-0A99B4BC46DD}" srcOrd="0" destOrd="0" presId="urn:microsoft.com/office/officeart/2005/8/layout/cycle2"/>
    <dgm:cxn modelId="{C08524AD-31B0-4A9F-A365-9AB2F4425A38}" type="presOf" srcId="{F38A34F9-5949-488D-8183-182226D40786}" destId="{33A7FE2B-5784-4C3E-8E91-264DCB235BCC}" srcOrd="0" destOrd="0" presId="urn:microsoft.com/office/officeart/2005/8/layout/cycle2"/>
    <dgm:cxn modelId="{81163281-5E87-4DA8-A8EA-822948A15E08}" srcId="{7450BC86-2D91-422A-BDBC-DD9E29BC0587}" destId="{3C1C324E-ED1D-4B44-8AAB-C0B80D2F3BAC}" srcOrd="0" destOrd="0" parTransId="{7507DB7C-3294-4B98-BA35-E27D5B9392D7}" sibTransId="{4AC45167-0C78-41AE-8AB8-80E79610E64B}"/>
    <dgm:cxn modelId="{BD99DAAE-3AAD-49D7-932F-60A4349A2AEA}" srcId="{7450BC86-2D91-422A-BDBC-DD9E29BC0587}" destId="{BA31710A-6093-4D35-B0BC-09F79972DAA8}" srcOrd="4" destOrd="0" parTransId="{65F93239-73E1-45AA-81C4-BC4A365262C9}" sibTransId="{C1DD7723-ECAE-4E60-A732-E27B52547CF8}"/>
    <dgm:cxn modelId="{1083DB5F-87CC-44C2-961F-5937CBC653E5}" type="presOf" srcId="{BDADA13C-3C6B-4BE6-9D21-73FE259A03D0}" destId="{614126FA-EE72-4958-85F5-4E30129C6F80}" srcOrd="0" destOrd="0" presId="urn:microsoft.com/office/officeart/2005/8/layout/cycle2"/>
    <dgm:cxn modelId="{A4DE9734-9961-402F-9D32-BB0AF36374B5}" type="presOf" srcId="{AEF011D2-6AED-44AD-A602-9F278F0CFAAD}" destId="{D256FFF2-80DB-4060-B0DA-1017C837D460}" srcOrd="0" destOrd="0" presId="urn:microsoft.com/office/officeart/2005/8/layout/cycle2"/>
    <dgm:cxn modelId="{8BDCF156-8DA6-43A9-841A-CEB10AEBABFF}" srcId="{7450BC86-2D91-422A-BDBC-DD9E29BC0587}" destId="{41E47C89-00FB-4047-942F-2C53D7BF94EF}" srcOrd="1" destOrd="0" parTransId="{4922DB3F-9707-4B79-A50B-06F52DBE515C}" sibTransId="{F38A34F9-5949-488D-8183-182226D40786}"/>
    <dgm:cxn modelId="{3F8753E7-AE6D-472E-9939-B6A8CA9CE430}" srcId="{7450BC86-2D91-422A-BDBC-DD9E29BC0587}" destId="{BEE31CB3-20EC-4E5A-A70B-1F8A9643FC41}" srcOrd="2" destOrd="0" parTransId="{23215DB7-6280-4EB1-B55A-E0FA34073DE1}" sibTransId="{AEF011D2-6AED-44AD-A602-9F278F0CFAAD}"/>
    <dgm:cxn modelId="{E788DE9A-E79B-4E39-A282-B3AB354DE52B}" type="presOf" srcId="{C1DD7723-ECAE-4E60-A732-E27B52547CF8}" destId="{83C019EF-5CFD-44B6-BD04-8EACE76D5417}" srcOrd="0" destOrd="0" presId="urn:microsoft.com/office/officeart/2005/8/layout/cycle2"/>
    <dgm:cxn modelId="{8A0933BC-6940-4EF6-B823-585C5B0F4054}" type="presOf" srcId="{AEF011D2-6AED-44AD-A602-9F278F0CFAAD}" destId="{AF701E71-EF94-4C86-8E09-531AED6212C9}" srcOrd="1" destOrd="0" presId="urn:microsoft.com/office/officeart/2005/8/layout/cycle2"/>
    <dgm:cxn modelId="{B3788D79-7F85-471A-B2E3-E9766B1A20C2}" type="presOf" srcId="{4AC45167-0C78-41AE-8AB8-80E79610E64B}" destId="{8DC04670-D19B-4759-994E-F567ABB1DEF6}" srcOrd="0" destOrd="0" presId="urn:microsoft.com/office/officeart/2005/8/layout/cycle2"/>
    <dgm:cxn modelId="{5C4B30DD-F339-4DBA-9758-A84C33A9CB3F}" type="presOf" srcId="{3C1C324E-ED1D-4B44-8AAB-C0B80D2F3BAC}" destId="{CF422190-D62E-4FD1-B88A-B0D4A5E02FBB}" srcOrd="0" destOrd="0" presId="urn:microsoft.com/office/officeart/2005/8/layout/cycle2"/>
    <dgm:cxn modelId="{B86AB77B-F072-4DDA-A81E-694A963F8AA9}" type="presOf" srcId="{6995994C-44F5-4F0A-BA84-7BB327163AC9}" destId="{10249EE7-7DA5-40A4-98D2-1EC62F1D79C0}" srcOrd="0" destOrd="0" presId="urn:microsoft.com/office/officeart/2005/8/layout/cycle2"/>
    <dgm:cxn modelId="{C178F814-6F4F-4EDF-8AA5-1C12752DBA82}" type="presOf" srcId="{C1DD7723-ECAE-4E60-A732-E27B52547CF8}" destId="{D0DF4F48-0309-4082-8A00-2F5D7989CDB0}" srcOrd="1" destOrd="0" presId="urn:microsoft.com/office/officeart/2005/8/layout/cycle2"/>
    <dgm:cxn modelId="{7FAF2899-3C88-4325-9023-601FFFC2C73D}" type="presParOf" srcId="{10612F89-2962-4C98-9A17-DABCDAEC4C91}" destId="{CF422190-D62E-4FD1-B88A-B0D4A5E02FBB}" srcOrd="0" destOrd="0" presId="urn:microsoft.com/office/officeart/2005/8/layout/cycle2"/>
    <dgm:cxn modelId="{51BFE788-3D3D-401D-8F6C-A545F0BF09FC}" type="presParOf" srcId="{10612F89-2962-4C98-9A17-DABCDAEC4C91}" destId="{8DC04670-D19B-4759-994E-F567ABB1DEF6}" srcOrd="1" destOrd="0" presId="urn:microsoft.com/office/officeart/2005/8/layout/cycle2"/>
    <dgm:cxn modelId="{6A592585-83BC-4CF8-92AF-DFBB99070066}" type="presParOf" srcId="{8DC04670-D19B-4759-994E-F567ABB1DEF6}" destId="{28E9AA87-6DDD-40FA-954D-520B89B8520C}" srcOrd="0" destOrd="0" presId="urn:microsoft.com/office/officeart/2005/8/layout/cycle2"/>
    <dgm:cxn modelId="{12811422-094E-499D-BD87-850E0999DCDB}" type="presParOf" srcId="{10612F89-2962-4C98-9A17-DABCDAEC4C91}" destId="{34786DCA-94DE-48B8-B7FD-CA6C0B6A886D}" srcOrd="2" destOrd="0" presId="urn:microsoft.com/office/officeart/2005/8/layout/cycle2"/>
    <dgm:cxn modelId="{E7D423E6-1EEA-4D95-8EBE-C38689D72913}" type="presParOf" srcId="{10612F89-2962-4C98-9A17-DABCDAEC4C91}" destId="{33A7FE2B-5784-4C3E-8E91-264DCB235BCC}" srcOrd="3" destOrd="0" presId="urn:microsoft.com/office/officeart/2005/8/layout/cycle2"/>
    <dgm:cxn modelId="{EEF20134-A32A-4571-BFE0-4EF98255C4BC}" type="presParOf" srcId="{33A7FE2B-5784-4C3E-8E91-264DCB235BCC}" destId="{D3E74684-A42D-439F-B128-8C7DA8BDF515}" srcOrd="0" destOrd="0" presId="urn:microsoft.com/office/officeart/2005/8/layout/cycle2"/>
    <dgm:cxn modelId="{26080FD0-DEC1-4F79-9ECD-2AFF53625850}" type="presParOf" srcId="{10612F89-2962-4C98-9A17-DABCDAEC4C91}" destId="{2D132B1F-11F7-4AC0-B062-73A8E50E1BA7}" srcOrd="4" destOrd="0" presId="urn:microsoft.com/office/officeart/2005/8/layout/cycle2"/>
    <dgm:cxn modelId="{99824CBC-B3AD-4052-A531-643A168742DA}" type="presParOf" srcId="{10612F89-2962-4C98-9A17-DABCDAEC4C91}" destId="{D256FFF2-80DB-4060-B0DA-1017C837D460}" srcOrd="5" destOrd="0" presId="urn:microsoft.com/office/officeart/2005/8/layout/cycle2"/>
    <dgm:cxn modelId="{878112E1-AA27-4EF2-A39F-8CACB0D7193B}" type="presParOf" srcId="{D256FFF2-80DB-4060-B0DA-1017C837D460}" destId="{AF701E71-EF94-4C86-8E09-531AED6212C9}" srcOrd="0" destOrd="0" presId="urn:microsoft.com/office/officeart/2005/8/layout/cycle2"/>
    <dgm:cxn modelId="{5224FF22-3E68-4D43-9ED7-F0E350C887ED}" type="presParOf" srcId="{10612F89-2962-4C98-9A17-DABCDAEC4C91}" destId="{614126FA-EE72-4958-85F5-4E30129C6F80}" srcOrd="6" destOrd="0" presId="urn:microsoft.com/office/officeart/2005/8/layout/cycle2"/>
    <dgm:cxn modelId="{C7E5D562-4CA1-4ADA-9285-43FC2B0BFA93}" type="presParOf" srcId="{10612F89-2962-4C98-9A17-DABCDAEC4C91}" destId="{10249EE7-7DA5-40A4-98D2-1EC62F1D79C0}" srcOrd="7" destOrd="0" presId="urn:microsoft.com/office/officeart/2005/8/layout/cycle2"/>
    <dgm:cxn modelId="{062E1B29-CF7B-44AC-A768-6E46DD06B5B0}" type="presParOf" srcId="{10249EE7-7DA5-40A4-98D2-1EC62F1D79C0}" destId="{F39392E4-1476-40B9-A980-BE63D752BB3A}" srcOrd="0" destOrd="0" presId="urn:microsoft.com/office/officeart/2005/8/layout/cycle2"/>
    <dgm:cxn modelId="{B15CCA01-804E-459B-97E2-DC33ADF246E7}" type="presParOf" srcId="{10612F89-2962-4C98-9A17-DABCDAEC4C91}" destId="{823FE337-4A99-45CC-A0FE-0A99B4BC46DD}" srcOrd="8" destOrd="0" presId="urn:microsoft.com/office/officeart/2005/8/layout/cycle2"/>
    <dgm:cxn modelId="{82D98DA8-3732-4A98-96D7-1CA3B913591E}" type="presParOf" srcId="{10612F89-2962-4C98-9A17-DABCDAEC4C91}" destId="{83C019EF-5CFD-44B6-BD04-8EACE76D5417}" srcOrd="9" destOrd="0" presId="urn:microsoft.com/office/officeart/2005/8/layout/cycle2"/>
    <dgm:cxn modelId="{79690CB6-7663-497B-95D3-F06E9D31A07C}" type="presParOf" srcId="{83C019EF-5CFD-44B6-BD04-8EACE76D5417}" destId="{D0DF4F48-0309-4082-8A00-2F5D7989CDB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422190-D62E-4FD1-B88A-B0D4A5E02FBB}">
      <dsp:nvSpPr>
        <dsp:cNvPr id="0" name=""/>
        <dsp:cNvSpPr/>
      </dsp:nvSpPr>
      <dsp:spPr>
        <a:xfrm>
          <a:off x="3463825" y="1204"/>
          <a:ext cx="1301948" cy="13019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Code</a:t>
          </a:r>
          <a:endParaRPr lang="en-US" sz="2000" kern="1200" dirty="0"/>
        </a:p>
      </dsp:txBody>
      <dsp:txXfrm>
        <a:off x="3463825" y="1204"/>
        <a:ext cx="1301948" cy="1301948"/>
      </dsp:txXfrm>
    </dsp:sp>
    <dsp:sp modelId="{8DC04670-D19B-4759-994E-F567ABB1DEF6}">
      <dsp:nvSpPr>
        <dsp:cNvPr id="0" name=""/>
        <dsp:cNvSpPr/>
      </dsp:nvSpPr>
      <dsp:spPr>
        <a:xfrm rot="2160000">
          <a:off x="4724929" y="1001947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2160000">
        <a:off x="4724929" y="1001947"/>
        <a:ext cx="347363" cy="439407"/>
      </dsp:txXfrm>
    </dsp:sp>
    <dsp:sp modelId="{34786DCA-94DE-48B8-B7FD-CA6C0B6A886D}">
      <dsp:nvSpPr>
        <dsp:cNvPr id="0" name=""/>
        <dsp:cNvSpPr/>
      </dsp:nvSpPr>
      <dsp:spPr>
        <a:xfrm>
          <a:off x="5047356" y="1151707"/>
          <a:ext cx="1301948" cy="130194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 locally</a:t>
          </a:r>
          <a:endParaRPr lang="en-US" sz="2000" kern="1200" dirty="0"/>
        </a:p>
      </dsp:txBody>
      <dsp:txXfrm>
        <a:off x="5047356" y="1151707"/>
        <a:ext cx="1301948" cy="1301948"/>
      </dsp:txXfrm>
    </dsp:sp>
    <dsp:sp modelId="{33A7FE2B-5784-4C3E-8E91-264DCB235BCC}">
      <dsp:nvSpPr>
        <dsp:cNvPr id="0" name=""/>
        <dsp:cNvSpPr/>
      </dsp:nvSpPr>
      <dsp:spPr>
        <a:xfrm rot="6480000">
          <a:off x="5225259" y="2504403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6480000">
        <a:off x="5225259" y="2504403"/>
        <a:ext cx="347363" cy="439407"/>
      </dsp:txXfrm>
    </dsp:sp>
    <dsp:sp modelId="{2D132B1F-11F7-4AC0-B062-73A8E50E1BA7}">
      <dsp:nvSpPr>
        <dsp:cNvPr id="0" name=""/>
        <dsp:cNvSpPr/>
      </dsp:nvSpPr>
      <dsp:spPr>
        <a:xfrm>
          <a:off x="4442501" y="3013258"/>
          <a:ext cx="1301948" cy="130194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Peer review</a:t>
          </a:r>
          <a:endParaRPr lang="en-US" sz="2000" kern="1200" dirty="0"/>
        </a:p>
      </dsp:txBody>
      <dsp:txXfrm>
        <a:off x="4442501" y="3013258"/>
        <a:ext cx="1301948" cy="1301948"/>
      </dsp:txXfrm>
    </dsp:sp>
    <dsp:sp modelId="{D256FFF2-80DB-4060-B0DA-1017C837D460}">
      <dsp:nvSpPr>
        <dsp:cNvPr id="0" name=""/>
        <dsp:cNvSpPr/>
      </dsp:nvSpPr>
      <dsp:spPr>
        <a:xfrm rot="10800000">
          <a:off x="3950949" y="3444529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950949" y="3444529"/>
        <a:ext cx="347363" cy="439407"/>
      </dsp:txXfrm>
    </dsp:sp>
    <dsp:sp modelId="{614126FA-EE72-4958-85F5-4E30129C6F80}">
      <dsp:nvSpPr>
        <dsp:cNvPr id="0" name=""/>
        <dsp:cNvSpPr/>
      </dsp:nvSpPr>
      <dsp:spPr>
        <a:xfrm>
          <a:off x="2485150" y="3013258"/>
          <a:ext cx="1301948" cy="1301948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Push</a:t>
          </a:r>
          <a:endParaRPr lang="en-US" sz="2000" kern="1200" dirty="0"/>
        </a:p>
      </dsp:txBody>
      <dsp:txXfrm>
        <a:off x="2485150" y="3013258"/>
        <a:ext cx="1301948" cy="1301948"/>
      </dsp:txXfrm>
    </dsp:sp>
    <dsp:sp modelId="{10249EE7-7DA5-40A4-98D2-1EC62F1D79C0}">
      <dsp:nvSpPr>
        <dsp:cNvPr id="0" name=""/>
        <dsp:cNvSpPr/>
      </dsp:nvSpPr>
      <dsp:spPr>
        <a:xfrm rot="15120000">
          <a:off x="2663053" y="2523103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5120000">
        <a:off x="2663053" y="2523103"/>
        <a:ext cx="347363" cy="439407"/>
      </dsp:txXfrm>
    </dsp:sp>
    <dsp:sp modelId="{823FE337-4A99-45CC-A0FE-0A99B4BC46DD}">
      <dsp:nvSpPr>
        <dsp:cNvPr id="0" name=""/>
        <dsp:cNvSpPr/>
      </dsp:nvSpPr>
      <dsp:spPr>
        <a:xfrm>
          <a:off x="1880295" y="1151707"/>
          <a:ext cx="1301948" cy="130194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See Jenkins results</a:t>
          </a:r>
          <a:endParaRPr lang="en-US" sz="2000" kern="1200" dirty="0"/>
        </a:p>
      </dsp:txBody>
      <dsp:txXfrm>
        <a:off x="1880295" y="1151707"/>
        <a:ext cx="1301948" cy="1301948"/>
      </dsp:txXfrm>
    </dsp:sp>
    <dsp:sp modelId="{83C019EF-5CFD-44B6-BD04-8EACE76D5417}">
      <dsp:nvSpPr>
        <dsp:cNvPr id="0" name=""/>
        <dsp:cNvSpPr/>
      </dsp:nvSpPr>
      <dsp:spPr>
        <a:xfrm rot="19440000">
          <a:off x="3141399" y="1013504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9440000">
        <a:off x="3141399" y="1013504"/>
        <a:ext cx="347363" cy="43940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422190-D62E-4FD1-B88A-B0D4A5E02FBB}">
      <dsp:nvSpPr>
        <dsp:cNvPr id="0" name=""/>
        <dsp:cNvSpPr/>
      </dsp:nvSpPr>
      <dsp:spPr>
        <a:xfrm>
          <a:off x="3463825" y="1204"/>
          <a:ext cx="1301948" cy="13019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Code</a:t>
          </a:r>
          <a:endParaRPr lang="en-US" sz="2000" kern="1200" dirty="0"/>
        </a:p>
      </dsp:txBody>
      <dsp:txXfrm>
        <a:off x="3463825" y="1204"/>
        <a:ext cx="1301948" cy="1301948"/>
      </dsp:txXfrm>
    </dsp:sp>
    <dsp:sp modelId="{8DC04670-D19B-4759-994E-F567ABB1DEF6}">
      <dsp:nvSpPr>
        <dsp:cNvPr id="0" name=""/>
        <dsp:cNvSpPr/>
      </dsp:nvSpPr>
      <dsp:spPr>
        <a:xfrm rot="2160000">
          <a:off x="4724929" y="1001947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2160000">
        <a:off x="4724929" y="1001947"/>
        <a:ext cx="347363" cy="439407"/>
      </dsp:txXfrm>
    </dsp:sp>
    <dsp:sp modelId="{34786DCA-94DE-48B8-B7FD-CA6C0B6A886D}">
      <dsp:nvSpPr>
        <dsp:cNvPr id="0" name=""/>
        <dsp:cNvSpPr/>
      </dsp:nvSpPr>
      <dsp:spPr>
        <a:xfrm>
          <a:off x="5047356" y="1151707"/>
          <a:ext cx="1301948" cy="130194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Test locally</a:t>
          </a:r>
          <a:endParaRPr lang="en-US" sz="2000" kern="1200" dirty="0"/>
        </a:p>
      </dsp:txBody>
      <dsp:txXfrm>
        <a:off x="5047356" y="1151707"/>
        <a:ext cx="1301948" cy="1301948"/>
      </dsp:txXfrm>
    </dsp:sp>
    <dsp:sp modelId="{33A7FE2B-5784-4C3E-8E91-264DCB235BCC}">
      <dsp:nvSpPr>
        <dsp:cNvPr id="0" name=""/>
        <dsp:cNvSpPr/>
      </dsp:nvSpPr>
      <dsp:spPr>
        <a:xfrm rot="6480000">
          <a:off x="5225259" y="2504403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6480000">
        <a:off x="5225259" y="2504403"/>
        <a:ext cx="347363" cy="439407"/>
      </dsp:txXfrm>
    </dsp:sp>
    <dsp:sp modelId="{2D132B1F-11F7-4AC0-B062-73A8E50E1BA7}">
      <dsp:nvSpPr>
        <dsp:cNvPr id="0" name=""/>
        <dsp:cNvSpPr/>
      </dsp:nvSpPr>
      <dsp:spPr>
        <a:xfrm>
          <a:off x="4442501" y="3013258"/>
          <a:ext cx="1301948" cy="130194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Peer review</a:t>
          </a:r>
          <a:endParaRPr lang="en-US" sz="2000" kern="1200" dirty="0"/>
        </a:p>
      </dsp:txBody>
      <dsp:txXfrm>
        <a:off x="4442501" y="3013258"/>
        <a:ext cx="1301948" cy="1301948"/>
      </dsp:txXfrm>
    </dsp:sp>
    <dsp:sp modelId="{D256FFF2-80DB-4060-B0DA-1017C837D460}">
      <dsp:nvSpPr>
        <dsp:cNvPr id="0" name=""/>
        <dsp:cNvSpPr/>
      </dsp:nvSpPr>
      <dsp:spPr>
        <a:xfrm rot="10800000">
          <a:off x="3950949" y="3444529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950949" y="3444529"/>
        <a:ext cx="347363" cy="439407"/>
      </dsp:txXfrm>
    </dsp:sp>
    <dsp:sp modelId="{614126FA-EE72-4958-85F5-4E30129C6F80}">
      <dsp:nvSpPr>
        <dsp:cNvPr id="0" name=""/>
        <dsp:cNvSpPr/>
      </dsp:nvSpPr>
      <dsp:spPr>
        <a:xfrm>
          <a:off x="2485150" y="3013258"/>
          <a:ext cx="1301948" cy="1301948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Push</a:t>
          </a:r>
          <a:endParaRPr lang="en-US" sz="2000" kern="1200" dirty="0"/>
        </a:p>
      </dsp:txBody>
      <dsp:txXfrm>
        <a:off x="2485150" y="3013258"/>
        <a:ext cx="1301948" cy="1301948"/>
      </dsp:txXfrm>
    </dsp:sp>
    <dsp:sp modelId="{10249EE7-7DA5-40A4-98D2-1EC62F1D79C0}">
      <dsp:nvSpPr>
        <dsp:cNvPr id="0" name=""/>
        <dsp:cNvSpPr/>
      </dsp:nvSpPr>
      <dsp:spPr>
        <a:xfrm rot="15120000">
          <a:off x="2663053" y="2523103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5120000">
        <a:off x="2663053" y="2523103"/>
        <a:ext cx="347363" cy="439407"/>
      </dsp:txXfrm>
    </dsp:sp>
    <dsp:sp modelId="{823FE337-4A99-45CC-A0FE-0A99B4BC46DD}">
      <dsp:nvSpPr>
        <dsp:cNvPr id="0" name=""/>
        <dsp:cNvSpPr/>
      </dsp:nvSpPr>
      <dsp:spPr>
        <a:xfrm>
          <a:off x="1880295" y="1151707"/>
          <a:ext cx="1301948" cy="130194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See Jenkins results</a:t>
          </a:r>
          <a:endParaRPr lang="en-US" sz="2000" kern="1200" dirty="0"/>
        </a:p>
      </dsp:txBody>
      <dsp:txXfrm>
        <a:off x="1880295" y="1151707"/>
        <a:ext cx="1301948" cy="1301948"/>
      </dsp:txXfrm>
    </dsp:sp>
    <dsp:sp modelId="{83C019EF-5CFD-44B6-BD04-8EACE76D5417}">
      <dsp:nvSpPr>
        <dsp:cNvPr id="0" name=""/>
        <dsp:cNvSpPr/>
      </dsp:nvSpPr>
      <dsp:spPr>
        <a:xfrm rot="19440000">
          <a:off x="3141399" y="1013504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9440000">
        <a:off x="3141399" y="1013504"/>
        <a:ext cx="347363" cy="43940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F422190-D62E-4FD1-B88A-B0D4A5E02FBB}">
      <dsp:nvSpPr>
        <dsp:cNvPr id="0" name=""/>
        <dsp:cNvSpPr/>
      </dsp:nvSpPr>
      <dsp:spPr>
        <a:xfrm>
          <a:off x="3463825" y="1204"/>
          <a:ext cx="1301948" cy="130194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Code</a:t>
          </a:r>
          <a:endParaRPr lang="en-US" sz="1900" kern="1200" dirty="0"/>
        </a:p>
      </dsp:txBody>
      <dsp:txXfrm>
        <a:off x="3463825" y="1204"/>
        <a:ext cx="1301948" cy="1301948"/>
      </dsp:txXfrm>
    </dsp:sp>
    <dsp:sp modelId="{8DC04670-D19B-4759-994E-F567ABB1DEF6}">
      <dsp:nvSpPr>
        <dsp:cNvPr id="0" name=""/>
        <dsp:cNvSpPr/>
      </dsp:nvSpPr>
      <dsp:spPr>
        <a:xfrm rot="2160000">
          <a:off x="4724929" y="1001947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2160000">
        <a:off x="4724929" y="1001947"/>
        <a:ext cx="347363" cy="439407"/>
      </dsp:txXfrm>
    </dsp:sp>
    <dsp:sp modelId="{34786DCA-94DE-48B8-B7FD-CA6C0B6A886D}">
      <dsp:nvSpPr>
        <dsp:cNvPr id="0" name=""/>
        <dsp:cNvSpPr/>
      </dsp:nvSpPr>
      <dsp:spPr>
        <a:xfrm>
          <a:off x="5047356" y="1151707"/>
          <a:ext cx="1301948" cy="1301948"/>
        </a:xfrm>
        <a:prstGeom prst="ellipse">
          <a:avLst/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Test locally</a:t>
          </a:r>
          <a:endParaRPr lang="en-US" sz="1900" kern="1200" dirty="0"/>
        </a:p>
      </dsp:txBody>
      <dsp:txXfrm>
        <a:off x="5047356" y="1151707"/>
        <a:ext cx="1301948" cy="1301948"/>
      </dsp:txXfrm>
    </dsp:sp>
    <dsp:sp modelId="{33A7FE2B-5784-4C3E-8E91-264DCB235BCC}">
      <dsp:nvSpPr>
        <dsp:cNvPr id="0" name=""/>
        <dsp:cNvSpPr/>
      </dsp:nvSpPr>
      <dsp:spPr>
        <a:xfrm rot="6480000">
          <a:off x="5225259" y="2504403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2483469"/>
            <a:satOff val="9953"/>
            <a:lumOff val="215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6480000">
        <a:off x="5225259" y="2504403"/>
        <a:ext cx="347363" cy="439407"/>
      </dsp:txXfrm>
    </dsp:sp>
    <dsp:sp modelId="{2D132B1F-11F7-4AC0-B062-73A8E50E1BA7}">
      <dsp:nvSpPr>
        <dsp:cNvPr id="0" name=""/>
        <dsp:cNvSpPr/>
      </dsp:nvSpPr>
      <dsp:spPr>
        <a:xfrm>
          <a:off x="4442501" y="3013258"/>
          <a:ext cx="1301948" cy="1301948"/>
        </a:xfrm>
        <a:prstGeom prst="ellipse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See Jenkins results</a:t>
          </a:r>
          <a:endParaRPr lang="en-US" sz="1900" kern="1200" dirty="0"/>
        </a:p>
      </dsp:txBody>
      <dsp:txXfrm>
        <a:off x="4442501" y="3013258"/>
        <a:ext cx="1301948" cy="1301948"/>
      </dsp:txXfrm>
    </dsp:sp>
    <dsp:sp modelId="{D256FFF2-80DB-4060-B0DA-1017C837D460}">
      <dsp:nvSpPr>
        <dsp:cNvPr id="0" name=""/>
        <dsp:cNvSpPr/>
      </dsp:nvSpPr>
      <dsp:spPr>
        <a:xfrm rot="10800000">
          <a:off x="3950949" y="3444529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0800000">
        <a:off x="3950949" y="3444529"/>
        <a:ext cx="347363" cy="439407"/>
      </dsp:txXfrm>
    </dsp:sp>
    <dsp:sp modelId="{614126FA-EE72-4958-85F5-4E30129C6F80}">
      <dsp:nvSpPr>
        <dsp:cNvPr id="0" name=""/>
        <dsp:cNvSpPr/>
      </dsp:nvSpPr>
      <dsp:spPr>
        <a:xfrm>
          <a:off x="2485150" y="3013258"/>
          <a:ext cx="1301948" cy="1301948"/>
        </a:xfrm>
        <a:prstGeom prst="ellipse">
          <a:avLst/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Peer Review</a:t>
          </a:r>
          <a:endParaRPr lang="en-US" sz="1900" kern="1200" dirty="0"/>
        </a:p>
      </dsp:txBody>
      <dsp:txXfrm>
        <a:off x="2485150" y="3013258"/>
        <a:ext cx="1301948" cy="1301948"/>
      </dsp:txXfrm>
    </dsp:sp>
    <dsp:sp modelId="{10249EE7-7DA5-40A4-98D2-1EC62F1D79C0}">
      <dsp:nvSpPr>
        <dsp:cNvPr id="0" name=""/>
        <dsp:cNvSpPr/>
      </dsp:nvSpPr>
      <dsp:spPr>
        <a:xfrm rot="15120000">
          <a:off x="2663053" y="2523103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7450407"/>
            <a:satOff val="29858"/>
            <a:lumOff val="6471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5120000">
        <a:off x="2663053" y="2523103"/>
        <a:ext cx="347363" cy="439407"/>
      </dsp:txXfrm>
    </dsp:sp>
    <dsp:sp modelId="{823FE337-4A99-45CC-A0FE-0A99B4BC46DD}">
      <dsp:nvSpPr>
        <dsp:cNvPr id="0" name=""/>
        <dsp:cNvSpPr/>
      </dsp:nvSpPr>
      <dsp:spPr>
        <a:xfrm>
          <a:off x="1880295" y="1151707"/>
          <a:ext cx="1301948" cy="1301948"/>
        </a:xfrm>
        <a:prstGeom prst="ellips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Push</a:t>
          </a:r>
          <a:endParaRPr lang="en-US" sz="1900" kern="1200" dirty="0"/>
        </a:p>
      </dsp:txBody>
      <dsp:txXfrm>
        <a:off x="1880295" y="1151707"/>
        <a:ext cx="1301948" cy="1301948"/>
      </dsp:txXfrm>
    </dsp:sp>
    <dsp:sp modelId="{83C019EF-5CFD-44B6-BD04-8EACE76D5417}">
      <dsp:nvSpPr>
        <dsp:cNvPr id="0" name=""/>
        <dsp:cNvSpPr/>
      </dsp:nvSpPr>
      <dsp:spPr>
        <a:xfrm rot="19440000">
          <a:off x="3141399" y="1013504"/>
          <a:ext cx="347363" cy="43940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600" kern="1200"/>
        </a:p>
      </dsp:txBody>
      <dsp:txXfrm rot="19440000">
        <a:off x="3141399" y="1013504"/>
        <a:ext cx="347363" cy="4394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0EEE14-0AAB-1540-AA0E-B49010DF4841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EC504-3D0C-7B42-8EAE-00DE582D0A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0157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6.png"/><Relationship Id="rId4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5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3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" name="Picture 25" descr="logo.png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1370" y="1960243"/>
            <a:ext cx="2347383" cy="323939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2698753" y="1905000"/>
            <a:ext cx="6042417" cy="2231090"/>
          </a:xfrm>
          <a:prstGeom prst="rect">
            <a:avLst/>
          </a:prstGeom>
          <a:solidFill>
            <a:srgbClr val="FFFFEE"/>
          </a:solidFill>
          <a:ln>
            <a:solidFill>
              <a:srgbClr val="BBBBB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04784" y="2370315"/>
            <a:ext cx="4988650" cy="110928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 dirty="0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" y="515246"/>
            <a:ext cx="9144000" cy="13897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15246"/>
            <a:ext cx="720000" cy="720000"/>
          </a:xfrm>
          <a:prstGeom prst="rect">
            <a:avLst/>
          </a:prstGeom>
        </p:spPr>
      </p:pic>
      <p:pic>
        <p:nvPicPr>
          <p:cNvPr id="9" name="Picture 8" descr="sunny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20000" y="515246"/>
            <a:ext cx="720000" cy="72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515247"/>
            <a:ext cx="6976200" cy="1256109"/>
          </a:xfrm>
        </p:spPr>
        <p:txBody>
          <a:bodyPr anchor="t" anchorCtr="0"/>
          <a:lstStyle>
            <a:lvl1pPr algn="l">
              <a:defRPr/>
            </a:lvl1pPr>
          </a:lstStyle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build-now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424000" y="515246"/>
            <a:ext cx="720000" cy="720000"/>
          </a:xfrm>
          <a:prstGeom prst="rect">
            <a:avLst/>
          </a:prstGeom>
        </p:spPr>
      </p:pic>
      <p:pic>
        <p:nvPicPr>
          <p:cNvPr id="22" name="Picture 21" descr="cursor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046133" y="795611"/>
            <a:ext cx="602553" cy="70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83400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872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32872"/>
            <a:ext cx="5111750" cy="549329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09750"/>
            <a:ext cx="3008313" cy="431641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3175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4370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8673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56167"/>
            <a:ext cx="2057400" cy="5469996"/>
          </a:xfrm>
        </p:spPr>
        <p:txBody>
          <a:bodyPr vert="eaVert"/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56167"/>
            <a:ext cx="6019800" cy="5469996"/>
          </a:xfrm>
        </p:spPr>
        <p:txBody>
          <a:bodyPr vert="eaVert"/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254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/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672167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settings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581545"/>
            <a:ext cx="72000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51296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About the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25500" y="581545"/>
            <a:ext cx="7861300" cy="720000"/>
          </a:xfrm>
        </p:spPr>
        <p:txBody>
          <a:bodyPr anchor="t"/>
          <a:lstStyle>
            <a:lvl1pPr>
              <a:defRPr baseline="0"/>
            </a:lvl1pPr>
          </a:lstStyle>
          <a:p>
            <a:r>
              <a:rPr lang="ga-IE" dirty="0" smtClean="0"/>
              <a:t>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825500" y="1428750"/>
            <a:ext cx="7861300" cy="4814888"/>
          </a:xfrm>
        </p:spPr>
        <p:txBody>
          <a:bodyPr/>
          <a:lstStyle>
            <a:lvl1pPr marL="342900" indent="-342900">
              <a:buSzPct val="100000"/>
              <a:buFontTx/>
              <a:buBlip>
                <a:blip r:embed="rId2"/>
              </a:buBlip>
              <a:defRPr/>
            </a:lvl1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pic>
        <p:nvPicPr>
          <p:cNvPr id="8" name="Picture 7" descr="People-role3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507" y="536696"/>
            <a:ext cx="615088" cy="76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9156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91217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152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0695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 smtClean="0"/>
              <a:t>Click to edit Master text styles</a:t>
            </a:r>
          </a:p>
          <a:p>
            <a:pPr lvl="1"/>
            <a:r>
              <a:rPr lang="ga-IE" smtClean="0"/>
              <a:t>Second level</a:t>
            </a:r>
          </a:p>
          <a:p>
            <a:pPr lvl="2"/>
            <a:r>
              <a:rPr lang="ga-IE" smtClean="0"/>
              <a:t>Third level</a:t>
            </a:r>
          </a:p>
          <a:p>
            <a:pPr lvl="3"/>
            <a:r>
              <a:rPr lang="ga-IE" smtClean="0"/>
              <a:t>Fourth level</a:t>
            </a:r>
          </a:p>
          <a:p>
            <a:pPr lvl="4"/>
            <a:r>
              <a:rPr lang="ga-I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5185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690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2600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6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ogo.png"/>
          <p:cNvPicPr>
            <a:picLocks noChangeAspect="1"/>
          </p:cNvPicPr>
          <p:nvPr/>
        </p:nvPicPr>
        <p:blipFill>
          <a:blip r:embed="rId15">
            <a:alphaModFix amt="21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353309" y="581545"/>
            <a:ext cx="1430869" cy="19746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815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5533" y="2039937"/>
            <a:ext cx="8229600" cy="4316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 dirty="0" smtClean="0"/>
              <a:t>Click to edit Master text styles</a:t>
            </a:r>
          </a:p>
          <a:p>
            <a:pPr lvl="1"/>
            <a:r>
              <a:rPr lang="ga-IE" dirty="0" smtClean="0"/>
              <a:t>Second level</a:t>
            </a:r>
          </a:p>
          <a:p>
            <a:pPr lvl="2"/>
            <a:r>
              <a:rPr lang="ga-IE" dirty="0" smtClean="0"/>
              <a:t>Third level</a:t>
            </a:r>
          </a:p>
          <a:p>
            <a:pPr lvl="3"/>
            <a:r>
              <a:rPr lang="ga-IE" dirty="0" smtClean="0"/>
              <a:t>Fourth level</a:t>
            </a:r>
          </a:p>
          <a:p>
            <a:pPr lvl="4"/>
            <a:r>
              <a:rPr lang="ga-IE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8F7DA-E512-E845-874E-28AC6C15832A}" type="datetimeFigureOut">
              <a:rPr lang="en-US" smtClean="0"/>
              <a:pPr/>
              <a:t>6/11/13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2D32F-561B-3D4B-9D0D-E3ED49EF8A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44319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bg1">
                  <a:lumMod val="50000"/>
                </a:schemeClr>
              </a:gs>
            </a:gsLst>
            <a:lin ang="5400000" scaled="0"/>
            <a:tileRect/>
          </a:gradFill>
        </p:spPr>
        <p:txBody>
          <a:bodyPr wrap="square" tIns="27432" rtlCol="0">
            <a:spAutoFit/>
          </a:bodyPr>
          <a:lstStyle/>
          <a:p>
            <a:r>
              <a:rPr lang="en-US" sz="24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</a:t>
            </a:r>
            <a:r>
              <a:rPr lang="en-US" sz="2000" b="1" i="0" dirty="0" smtClean="0">
                <a:solidFill>
                  <a:schemeClr val="bg1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 User Conference</a:t>
            </a:r>
            <a:endParaRPr lang="en-US" sz="2000" b="1" i="0" dirty="0">
              <a:solidFill>
                <a:schemeClr val="bg1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sp>
        <p:nvSpPr>
          <p:cNvPr id="8" name="Rectangle 7"/>
          <p:cNvSpPr/>
          <p:nvPr/>
        </p:nvSpPr>
        <p:spPr>
          <a:xfrm flipV="1">
            <a:off x="0" y="415945"/>
            <a:ext cx="9144000" cy="45720"/>
          </a:xfrm>
          <a:prstGeom prst="rect">
            <a:avLst/>
          </a:prstGeom>
          <a:solidFill>
            <a:srgbClr val="D338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30000" dirty="0">
              <a:effectLst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91466" y="87725"/>
            <a:ext cx="47836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0" i="1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Israel ,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06 June  2013                    #</a:t>
            </a:r>
            <a:r>
              <a:rPr lang="en-US" sz="1400" b="0" i="1" baseline="0" dirty="0" err="1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r>
              <a:rPr lang="en-US" sz="1400" b="0" i="1" baseline="0" dirty="0" smtClean="0">
                <a:solidFill>
                  <a:srgbClr val="FFFFFF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      </a:t>
            </a:r>
            <a:endParaRPr lang="en-US" sz="1400" b="0" i="1" dirty="0">
              <a:solidFill>
                <a:srgbClr val="FFFFFF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Georgia"/>
              <a:cs typeface="Georgia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76521" y="-33590"/>
            <a:ext cx="476788" cy="4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6692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mwar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Relationship Id="rId5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4" Type="http://schemas.microsoft.com/office/2007/relationships/hdphoto" Target="../media/hdphoto2.wdp"/><Relationship Id="rId5" Type="http://schemas.openxmlformats.org/officeDocument/2006/relationships/image" Target="../media/image20.png"/><Relationship Id="rId7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2.png"/><Relationship Id="rId6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7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jpeg"/><Relationship Id="rId3" Type="http://schemas.openxmlformats.org/officeDocument/2006/relationships/image" Target="../media/image28.pdf"/><Relationship Id="rId6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7" Type="http://schemas.openxmlformats.org/officeDocument/2006/relationships/image" Target="../media/image9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0" Type="http://schemas.openxmlformats.org/officeDocument/2006/relationships/image" Target="../media/image11.png"/><Relationship Id="rId5" Type="http://schemas.openxmlformats.org/officeDocument/2006/relationships/diagramColors" Target="../diagrams/colors1.xml"/><Relationship Id="rId12" Type="http://schemas.microsoft.com/office/2007/relationships/hdphoto" Target="../media/hdphoto2.wdp"/><Relationship Id="rId2" Type="http://schemas.openxmlformats.org/officeDocument/2006/relationships/diagramData" Target="../diagrams/data1.xml"/><Relationship Id="rId9" Type="http://schemas.openxmlformats.org/officeDocument/2006/relationships/image" Target="../media/image10.png"/><Relationship Id="rId3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5.png"/><Relationship Id="rId4" Type="http://schemas.openxmlformats.org/officeDocument/2006/relationships/diagramQuickStyle" Target="../diagrams/quickStyle2.xml"/><Relationship Id="rId7" Type="http://schemas.openxmlformats.org/officeDocument/2006/relationships/image" Target="../media/image9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0" Type="http://schemas.openxmlformats.org/officeDocument/2006/relationships/image" Target="../media/image11.png"/><Relationship Id="rId5" Type="http://schemas.openxmlformats.org/officeDocument/2006/relationships/diagramColors" Target="../diagrams/colors2.xml"/><Relationship Id="rId15" Type="http://schemas.openxmlformats.org/officeDocument/2006/relationships/image" Target="../media/image16.png"/><Relationship Id="rId12" Type="http://schemas.microsoft.com/office/2007/relationships/hdphoto" Target="../media/hdphoto2.wdp"/><Relationship Id="rId2" Type="http://schemas.openxmlformats.org/officeDocument/2006/relationships/diagramData" Target="../diagrams/data2.xml"/><Relationship Id="rId9" Type="http://schemas.openxmlformats.org/officeDocument/2006/relationships/image" Target="../media/image10.png"/><Relationship Id="rId3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4.jpeg"/><Relationship Id="rId4" Type="http://schemas.openxmlformats.org/officeDocument/2006/relationships/diagramQuickStyle" Target="../diagrams/quickStyle3.xml"/><Relationship Id="rId7" Type="http://schemas.openxmlformats.org/officeDocument/2006/relationships/image" Target="../media/image9.png"/><Relationship Id="rId11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8" Type="http://schemas.microsoft.com/office/2007/relationships/hdphoto" Target="../media/hdphoto1.wdp"/><Relationship Id="rId13" Type="http://schemas.openxmlformats.org/officeDocument/2006/relationships/image" Target="../media/image13.png"/><Relationship Id="rId10" Type="http://schemas.openxmlformats.org/officeDocument/2006/relationships/image" Target="../media/image11.png"/><Relationship Id="rId5" Type="http://schemas.openxmlformats.org/officeDocument/2006/relationships/diagramColors" Target="../diagrams/colors3.xml"/><Relationship Id="rId12" Type="http://schemas.microsoft.com/office/2007/relationships/hdphoto" Target="../media/hdphoto2.wdp"/><Relationship Id="rId2" Type="http://schemas.openxmlformats.org/officeDocument/2006/relationships/diagramData" Target="../diagrams/data3.xml"/><Relationship Id="rId9" Type="http://schemas.openxmlformats.org/officeDocument/2006/relationships/image" Target="../media/image10.png"/><Relationship Id="rId3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9.gif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viewboard.org/" TargetMode="External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3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Pre-Tested Commits with Jenkins and Reviewboard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35349" y="2514021"/>
            <a:ext cx="5306483" cy="1422979"/>
          </a:xfrm>
        </p:spPr>
        <p:txBody>
          <a:bodyPr>
            <a:normAutofit fontScale="92500" lnSpcReduction="20000"/>
          </a:bodyPr>
          <a:lstStyle/>
          <a:p>
            <a:r>
              <a:rPr lang="en-US" sz="3459" b="1" dirty="0" smtClean="0"/>
              <a:t>Yardena Meymann</a:t>
            </a:r>
          </a:p>
          <a:p>
            <a:r>
              <a:rPr lang="en-US" sz="3459" b="1" dirty="0" smtClean="0"/>
              <a:t>VMware</a:t>
            </a:r>
          </a:p>
          <a:p>
            <a:r>
              <a:rPr lang="en-US" dirty="0">
                <a:hlinkClick r:id="rId2"/>
              </a:rPr>
              <a:t>http://www.vmware.com/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0373" y="5545667"/>
            <a:ext cx="3326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@</a:t>
            </a:r>
            <a:r>
              <a:rPr lang="en-US" sz="4000" dirty="0" err="1" smtClean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Georgia"/>
                <a:cs typeface="Georgia"/>
              </a:rPr>
              <a:t>jenkinsconf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080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Reviewboard</a:t>
            </a:r>
            <a:endParaRPr lang="en-US" dirty="0"/>
          </a:p>
        </p:txBody>
      </p:sp>
      <p:pic>
        <p:nvPicPr>
          <p:cNvPr id="8194" name="Picture 2" descr="http://www.reviewboard.org/static/rbsite/images/tour/screenshots/dash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2142"/>
            <a:ext cx="6862743" cy="451416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reviewboard.org/static/rbsite/images/tour/screenshots/diff-vie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512" y="1994720"/>
            <a:ext cx="6862742" cy="451415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reviewboard.org/static/rbsite/images/tour/screenshots/review-reque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2175" y="1745540"/>
            <a:ext cx="6862742" cy="451415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reviewboard.org/static/rbsite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743" y="1033153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2726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29553"/>
            <a:ext cx="5564114" cy="3981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Patch Parameter plugin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45533" y="1909879"/>
            <a:ext cx="8229600" cy="9216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/>
              <a:t>Create </a:t>
            </a:r>
            <a:r>
              <a:rPr lang="en-US" sz="2400" dirty="0"/>
              <a:t>a job which is a copy of </a:t>
            </a:r>
            <a:r>
              <a:rPr lang="en-US" sz="2400" dirty="0" smtClean="0"/>
              <a:t>the “regular” main line </a:t>
            </a:r>
            <a:r>
              <a:rPr lang="en-US" sz="2400" dirty="0"/>
              <a:t>build, but with a patch parameter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/>
        </p:blipFill>
        <p:spPr bwMode="auto">
          <a:xfrm>
            <a:off x="4653191" y="3202927"/>
            <a:ext cx="4176784" cy="2789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9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Integrating Reviewboard and Jenkins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Developer posts review</a:t>
            </a:r>
          </a:p>
          <a:p>
            <a:r>
              <a:rPr lang="en-US" dirty="0" smtClean="0"/>
              <a:t>Patch job is triggered via Jenkins API</a:t>
            </a:r>
          </a:p>
          <a:p>
            <a:r>
              <a:rPr lang="en-US" dirty="0" smtClean="0"/>
              <a:t>Instead of patch file, we pass review URL</a:t>
            </a:r>
          </a:p>
          <a:p>
            <a:r>
              <a:rPr lang="en-US" dirty="0" smtClean="0"/>
              <a:t>Jenkins downloads the diff using Reviewboard API, applies it and builds the project</a:t>
            </a:r>
          </a:p>
          <a:p>
            <a:r>
              <a:rPr lang="en-US" dirty="0" smtClean="0"/>
              <a:t>Jenkins reports the build result by sending a comment to Reviewboard (via API)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9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now…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648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Alice the software developer. Adapted from xkcd #662 and used in my ReAssert presentation.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26629" y="2808317"/>
            <a:ext cx="1459378" cy="14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39"/>
          <p:cNvSpPr/>
          <p:nvPr/>
        </p:nvSpPr>
        <p:spPr>
          <a:xfrm>
            <a:off x="1392072" y="3698543"/>
            <a:ext cx="6359908" cy="1774209"/>
          </a:xfrm>
          <a:custGeom>
            <a:avLst/>
            <a:gdLst>
              <a:gd name="connsiteX0" fmla="*/ 0 w 6359908"/>
              <a:gd name="connsiteY0" fmla="*/ 1774209 h 1774209"/>
              <a:gd name="connsiteX1" fmla="*/ 313898 w 6359908"/>
              <a:gd name="connsiteY1" fmla="*/ 1665027 h 1774209"/>
              <a:gd name="connsiteX2" fmla="*/ 436728 w 6359908"/>
              <a:gd name="connsiteY2" fmla="*/ 1624084 h 1774209"/>
              <a:gd name="connsiteX3" fmla="*/ 545910 w 6359908"/>
              <a:gd name="connsiteY3" fmla="*/ 1596788 h 1774209"/>
              <a:gd name="connsiteX4" fmla="*/ 586853 w 6359908"/>
              <a:gd name="connsiteY4" fmla="*/ 1583141 h 1774209"/>
              <a:gd name="connsiteX5" fmla="*/ 696035 w 6359908"/>
              <a:gd name="connsiteY5" fmla="*/ 1555845 h 1774209"/>
              <a:gd name="connsiteX6" fmla="*/ 859809 w 6359908"/>
              <a:gd name="connsiteY6" fmla="*/ 1514902 h 1774209"/>
              <a:gd name="connsiteX7" fmla="*/ 914400 w 6359908"/>
              <a:gd name="connsiteY7" fmla="*/ 1487606 h 1774209"/>
              <a:gd name="connsiteX8" fmla="*/ 955343 w 6359908"/>
              <a:gd name="connsiteY8" fmla="*/ 1473958 h 1774209"/>
              <a:gd name="connsiteX9" fmla="*/ 968991 w 6359908"/>
              <a:gd name="connsiteY9" fmla="*/ 1433015 h 1774209"/>
              <a:gd name="connsiteX10" fmla="*/ 1132764 w 6359908"/>
              <a:gd name="connsiteY10" fmla="*/ 1310185 h 1774209"/>
              <a:gd name="connsiteX11" fmla="*/ 1187355 w 6359908"/>
              <a:gd name="connsiteY11" fmla="*/ 1282890 h 1774209"/>
              <a:gd name="connsiteX12" fmla="*/ 1228298 w 6359908"/>
              <a:gd name="connsiteY12" fmla="*/ 1255594 h 1774209"/>
              <a:gd name="connsiteX13" fmla="*/ 1296537 w 6359908"/>
              <a:gd name="connsiteY13" fmla="*/ 1241947 h 1774209"/>
              <a:gd name="connsiteX14" fmla="*/ 1433015 w 6359908"/>
              <a:gd name="connsiteY14" fmla="*/ 1187356 h 1774209"/>
              <a:gd name="connsiteX15" fmla="*/ 1610435 w 6359908"/>
              <a:gd name="connsiteY15" fmla="*/ 1160060 h 1774209"/>
              <a:gd name="connsiteX16" fmla="*/ 1746913 w 6359908"/>
              <a:gd name="connsiteY16" fmla="*/ 1132764 h 1774209"/>
              <a:gd name="connsiteX17" fmla="*/ 1965277 w 6359908"/>
              <a:gd name="connsiteY17" fmla="*/ 1105469 h 1774209"/>
              <a:gd name="connsiteX18" fmla="*/ 2320119 w 6359908"/>
              <a:gd name="connsiteY18" fmla="*/ 1050878 h 1774209"/>
              <a:gd name="connsiteX19" fmla="*/ 2429301 w 6359908"/>
              <a:gd name="connsiteY19" fmla="*/ 1037230 h 1774209"/>
              <a:gd name="connsiteX20" fmla="*/ 3084394 w 6359908"/>
              <a:gd name="connsiteY20" fmla="*/ 1023582 h 1774209"/>
              <a:gd name="connsiteX21" fmla="*/ 3207224 w 6359908"/>
              <a:gd name="connsiteY21" fmla="*/ 996287 h 1774209"/>
              <a:gd name="connsiteX22" fmla="*/ 3289110 w 6359908"/>
              <a:gd name="connsiteY22" fmla="*/ 968991 h 1774209"/>
              <a:gd name="connsiteX23" fmla="*/ 3330053 w 6359908"/>
              <a:gd name="connsiteY23" fmla="*/ 955344 h 1774209"/>
              <a:gd name="connsiteX24" fmla="*/ 3384644 w 6359908"/>
              <a:gd name="connsiteY24" fmla="*/ 941696 h 1774209"/>
              <a:gd name="connsiteX25" fmla="*/ 3521122 w 6359908"/>
              <a:gd name="connsiteY25" fmla="*/ 928048 h 1774209"/>
              <a:gd name="connsiteX26" fmla="*/ 3712191 w 6359908"/>
              <a:gd name="connsiteY26" fmla="*/ 900753 h 1774209"/>
              <a:gd name="connsiteX27" fmla="*/ 4012441 w 6359908"/>
              <a:gd name="connsiteY27" fmla="*/ 873457 h 1774209"/>
              <a:gd name="connsiteX28" fmla="*/ 4831307 w 6359908"/>
              <a:gd name="connsiteY28" fmla="*/ 859809 h 1774209"/>
              <a:gd name="connsiteX29" fmla="*/ 5076967 w 6359908"/>
              <a:gd name="connsiteY29" fmla="*/ 846161 h 1774209"/>
              <a:gd name="connsiteX30" fmla="*/ 5186149 w 6359908"/>
              <a:gd name="connsiteY30" fmla="*/ 832514 h 1774209"/>
              <a:gd name="connsiteX31" fmla="*/ 5322627 w 6359908"/>
              <a:gd name="connsiteY31" fmla="*/ 818866 h 1774209"/>
              <a:gd name="connsiteX32" fmla="*/ 5377218 w 6359908"/>
              <a:gd name="connsiteY32" fmla="*/ 805218 h 1774209"/>
              <a:gd name="connsiteX33" fmla="*/ 5513695 w 6359908"/>
              <a:gd name="connsiteY33" fmla="*/ 777923 h 1774209"/>
              <a:gd name="connsiteX34" fmla="*/ 5568286 w 6359908"/>
              <a:gd name="connsiteY34" fmla="*/ 764275 h 1774209"/>
              <a:gd name="connsiteX35" fmla="*/ 5636525 w 6359908"/>
              <a:gd name="connsiteY35" fmla="*/ 750627 h 1774209"/>
              <a:gd name="connsiteX36" fmla="*/ 5718412 w 6359908"/>
              <a:gd name="connsiteY36" fmla="*/ 736979 h 1774209"/>
              <a:gd name="connsiteX37" fmla="*/ 5800298 w 6359908"/>
              <a:gd name="connsiteY37" fmla="*/ 709684 h 1774209"/>
              <a:gd name="connsiteX38" fmla="*/ 5923128 w 6359908"/>
              <a:gd name="connsiteY38" fmla="*/ 641445 h 1774209"/>
              <a:gd name="connsiteX39" fmla="*/ 5964071 w 6359908"/>
              <a:gd name="connsiteY39" fmla="*/ 614150 h 1774209"/>
              <a:gd name="connsiteX40" fmla="*/ 5977719 w 6359908"/>
              <a:gd name="connsiteY40" fmla="*/ 573206 h 1774209"/>
              <a:gd name="connsiteX41" fmla="*/ 6045958 w 6359908"/>
              <a:gd name="connsiteY41" fmla="*/ 504967 h 1774209"/>
              <a:gd name="connsiteX42" fmla="*/ 6073253 w 6359908"/>
              <a:gd name="connsiteY42" fmla="*/ 423081 h 1774209"/>
              <a:gd name="connsiteX43" fmla="*/ 6127844 w 6359908"/>
              <a:gd name="connsiteY43" fmla="*/ 341194 h 1774209"/>
              <a:gd name="connsiteX44" fmla="*/ 6155140 w 6359908"/>
              <a:gd name="connsiteY44" fmla="*/ 300251 h 1774209"/>
              <a:gd name="connsiteX45" fmla="*/ 6196083 w 6359908"/>
              <a:gd name="connsiteY45" fmla="*/ 259308 h 1774209"/>
              <a:gd name="connsiteX46" fmla="*/ 6223379 w 6359908"/>
              <a:gd name="connsiteY46" fmla="*/ 218364 h 1774209"/>
              <a:gd name="connsiteX47" fmla="*/ 6250674 w 6359908"/>
              <a:gd name="connsiteY47" fmla="*/ 136478 h 1774209"/>
              <a:gd name="connsiteX48" fmla="*/ 6318913 w 6359908"/>
              <a:gd name="connsiteY48" fmla="*/ 54591 h 1774209"/>
              <a:gd name="connsiteX49" fmla="*/ 6359856 w 6359908"/>
              <a:gd name="connsiteY49" fmla="*/ 0 h 1774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</a:cxnLst>
            <a:rect l="l" t="t" r="r" b="b"/>
            <a:pathLst>
              <a:path w="6359908" h="1774209">
                <a:moveTo>
                  <a:pt x="0" y="1774209"/>
                </a:moveTo>
                <a:cubicBezTo>
                  <a:pt x="146275" y="1686443"/>
                  <a:pt x="26143" y="1750288"/>
                  <a:pt x="313898" y="1665027"/>
                </a:cubicBezTo>
                <a:cubicBezTo>
                  <a:pt x="355278" y="1652766"/>
                  <a:pt x="394859" y="1634552"/>
                  <a:pt x="436728" y="1624084"/>
                </a:cubicBezTo>
                <a:cubicBezTo>
                  <a:pt x="473122" y="1614985"/>
                  <a:pt x="510321" y="1608650"/>
                  <a:pt x="545910" y="1596788"/>
                </a:cubicBezTo>
                <a:cubicBezTo>
                  <a:pt x="559558" y="1592239"/>
                  <a:pt x="572974" y="1586926"/>
                  <a:pt x="586853" y="1583141"/>
                </a:cubicBezTo>
                <a:cubicBezTo>
                  <a:pt x="623045" y="1573270"/>
                  <a:pt x="696035" y="1555845"/>
                  <a:pt x="696035" y="1555845"/>
                </a:cubicBezTo>
                <a:cubicBezTo>
                  <a:pt x="786465" y="1495561"/>
                  <a:pt x="682480" y="1555825"/>
                  <a:pt x="859809" y="1514902"/>
                </a:cubicBezTo>
                <a:cubicBezTo>
                  <a:pt x="879633" y="1510327"/>
                  <a:pt x="895700" y="1495620"/>
                  <a:pt x="914400" y="1487606"/>
                </a:cubicBezTo>
                <a:cubicBezTo>
                  <a:pt x="927623" y="1481939"/>
                  <a:pt x="941695" y="1478507"/>
                  <a:pt x="955343" y="1473958"/>
                </a:cubicBezTo>
                <a:cubicBezTo>
                  <a:pt x="959892" y="1460310"/>
                  <a:pt x="960629" y="1444721"/>
                  <a:pt x="968991" y="1433015"/>
                </a:cubicBezTo>
                <a:cubicBezTo>
                  <a:pt x="1005269" y="1382227"/>
                  <a:pt x="1082911" y="1335111"/>
                  <a:pt x="1132764" y="1310185"/>
                </a:cubicBezTo>
                <a:cubicBezTo>
                  <a:pt x="1150961" y="1301087"/>
                  <a:pt x="1169691" y="1292984"/>
                  <a:pt x="1187355" y="1282890"/>
                </a:cubicBezTo>
                <a:cubicBezTo>
                  <a:pt x="1201596" y="1274752"/>
                  <a:pt x="1212940" y="1261353"/>
                  <a:pt x="1228298" y="1255594"/>
                </a:cubicBezTo>
                <a:cubicBezTo>
                  <a:pt x="1250018" y="1247449"/>
                  <a:pt x="1273791" y="1246496"/>
                  <a:pt x="1296537" y="1241947"/>
                </a:cubicBezTo>
                <a:cubicBezTo>
                  <a:pt x="1353015" y="1213707"/>
                  <a:pt x="1365552" y="1204222"/>
                  <a:pt x="1433015" y="1187356"/>
                </a:cubicBezTo>
                <a:cubicBezTo>
                  <a:pt x="1466211" y="1179057"/>
                  <a:pt x="1580994" y="1165256"/>
                  <a:pt x="1610435" y="1160060"/>
                </a:cubicBezTo>
                <a:cubicBezTo>
                  <a:pt x="1656123" y="1151997"/>
                  <a:pt x="1701059" y="1139818"/>
                  <a:pt x="1746913" y="1132764"/>
                </a:cubicBezTo>
                <a:cubicBezTo>
                  <a:pt x="1819414" y="1121610"/>
                  <a:pt x="1965277" y="1105469"/>
                  <a:pt x="1965277" y="1105469"/>
                </a:cubicBezTo>
                <a:cubicBezTo>
                  <a:pt x="2174414" y="1035757"/>
                  <a:pt x="2022027" y="1074726"/>
                  <a:pt x="2320119" y="1050878"/>
                </a:cubicBezTo>
                <a:cubicBezTo>
                  <a:pt x="2356679" y="1047953"/>
                  <a:pt x="2392647" y="1038539"/>
                  <a:pt x="2429301" y="1037230"/>
                </a:cubicBezTo>
                <a:cubicBezTo>
                  <a:pt x="2647574" y="1029434"/>
                  <a:pt x="2866030" y="1028131"/>
                  <a:pt x="3084394" y="1023582"/>
                </a:cubicBezTo>
                <a:cubicBezTo>
                  <a:pt x="3201551" y="984532"/>
                  <a:pt x="3015043" y="1044333"/>
                  <a:pt x="3207224" y="996287"/>
                </a:cubicBezTo>
                <a:cubicBezTo>
                  <a:pt x="3235137" y="989309"/>
                  <a:pt x="3261815" y="978089"/>
                  <a:pt x="3289110" y="968991"/>
                </a:cubicBezTo>
                <a:cubicBezTo>
                  <a:pt x="3302758" y="964442"/>
                  <a:pt x="3316097" y="958833"/>
                  <a:pt x="3330053" y="955344"/>
                </a:cubicBezTo>
                <a:cubicBezTo>
                  <a:pt x="3348250" y="950795"/>
                  <a:pt x="3366075" y="944349"/>
                  <a:pt x="3384644" y="941696"/>
                </a:cubicBezTo>
                <a:cubicBezTo>
                  <a:pt x="3429904" y="935230"/>
                  <a:pt x="3475755" y="933719"/>
                  <a:pt x="3521122" y="928048"/>
                </a:cubicBezTo>
                <a:cubicBezTo>
                  <a:pt x="3584961" y="920068"/>
                  <a:pt x="3648248" y="907858"/>
                  <a:pt x="3712191" y="900753"/>
                </a:cubicBezTo>
                <a:cubicBezTo>
                  <a:pt x="3804196" y="890530"/>
                  <a:pt x="3923211" y="875902"/>
                  <a:pt x="4012441" y="873457"/>
                </a:cubicBezTo>
                <a:cubicBezTo>
                  <a:pt x="4285332" y="865980"/>
                  <a:pt x="4558352" y="864358"/>
                  <a:pt x="4831307" y="859809"/>
                </a:cubicBezTo>
                <a:cubicBezTo>
                  <a:pt x="4913194" y="855260"/>
                  <a:pt x="4995196" y="852451"/>
                  <a:pt x="5076967" y="846161"/>
                </a:cubicBezTo>
                <a:cubicBezTo>
                  <a:pt x="5113536" y="843348"/>
                  <a:pt x="5149696" y="836564"/>
                  <a:pt x="5186149" y="832514"/>
                </a:cubicBezTo>
                <a:cubicBezTo>
                  <a:pt x="5231589" y="827465"/>
                  <a:pt x="5277134" y="823415"/>
                  <a:pt x="5322627" y="818866"/>
                </a:cubicBezTo>
                <a:cubicBezTo>
                  <a:pt x="5340824" y="814317"/>
                  <a:pt x="5358877" y="809148"/>
                  <a:pt x="5377218" y="805218"/>
                </a:cubicBezTo>
                <a:cubicBezTo>
                  <a:pt x="5422581" y="795497"/>
                  <a:pt x="5468687" y="789175"/>
                  <a:pt x="5513695" y="777923"/>
                </a:cubicBezTo>
                <a:cubicBezTo>
                  <a:pt x="5531892" y="773374"/>
                  <a:pt x="5549976" y="768344"/>
                  <a:pt x="5568286" y="764275"/>
                </a:cubicBezTo>
                <a:cubicBezTo>
                  <a:pt x="5590930" y="759243"/>
                  <a:pt x="5613702" y="754777"/>
                  <a:pt x="5636525" y="750627"/>
                </a:cubicBezTo>
                <a:cubicBezTo>
                  <a:pt x="5663751" y="745677"/>
                  <a:pt x="5691566" y="743690"/>
                  <a:pt x="5718412" y="736979"/>
                </a:cubicBezTo>
                <a:cubicBezTo>
                  <a:pt x="5746325" y="730001"/>
                  <a:pt x="5773003" y="718782"/>
                  <a:pt x="5800298" y="709684"/>
                </a:cubicBezTo>
                <a:cubicBezTo>
                  <a:pt x="5872361" y="685663"/>
                  <a:pt x="5829275" y="704013"/>
                  <a:pt x="5923128" y="641445"/>
                </a:cubicBezTo>
                <a:lnTo>
                  <a:pt x="5964071" y="614150"/>
                </a:lnTo>
                <a:cubicBezTo>
                  <a:pt x="5968620" y="600502"/>
                  <a:pt x="5968732" y="584440"/>
                  <a:pt x="5977719" y="573206"/>
                </a:cubicBezTo>
                <a:cubicBezTo>
                  <a:pt x="6036860" y="499279"/>
                  <a:pt x="6005013" y="597093"/>
                  <a:pt x="6045958" y="504967"/>
                </a:cubicBezTo>
                <a:cubicBezTo>
                  <a:pt x="6057643" y="478675"/>
                  <a:pt x="6057293" y="447021"/>
                  <a:pt x="6073253" y="423081"/>
                </a:cubicBezTo>
                <a:lnTo>
                  <a:pt x="6127844" y="341194"/>
                </a:lnTo>
                <a:cubicBezTo>
                  <a:pt x="6136943" y="327546"/>
                  <a:pt x="6143542" y="311849"/>
                  <a:pt x="6155140" y="300251"/>
                </a:cubicBezTo>
                <a:cubicBezTo>
                  <a:pt x="6168788" y="286603"/>
                  <a:pt x="6183727" y="274135"/>
                  <a:pt x="6196083" y="259308"/>
                </a:cubicBezTo>
                <a:cubicBezTo>
                  <a:pt x="6206584" y="246707"/>
                  <a:pt x="6216717" y="233353"/>
                  <a:pt x="6223379" y="218364"/>
                </a:cubicBezTo>
                <a:cubicBezTo>
                  <a:pt x="6235064" y="192072"/>
                  <a:pt x="6230329" y="156822"/>
                  <a:pt x="6250674" y="136478"/>
                </a:cubicBezTo>
                <a:cubicBezTo>
                  <a:pt x="6370283" y="16872"/>
                  <a:pt x="6223917" y="168588"/>
                  <a:pt x="6318913" y="54591"/>
                </a:cubicBezTo>
                <a:cubicBezTo>
                  <a:pt x="6363073" y="1598"/>
                  <a:pt x="6359856" y="35031"/>
                  <a:pt x="6359856" y="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4263476" y="-285251"/>
            <a:ext cx="350274" cy="6163388"/>
          </a:xfrm>
          <a:prstGeom prst="downArrow">
            <a:avLst>
              <a:gd name="adj1" fmla="val 74586"/>
              <a:gd name="adj2" fmla="val 65265"/>
            </a:avLst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1. trigger</a:t>
            </a:r>
            <a:endParaRPr lang="en-US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Jenkins </a:t>
            </a:r>
            <a:r>
              <a:rPr lang="en-US" dirty="0" err="1" smtClean="0"/>
              <a:t>Reviewbot</a:t>
            </a:r>
            <a:r>
              <a:rPr lang="en-US" dirty="0" smtClean="0"/>
              <a:t> architecture</a:t>
            </a:r>
            <a:endParaRPr lang="en-US" dirty="0"/>
          </a:p>
        </p:txBody>
      </p:sp>
      <p:pic>
        <p:nvPicPr>
          <p:cNvPr id="4" name="Picture 18" descr="Duty Calls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64" t="55123" r="13508" b="3318"/>
          <a:stretch/>
        </p:blipFill>
        <p:spPr bwMode="auto">
          <a:xfrm flipH="1">
            <a:off x="6383428" y="5332279"/>
            <a:ext cx="1295791" cy="125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reviewboard.org/static/rbsite/images/log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85673" y="3016084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709307" y="3913493"/>
            <a:ext cx="1685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Reviewboard</a:t>
            </a:r>
          </a:p>
          <a:p>
            <a:pPr algn="ctr"/>
            <a:r>
              <a:rPr lang="en-US" b="1" dirty="0" smtClean="0"/>
              <a:t>server</a:t>
            </a:r>
            <a:endParaRPr lang="en-US" b="1" dirty="0"/>
          </a:p>
        </p:txBody>
      </p:sp>
      <p:pic>
        <p:nvPicPr>
          <p:cNvPr id="9" name="Picture 22" descr="https://encrypted-tbn3.gstatic.com/images?q=tbn:ANd9GcQddduD3C-juTqlK0pGbkU1x5d3Lcp2KCmsrMcQv3-20XusPIsq_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0304" y="2674269"/>
            <a:ext cx="887653" cy="12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379634" y="3935678"/>
            <a:ext cx="1168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Jenkins</a:t>
            </a:r>
          </a:p>
          <a:p>
            <a:pPr algn="ctr"/>
            <a:r>
              <a:rPr lang="en-US" b="1" dirty="0" smtClean="0"/>
              <a:t>server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5777760" y="3488527"/>
            <a:ext cx="1465025" cy="517270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/>
              <a:t>3. apply patch and build</a:t>
            </a:r>
            <a:endParaRPr lang="en-US" sz="1400" dirty="0"/>
          </a:p>
        </p:txBody>
      </p:sp>
      <p:sp>
        <p:nvSpPr>
          <p:cNvPr id="18" name="Right Arrow 17"/>
          <p:cNvSpPr/>
          <p:nvPr/>
        </p:nvSpPr>
        <p:spPr>
          <a:xfrm>
            <a:off x="1343591" y="2621306"/>
            <a:ext cx="2394250" cy="700548"/>
          </a:xfrm>
          <a:prstGeom prst="rightArrow">
            <a:avLst>
              <a:gd name="adj1" fmla="val 70181"/>
              <a:gd name="adj2" fmla="val 47515"/>
            </a:avLst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400" dirty="0"/>
              <a:t>0. submit diff </a:t>
            </a:r>
          </a:p>
          <a:p>
            <a:pPr algn="r"/>
            <a:r>
              <a:rPr lang="en-US" sz="1400" dirty="0"/>
              <a:t>for review</a:t>
            </a:r>
          </a:p>
          <a:p>
            <a:pPr algn="r"/>
            <a:endParaRPr lang="en-US" sz="1400" dirty="0"/>
          </a:p>
        </p:txBody>
      </p:sp>
      <p:sp>
        <p:nvSpPr>
          <p:cNvPr id="20" name="Right Arrow 19"/>
          <p:cNvSpPr/>
          <p:nvPr/>
        </p:nvSpPr>
        <p:spPr>
          <a:xfrm flipH="1">
            <a:off x="5123146" y="3045598"/>
            <a:ext cx="2119640" cy="460136"/>
          </a:xfrm>
          <a:prstGeom prst="rightArrow">
            <a:avLst>
              <a:gd name="adj1" fmla="val 64249"/>
              <a:gd name="adj2" fmla="val 475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400" dirty="0" smtClean="0"/>
              <a:t>2. retrieve the diff</a:t>
            </a:r>
            <a:endParaRPr lang="en-US" sz="1400" dirty="0"/>
          </a:p>
          <a:p>
            <a:pPr algn="ctr"/>
            <a:endParaRPr lang="en-US" sz="1400" dirty="0"/>
          </a:p>
        </p:txBody>
      </p:sp>
      <p:grpSp>
        <p:nvGrpSpPr>
          <p:cNvPr id="3" name="Group 2"/>
          <p:cNvGrpSpPr/>
          <p:nvPr/>
        </p:nvGrpSpPr>
        <p:grpSpPr>
          <a:xfrm>
            <a:off x="4729964" y="4804679"/>
            <a:ext cx="2095590" cy="748424"/>
            <a:chOff x="4729964" y="4804679"/>
            <a:chExt cx="2095590" cy="748424"/>
          </a:xfrm>
        </p:grpSpPr>
        <p:sp>
          <p:nvSpPr>
            <p:cNvPr id="19" name="Right Arrow 18"/>
            <p:cNvSpPr/>
            <p:nvPr/>
          </p:nvSpPr>
          <p:spPr>
            <a:xfrm rot="2034626">
              <a:off x="4729964" y="4804679"/>
              <a:ext cx="2095590" cy="708451"/>
            </a:xfrm>
            <a:prstGeom prst="rightArrow">
              <a:avLst>
                <a:gd name="adj1" fmla="val 70181"/>
                <a:gd name="adj2" fmla="val 4751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marL="342900" indent="-342900">
                <a:buAutoNum type="arabicPeriod"/>
              </a:pPr>
              <a:r>
                <a:rPr lang="en-US" sz="1400" dirty="0" smtClean="0"/>
                <a:t>request </a:t>
              </a:r>
            </a:p>
            <a:p>
              <a:r>
                <a:rPr lang="en-US" sz="1400" dirty="0" smtClean="0"/>
                <a:t>comments</a:t>
              </a:r>
              <a:endParaRPr lang="en-US" sz="1400" dirty="0"/>
            </a:p>
            <a:p>
              <a:endParaRPr lang="en-US" sz="1400" dirty="0"/>
            </a:p>
          </p:txBody>
        </p:sp>
        <p:grpSp>
          <p:nvGrpSpPr>
            <p:cNvPr id="23" name="Group 22"/>
            <p:cNvGrpSpPr/>
            <p:nvPr/>
          </p:nvGrpSpPr>
          <p:grpSpPr>
            <a:xfrm rot="1948069">
              <a:off x="5838210" y="5152993"/>
              <a:ext cx="478840" cy="400110"/>
              <a:chOff x="6540611" y="3026914"/>
              <a:chExt cx="478840" cy="400110"/>
            </a:xfrm>
          </p:grpSpPr>
          <p:pic>
            <p:nvPicPr>
              <p:cNvPr id="12290" name="Picture 2" descr="https://encrypted-tbn3.gstatic.com/images?q=tbn:ANd9GcS7c6LAikPm2Zrc6EosGGLUPIskHAVNddKtIOp8PhJm2fBGiWVxS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10078" t="20416" r="10528" b="21274"/>
              <a:stretch/>
            </p:blipFill>
            <p:spPr bwMode="auto">
              <a:xfrm>
                <a:off x="6540611" y="3051131"/>
                <a:ext cx="478840" cy="351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6593121" y="3026914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@</a:t>
                </a:r>
                <a:endParaRPr lang="en-US" sz="1400" b="1" dirty="0"/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343590" y="3205204"/>
            <a:ext cx="2225836" cy="739325"/>
            <a:chOff x="1343590" y="3205204"/>
            <a:chExt cx="2225836" cy="739325"/>
          </a:xfrm>
        </p:grpSpPr>
        <p:sp>
          <p:nvSpPr>
            <p:cNvPr id="24" name="Right Arrow 23"/>
            <p:cNvSpPr/>
            <p:nvPr/>
          </p:nvSpPr>
          <p:spPr>
            <a:xfrm flipH="1">
              <a:off x="1343590" y="3205204"/>
              <a:ext cx="2225836" cy="739325"/>
            </a:xfrm>
            <a:prstGeom prst="rightArrow">
              <a:avLst>
                <a:gd name="adj1" fmla="val 70181"/>
                <a:gd name="adj2" fmla="val 4751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sz="1400" dirty="0" smtClean="0"/>
                <a:t>5. Jenkins</a:t>
              </a:r>
            </a:p>
            <a:p>
              <a:pPr algn="r"/>
              <a:r>
                <a:rPr lang="en-US" sz="1400" dirty="0" smtClean="0"/>
                <a:t>approval</a:t>
              </a:r>
              <a:endParaRPr lang="en-US" sz="1400" dirty="0"/>
            </a:p>
            <a:p>
              <a:pPr algn="r"/>
              <a:endParaRPr lang="en-US" sz="1400" dirty="0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1751658" y="3374811"/>
              <a:ext cx="478840" cy="400110"/>
              <a:chOff x="6540611" y="3026914"/>
              <a:chExt cx="478840" cy="400110"/>
            </a:xfrm>
          </p:grpSpPr>
          <p:pic>
            <p:nvPicPr>
              <p:cNvPr id="27" name="Picture 2" descr="https://encrypted-tbn3.gstatic.com/images?q=tbn:ANd9GcS7c6LAikPm2Zrc6EosGGLUPIskHAVNddKtIOp8PhJm2fBGiWVxS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10078" t="20416" r="10528" b="21274"/>
              <a:stretch/>
            </p:blipFill>
            <p:spPr bwMode="auto">
              <a:xfrm>
                <a:off x="6540611" y="3051131"/>
                <a:ext cx="478840" cy="351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6593121" y="3026914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@</a:t>
                </a:r>
                <a:endParaRPr lang="en-US" sz="1400" b="1" dirty="0"/>
              </a:p>
            </p:txBody>
          </p:sp>
        </p:grpSp>
      </p:grpSp>
      <p:grpSp>
        <p:nvGrpSpPr>
          <p:cNvPr id="11" name="Group 10"/>
          <p:cNvGrpSpPr/>
          <p:nvPr/>
        </p:nvGrpSpPr>
        <p:grpSpPr>
          <a:xfrm>
            <a:off x="1356917" y="3815316"/>
            <a:ext cx="2225836" cy="739325"/>
            <a:chOff x="1356917" y="3815316"/>
            <a:chExt cx="2225836" cy="739325"/>
          </a:xfrm>
        </p:grpSpPr>
        <p:sp>
          <p:nvSpPr>
            <p:cNvPr id="29" name="Right Arrow 28"/>
            <p:cNvSpPr/>
            <p:nvPr/>
          </p:nvSpPr>
          <p:spPr>
            <a:xfrm flipH="1">
              <a:off x="1356917" y="3815316"/>
              <a:ext cx="2225836" cy="739325"/>
            </a:xfrm>
            <a:prstGeom prst="rightArrow">
              <a:avLst>
                <a:gd name="adj1" fmla="val 70181"/>
                <a:gd name="adj2" fmla="val 47515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r"/>
              <a:r>
                <a:rPr lang="en-US" sz="1400" dirty="0" smtClean="0"/>
                <a:t>3+. peer </a:t>
              </a:r>
            </a:p>
            <a:p>
              <a:pPr algn="r"/>
              <a:r>
                <a:rPr lang="en-US" sz="1400" dirty="0" smtClean="0"/>
                <a:t>approval</a:t>
              </a:r>
              <a:endParaRPr lang="en-US" sz="1400" dirty="0"/>
            </a:p>
            <a:p>
              <a:pPr algn="r"/>
              <a:endParaRPr lang="en-US" sz="1400" dirty="0"/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1751337" y="3984923"/>
              <a:ext cx="478840" cy="400110"/>
              <a:chOff x="6540611" y="3026914"/>
              <a:chExt cx="478840" cy="400110"/>
            </a:xfrm>
          </p:grpSpPr>
          <p:pic>
            <p:nvPicPr>
              <p:cNvPr id="31" name="Picture 2" descr="https://encrypted-tbn3.gstatic.com/images?q=tbn:ANd9GcS7c6LAikPm2Zrc6EosGGLUPIskHAVNddKtIOp8PhJm2fBGiWVxS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  </a:ext>
                </a:extLst>
              </a:blip>
              <a:srcRect l="10078" t="20416" r="10528" b="21274"/>
              <a:stretch/>
            </p:blipFill>
            <p:spPr bwMode="auto">
              <a:xfrm>
                <a:off x="6540611" y="3051131"/>
                <a:ext cx="478840" cy="3516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TextBox 31"/>
              <p:cNvSpPr txBox="1"/>
              <p:nvPr/>
            </p:nvSpPr>
            <p:spPr>
              <a:xfrm>
                <a:off x="6593121" y="3026914"/>
                <a:ext cx="3738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 smtClean="0"/>
                  <a:t>@</a:t>
                </a:r>
                <a:endParaRPr lang="en-US" sz="1400" b="1" dirty="0"/>
              </a:p>
            </p:txBody>
          </p:sp>
        </p:grpSp>
      </p:grpSp>
      <p:sp>
        <p:nvSpPr>
          <p:cNvPr id="33" name="Right Arrow 32"/>
          <p:cNvSpPr/>
          <p:nvPr/>
        </p:nvSpPr>
        <p:spPr>
          <a:xfrm rot="2042328" flipH="1">
            <a:off x="4133489" y="5219797"/>
            <a:ext cx="2314846" cy="476666"/>
          </a:xfrm>
          <a:prstGeom prst="rightArrow">
            <a:avLst>
              <a:gd name="adj1" fmla="val 70181"/>
              <a:gd name="adj2" fmla="val 475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400" dirty="0" smtClean="0"/>
              <a:t>2+. provide comments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34" name="Right Arrow 33"/>
          <p:cNvSpPr/>
          <p:nvPr/>
        </p:nvSpPr>
        <p:spPr>
          <a:xfrm flipH="1">
            <a:off x="5395623" y="3968700"/>
            <a:ext cx="1847161" cy="460136"/>
          </a:xfrm>
          <a:prstGeom prst="rightArrow">
            <a:avLst>
              <a:gd name="adj1" fmla="val 64249"/>
              <a:gd name="adj2" fmla="val 4751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en-US" sz="1400" dirty="0" smtClean="0"/>
              <a:t>4. post build result</a:t>
            </a:r>
            <a:endParaRPr lang="en-US" sz="1400" dirty="0"/>
          </a:p>
          <a:p>
            <a:pPr algn="ctr"/>
            <a:endParaRPr lang="en-US" sz="1400" dirty="0"/>
          </a:p>
        </p:txBody>
      </p:sp>
      <p:sp>
        <p:nvSpPr>
          <p:cNvPr id="14" name="Flowchart: Magnetic Disk 13"/>
          <p:cNvSpPr/>
          <p:nvPr/>
        </p:nvSpPr>
        <p:spPr>
          <a:xfrm>
            <a:off x="481905" y="5424239"/>
            <a:ext cx="1014358" cy="950452"/>
          </a:xfrm>
          <a:prstGeom prst="flowChartMagneticDisk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git</a:t>
            </a:r>
            <a:endParaRPr lang="en-US" b="1" dirty="0"/>
          </a:p>
        </p:txBody>
      </p:sp>
      <p:sp>
        <p:nvSpPr>
          <p:cNvPr id="38" name="Freeform 37"/>
          <p:cNvSpPr/>
          <p:nvPr/>
        </p:nvSpPr>
        <p:spPr>
          <a:xfrm>
            <a:off x="1514901" y="5798433"/>
            <a:ext cx="4940490" cy="547776"/>
          </a:xfrm>
          <a:custGeom>
            <a:avLst/>
            <a:gdLst>
              <a:gd name="connsiteX0" fmla="*/ 0 w 4940490"/>
              <a:gd name="connsiteY0" fmla="*/ 97400 h 547776"/>
              <a:gd name="connsiteX1" fmla="*/ 68239 w 4940490"/>
              <a:gd name="connsiteY1" fmla="*/ 83752 h 547776"/>
              <a:gd name="connsiteX2" fmla="*/ 313899 w 4940490"/>
              <a:gd name="connsiteY2" fmla="*/ 56457 h 547776"/>
              <a:gd name="connsiteX3" fmla="*/ 1610436 w 4940490"/>
              <a:gd name="connsiteY3" fmla="*/ 56457 h 547776"/>
              <a:gd name="connsiteX4" fmla="*/ 1705971 w 4940490"/>
              <a:gd name="connsiteY4" fmla="*/ 70104 h 547776"/>
              <a:gd name="connsiteX5" fmla="*/ 1910687 w 4940490"/>
              <a:gd name="connsiteY5" fmla="*/ 83752 h 547776"/>
              <a:gd name="connsiteX6" fmla="*/ 2088108 w 4940490"/>
              <a:gd name="connsiteY6" fmla="*/ 111048 h 547776"/>
              <a:gd name="connsiteX7" fmla="*/ 2197290 w 4940490"/>
              <a:gd name="connsiteY7" fmla="*/ 124695 h 547776"/>
              <a:gd name="connsiteX8" fmla="*/ 2251881 w 4940490"/>
              <a:gd name="connsiteY8" fmla="*/ 138343 h 547776"/>
              <a:gd name="connsiteX9" fmla="*/ 2374711 w 4940490"/>
              <a:gd name="connsiteY9" fmla="*/ 111048 h 547776"/>
              <a:gd name="connsiteX10" fmla="*/ 2729553 w 4940490"/>
              <a:gd name="connsiteY10" fmla="*/ 124695 h 547776"/>
              <a:gd name="connsiteX11" fmla="*/ 2811439 w 4940490"/>
              <a:gd name="connsiteY11" fmla="*/ 151991 h 547776"/>
              <a:gd name="connsiteX12" fmla="*/ 2920621 w 4940490"/>
              <a:gd name="connsiteY12" fmla="*/ 165639 h 547776"/>
              <a:gd name="connsiteX13" fmla="*/ 2961565 w 4940490"/>
              <a:gd name="connsiteY13" fmla="*/ 179286 h 547776"/>
              <a:gd name="connsiteX14" fmla="*/ 3057099 w 4940490"/>
              <a:gd name="connsiteY14" fmla="*/ 206582 h 547776"/>
              <a:gd name="connsiteX15" fmla="*/ 3111690 w 4940490"/>
              <a:gd name="connsiteY15" fmla="*/ 233877 h 547776"/>
              <a:gd name="connsiteX16" fmla="*/ 3152633 w 4940490"/>
              <a:gd name="connsiteY16" fmla="*/ 247525 h 547776"/>
              <a:gd name="connsiteX17" fmla="*/ 3234520 w 4940490"/>
              <a:gd name="connsiteY17" fmla="*/ 302116 h 547776"/>
              <a:gd name="connsiteX18" fmla="*/ 3357350 w 4940490"/>
              <a:gd name="connsiteY18" fmla="*/ 329412 h 547776"/>
              <a:gd name="connsiteX19" fmla="*/ 3452884 w 4940490"/>
              <a:gd name="connsiteY19" fmla="*/ 356707 h 547776"/>
              <a:gd name="connsiteX20" fmla="*/ 3643953 w 4940490"/>
              <a:gd name="connsiteY20" fmla="*/ 370355 h 547776"/>
              <a:gd name="connsiteX21" fmla="*/ 3916908 w 4940490"/>
              <a:gd name="connsiteY21" fmla="*/ 397651 h 547776"/>
              <a:gd name="connsiteX22" fmla="*/ 4135272 w 4940490"/>
              <a:gd name="connsiteY22" fmla="*/ 438594 h 547776"/>
              <a:gd name="connsiteX23" fmla="*/ 4230806 w 4940490"/>
              <a:gd name="connsiteY23" fmla="*/ 465889 h 547776"/>
              <a:gd name="connsiteX24" fmla="*/ 4353636 w 4940490"/>
              <a:gd name="connsiteY24" fmla="*/ 479537 h 547776"/>
              <a:gd name="connsiteX25" fmla="*/ 4435523 w 4940490"/>
              <a:gd name="connsiteY25" fmla="*/ 506833 h 547776"/>
              <a:gd name="connsiteX26" fmla="*/ 4490114 w 4940490"/>
              <a:gd name="connsiteY26" fmla="*/ 520480 h 547776"/>
              <a:gd name="connsiteX27" fmla="*/ 4572000 w 4940490"/>
              <a:gd name="connsiteY27" fmla="*/ 547776 h 547776"/>
              <a:gd name="connsiteX28" fmla="*/ 4844956 w 4940490"/>
              <a:gd name="connsiteY28" fmla="*/ 534128 h 547776"/>
              <a:gd name="connsiteX29" fmla="*/ 4940490 w 4940490"/>
              <a:gd name="connsiteY29" fmla="*/ 520480 h 547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40490" h="547776">
                <a:moveTo>
                  <a:pt x="0" y="97400"/>
                </a:moveTo>
                <a:cubicBezTo>
                  <a:pt x="22746" y="92851"/>
                  <a:pt x="45237" y="86752"/>
                  <a:pt x="68239" y="83752"/>
                </a:cubicBezTo>
                <a:cubicBezTo>
                  <a:pt x="149938" y="73096"/>
                  <a:pt x="313899" y="56457"/>
                  <a:pt x="313899" y="56457"/>
                </a:cubicBezTo>
                <a:cubicBezTo>
                  <a:pt x="768146" y="-57107"/>
                  <a:pt x="393645" y="31625"/>
                  <a:pt x="1610436" y="56457"/>
                </a:cubicBezTo>
                <a:cubicBezTo>
                  <a:pt x="1642598" y="57113"/>
                  <a:pt x="1673935" y="67192"/>
                  <a:pt x="1705971" y="70104"/>
                </a:cubicBezTo>
                <a:cubicBezTo>
                  <a:pt x="1774080" y="76296"/>
                  <a:pt x="1842448" y="79203"/>
                  <a:pt x="1910687" y="83752"/>
                </a:cubicBezTo>
                <a:cubicBezTo>
                  <a:pt x="1997375" y="112649"/>
                  <a:pt x="1929779" y="93456"/>
                  <a:pt x="2088108" y="111048"/>
                </a:cubicBezTo>
                <a:cubicBezTo>
                  <a:pt x="2124561" y="115098"/>
                  <a:pt x="2160896" y="120146"/>
                  <a:pt x="2197290" y="124695"/>
                </a:cubicBezTo>
                <a:cubicBezTo>
                  <a:pt x="2215487" y="129244"/>
                  <a:pt x="2233124" y="138343"/>
                  <a:pt x="2251881" y="138343"/>
                </a:cubicBezTo>
                <a:cubicBezTo>
                  <a:pt x="2269203" y="138343"/>
                  <a:pt x="2353660" y="116310"/>
                  <a:pt x="2374711" y="111048"/>
                </a:cubicBezTo>
                <a:cubicBezTo>
                  <a:pt x="2492992" y="115597"/>
                  <a:pt x="2611702" y="113647"/>
                  <a:pt x="2729553" y="124695"/>
                </a:cubicBezTo>
                <a:cubicBezTo>
                  <a:pt x="2758199" y="127381"/>
                  <a:pt x="2783306" y="145962"/>
                  <a:pt x="2811439" y="151991"/>
                </a:cubicBezTo>
                <a:cubicBezTo>
                  <a:pt x="2847302" y="159676"/>
                  <a:pt x="2884227" y="161090"/>
                  <a:pt x="2920621" y="165639"/>
                </a:cubicBezTo>
                <a:cubicBezTo>
                  <a:pt x="2934269" y="170188"/>
                  <a:pt x="2947732" y="175334"/>
                  <a:pt x="2961565" y="179286"/>
                </a:cubicBezTo>
                <a:cubicBezTo>
                  <a:pt x="2996194" y="189180"/>
                  <a:pt x="3024376" y="192558"/>
                  <a:pt x="3057099" y="206582"/>
                </a:cubicBezTo>
                <a:cubicBezTo>
                  <a:pt x="3075799" y="214596"/>
                  <a:pt x="3092990" y="225863"/>
                  <a:pt x="3111690" y="233877"/>
                </a:cubicBezTo>
                <a:cubicBezTo>
                  <a:pt x="3124913" y="239544"/>
                  <a:pt x="3140057" y="240539"/>
                  <a:pt x="3152633" y="247525"/>
                </a:cubicBezTo>
                <a:cubicBezTo>
                  <a:pt x="3181310" y="263457"/>
                  <a:pt x="3202352" y="295682"/>
                  <a:pt x="3234520" y="302116"/>
                </a:cubicBezTo>
                <a:cubicBezTo>
                  <a:pt x="3281425" y="311497"/>
                  <a:pt x="3312378" y="316563"/>
                  <a:pt x="3357350" y="329412"/>
                </a:cubicBezTo>
                <a:cubicBezTo>
                  <a:pt x="3390292" y="338824"/>
                  <a:pt x="3417969" y="352828"/>
                  <a:pt x="3452884" y="356707"/>
                </a:cubicBezTo>
                <a:cubicBezTo>
                  <a:pt x="3516345" y="363758"/>
                  <a:pt x="3580289" y="365458"/>
                  <a:pt x="3643953" y="370355"/>
                </a:cubicBezTo>
                <a:cubicBezTo>
                  <a:pt x="3817566" y="383710"/>
                  <a:pt x="3771252" y="379444"/>
                  <a:pt x="3916908" y="397651"/>
                </a:cubicBezTo>
                <a:cubicBezTo>
                  <a:pt x="4042168" y="439403"/>
                  <a:pt x="3970166" y="422083"/>
                  <a:pt x="4135272" y="438594"/>
                </a:cubicBezTo>
                <a:cubicBezTo>
                  <a:pt x="4165850" y="448787"/>
                  <a:pt x="4198974" y="460992"/>
                  <a:pt x="4230806" y="465889"/>
                </a:cubicBezTo>
                <a:cubicBezTo>
                  <a:pt x="4271522" y="472153"/>
                  <a:pt x="4312693" y="474988"/>
                  <a:pt x="4353636" y="479537"/>
                </a:cubicBezTo>
                <a:cubicBezTo>
                  <a:pt x="4380932" y="488636"/>
                  <a:pt x="4407610" y="499855"/>
                  <a:pt x="4435523" y="506833"/>
                </a:cubicBezTo>
                <a:cubicBezTo>
                  <a:pt x="4453720" y="511382"/>
                  <a:pt x="4472148" y="515090"/>
                  <a:pt x="4490114" y="520480"/>
                </a:cubicBezTo>
                <a:cubicBezTo>
                  <a:pt x="4517672" y="528748"/>
                  <a:pt x="4572000" y="547776"/>
                  <a:pt x="4572000" y="547776"/>
                </a:cubicBezTo>
                <a:cubicBezTo>
                  <a:pt x="4662985" y="543227"/>
                  <a:pt x="4754199" y="542020"/>
                  <a:pt x="4844956" y="534128"/>
                </a:cubicBezTo>
                <a:cubicBezTo>
                  <a:pt x="5068081" y="514725"/>
                  <a:pt x="4662904" y="520480"/>
                  <a:pt x="4940490" y="520480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reeform 38"/>
          <p:cNvSpPr/>
          <p:nvPr/>
        </p:nvSpPr>
        <p:spPr>
          <a:xfrm>
            <a:off x="911853" y="4162567"/>
            <a:ext cx="111729" cy="1255594"/>
          </a:xfrm>
          <a:custGeom>
            <a:avLst/>
            <a:gdLst>
              <a:gd name="connsiteX0" fmla="*/ 111729 w 111729"/>
              <a:gd name="connsiteY0" fmla="*/ 0 h 1255594"/>
              <a:gd name="connsiteX1" fmla="*/ 84434 w 111729"/>
              <a:gd name="connsiteY1" fmla="*/ 559558 h 1255594"/>
              <a:gd name="connsiteX2" fmla="*/ 70786 w 111729"/>
              <a:gd name="connsiteY2" fmla="*/ 641445 h 1255594"/>
              <a:gd name="connsiteX3" fmla="*/ 43490 w 111729"/>
              <a:gd name="connsiteY3" fmla="*/ 736979 h 1255594"/>
              <a:gd name="connsiteX4" fmla="*/ 16195 w 111729"/>
              <a:gd name="connsiteY4" fmla="*/ 873457 h 1255594"/>
              <a:gd name="connsiteX5" fmla="*/ 2547 w 111729"/>
              <a:gd name="connsiteY5" fmla="*/ 1255594 h 1255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29" h="1255594">
                <a:moveTo>
                  <a:pt x="111729" y="0"/>
                </a:moveTo>
                <a:cubicBezTo>
                  <a:pt x="104039" y="238397"/>
                  <a:pt x="109712" y="357328"/>
                  <a:pt x="84434" y="559558"/>
                </a:cubicBezTo>
                <a:cubicBezTo>
                  <a:pt x="81002" y="587017"/>
                  <a:pt x="76789" y="614432"/>
                  <a:pt x="70786" y="641445"/>
                </a:cubicBezTo>
                <a:cubicBezTo>
                  <a:pt x="41557" y="772974"/>
                  <a:pt x="73209" y="573522"/>
                  <a:pt x="43490" y="736979"/>
                </a:cubicBezTo>
                <a:cubicBezTo>
                  <a:pt x="18399" y="874985"/>
                  <a:pt x="44224" y="789372"/>
                  <a:pt x="16195" y="873457"/>
                </a:cubicBezTo>
                <a:cubicBezTo>
                  <a:pt x="-8739" y="1072921"/>
                  <a:pt x="2547" y="945962"/>
                  <a:pt x="2547" y="1255594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Down Arrow 40"/>
          <p:cNvSpPr/>
          <p:nvPr/>
        </p:nvSpPr>
        <p:spPr>
          <a:xfrm>
            <a:off x="982639" y="4360816"/>
            <a:ext cx="584410" cy="1111935"/>
          </a:xfrm>
          <a:prstGeom prst="downArrow">
            <a:avLst>
              <a:gd name="adj1" fmla="val 59341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400" dirty="0" smtClean="0"/>
              <a:t>6.push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6484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8" grpId="0" animBg="1"/>
      <p:bldP spid="20" grpId="0" animBg="1"/>
      <p:bldP spid="33" grpId="0" animBg="1"/>
      <p:bldP spid="34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Gory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Developed a “</a:t>
            </a:r>
            <a:r>
              <a:rPr lang="en-US" dirty="0" err="1" smtClean="0"/>
              <a:t>Reviewbot</a:t>
            </a:r>
            <a:r>
              <a:rPr lang="en-US" dirty="0" smtClean="0"/>
              <a:t>” plugin – extension of the Patch Parameter plugin</a:t>
            </a:r>
          </a:p>
          <a:p>
            <a:r>
              <a:rPr lang="en-US" dirty="0" smtClean="0"/>
              <a:t>A wrapper script to </a:t>
            </a:r>
            <a:r>
              <a:rPr lang="en-US" dirty="0" err="1" smtClean="0"/>
              <a:t>postreview</a:t>
            </a:r>
            <a:r>
              <a:rPr lang="en-US" dirty="0" smtClean="0"/>
              <a:t> – plan to replace it with a trigger based on mail</a:t>
            </a:r>
          </a:p>
          <a:p>
            <a:r>
              <a:rPr lang="en-US" dirty="0" smtClean="0"/>
              <a:t>Currently in process of approving the release to open-source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110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Thank You To Our Sponsors</a:t>
            </a:r>
            <a:endParaRPr lang="en-US" dirty="0"/>
          </a:p>
        </p:txBody>
      </p:sp>
      <p:pic>
        <p:nvPicPr>
          <p:cNvPr id="4" name="Content Placeholder 3" descr="CloudBees Logo_teal.jpg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-21765" b="-21765"/>
          <a:stretch>
            <a:fillRect/>
          </a:stretch>
        </p:blipFill>
        <p:spPr>
          <a:xfrm>
            <a:off x="1264129" y="1658820"/>
            <a:ext cx="2842184" cy="1740781"/>
          </a:xfrm>
        </p:spPr>
      </p:pic>
      <p:pic>
        <p:nvPicPr>
          <p:cNvPr id="11" name="Picture 10" descr="JFrog Logo PRESS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4728634" y="1470878"/>
            <a:ext cx="2233289" cy="2233289"/>
          </a:xfrm>
          <a:prstGeom prst="rect">
            <a:avLst/>
          </a:prstGeom>
        </p:spPr>
      </p:pic>
      <p:pic>
        <p:nvPicPr>
          <p:cNvPr id="12" name="Picture 11" descr="WhiteSource_Logo-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129" y="4032251"/>
            <a:ext cx="2817169" cy="1145240"/>
          </a:xfrm>
          <a:prstGeom prst="rect">
            <a:avLst/>
          </a:prstGeom>
        </p:spPr>
      </p:pic>
      <p:pic>
        <p:nvPicPr>
          <p:cNvPr id="14" name="Picture 13" descr="cloudif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8634" y="4032251"/>
            <a:ext cx="2667383" cy="12276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216989" y="3367540"/>
            <a:ext cx="3023289" cy="673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About our team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Developing a new product for IT financial management</a:t>
            </a:r>
          </a:p>
          <a:p>
            <a:r>
              <a:rPr lang="en-US" dirty="0" smtClean="0"/>
              <a:t>≈30 engineers, Israel and Bangalore</a:t>
            </a:r>
          </a:p>
          <a:p>
            <a:r>
              <a:rPr lang="en-US" dirty="0" smtClean="0"/>
              <a:t>Infrastructure: Virtual Appliance, Linux, Java, Spring, </a:t>
            </a:r>
            <a:r>
              <a:rPr lang="en-US" dirty="0" err="1" smtClean="0"/>
              <a:t>tcServer</a:t>
            </a:r>
            <a:r>
              <a:rPr lang="en-US" dirty="0" smtClean="0"/>
              <a:t>, </a:t>
            </a:r>
            <a:r>
              <a:rPr lang="en-US" dirty="0" err="1" smtClean="0"/>
              <a:t>vPostgres</a:t>
            </a:r>
            <a:r>
              <a:rPr lang="en-US" dirty="0" smtClean="0"/>
              <a:t>, </a:t>
            </a:r>
            <a:r>
              <a:rPr lang="en-US" dirty="0" err="1" smtClean="0"/>
              <a:t>ExtJS</a:t>
            </a:r>
            <a:endParaRPr lang="en-US" dirty="0" smtClean="0"/>
          </a:p>
          <a:p>
            <a:r>
              <a:rPr lang="en-US" dirty="0" smtClean="0"/>
              <a:t>Development: Git, Maven, </a:t>
            </a:r>
            <a:r>
              <a:rPr lang="en-US" dirty="0" err="1" smtClean="0"/>
              <a:t>IntelliJ</a:t>
            </a:r>
            <a:r>
              <a:rPr lang="en-US" dirty="0" smtClean="0"/>
              <a:t>, </a:t>
            </a:r>
            <a:r>
              <a:rPr lang="en-US" dirty="0" err="1" smtClean="0"/>
              <a:t>Bugzilla</a:t>
            </a:r>
            <a:r>
              <a:rPr lang="en-US" dirty="0" smtClean="0"/>
              <a:t>, Reviewboard, Jenkins </a:t>
            </a:r>
            <a:r>
              <a:rPr lang="en-US" dirty="0"/>
              <a:t>(compilation, static analysis, tests, code coverage)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66232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Typical developer workflow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0131341"/>
              </p:ext>
            </p:extLst>
          </p:nvPr>
        </p:nvGraphicFramePr>
        <p:xfrm>
          <a:off x="246063" y="2039938"/>
          <a:ext cx="8229600" cy="43164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Alice the software developer. Adapted from xkcd #662 and used in my ReAssert presentation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0734" t="97197" b="-1019"/>
          <a:stretch/>
        </p:blipFill>
        <p:spPr bwMode="auto">
          <a:xfrm>
            <a:off x="4721052" y="6569795"/>
            <a:ext cx="4325511" cy="2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ice the software developer. Adapted from xkcd #662 and used in my ReAssert presentation.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9191" y="1570313"/>
            <a:ext cx="1459378" cy="14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Not Enough Work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67" t="54544" r="80200" b="4392"/>
          <a:stretch/>
        </p:blipFill>
        <p:spPr bwMode="auto">
          <a:xfrm>
            <a:off x="5991148" y="5097498"/>
            <a:ext cx="1785321" cy="13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uty Calls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64" t="55123" r="13508" b="3318"/>
          <a:stretch/>
        </p:blipFill>
        <p:spPr bwMode="auto">
          <a:xfrm>
            <a:off x="1365132" y="4400402"/>
            <a:ext cx="1030262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Duty Calls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64" t="55123" r="13508" b="3318"/>
          <a:stretch/>
        </p:blipFill>
        <p:spPr bwMode="auto">
          <a:xfrm>
            <a:off x="1658448" y="5401888"/>
            <a:ext cx="1030262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Duty Calls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64" t="55123" r="13508" b="3318"/>
          <a:stretch/>
        </p:blipFill>
        <p:spPr bwMode="auto">
          <a:xfrm>
            <a:off x="632416" y="5153058"/>
            <a:ext cx="1030262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uspicion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742" t="38147" r="32606" b="4964"/>
          <a:stretch/>
        </p:blipFill>
        <p:spPr bwMode="auto">
          <a:xfrm>
            <a:off x="6168569" y="3127171"/>
            <a:ext cx="2050034" cy="15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3.gstatic.com/images?q=tbn:ANd9GcQddduD3C-juTqlK0pGbkU1x5d3Lcp2KCmsrMcQv3-20XusPIsq_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0842" y="2188120"/>
            <a:ext cx="1054972" cy="14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979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75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But what if things go wrong?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57535269"/>
              </p:ext>
            </p:extLst>
          </p:nvPr>
        </p:nvGraphicFramePr>
        <p:xfrm>
          <a:off x="246063" y="2039938"/>
          <a:ext cx="8229600" cy="43164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Alice the software developer. Adapted from xkcd #662 and used in my ReAssert presentation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0734" t="97197" b="-1019"/>
          <a:stretch/>
        </p:blipFill>
        <p:spPr bwMode="auto">
          <a:xfrm>
            <a:off x="4707404" y="6569795"/>
            <a:ext cx="4325511" cy="2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ice the software developer. Adapted from xkcd #662 and used in my ReAssert presentation.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404" y="1567753"/>
            <a:ext cx="1459378" cy="14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Not Enough Work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67" t="54544" r="80200" b="4392"/>
          <a:stretch/>
        </p:blipFill>
        <p:spPr bwMode="auto">
          <a:xfrm>
            <a:off x="5977500" y="5114568"/>
            <a:ext cx="1785321" cy="13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uty Calls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64" t="55123" r="13508" b="3318"/>
          <a:stretch/>
        </p:blipFill>
        <p:spPr bwMode="auto">
          <a:xfrm>
            <a:off x="1342904" y="4417472"/>
            <a:ext cx="1030262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Duty Calls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64" t="55123" r="13508" b="3318"/>
          <a:stretch/>
        </p:blipFill>
        <p:spPr bwMode="auto">
          <a:xfrm>
            <a:off x="1636220" y="5418958"/>
            <a:ext cx="1030262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Duty Calls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64" t="55123" r="13508" b="3318"/>
          <a:stretch/>
        </p:blipFill>
        <p:spPr bwMode="auto">
          <a:xfrm>
            <a:off x="610188" y="5170128"/>
            <a:ext cx="1030262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uspicion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742" t="38147" r="32606" b="4964"/>
          <a:stretch/>
        </p:blipFill>
        <p:spPr bwMode="auto">
          <a:xfrm>
            <a:off x="6157928" y="3127172"/>
            <a:ext cx="2050034" cy="15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Retro Virus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3866" t="50000" r="30869"/>
          <a:stretch/>
        </p:blipFill>
        <p:spPr bwMode="auto">
          <a:xfrm>
            <a:off x="2771224" y="1820374"/>
            <a:ext cx="381037" cy="105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499779" y="2096300"/>
            <a:ext cx="1331424" cy="1351855"/>
            <a:chOff x="1437569" y="1283623"/>
            <a:chExt cx="1454801" cy="1454801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437569" y="1283623"/>
              <a:ext cx="1454801" cy="1454801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2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4"/>
            <p:cNvSpPr/>
            <p:nvPr/>
          </p:nvSpPr>
          <p:spPr>
            <a:xfrm>
              <a:off x="1650620" y="1496674"/>
              <a:ext cx="1028699" cy="102869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200" dirty="0" smtClean="0"/>
                <a:t>Build failure</a:t>
              </a:r>
              <a:endParaRPr lang="en-US" sz="2200" kern="1200" dirty="0"/>
            </a:p>
          </p:txBody>
        </p:sp>
      </p:grpSp>
      <p:grpSp>
        <p:nvGrpSpPr>
          <p:cNvPr id="17" name="Group 16"/>
          <p:cNvGrpSpPr/>
          <p:nvPr/>
        </p:nvGrpSpPr>
        <p:grpSpPr>
          <a:xfrm rot="19332264">
            <a:off x="1732303" y="3092020"/>
            <a:ext cx="490995" cy="385680"/>
            <a:chOff x="2260060" y="2866406"/>
            <a:chExt cx="490995" cy="385680"/>
          </a:xfrm>
          <a:solidFill>
            <a:schemeClr val="accent2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ight Arrow 17"/>
            <p:cNvSpPr/>
            <p:nvPr/>
          </p:nvSpPr>
          <p:spPr>
            <a:xfrm rot="15120000">
              <a:off x="2312718" y="2813748"/>
              <a:ext cx="385680" cy="490995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  <a:sp3d z="-182000"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450407"/>
                <a:satOff val="29858"/>
                <a:lumOff val="6471"/>
                <a:alphaOff val="0"/>
              </a:schemeClr>
            </a:fillRef>
            <a:effectRef idx="0">
              <a:schemeClr val="accent5">
                <a:hueOff val="-7450407"/>
                <a:satOff val="29858"/>
                <a:lumOff val="647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4"/>
            <p:cNvSpPr/>
            <p:nvPr/>
          </p:nvSpPr>
          <p:spPr>
            <a:xfrm rot="25920000">
              <a:off x="2388447" y="2966968"/>
              <a:ext cx="269976" cy="294597"/>
            </a:xfrm>
            <a:prstGeom prst="rect">
              <a:avLst/>
            </a:prstGeom>
            <a:grpFill/>
            <a:sp3d z="-1820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800" kern="1200"/>
            </a:p>
          </p:txBody>
        </p:sp>
      </p:grpSp>
      <p:pic>
        <p:nvPicPr>
          <p:cNvPr id="24" name="Picture 2" descr="Retro Virus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3866" t="50000" r="30869"/>
          <a:stretch/>
        </p:blipFill>
        <p:spPr bwMode="auto">
          <a:xfrm>
            <a:off x="2432821" y="2065706"/>
            <a:ext cx="381037" cy="105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tro Virus"/>
          <p:cNvPicPr>
            <a:picLocks noChangeAspect="1" noChangeArrowheads="1"/>
          </p:cNvPicPr>
          <p:nvPr/>
        </p:nvPicPr>
        <p:blipFill rotWithShape="1"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3866" t="50000" r="30869"/>
          <a:stretch/>
        </p:blipFill>
        <p:spPr bwMode="auto">
          <a:xfrm>
            <a:off x="2051784" y="1735035"/>
            <a:ext cx="381037" cy="105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315866" y="3008598"/>
            <a:ext cx="504064" cy="50648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Real Programmers"/>
          <p:cNvPicPr>
            <a:picLocks noChangeAspect="1" noChangeArrowheads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95168" t="74262" r="962" b="7004"/>
          <a:stretch/>
        </p:blipFill>
        <p:spPr bwMode="auto">
          <a:xfrm>
            <a:off x="3315866" y="2245688"/>
            <a:ext cx="414353" cy="110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75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Solution: pre-tested commits</a:t>
            </a:r>
            <a:endParaRPr lang="en-US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6845449"/>
              </p:ext>
            </p:extLst>
          </p:nvPr>
        </p:nvGraphicFramePr>
        <p:xfrm>
          <a:off x="246063" y="2039938"/>
          <a:ext cx="8229600" cy="4316412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2" descr="Alice the software developer. Adapted from xkcd #662 and used in my ReAssert presentation.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0734" t="97197" b="-1019"/>
          <a:stretch/>
        </p:blipFill>
        <p:spPr bwMode="auto">
          <a:xfrm>
            <a:off x="4663594" y="6610843"/>
            <a:ext cx="4325511" cy="238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lice the software developer. Adapted from xkcd #662 and used in my ReAssert presentation.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2737" y="1563569"/>
            <a:ext cx="1459378" cy="14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Not Enough Work"/>
          <p:cNvPicPr>
            <a:picLocks noChangeAspect="1" noChangeArrowheads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67" t="54544" r="80200" b="4392"/>
          <a:stretch/>
        </p:blipFill>
        <p:spPr bwMode="auto">
          <a:xfrm>
            <a:off x="882183" y="4988732"/>
            <a:ext cx="1785321" cy="1305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uty Calls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64" t="55123" r="13508" b="3318"/>
          <a:stretch/>
        </p:blipFill>
        <p:spPr bwMode="auto">
          <a:xfrm>
            <a:off x="1579023" y="2202333"/>
            <a:ext cx="1030262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Duty Calls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64" t="55123" r="13508" b="3318"/>
          <a:stretch/>
        </p:blipFill>
        <p:spPr bwMode="auto">
          <a:xfrm>
            <a:off x="1063892" y="3230107"/>
            <a:ext cx="1030262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Duty Calls"/>
          <p:cNvPicPr>
            <a:picLocks noChangeAspect="1" noChangeArrowheads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39464" t="55123" r="13508" b="3318"/>
          <a:stretch/>
        </p:blipFill>
        <p:spPr bwMode="auto">
          <a:xfrm>
            <a:off x="548761" y="2228621"/>
            <a:ext cx="1030262" cy="100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uspicion"/>
          <p:cNvPicPr>
            <a:picLocks noChangeAspect="1" noChangeArrowheads="1"/>
          </p:cNvPicPr>
          <p:nvPr/>
        </p:nvPicPr>
        <p:blipFill rotWithShape="1"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44742" t="38147" r="32606" b="4964"/>
          <a:stretch/>
        </p:blipFill>
        <p:spPr bwMode="auto">
          <a:xfrm>
            <a:off x="6195749" y="3110682"/>
            <a:ext cx="2050034" cy="1565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encrypted-tbn3.gstatic.com/images?q=tbn:ANd9GcQddduD3C-juTqlK0pGbkU1x5d3Lcp2KCmsrMcQv3-20XusPIsq_g"/>
          <p:cNvPicPr>
            <a:picLocks noChangeAspect="1" noChangeArrowheads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5794" y="5002375"/>
            <a:ext cx="1054972" cy="145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131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agentdero.cachefly.net/continuousblog/gerrit_patch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11879" b="57929"/>
          <a:stretch/>
        </p:blipFill>
        <p:spPr bwMode="auto">
          <a:xfrm>
            <a:off x="546267" y="4161578"/>
            <a:ext cx="7053942" cy="2500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2804" r="16719" b="29170"/>
          <a:stretch/>
        </p:blipFill>
        <p:spPr bwMode="auto">
          <a:xfrm>
            <a:off x="245533" y="1724546"/>
            <a:ext cx="7022166" cy="2342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Improved TeamCity scenari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3341" b="25765"/>
          <a:stretch/>
        </p:blipFill>
        <p:spPr bwMode="auto">
          <a:xfrm>
            <a:off x="4191991" y="2944947"/>
            <a:ext cx="4671376" cy="3255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85287" y="1738545"/>
            <a:ext cx="237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GitHub</a:t>
            </a:r>
            <a:r>
              <a:rPr lang="en-US" b="1" dirty="0"/>
              <a:t> </a:t>
            </a:r>
            <a:r>
              <a:rPr lang="en-US" b="1" dirty="0" smtClean="0"/>
              <a:t>- </a:t>
            </a:r>
            <a:r>
              <a:rPr lang="en-US" b="1" dirty="0" err="1" smtClean="0"/>
              <a:t>CloudBees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243949" y="3609027"/>
            <a:ext cx="12362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JetBrains</a:t>
            </a:r>
            <a:r>
              <a:rPr lang="en-US" b="1" dirty="0" smtClean="0"/>
              <a:t> </a:t>
            </a:r>
          </a:p>
          <a:p>
            <a:r>
              <a:rPr lang="en-US" b="1" dirty="0" err="1" smtClean="0"/>
              <a:t>TeamCity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81185" y="6258983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Gerrit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64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http://www.reviewboard.org/</a:t>
            </a:r>
            <a:endParaRPr lang="en-US" dirty="0" smtClean="0"/>
          </a:p>
          <a:p>
            <a:r>
              <a:rPr lang="en-US" dirty="0" smtClean="0"/>
              <a:t>Open source code review tool developed at VMware</a:t>
            </a:r>
          </a:p>
          <a:p>
            <a:r>
              <a:rPr lang="en-US" dirty="0" smtClean="0"/>
              <a:t>Can be used from command line or via web</a:t>
            </a:r>
          </a:p>
          <a:p>
            <a:r>
              <a:rPr lang="en-US" dirty="0"/>
              <a:t>Written in </a:t>
            </a:r>
            <a:r>
              <a:rPr lang="en-US" dirty="0" smtClean="0"/>
              <a:t>Python, cross-platform client</a:t>
            </a:r>
          </a:p>
          <a:p>
            <a:r>
              <a:rPr lang="en-US" dirty="0" smtClean="0"/>
              <a:t>Integration with SVN, Git and (of course) Perforce</a:t>
            </a:r>
          </a:p>
          <a:p>
            <a:r>
              <a:rPr lang="en-US" dirty="0" smtClean="0"/>
              <a:t>Can send e-mails for reviews and comments</a:t>
            </a:r>
            <a:endParaRPr lang="en-US" dirty="0"/>
          </a:p>
        </p:txBody>
      </p:sp>
      <p:pic>
        <p:nvPicPr>
          <p:cNvPr id="7172" name="Picture 4" descr="http://www.reviewboard.org/static/rbsit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743" y="1033153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4648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Reviewboard</a:t>
            </a:r>
            <a:endParaRPr lang="en-US" dirty="0"/>
          </a:p>
        </p:txBody>
      </p:sp>
      <p:pic>
        <p:nvPicPr>
          <p:cNvPr id="8194" name="Picture 2" descr="http://www.reviewboard.org/static/rbsite/images/tour/screenshots/dash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2142"/>
            <a:ext cx="6862743" cy="451416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reviewboard.org/static/rbsite/images/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743" y="1033153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897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Reviewboard</a:t>
            </a:r>
            <a:endParaRPr lang="en-US" dirty="0"/>
          </a:p>
        </p:txBody>
      </p:sp>
      <p:pic>
        <p:nvPicPr>
          <p:cNvPr id="8194" name="Picture 2" descr="http://www.reviewboard.org/static/rbsite/images/tour/screenshots/dashboar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72142"/>
            <a:ext cx="6862743" cy="4514160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reviewboard.org/static/rbsite/images/tour/screenshots/diff-view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512" y="1994720"/>
            <a:ext cx="6862742" cy="4514159"/>
          </a:xfrm>
          <a:prstGeom prst="rect">
            <a:avLst/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reviewboard.org/static/rbsite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3743" y="1033153"/>
            <a:ext cx="100012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865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JenkinsUserConference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ummer">
      <a:maj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ヒラギノ丸ゴ Pro W4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JenkinsUserConference-2.potx</Template>
  <TotalTime>8212</TotalTime>
  <Words>375</Words>
  <Application>Microsoft Macintosh PowerPoint</Application>
  <PresentationFormat>On-screen Show (4:3)</PresentationFormat>
  <Paragraphs>82</Paragraphs>
  <Slides>16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JenkinsUserConference-2</vt:lpstr>
      <vt:lpstr>Pre-Tested Commits with Jenkins and Reviewboard</vt:lpstr>
      <vt:lpstr>About our team</vt:lpstr>
      <vt:lpstr>Typical developer workflow</vt:lpstr>
      <vt:lpstr>But what if things go wrong?</vt:lpstr>
      <vt:lpstr>Solution: pre-tested commits</vt:lpstr>
      <vt:lpstr>Inspiration</vt:lpstr>
      <vt:lpstr>Reviewboard</vt:lpstr>
      <vt:lpstr>Reviewboard</vt:lpstr>
      <vt:lpstr>Reviewboard</vt:lpstr>
      <vt:lpstr>Reviewboard</vt:lpstr>
      <vt:lpstr>Jenkins Patch Parameter plugin</vt:lpstr>
      <vt:lpstr>Integrating Reviewboard and Jenkins</vt:lpstr>
      <vt:lpstr>Demo</vt:lpstr>
      <vt:lpstr>Jenkins Reviewbot architecture</vt:lpstr>
      <vt:lpstr>Gory details</vt:lpstr>
      <vt:lpstr>Thank You To Our Sponsors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talk</dc:title>
  <dc:creator>Bac Dai</dc:creator>
  <cp:lastModifiedBy>Bac Dai</cp:lastModifiedBy>
  <cp:revision>97</cp:revision>
  <dcterms:created xsi:type="dcterms:W3CDTF">2013-06-11T18:41:11Z</dcterms:created>
  <dcterms:modified xsi:type="dcterms:W3CDTF">2013-06-11T18:42:16Z</dcterms:modified>
</cp:coreProperties>
</file>