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6.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7.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notesSlides/notesSlide8.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notesSlides/notesSlide9.xml" ContentType="application/vnd.openxmlformats-officedocument.presentationml.notesSlid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9"/>
    <p:sldMasterId id="2147483669" r:id="rId10"/>
  </p:sldMasterIdLst>
  <p:notesMasterIdLst>
    <p:notesMasterId r:id="rId31"/>
  </p:notesMasterIdLst>
  <p:handoutMasterIdLst>
    <p:handoutMasterId r:id="rId32"/>
  </p:handoutMasterIdLst>
  <p:sldIdLst>
    <p:sldId id="328" r:id="rId11"/>
    <p:sldId id="279" r:id="rId12"/>
    <p:sldId id="280" r:id="rId13"/>
    <p:sldId id="281" r:id="rId14"/>
    <p:sldId id="282" r:id="rId15"/>
    <p:sldId id="283" r:id="rId16"/>
    <p:sldId id="316" r:id="rId17"/>
    <p:sldId id="335" r:id="rId18"/>
    <p:sldId id="336" r:id="rId19"/>
    <p:sldId id="337" r:id="rId20"/>
    <p:sldId id="285" r:id="rId21"/>
    <p:sldId id="287" r:id="rId22"/>
    <p:sldId id="329" r:id="rId23"/>
    <p:sldId id="330" r:id="rId24"/>
    <p:sldId id="331" r:id="rId25"/>
    <p:sldId id="332" r:id="rId26"/>
    <p:sldId id="333" r:id="rId27"/>
    <p:sldId id="334" r:id="rId28"/>
    <p:sldId id="288" r:id="rId29"/>
    <p:sldId id="325" r:id="rId3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ngsana New" pitchFamily="18" charset="-34"/>
      </a:defRPr>
    </a:lvl1pPr>
    <a:lvl2pPr marL="457200" algn="l" rtl="0" fontAlgn="base">
      <a:spcBef>
        <a:spcPct val="0"/>
      </a:spcBef>
      <a:spcAft>
        <a:spcPct val="0"/>
      </a:spcAft>
      <a:defRPr kern="1200">
        <a:solidFill>
          <a:schemeClr val="tx1"/>
        </a:solidFill>
        <a:latin typeface="Calibri" pitchFamily="34" charset="0"/>
        <a:ea typeface="+mn-ea"/>
        <a:cs typeface="Angsana New" pitchFamily="18" charset="-34"/>
      </a:defRPr>
    </a:lvl2pPr>
    <a:lvl3pPr marL="914400" algn="l" rtl="0" fontAlgn="base">
      <a:spcBef>
        <a:spcPct val="0"/>
      </a:spcBef>
      <a:spcAft>
        <a:spcPct val="0"/>
      </a:spcAft>
      <a:defRPr kern="1200">
        <a:solidFill>
          <a:schemeClr val="tx1"/>
        </a:solidFill>
        <a:latin typeface="Calibri" pitchFamily="34" charset="0"/>
        <a:ea typeface="+mn-ea"/>
        <a:cs typeface="Angsana New" pitchFamily="18" charset="-34"/>
      </a:defRPr>
    </a:lvl3pPr>
    <a:lvl4pPr marL="1371600" algn="l" rtl="0" fontAlgn="base">
      <a:spcBef>
        <a:spcPct val="0"/>
      </a:spcBef>
      <a:spcAft>
        <a:spcPct val="0"/>
      </a:spcAft>
      <a:defRPr kern="1200">
        <a:solidFill>
          <a:schemeClr val="tx1"/>
        </a:solidFill>
        <a:latin typeface="Calibri" pitchFamily="34" charset="0"/>
        <a:ea typeface="+mn-ea"/>
        <a:cs typeface="Angsana New" pitchFamily="18" charset="-34"/>
      </a:defRPr>
    </a:lvl4pPr>
    <a:lvl5pPr marL="1828800" algn="l" rtl="0" fontAlgn="base">
      <a:spcBef>
        <a:spcPct val="0"/>
      </a:spcBef>
      <a:spcAft>
        <a:spcPct val="0"/>
      </a:spcAft>
      <a:defRPr kern="1200">
        <a:solidFill>
          <a:schemeClr val="tx1"/>
        </a:solidFill>
        <a:latin typeface="Calibri" pitchFamily="34" charset="0"/>
        <a:ea typeface="+mn-ea"/>
        <a:cs typeface="Angsana New" pitchFamily="18" charset="-34"/>
      </a:defRPr>
    </a:lvl5pPr>
    <a:lvl6pPr marL="2286000" algn="l" defTabSz="914400" rtl="0" eaLnBrk="1" latinLnBrk="0" hangingPunct="1">
      <a:defRPr kern="1200">
        <a:solidFill>
          <a:schemeClr val="tx1"/>
        </a:solidFill>
        <a:latin typeface="Calibri" pitchFamily="34" charset="0"/>
        <a:ea typeface="+mn-ea"/>
        <a:cs typeface="Angsana New" pitchFamily="18" charset="-34"/>
      </a:defRPr>
    </a:lvl6pPr>
    <a:lvl7pPr marL="2743200" algn="l" defTabSz="914400" rtl="0" eaLnBrk="1" latinLnBrk="0" hangingPunct="1">
      <a:defRPr kern="1200">
        <a:solidFill>
          <a:schemeClr val="tx1"/>
        </a:solidFill>
        <a:latin typeface="Calibri" pitchFamily="34" charset="0"/>
        <a:ea typeface="+mn-ea"/>
        <a:cs typeface="Angsana New" pitchFamily="18" charset="-34"/>
      </a:defRPr>
    </a:lvl7pPr>
    <a:lvl8pPr marL="3200400" algn="l" defTabSz="914400" rtl="0" eaLnBrk="1" latinLnBrk="0" hangingPunct="1">
      <a:defRPr kern="1200">
        <a:solidFill>
          <a:schemeClr val="tx1"/>
        </a:solidFill>
        <a:latin typeface="Calibri" pitchFamily="34" charset="0"/>
        <a:ea typeface="+mn-ea"/>
        <a:cs typeface="Angsana New" pitchFamily="18" charset="-34"/>
      </a:defRPr>
    </a:lvl8pPr>
    <a:lvl9pPr marL="3657600" algn="l" defTabSz="914400" rtl="0" eaLnBrk="1" latinLnBrk="0" hangingPunct="1">
      <a:defRPr kern="1200">
        <a:solidFill>
          <a:schemeClr val="tx1"/>
        </a:solidFill>
        <a:latin typeface="Calibri" pitchFamily="34" charset="0"/>
        <a:ea typeface="+mn-ea"/>
        <a:cs typeface="Angsana New" pitchFamily="18" charset="-3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876" autoAdjust="0"/>
  </p:normalViewPr>
  <p:slideViewPr>
    <p:cSldViewPr>
      <p:cViewPr varScale="1">
        <p:scale>
          <a:sx n="81" d="100"/>
          <a:sy n="81" d="100"/>
        </p:scale>
        <p:origin x="-1242" y="-102"/>
      </p:cViewPr>
      <p:guideLst>
        <p:guide orient="horz" pos="384"/>
        <p:guide orient="horz" pos="1104"/>
        <p:guide orient="horz" pos="624"/>
        <p:guide pos="1968"/>
        <p:guide pos="384"/>
        <p:guide pos="960"/>
        <p:guide pos="4704"/>
        <p:guide pos="192"/>
        <p:guide pos="3936"/>
      </p:guideLst>
    </p:cSldViewPr>
  </p:slideViewPr>
  <p:outlineViewPr>
    <p:cViewPr>
      <p:scale>
        <a:sx n="33" d="100"/>
        <a:sy n="33" d="100"/>
      </p:scale>
      <p:origin x="0" y="0"/>
    </p:cViewPr>
  </p:outlineViewPr>
  <p:notesTextViewPr>
    <p:cViewPr>
      <p:scale>
        <a:sx n="1" d="1"/>
        <a:sy n="1" d="1"/>
      </p:scale>
      <p:origin x="0" y="0"/>
    </p:cViewPr>
  </p:notesTextViewPr>
  <p:notesViewPr>
    <p:cSldViewPr>
      <p:cViewPr>
        <p:scale>
          <a:sx n="80" d="100"/>
          <a:sy n="80" d="100"/>
        </p:scale>
        <p:origin x="-3894" y="-60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viewProps" Target="viewProps.xml"/><Relationship Id="rId7" Type="http://schemas.openxmlformats.org/officeDocument/2006/relationships/customXml" Target="../customXml/item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handoutMaster" Target="handoutMasters/handoutMaster1.xml"/><Relationship Id="rId5" Type="http://schemas.openxmlformats.org/officeDocument/2006/relationships/customXml" Target="../customXml/item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ableStyles" Target="tableStyles.xml"/><Relationship Id="rId10" Type="http://schemas.openxmlformats.org/officeDocument/2006/relationships/slideMaster" Target="slideMasters/slideMaster2.xml"/><Relationship Id="rId19" Type="http://schemas.openxmlformats.org/officeDocument/2006/relationships/slide" Target="slides/slide9.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Master" Target="slideMasters/slideMaster1.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vl1pPr>
          </a:lstStyle>
          <a:p>
            <a:pPr>
              <a:defRPr/>
            </a:pPr>
            <a:endParaRPr lang="ja-JP" alt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DB2A5F94-07D4-4CC2-8A34-D35C7B1AEBB1}" type="datetimeFigureOut">
              <a:rPr lang="ja-JP" altLang="en-US"/>
              <a:pPr>
                <a:defRPr/>
              </a:pPr>
              <a:t>2012/1/17</a:t>
            </a:fld>
            <a:endParaRPr lang="ja-JP"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smtClean="0"/>
            </a:lvl1pPr>
          </a:lstStyle>
          <a:p>
            <a:pPr>
              <a:defRPr/>
            </a:pPr>
            <a:endParaRPr lang="ja-JP" alt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E3919BDE-97DC-417E-BFAB-E32E006C0DE5}" type="slidenum">
              <a:rPr lang="ja-JP" altLang="en-US"/>
              <a:pPr>
                <a:defRPr/>
              </a:pPr>
              <a:t>‹#›</a:t>
            </a:fld>
            <a:fld id="{19F21C3C-61CB-44D9-BD78-B5C9A6BE0B38}" type="slidenum">
              <a:rPr lang="ja-JP" altLang="en-US"/>
              <a:pPr>
                <a:defRPr/>
              </a:pPr>
              <a:t>‹#›</a:t>
            </a:fld>
            <a:endParaRPr lang="ja-JP" altLang="en-US"/>
          </a:p>
        </p:txBody>
      </p:sp>
    </p:spTree>
    <p:extLst>
      <p:ext uri="{BB962C8B-B14F-4D97-AF65-F5344CB8AC3E}">
        <p14:creationId xmlns:p14="http://schemas.microsoft.com/office/powerpoint/2010/main" val="38777302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E9560B95-A251-4581-88B1-3788500E0936}" type="datetimeFigureOut">
              <a:rPr lang="en-US"/>
              <a:pPr>
                <a:defRPr/>
              </a:pPr>
              <a:t>1/17/2012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872206E4-76C8-4898-A64B-ED644805C765}" type="slidenum">
              <a:rPr lang="en-US"/>
              <a:pPr>
                <a:defRPr/>
              </a:pPr>
              <a:t>‹#›</a:t>
            </a:fld>
            <a:fld id="{4348DF6B-EC79-4C9D-AB72-62267F1C5C14}" type="slidenum">
              <a:rPr lang="en-US"/>
              <a:pPr>
                <a:defRPr/>
              </a:pPr>
              <a:t>‹#›</a:t>
            </a:fld>
            <a:endParaRPr lang="en-US" dirty="0"/>
          </a:p>
        </p:txBody>
      </p:sp>
    </p:spTree>
    <p:extLst>
      <p:ext uri="{BB962C8B-B14F-4D97-AF65-F5344CB8AC3E}">
        <p14:creationId xmlns:p14="http://schemas.microsoft.com/office/powerpoint/2010/main" val="42429633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Segoe UI" pitchFamily="34" charset="0"/>
        <a:ea typeface="Segoe UI" pitchFamily="34" charset="0"/>
        <a:cs typeface="Segoe UI" pitchFamily="34" charset="0"/>
      </a:defRPr>
    </a:lvl1pPr>
    <a:lvl2pPr marL="457200" algn="l" rtl="0" eaLnBrk="0" fontAlgn="base" hangingPunct="0">
      <a:spcBef>
        <a:spcPct val="30000"/>
      </a:spcBef>
      <a:spcAft>
        <a:spcPct val="0"/>
      </a:spcAft>
      <a:defRPr sz="1200" kern="1200">
        <a:solidFill>
          <a:schemeClr val="tx1"/>
        </a:solidFill>
        <a:latin typeface="Segoe UI" pitchFamily="34" charset="0"/>
        <a:ea typeface="Segoe UI" pitchFamily="34" charset="0"/>
        <a:cs typeface="Segoe UI" pitchFamily="34" charset="0"/>
      </a:defRPr>
    </a:lvl2pPr>
    <a:lvl3pPr marL="914400" algn="l" rtl="0" eaLnBrk="0" fontAlgn="base" hangingPunct="0">
      <a:spcBef>
        <a:spcPct val="30000"/>
      </a:spcBef>
      <a:spcAft>
        <a:spcPct val="0"/>
      </a:spcAft>
      <a:defRPr sz="1200" kern="1200">
        <a:solidFill>
          <a:schemeClr val="tx1"/>
        </a:solidFill>
        <a:latin typeface="Segoe UI" pitchFamily="34" charset="0"/>
        <a:ea typeface="Segoe UI" pitchFamily="34" charset="0"/>
        <a:cs typeface="Segoe UI" pitchFamily="34" charset="0"/>
      </a:defRPr>
    </a:lvl3pPr>
    <a:lvl4pPr marL="1371600" algn="l" rtl="0" eaLnBrk="0" fontAlgn="base" hangingPunct="0">
      <a:spcBef>
        <a:spcPct val="30000"/>
      </a:spcBef>
      <a:spcAft>
        <a:spcPct val="0"/>
      </a:spcAft>
      <a:defRPr sz="1200" kern="1200">
        <a:solidFill>
          <a:schemeClr val="tx1"/>
        </a:solidFill>
        <a:latin typeface="Segoe UI" pitchFamily="34" charset="0"/>
        <a:ea typeface="Segoe UI" pitchFamily="34" charset="0"/>
        <a:cs typeface="Segoe UI" pitchFamily="34" charset="0"/>
      </a:defRPr>
    </a:lvl4pPr>
    <a:lvl5pPr marL="1828800" algn="l" rtl="0" eaLnBrk="0" fontAlgn="base" hangingPunct="0">
      <a:spcBef>
        <a:spcPct val="30000"/>
      </a:spcBef>
      <a:spcAft>
        <a:spcPct val="0"/>
      </a:spcAft>
      <a:defRPr sz="1200" kern="1200">
        <a:solidFill>
          <a:schemeClr val="tx1"/>
        </a:solidFill>
        <a:latin typeface="Segoe UI" pitchFamily="34" charset="0"/>
        <a:ea typeface="Segoe UI" pitchFamily="34" charset="0"/>
        <a:cs typeface="Segoe UI"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dirty="0" smtClean="0">
                <a:solidFill>
                  <a:srgbClr val="000000"/>
                </a:solidFill>
                <a:latin typeface="Microsoft YaHei" pitchFamily="34" charset="-122"/>
                <a:ea typeface="Microsoft YaHei" pitchFamily="34" charset="-122"/>
              </a:rPr>
              <a:t>在以下网站下载 </a:t>
            </a:r>
            <a:r>
              <a:rPr lang="en-US" dirty="0" smtClean="0">
                <a:solidFill>
                  <a:srgbClr val="000000"/>
                </a:solidFill>
                <a:latin typeface="Microsoft YaHei" pitchFamily="34" charset="-122"/>
                <a:ea typeface="Microsoft YaHei" pitchFamily="34" charset="-122"/>
              </a:rPr>
              <a:t>PowerPoint Viewer：http://www.microsoft.com/downloads/zh-cn/details.aspx?familyid=cb9bf144-1076-4615-9951-294eeb832823&amp;displaylang=zh-cn</a:t>
            </a:r>
          </a:p>
        </p:txBody>
      </p:sp>
      <p:sp>
        <p:nvSpPr>
          <p:cNvPr id="593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smtClean="0">
                <a:solidFill>
                  <a:srgbClr val="000000"/>
                </a:solidFill>
                <a:latin typeface="Calibri"/>
              </a:rPr>
              <a:t>1</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dirty="0" smtClean="0">
                <a:solidFill>
                  <a:srgbClr val="000000"/>
                </a:solidFill>
                <a:latin typeface="Microsoft YaHei" pitchFamily="34" charset="-122"/>
                <a:ea typeface="Microsoft YaHei" pitchFamily="34" charset="-122"/>
              </a:rPr>
              <a:t>[</a:t>
            </a:r>
            <a:r>
              <a:rPr lang="zh-CN" altLang="en-US" b="1" dirty="0" smtClean="0">
                <a:solidFill>
                  <a:srgbClr val="000000"/>
                </a:solidFill>
                <a:latin typeface="Microsoft YaHei" pitchFamily="34" charset="-122"/>
                <a:ea typeface="Microsoft YaHei" pitchFamily="34" charset="-122"/>
              </a:rPr>
              <a:t>讲师注意：</a:t>
            </a:r>
            <a:r>
              <a:rPr lang="zh-CN" altLang="en-US" dirty="0" smtClean="0">
                <a:solidFill>
                  <a:srgbClr val="000000"/>
                </a:solidFill>
                <a:latin typeface="Microsoft YaHei" pitchFamily="34" charset="-122"/>
                <a:ea typeface="Microsoft YaHei" pitchFamily="34" charset="-122"/>
              </a:rPr>
              <a:t>如果您在播放此视频时遇到问题，例如如果视频播放窗口中显示“编解码器不可用”消息</a:t>
            </a:r>
            <a:r>
              <a:rPr lang="zh-CN" altLang="en-US" b="1" dirty="0" smtClean="0">
                <a:solidFill>
                  <a:srgbClr val="000000"/>
                </a:solidFill>
                <a:latin typeface="Microsoft YaHei" pitchFamily="34" charset="-122"/>
                <a:ea typeface="Microsoft YaHei" pitchFamily="34" charset="-122"/>
              </a:rPr>
              <a:t>，</a:t>
            </a:r>
            <a:r>
              <a:rPr lang="zh-CN" altLang="en-US" dirty="0" smtClean="0">
                <a:solidFill>
                  <a:srgbClr val="000000"/>
                </a:solidFill>
                <a:latin typeface="Microsoft YaHei" pitchFamily="34" charset="-122"/>
                <a:ea typeface="Microsoft YaHei" pitchFamily="34" charset="-122"/>
              </a:rPr>
              <a:t>则演示文稿可能已在受保护的视图中打开。若要启用视频播放，请在 </a:t>
            </a:r>
            <a:r>
              <a:rPr lang="en-US" altLang="zh-CN" dirty="0" smtClean="0">
                <a:solidFill>
                  <a:srgbClr val="000000"/>
                </a:solidFill>
                <a:latin typeface="Microsoft YaHei" pitchFamily="34" charset="-122"/>
                <a:ea typeface="Microsoft YaHei" pitchFamily="34" charset="-122"/>
              </a:rPr>
              <a:t>PowerPoint </a:t>
            </a:r>
            <a:r>
              <a:rPr lang="zh-CN" altLang="en-US" dirty="0" smtClean="0">
                <a:solidFill>
                  <a:srgbClr val="000000"/>
                </a:solidFill>
                <a:latin typeface="Microsoft YaHei" pitchFamily="34" charset="-122"/>
                <a:ea typeface="Microsoft YaHei" pitchFamily="34" charset="-122"/>
              </a:rPr>
              <a:t>窗口顶部的黄色安全栏中单击“启用编辑”。请注意，即使已打开受保护的视图，视频也应该可以在幻灯片放映视图中正常播放。</a:t>
            </a:r>
            <a:r>
              <a:rPr lang="en-US" altLang="zh-CN" dirty="0" smtClean="0">
                <a:solidFill>
                  <a:srgbClr val="000000"/>
                </a:solidFill>
                <a:latin typeface="Microsoft YaHei" pitchFamily="34" charset="-122"/>
                <a:ea typeface="Microsoft YaHei" pitchFamily="34" charset="-122"/>
              </a:rPr>
              <a:t>]</a:t>
            </a:r>
          </a:p>
          <a:p>
            <a:pPr eaLnBrk="1" hangingPunct="1">
              <a:spcBef>
                <a:spcPct val="0"/>
              </a:spcBef>
            </a:pPr>
            <a:endParaRPr lang="en-US" dirty="0" smtClean="0">
              <a:latin typeface="Microsoft YaHei" pitchFamily="34" charset="-122"/>
              <a:ea typeface="Microsoft YaHei" pitchFamily="34" charset="-122"/>
            </a:endParaRPr>
          </a:p>
          <a:p>
            <a:pPr eaLnBrk="1" hangingPunct="1">
              <a:spcBef>
                <a:spcPct val="0"/>
              </a:spcBef>
            </a:pPr>
            <a:endParaRPr lang="en-US" dirty="0" smtClean="0">
              <a:latin typeface="Microsoft YaHei" pitchFamily="34" charset="-122"/>
              <a:ea typeface="Microsoft YaHei" pitchFamily="34" charset="-122"/>
            </a:endParaRPr>
          </a:p>
        </p:txBody>
      </p:sp>
      <p:sp>
        <p:nvSpPr>
          <p:cNvPr id="686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smtClean="0">
                <a:solidFill>
                  <a:srgbClr val="000000"/>
                </a:solidFill>
                <a:latin typeface="Calibri"/>
              </a:rPr>
              <a:t>1010</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h-TH" dirty="0" smtClean="0"/>
          </a:p>
        </p:txBody>
      </p:sp>
      <p:sp>
        <p:nvSpPr>
          <p:cNvPr id="696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smtClean="0">
                <a:solidFill>
                  <a:srgbClr val="000000"/>
                </a:solidFill>
                <a:latin typeface="Calibri"/>
              </a:rPr>
              <a:t>1111</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h-TH" smtClean="0"/>
          </a:p>
        </p:txBody>
      </p:sp>
      <p:sp>
        <p:nvSpPr>
          <p:cNvPr id="706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smtClean="0">
                <a:solidFill>
                  <a:srgbClr val="000000"/>
                </a:solidFill>
                <a:latin typeface="Calibri"/>
              </a:rPr>
              <a:t>1212</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h-TH" smtClean="0"/>
          </a:p>
        </p:txBody>
      </p:sp>
      <p:sp>
        <p:nvSpPr>
          <p:cNvPr id="716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smtClean="0">
                <a:solidFill>
                  <a:srgbClr val="000000"/>
                </a:solidFill>
                <a:latin typeface="Calibri"/>
              </a:rPr>
              <a:t>1313</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h-TH" smtClean="0"/>
          </a:p>
        </p:txBody>
      </p:sp>
      <p:sp>
        <p:nvSpPr>
          <p:cNvPr id="727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smtClean="0">
                <a:solidFill>
                  <a:srgbClr val="000000"/>
                </a:solidFill>
                <a:latin typeface="Calibri"/>
              </a:rPr>
              <a:t>1414</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h-TH" smtClean="0"/>
          </a:p>
        </p:txBody>
      </p:sp>
      <p:sp>
        <p:nvSpPr>
          <p:cNvPr id="737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smtClean="0">
                <a:solidFill>
                  <a:srgbClr val="000000"/>
                </a:solidFill>
                <a:latin typeface="Calibri"/>
              </a:rPr>
              <a:t>1515</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h-TH" smtClean="0"/>
          </a:p>
        </p:txBody>
      </p:sp>
      <p:sp>
        <p:nvSpPr>
          <p:cNvPr id="747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smtClean="0">
                <a:solidFill>
                  <a:srgbClr val="000000"/>
                </a:solidFill>
                <a:latin typeface="Calibri"/>
              </a:rPr>
              <a:t>1616</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h-TH" smtClean="0"/>
          </a:p>
        </p:txBody>
      </p:sp>
      <p:sp>
        <p:nvSpPr>
          <p:cNvPr id="757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smtClean="0">
                <a:solidFill>
                  <a:srgbClr val="000000"/>
                </a:solidFill>
                <a:latin typeface="Calibri"/>
              </a:rPr>
              <a:t>1717</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h-TH" smtClean="0"/>
          </a:p>
        </p:txBody>
      </p:sp>
      <p:sp>
        <p:nvSpPr>
          <p:cNvPr id="768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smtClean="0">
                <a:solidFill>
                  <a:srgbClr val="000000"/>
                </a:solidFill>
                <a:latin typeface="Calibri"/>
              </a:rPr>
              <a:t>1818</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h-TH" smtClean="0"/>
          </a:p>
        </p:txBody>
      </p:sp>
      <p:sp>
        <p:nvSpPr>
          <p:cNvPr id="778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smtClean="0">
                <a:solidFill>
                  <a:srgbClr val="000000"/>
                </a:solidFill>
                <a:latin typeface="Calibri"/>
              </a:rPr>
              <a:t>1919</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TW" dirty="0" smtClean="0">
                <a:solidFill>
                  <a:srgbClr val="000000"/>
                </a:solidFill>
                <a:latin typeface="Microsoft YaHei" pitchFamily="34" charset="-122"/>
                <a:ea typeface="Microsoft YaHei" pitchFamily="34" charset="-122"/>
              </a:rPr>
              <a:t>[</a:t>
            </a:r>
            <a:r>
              <a:rPr lang="zh-TW" altLang="en-US" b="1" dirty="0" smtClean="0">
                <a:solidFill>
                  <a:srgbClr val="000000"/>
                </a:solidFill>
                <a:latin typeface="Microsoft YaHei" pitchFamily="34" charset="-122"/>
                <a:ea typeface="Microsoft YaHei" pitchFamily="34" charset="-122"/>
              </a:rPr>
              <a:t>讲师</a:t>
            </a:r>
            <a:r>
              <a:rPr lang="zh-CN" altLang="en-US" b="1" dirty="0" smtClean="0">
                <a:solidFill>
                  <a:srgbClr val="000000"/>
                </a:solidFill>
                <a:latin typeface="Microsoft YaHei" pitchFamily="34" charset="-122"/>
                <a:ea typeface="Microsoft YaHei" pitchFamily="34" charset="-122"/>
              </a:rPr>
              <a:t>注意</a:t>
            </a:r>
            <a:r>
              <a:rPr lang="zh-TW" altLang="en-US" dirty="0" smtClean="0">
                <a:solidFill>
                  <a:srgbClr val="000000"/>
                </a:solidFill>
                <a:latin typeface="Microsoft YaHei" pitchFamily="34" charset="-122"/>
                <a:ea typeface="Microsoft YaHei" pitchFamily="34" charset="-122"/>
              </a:rPr>
              <a:t>：</a:t>
            </a:r>
          </a:p>
          <a:p>
            <a:pPr marL="171450" indent="-171450" eaLnBrk="1" hangingPunct="1">
              <a:spcBef>
                <a:spcPct val="0"/>
              </a:spcBef>
              <a:buFont typeface="Arial" pitchFamily="34" charset="0"/>
              <a:buChar char="•"/>
            </a:pPr>
            <a:r>
              <a:rPr lang="zh-TW" altLang="en-US" dirty="0" smtClean="0">
                <a:solidFill>
                  <a:srgbClr val="000000"/>
                </a:solidFill>
                <a:latin typeface="Microsoft YaHei" pitchFamily="34" charset="-122"/>
                <a:ea typeface="Microsoft YaHei" pitchFamily="34" charset="-122"/>
              </a:rPr>
              <a:t>本课程要求具备使用 </a:t>
            </a:r>
            <a:r>
              <a:rPr lang="en-US" dirty="0" smtClean="0">
                <a:solidFill>
                  <a:srgbClr val="000000"/>
                </a:solidFill>
                <a:latin typeface="Microsoft YaHei" pitchFamily="34" charset="-122"/>
                <a:ea typeface="Microsoft YaHei" pitchFamily="34" charset="-122"/>
              </a:rPr>
              <a:t>SharePoint </a:t>
            </a:r>
            <a:r>
              <a:rPr lang="zh-TW" altLang="en-US" dirty="0" smtClean="0">
                <a:solidFill>
                  <a:srgbClr val="000000"/>
                </a:solidFill>
                <a:latin typeface="Microsoft YaHei" pitchFamily="34" charset="-122"/>
                <a:ea typeface="Microsoft YaHei" pitchFamily="34" charset="-122"/>
              </a:rPr>
              <a:t>列表的经验。</a:t>
            </a:r>
          </a:p>
          <a:p>
            <a:pPr marL="171450" indent="-171450" eaLnBrk="1" hangingPunct="1">
              <a:spcBef>
                <a:spcPct val="0"/>
              </a:spcBef>
              <a:buFont typeface="Arial" pitchFamily="34" charset="0"/>
              <a:buChar char="•"/>
            </a:pPr>
            <a:r>
              <a:rPr lang="zh-TW" altLang="en-US" dirty="0" smtClean="0">
                <a:solidFill>
                  <a:srgbClr val="000000"/>
                </a:solidFill>
                <a:latin typeface="Microsoft YaHei" pitchFamily="34" charset="-122"/>
                <a:ea typeface="Microsoft YaHei" pitchFamily="34" charset="-122"/>
              </a:rPr>
              <a:t>必须在 </a:t>
            </a:r>
            <a:r>
              <a:rPr lang="en-US" dirty="0" smtClean="0">
                <a:solidFill>
                  <a:srgbClr val="000000"/>
                </a:solidFill>
                <a:latin typeface="Microsoft YaHei" pitchFamily="34" charset="-122"/>
                <a:ea typeface="Microsoft YaHei" pitchFamily="34" charset="-122"/>
              </a:rPr>
              <a:t>PowerPoint 2010 </a:t>
            </a:r>
            <a:r>
              <a:rPr lang="zh-TW" altLang="en-US" dirty="0" smtClean="0">
                <a:solidFill>
                  <a:srgbClr val="000000"/>
                </a:solidFill>
                <a:latin typeface="Microsoft YaHei" pitchFamily="34" charset="-122"/>
                <a:ea typeface="Microsoft YaHei" pitchFamily="34" charset="-122"/>
              </a:rPr>
              <a:t>中查看此演示文稿。如果您没有 </a:t>
            </a:r>
            <a:r>
              <a:rPr lang="en-US" dirty="0" smtClean="0">
                <a:solidFill>
                  <a:srgbClr val="000000"/>
                </a:solidFill>
                <a:latin typeface="Microsoft YaHei" pitchFamily="34" charset="-122"/>
                <a:ea typeface="Microsoft YaHei" pitchFamily="34" charset="-122"/>
              </a:rPr>
              <a:t>PowerPoint 2010，</a:t>
            </a:r>
            <a:r>
              <a:rPr lang="zh-TW" altLang="en-US" dirty="0" smtClean="0">
                <a:solidFill>
                  <a:srgbClr val="000000"/>
                </a:solidFill>
                <a:latin typeface="Microsoft YaHei" pitchFamily="34" charset="-122"/>
                <a:ea typeface="Microsoft YaHei" pitchFamily="34" charset="-122"/>
              </a:rPr>
              <a:t>则演示文稿中包含的视频将无法播放。如果您没有 </a:t>
            </a:r>
            <a:r>
              <a:rPr lang="en-US" dirty="0" smtClean="0">
                <a:solidFill>
                  <a:srgbClr val="000000"/>
                </a:solidFill>
                <a:latin typeface="Microsoft YaHei" pitchFamily="34" charset="-122"/>
                <a:ea typeface="Microsoft YaHei" pitchFamily="34" charset="-122"/>
              </a:rPr>
              <a:t>PowerPoint 2010，</a:t>
            </a:r>
            <a:r>
              <a:rPr lang="zh-TW" altLang="en-US" dirty="0" smtClean="0">
                <a:solidFill>
                  <a:srgbClr val="000000"/>
                </a:solidFill>
                <a:latin typeface="Microsoft YaHei" pitchFamily="34" charset="-122"/>
                <a:ea typeface="Microsoft YaHei" pitchFamily="34" charset="-122"/>
              </a:rPr>
              <a:t>请下载 </a:t>
            </a:r>
            <a:r>
              <a:rPr lang="en-US" dirty="0" smtClean="0">
                <a:solidFill>
                  <a:srgbClr val="000000"/>
                </a:solidFill>
                <a:latin typeface="Microsoft YaHei" pitchFamily="34" charset="-122"/>
                <a:ea typeface="Microsoft YaHei" pitchFamily="34" charset="-122"/>
              </a:rPr>
              <a:t>PowerPoint Viewer </a:t>
            </a:r>
            <a:r>
              <a:rPr lang="zh-TW" altLang="en-US" dirty="0" smtClean="0">
                <a:solidFill>
                  <a:srgbClr val="000000"/>
                </a:solidFill>
                <a:latin typeface="Microsoft YaHei" pitchFamily="34" charset="-122"/>
                <a:ea typeface="Microsoft YaHei" pitchFamily="34" charset="-122"/>
              </a:rPr>
              <a:t>以查看这些文件：</a:t>
            </a:r>
            <a:endParaRPr lang="en-US" altLang="zh-TW" dirty="0" smtClean="0">
              <a:solidFill>
                <a:srgbClr val="000000"/>
              </a:solidFill>
              <a:latin typeface="Microsoft YaHei" pitchFamily="34" charset="-122"/>
              <a:ea typeface="Microsoft YaHei" pitchFamily="34" charset="-122"/>
            </a:endParaRPr>
          </a:p>
          <a:p>
            <a:pPr marL="171450" indent="-171450" eaLnBrk="1" hangingPunct="1">
              <a:spcBef>
                <a:spcPct val="0"/>
              </a:spcBef>
              <a:buFont typeface="Arial" pitchFamily="34" charset="0"/>
              <a:buChar char="•"/>
            </a:pPr>
            <a:r>
              <a:rPr lang="en-US" dirty="0" smtClean="0">
                <a:latin typeface="Microsoft YaHei" pitchFamily="34" charset="-122"/>
                <a:ea typeface="Microsoft YaHei" pitchFamily="34" charset="-122"/>
              </a:rPr>
              <a:t>http://www.microsoft.com/downloads/zh-cn/details.aspx?familyid=cb9bf144-1076-4615-9951-294eeb832823&amp;displaylang=zh-cn</a:t>
            </a:r>
            <a:r>
              <a:rPr lang="en-US" dirty="0" smtClean="0">
                <a:solidFill>
                  <a:srgbClr val="000000"/>
                </a:solidFill>
                <a:latin typeface="Microsoft YaHei" pitchFamily="34" charset="-122"/>
                <a:ea typeface="Microsoft YaHei" pitchFamily="34" charset="-122"/>
              </a:rPr>
              <a:t>。</a:t>
            </a:r>
          </a:p>
          <a:p>
            <a:pPr marL="171450" indent="-171450" eaLnBrk="1" hangingPunct="1">
              <a:spcBef>
                <a:spcPct val="0"/>
              </a:spcBef>
              <a:buFont typeface="Arial" pitchFamily="34" charset="0"/>
              <a:buChar char="•"/>
            </a:pPr>
            <a:r>
              <a:rPr lang="zh-CN" altLang="en-US" dirty="0" smtClean="0">
                <a:solidFill>
                  <a:srgbClr val="000000"/>
                </a:solidFill>
                <a:latin typeface="Microsoft YaHei" pitchFamily="34" charset="-122"/>
                <a:ea typeface="Microsoft YaHei" pitchFamily="34" charset="-122"/>
              </a:rPr>
              <a:t>如果 </a:t>
            </a:r>
            <a:r>
              <a:rPr lang="en-US" altLang="zh-CN" dirty="0" smtClean="0">
                <a:solidFill>
                  <a:srgbClr val="000000"/>
                </a:solidFill>
                <a:latin typeface="Microsoft YaHei" pitchFamily="34" charset="-122"/>
                <a:ea typeface="Microsoft YaHei" pitchFamily="34" charset="-122"/>
              </a:rPr>
              <a:t>PowerPoint </a:t>
            </a:r>
            <a:r>
              <a:rPr lang="zh-CN" altLang="en-US" dirty="0" smtClean="0">
                <a:solidFill>
                  <a:srgbClr val="000000"/>
                </a:solidFill>
                <a:latin typeface="Microsoft YaHei" pitchFamily="34" charset="-122"/>
                <a:ea typeface="Microsoft YaHei" pitchFamily="34" charset="-122"/>
              </a:rPr>
              <a:t>屏幕的顶部显示黄色安全栏，或者如果视频播放窗口中显示“编解码器不可用”消息，则演示文稿可能已在受保护的视图中打开。若要启用视频播放，请在 </a:t>
            </a:r>
            <a:r>
              <a:rPr lang="en-US" altLang="zh-CN" dirty="0" smtClean="0">
                <a:solidFill>
                  <a:srgbClr val="000000"/>
                </a:solidFill>
                <a:latin typeface="Microsoft YaHei" pitchFamily="34" charset="-122"/>
                <a:ea typeface="Microsoft YaHei" pitchFamily="34" charset="-122"/>
              </a:rPr>
              <a:t>PowerPoint </a:t>
            </a:r>
            <a:r>
              <a:rPr lang="zh-CN" altLang="en-US" dirty="0" smtClean="0">
                <a:solidFill>
                  <a:srgbClr val="000000"/>
                </a:solidFill>
                <a:latin typeface="Microsoft YaHei" pitchFamily="34" charset="-122"/>
                <a:ea typeface="Microsoft YaHei" pitchFamily="34" charset="-122"/>
              </a:rPr>
              <a:t>窗口顶部的黄色安全栏中单击“启用编辑”。</a:t>
            </a:r>
          </a:p>
          <a:p>
            <a:pPr marL="171450" indent="-171450" eaLnBrk="1" hangingPunct="1">
              <a:spcBef>
                <a:spcPct val="0"/>
              </a:spcBef>
              <a:buFont typeface="Arial" pitchFamily="34" charset="0"/>
              <a:buChar char="•"/>
            </a:pPr>
            <a:r>
              <a:rPr lang="zh-CN" altLang="en-US" dirty="0" smtClean="0">
                <a:solidFill>
                  <a:srgbClr val="000000"/>
                </a:solidFill>
                <a:latin typeface="Microsoft YaHei" pitchFamily="34" charset="-122"/>
                <a:ea typeface="Microsoft YaHei" pitchFamily="34" charset="-122"/>
              </a:rPr>
              <a:t>有关自定义此模板的详细帮助，请参见最后一张幻灯片。此外，请在某些幻灯片的备注窗格中查找其他课程文本。</a:t>
            </a:r>
            <a:r>
              <a:rPr lang="en-US" altLang="zh-CN" dirty="0" smtClean="0">
                <a:solidFill>
                  <a:srgbClr val="000000"/>
                </a:solidFill>
                <a:latin typeface="Microsoft YaHei" pitchFamily="34" charset="-122"/>
                <a:ea typeface="Microsoft YaHei" pitchFamily="34" charset="-122"/>
              </a:rPr>
              <a:t>]</a:t>
            </a:r>
          </a:p>
        </p:txBody>
      </p:sp>
      <p:sp>
        <p:nvSpPr>
          <p:cNvPr id="604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smtClean="0">
                <a:solidFill>
                  <a:srgbClr val="000000"/>
                </a:solidFill>
                <a:latin typeface="Calibri"/>
              </a:rPr>
              <a:t>2</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xfrm>
            <a:off x="685800" y="4191000"/>
            <a:ext cx="5486400"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sz="1100" b="1" dirty="0" smtClean="0">
                <a:solidFill>
                  <a:srgbClr val="000000"/>
                </a:solidFill>
                <a:latin typeface="Microsoft YaHei" pitchFamily="34" charset="-122"/>
                <a:ea typeface="Microsoft YaHei" pitchFamily="34" charset="-122"/>
              </a:rPr>
              <a:t>使用此模板</a:t>
            </a:r>
          </a:p>
          <a:p>
            <a:pPr eaLnBrk="1" hangingPunct="1">
              <a:spcBef>
                <a:spcPct val="0"/>
              </a:spcBef>
            </a:pPr>
            <a:r>
              <a:rPr lang="zh-TW" altLang="en-US" sz="900" dirty="0" smtClean="0">
                <a:solidFill>
                  <a:srgbClr val="000000"/>
                </a:solidFill>
                <a:latin typeface="Microsoft YaHei" pitchFamily="34" charset="-122"/>
                <a:ea typeface="Microsoft YaHei" pitchFamily="34" charset="-122"/>
              </a:rPr>
              <a:t>此 </a:t>
            </a:r>
            <a:r>
              <a:rPr lang="en-US" sz="900" dirty="0" smtClean="0">
                <a:solidFill>
                  <a:srgbClr val="000000"/>
                </a:solidFill>
                <a:latin typeface="Microsoft YaHei" pitchFamily="34" charset="-122"/>
                <a:ea typeface="Microsoft YaHei" pitchFamily="34" charset="-122"/>
              </a:rPr>
              <a:t>Microsoft PowerPoint</a:t>
            </a:r>
            <a:r>
              <a:rPr lang="en-US" sz="900" baseline="30000" dirty="0" smtClean="0">
                <a:solidFill>
                  <a:srgbClr val="000000"/>
                </a:solidFill>
                <a:latin typeface="Microsoft YaHei" pitchFamily="34" charset="-122"/>
                <a:ea typeface="Microsoft YaHei" pitchFamily="34" charset="-122"/>
              </a:rPr>
              <a:t>®</a:t>
            </a:r>
            <a:r>
              <a:rPr lang="en-US" sz="900" dirty="0" smtClean="0">
                <a:solidFill>
                  <a:srgbClr val="000000"/>
                </a:solidFill>
                <a:latin typeface="Microsoft YaHei" pitchFamily="34" charset="-122"/>
                <a:ea typeface="Microsoft YaHei" pitchFamily="34" charset="-122"/>
              </a:rPr>
              <a:t> </a:t>
            </a:r>
            <a:r>
              <a:rPr lang="zh-TW" altLang="en-US" sz="900" dirty="0" smtClean="0">
                <a:solidFill>
                  <a:srgbClr val="000000"/>
                </a:solidFill>
                <a:latin typeface="Microsoft YaHei" pitchFamily="34" charset="-122"/>
                <a:ea typeface="Microsoft YaHei" pitchFamily="34" charset="-122"/>
              </a:rPr>
              <a:t>模板包含有关将电子表格制作成 </a:t>
            </a:r>
            <a:r>
              <a:rPr lang="en-US" sz="900" dirty="0" smtClean="0">
                <a:solidFill>
                  <a:srgbClr val="000000"/>
                </a:solidFill>
                <a:latin typeface="Microsoft YaHei" pitchFamily="34" charset="-122"/>
                <a:ea typeface="Microsoft YaHei" pitchFamily="34" charset="-122"/>
              </a:rPr>
              <a:t>Microsoft SharePoint</a:t>
            </a:r>
            <a:r>
              <a:rPr lang="en-US" sz="900" baseline="30000" dirty="0" smtClean="0">
                <a:solidFill>
                  <a:srgbClr val="000000"/>
                </a:solidFill>
                <a:latin typeface="Microsoft YaHei" pitchFamily="34" charset="-122"/>
                <a:ea typeface="Microsoft YaHei" pitchFamily="34" charset="-122"/>
              </a:rPr>
              <a:t>®</a:t>
            </a:r>
            <a:r>
              <a:rPr lang="en-US" sz="900" dirty="0" smtClean="0">
                <a:solidFill>
                  <a:srgbClr val="000000"/>
                </a:solidFill>
                <a:latin typeface="Microsoft YaHei" pitchFamily="34" charset="-122"/>
                <a:ea typeface="Microsoft YaHei" pitchFamily="34" charset="-122"/>
              </a:rPr>
              <a:t> 2010 </a:t>
            </a:r>
            <a:r>
              <a:rPr lang="zh-TW" altLang="en-US" sz="900" dirty="0" smtClean="0">
                <a:solidFill>
                  <a:srgbClr val="000000"/>
                </a:solidFill>
                <a:latin typeface="Microsoft YaHei" pitchFamily="34" charset="-122"/>
                <a:ea typeface="Microsoft YaHei" pitchFamily="34" charset="-122"/>
              </a:rPr>
              <a:t>中的列表的培训内容。其内容改编自名为“</a:t>
            </a:r>
            <a:r>
              <a:rPr lang="en-US" sz="900" dirty="0" smtClean="0">
                <a:solidFill>
                  <a:srgbClr val="000000"/>
                </a:solidFill>
                <a:latin typeface="Microsoft YaHei" pitchFamily="34" charset="-122"/>
                <a:ea typeface="Microsoft YaHei" pitchFamily="34" charset="-122"/>
              </a:rPr>
              <a:t>SharePoint </a:t>
            </a:r>
            <a:r>
              <a:rPr lang="zh-TW" altLang="en-US" sz="900" dirty="0" smtClean="0">
                <a:solidFill>
                  <a:srgbClr val="000000"/>
                </a:solidFill>
                <a:latin typeface="Microsoft YaHei" pitchFamily="34" charset="-122"/>
                <a:ea typeface="Microsoft YaHei" pitchFamily="34" charset="-122"/>
              </a:rPr>
              <a:t>列表 </a:t>
            </a:r>
            <a:r>
              <a:rPr lang="en-US" sz="900" dirty="0" smtClean="0">
                <a:solidFill>
                  <a:srgbClr val="000000"/>
                </a:solidFill>
                <a:latin typeface="Microsoft YaHei" pitchFamily="34" charset="-122"/>
                <a:ea typeface="Microsoft YaHei" pitchFamily="34" charset="-122"/>
              </a:rPr>
              <a:t>III：</a:t>
            </a:r>
            <a:r>
              <a:rPr lang="zh-TW" altLang="en-US" sz="900" dirty="0" smtClean="0">
                <a:solidFill>
                  <a:srgbClr val="000000"/>
                </a:solidFill>
                <a:latin typeface="Microsoft YaHei" pitchFamily="34" charset="-122"/>
                <a:ea typeface="Microsoft YaHei" pitchFamily="34" charset="-122"/>
              </a:rPr>
              <a:t>基于电子表格创建列表”的 </a:t>
            </a:r>
            <a:r>
              <a:rPr lang="en-US" sz="900" dirty="0" smtClean="0">
                <a:solidFill>
                  <a:srgbClr val="000000"/>
                </a:solidFill>
                <a:latin typeface="Microsoft YaHei" pitchFamily="34" charset="-122"/>
                <a:ea typeface="Microsoft YaHei" pitchFamily="34" charset="-122"/>
              </a:rPr>
              <a:t>Office.com </a:t>
            </a:r>
            <a:r>
              <a:rPr lang="zh-TW" altLang="en-US" sz="900" dirty="0" smtClean="0">
                <a:solidFill>
                  <a:srgbClr val="000000"/>
                </a:solidFill>
                <a:latin typeface="Microsoft YaHei" pitchFamily="34" charset="-122"/>
                <a:ea typeface="Microsoft YaHei" pitchFamily="34" charset="-122"/>
              </a:rPr>
              <a:t>培训课程。</a:t>
            </a:r>
            <a:endParaRPr lang="zh-TW" altLang="en-US" sz="900" b="1" dirty="0" smtClean="0">
              <a:solidFill>
                <a:srgbClr val="000000"/>
              </a:solidFill>
              <a:latin typeface="Microsoft YaHei" pitchFamily="34" charset="-122"/>
              <a:ea typeface="Microsoft YaHei" pitchFamily="34" charset="-122"/>
            </a:endParaRPr>
          </a:p>
          <a:p>
            <a:pPr eaLnBrk="1" hangingPunct="1">
              <a:spcBef>
                <a:spcPct val="0"/>
              </a:spcBef>
            </a:pPr>
            <a:r>
              <a:rPr lang="en-US" sz="900" b="1" dirty="0" smtClean="0">
                <a:solidFill>
                  <a:srgbClr val="000000"/>
                </a:solidFill>
                <a:latin typeface="Microsoft YaHei" pitchFamily="34" charset="-122"/>
                <a:ea typeface="Microsoft YaHei" pitchFamily="34" charset="-122"/>
              </a:rPr>
              <a:t>PowerPoint </a:t>
            </a:r>
            <a:r>
              <a:rPr lang="zh-TW" altLang="en-US" sz="900" b="1" dirty="0" smtClean="0">
                <a:solidFill>
                  <a:srgbClr val="000000"/>
                </a:solidFill>
                <a:latin typeface="Microsoft YaHei" pitchFamily="34" charset="-122"/>
                <a:ea typeface="Microsoft YaHei" pitchFamily="34" charset="-122"/>
              </a:rPr>
              <a:t>版本：</a:t>
            </a:r>
            <a:r>
              <a:rPr lang="zh-TW" altLang="en-US" sz="900" dirty="0" smtClean="0">
                <a:solidFill>
                  <a:srgbClr val="000000"/>
                </a:solidFill>
                <a:latin typeface="Microsoft YaHei" pitchFamily="34" charset="-122"/>
                <a:ea typeface="Microsoft YaHei" pitchFamily="34" charset="-122"/>
              </a:rPr>
              <a:t>必须在 </a:t>
            </a:r>
            <a:r>
              <a:rPr lang="en-US" sz="900" dirty="0" smtClean="0">
                <a:solidFill>
                  <a:srgbClr val="000000"/>
                </a:solidFill>
                <a:latin typeface="Microsoft YaHei" pitchFamily="34" charset="-122"/>
                <a:ea typeface="Microsoft YaHei" pitchFamily="34" charset="-122"/>
              </a:rPr>
              <a:t>PowerPoint 2010 </a:t>
            </a:r>
            <a:r>
              <a:rPr lang="zh-TW" altLang="en-US" sz="900" dirty="0" smtClean="0">
                <a:solidFill>
                  <a:srgbClr val="000000"/>
                </a:solidFill>
                <a:latin typeface="Microsoft YaHei" pitchFamily="34" charset="-122"/>
                <a:ea typeface="Microsoft YaHei" pitchFamily="34" charset="-122"/>
              </a:rPr>
              <a:t>中查看此模板。如果您没有 </a:t>
            </a:r>
            <a:r>
              <a:rPr lang="en-US" sz="900" dirty="0" smtClean="0">
                <a:solidFill>
                  <a:srgbClr val="000000"/>
                </a:solidFill>
                <a:latin typeface="Microsoft YaHei" pitchFamily="34" charset="-122"/>
                <a:ea typeface="Microsoft YaHei" pitchFamily="34" charset="-122"/>
              </a:rPr>
              <a:t>PowerPoint 2010，</a:t>
            </a:r>
            <a:r>
              <a:rPr lang="zh-TW" altLang="en-US" sz="900" dirty="0" smtClean="0">
                <a:solidFill>
                  <a:srgbClr val="000000"/>
                </a:solidFill>
                <a:latin typeface="Microsoft YaHei" pitchFamily="34" charset="-122"/>
                <a:ea typeface="Microsoft YaHei" pitchFamily="34" charset="-122"/>
              </a:rPr>
              <a:t>则演示文稿中包含的视频将无法播放。如果您没有 </a:t>
            </a:r>
            <a:r>
              <a:rPr lang="en-US" sz="900" dirty="0" smtClean="0">
                <a:solidFill>
                  <a:srgbClr val="000000"/>
                </a:solidFill>
                <a:latin typeface="Microsoft YaHei" pitchFamily="34" charset="-122"/>
                <a:ea typeface="Microsoft YaHei" pitchFamily="34" charset="-122"/>
              </a:rPr>
              <a:t>PowerPoint 2010，</a:t>
            </a:r>
            <a:r>
              <a:rPr lang="zh-TW" altLang="en-US" sz="900" dirty="0" smtClean="0">
                <a:solidFill>
                  <a:srgbClr val="000000"/>
                </a:solidFill>
                <a:latin typeface="Microsoft YaHei" pitchFamily="34" charset="-122"/>
                <a:ea typeface="Microsoft YaHei" pitchFamily="34" charset="-122"/>
              </a:rPr>
              <a:t>请下载 </a:t>
            </a:r>
            <a:r>
              <a:rPr lang="en-US" sz="900" dirty="0" smtClean="0">
                <a:solidFill>
                  <a:srgbClr val="000000"/>
                </a:solidFill>
                <a:latin typeface="Microsoft YaHei" pitchFamily="34" charset="-122"/>
                <a:ea typeface="Microsoft YaHei" pitchFamily="34" charset="-122"/>
              </a:rPr>
              <a:t>PowerPoint Viewer </a:t>
            </a:r>
            <a:r>
              <a:rPr lang="zh-TW" altLang="en-US" sz="900" dirty="0" smtClean="0">
                <a:solidFill>
                  <a:srgbClr val="000000"/>
                </a:solidFill>
                <a:latin typeface="Microsoft YaHei" pitchFamily="34" charset="-122"/>
                <a:ea typeface="Microsoft YaHei" pitchFamily="34" charset="-122"/>
              </a:rPr>
              <a:t>以查看这些文件：</a:t>
            </a:r>
            <a:r>
              <a:rPr lang="en-US" sz="900" dirty="0" smtClean="0">
                <a:solidFill>
                  <a:srgbClr val="000000"/>
                </a:solidFill>
                <a:latin typeface="Microsoft YaHei" pitchFamily="34" charset="-122"/>
                <a:ea typeface="Microsoft YaHei" pitchFamily="34" charset="-122"/>
              </a:rPr>
              <a:t>http://www.microsoft.com/downloads/zh-cn/details.aspx?familyid=cb9bf144-1076-4615-9951-294eeb832823&amp;displaylang=zh-cn。</a:t>
            </a:r>
            <a:br>
              <a:rPr lang="en-US" sz="900" dirty="0" smtClean="0">
                <a:solidFill>
                  <a:srgbClr val="000000"/>
                </a:solidFill>
                <a:latin typeface="Microsoft YaHei" pitchFamily="34" charset="-122"/>
                <a:ea typeface="Microsoft YaHei" pitchFamily="34" charset="-122"/>
              </a:rPr>
            </a:br>
            <a:r>
              <a:rPr lang="zh-TW" altLang="en-US" sz="900" b="1" dirty="0" smtClean="0">
                <a:solidFill>
                  <a:srgbClr val="000000"/>
                </a:solidFill>
                <a:latin typeface="Microsoft YaHei" pitchFamily="34" charset="-122"/>
                <a:ea typeface="Microsoft YaHei" pitchFamily="34" charset="-122"/>
              </a:rPr>
              <a:t>视频播放：</a:t>
            </a:r>
            <a:r>
              <a:rPr lang="zh-TW" altLang="en-US" sz="900" dirty="0" smtClean="0">
                <a:solidFill>
                  <a:srgbClr val="000000"/>
                </a:solidFill>
                <a:latin typeface="Microsoft YaHei" pitchFamily="34" charset="-122"/>
                <a:ea typeface="Microsoft YaHei" pitchFamily="34" charset="-122"/>
              </a:rPr>
              <a:t>如果 </a:t>
            </a:r>
            <a:r>
              <a:rPr lang="en-US" sz="900" dirty="0" smtClean="0">
                <a:solidFill>
                  <a:srgbClr val="000000"/>
                </a:solidFill>
                <a:latin typeface="Microsoft YaHei" pitchFamily="34" charset="-122"/>
                <a:ea typeface="Microsoft YaHei" pitchFamily="34" charset="-122"/>
              </a:rPr>
              <a:t>PowerPoint </a:t>
            </a:r>
            <a:r>
              <a:rPr lang="zh-TW" altLang="en-US" sz="900" dirty="0" smtClean="0">
                <a:solidFill>
                  <a:srgbClr val="000000"/>
                </a:solidFill>
                <a:latin typeface="Microsoft YaHei" pitchFamily="34" charset="-122"/>
                <a:ea typeface="Microsoft YaHei" pitchFamily="34" charset="-122"/>
              </a:rPr>
              <a:t>屏幕的顶部显示黄色安全栏，或者如果视频播放窗口中显示“编解码器不可用”消息，则演示文稿可能已在受保护的视图中打开。若要启用视频播放，请在 </a:t>
            </a:r>
            <a:r>
              <a:rPr lang="en-US" sz="900" dirty="0" smtClean="0">
                <a:solidFill>
                  <a:srgbClr val="000000"/>
                </a:solidFill>
                <a:latin typeface="Microsoft YaHei" pitchFamily="34" charset="-122"/>
                <a:ea typeface="Microsoft YaHei" pitchFamily="34" charset="-122"/>
              </a:rPr>
              <a:t>PowerPoint </a:t>
            </a:r>
            <a:r>
              <a:rPr lang="zh-TW" altLang="en-US" sz="900" dirty="0" smtClean="0">
                <a:solidFill>
                  <a:srgbClr val="000000"/>
                </a:solidFill>
                <a:latin typeface="Microsoft YaHei" pitchFamily="34" charset="-122"/>
                <a:ea typeface="Microsoft YaHei" pitchFamily="34" charset="-122"/>
              </a:rPr>
              <a:t>窗口顶部的黄色安全栏中单击“启用编辑”。</a:t>
            </a:r>
          </a:p>
          <a:p>
            <a:pPr eaLnBrk="1" hangingPunct="1">
              <a:spcBef>
                <a:spcPct val="0"/>
              </a:spcBef>
            </a:pPr>
            <a:r>
              <a:rPr lang="zh-CN" altLang="en-US" sz="900" b="1" dirty="0" smtClean="0">
                <a:solidFill>
                  <a:srgbClr val="000000"/>
                </a:solidFill>
                <a:latin typeface="Microsoft YaHei" pitchFamily="34" charset="-122"/>
                <a:ea typeface="Microsoft YaHei" pitchFamily="34" charset="-122"/>
              </a:rPr>
              <a:t>幻灯片版式：</a:t>
            </a:r>
            <a:r>
              <a:rPr lang="zh-CN" altLang="en-US" sz="900" dirty="0" smtClean="0">
                <a:solidFill>
                  <a:srgbClr val="000000"/>
                </a:solidFill>
                <a:latin typeface="Microsoft YaHei" pitchFamily="34" charset="-122"/>
                <a:ea typeface="Microsoft YaHei" pitchFamily="34" charset="-122"/>
              </a:rPr>
              <a:t>每张幻灯片都具有自定义版式。若要将自定义版式应用于新幻灯片，请右键单击幻灯片缩略图，指向“版式”，然后单击“版式”库中的版式。若要更改版式，请打开母版视图并更改该视图中的特定母版版式。您可以通过指向版式缩略图找到版式标题。</a:t>
            </a:r>
          </a:p>
          <a:p>
            <a:pPr eaLnBrk="1" hangingPunct="1">
              <a:spcBef>
                <a:spcPct val="0"/>
              </a:spcBef>
            </a:pPr>
            <a:r>
              <a:rPr lang="zh-CN" altLang="en-US" sz="900" b="1" dirty="0" smtClean="0">
                <a:solidFill>
                  <a:srgbClr val="000000"/>
                </a:solidFill>
                <a:latin typeface="Microsoft YaHei" pitchFamily="34" charset="-122"/>
                <a:ea typeface="Microsoft YaHei" pitchFamily="34" charset="-122"/>
              </a:rPr>
              <a:t>动画：</a:t>
            </a:r>
            <a:r>
              <a:rPr lang="zh-CN" altLang="en-US" sz="900" dirty="0" smtClean="0">
                <a:solidFill>
                  <a:srgbClr val="000000"/>
                </a:solidFill>
                <a:latin typeface="Microsoft YaHei" pitchFamily="34" charset="-122"/>
                <a:ea typeface="Microsoft YaHei" pitchFamily="34" charset="-122"/>
              </a:rPr>
              <a:t>自定义动画效果将应用于整个演示文稿。这些效果包括“浮入”（“向上”或“向下”选项）、“淡出”和“缩放”。若要更改动画效果，请单击“动画”选项卡，然后使用“添加动画”库和“计时”选项。 “效果选项”为您提供效果选择；单击“动画”选项卡上的“动画窗格”可使用多个动画。 </a:t>
            </a:r>
          </a:p>
          <a:p>
            <a:pPr eaLnBrk="1" hangingPunct="1">
              <a:spcBef>
                <a:spcPct val="0"/>
              </a:spcBef>
            </a:pPr>
            <a:r>
              <a:rPr lang="zh-CN" altLang="en-US" sz="900" dirty="0" smtClean="0">
                <a:solidFill>
                  <a:srgbClr val="000000"/>
                </a:solidFill>
                <a:latin typeface="Microsoft YaHei" pitchFamily="34" charset="-122"/>
                <a:ea typeface="Microsoft YaHei" pitchFamily="34" charset="-122"/>
              </a:rPr>
              <a:t>“切换”：一种“门”切换用于强调幻灯片的放映部分。它应用于“课程内容”幻灯片、“课程”幻灯片和第一张测试幻灯片。 </a:t>
            </a:r>
          </a:p>
          <a:p>
            <a:pPr eaLnBrk="1" hangingPunct="1">
              <a:spcBef>
                <a:spcPct val="0"/>
              </a:spcBef>
            </a:pPr>
            <a:r>
              <a:rPr lang="zh-CN" altLang="en-US" sz="900" b="1" dirty="0" smtClean="0">
                <a:solidFill>
                  <a:srgbClr val="000000"/>
                </a:solidFill>
                <a:latin typeface="Microsoft YaHei" pitchFamily="34" charset="-122"/>
                <a:ea typeface="Microsoft YaHei" pitchFamily="34" charset="-122"/>
              </a:rPr>
              <a:t>在线课程超链接：</a:t>
            </a:r>
            <a:r>
              <a:rPr lang="zh-CN" altLang="en-US" sz="900" dirty="0" smtClean="0">
                <a:solidFill>
                  <a:srgbClr val="000000"/>
                </a:solidFill>
                <a:latin typeface="Microsoft YaHei" pitchFamily="34" charset="-122"/>
                <a:ea typeface="Microsoft YaHei" pitchFamily="34" charset="-122"/>
              </a:rPr>
              <a:t>该模板包含本培训课程的在线版本链接，该链接指向为本课程发布的课程摘要卡。 </a:t>
            </a:r>
          </a:p>
          <a:p>
            <a:pPr eaLnBrk="1" hangingPunct="1">
              <a:spcBef>
                <a:spcPct val="0"/>
              </a:spcBef>
            </a:pPr>
            <a:r>
              <a:rPr lang="zh-CN" altLang="en-US" sz="900" b="1" dirty="0" smtClean="0">
                <a:solidFill>
                  <a:srgbClr val="000000"/>
                </a:solidFill>
                <a:latin typeface="Microsoft YaHei" pitchFamily="34" charset="-122"/>
                <a:ea typeface="Microsoft YaHei" pitchFamily="34" charset="-122"/>
              </a:rPr>
              <a:t>页眉和页脚：</a:t>
            </a:r>
            <a:r>
              <a:rPr lang="zh-CN" altLang="en-US" sz="900" dirty="0" smtClean="0">
                <a:solidFill>
                  <a:srgbClr val="000000"/>
                </a:solidFill>
                <a:latin typeface="Microsoft YaHei" pitchFamily="34" charset="-122"/>
                <a:ea typeface="Microsoft YaHei" pitchFamily="34" charset="-122"/>
              </a:rPr>
              <a:t>该模板包含显示课程标题的页脚。若要添加页脚（例如日期或幻灯片编号），请单击“插入”选项卡，然后单击“页眉和页脚”。</a:t>
            </a:r>
            <a:r>
              <a:rPr lang="zh-CN" altLang="en-US" sz="1100" b="1" dirty="0" smtClean="0">
                <a:latin typeface="Microsoft YaHei" pitchFamily="34" charset="-122"/>
                <a:ea typeface="Microsoft YaHei" pitchFamily="34" charset="-122"/>
              </a:rPr>
              <a:t> </a:t>
            </a:r>
            <a:endParaRPr lang="en-US" sz="1100" b="1" dirty="0" smtClean="0">
              <a:latin typeface="Microsoft YaHei" pitchFamily="34" charset="-122"/>
              <a:ea typeface="Microsoft YaHei" pitchFamily="34" charset="-122"/>
            </a:endParaRPr>
          </a:p>
          <a:p>
            <a:pPr eaLnBrk="1" hangingPunct="1">
              <a:spcBef>
                <a:spcPct val="0"/>
              </a:spcBef>
            </a:pPr>
            <a:endParaRPr lang="en-US" sz="900" dirty="0" smtClean="0">
              <a:latin typeface="Microsoft YaHei" pitchFamily="34" charset="-122"/>
              <a:ea typeface="Microsoft YaHei" pitchFamily="34" charset="-122"/>
            </a:endParaRPr>
          </a:p>
        </p:txBody>
      </p:sp>
      <p:sp>
        <p:nvSpPr>
          <p:cNvPr id="788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smtClean="0">
                <a:solidFill>
                  <a:srgbClr val="000000"/>
                </a:solidFill>
                <a:latin typeface="Calibri"/>
              </a:rPr>
              <a:t>2020</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h-TH" dirty="0" smtClean="0">
              <a:latin typeface="Microsoft YaHei" pitchFamily="34" charset="-122"/>
              <a:ea typeface="Microsoft YaHei" pitchFamily="34" charset="-122"/>
            </a:endParaRPr>
          </a:p>
        </p:txBody>
      </p:sp>
      <p:sp>
        <p:nvSpPr>
          <p:cNvPr id="614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smtClean="0">
                <a:solidFill>
                  <a:srgbClr val="000000"/>
                </a:solidFill>
                <a:latin typeface="Calibri"/>
              </a:rPr>
              <a:t>3</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h-TH" smtClean="0"/>
          </a:p>
        </p:txBody>
      </p:sp>
      <p:sp>
        <p:nvSpPr>
          <p:cNvPr id="624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smtClean="0">
                <a:solidFill>
                  <a:srgbClr val="000000"/>
                </a:solidFill>
                <a:latin typeface="Calibri"/>
              </a:rPr>
              <a:t>4</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h-TH" smtClean="0"/>
          </a:p>
        </p:txBody>
      </p:sp>
      <p:sp>
        <p:nvSpPr>
          <p:cNvPr id="634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smtClean="0">
                <a:solidFill>
                  <a:srgbClr val="000000"/>
                </a:solidFill>
                <a:latin typeface="Calibri"/>
              </a:rPr>
              <a:t>5</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dirty="0" smtClean="0">
                <a:solidFill>
                  <a:srgbClr val="000000"/>
                </a:solidFill>
                <a:latin typeface="Microsoft YaHei" pitchFamily="34" charset="-122"/>
                <a:ea typeface="Microsoft YaHei" pitchFamily="34" charset="-122"/>
              </a:rPr>
              <a:t>[</a:t>
            </a:r>
            <a:r>
              <a:rPr lang="zh-CN" altLang="en-US" b="1" dirty="0" smtClean="0">
                <a:solidFill>
                  <a:srgbClr val="000000"/>
                </a:solidFill>
                <a:latin typeface="Microsoft YaHei" pitchFamily="34" charset="-122"/>
                <a:ea typeface="Microsoft YaHei" pitchFamily="34" charset="-122"/>
              </a:rPr>
              <a:t>讲师注意：</a:t>
            </a:r>
            <a:r>
              <a:rPr lang="zh-CN" altLang="en-US" dirty="0" smtClean="0">
                <a:solidFill>
                  <a:srgbClr val="000000"/>
                </a:solidFill>
                <a:latin typeface="Microsoft YaHei" pitchFamily="34" charset="-122"/>
                <a:ea typeface="Microsoft YaHei" pitchFamily="34" charset="-122"/>
              </a:rPr>
              <a:t>如果您在播放此视频时遇到问题，例如如果视频播放窗口中显示“编解码器不可用”消息</a:t>
            </a:r>
            <a:r>
              <a:rPr lang="zh-CN" altLang="en-US" b="1" dirty="0" smtClean="0">
                <a:solidFill>
                  <a:srgbClr val="000000"/>
                </a:solidFill>
                <a:latin typeface="Microsoft YaHei" pitchFamily="34" charset="-122"/>
                <a:ea typeface="Microsoft YaHei" pitchFamily="34" charset="-122"/>
              </a:rPr>
              <a:t>，</a:t>
            </a:r>
            <a:r>
              <a:rPr lang="zh-CN" altLang="en-US" dirty="0" smtClean="0">
                <a:solidFill>
                  <a:srgbClr val="000000"/>
                </a:solidFill>
                <a:latin typeface="Microsoft YaHei" pitchFamily="34" charset="-122"/>
                <a:ea typeface="Microsoft YaHei" pitchFamily="34" charset="-122"/>
              </a:rPr>
              <a:t>则演示文稿可能已在受保护的视图中打开。若要启用视频播放，请在 </a:t>
            </a:r>
            <a:r>
              <a:rPr lang="en-US" altLang="zh-CN" dirty="0" smtClean="0">
                <a:solidFill>
                  <a:srgbClr val="000000"/>
                </a:solidFill>
                <a:latin typeface="Microsoft YaHei" pitchFamily="34" charset="-122"/>
                <a:ea typeface="Microsoft YaHei" pitchFamily="34" charset="-122"/>
              </a:rPr>
              <a:t>PowerPoint </a:t>
            </a:r>
            <a:r>
              <a:rPr lang="zh-CN" altLang="en-US" dirty="0" smtClean="0">
                <a:solidFill>
                  <a:srgbClr val="000000"/>
                </a:solidFill>
                <a:latin typeface="Microsoft YaHei" pitchFamily="34" charset="-122"/>
                <a:ea typeface="Microsoft YaHei" pitchFamily="34" charset="-122"/>
              </a:rPr>
              <a:t>窗口顶部的黄色安全栏中单击“启用编辑”。请注意，即使已打开受保护的视图，视频也应该可以在幻灯片放映视图中正常播放。</a:t>
            </a:r>
            <a:r>
              <a:rPr lang="en-US" altLang="zh-CN" dirty="0" smtClean="0">
                <a:solidFill>
                  <a:srgbClr val="000000"/>
                </a:solidFill>
                <a:latin typeface="Microsoft YaHei" pitchFamily="34" charset="-122"/>
                <a:ea typeface="Microsoft YaHei" pitchFamily="34" charset="-122"/>
              </a:rPr>
              <a:t>]</a:t>
            </a:r>
          </a:p>
          <a:p>
            <a:pPr eaLnBrk="1" hangingPunct="1">
              <a:spcBef>
                <a:spcPct val="0"/>
              </a:spcBef>
            </a:pPr>
            <a:endParaRPr lang="en-US" dirty="0" smtClean="0">
              <a:latin typeface="Microsoft YaHei" pitchFamily="34" charset="-122"/>
              <a:ea typeface="Microsoft YaHei" pitchFamily="34" charset="-122"/>
            </a:endParaRPr>
          </a:p>
          <a:p>
            <a:pPr eaLnBrk="1" hangingPunct="1">
              <a:spcBef>
                <a:spcPct val="0"/>
              </a:spcBef>
            </a:pPr>
            <a:endParaRPr lang="en-US" dirty="0" smtClean="0">
              <a:latin typeface="Microsoft YaHei" pitchFamily="34" charset="-122"/>
              <a:ea typeface="Microsoft YaHei" pitchFamily="34" charset="-122"/>
            </a:endParaRPr>
          </a:p>
        </p:txBody>
      </p:sp>
      <p:sp>
        <p:nvSpPr>
          <p:cNvPr id="645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smtClean="0">
                <a:solidFill>
                  <a:srgbClr val="000000"/>
                </a:solidFill>
                <a:latin typeface="Calibri"/>
              </a:rPr>
              <a:t>6</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dirty="0" smtClean="0">
                <a:solidFill>
                  <a:srgbClr val="000000"/>
                </a:solidFill>
                <a:latin typeface="Microsoft YaHei" pitchFamily="34" charset="-122"/>
                <a:ea typeface="Microsoft YaHei" pitchFamily="34" charset="-122"/>
              </a:rPr>
              <a:t>[</a:t>
            </a:r>
            <a:r>
              <a:rPr lang="zh-CN" altLang="en-US" b="1" dirty="0" smtClean="0">
                <a:solidFill>
                  <a:srgbClr val="000000"/>
                </a:solidFill>
                <a:latin typeface="Microsoft YaHei" pitchFamily="34" charset="-122"/>
                <a:ea typeface="Microsoft YaHei" pitchFamily="34" charset="-122"/>
              </a:rPr>
              <a:t>讲师注意：</a:t>
            </a:r>
            <a:r>
              <a:rPr lang="zh-CN" altLang="en-US" dirty="0" smtClean="0">
                <a:solidFill>
                  <a:srgbClr val="000000"/>
                </a:solidFill>
                <a:latin typeface="Microsoft YaHei" pitchFamily="34" charset="-122"/>
                <a:ea typeface="Microsoft YaHei" pitchFamily="34" charset="-122"/>
              </a:rPr>
              <a:t>如果您在播放此视频时遇到问题，例如如果视频播放窗口中显示“编解码器不可用”消息</a:t>
            </a:r>
            <a:r>
              <a:rPr lang="zh-CN" altLang="en-US" b="1" dirty="0" smtClean="0">
                <a:solidFill>
                  <a:srgbClr val="000000"/>
                </a:solidFill>
                <a:latin typeface="Microsoft YaHei" pitchFamily="34" charset="-122"/>
                <a:ea typeface="Microsoft YaHei" pitchFamily="34" charset="-122"/>
              </a:rPr>
              <a:t>，</a:t>
            </a:r>
            <a:r>
              <a:rPr lang="zh-CN" altLang="en-US" dirty="0" smtClean="0">
                <a:solidFill>
                  <a:srgbClr val="000000"/>
                </a:solidFill>
                <a:latin typeface="Microsoft YaHei" pitchFamily="34" charset="-122"/>
                <a:ea typeface="Microsoft YaHei" pitchFamily="34" charset="-122"/>
              </a:rPr>
              <a:t>则演示文稿可能已在受保护的视图中打开。若要启用视频播放，请在 </a:t>
            </a:r>
            <a:r>
              <a:rPr lang="en-US" altLang="zh-CN" dirty="0" smtClean="0">
                <a:solidFill>
                  <a:srgbClr val="000000"/>
                </a:solidFill>
                <a:latin typeface="Microsoft YaHei" pitchFamily="34" charset="-122"/>
                <a:ea typeface="Microsoft YaHei" pitchFamily="34" charset="-122"/>
              </a:rPr>
              <a:t>PowerPoint </a:t>
            </a:r>
            <a:r>
              <a:rPr lang="zh-CN" altLang="en-US" dirty="0" smtClean="0">
                <a:solidFill>
                  <a:srgbClr val="000000"/>
                </a:solidFill>
                <a:latin typeface="Microsoft YaHei" pitchFamily="34" charset="-122"/>
                <a:ea typeface="Microsoft YaHei" pitchFamily="34" charset="-122"/>
              </a:rPr>
              <a:t>窗口顶部的黄色安全栏中单击“启用编辑”。请注意，即使已打开受保护的视图，视频也应该可以在幻灯片放映视图中正常播放。</a:t>
            </a:r>
            <a:r>
              <a:rPr lang="en-US" altLang="zh-CN" dirty="0" smtClean="0">
                <a:solidFill>
                  <a:srgbClr val="000000"/>
                </a:solidFill>
                <a:latin typeface="Microsoft YaHei" pitchFamily="34" charset="-122"/>
                <a:ea typeface="Microsoft YaHei" pitchFamily="34" charset="-122"/>
              </a:rPr>
              <a:t>]</a:t>
            </a:r>
          </a:p>
          <a:p>
            <a:pPr eaLnBrk="1" hangingPunct="1">
              <a:spcBef>
                <a:spcPct val="0"/>
              </a:spcBef>
            </a:pPr>
            <a:endParaRPr lang="en-US" dirty="0" smtClean="0">
              <a:latin typeface="Microsoft YaHei" pitchFamily="34" charset="-122"/>
              <a:ea typeface="Microsoft YaHei" pitchFamily="34" charset="-122"/>
            </a:endParaRPr>
          </a:p>
          <a:p>
            <a:pPr eaLnBrk="1" hangingPunct="1">
              <a:spcBef>
                <a:spcPct val="0"/>
              </a:spcBef>
            </a:pPr>
            <a:endParaRPr lang="en-US" dirty="0" smtClean="0">
              <a:latin typeface="Microsoft YaHei" pitchFamily="34" charset="-122"/>
              <a:ea typeface="Microsoft YaHei" pitchFamily="34" charset="-122"/>
            </a:endParaRPr>
          </a:p>
        </p:txBody>
      </p:sp>
      <p:sp>
        <p:nvSpPr>
          <p:cNvPr id="655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smtClean="0">
                <a:solidFill>
                  <a:srgbClr val="000000"/>
                </a:solidFill>
                <a:latin typeface="Calibri"/>
              </a:rPr>
              <a:t>7</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dirty="0" smtClean="0">
                <a:solidFill>
                  <a:srgbClr val="000000"/>
                </a:solidFill>
                <a:latin typeface="Microsoft YaHei" pitchFamily="34" charset="-122"/>
                <a:ea typeface="Microsoft YaHei" pitchFamily="34" charset="-122"/>
              </a:rPr>
              <a:t>[</a:t>
            </a:r>
            <a:r>
              <a:rPr lang="zh-CN" altLang="en-US" b="1" dirty="0" smtClean="0">
                <a:solidFill>
                  <a:srgbClr val="000000"/>
                </a:solidFill>
                <a:latin typeface="Microsoft YaHei" pitchFamily="34" charset="-122"/>
                <a:ea typeface="Microsoft YaHei" pitchFamily="34" charset="-122"/>
              </a:rPr>
              <a:t>讲师注意：</a:t>
            </a:r>
            <a:r>
              <a:rPr lang="zh-CN" altLang="en-US" dirty="0" smtClean="0">
                <a:solidFill>
                  <a:srgbClr val="000000"/>
                </a:solidFill>
                <a:latin typeface="Microsoft YaHei" pitchFamily="34" charset="-122"/>
                <a:ea typeface="Microsoft YaHei" pitchFamily="34" charset="-122"/>
              </a:rPr>
              <a:t>如果您在播放此视频时遇到问题，例如如果视频播放窗口中显示“编解码器不可用”消息</a:t>
            </a:r>
            <a:r>
              <a:rPr lang="zh-CN" altLang="en-US" b="1" dirty="0" smtClean="0">
                <a:solidFill>
                  <a:srgbClr val="000000"/>
                </a:solidFill>
                <a:latin typeface="Microsoft YaHei" pitchFamily="34" charset="-122"/>
                <a:ea typeface="Microsoft YaHei" pitchFamily="34" charset="-122"/>
              </a:rPr>
              <a:t>，</a:t>
            </a:r>
            <a:r>
              <a:rPr lang="zh-CN" altLang="en-US" dirty="0" smtClean="0">
                <a:solidFill>
                  <a:srgbClr val="000000"/>
                </a:solidFill>
                <a:latin typeface="Microsoft YaHei" pitchFamily="34" charset="-122"/>
                <a:ea typeface="Microsoft YaHei" pitchFamily="34" charset="-122"/>
              </a:rPr>
              <a:t>则演示文稿可能已在受保护的视图中打开。若要启用视频播放，请在 </a:t>
            </a:r>
            <a:r>
              <a:rPr lang="en-US" altLang="zh-CN" dirty="0" smtClean="0">
                <a:solidFill>
                  <a:srgbClr val="000000"/>
                </a:solidFill>
                <a:latin typeface="Microsoft YaHei" pitchFamily="34" charset="-122"/>
                <a:ea typeface="Microsoft YaHei" pitchFamily="34" charset="-122"/>
              </a:rPr>
              <a:t>PowerPoint </a:t>
            </a:r>
            <a:r>
              <a:rPr lang="zh-CN" altLang="en-US" dirty="0" smtClean="0">
                <a:solidFill>
                  <a:srgbClr val="000000"/>
                </a:solidFill>
                <a:latin typeface="Microsoft YaHei" pitchFamily="34" charset="-122"/>
                <a:ea typeface="Microsoft YaHei" pitchFamily="34" charset="-122"/>
              </a:rPr>
              <a:t>窗口顶部的黄色安全栏中单击“启用编辑”。请注意，即使已打开受保护的视图，视频也应该可以在幻灯片放映视图中正常播放。</a:t>
            </a:r>
            <a:r>
              <a:rPr lang="en-US" altLang="zh-CN" dirty="0" smtClean="0">
                <a:solidFill>
                  <a:srgbClr val="000000"/>
                </a:solidFill>
                <a:latin typeface="Microsoft YaHei" pitchFamily="34" charset="-122"/>
                <a:ea typeface="Microsoft YaHei" pitchFamily="34" charset="-122"/>
              </a:rPr>
              <a:t>]</a:t>
            </a:r>
          </a:p>
          <a:p>
            <a:pPr eaLnBrk="1" hangingPunct="1">
              <a:spcBef>
                <a:spcPct val="0"/>
              </a:spcBef>
            </a:pPr>
            <a:endParaRPr lang="en-US" dirty="0" smtClean="0">
              <a:latin typeface="Microsoft YaHei" pitchFamily="34" charset="-122"/>
              <a:ea typeface="Microsoft YaHei" pitchFamily="34" charset="-122"/>
            </a:endParaRPr>
          </a:p>
          <a:p>
            <a:pPr eaLnBrk="1" hangingPunct="1">
              <a:spcBef>
                <a:spcPct val="0"/>
              </a:spcBef>
            </a:pPr>
            <a:endParaRPr lang="en-US" dirty="0" smtClean="0">
              <a:latin typeface="Microsoft YaHei" pitchFamily="34" charset="-122"/>
              <a:ea typeface="Microsoft YaHei" pitchFamily="34" charset="-122"/>
            </a:endParaRPr>
          </a:p>
        </p:txBody>
      </p:sp>
      <p:sp>
        <p:nvSpPr>
          <p:cNvPr id="665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smtClean="0">
                <a:solidFill>
                  <a:srgbClr val="000000"/>
                </a:solidFill>
                <a:latin typeface="Calibri"/>
              </a:rPr>
              <a:t>8</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dirty="0" smtClean="0">
                <a:solidFill>
                  <a:srgbClr val="000000"/>
                </a:solidFill>
                <a:latin typeface="Microsoft YaHei" pitchFamily="34" charset="-122"/>
                <a:ea typeface="Microsoft YaHei" pitchFamily="34" charset="-122"/>
              </a:rPr>
              <a:t>[</a:t>
            </a:r>
            <a:r>
              <a:rPr lang="zh-CN" altLang="en-US" b="1" dirty="0" smtClean="0">
                <a:solidFill>
                  <a:srgbClr val="000000"/>
                </a:solidFill>
                <a:latin typeface="Microsoft YaHei" pitchFamily="34" charset="-122"/>
                <a:ea typeface="Microsoft YaHei" pitchFamily="34" charset="-122"/>
              </a:rPr>
              <a:t>讲师注意：</a:t>
            </a:r>
            <a:r>
              <a:rPr lang="zh-CN" altLang="en-US" dirty="0" smtClean="0">
                <a:solidFill>
                  <a:srgbClr val="000000"/>
                </a:solidFill>
                <a:latin typeface="Microsoft YaHei" pitchFamily="34" charset="-122"/>
                <a:ea typeface="Microsoft YaHei" pitchFamily="34" charset="-122"/>
              </a:rPr>
              <a:t>如果您在播放此视频时遇到问题，例如如果视频播放窗口中显示“编解码器不可用”消息</a:t>
            </a:r>
            <a:r>
              <a:rPr lang="zh-CN" altLang="en-US" b="1" dirty="0" smtClean="0">
                <a:solidFill>
                  <a:srgbClr val="000000"/>
                </a:solidFill>
                <a:latin typeface="Microsoft YaHei" pitchFamily="34" charset="-122"/>
                <a:ea typeface="Microsoft YaHei" pitchFamily="34" charset="-122"/>
              </a:rPr>
              <a:t>，</a:t>
            </a:r>
            <a:r>
              <a:rPr lang="zh-CN" altLang="en-US" dirty="0" smtClean="0">
                <a:solidFill>
                  <a:srgbClr val="000000"/>
                </a:solidFill>
                <a:latin typeface="Microsoft YaHei" pitchFamily="34" charset="-122"/>
                <a:ea typeface="Microsoft YaHei" pitchFamily="34" charset="-122"/>
              </a:rPr>
              <a:t>则演示文稿可能已在受保护的视图中打开。若要启用视频播放，请在 </a:t>
            </a:r>
            <a:r>
              <a:rPr lang="en-US" altLang="zh-CN" dirty="0" smtClean="0">
                <a:solidFill>
                  <a:srgbClr val="000000"/>
                </a:solidFill>
                <a:latin typeface="Microsoft YaHei" pitchFamily="34" charset="-122"/>
                <a:ea typeface="Microsoft YaHei" pitchFamily="34" charset="-122"/>
              </a:rPr>
              <a:t>PowerPoint </a:t>
            </a:r>
            <a:r>
              <a:rPr lang="zh-CN" altLang="en-US" dirty="0" smtClean="0">
                <a:solidFill>
                  <a:srgbClr val="000000"/>
                </a:solidFill>
                <a:latin typeface="Microsoft YaHei" pitchFamily="34" charset="-122"/>
                <a:ea typeface="Microsoft YaHei" pitchFamily="34" charset="-122"/>
              </a:rPr>
              <a:t>窗口顶部的黄色安全栏中单击“启用编辑”。请注意，即使已打开受保护的视图，视频也应该可以在幻灯片放映视图中正常播放。</a:t>
            </a:r>
            <a:r>
              <a:rPr lang="en-US" altLang="zh-CN" dirty="0" smtClean="0">
                <a:solidFill>
                  <a:srgbClr val="000000"/>
                </a:solidFill>
                <a:latin typeface="Microsoft YaHei" pitchFamily="34" charset="-122"/>
                <a:ea typeface="Microsoft YaHei" pitchFamily="34" charset="-122"/>
              </a:rPr>
              <a:t>]</a:t>
            </a:r>
          </a:p>
          <a:p>
            <a:pPr eaLnBrk="1" hangingPunct="1">
              <a:spcBef>
                <a:spcPct val="0"/>
              </a:spcBef>
            </a:pPr>
            <a:endParaRPr lang="en-US" dirty="0" smtClean="0">
              <a:latin typeface="Microsoft YaHei" pitchFamily="34" charset="-122"/>
              <a:ea typeface="Microsoft YaHei" pitchFamily="34" charset="-122"/>
            </a:endParaRPr>
          </a:p>
          <a:p>
            <a:pPr eaLnBrk="1" hangingPunct="1">
              <a:spcBef>
                <a:spcPct val="0"/>
              </a:spcBef>
            </a:pPr>
            <a:endParaRPr lang="en-US" dirty="0" smtClean="0">
              <a:latin typeface="Microsoft YaHei" pitchFamily="34" charset="-122"/>
              <a:ea typeface="Microsoft YaHei" pitchFamily="34" charset="-122"/>
            </a:endParaRPr>
          </a:p>
        </p:txBody>
      </p:sp>
      <p:sp>
        <p:nvSpPr>
          <p:cNvPr id="675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smtClean="0">
                <a:solidFill>
                  <a:srgbClr val="000000"/>
                </a:solidFill>
                <a:latin typeface="Calibri"/>
              </a:rPr>
              <a:t>9</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3200400"/>
            <a:ext cx="5105400" cy="1470025"/>
          </a:xfrm>
        </p:spPr>
        <p:txBody>
          <a:bodyPr>
            <a:normAutofit/>
          </a:bodyPr>
          <a:lstStyle>
            <a:lvl1pPr algn="l">
              <a:defRPr sz="3600">
                <a:latin typeface="Microsoft YaHei" pitchFamily="34" charset="-122"/>
                <a:ea typeface="Microsoft YaHei" pitchFamily="34" charset="-122"/>
              </a:defRPr>
            </a:lvl1pPr>
          </a:lstStyle>
          <a:p>
            <a:endParaRPr lang="en-US" dirty="0"/>
          </a:p>
        </p:txBody>
      </p:sp>
      <p:sp>
        <p:nvSpPr>
          <p:cNvPr id="3" name="Subtitle 2"/>
          <p:cNvSpPr>
            <a:spLocks noGrp="1"/>
          </p:cNvSpPr>
          <p:nvPr>
            <p:ph type="subTitle" idx="1"/>
          </p:nvPr>
        </p:nvSpPr>
        <p:spPr>
          <a:xfrm>
            <a:off x="3810000" y="4648200"/>
            <a:ext cx="5105400" cy="1752600"/>
          </a:xfrm>
        </p:spPr>
        <p:txBody>
          <a:bodyPr>
            <a:normAutofit/>
          </a:bodyPr>
          <a:lstStyle>
            <a:lvl1pPr marL="0" indent="0" algn="l">
              <a:buNone/>
              <a:defRPr sz="2400">
                <a:solidFill>
                  <a:schemeClr val="tx1">
                    <a:tint val="75000"/>
                  </a:schemeClr>
                </a:solidFill>
                <a:latin typeface="Microsoft YaHei" pitchFamily="34" charset="-122"/>
                <a:ea typeface="Microsoft YaHei" pitchFamily="34"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4" name="Date Placeholder 3"/>
          <p:cNvSpPr>
            <a:spLocks noGrp="1"/>
          </p:cNvSpPr>
          <p:nvPr>
            <p:ph type="dt" sz="half" idx="10"/>
          </p:nvPr>
        </p:nvSpPr>
        <p:spPr/>
        <p:txBody>
          <a:bodyPr/>
          <a:lstStyle>
            <a:lvl1pPr>
              <a:defRPr>
                <a:latin typeface="Microsoft YaHei" pitchFamily="34" charset="-122"/>
                <a:ea typeface="Microsoft YaHei" pitchFamily="34" charset="-122"/>
              </a:defRPr>
            </a:lvl1pPr>
          </a:lstStyle>
          <a:p>
            <a:pPr>
              <a:defRPr/>
            </a:pPr>
            <a:fld id="{3E4DEB9B-C8A9-4F2C-B644-D37331777037}" type="datetime1">
              <a:rPr lang="en-US" smtClean="0"/>
              <a:pPr>
                <a:defRPr/>
              </a:pPr>
              <a:t>1/17/2012</a:t>
            </a:fld>
            <a:endParaRPr lang="en-US"/>
          </a:p>
        </p:txBody>
      </p:sp>
      <p:sp>
        <p:nvSpPr>
          <p:cNvPr id="5" name="Footer Placeholder 4"/>
          <p:cNvSpPr>
            <a:spLocks noGrp="1"/>
          </p:cNvSpPr>
          <p:nvPr>
            <p:ph type="ftr" sz="quarter" idx="11"/>
          </p:nvPr>
        </p:nvSpPr>
        <p:spPr/>
        <p:txBody>
          <a:bodyPr/>
          <a:lstStyle>
            <a:lvl1pPr>
              <a:defRPr>
                <a:latin typeface="Microsoft YaHei" pitchFamily="34" charset="-122"/>
                <a:ea typeface="Microsoft YaHei" pitchFamily="34" charset="-122"/>
              </a:defRPr>
            </a:lvl1pPr>
          </a:lstStyle>
          <a:p>
            <a:r>
              <a:rPr lang="en-US" smtClean="0"/>
              <a:t>SharePoint </a:t>
            </a:r>
            <a:r>
              <a:rPr lang="zh-TW" altLang="en-US" smtClean="0"/>
              <a:t>列表 </a:t>
            </a:r>
            <a:r>
              <a:rPr lang="en-US" smtClean="0"/>
              <a:t>III：</a:t>
            </a:r>
            <a:r>
              <a:rPr lang="zh-TW" altLang="en-US" smtClean="0"/>
              <a:t>基于电子表格创建列表</a:t>
            </a:r>
            <a:endParaRPr lang="en-US"/>
          </a:p>
        </p:txBody>
      </p:sp>
      <p:sp>
        <p:nvSpPr>
          <p:cNvPr id="6" name="Slide Number Placeholder 5"/>
          <p:cNvSpPr>
            <a:spLocks noGrp="1"/>
          </p:cNvSpPr>
          <p:nvPr>
            <p:ph type="sldNum" sz="quarter" idx="12"/>
          </p:nvPr>
        </p:nvSpPr>
        <p:spPr/>
        <p:txBody>
          <a:bodyPr/>
          <a:lstStyle>
            <a:lvl1pPr>
              <a:defRPr smtClean="0">
                <a:latin typeface="Microsoft YaHei" pitchFamily="34" charset="-122"/>
                <a:ea typeface="Microsoft YaHei" pitchFamily="34" charset="-122"/>
              </a:defRPr>
            </a:lvl1pPr>
          </a:lstStyle>
          <a:p>
            <a:pPr>
              <a:defRPr/>
            </a:pPr>
            <a:fld id="{7C0D180E-62B6-4D4E-BD27-83A38251064F}" type="slidenum">
              <a:rPr lang="en-US" smtClean="0"/>
              <a:pPr>
                <a:defRPr/>
              </a:pPr>
              <a:t>‹#›</a:t>
            </a:fld>
            <a:fld id="{46CDF41F-EE93-46A4-98C5-4BE053FE526C}" type="slidenum">
              <a:rPr lang="en-US" smtClean="0"/>
              <a:pPr>
                <a:defRPr/>
              </a:pPr>
              <a:t>‹#›</a:t>
            </a:fld>
            <a:endParaRPr lang="en-US"/>
          </a:p>
        </p:txBody>
      </p:sp>
    </p:spTree>
    <p:extLst>
      <p:ext uri="{BB962C8B-B14F-4D97-AF65-F5344CB8AC3E}">
        <p14:creationId xmlns:p14="http://schemas.microsoft.com/office/powerpoint/2010/main" val="2369399073"/>
      </p:ext>
    </p:extLst>
  </p:cSld>
  <p:clrMapOvr>
    <a:masterClrMapping/>
  </p:clrMapOvr>
  <p:transition spd="slow">
    <p:wipe dir="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ggestions for practic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3880803"/>
          </a:xfrm>
        </p:spPr>
        <p:txBody>
          <a:bodyPr rtlCol="0">
            <a:normAutofit/>
          </a:bodyPr>
          <a:lstStyle>
            <a:lvl1pPr marL="457200" indent="-457200">
              <a:spcBef>
                <a:spcPts val="600"/>
              </a:spcBef>
              <a:spcAft>
                <a:spcPts val="1200"/>
              </a:spcAft>
              <a:buClr>
                <a:schemeClr val="accent6"/>
              </a:buClr>
              <a:buFont typeface="+mj-lt"/>
              <a:buAutoNum type="arabicPeriod"/>
              <a:defRPr lang="en-US" sz="2400" dirty="0" smtClean="0">
                <a:solidFill>
                  <a:schemeClr val="tx1">
                    <a:lumMod val="85000"/>
                    <a:lumOff val="15000"/>
                  </a:schemeClr>
                </a:solidFill>
                <a:latin typeface="Microsoft YaHei" pitchFamily="34" charset="-122"/>
                <a:ea typeface="Microsoft YaHei" pitchFamily="34" charset="-122"/>
                <a:cs typeface="Segoe UI" pitchFamily="34" charset="0"/>
              </a:defRPr>
            </a:lvl1pPr>
            <a:lvl2pPr marL="857250" indent="-457200">
              <a:spcBef>
                <a:spcPts val="400"/>
              </a:spcBef>
              <a:spcAft>
                <a:spcPts val="1000"/>
              </a:spcAft>
              <a:buClr>
                <a:schemeClr val="accent6"/>
              </a:buClr>
              <a:buFont typeface="+mj-lt"/>
              <a:buAutoNum type="arabicPeriod"/>
              <a:defRPr lang="en-US" sz="2000" dirty="0" smtClean="0">
                <a:solidFill>
                  <a:schemeClr val="tx1">
                    <a:lumMod val="85000"/>
                    <a:lumOff val="15000"/>
                  </a:schemeClr>
                </a:solidFill>
                <a:latin typeface="Microsoft YaHei" pitchFamily="34" charset="-122"/>
                <a:ea typeface="Microsoft YaHei" pitchFamily="34" charset="-122"/>
                <a:cs typeface="Segoe UI" pitchFamily="34" charset="0"/>
              </a:defRPr>
            </a:lvl2pPr>
            <a:lvl3pPr marL="1257300" indent="-342900">
              <a:spcBef>
                <a:spcPts val="200"/>
              </a:spcBef>
              <a:spcAft>
                <a:spcPts val="800"/>
              </a:spcAft>
              <a:buClr>
                <a:schemeClr val="accent6"/>
              </a:buClr>
              <a:buFont typeface="+mj-lt"/>
              <a:buAutoNum type="arabicPeriod"/>
              <a:defRPr lang="en-US" sz="1800" dirty="0" smtClean="0">
                <a:solidFill>
                  <a:schemeClr val="tx1">
                    <a:lumMod val="85000"/>
                    <a:lumOff val="15000"/>
                  </a:schemeClr>
                </a:solidFill>
                <a:latin typeface="Microsoft YaHei" pitchFamily="34" charset="-122"/>
                <a:ea typeface="Microsoft YaHei" pitchFamily="34" charset="-122"/>
                <a:cs typeface="Segoe UI" pitchFamily="34" charset="0"/>
              </a:defRPr>
            </a:lvl3pPr>
            <a:lvl4pPr marL="1714500" indent="-342900">
              <a:spcBef>
                <a:spcPts val="100"/>
              </a:spcBef>
              <a:spcAft>
                <a:spcPts val="600"/>
              </a:spcAft>
              <a:buClr>
                <a:schemeClr val="accent6"/>
              </a:buClr>
              <a:buFont typeface="+mj-lt"/>
              <a:buAutoNum type="arabicPeriod"/>
              <a:defRPr lang="en-US" sz="1800" dirty="0" smtClean="0">
                <a:solidFill>
                  <a:schemeClr val="tx1">
                    <a:lumMod val="85000"/>
                    <a:lumOff val="15000"/>
                  </a:schemeClr>
                </a:solidFill>
                <a:latin typeface="Microsoft YaHei" pitchFamily="34" charset="-122"/>
                <a:ea typeface="Microsoft YaHei" pitchFamily="34" charset="-122"/>
                <a:cs typeface="Segoe UI" pitchFamily="34" charset="0"/>
              </a:defRPr>
            </a:lvl4pPr>
            <a:lvl5pPr marL="2171700" indent="-342900">
              <a:spcBef>
                <a:spcPts val="200"/>
              </a:spcBef>
              <a:spcAft>
                <a:spcPts val="0"/>
              </a:spcAft>
              <a:buClr>
                <a:schemeClr val="accent6"/>
              </a:buClr>
              <a:buFont typeface="+mj-lt"/>
              <a:buAutoNum type="arabicPeriod"/>
              <a:defRPr lang="en-US" sz="1800" dirty="0">
                <a:solidFill>
                  <a:schemeClr val="tx1">
                    <a:lumMod val="85000"/>
                    <a:lumOff val="15000"/>
                  </a:schemeClr>
                </a:solidFill>
                <a:latin typeface="Microsoft YaHei" pitchFamily="34" charset="-122"/>
                <a:ea typeface="Microsoft YaHei" pitchFamily="34" charset="-122"/>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3"/>
          </p:nvPr>
        </p:nvSpPr>
        <p:spPr>
          <a:xfrm>
            <a:off x="533400" y="5410200"/>
            <a:ext cx="8153400" cy="762000"/>
          </a:xfrm>
        </p:spPr>
        <p:txBody>
          <a:bodyPr/>
          <a:lstStyle>
            <a:lvl1pPr marL="0" indent="0">
              <a:buNone/>
              <a:defRPr sz="2400">
                <a:latin typeface="Microsoft YaHei" pitchFamily="34" charset="-122"/>
                <a:ea typeface="Microsoft YaHei" pitchFamily="34" charset="-122"/>
                <a:cs typeface="Segoe UI" pitchFamily="34" charset="0"/>
              </a:defRPr>
            </a:lvl1pPr>
          </a:lstStyle>
          <a:p>
            <a:pPr lvl="0"/>
            <a:r>
              <a:rPr lang="en-US" smtClean="0"/>
              <a:t>Click to edit Master text styles</a:t>
            </a:r>
            <a:endParaRPr lang="en-US"/>
          </a:p>
        </p:txBody>
      </p:sp>
      <p:sp>
        <p:nvSpPr>
          <p:cNvPr id="5" name="Date Placeholder 3"/>
          <p:cNvSpPr>
            <a:spLocks noGrp="1"/>
          </p:cNvSpPr>
          <p:nvPr>
            <p:ph type="dt" sz="half" idx="14"/>
          </p:nvPr>
        </p:nvSpPr>
        <p:spPr/>
        <p:txBody>
          <a:bodyPr/>
          <a:lstStyle>
            <a:lvl1pPr>
              <a:defRPr>
                <a:latin typeface="Microsoft YaHei" pitchFamily="34" charset="-122"/>
                <a:ea typeface="Microsoft YaHei" pitchFamily="34" charset="-122"/>
              </a:defRPr>
            </a:lvl1pPr>
          </a:lstStyle>
          <a:p>
            <a:pPr>
              <a:defRPr/>
            </a:pPr>
            <a:fld id="{E51CC1B1-3F57-498A-ADD5-C58FD2983EDD}" type="datetime1">
              <a:rPr lang="en-US" smtClean="0"/>
              <a:pPr>
                <a:defRPr/>
              </a:pPr>
              <a:t>1/17/2012</a:t>
            </a:fld>
            <a:endParaRPr lang="en-US"/>
          </a:p>
        </p:txBody>
      </p:sp>
      <p:sp>
        <p:nvSpPr>
          <p:cNvPr id="6" name="Footer Placeholder 4"/>
          <p:cNvSpPr>
            <a:spLocks noGrp="1"/>
          </p:cNvSpPr>
          <p:nvPr>
            <p:ph type="ftr" sz="quarter" idx="15"/>
          </p:nvPr>
        </p:nvSpPr>
        <p:spPr/>
        <p:txBody>
          <a:bodyPr rtlCol="0"/>
          <a:lstStyle>
            <a:lvl1pPr fontAlgn="auto">
              <a:spcBef>
                <a:spcPts val="0"/>
              </a:spcBef>
              <a:spcAft>
                <a:spcPts val="0"/>
              </a:spcAft>
              <a:defRPr>
                <a:solidFill>
                  <a:schemeClr val="tx1">
                    <a:tint val="75000"/>
                  </a:schemeClr>
                </a:solidFill>
                <a:latin typeface="Microsoft YaHei" pitchFamily="34" charset="-122"/>
                <a:ea typeface="Microsoft YaHei" pitchFamily="34" charset="-122"/>
              </a:defRPr>
            </a:lvl1pPr>
          </a:lstStyle>
          <a:p>
            <a:pPr>
              <a:defRPr/>
            </a:pPr>
            <a:r>
              <a:rPr lang="en-US" smtClean="0"/>
              <a:t>SharePoint </a:t>
            </a:r>
            <a:r>
              <a:rPr lang="ko-KR" altLang="en-US" smtClean="0"/>
              <a:t>列表 </a:t>
            </a:r>
            <a:r>
              <a:rPr lang="en-US" smtClean="0"/>
              <a:t>III：</a:t>
            </a:r>
            <a:r>
              <a:rPr lang="ko-KR" altLang="en-US" smtClean="0"/>
              <a:t>基于电子表格创建列表</a:t>
            </a:r>
            <a:endParaRPr lang="en-US" dirty="0"/>
          </a:p>
        </p:txBody>
      </p:sp>
      <p:sp>
        <p:nvSpPr>
          <p:cNvPr id="7" name="Slide Number Placeholder 5"/>
          <p:cNvSpPr>
            <a:spLocks noGrp="1"/>
          </p:cNvSpPr>
          <p:nvPr>
            <p:ph type="sldNum" sz="quarter" idx="16"/>
          </p:nvPr>
        </p:nvSpPr>
        <p:spPr/>
        <p:txBody>
          <a:bodyPr/>
          <a:lstStyle>
            <a:lvl1pPr>
              <a:defRPr>
                <a:latin typeface="Microsoft YaHei" pitchFamily="34" charset="-122"/>
                <a:ea typeface="Microsoft YaHei" pitchFamily="34" charset="-122"/>
              </a:defRPr>
            </a:lvl1pPr>
          </a:lstStyle>
          <a:p>
            <a:pPr>
              <a:defRPr/>
            </a:pPr>
            <a:fld id="{4860F2EB-182C-48B6-B91D-DFFC7673B01A}" type="slidenum">
              <a:rPr lang="en-US" smtClean="0"/>
              <a:pPr>
                <a:defRPr/>
              </a:pPr>
              <a:t>‹#›</a:t>
            </a:fld>
            <a:endParaRPr lang="en-US"/>
          </a:p>
        </p:txBody>
      </p:sp>
    </p:spTree>
    <p:extLst>
      <p:ext uri="{BB962C8B-B14F-4D97-AF65-F5344CB8AC3E}">
        <p14:creationId xmlns:p14="http://schemas.microsoft.com/office/powerpoint/2010/main" val="3016196248"/>
      </p:ext>
    </p:extLst>
  </p:cSld>
  <p:clrMapOvr>
    <a:masterClrMapping/>
  </p:clrMapOvr>
  <p:transition spd="slow">
    <p:wipe dir="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st question, optional answers">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756603"/>
          </a:xfrm>
        </p:spPr>
        <p:txBody>
          <a:bodyPr rtlCol="0">
            <a:normAutofit/>
          </a:bodyPr>
          <a:lstStyle>
            <a:lvl1pPr marL="0" indent="0">
              <a:spcBef>
                <a:spcPts val="600"/>
              </a:spcBef>
              <a:spcAft>
                <a:spcPts val="1200"/>
              </a:spcAft>
              <a:buClr>
                <a:schemeClr val="accent6"/>
              </a:buClr>
              <a:buFontTx/>
              <a:buNone/>
              <a:defRPr lang="en-US" sz="2400" dirty="0" smtClean="0">
                <a:solidFill>
                  <a:schemeClr val="tx1">
                    <a:lumMod val="85000"/>
                    <a:lumOff val="15000"/>
                  </a:schemeClr>
                </a:solidFill>
                <a:latin typeface="Microsoft YaHei" pitchFamily="34" charset="-122"/>
                <a:ea typeface="Microsoft YaHei" pitchFamily="34" charset="-122"/>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a:t>
            </a:r>
            <a:r>
              <a:rPr lang="en-US" smtClean="0"/>
              <a:t>text styles</a:t>
            </a:r>
            <a:endParaRPr lang="en-US" dirty="0" smtClean="0"/>
          </a:p>
        </p:txBody>
      </p:sp>
      <p:sp>
        <p:nvSpPr>
          <p:cNvPr id="8" name="Content Placeholder 2"/>
          <p:cNvSpPr>
            <a:spLocks noGrp="1"/>
          </p:cNvSpPr>
          <p:nvPr>
            <p:ph idx="13"/>
          </p:nvPr>
        </p:nvSpPr>
        <p:spPr>
          <a:xfrm>
            <a:off x="518160" y="2514600"/>
            <a:ext cx="8229600" cy="3581400"/>
          </a:xfrm>
        </p:spPr>
        <p:txBody>
          <a:bodyPr rtlCol="0">
            <a:normAutofit/>
          </a:bodyPr>
          <a:lstStyle>
            <a:lvl1pPr marL="457200" indent="-457200">
              <a:spcBef>
                <a:spcPts val="600"/>
              </a:spcBef>
              <a:spcAft>
                <a:spcPts val="1200"/>
              </a:spcAft>
              <a:buClr>
                <a:schemeClr val="accent6"/>
              </a:buClr>
              <a:buFont typeface="+mj-lt"/>
              <a:buAutoNum type="arabicPeriod"/>
              <a:defRPr lang="en-US" sz="2400" dirty="0" smtClean="0">
                <a:solidFill>
                  <a:schemeClr val="tx1">
                    <a:lumMod val="85000"/>
                    <a:lumOff val="15000"/>
                  </a:schemeClr>
                </a:solidFill>
                <a:latin typeface="Microsoft YaHei" pitchFamily="34" charset="-122"/>
                <a:ea typeface="Microsoft YaHei" pitchFamily="34" charset="-122"/>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a:t>
            </a:r>
            <a:r>
              <a:rPr lang="en-US" smtClean="0"/>
              <a:t>text styles</a:t>
            </a:r>
            <a:endParaRPr lang="en-US" dirty="0" smtClean="0"/>
          </a:p>
        </p:txBody>
      </p:sp>
      <p:sp>
        <p:nvSpPr>
          <p:cNvPr id="5" name="Date Placeholder 3"/>
          <p:cNvSpPr>
            <a:spLocks noGrp="1"/>
          </p:cNvSpPr>
          <p:nvPr>
            <p:ph type="dt" sz="half" idx="14"/>
          </p:nvPr>
        </p:nvSpPr>
        <p:spPr/>
        <p:txBody>
          <a:bodyPr/>
          <a:lstStyle>
            <a:lvl1pPr>
              <a:defRPr>
                <a:latin typeface="Microsoft YaHei" pitchFamily="34" charset="-122"/>
                <a:ea typeface="Microsoft YaHei" pitchFamily="34" charset="-122"/>
              </a:defRPr>
            </a:lvl1pPr>
          </a:lstStyle>
          <a:p>
            <a:pPr>
              <a:defRPr/>
            </a:pPr>
            <a:fld id="{14AF3D23-FA97-43CC-8167-C1933B8A0883}" type="datetime1">
              <a:rPr lang="en-US" smtClean="0"/>
              <a:pPr>
                <a:defRPr/>
              </a:pPr>
              <a:t>1/17/2012</a:t>
            </a:fld>
            <a:endParaRPr lang="en-US"/>
          </a:p>
        </p:txBody>
      </p:sp>
      <p:sp>
        <p:nvSpPr>
          <p:cNvPr id="6" name="Footer Placeholder 4"/>
          <p:cNvSpPr>
            <a:spLocks noGrp="1"/>
          </p:cNvSpPr>
          <p:nvPr>
            <p:ph type="ftr" sz="quarter" idx="15"/>
          </p:nvPr>
        </p:nvSpPr>
        <p:spPr/>
        <p:txBody>
          <a:bodyPr rtlCol="0"/>
          <a:lstStyle>
            <a:lvl1pPr fontAlgn="auto">
              <a:spcBef>
                <a:spcPts val="0"/>
              </a:spcBef>
              <a:spcAft>
                <a:spcPts val="0"/>
              </a:spcAft>
              <a:defRPr>
                <a:solidFill>
                  <a:schemeClr val="tx1">
                    <a:tint val="75000"/>
                  </a:schemeClr>
                </a:solidFill>
                <a:latin typeface="Microsoft YaHei" pitchFamily="34" charset="-122"/>
                <a:ea typeface="Microsoft YaHei" pitchFamily="34" charset="-122"/>
              </a:defRPr>
            </a:lvl1pPr>
          </a:lstStyle>
          <a:p>
            <a:pPr>
              <a:defRPr/>
            </a:pPr>
            <a:r>
              <a:rPr lang="en-US" smtClean="0"/>
              <a:t>SharePoint </a:t>
            </a:r>
            <a:r>
              <a:rPr lang="ko-KR" altLang="en-US" smtClean="0"/>
              <a:t>列表 </a:t>
            </a:r>
            <a:r>
              <a:rPr lang="en-US" smtClean="0"/>
              <a:t>III：</a:t>
            </a:r>
            <a:r>
              <a:rPr lang="ko-KR" altLang="en-US" smtClean="0"/>
              <a:t>基于电子表格创建列表</a:t>
            </a:r>
            <a:endParaRPr lang="en-US" dirty="0"/>
          </a:p>
        </p:txBody>
      </p:sp>
      <p:sp>
        <p:nvSpPr>
          <p:cNvPr id="7" name="Slide Number Placeholder 5"/>
          <p:cNvSpPr>
            <a:spLocks noGrp="1"/>
          </p:cNvSpPr>
          <p:nvPr>
            <p:ph type="sldNum" sz="quarter" idx="16"/>
          </p:nvPr>
        </p:nvSpPr>
        <p:spPr/>
        <p:txBody>
          <a:bodyPr/>
          <a:lstStyle>
            <a:lvl1pPr>
              <a:defRPr>
                <a:latin typeface="Microsoft YaHei" pitchFamily="34" charset="-122"/>
                <a:ea typeface="Microsoft YaHei" pitchFamily="34" charset="-122"/>
              </a:defRPr>
            </a:lvl1pPr>
          </a:lstStyle>
          <a:p>
            <a:pPr>
              <a:defRPr/>
            </a:pPr>
            <a:fld id="{2733FD11-418A-4BA9-9893-35E38E701973}" type="slidenum">
              <a:rPr lang="en-US" smtClean="0"/>
              <a:pPr>
                <a:defRPr/>
              </a:pPr>
              <a:t>‹#›</a:t>
            </a:fld>
            <a:endParaRPr lang="en-US"/>
          </a:p>
        </p:txBody>
      </p:sp>
    </p:spTree>
    <p:extLst>
      <p:ext uri="{BB962C8B-B14F-4D97-AF65-F5344CB8AC3E}">
        <p14:creationId xmlns:p14="http://schemas.microsoft.com/office/powerpoint/2010/main" val="2109111441"/>
      </p:ext>
    </p:extLst>
  </p:cSld>
  <p:clrMapOvr>
    <a:masterClrMapping/>
  </p:clrMapOvr>
  <p:transition spd="slow">
    <p:wipe di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st answer, explanatio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756603"/>
          </a:xfrm>
        </p:spPr>
        <p:txBody>
          <a:bodyPr rtlCol="0">
            <a:normAutofit/>
          </a:bodyPr>
          <a:lstStyle>
            <a:lvl1pPr marL="0" indent="0">
              <a:spcBef>
                <a:spcPts val="600"/>
              </a:spcBef>
              <a:spcAft>
                <a:spcPts val="1200"/>
              </a:spcAft>
              <a:buClr>
                <a:schemeClr val="accent6"/>
              </a:buClr>
              <a:buFontTx/>
              <a:buNone/>
              <a:defRPr lang="en-US" sz="2400" dirty="0" smtClean="0">
                <a:solidFill>
                  <a:schemeClr val="tx1">
                    <a:lumMod val="85000"/>
                    <a:lumOff val="15000"/>
                  </a:schemeClr>
                </a:solidFill>
                <a:latin typeface="Microsoft YaHei" pitchFamily="34" charset="-122"/>
                <a:ea typeface="Microsoft YaHei" pitchFamily="34" charset="-122"/>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a:t>
            </a:r>
            <a:r>
              <a:rPr lang="en-US" smtClean="0"/>
              <a:t>text styles</a:t>
            </a:r>
            <a:endParaRPr lang="en-US" dirty="0" smtClean="0"/>
          </a:p>
        </p:txBody>
      </p:sp>
      <p:sp>
        <p:nvSpPr>
          <p:cNvPr id="8" name="Content Placeholder 2"/>
          <p:cNvSpPr>
            <a:spLocks noGrp="1"/>
          </p:cNvSpPr>
          <p:nvPr>
            <p:ph idx="13"/>
          </p:nvPr>
        </p:nvSpPr>
        <p:spPr>
          <a:xfrm>
            <a:off x="508000" y="2514600"/>
            <a:ext cx="8229600" cy="3581400"/>
          </a:xfrm>
        </p:spPr>
        <p:txBody>
          <a:bodyPr rtlCol="0">
            <a:normAutofit/>
          </a:bodyPr>
          <a:lstStyle>
            <a:lvl1pPr marL="0" indent="0">
              <a:spcBef>
                <a:spcPts val="600"/>
              </a:spcBef>
              <a:spcAft>
                <a:spcPts val="1200"/>
              </a:spcAft>
              <a:buClr>
                <a:schemeClr val="accent6"/>
              </a:buClr>
              <a:buFont typeface="+mj-lt"/>
              <a:buNone/>
              <a:defRPr lang="en-US" sz="2400" dirty="0" smtClean="0">
                <a:solidFill>
                  <a:schemeClr val="tx1">
                    <a:lumMod val="85000"/>
                    <a:lumOff val="15000"/>
                  </a:schemeClr>
                </a:solidFill>
                <a:latin typeface="Microsoft YaHei" pitchFamily="34" charset="-122"/>
                <a:ea typeface="Microsoft YaHei" pitchFamily="34" charset="-122"/>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a:t>
            </a:r>
            <a:r>
              <a:rPr lang="en-US" smtClean="0"/>
              <a:t>text styles</a:t>
            </a:r>
            <a:endParaRPr lang="en-US" dirty="0" smtClean="0"/>
          </a:p>
        </p:txBody>
      </p:sp>
      <p:sp>
        <p:nvSpPr>
          <p:cNvPr id="5" name="Date Placeholder 3"/>
          <p:cNvSpPr>
            <a:spLocks noGrp="1"/>
          </p:cNvSpPr>
          <p:nvPr>
            <p:ph type="dt" sz="half" idx="14"/>
          </p:nvPr>
        </p:nvSpPr>
        <p:spPr/>
        <p:txBody>
          <a:bodyPr/>
          <a:lstStyle>
            <a:lvl1pPr>
              <a:defRPr>
                <a:latin typeface="Microsoft YaHei" pitchFamily="34" charset="-122"/>
                <a:ea typeface="Microsoft YaHei" pitchFamily="34" charset="-122"/>
              </a:defRPr>
            </a:lvl1pPr>
          </a:lstStyle>
          <a:p>
            <a:pPr>
              <a:defRPr/>
            </a:pPr>
            <a:fld id="{657FD243-978F-4CA0-B6F4-AEA9B2A24D64}" type="datetime1">
              <a:rPr lang="en-US" smtClean="0"/>
              <a:pPr>
                <a:defRPr/>
              </a:pPr>
              <a:t>1/17/2012</a:t>
            </a:fld>
            <a:endParaRPr lang="en-US"/>
          </a:p>
        </p:txBody>
      </p:sp>
      <p:sp>
        <p:nvSpPr>
          <p:cNvPr id="6" name="Footer Placeholder 4"/>
          <p:cNvSpPr>
            <a:spLocks noGrp="1"/>
          </p:cNvSpPr>
          <p:nvPr>
            <p:ph type="ftr" sz="quarter" idx="15"/>
          </p:nvPr>
        </p:nvSpPr>
        <p:spPr/>
        <p:txBody>
          <a:bodyPr rtlCol="0"/>
          <a:lstStyle>
            <a:lvl1pPr fontAlgn="auto">
              <a:spcBef>
                <a:spcPts val="0"/>
              </a:spcBef>
              <a:spcAft>
                <a:spcPts val="0"/>
              </a:spcAft>
              <a:defRPr>
                <a:solidFill>
                  <a:schemeClr val="tx1">
                    <a:tint val="75000"/>
                  </a:schemeClr>
                </a:solidFill>
                <a:latin typeface="Microsoft YaHei" pitchFamily="34" charset="-122"/>
                <a:ea typeface="Microsoft YaHei" pitchFamily="34" charset="-122"/>
              </a:defRPr>
            </a:lvl1pPr>
          </a:lstStyle>
          <a:p>
            <a:pPr>
              <a:defRPr/>
            </a:pPr>
            <a:r>
              <a:rPr lang="en-US" smtClean="0"/>
              <a:t>SharePoint </a:t>
            </a:r>
            <a:r>
              <a:rPr lang="ko-KR" altLang="en-US" smtClean="0"/>
              <a:t>列表 </a:t>
            </a:r>
            <a:r>
              <a:rPr lang="en-US" smtClean="0"/>
              <a:t>III：</a:t>
            </a:r>
            <a:r>
              <a:rPr lang="ko-KR" altLang="en-US" smtClean="0"/>
              <a:t>基于电子表格创建列表</a:t>
            </a:r>
            <a:endParaRPr lang="en-US" dirty="0"/>
          </a:p>
        </p:txBody>
      </p:sp>
      <p:sp>
        <p:nvSpPr>
          <p:cNvPr id="7" name="Slide Number Placeholder 5"/>
          <p:cNvSpPr>
            <a:spLocks noGrp="1"/>
          </p:cNvSpPr>
          <p:nvPr>
            <p:ph type="sldNum" sz="quarter" idx="16"/>
          </p:nvPr>
        </p:nvSpPr>
        <p:spPr/>
        <p:txBody>
          <a:bodyPr/>
          <a:lstStyle>
            <a:lvl1pPr>
              <a:defRPr>
                <a:latin typeface="Microsoft YaHei" pitchFamily="34" charset="-122"/>
                <a:ea typeface="Microsoft YaHei" pitchFamily="34" charset="-122"/>
              </a:defRPr>
            </a:lvl1pPr>
          </a:lstStyle>
          <a:p>
            <a:pPr>
              <a:defRPr/>
            </a:pPr>
            <a:fld id="{21CF4413-346D-4323-884D-D58D6F93F6A2}" type="slidenum">
              <a:rPr lang="en-US" smtClean="0"/>
              <a:pPr>
                <a:defRPr/>
              </a:pPr>
              <a:t>‹#›</a:t>
            </a:fld>
            <a:endParaRPr lang="en-US"/>
          </a:p>
        </p:txBody>
      </p:sp>
    </p:spTree>
    <p:extLst>
      <p:ext uri="{BB962C8B-B14F-4D97-AF65-F5344CB8AC3E}">
        <p14:creationId xmlns:p14="http://schemas.microsoft.com/office/powerpoint/2010/main" val="1536275139"/>
      </p:ext>
    </p:extLst>
  </p:cSld>
  <p:clrMapOvr>
    <a:masterClrMapping/>
  </p:clrMapOvr>
  <p:transition spd="slow">
    <p:wipe dir="d"/>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RC">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756603"/>
          </a:xfrm>
        </p:spPr>
        <p:txBody>
          <a:bodyPr rtlCol="0">
            <a:normAutofit/>
          </a:bodyPr>
          <a:lstStyle>
            <a:lvl1pPr marL="0" indent="0">
              <a:spcBef>
                <a:spcPts val="600"/>
              </a:spcBef>
              <a:spcAft>
                <a:spcPts val="1200"/>
              </a:spcAft>
              <a:buClr>
                <a:schemeClr val="accent6"/>
              </a:buClr>
              <a:buFontTx/>
              <a:buNone/>
              <a:defRPr lang="en-US" sz="2400" dirty="0" smtClean="0">
                <a:solidFill>
                  <a:schemeClr val="tx1">
                    <a:lumMod val="85000"/>
                    <a:lumOff val="15000"/>
                  </a:schemeClr>
                </a:solidFill>
                <a:latin typeface="Microsoft YaHei" pitchFamily="34" charset="-122"/>
                <a:ea typeface="Microsoft YaHei" pitchFamily="34" charset="-122"/>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a:t>
            </a:r>
            <a:r>
              <a:rPr lang="en-US" smtClean="0"/>
              <a:t>text styles</a:t>
            </a:r>
            <a:endParaRPr lang="en-US" dirty="0" smtClean="0"/>
          </a:p>
        </p:txBody>
      </p:sp>
      <p:sp>
        <p:nvSpPr>
          <p:cNvPr id="4" name="Date Placeholder 3"/>
          <p:cNvSpPr>
            <a:spLocks noGrp="1"/>
          </p:cNvSpPr>
          <p:nvPr>
            <p:ph type="dt" sz="half" idx="10"/>
          </p:nvPr>
        </p:nvSpPr>
        <p:spPr/>
        <p:txBody>
          <a:bodyPr/>
          <a:lstStyle>
            <a:lvl1pPr>
              <a:defRPr>
                <a:latin typeface="Microsoft YaHei" pitchFamily="34" charset="-122"/>
                <a:ea typeface="Microsoft YaHei" pitchFamily="34" charset="-122"/>
              </a:defRPr>
            </a:lvl1pPr>
          </a:lstStyle>
          <a:p>
            <a:pPr>
              <a:defRPr/>
            </a:pPr>
            <a:fld id="{4E9B92FC-95C4-4BB9-A736-72057FBEEAE9}" type="datetime1">
              <a:rPr lang="en-US" smtClean="0"/>
              <a:pPr>
                <a:defRPr/>
              </a:pPr>
              <a:t>1/17/2012</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schemeClr val="tx1">
                    <a:tint val="75000"/>
                  </a:schemeClr>
                </a:solidFill>
                <a:latin typeface="Microsoft YaHei" pitchFamily="34" charset="-122"/>
                <a:ea typeface="Microsoft YaHei" pitchFamily="34" charset="-122"/>
              </a:defRPr>
            </a:lvl1pPr>
          </a:lstStyle>
          <a:p>
            <a:pPr>
              <a:defRPr/>
            </a:pPr>
            <a:r>
              <a:rPr lang="en-US" smtClean="0"/>
              <a:t>SharePoint </a:t>
            </a:r>
            <a:r>
              <a:rPr lang="ko-KR" altLang="en-US" smtClean="0"/>
              <a:t>列表 </a:t>
            </a:r>
            <a:r>
              <a:rPr lang="en-US" smtClean="0"/>
              <a:t>III：</a:t>
            </a:r>
            <a:r>
              <a:rPr lang="ko-KR" altLang="en-US" smtClean="0"/>
              <a:t>基于电子表格创建列表</a:t>
            </a:r>
            <a:endParaRPr lang="en-US" dirty="0"/>
          </a:p>
        </p:txBody>
      </p:sp>
      <p:sp>
        <p:nvSpPr>
          <p:cNvPr id="6" name="Slide Number Placeholder 5"/>
          <p:cNvSpPr>
            <a:spLocks noGrp="1"/>
          </p:cNvSpPr>
          <p:nvPr>
            <p:ph type="sldNum" sz="quarter" idx="12"/>
          </p:nvPr>
        </p:nvSpPr>
        <p:spPr/>
        <p:txBody>
          <a:bodyPr/>
          <a:lstStyle>
            <a:lvl1pPr>
              <a:defRPr>
                <a:latin typeface="Microsoft YaHei" pitchFamily="34" charset="-122"/>
                <a:ea typeface="Microsoft YaHei" pitchFamily="34" charset="-122"/>
              </a:defRPr>
            </a:lvl1pPr>
          </a:lstStyle>
          <a:p>
            <a:pPr>
              <a:defRPr/>
            </a:pPr>
            <a:fld id="{811A8A16-1F51-428E-BB34-DAAFA1FD10A7}" type="slidenum">
              <a:rPr lang="en-US" smtClean="0"/>
              <a:pPr>
                <a:defRPr/>
              </a:pPr>
              <a:t>‹#›</a:t>
            </a:fld>
            <a:endParaRPr lang="en-US"/>
          </a:p>
        </p:txBody>
      </p:sp>
    </p:spTree>
    <p:extLst>
      <p:ext uri="{BB962C8B-B14F-4D97-AF65-F5344CB8AC3E}">
        <p14:creationId xmlns:p14="http://schemas.microsoft.com/office/powerpoint/2010/main" val="706148768"/>
      </p:ext>
    </p:extLst>
  </p:cSld>
  <p:clrMapOvr>
    <a:masterClrMapping/>
  </p:clrMapOvr>
  <p:transition spd="slow">
    <p:wipe dir="d"/>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tx1">
                    <a:lumMod val="85000"/>
                    <a:lumOff val="15000"/>
                  </a:schemeClr>
                </a:solidFill>
                <a:latin typeface="Microsoft YaHei" pitchFamily="34" charset="-122"/>
                <a:ea typeface="Microsoft YaHei" pitchFamily="34" charset="-122"/>
                <a:cs typeface="Segoe UI" pitchFamily="34" charset="0"/>
              </a:defRPr>
            </a:lvl1pPr>
            <a:lvl2pPr>
              <a:defRPr sz="2400">
                <a:solidFill>
                  <a:schemeClr val="tx1">
                    <a:lumMod val="85000"/>
                    <a:lumOff val="15000"/>
                  </a:schemeClr>
                </a:solidFill>
                <a:latin typeface="Microsoft YaHei" pitchFamily="34" charset="-122"/>
                <a:ea typeface="Microsoft YaHei" pitchFamily="34" charset="-122"/>
                <a:cs typeface="Segoe UI" pitchFamily="34" charset="0"/>
              </a:defRPr>
            </a:lvl2pPr>
            <a:lvl3pPr>
              <a:defRPr sz="2000">
                <a:solidFill>
                  <a:schemeClr val="tx1">
                    <a:lumMod val="85000"/>
                    <a:lumOff val="15000"/>
                  </a:schemeClr>
                </a:solidFill>
                <a:latin typeface="Microsoft YaHei" pitchFamily="34" charset="-122"/>
                <a:ea typeface="Microsoft YaHei" pitchFamily="34" charset="-122"/>
                <a:cs typeface="Segoe UI" pitchFamily="34" charset="0"/>
              </a:defRPr>
            </a:lvl3pPr>
            <a:lvl4pPr>
              <a:defRPr sz="1800">
                <a:solidFill>
                  <a:schemeClr val="tx1">
                    <a:lumMod val="85000"/>
                    <a:lumOff val="15000"/>
                  </a:schemeClr>
                </a:solidFill>
                <a:latin typeface="Microsoft YaHei" pitchFamily="34" charset="-122"/>
                <a:ea typeface="Microsoft YaHei" pitchFamily="34" charset="-122"/>
                <a:cs typeface="Segoe UI" pitchFamily="34" charset="0"/>
              </a:defRPr>
            </a:lvl4pPr>
            <a:lvl5pPr>
              <a:defRPr sz="1800">
                <a:solidFill>
                  <a:schemeClr val="tx1">
                    <a:lumMod val="85000"/>
                    <a:lumOff val="15000"/>
                  </a:schemeClr>
                </a:solidFill>
                <a:latin typeface="Microsoft YaHei" pitchFamily="34" charset="-122"/>
                <a:ea typeface="Microsoft YaHei" pitchFamily="34" charset="-122"/>
                <a:cs typeface="Segoe U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1">
                    <a:lumMod val="85000"/>
                    <a:lumOff val="15000"/>
                  </a:schemeClr>
                </a:solidFill>
                <a:latin typeface="Microsoft YaHei" pitchFamily="34" charset="-122"/>
                <a:ea typeface="Microsoft YaHei" pitchFamily="34" charset="-122"/>
                <a:cs typeface="Segoe UI" pitchFamily="34" charset="0"/>
              </a:defRPr>
            </a:lvl1pPr>
            <a:lvl2pPr>
              <a:defRPr sz="2400">
                <a:solidFill>
                  <a:schemeClr val="tx1">
                    <a:lumMod val="85000"/>
                    <a:lumOff val="15000"/>
                  </a:schemeClr>
                </a:solidFill>
                <a:latin typeface="Microsoft YaHei" pitchFamily="34" charset="-122"/>
                <a:ea typeface="Microsoft YaHei" pitchFamily="34" charset="-122"/>
                <a:cs typeface="Segoe UI" pitchFamily="34" charset="0"/>
              </a:defRPr>
            </a:lvl2pPr>
            <a:lvl3pPr>
              <a:defRPr sz="2000">
                <a:solidFill>
                  <a:schemeClr val="tx1">
                    <a:lumMod val="85000"/>
                    <a:lumOff val="15000"/>
                  </a:schemeClr>
                </a:solidFill>
                <a:latin typeface="Microsoft YaHei" pitchFamily="34" charset="-122"/>
                <a:ea typeface="Microsoft YaHei" pitchFamily="34" charset="-122"/>
                <a:cs typeface="Segoe UI" pitchFamily="34" charset="0"/>
              </a:defRPr>
            </a:lvl3pPr>
            <a:lvl4pPr>
              <a:defRPr sz="1800">
                <a:solidFill>
                  <a:schemeClr val="tx1">
                    <a:lumMod val="85000"/>
                    <a:lumOff val="15000"/>
                  </a:schemeClr>
                </a:solidFill>
                <a:latin typeface="Microsoft YaHei" pitchFamily="34" charset="-122"/>
                <a:ea typeface="Microsoft YaHei" pitchFamily="34" charset="-122"/>
                <a:cs typeface="Segoe UI" pitchFamily="34" charset="0"/>
              </a:defRPr>
            </a:lvl4pPr>
            <a:lvl5pPr>
              <a:defRPr sz="1800">
                <a:solidFill>
                  <a:schemeClr val="tx1">
                    <a:lumMod val="85000"/>
                    <a:lumOff val="15000"/>
                  </a:schemeClr>
                </a:solidFill>
                <a:latin typeface="Microsoft YaHei" pitchFamily="34" charset="-122"/>
                <a:ea typeface="Microsoft YaHei" pitchFamily="34" charset="-122"/>
                <a:cs typeface="Segoe U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Microsoft YaHei" pitchFamily="34" charset="-122"/>
                <a:ea typeface="Microsoft YaHei" pitchFamily="34" charset="-122"/>
              </a:defRPr>
            </a:lvl1pPr>
          </a:lstStyle>
          <a:p>
            <a:pPr>
              <a:defRPr/>
            </a:pPr>
            <a:fld id="{68B62CCF-424A-459A-8D7F-A2131FF32068}" type="datetime1">
              <a:rPr lang="en-US" smtClean="0"/>
              <a:pPr>
                <a:defRPr/>
              </a:pPr>
              <a:t>1/17/2012</a:t>
            </a:fld>
            <a:endParaRPr 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schemeClr val="tx1">
                    <a:tint val="75000"/>
                  </a:schemeClr>
                </a:solidFill>
                <a:latin typeface="Microsoft YaHei" pitchFamily="34" charset="-122"/>
                <a:ea typeface="Microsoft YaHei" pitchFamily="34" charset="-122"/>
              </a:defRPr>
            </a:lvl1pPr>
          </a:lstStyle>
          <a:p>
            <a:pPr>
              <a:defRPr/>
            </a:pPr>
            <a:r>
              <a:rPr lang="en-US" smtClean="0"/>
              <a:t>SharePoint </a:t>
            </a:r>
            <a:r>
              <a:rPr lang="ko-KR" altLang="en-US" smtClean="0"/>
              <a:t>列表 </a:t>
            </a:r>
            <a:r>
              <a:rPr lang="en-US" smtClean="0"/>
              <a:t>III：</a:t>
            </a:r>
            <a:r>
              <a:rPr lang="ko-KR" altLang="en-US" smtClean="0"/>
              <a:t>基于电子表格创建列表</a:t>
            </a:r>
            <a:endParaRPr lang="en-US" dirty="0"/>
          </a:p>
        </p:txBody>
      </p:sp>
      <p:sp>
        <p:nvSpPr>
          <p:cNvPr id="7" name="Slide Number Placeholder 6"/>
          <p:cNvSpPr>
            <a:spLocks noGrp="1"/>
          </p:cNvSpPr>
          <p:nvPr>
            <p:ph type="sldNum" sz="quarter" idx="12"/>
          </p:nvPr>
        </p:nvSpPr>
        <p:spPr/>
        <p:txBody>
          <a:bodyPr/>
          <a:lstStyle>
            <a:lvl1pPr>
              <a:defRPr>
                <a:latin typeface="Microsoft YaHei" pitchFamily="34" charset="-122"/>
                <a:ea typeface="Microsoft YaHei" pitchFamily="34" charset="-122"/>
              </a:defRPr>
            </a:lvl1pPr>
          </a:lstStyle>
          <a:p>
            <a:pPr>
              <a:defRPr/>
            </a:pPr>
            <a:fld id="{7ECD80F4-29C7-4A47-A336-7874E0CEB5E8}" type="slidenum">
              <a:rPr lang="en-US" smtClean="0"/>
              <a:pPr>
                <a:defRPr/>
              </a:pPr>
              <a:t>‹#›</a:t>
            </a:fld>
            <a:endParaRPr lang="en-US"/>
          </a:p>
        </p:txBody>
      </p:sp>
    </p:spTree>
    <p:extLst>
      <p:ext uri="{BB962C8B-B14F-4D97-AF65-F5344CB8AC3E}">
        <p14:creationId xmlns:p14="http://schemas.microsoft.com/office/powerpoint/2010/main" val="2791675125"/>
      </p:ext>
    </p:extLst>
  </p:cSld>
  <p:clrMapOvr>
    <a:masterClrMapping/>
  </p:clrMapOvr>
  <p:transition spd="slow">
    <p:wipe dir="d"/>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chemeClr val="tx1">
                    <a:lumMod val="50000"/>
                    <a:lumOff val="50000"/>
                  </a:schemeClr>
                </a:solidFill>
                <a:latin typeface="Microsoft YaHei" pitchFamily="34" charset="-122"/>
                <a:ea typeface="Microsoft YaHei" pitchFamily="34" charset="-122"/>
                <a:cs typeface="Segoe U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solidFill>
                  <a:schemeClr val="tx1">
                    <a:lumMod val="85000"/>
                    <a:lumOff val="15000"/>
                  </a:schemeClr>
                </a:solidFill>
                <a:latin typeface="Microsoft YaHei" pitchFamily="34" charset="-122"/>
                <a:ea typeface="Microsoft YaHei" pitchFamily="34" charset="-122"/>
                <a:cs typeface="Segoe UI" pitchFamily="34" charset="0"/>
              </a:defRPr>
            </a:lvl1pPr>
            <a:lvl2pPr>
              <a:defRPr sz="2800">
                <a:solidFill>
                  <a:schemeClr val="tx1">
                    <a:lumMod val="85000"/>
                    <a:lumOff val="15000"/>
                  </a:schemeClr>
                </a:solidFill>
                <a:latin typeface="Microsoft YaHei" pitchFamily="34" charset="-122"/>
                <a:ea typeface="Microsoft YaHei" pitchFamily="34" charset="-122"/>
                <a:cs typeface="Segoe UI" pitchFamily="34" charset="0"/>
              </a:defRPr>
            </a:lvl2pPr>
            <a:lvl3pPr>
              <a:defRPr sz="2400">
                <a:solidFill>
                  <a:schemeClr val="tx1">
                    <a:lumMod val="85000"/>
                    <a:lumOff val="15000"/>
                  </a:schemeClr>
                </a:solidFill>
                <a:latin typeface="Microsoft YaHei" pitchFamily="34" charset="-122"/>
                <a:ea typeface="Microsoft YaHei" pitchFamily="34" charset="-122"/>
                <a:cs typeface="Segoe UI" pitchFamily="34" charset="0"/>
              </a:defRPr>
            </a:lvl3pPr>
            <a:lvl4pPr>
              <a:defRPr sz="2000">
                <a:solidFill>
                  <a:schemeClr val="tx1">
                    <a:lumMod val="85000"/>
                    <a:lumOff val="15000"/>
                  </a:schemeClr>
                </a:solidFill>
                <a:latin typeface="Microsoft YaHei" pitchFamily="34" charset="-122"/>
                <a:ea typeface="Microsoft YaHei" pitchFamily="34" charset="-122"/>
                <a:cs typeface="Segoe UI" pitchFamily="34" charset="0"/>
              </a:defRPr>
            </a:lvl4pPr>
            <a:lvl5pPr>
              <a:defRPr sz="2000">
                <a:solidFill>
                  <a:schemeClr val="tx1">
                    <a:lumMod val="85000"/>
                    <a:lumOff val="15000"/>
                  </a:schemeClr>
                </a:solidFill>
                <a:latin typeface="Microsoft YaHei" pitchFamily="34" charset="-122"/>
                <a:ea typeface="Microsoft YaHei" pitchFamily="34" charset="-122"/>
                <a:cs typeface="Segoe UI"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lumMod val="85000"/>
                    <a:lumOff val="15000"/>
                  </a:schemeClr>
                </a:solidFill>
                <a:latin typeface="Microsoft YaHei" pitchFamily="34" charset="-122"/>
                <a:ea typeface="Microsoft YaHei" pitchFamily="34" charset="-122"/>
                <a:cs typeface="Segoe U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Microsoft YaHei" pitchFamily="34" charset="-122"/>
                <a:ea typeface="Microsoft YaHei" pitchFamily="34" charset="-122"/>
              </a:defRPr>
            </a:lvl1pPr>
          </a:lstStyle>
          <a:p>
            <a:pPr>
              <a:defRPr/>
            </a:pPr>
            <a:fld id="{2774795B-3B99-4D2A-86EF-6E61512580DD}" type="datetime1">
              <a:rPr lang="en-US" smtClean="0"/>
              <a:pPr>
                <a:defRPr/>
              </a:pPr>
              <a:t>1/17/2012</a:t>
            </a:fld>
            <a:endParaRPr 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schemeClr val="tx1">
                    <a:tint val="75000"/>
                  </a:schemeClr>
                </a:solidFill>
                <a:latin typeface="Microsoft YaHei" pitchFamily="34" charset="-122"/>
                <a:ea typeface="Microsoft YaHei" pitchFamily="34" charset="-122"/>
              </a:defRPr>
            </a:lvl1pPr>
          </a:lstStyle>
          <a:p>
            <a:pPr>
              <a:defRPr/>
            </a:pPr>
            <a:r>
              <a:rPr lang="en-US" smtClean="0"/>
              <a:t>SharePoint </a:t>
            </a:r>
            <a:r>
              <a:rPr lang="ko-KR" altLang="en-US" smtClean="0"/>
              <a:t>列表 </a:t>
            </a:r>
            <a:r>
              <a:rPr lang="en-US" smtClean="0"/>
              <a:t>III：</a:t>
            </a:r>
            <a:r>
              <a:rPr lang="ko-KR" altLang="en-US" smtClean="0"/>
              <a:t>基于电子表格创建列表</a:t>
            </a:r>
            <a:endParaRPr lang="en-US" dirty="0"/>
          </a:p>
        </p:txBody>
      </p:sp>
      <p:sp>
        <p:nvSpPr>
          <p:cNvPr id="7" name="Slide Number Placeholder 6"/>
          <p:cNvSpPr>
            <a:spLocks noGrp="1"/>
          </p:cNvSpPr>
          <p:nvPr>
            <p:ph type="sldNum" sz="quarter" idx="12"/>
          </p:nvPr>
        </p:nvSpPr>
        <p:spPr/>
        <p:txBody>
          <a:bodyPr/>
          <a:lstStyle>
            <a:lvl1pPr>
              <a:defRPr>
                <a:latin typeface="Microsoft YaHei" pitchFamily="34" charset="-122"/>
                <a:ea typeface="Microsoft YaHei" pitchFamily="34" charset="-122"/>
              </a:defRPr>
            </a:lvl1pPr>
          </a:lstStyle>
          <a:p>
            <a:pPr>
              <a:defRPr/>
            </a:pPr>
            <a:fld id="{1583BEFD-23A4-41F8-9912-111B5AAD5B08}" type="slidenum">
              <a:rPr lang="en-US" smtClean="0"/>
              <a:pPr>
                <a:defRPr/>
              </a:pPr>
              <a:t>‹#›</a:t>
            </a:fld>
            <a:endParaRPr lang="en-US"/>
          </a:p>
        </p:txBody>
      </p:sp>
    </p:spTree>
    <p:extLst>
      <p:ext uri="{BB962C8B-B14F-4D97-AF65-F5344CB8AC3E}">
        <p14:creationId xmlns:p14="http://schemas.microsoft.com/office/powerpoint/2010/main" val="3138566734"/>
      </p:ext>
    </p:extLst>
  </p:cSld>
  <p:clrMapOvr>
    <a:masterClrMapping/>
  </p:clrMapOvr>
  <p:transition spd="slow">
    <p:wipe dir="d"/>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tx1">
                    <a:lumMod val="85000"/>
                    <a:lumOff val="15000"/>
                  </a:schemeClr>
                </a:solidFill>
                <a:latin typeface="Microsoft YaHei" pitchFamily="34" charset="-122"/>
                <a:ea typeface="Microsoft YaHei" pitchFamily="34" charset="-122"/>
                <a:cs typeface="Segoe UI"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solidFill>
                  <a:schemeClr val="tx1">
                    <a:lumMod val="85000"/>
                    <a:lumOff val="15000"/>
                  </a:schemeClr>
                </a:solidFill>
                <a:latin typeface="Microsoft YaHei" pitchFamily="34" charset="-122"/>
                <a:ea typeface="Microsoft YaHei" pitchFamily="34" charset="-122"/>
                <a:cs typeface="Segoe UI"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lumMod val="85000"/>
                    <a:lumOff val="15000"/>
                  </a:schemeClr>
                </a:solidFill>
                <a:latin typeface="Microsoft YaHei" pitchFamily="34" charset="-122"/>
                <a:ea typeface="Microsoft YaHei" pitchFamily="34" charset="-122"/>
                <a:cs typeface="Segoe U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Microsoft YaHei" pitchFamily="34" charset="-122"/>
                <a:ea typeface="Microsoft YaHei" pitchFamily="34" charset="-122"/>
              </a:defRPr>
            </a:lvl1pPr>
          </a:lstStyle>
          <a:p>
            <a:pPr>
              <a:defRPr/>
            </a:pPr>
            <a:fld id="{1C0C1341-F6D3-41E5-BB3D-95C76F1D8037}" type="datetime1">
              <a:rPr lang="en-US" smtClean="0"/>
              <a:pPr>
                <a:defRPr/>
              </a:pPr>
              <a:t>1/17/2012</a:t>
            </a:fld>
            <a:endParaRPr 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schemeClr val="tx1">
                    <a:tint val="75000"/>
                  </a:schemeClr>
                </a:solidFill>
                <a:latin typeface="Microsoft YaHei" pitchFamily="34" charset="-122"/>
                <a:ea typeface="Microsoft YaHei" pitchFamily="34" charset="-122"/>
              </a:defRPr>
            </a:lvl1pPr>
          </a:lstStyle>
          <a:p>
            <a:pPr>
              <a:defRPr/>
            </a:pPr>
            <a:r>
              <a:rPr lang="en-US" smtClean="0"/>
              <a:t>SharePoint </a:t>
            </a:r>
            <a:r>
              <a:rPr lang="ko-KR" altLang="en-US" smtClean="0"/>
              <a:t>列表 </a:t>
            </a:r>
            <a:r>
              <a:rPr lang="en-US" smtClean="0"/>
              <a:t>III：</a:t>
            </a:r>
            <a:r>
              <a:rPr lang="ko-KR" altLang="en-US" smtClean="0"/>
              <a:t>基于电子表格创建列表</a:t>
            </a:r>
            <a:endParaRPr lang="en-US" dirty="0"/>
          </a:p>
        </p:txBody>
      </p:sp>
      <p:sp>
        <p:nvSpPr>
          <p:cNvPr id="7" name="Slide Number Placeholder 6"/>
          <p:cNvSpPr>
            <a:spLocks noGrp="1"/>
          </p:cNvSpPr>
          <p:nvPr>
            <p:ph type="sldNum" sz="quarter" idx="12"/>
          </p:nvPr>
        </p:nvSpPr>
        <p:spPr/>
        <p:txBody>
          <a:bodyPr/>
          <a:lstStyle>
            <a:lvl1pPr>
              <a:defRPr>
                <a:latin typeface="Microsoft YaHei" pitchFamily="34" charset="-122"/>
                <a:ea typeface="Microsoft YaHei" pitchFamily="34" charset="-122"/>
              </a:defRPr>
            </a:lvl1pPr>
          </a:lstStyle>
          <a:p>
            <a:pPr>
              <a:defRPr/>
            </a:pPr>
            <a:fld id="{0C74610F-96B7-4052-9410-92E4949EC4D7}" type="slidenum">
              <a:rPr lang="en-US" smtClean="0"/>
              <a:pPr>
                <a:defRPr/>
              </a:pPr>
              <a:t>‹#›</a:t>
            </a:fld>
            <a:endParaRPr lang="en-US"/>
          </a:p>
        </p:txBody>
      </p:sp>
    </p:spTree>
    <p:extLst>
      <p:ext uri="{BB962C8B-B14F-4D97-AF65-F5344CB8AC3E}">
        <p14:creationId xmlns:p14="http://schemas.microsoft.com/office/powerpoint/2010/main" val="4276560665"/>
      </p:ext>
    </p:extLst>
  </p:cSld>
  <p:clrMapOvr>
    <a:masterClrMapping/>
  </p:clrMapOvr>
  <p:transition spd="slow">
    <p:wipe dir="d"/>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5153"/>
            <a:ext cx="8229600" cy="1143000"/>
          </a:xfrm>
        </p:spPr>
        <p:txBody>
          <a:bodyPr/>
          <a:lstStyle>
            <a:lvl1pPr>
              <a:defRPr>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lang="en-US" sz="2800" kern="1200" dirty="0" smtClean="0">
                <a:solidFill>
                  <a:schemeClr val="tx1">
                    <a:lumMod val="85000"/>
                    <a:lumOff val="15000"/>
                  </a:schemeClr>
                </a:solidFill>
                <a:latin typeface="Microsoft YaHei" pitchFamily="34" charset="-122"/>
                <a:ea typeface="Microsoft YaHei" pitchFamily="34" charset="-122"/>
                <a:cs typeface="Segoe UI" pitchFamily="34" charset="0"/>
              </a:defRPr>
            </a:lvl1pPr>
            <a:lvl2pPr>
              <a:defRPr>
                <a:solidFill>
                  <a:schemeClr val="tx1">
                    <a:lumMod val="85000"/>
                    <a:lumOff val="15000"/>
                  </a:schemeClr>
                </a:solidFill>
                <a:latin typeface="Microsoft YaHei" pitchFamily="34" charset="-122"/>
                <a:ea typeface="Microsoft YaHei" pitchFamily="34" charset="-122"/>
                <a:cs typeface="Segoe UI" pitchFamily="34" charset="0"/>
              </a:defRPr>
            </a:lvl2pPr>
            <a:lvl3pPr>
              <a:defRPr>
                <a:solidFill>
                  <a:schemeClr val="tx1">
                    <a:lumMod val="85000"/>
                    <a:lumOff val="15000"/>
                  </a:schemeClr>
                </a:solidFill>
                <a:latin typeface="Microsoft YaHei" pitchFamily="34" charset="-122"/>
                <a:ea typeface="Microsoft YaHei" pitchFamily="34" charset="-122"/>
                <a:cs typeface="Segoe UI" pitchFamily="34" charset="0"/>
              </a:defRPr>
            </a:lvl3pPr>
            <a:lvl4pPr>
              <a:defRPr>
                <a:solidFill>
                  <a:schemeClr val="tx1">
                    <a:lumMod val="85000"/>
                    <a:lumOff val="15000"/>
                  </a:schemeClr>
                </a:solidFill>
                <a:latin typeface="Microsoft YaHei" pitchFamily="34" charset="-122"/>
                <a:ea typeface="Microsoft YaHei" pitchFamily="34" charset="-122"/>
                <a:cs typeface="Segoe UI" pitchFamily="34" charset="0"/>
              </a:defRPr>
            </a:lvl4pPr>
            <a:lvl5pPr>
              <a:defRPr>
                <a:solidFill>
                  <a:schemeClr val="tx1">
                    <a:lumMod val="85000"/>
                    <a:lumOff val="15000"/>
                  </a:schemeClr>
                </a:solidFill>
                <a:latin typeface="Microsoft YaHei" pitchFamily="34" charset="-122"/>
                <a:ea typeface="Microsoft YaHei" pitchFamily="34" charset="-122"/>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Microsoft YaHei" pitchFamily="34" charset="-122"/>
                <a:ea typeface="Microsoft YaHei" pitchFamily="34" charset="-122"/>
              </a:defRPr>
            </a:lvl1pPr>
          </a:lstStyle>
          <a:p>
            <a:pPr>
              <a:defRPr/>
            </a:pPr>
            <a:fld id="{72CB6A4F-4D03-47E0-8388-E562B4736FDD}" type="datetime1">
              <a:rPr lang="en-US" smtClean="0"/>
              <a:pPr>
                <a:defRPr/>
              </a:pPr>
              <a:t>1/17/2012</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schemeClr val="tx1">
                    <a:tint val="75000"/>
                  </a:schemeClr>
                </a:solidFill>
                <a:latin typeface="Microsoft YaHei" pitchFamily="34" charset="-122"/>
                <a:ea typeface="Microsoft YaHei" pitchFamily="34" charset="-122"/>
              </a:defRPr>
            </a:lvl1pPr>
          </a:lstStyle>
          <a:p>
            <a:pPr>
              <a:defRPr/>
            </a:pPr>
            <a:r>
              <a:rPr lang="en-US" smtClean="0"/>
              <a:t>SharePoint </a:t>
            </a:r>
            <a:r>
              <a:rPr lang="ko-KR" altLang="en-US" smtClean="0"/>
              <a:t>列表 </a:t>
            </a:r>
            <a:r>
              <a:rPr lang="en-US" smtClean="0"/>
              <a:t>III：</a:t>
            </a:r>
            <a:r>
              <a:rPr lang="ko-KR" altLang="en-US" smtClean="0"/>
              <a:t>基于电子表格创建列表</a:t>
            </a:r>
            <a:endParaRPr lang="en-US" dirty="0"/>
          </a:p>
        </p:txBody>
      </p:sp>
      <p:sp>
        <p:nvSpPr>
          <p:cNvPr id="6" name="Slide Number Placeholder 5"/>
          <p:cNvSpPr>
            <a:spLocks noGrp="1"/>
          </p:cNvSpPr>
          <p:nvPr>
            <p:ph type="sldNum" sz="quarter" idx="12"/>
          </p:nvPr>
        </p:nvSpPr>
        <p:spPr/>
        <p:txBody>
          <a:bodyPr/>
          <a:lstStyle>
            <a:lvl1pPr>
              <a:defRPr>
                <a:latin typeface="Microsoft YaHei" pitchFamily="34" charset="-122"/>
                <a:ea typeface="Microsoft YaHei" pitchFamily="34" charset="-122"/>
              </a:defRPr>
            </a:lvl1pPr>
          </a:lstStyle>
          <a:p>
            <a:pPr>
              <a:defRPr/>
            </a:pPr>
            <a:fld id="{73816EAF-29A7-48B8-8892-48FD3874B5FD}" type="slidenum">
              <a:rPr lang="en-US" smtClean="0"/>
              <a:pPr>
                <a:defRPr/>
              </a:pPr>
              <a:t>‹#›</a:t>
            </a:fld>
            <a:endParaRPr lang="en-US"/>
          </a:p>
        </p:txBody>
      </p:sp>
    </p:spTree>
    <p:extLst>
      <p:ext uri="{BB962C8B-B14F-4D97-AF65-F5344CB8AC3E}">
        <p14:creationId xmlns:p14="http://schemas.microsoft.com/office/powerpoint/2010/main" val="49008773"/>
      </p:ext>
    </p:extLst>
  </p:cSld>
  <p:clrMapOvr>
    <a:masterClrMapping/>
  </p:clrMapOvr>
  <p:transition spd="slow">
    <p:wipe dir="d"/>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3200400"/>
            <a:ext cx="5105400" cy="1470025"/>
          </a:xfrm>
        </p:spPr>
        <p:txBody>
          <a:bodyPr>
            <a:normAutofit/>
          </a:bodyPr>
          <a:lstStyle>
            <a:lvl1pPr algn="l">
              <a:defRPr sz="3600">
                <a:latin typeface="Microsoft YaHei" pitchFamily="34" charset="-122"/>
                <a:ea typeface="Microsoft YaHei" pitchFamily="34" charset="-122"/>
              </a:defRPr>
            </a:lvl1pPr>
          </a:lstStyle>
          <a:p>
            <a:endParaRPr lang="en-US" dirty="0"/>
          </a:p>
        </p:txBody>
      </p:sp>
      <p:sp>
        <p:nvSpPr>
          <p:cNvPr id="3" name="Subtitle 2"/>
          <p:cNvSpPr>
            <a:spLocks noGrp="1"/>
          </p:cNvSpPr>
          <p:nvPr>
            <p:ph type="subTitle" idx="1"/>
          </p:nvPr>
        </p:nvSpPr>
        <p:spPr>
          <a:xfrm>
            <a:off x="3810000" y="4648200"/>
            <a:ext cx="5105400" cy="1752600"/>
          </a:xfrm>
        </p:spPr>
        <p:txBody>
          <a:bodyPr>
            <a:normAutofit/>
          </a:bodyPr>
          <a:lstStyle>
            <a:lvl1pPr marL="0" indent="0" algn="l">
              <a:buNone/>
              <a:defRPr sz="2400">
                <a:solidFill>
                  <a:schemeClr val="tx1">
                    <a:tint val="75000"/>
                  </a:schemeClr>
                </a:solidFill>
                <a:latin typeface="Microsoft YaHei" pitchFamily="34" charset="-122"/>
                <a:ea typeface="Microsoft YaHei" pitchFamily="34"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4" name="Date Placeholder 3"/>
          <p:cNvSpPr>
            <a:spLocks noGrp="1"/>
          </p:cNvSpPr>
          <p:nvPr>
            <p:ph type="dt" sz="half" idx="10"/>
          </p:nvPr>
        </p:nvSpPr>
        <p:spPr/>
        <p:txBody>
          <a:bodyPr/>
          <a:lstStyle>
            <a:lvl1pPr>
              <a:defRPr>
                <a:latin typeface="Microsoft YaHei" pitchFamily="34" charset="-122"/>
                <a:ea typeface="Microsoft YaHei" pitchFamily="34" charset="-122"/>
              </a:defRPr>
            </a:lvl1pPr>
          </a:lstStyle>
          <a:p>
            <a:pPr>
              <a:defRPr/>
            </a:pPr>
            <a:fld id="{43913356-B848-48F4-9B08-2D468853FA89}" type="datetime1">
              <a:rPr lang="en-US" smtClean="0"/>
              <a:pPr>
                <a:defRPr/>
              </a:pPr>
              <a:t>1/17/2012</a:t>
            </a:fld>
            <a:endParaRPr lang="en-US"/>
          </a:p>
        </p:txBody>
      </p:sp>
      <p:sp>
        <p:nvSpPr>
          <p:cNvPr id="5" name="Slide Number Placeholder 5"/>
          <p:cNvSpPr>
            <a:spLocks noGrp="1"/>
          </p:cNvSpPr>
          <p:nvPr>
            <p:ph type="sldNum" sz="quarter" idx="11"/>
          </p:nvPr>
        </p:nvSpPr>
        <p:spPr/>
        <p:txBody>
          <a:bodyPr/>
          <a:lstStyle>
            <a:lvl1pPr>
              <a:defRPr>
                <a:latin typeface="Microsoft YaHei" pitchFamily="34" charset="-122"/>
                <a:ea typeface="Microsoft YaHei" pitchFamily="34" charset="-122"/>
              </a:defRPr>
            </a:lvl1pPr>
          </a:lstStyle>
          <a:p>
            <a:pPr>
              <a:defRPr/>
            </a:pPr>
            <a:fld id="{C1A0C50C-BC29-42D8-94F5-1F6DFE10B36A}" type="slidenum">
              <a:rPr lang="en-US" smtClean="0"/>
              <a:pPr>
                <a:defRPr/>
              </a:pPr>
              <a:t>‹#›</a:t>
            </a:fld>
            <a:endParaRPr lang="en-US"/>
          </a:p>
        </p:txBody>
      </p:sp>
    </p:spTree>
    <p:extLst>
      <p:ext uri="{BB962C8B-B14F-4D97-AF65-F5344CB8AC3E}">
        <p14:creationId xmlns:p14="http://schemas.microsoft.com/office/powerpoint/2010/main" val="425056847"/>
      </p:ext>
    </p:extLst>
  </p:cSld>
  <p:clrMapOvr>
    <a:masterClrMapping/>
  </p:clrMapOvr>
  <p:transition spd="slow">
    <p:wipe dir="d"/>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Course contents and goals">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41437"/>
            <a:ext cx="8229600" cy="4525963"/>
          </a:xfrm>
        </p:spPr>
        <p:txBody>
          <a:bodyPr rtlCol="0">
            <a:normAutofit/>
          </a:bodyPr>
          <a:lstStyle>
            <a:lvl1pPr>
              <a:spcBef>
                <a:spcPts val="600"/>
              </a:spcBef>
              <a:spcAft>
                <a:spcPts val="1200"/>
              </a:spcAft>
              <a:buClr>
                <a:schemeClr val="accent6"/>
              </a:buClr>
              <a:defRPr lang="en-US" sz="2800" dirty="0" smtClean="0">
                <a:solidFill>
                  <a:schemeClr val="tx1">
                    <a:lumMod val="85000"/>
                    <a:lumOff val="15000"/>
                  </a:schemeClr>
                </a:solidFill>
                <a:latin typeface="Microsoft YaHei" pitchFamily="34" charset="-122"/>
                <a:ea typeface="Microsoft YaHei" pitchFamily="34" charset="-122"/>
                <a:cs typeface="Segoe UI" pitchFamily="34" charset="0"/>
              </a:defRPr>
            </a:lvl1pPr>
            <a:lvl2pPr>
              <a:spcBef>
                <a:spcPts val="400"/>
              </a:spcBef>
              <a:spcAft>
                <a:spcPts val="1000"/>
              </a:spcAft>
              <a:buClr>
                <a:schemeClr val="accent6"/>
              </a:buClr>
              <a:defRPr lang="en-US" sz="2400" dirty="0" smtClean="0">
                <a:solidFill>
                  <a:schemeClr val="tx1">
                    <a:lumMod val="85000"/>
                    <a:lumOff val="15000"/>
                  </a:schemeClr>
                </a:solidFill>
                <a:latin typeface="Microsoft YaHei" pitchFamily="34" charset="-122"/>
                <a:ea typeface="Microsoft YaHei" pitchFamily="34" charset="-122"/>
                <a:cs typeface="Segoe UI" pitchFamily="34" charset="0"/>
              </a:defRPr>
            </a:lvl2pPr>
            <a:lvl3pPr>
              <a:spcBef>
                <a:spcPts val="200"/>
              </a:spcBef>
              <a:spcAft>
                <a:spcPts val="800"/>
              </a:spcAft>
              <a:buClr>
                <a:schemeClr val="accent6"/>
              </a:buClr>
              <a:defRPr lang="en-US" sz="2000" dirty="0" smtClean="0">
                <a:solidFill>
                  <a:schemeClr val="tx1">
                    <a:lumMod val="85000"/>
                    <a:lumOff val="15000"/>
                  </a:schemeClr>
                </a:solidFill>
                <a:latin typeface="Microsoft YaHei" pitchFamily="34" charset="-122"/>
                <a:ea typeface="Microsoft YaHei" pitchFamily="34" charset="-122"/>
                <a:cs typeface="Segoe UI" pitchFamily="34" charset="0"/>
              </a:defRPr>
            </a:lvl3pPr>
            <a:lvl4pPr marL="1714500" indent="-342900">
              <a:spcBef>
                <a:spcPts val="100"/>
              </a:spcBef>
              <a:spcAft>
                <a:spcPts val="600"/>
              </a:spcAft>
              <a:buClr>
                <a:schemeClr val="accent6"/>
              </a:buClr>
              <a:buFont typeface="Arial" pitchFamily="34" charset="0"/>
              <a:buChar char="•"/>
              <a:defRPr lang="en-US" sz="1800" dirty="0" smtClean="0">
                <a:solidFill>
                  <a:schemeClr val="tx1">
                    <a:lumMod val="85000"/>
                    <a:lumOff val="15000"/>
                  </a:schemeClr>
                </a:solidFill>
                <a:latin typeface="Microsoft YaHei" pitchFamily="34" charset="-122"/>
                <a:ea typeface="Microsoft YaHei" pitchFamily="34" charset="-122"/>
                <a:cs typeface="Segoe UI" pitchFamily="34" charset="0"/>
              </a:defRPr>
            </a:lvl4pPr>
            <a:lvl5pPr marL="2057400" indent="-228600">
              <a:spcBef>
                <a:spcPts val="200"/>
              </a:spcBef>
              <a:spcAft>
                <a:spcPts val="0"/>
              </a:spcAft>
              <a:buClr>
                <a:schemeClr val="accent6"/>
              </a:buClr>
              <a:buFont typeface="Arial" pitchFamily="34" charset="0"/>
              <a:buChar char="•"/>
              <a:defRPr lang="en-US" sz="1800" dirty="0">
                <a:solidFill>
                  <a:schemeClr val="tx1">
                    <a:lumMod val="85000"/>
                    <a:lumOff val="15000"/>
                  </a:schemeClr>
                </a:solidFill>
                <a:latin typeface="Microsoft YaHei" pitchFamily="34" charset="-122"/>
                <a:ea typeface="Microsoft YaHei" pitchFamily="34" charset="-122"/>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Microsoft YaHei" pitchFamily="34" charset="-122"/>
                <a:ea typeface="Microsoft YaHei" pitchFamily="34" charset="-122"/>
              </a:defRPr>
            </a:lvl1pPr>
          </a:lstStyle>
          <a:p>
            <a:pPr>
              <a:defRPr/>
            </a:pPr>
            <a:fld id="{D1E748E5-02E3-452D-B1C4-DA3956B88A21}" type="datetime1">
              <a:rPr lang="en-US" smtClean="0"/>
              <a:pPr>
                <a:defRPr/>
              </a:pPr>
              <a:t>1/17/2012</a:t>
            </a:fld>
            <a:endParaRPr lang="en-US"/>
          </a:p>
        </p:txBody>
      </p:sp>
      <p:sp>
        <p:nvSpPr>
          <p:cNvPr id="5" name="Footer Placeholder 4"/>
          <p:cNvSpPr>
            <a:spLocks noGrp="1"/>
          </p:cNvSpPr>
          <p:nvPr>
            <p:ph type="ftr" sz="quarter" idx="11"/>
          </p:nvPr>
        </p:nvSpPr>
        <p:spPr>
          <a:xfrm>
            <a:off x="2667000" y="6356350"/>
            <a:ext cx="3886200" cy="365125"/>
          </a:xfrm>
        </p:spPr>
        <p:txBody>
          <a:bodyPr/>
          <a:lstStyle>
            <a:lvl1pPr>
              <a:defRPr>
                <a:latin typeface="Microsoft YaHei" pitchFamily="34" charset="-122"/>
                <a:ea typeface="Microsoft YaHei" pitchFamily="34" charset="-122"/>
              </a:defRPr>
            </a:lvl1pPr>
          </a:lstStyle>
          <a:p>
            <a:pPr>
              <a:defRPr/>
            </a:pPr>
            <a:r>
              <a:rPr lang="en-US" smtClean="0"/>
              <a:t>SharePoint </a:t>
            </a:r>
            <a:r>
              <a:rPr lang="ko-KR" altLang="en-US" smtClean="0"/>
              <a:t>列表 </a:t>
            </a:r>
            <a:r>
              <a:rPr lang="en-US" smtClean="0"/>
              <a:t>III：</a:t>
            </a:r>
            <a:r>
              <a:rPr lang="ko-KR" altLang="en-US" smtClean="0"/>
              <a:t>基于电子表格创建列表</a:t>
            </a:r>
            <a:endParaRPr lang="en-US" dirty="0"/>
          </a:p>
        </p:txBody>
      </p:sp>
      <p:sp>
        <p:nvSpPr>
          <p:cNvPr id="6" name="Slide Number Placeholder 5"/>
          <p:cNvSpPr>
            <a:spLocks noGrp="1"/>
          </p:cNvSpPr>
          <p:nvPr>
            <p:ph type="sldNum" sz="quarter" idx="12"/>
          </p:nvPr>
        </p:nvSpPr>
        <p:spPr/>
        <p:txBody>
          <a:bodyPr/>
          <a:lstStyle>
            <a:lvl1pPr>
              <a:defRPr>
                <a:latin typeface="Microsoft YaHei" pitchFamily="34" charset="-122"/>
                <a:ea typeface="Microsoft YaHei" pitchFamily="34" charset="-122"/>
              </a:defRPr>
            </a:lvl1pPr>
          </a:lstStyle>
          <a:p>
            <a:pPr>
              <a:defRPr/>
            </a:pPr>
            <a:fld id="{AD73889E-9806-4A3D-BEF2-DFC30328F7CB}" type="slidenum">
              <a:rPr lang="en-US" smtClean="0"/>
              <a:pPr>
                <a:defRPr/>
              </a:pPr>
              <a:t>‹#›</a:t>
            </a:fld>
            <a:endParaRPr lang="en-US"/>
          </a:p>
        </p:txBody>
      </p:sp>
    </p:spTree>
    <p:extLst>
      <p:ext uri="{BB962C8B-B14F-4D97-AF65-F5344CB8AC3E}">
        <p14:creationId xmlns:p14="http://schemas.microsoft.com/office/powerpoint/2010/main" val="4184462291"/>
      </p:ext>
    </p:extLst>
  </p:cSld>
  <p:clrMapOvr>
    <a:masterClrMapping/>
  </p:clrMapOvr>
  <p:transition spd="slow">
    <p:wipe dir="d"/>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urse contents and goals">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41437"/>
            <a:ext cx="8229600" cy="4525963"/>
          </a:xfrm>
        </p:spPr>
        <p:txBody>
          <a:bodyPr rtlCol="0">
            <a:normAutofit/>
          </a:bodyPr>
          <a:lstStyle>
            <a:lvl1pPr>
              <a:spcBef>
                <a:spcPts val="600"/>
              </a:spcBef>
              <a:spcAft>
                <a:spcPts val="1200"/>
              </a:spcAft>
              <a:buClr>
                <a:schemeClr val="accent6"/>
              </a:buClr>
              <a:defRPr lang="en-US" sz="2800" dirty="0" smtClean="0">
                <a:solidFill>
                  <a:schemeClr val="tx1">
                    <a:lumMod val="85000"/>
                    <a:lumOff val="15000"/>
                  </a:schemeClr>
                </a:solidFill>
                <a:latin typeface="Microsoft YaHei" pitchFamily="34" charset="-122"/>
                <a:ea typeface="Microsoft YaHei" pitchFamily="34" charset="-122"/>
                <a:cs typeface="Segoe UI" pitchFamily="34" charset="0"/>
              </a:defRPr>
            </a:lvl1pPr>
            <a:lvl2pPr>
              <a:spcBef>
                <a:spcPts val="400"/>
              </a:spcBef>
              <a:spcAft>
                <a:spcPts val="1000"/>
              </a:spcAft>
              <a:buClr>
                <a:schemeClr val="accent6"/>
              </a:buClr>
              <a:defRPr lang="en-US" sz="2400" dirty="0" smtClean="0">
                <a:solidFill>
                  <a:schemeClr val="tx1">
                    <a:lumMod val="85000"/>
                    <a:lumOff val="15000"/>
                  </a:schemeClr>
                </a:solidFill>
                <a:latin typeface="Microsoft YaHei" pitchFamily="34" charset="-122"/>
                <a:ea typeface="Microsoft YaHei" pitchFamily="34" charset="-122"/>
                <a:cs typeface="Segoe UI" pitchFamily="34" charset="0"/>
              </a:defRPr>
            </a:lvl2pPr>
            <a:lvl3pPr>
              <a:spcBef>
                <a:spcPts val="200"/>
              </a:spcBef>
              <a:spcAft>
                <a:spcPts val="800"/>
              </a:spcAft>
              <a:buClr>
                <a:schemeClr val="accent6"/>
              </a:buClr>
              <a:defRPr lang="en-US" sz="2000" dirty="0" smtClean="0">
                <a:solidFill>
                  <a:schemeClr val="tx1">
                    <a:lumMod val="85000"/>
                    <a:lumOff val="15000"/>
                  </a:schemeClr>
                </a:solidFill>
                <a:latin typeface="Microsoft YaHei" pitchFamily="34" charset="-122"/>
                <a:ea typeface="Microsoft YaHei" pitchFamily="34" charset="-122"/>
                <a:cs typeface="Segoe UI" pitchFamily="34" charset="0"/>
              </a:defRPr>
            </a:lvl3pPr>
            <a:lvl4pPr marL="1714500" indent="-342900">
              <a:spcBef>
                <a:spcPts val="100"/>
              </a:spcBef>
              <a:spcAft>
                <a:spcPts val="600"/>
              </a:spcAft>
              <a:buClr>
                <a:schemeClr val="accent6"/>
              </a:buClr>
              <a:buFont typeface="Arial" pitchFamily="34" charset="0"/>
              <a:buChar char="•"/>
              <a:defRPr lang="en-US" sz="1800" dirty="0" smtClean="0">
                <a:solidFill>
                  <a:schemeClr val="tx1">
                    <a:lumMod val="85000"/>
                    <a:lumOff val="15000"/>
                  </a:schemeClr>
                </a:solidFill>
                <a:latin typeface="Microsoft YaHei" pitchFamily="34" charset="-122"/>
                <a:ea typeface="Microsoft YaHei" pitchFamily="34" charset="-122"/>
                <a:cs typeface="Segoe UI" pitchFamily="34" charset="0"/>
              </a:defRPr>
            </a:lvl4pPr>
            <a:lvl5pPr marL="2057400" indent="-228600">
              <a:spcBef>
                <a:spcPts val="200"/>
              </a:spcBef>
              <a:spcAft>
                <a:spcPts val="0"/>
              </a:spcAft>
              <a:buClr>
                <a:schemeClr val="accent6"/>
              </a:buClr>
              <a:buFont typeface="Arial" pitchFamily="34" charset="0"/>
              <a:buChar char="•"/>
              <a:defRPr lang="en-US" sz="1800" dirty="0">
                <a:solidFill>
                  <a:schemeClr val="tx1">
                    <a:lumMod val="85000"/>
                    <a:lumOff val="15000"/>
                  </a:schemeClr>
                </a:solidFill>
                <a:latin typeface="Microsoft YaHei" pitchFamily="34" charset="-122"/>
                <a:ea typeface="Microsoft YaHei" pitchFamily="34" charset="-122"/>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Microsoft YaHei" pitchFamily="34" charset="-122"/>
                <a:ea typeface="Microsoft YaHei" pitchFamily="34" charset="-122"/>
              </a:defRPr>
            </a:lvl1pPr>
          </a:lstStyle>
          <a:p>
            <a:pPr>
              <a:defRPr/>
            </a:pPr>
            <a:fld id="{73C69F92-43F3-454D-AF54-1ADFACE6A361}" type="datetime1">
              <a:rPr lang="en-US" smtClean="0"/>
              <a:pPr>
                <a:defRPr/>
              </a:pPr>
              <a:t>1/17/2012</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schemeClr val="tx1">
                    <a:tint val="75000"/>
                  </a:schemeClr>
                </a:solidFill>
                <a:latin typeface="Microsoft YaHei" pitchFamily="34" charset="-122"/>
                <a:ea typeface="Microsoft YaHei" pitchFamily="34" charset="-122"/>
              </a:defRPr>
            </a:lvl1pPr>
          </a:lstStyle>
          <a:p>
            <a:pPr>
              <a:defRPr/>
            </a:pPr>
            <a:r>
              <a:rPr lang="en-US" smtClean="0"/>
              <a:t>SharePoint </a:t>
            </a:r>
            <a:r>
              <a:rPr lang="ko-KR" altLang="en-US" smtClean="0"/>
              <a:t>列表 </a:t>
            </a:r>
            <a:r>
              <a:rPr lang="en-US" smtClean="0"/>
              <a:t>III：</a:t>
            </a:r>
            <a:r>
              <a:rPr lang="ko-KR" altLang="en-US" smtClean="0"/>
              <a:t>基于电子表格创建列表</a:t>
            </a:r>
            <a:endParaRPr lang="en-US" dirty="0"/>
          </a:p>
        </p:txBody>
      </p:sp>
      <p:sp>
        <p:nvSpPr>
          <p:cNvPr id="6" name="Slide Number Placeholder 5"/>
          <p:cNvSpPr>
            <a:spLocks noGrp="1"/>
          </p:cNvSpPr>
          <p:nvPr>
            <p:ph type="sldNum" sz="quarter" idx="12"/>
          </p:nvPr>
        </p:nvSpPr>
        <p:spPr/>
        <p:txBody>
          <a:bodyPr/>
          <a:lstStyle>
            <a:lvl1pPr>
              <a:defRPr>
                <a:latin typeface="Microsoft YaHei" pitchFamily="34" charset="-122"/>
                <a:ea typeface="Microsoft YaHei" pitchFamily="34" charset="-122"/>
              </a:defRPr>
            </a:lvl1pPr>
          </a:lstStyle>
          <a:p>
            <a:pPr>
              <a:defRPr/>
            </a:pPr>
            <a:fld id="{57FF08F0-7A7C-40FE-8298-8201E6C5F9C1}" type="slidenum">
              <a:rPr lang="en-US" smtClean="0"/>
              <a:pPr>
                <a:defRPr/>
              </a:pPr>
              <a:t>‹#›</a:t>
            </a:fld>
            <a:endParaRPr lang="en-US"/>
          </a:p>
        </p:txBody>
      </p:sp>
    </p:spTree>
    <p:extLst>
      <p:ext uri="{BB962C8B-B14F-4D97-AF65-F5344CB8AC3E}">
        <p14:creationId xmlns:p14="http://schemas.microsoft.com/office/powerpoint/2010/main" val="3197424866"/>
      </p:ext>
    </p:extLst>
  </p:cSld>
  <p:clrMapOvr>
    <a:masterClrMapping/>
  </p:clrMapOvr>
  <p:transition spd="slow">
    <p:wipe dir="d"/>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verview picture and text ">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10" name="Picture Placeholder 9"/>
          <p:cNvSpPr>
            <a:spLocks noGrp="1"/>
          </p:cNvSpPr>
          <p:nvPr>
            <p:ph type="pic" sz="quarter" idx="13"/>
          </p:nvPr>
        </p:nvSpPr>
        <p:spPr>
          <a:xfrm>
            <a:off x="1041400" y="1752600"/>
            <a:ext cx="1371600" cy="1371600"/>
          </a:xfrm>
          <a:effectLst>
            <a:outerShdw blurRad="50800" dist="38100" dir="8100000" algn="tr" rotWithShape="0">
              <a:prstClr val="black">
                <a:alpha val="40000"/>
              </a:prstClr>
            </a:outerShdw>
          </a:effectLst>
        </p:spPr>
        <p:txBody>
          <a:bodyPr rtlCol="0">
            <a:normAutofit/>
          </a:bodyPr>
          <a:lstStyle>
            <a:lvl1pPr marL="0" indent="0">
              <a:buFontTx/>
              <a:buNone/>
              <a:defRPr>
                <a:latin typeface="Microsoft YaHei" pitchFamily="34" charset="-122"/>
                <a:ea typeface="Microsoft YaHei" pitchFamily="34" charset="-122"/>
              </a:defRPr>
            </a:lvl1pPr>
          </a:lstStyle>
          <a:p>
            <a:pPr lvl="0"/>
            <a:endParaRPr lang="en-US" noProof="0" dirty="0"/>
          </a:p>
        </p:txBody>
      </p:sp>
      <p:sp>
        <p:nvSpPr>
          <p:cNvPr id="12" name="Text Placeholder 11"/>
          <p:cNvSpPr>
            <a:spLocks noGrp="1"/>
          </p:cNvSpPr>
          <p:nvPr>
            <p:ph type="body" sz="quarter" idx="14"/>
          </p:nvPr>
        </p:nvSpPr>
        <p:spPr>
          <a:xfrm>
            <a:off x="3048000" y="1649506"/>
            <a:ext cx="5562600" cy="4343400"/>
          </a:xfrm>
        </p:spPr>
        <p:txBody>
          <a:bodyPr>
            <a:normAutofit/>
          </a:bodyPr>
          <a:lstStyle>
            <a:lvl1pPr marL="0" indent="0">
              <a:spcBef>
                <a:spcPts val="500"/>
              </a:spcBef>
              <a:spcAft>
                <a:spcPts val="2000"/>
              </a:spcAft>
              <a:buNone/>
              <a:defRPr sz="2400">
                <a:latin typeface="Microsoft YaHei" pitchFamily="34" charset="-122"/>
                <a:ea typeface="Microsoft YaHei" pitchFamily="34" charset="-122"/>
                <a:cs typeface="Segoe UI" pitchFamily="34" charset="0"/>
              </a:defRPr>
            </a:lvl1pPr>
            <a:lvl2pPr indent="0">
              <a:spcBef>
                <a:spcPts val="500"/>
              </a:spcBef>
              <a:spcAft>
                <a:spcPts val="2000"/>
              </a:spcAft>
              <a:buNone/>
              <a:defRPr/>
            </a:lvl2pPr>
            <a:lvl3pPr indent="0">
              <a:spcBef>
                <a:spcPts val="500"/>
              </a:spcBef>
              <a:spcAft>
                <a:spcPts val="2000"/>
              </a:spcAft>
              <a:buNone/>
              <a:defRPr/>
            </a:lvl3pPr>
            <a:lvl4pPr indent="0">
              <a:spcBef>
                <a:spcPts val="500"/>
              </a:spcBef>
              <a:spcAft>
                <a:spcPts val="2000"/>
              </a:spcAft>
              <a:buNone/>
              <a:defRPr/>
            </a:lvl4pPr>
            <a:lvl5pPr indent="0">
              <a:spcBef>
                <a:spcPts val="500"/>
              </a:spcBef>
              <a:spcAft>
                <a:spcPts val="2000"/>
              </a:spcAft>
              <a:buNone/>
              <a:defRPr/>
            </a:lvl5pPr>
          </a:lstStyle>
          <a:p>
            <a:pPr lvl="0"/>
            <a:r>
              <a:rPr lang="en-US" dirty="0" smtClean="0"/>
              <a:t>Click to edit Master text styles</a:t>
            </a:r>
            <a:endParaRPr lang="en-US" dirty="0"/>
          </a:p>
        </p:txBody>
      </p:sp>
      <p:sp>
        <p:nvSpPr>
          <p:cNvPr id="5" name="Date Placeholder 3"/>
          <p:cNvSpPr>
            <a:spLocks noGrp="1"/>
          </p:cNvSpPr>
          <p:nvPr>
            <p:ph type="dt" sz="half" idx="15"/>
          </p:nvPr>
        </p:nvSpPr>
        <p:spPr/>
        <p:txBody>
          <a:bodyPr/>
          <a:lstStyle>
            <a:lvl1pPr>
              <a:defRPr>
                <a:latin typeface="Microsoft YaHei" pitchFamily="34" charset="-122"/>
                <a:ea typeface="Microsoft YaHei" pitchFamily="34" charset="-122"/>
              </a:defRPr>
            </a:lvl1pPr>
          </a:lstStyle>
          <a:p>
            <a:pPr>
              <a:defRPr/>
            </a:pPr>
            <a:fld id="{7404EE5F-FC3E-4935-A03E-CAA62E7C3B10}" type="datetime1">
              <a:rPr lang="en-US" smtClean="0"/>
              <a:pPr>
                <a:defRPr/>
              </a:pPr>
              <a:t>1/17/2012</a:t>
            </a:fld>
            <a:endParaRPr lang="en-US"/>
          </a:p>
        </p:txBody>
      </p:sp>
      <p:sp>
        <p:nvSpPr>
          <p:cNvPr id="6" name="Footer Placeholder 4"/>
          <p:cNvSpPr>
            <a:spLocks noGrp="1"/>
          </p:cNvSpPr>
          <p:nvPr>
            <p:ph type="ftr" sz="quarter" idx="16"/>
          </p:nvPr>
        </p:nvSpPr>
        <p:spPr>
          <a:xfrm>
            <a:off x="2743200" y="6340475"/>
            <a:ext cx="4191000" cy="365125"/>
          </a:xfrm>
        </p:spPr>
        <p:txBody>
          <a:bodyPr/>
          <a:lstStyle>
            <a:lvl1pPr>
              <a:defRPr>
                <a:latin typeface="Microsoft YaHei" pitchFamily="34" charset="-122"/>
                <a:ea typeface="Microsoft YaHei" pitchFamily="34" charset="-122"/>
              </a:defRPr>
            </a:lvl1pPr>
          </a:lstStyle>
          <a:p>
            <a:pPr>
              <a:defRPr/>
            </a:pPr>
            <a:r>
              <a:rPr lang="en-US" smtClean="0"/>
              <a:t>SharePoint </a:t>
            </a:r>
            <a:r>
              <a:rPr lang="ko-KR" altLang="en-US" smtClean="0"/>
              <a:t>列表 </a:t>
            </a:r>
            <a:r>
              <a:rPr lang="en-US" smtClean="0"/>
              <a:t>III：</a:t>
            </a:r>
            <a:r>
              <a:rPr lang="ko-KR" altLang="en-US" smtClean="0"/>
              <a:t>基于电子表格创建列表</a:t>
            </a:r>
            <a:endParaRPr lang="en-US" dirty="0"/>
          </a:p>
        </p:txBody>
      </p:sp>
      <p:sp>
        <p:nvSpPr>
          <p:cNvPr id="7" name="Slide Number Placeholder 5"/>
          <p:cNvSpPr>
            <a:spLocks noGrp="1"/>
          </p:cNvSpPr>
          <p:nvPr>
            <p:ph type="sldNum" sz="quarter" idx="17"/>
          </p:nvPr>
        </p:nvSpPr>
        <p:spPr/>
        <p:txBody>
          <a:bodyPr/>
          <a:lstStyle>
            <a:lvl1pPr>
              <a:defRPr>
                <a:latin typeface="Microsoft YaHei" pitchFamily="34" charset="-122"/>
                <a:ea typeface="Microsoft YaHei" pitchFamily="34" charset="-122"/>
              </a:defRPr>
            </a:lvl1pPr>
          </a:lstStyle>
          <a:p>
            <a:pPr>
              <a:defRPr/>
            </a:pPr>
            <a:fld id="{48CA2494-D02D-4C33-BEF2-B99C059741CF}" type="slidenum">
              <a:rPr lang="en-US" smtClean="0"/>
              <a:pPr>
                <a:defRPr/>
              </a:pPr>
              <a:t>‹#›</a:t>
            </a:fld>
            <a:endParaRPr lang="en-US"/>
          </a:p>
        </p:txBody>
      </p:sp>
    </p:spTree>
    <p:extLst>
      <p:ext uri="{BB962C8B-B14F-4D97-AF65-F5344CB8AC3E}">
        <p14:creationId xmlns:p14="http://schemas.microsoft.com/office/powerpoint/2010/main" val="861102773"/>
      </p:ext>
    </p:extLst>
  </p:cSld>
  <p:clrMapOvr>
    <a:masterClrMapping/>
  </p:clrMapOvr>
  <p:transition spd="slow">
    <p:wipe dir="d"/>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sson 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733800" y="4191000"/>
            <a:ext cx="4873752" cy="1673352"/>
          </a:xfrm>
        </p:spPr>
        <p:txBody>
          <a:bodyPr/>
          <a:lstStyle>
            <a:lvl1pPr marL="0" indent="0">
              <a:buNone/>
              <a:defRPr sz="4000">
                <a:solidFill>
                  <a:schemeClr val="bg1">
                    <a:lumMod val="95000"/>
                  </a:schemeClr>
                </a:solidFill>
                <a:effectLst>
                  <a:outerShdw blurRad="38100" dist="38100" dir="2700000" algn="tl">
                    <a:srgbClr val="000000">
                      <a:alpha val="43137"/>
                    </a:srgbClr>
                  </a:outerShdw>
                </a:effectLst>
                <a:latin typeface="Microsoft YaHei" pitchFamily="34" charset="-122"/>
                <a:ea typeface="Microsoft YaHei" pitchFamily="34" charset="-122"/>
              </a:defRPr>
            </a:lvl1pPr>
          </a:lstStyle>
          <a:p>
            <a:pPr lvl="0"/>
            <a:r>
              <a:rPr lang="en-US" smtClean="0"/>
              <a:t>Click to edit Master text styles</a:t>
            </a:r>
          </a:p>
        </p:txBody>
      </p:sp>
      <p:sp>
        <p:nvSpPr>
          <p:cNvPr id="10" name="Text Placeholder 9"/>
          <p:cNvSpPr>
            <a:spLocks noGrp="1"/>
          </p:cNvSpPr>
          <p:nvPr>
            <p:ph type="body" sz="quarter" idx="14"/>
          </p:nvPr>
        </p:nvSpPr>
        <p:spPr>
          <a:xfrm>
            <a:off x="228600" y="3200400"/>
            <a:ext cx="3429000" cy="585216"/>
          </a:xfrm>
        </p:spPr>
        <p:txBody>
          <a:bodyPr/>
          <a:lstStyle>
            <a:lvl1pPr marL="0" indent="0">
              <a:buNone/>
              <a:defRPr>
                <a:solidFill>
                  <a:schemeClr val="bg1">
                    <a:lumMod val="50000"/>
                  </a:schemeClr>
                </a:solidFill>
                <a:latin typeface="Microsoft YaHei" pitchFamily="34" charset="-122"/>
                <a:ea typeface="Microsoft YaHei" pitchFamily="34" charset="-122"/>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Click to edit Master text styles</a:t>
            </a:r>
          </a:p>
        </p:txBody>
      </p:sp>
      <p:sp>
        <p:nvSpPr>
          <p:cNvPr id="4" name="Date Placeholder 3"/>
          <p:cNvSpPr>
            <a:spLocks noGrp="1"/>
          </p:cNvSpPr>
          <p:nvPr>
            <p:ph type="dt" sz="half" idx="15"/>
          </p:nvPr>
        </p:nvSpPr>
        <p:spPr/>
        <p:txBody>
          <a:bodyPr/>
          <a:lstStyle>
            <a:lvl1pPr>
              <a:defRPr>
                <a:latin typeface="Microsoft YaHei" pitchFamily="34" charset="-122"/>
                <a:ea typeface="Microsoft YaHei" pitchFamily="34" charset="-122"/>
              </a:defRPr>
            </a:lvl1pPr>
          </a:lstStyle>
          <a:p>
            <a:pPr>
              <a:defRPr/>
            </a:pPr>
            <a:fld id="{C5D86F3E-9318-48BC-B1F9-C92D81F4A5FA}" type="datetime1">
              <a:rPr lang="en-US" smtClean="0"/>
              <a:pPr>
                <a:defRPr/>
              </a:pPr>
              <a:t>1/17/2012</a:t>
            </a:fld>
            <a:endParaRPr lang="en-US"/>
          </a:p>
        </p:txBody>
      </p:sp>
      <p:sp>
        <p:nvSpPr>
          <p:cNvPr id="5" name="Footer Placeholder 4"/>
          <p:cNvSpPr>
            <a:spLocks noGrp="1"/>
          </p:cNvSpPr>
          <p:nvPr>
            <p:ph type="ftr" sz="quarter" idx="16"/>
          </p:nvPr>
        </p:nvSpPr>
        <p:spPr>
          <a:xfrm>
            <a:off x="2743200" y="6356350"/>
            <a:ext cx="3810000" cy="365125"/>
          </a:xfrm>
        </p:spPr>
        <p:txBody>
          <a:bodyPr/>
          <a:lstStyle>
            <a:lvl1pPr>
              <a:defRPr>
                <a:latin typeface="Microsoft YaHei" pitchFamily="34" charset="-122"/>
                <a:ea typeface="Microsoft YaHei" pitchFamily="34" charset="-122"/>
              </a:defRPr>
            </a:lvl1pPr>
          </a:lstStyle>
          <a:p>
            <a:pPr>
              <a:defRPr/>
            </a:pPr>
            <a:r>
              <a:rPr lang="en-US" smtClean="0"/>
              <a:t>SharePoint </a:t>
            </a:r>
            <a:r>
              <a:rPr lang="ko-KR" altLang="en-US" smtClean="0"/>
              <a:t>列表 </a:t>
            </a:r>
            <a:r>
              <a:rPr lang="en-US" smtClean="0"/>
              <a:t>III：</a:t>
            </a:r>
            <a:r>
              <a:rPr lang="ko-KR" altLang="en-US" smtClean="0"/>
              <a:t>基于电子表格创建列表</a:t>
            </a:r>
            <a:endParaRPr lang="en-US" dirty="0"/>
          </a:p>
        </p:txBody>
      </p:sp>
      <p:sp>
        <p:nvSpPr>
          <p:cNvPr id="6" name="Slide Number Placeholder 5"/>
          <p:cNvSpPr>
            <a:spLocks noGrp="1"/>
          </p:cNvSpPr>
          <p:nvPr>
            <p:ph type="sldNum" sz="quarter" idx="17"/>
          </p:nvPr>
        </p:nvSpPr>
        <p:spPr/>
        <p:txBody>
          <a:bodyPr/>
          <a:lstStyle>
            <a:lvl1pPr>
              <a:defRPr>
                <a:latin typeface="Microsoft YaHei" pitchFamily="34" charset="-122"/>
                <a:ea typeface="Microsoft YaHei" pitchFamily="34" charset="-122"/>
              </a:defRPr>
            </a:lvl1pPr>
          </a:lstStyle>
          <a:p>
            <a:pPr>
              <a:defRPr/>
            </a:pPr>
            <a:fld id="{F3CA2663-6905-4774-BF60-9DF533EDBF35}" type="slidenum">
              <a:rPr lang="en-US" smtClean="0"/>
              <a:pPr>
                <a:defRPr/>
              </a:pPr>
              <a:t>‹#›</a:t>
            </a:fld>
            <a:endParaRPr lang="en-US"/>
          </a:p>
        </p:txBody>
      </p:sp>
    </p:spTree>
    <p:extLst>
      <p:ext uri="{BB962C8B-B14F-4D97-AF65-F5344CB8AC3E}">
        <p14:creationId xmlns:p14="http://schemas.microsoft.com/office/powerpoint/2010/main" val="1419385273"/>
      </p:ext>
    </p:extLst>
  </p:cSld>
  <p:clrMapOvr>
    <a:masterClrMapping/>
  </p:clrMapOvr>
  <p:transition spd="slow">
    <p:wipe dir="d"/>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ideo and captio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a:xfrm>
            <a:off x="1524000" y="990600"/>
            <a:ext cx="5943600" cy="4462272"/>
          </a:xfrm>
        </p:spPr>
        <p:txBody>
          <a:bodyPr/>
          <a:lstStyle>
            <a:lvl1pPr>
              <a:defRPr>
                <a:solidFill>
                  <a:schemeClr val="tx1">
                    <a:lumMod val="85000"/>
                    <a:lumOff val="15000"/>
                  </a:schemeClr>
                </a:solidFill>
                <a:latin typeface="Microsoft YaHei" pitchFamily="34" charset="-122"/>
                <a:ea typeface="Microsoft YaHei" pitchFamily="34" charset="-122"/>
                <a:cs typeface="Segoe UI" pitchFamily="34" charset="0"/>
              </a:defRPr>
            </a:lvl1pPr>
            <a:lvl2pPr>
              <a:defRPr>
                <a:solidFill>
                  <a:schemeClr val="tx1">
                    <a:lumMod val="85000"/>
                    <a:lumOff val="15000"/>
                  </a:schemeClr>
                </a:solidFill>
                <a:latin typeface="Microsoft YaHei" pitchFamily="34" charset="-122"/>
                <a:ea typeface="Microsoft YaHei" pitchFamily="34" charset="-122"/>
                <a:cs typeface="Segoe UI" pitchFamily="34" charset="0"/>
              </a:defRPr>
            </a:lvl2pPr>
            <a:lvl3pPr>
              <a:defRPr>
                <a:solidFill>
                  <a:schemeClr val="tx1">
                    <a:lumMod val="85000"/>
                    <a:lumOff val="15000"/>
                  </a:schemeClr>
                </a:solidFill>
                <a:latin typeface="Microsoft YaHei" pitchFamily="34" charset="-122"/>
                <a:ea typeface="Microsoft YaHei" pitchFamily="34" charset="-122"/>
                <a:cs typeface="Segoe UI" pitchFamily="34" charset="0"/>
              </a:defRPr>
            </a:lvl3pPr>
            <a:lvl4pPr>
              <a:defRPr>
                <a:solidFill>
                  <a:schemeClr val="tx1">
                    <a:lumMod val="85000"/>
                    <a:lumOff val="15000"/>
                  </a:schemeClr>
                </a:solidFill>
                <a:latin typeface="Microsoft YaHei" pitchFamily="34" charset="-122"/>
                <a:ea typeface="Microsoft YaHei" pitchFamily="34" charset="-122"/>
                <a:cs typeface="Segoe UI" pitchFamily="34" charset="0"/>
              </a:defRPr>
            </a:lvl4pPr>
            <a:lvl5pPr>
              <a:defRPr>
                <a:solidFill>
                  <a:schemeClr val="tx1">
                    <a:lumMod val="85000"/>
                    <a:lumOff val="15000"/>
                  </a:schemeClr>
                </a:solidFill>
                <a:latin typeface="Microsoft YaHei" pitchFamily="34" charset="-122"/>
                <a:ea typeface="Microsoft YaHei" pitchFamily="34" charset="-122"/>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3"/>
          </p:nvPr>
        </p:nvSpPr>
        <p:spPr>
          <a:xfrm>
            <a:off x="1524000" y="5638800"/>
            <a:ext cx="5943600" cy="533400"/>
          </a:xfrm>
        </p:spPr>
        <p:txBody>
          <a:bodyPr>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400">
                <a:solidFill>
                  <a:schemeClr val="bg1">
                    <a:lumMod val="50000"/>
                  </a:schemeClr>
                </a:solidFill>
                <a:latin typeface="Microsoft YaHei" pitchFamily="34" charset="-122"/>
                <a:ea typeface="Microsoft YaHei" pitchFamily="34" charset="-122"/>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endParaRPr lang="en-US" dirty="0" smtClean="0"/>
          </a:p>
        </p:txBody>
      </p:sp>
      <p:sp>
        <p:nvSpPr>
          <p:cNvPr id="5" name="Date Placeholder 3"/>
          <p:cNvSpPr>
            <a:spLocks noGrp="1"/>
          </p:cNvSpPr>
          <p:nvPr>
            <p:ph type="dt" sz="half" idx="14"/>
          </p:nvPr>
        </p:nvSpPr>
        <p:spPr/>
        <p:txBody>
          <a:bodyPr/>
          <a:lstStyle>
            <a:lvl1pPr>
              <a:defRPr>
                <a:latin typeface="Microsoft YaHei" pitchFamily="34" charset="-122"/>
                <a:ea typeface="Microsoft YaHei" pitchFamily="34" charset="-122"/>
              </a:defRPr>
            </a:lvl1pPr>
          </a:lstStyle>
          <a:p>
            <a:pPr>
              <a:defRPr/>
            </a:pPr>
            <a:fld id="{A855CD50-6F79-4A0B-82EB-AAE9E0A72EA6}" type="datetime1">
              <a:rPr lang="en-US" smtClean="0"/>
              <a:pPr>
                <a:defRPr/>
              </a:pPr>
              <a:t>1/17/2012</a:t>
            </a:fld>
            <a:endParaRPr lang="en-US"/>
          </a:p>
        </p:txBody>
      </p:sp>
      <p:sp>
        <p:nvSpPr>
          <p:cNvPr id="6" name="Footer Placeholder 4"/>
          <p:cNvSpPr>
            <a:spLocks noGrp="1"/>
          </p:cNvSpPr>
          <p:nvPr>
            <p:ph type="ftr" sz="quarter" idx="15"/>
          </p:nvPr>
        </p:nvSpPr>
        <p:spPr>
          <a:xfrm>
            <a:off x="2590800" y="6356350"/>
            <a:ext cx="3886200" cy="365125"/>
          </a:xfrm>
        </p:spPr>
        <p:txBody>
          <a:bodyPr/>
          <a:lstStyle>
            <a:lvl1pPr>
              <a:defRPr>
                <a:latin typeface="Microsoft YaHei" pitchFamily="34" charset="-122"/>
                <a:ea typeface="Microsoft YaHei" pitchFamily="34" charset="-122"/>
              </a:defRPr>
            </a:lvl1pPr>
          </a:lstStyle>
          <a:p>
            <a:pPr>
              <a:defRPr/>
            </a:pPr>
            <a:r>
              <a:rPr lang="en-US" smtClean="0"/>
              <a:t>SharePoint </a:t>
            </a:r>
            <a:r>
              <a:rPr lang="ko-KR" altLang="en-US" smtClean="0"/>
              <a:t>列表 </a:t>
            </a:r>
            <a:r>
              <a:rPr lang="en-US" smtClean="0"/>
              <a:t>III：</a:t>
            </a:r>
            <a:r>
              <a:rPr lang="ko-KR" altLang="en-US" smtClean="0"/>
              <a:t>基于电子表格创建列表</a:t>
            </a:r>
            <a:endParaRPr lang="en-US" dirty="0"/>
          </a:p>
        </p:txBody>
      </p:sp>
      <p:sp>
        <p:nvSpPr>
          <p:cNvPr id="7" name="Slide Number Placeholder 5"/>
          <p:cNvSpPr>
            <a:spLocks noGrp="1"/>
          </p:cNvSpPr>
          <p:nvPr>
            <p:ph type="sldNum" sz="quarter" idx="16"/>
          </p:nvPr>
        </p:nvSpPr>
        <p:spPr/>
        <p:txBody>
          <a:bodyPr/>
          <a:lstStyle>
            <a:lvl1pPr>
              <a:defRPr>
                <a:latin typeface="Microsoft YaHei" pitchFamily="34" charset="-122"/>
                <a:ea typeface="Microsoft YaHei" pitchFamily="34" charset="-122"/>
              </a:defRPr>
            </a:lvl1pPr>
          </a:lstStyle>
          <a:p>
            <a:pPr>
              <a:defRPr/>
            </a:pPr>
            <a:fld id="{F6B76F26-BB5B-4338-8FF8-1854CDE047B9}" type="slidenum">
              <a:rPr lang="en-US" smtClean="0"/>
              <a:pPr>
                <a:defRPr/>
              </a:pPr>
              <a:t>‹#›</a:t>
            </a:fld>
            <a:endParaRPr lang="en-US"/>
          </a:p>
        </p:txBody>
      </p:sp>
    </p:spTree>
    <p:extLst>
      <p:ext uri="{BB962C8B-B14F-4D97-AF65-F5344CB8AC3E}">
        <p14:creationId xmlns:p14="http://schemas.microsoft.com/office/powerpoint/2010/main" val="2416475747"/>
      </p:ext>
    </p:extLst>
  </p:cSld>
  <p:clrMapOvr>
    <a:masterClrMapping/>
  </p:clrMapOvr>
  <p:transition spd="slow">
    <p:wipe dir="d"/>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rt and text ">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5705856" cy="4279392"/>
          </a:xfrm>
        </p:spPr>
        <p:txBody>
          <a:bodyPr/>
          <a:lstStyle>
            <a:lvl1pPr>
              <a:defRPr>
                <a:solidFill>
                  <a:schemeClr val="tx1">
                    <a:lumMod val="85000"/>
                    <a:lumOff val="15000"/>
                  </a:schemeClr>
                </a:solidFill>
                <a:latin typeface="Microsoft YaHei" pitchFamily="34" charset="-122"/>
                <a:ea typeface="Microsoft YaHei" pitchFamily="34" charset="-122"/>
                <a:cs typeface="Segoe UI" pitchFamily="34" charset="0"/>
              </a:defRPr>
            </a:lvl1pPr>
            <a:lvl2pPr>
              <a:defRPr>
                <a:solidFill>
                  <a:schemeClr val="tx1">
                    <a:lumMod val="85000"/>
                    <a:lumOff val="15000"/>
                  </a:schemeClr>
                </a:solidFill>
                <a:latin typeface="Microsoft YaHei" pitchFamily="34" charset="-122"/>
                <a:ea typeface="Microsoft YaHei" pitchFamily="34" charset="-122"/>
                <a:cs typeface="Segoe UI" pitchFamily="34" charset="0"/>
              </a:defRPr>
            </a:lvl2pPr>
            <a:lvl3pPr>
              <a:defRPr>
                <a:solidFill>
                  <a:schemeClr val="tx1">
                    <a:lumMod val="85000"/>
                    <a:lumOff val="15000"/>
                  </a:schemeClr>
                </a:solidFill>
                <a:latin typeface="Microsoft YaHei" pitchFamily="34" charset="-122"/>
                <a:ea typeface="Microsoft YaHei" pitchFamily="34" charset="-122"/>
                <a:cs typeface="Segoe UI" pitchFamily="34" charset="0"/>
              </a:defRPr>
            </a:lvl3pPr>
            <a:lvl4pPr>
              <a:defRPr>
                <a:solidFill>
                  <a:schemeClr val="tx1">
                    <a:lumMod val="85000"/>
                    <a:lumOff val="15000"/>
                  </a:schemeClr>
                </a:solidFill>
                <a:latin typeface="Microsoft YaHei" pitchFamily="34" charset="-122"/>
                <a:ea typeface="Microsoft YaHei" pitchFamily="34" charset="-122"/>
                <a:cs typeface="Segoe UI" pitchFamily="34" charset="0"/>
              </a:defRPr>
            </a:lvl4pPr>
            <a:lvl5pPr>
              <a:defRPr>
                <a:solidFill>
                  <a:schemeClr val="tx1">
                    <a:lumMod val="85000"/>
                    <a:lumOff val="15000"/>
                  </a:schemeClr>
                </a:solidFill>
                <a:latin typeface="Microsoft YaHei" pitchFamily="34" charset="-122"/>
                <a:ea typeface="Microsoft YaHei" pitchFamily="34" charset="-122"/>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a:buNone/>
              <a:defRPr sz="1800">
                <a:solidFill>
                  <a:schemeClr val="accent6">
                    <a:lumMod val="75000"/>
                  </a:schemeClr>
                </a:solidFill>
                <a:latin typeface="Microsoft YaHei" pitchFamily="34" charset="-122"/>
                <a:ea typeface="Microsoft YaHei" pitchFamily="34" charset="-122"/>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smtClean="0"/>
              <a:t>Click to edit Master text styles</a:t>
            </a:r>
          </a:p>
        </p:txBody>
      </p:sp>
      <p:sp>
        <p:nvSpPr>
          <p:cNvPr id="9" name="Text Placeholder 8"/>
          <p:cNvSpPr>
            <a:spLocks noGrp="1"/>
          </p:cNvSpPr>
          <p:nvPr>
            <p:ph type="body" sz="quarter" idx="14"/>
          </p:nvPr>
        </p:nvSpPr>
        <p:spPr>
          <a:xfrm>
            <a:off x="6248400" y="990600"/>
            <a:ext cx="2667000" cy="5181600"/>
          </a:xfrm>
        </p:spPr>
        <p:txBody>
          <a:bodyPr>
            <a:normAutofit/>
          </a:bodyPr>
          <a:lstStyle>
            <a:lvl1pPr marL="0" indent="0">
              <a:buClr>
                <a:schemeClr val="accent6"/>
              </a:buClr>
              <a:buFont typeface="Arial" pitchFamily="34" charset="0"/>
              <a:buNone/>
              <a:defRPr sz="1800">
                <a:latin typeface="Microsoft YaHei" pitchFamily="34" charset="-122"/>
                <a:ea typeface="Microsoft YaHei" pitchFamily="34" charset="-122"/>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
        <p:nvSpPr>
          <p:cNvPr id="6" name="Date Placeholder 3"/>
          <p:cNvSpPr>
            <a:spLocks noGrp="1"/>
          </p:cNvSpPr>
          <p:nvPr>
            <p:ph type="dt" sz="half" idx="15"/>
          </p:nvPr>
        </p:nvSpPr>
        <p:spPr/>
        <p:txBody>
          <a:bodyPr/>
          <a:lstStyle>
            <a:lvl1pPr>
              <a:defRPr>
                <a:latin typeface="Microsoft YaHei" pitchFamily="34" charset="-122"/>
                <a:ea typeface="Microsoft YaHei" pitchFamily="34" charset="-122"/>
              </a:defRPr>
            </a:lvl1pPr>
          </a:lstStyle>
          <a:p>
            <a:pPr>
              <a:defRPr/>
            </a:pPr>
            <a:fld id="{2AF11A49-6982-4172-9987-1D796E9708EE}" type="datetime1">
              <a:rPr lang="en-US" smtClean="0"/>
              <a:pPr>
                <a:defRPr/>
              </a:pPr>
              <a:t>1/17/2012</a:t>
            </a:fld>
            <a:endParaRPr lang="en-US"/>
          </a:p>
        </p:txBody>
      </p:sp>
      <p:sp>
        <p:nvSpPr>
          <p:cNvPr id="7" name="Footer Placeholder 4"/>
          <p:cNvSpPr>
            <a:spLocks noGrp="1"/>
          </p:cNvSpPr>
          <p:nvPr>
            <p:ph type="ftr" sz="quarter" idx="16"/>
          </p:nvPr>
        </p:nvSpPr>
        <p:spPr>
          <a:xfrm>
            <a:off x="2590800" y="6356350"/>
            <a:ext cx="3810000" cy="365125"/>
          </a:xfrm>
        </p:spPr>
        <p:txBody>
          <a:bodyPr/>
          <a:lstStyle>
            <a:lvl1pPr>
              <a:defRPr>
                <a:latin typeface="Microsoft YaHei" pitchFamily="34" charset="-122"/>
                <a:ea typeface="Microsoft YaHei" pitchFamily="34" charset="-122"/>
              </a:defRPr>
            </a:lvl1pPr>
          </a:lstStyle>
          <a:p>
            <a:pPr>
              <a:defRPr/>
            </a:pPr>
            <a:r>
              <a:rPr lang="en-US" smtClean="0"/>
              <a:t>SharePoint </a:t>
            </a:r>
            <a:r>
              <a:rPr lang="ko-KR" altLang="en-US" smtClean="0"/>
              <a:t>列表 </a:t>
            </a:r>
            <a:r>
              <a:rPr lang="en-US" smtClean="0"/>
              <a:t>III：</a:t>
            </a:r>
            <a:r>
              <a:rPr lang="ko-KR" altLang="en-US" smtClean="0"/>
              <a:t>基于电子表格创建列表</a:t>
            </a:r>
            <a:endParaRPr lang="en-US" dirty="0"/>
          </a:p>
        </p:txBody>
      </p:sp>
      <p:sp>
        <p:nvSpPr>
          <p:cNvPr id="10" name="Slide Number Placeholder 5"/>
          <p:cNvSpPr>
            <a:spLocks noGrp="1"/>
          </p:cNvSpPr>
          <p:nvPr>
            <p:ph type="sldNum" sz="quarter" idx="17"/>
          </p:nvPr>
        </p:nvSpPr>
        <p:spPr/>
        <p:txBody>
          <a:bodyPr/>
          <a:lstStyle>
            <a:lvl1pPr>
              <a:defRPr>
                <a:latin typeface="Microsoft YaHei" pitchFamily="34" charset="-122"/>
                <a:ea typeface="Microsoft YaHei" pitchFamily="34" charset="-122"/>
              </a:defRPr>
            </a:lvl1pPr>
          </a:lstStyle>
          <a:p>
            <a:pPr>
              <a:defRPr/>
            </a:pPr>
            <a:fld id="{4DD3C2A4-3B56-46A6-88B9-D6260BED6CDE}" type="slidenum">
              <a:rPr lang="en-US" smtClean="0"/>
              <a:pPr>
                <a:defRPr/>
              </a:pPr>
              <a:t>‹#›</a:t>
            </a:fld>
            <a:endParaRPr lang="en-US"/>
          </a:p>
        </p:txBody>
      </p:sp>
    </p:spTree>
    <p:extLst>
      <p:ext uri="{BB962C8B-B14F-4D97-AF65-F5344CB8AC3E}">
        <p14:creationId xmlns:p14="http://schemas.microsoft.com/office/powerpoint/2010/main" val="1303652041"/>
      </p:ext>
    </p:extLst>
  </p:cSld>
  <p:clrMapOvr>
    <a:masterClrMapping/>
  </p:clrMapOvr>
  <p:transition spd="slow">
    <p:wipe dir="d"/>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rt and text, lis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5705856" cy="4279392"/>
          </a:xfrm>
        </p:spPr>
        <p:txBody>
          <a:bodyPr/>
          <a:lstStyle>
            <a:lvl1pPr>
              <a:defRPr>
                <a:solidFill>
                  <a:schemeClr val="tx1">
                    <a:lumMod val="85000"/>
                    <a:lumOff val="15000"/>
                  </a:schemeClr>
                </a:solidFill>
                <a:latin typeface="Microsoft YaHei" pitchFamily="34" charset="-122"/>
                <a:ea typeface="Microsoft YaHei" pitchFamily="34" charset="-122"/>
                <a:cs typeface="Segoe UI" pitchFamily="34" charset="0"/>
              </a:defRPr>
            </a:lvl1pPr>
            <a:lvl2pPr>
              <a:defRPr>
                <a:solidFill>
                  <a:schemeClr val="tx1">
                    <a:lumMod val="85000"/>
                    <a:lumOff val="15000"/>
                  </a:schemeClr>
                </a:solidFill>
                <a:latin typeface="Microsoft YaHei" pitchFamily="34" charset="-122"/>
                <a:ea typeface="Microsoft YaHei" pitchFamily="34" charset="-122"/>
                <a:cs typeface="Segoe UI" pitchFamily="34" charset="0"/>
              </a:defRPr>
            </a:lvl2pPr>
            <a:lvl3pPr>
              <a:defRPr>
                <a:solidFill>
                  <a:schemeClr val="tx1">
                    <a:lumMod val="85000"/>
                    <a:lumOff val="15000"/>
                  </a:schemeClr>
                </a:solidFill>
                <a:latin typeface="Microsoft YaHei" pitchFamily="34" charset="-122"/>
                <a:ea typeface="Microsoft YaHei" pitchFamily="34" charset="-122"/>
                <a:cs typeface="Segoe UI" pitchFamily="34" charset="0"/>
              </a:defRPr>
            </a:lvl3pPr>
            <a:lvl4pPr>
              <a:defRPr>
                <a:solidFill>
                  <a:schemeClr val="tx1">
                    <a:lumMod val="85000"/>
                    <a:lumOff val="15000"/>
                  </a:schemeClr>
                </a:solidFill>
                <a:latin typeface="Microsoft YaHei" pitchFamily="34" charset="-122"/>
                <a:ea typeface="Microsoft YaHei" pitchFamily="34" charset="-122"/>
                <a:cs typeface="Segoe UI" pitchFamily="34" charset="0"/>
              </a:defRPr>
            </a:lvl4pPr>
            <a:lvl5pPr>
              <a:defRPr>
                <a:solidFill>
                  <a:schemeClr val="tx1">
                    <a:lumMod val="85000"/>
                    <a:lumOff val="15000"/>
                  </a:schemeClr>
                </a:solidFill>
                <a:latin typeface="Microsoft YaHei" pitchFamily="34" charset="-122"/>
                <a:ea typeface="Microsoft YaHei" pitchFamily="34" charset="-122"/>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a:buNone/>
              <a:defRPr sz="1800">
                <a:solidFill>
                  <a:schemeClr val="accent6">
                    <a:lumMod val="75000"/>
                  </a:schemeClr>
                </a:solidFill>
                <a:latin typeface="Microsoft YaHei" pitchFamily="34" charset="-122"/>
                <a:ea typeface="Microsoft YaHei" pitchFamily="34" charset="-122"/>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smtClean="0"/>
              <a:t>Click to edit Master text styles</a:t>
            </a:r>
          </a:p>
        </p:txBody>
      </p:sp>
      <p:sp>
        <p:nvSpPr>
          <p:cNvPr id="9" name="Text Placeholder 8"/>
          <p:cNvSpPr>
            <a:spLocks noGrp="1"/>
          </p:cNvSpPr>
          <p:nvPr>
            <p:ph type="body" sz="quarter" idx="14"/>
          </p:nvPr>
        </p:nvSpPr>
        <p:spPr>
          <a:xfrm>
            <a:off x="6248400" y="990600"/>
            <a:ext cx="2667000" cy="1447800"/>
          </a:xfrm>
        </p:spPr>
        <p:txBody>
          <a:bodyPr>
            <a:normAutofit/>
          </a:bodyPr>
          <a:lstStyle>
            <a:lvl1pPr marL="0" indent="0">
              <a:buClr>
                <a:schemeClr val="accent6"/>
              </a:buClr>
              <a:buFont typeface="Arial" pitchFamily="34" charset="0"/>
              <a:buNone/>
              <a:defRPr sz="1800">
                <a:latin typeface="Microsoft YaHei" pitchFamily="34" charset="-122"/>
                <a:ea typeface="Microsoft YaHei" pitchFamily="34" charset="-122"/>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
        <p:nvSpPr>
          <p:cNvPr id="10" name="Text Placeholder 8"/>
          <p:cNvSpPr>
            <a:spLocks noGrp="1"/>
          </p:cNvSpPr>
          <p:nvPr>
            <p:ph type="body" sz="quarter" idx="15"/>
          </p:nvPr>
        </p:nvSpPr>
        <p:spPr>
          <a:xfrm>
            <a:off x="6248400" y="2647334"/>
            <a:ext cx="2667000" cy="3524865"/>
          </a:xfrm>
        </p:spPr>
        <p:txBody>
          <a:bodyPr>
            <a:normAutofit/>
          </a:bodyPr>
          <a:lstStyle>
            <a:lvl1pPr marL="0" indent="0">
              <a:buClr>
                <a:schemeClr val="accent6"/>
              </a:buClr>
              <a:buFont typeface="Arial" pitchFamily="34" charset="0"/>
              <a:buNone/>
              <a:defRPr sz="1800">
                <a:latin typeface="Microsoft YaHei" pitchFamily="34" charset="-122"/>
                <a:ea typeface="Microsoft YaHei" pitchFamily="34" charset="-122"/>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
        <p:nvSpPr>
          <p:cNvPr id="7" name="Date Placeholder 3"/>
          <p:cNvSpPr>
            <a:spLocks noGrp="1"/>
          </p:cNvSpPr>
          <p:nvPr>
            <p:ph type="dt" sz="half" idx="16"/>
          </p:nvPr>
        </p:nvSpPr>
        <p:spPr/>
        <p:txBody>
          <a:bodyPr/>
          <a:lstStyle>
            <a:lvl1pPr>
              <a:defRPr>
                <a:latin typeface="Microsoft YaHei" pitchFamily="34" charset="-122"/>
                <a:ea typeface="Microsoft YaHei" pitchFamily="34" charset="-122"/>
              </a:defRPr>
            </a:lvl1pPr>
          </a:lstStyle>
          <a:p>
            <a:pPr>
              <a:defRPr/>
            </a:pPr>
            <a:fld id="{EC11CB8B-C3E6-44D8-B316-7D11A45C37B9}" type="datetime1">
              <a:rPr lang="en-US" smtClean="0"/>
              <a:pPr>
                <a:defRPr/>
              </a:pPr>
              <a:t>1/17/2012</a:t>
            </a:fld>
            <a:endParaRPr lang="en-US"/>
          </a:p>
        </p:txBody>
      </p:sp>
      <p:sp>
        <p:nvSpPr>
          <p:cNvPr id="11" name="Footer Placeholder 4"/>
          <p:cNvSpPr>
            <a:spLocks noGrp="1"/>
          </p:cNvSpPr>
          <p:nvPr>
            <p:ph type="ftr" sz="quarter" idx="17"/>
          </p:nvPr>
        </p:nvSpPr>
        <p:spPr>
          <a:xfrm>
            <a:off x="2590800" y="6356350"/>
            <a:ext cx="3810000" cy="365125"/>
          </a:xfrm>
        </p:spPr>
        <p:txBody>
          <a:bodyPr/>
          <a:lstStyle>
            <a:lvl1pPr>
              <a:defRPr>
                <a:latin typeface="Microsoft YaHei" pitchFamily="34" charset="-122"/>
                <a:ea typeface="Microsoft YaHei" pitchFamily="34" charset="-122"/>
              </a:defRPr>
            </a:lvl1pPr>
          </a:lstStyle>
          <a:p>
            <a:pPr>
              <a:defRPr/>
            </a:pPr>
            <a:r>
              <a:rPr lang="en-US" smtClean="0"/>
              <a:t>SharePoint </a:t>
            </a:r>
            <a:r>
              <a:rPr lang="ko-KR" altLang="en-US" smtClean="0"/>
              <a:t>列表 </a:t>
            </a:r>
            <a:r>
              <a:rPr lang="en-US" smtClean="0"/>
              <a:t>III：</a:t>
            </a:r>
            <a:r>
              <a:rPr lang="ko-KR" altLang="en-US" smtClean="0"/>
              <a:t>基于电子表格创建列表</a:t>
            </a:r>
            <a:endParaRPr lang="en-US" dirty="0"/>
          </a:p>
        </p:txBody>
      </p:sp>
      <p:sp>
        <p:nvSpPr>
          <p:cNvPr id="12" name="Slide Number Placeholder 5"/>
          <p:cNvSpPr>
            <a:spLocks noGrp="1"/>
          </p:cNvSpPr>
          <p:nvPr>
            <p:ph type="sldNum" sz="quarter" idx="18"/>
          </p:nvPr>
        </p:nvSpPr>
        <p:spPr/>
        <p:txBody>
          <a:bodyPr/>
          <a:lstStyle>
            <a:lvl1pPr>
              <a:defRPr>
                <a:latin typeface="Microsoft YaHei" pitchFamily="34" charset="-122"/>
                <a:ea typeface="Microsoft YaHei" pitchFamily="34" charset="-122"/>
              </a:defRPr>
            </a:lvl1pPr>
          </a:lstStyle>
          <a:p>
            <a:pPr>
              <a:defRPr/>
            </a:pPr>
            <a:fld id="{8637C087-19C1-47E9-864C-F0E243699CCD}" type="slidenum">
              <a:rPr lang="en-US" smtClean="0"/>
              <a:pPr>
                <a:defRPr/>
              </a:pPr>
              <a:t>‹#›</a:t>
            </a:fld>
            <a:endParaRPr lang="en-US"/>
          </a:p>
        </p:txBody>
      </p:sp>
    </p:spTree>
    <p:extLst>
      <p:ext uri="{BB962C8B-B14F-4D97-AF65-F5344CB8AC3E}">
        <p14:creationId xmlns:p14="http://schemas.microsoft.com/office/powerpoint/2010/main" val="552311710"/>
      </p:ext>
    </p:extLst>
  </p:cSld>
  <p:clrMapOvr>
    <a:masterClrMapping/>
  </p:clrMapOvr>
  <p:transition spd="slow">
    <p:wipe dir="d"/>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rt and text, callouts">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5705856" cy="4279392"/>
          </a:xfrm>
        </p:spPr>
        <p:txBody>
          <a:bodyPr/>
          <a:lstStyle>
            <a:lvl1pPr>
              <a:defRPr>
                <a:solidFill>
                  <a:schemeClr val="tx1">
                    <a:lumMod val="85000"/>
                    <a:lumOff val="15000"/>
                  </a:schemeClr>
                </a:solidFill>
                <a:latin typeface="Microsoft YaHei" pitchFamily="34" charset="-122"/>
                <a:ea typeface="Microsoft YaHei" pitchFamily="34" charset="-122"/>
                <a:cs typeface="Segoe UI" pitchFamily="34" charset="0"/>
              </a:defRPr>
            </a:lvl1pPr>
            <a:lvl2pPr>
              <a:defRPr>
                <a:solidFill>
                  <a:schemeClr val="tx1">
                    <a:lumMod val="85000"/>
                    <a:lumOff val="15000"/>
                  </a:schemeClr>
                </a:solidFill>
                <a:latin typeface="Microsoft YaHei" pitchFamily="34" charset="-122"/>
                <a:ea typeface="Microsoft YaHei" pitchFamily="34" charset="-122"/>
                <a:cs typeface="Segoe UI" pitchFamily="34" charset="0"/>
              </a:defRPr>
            </a:lvl2pPr>
            <a:lvl3pPr>
              <a:defRPr>
                <a:solidFill>
                  <a:schemeClr val="tx1">
                    <a:lumMod val="85000"/>
                    <a:lumOff val="15000"/>
                  </a:schemeClr>
                </a:solidFill>
                <a:latin typeface="Microsoft YaHei" pitchFamily="34" charset="-122"/>
                <a:ea typeface="Microsoft YaHei" pitchFamily="34" charset="-122"/>
                <a:cs typeface="Segoe UI" pitchFamily="34" charset="0"/>
              </a:defRPr>
            </a:lvl3pPr>
            <a:lvl4pPr>
              <a:defRPr>
                <a:solidFill>
                  <a:schemeClr val="tx1">
                    <a:lumMod val="85000"/>
                    <a:lumOff val="15000"/>
                  </a:schemeClr>
                </a:solidFill>
                <a:latin typeface="Microsoft YaHei" pitchFamily="34" charset="-122"/>
                <a:ea typeface="Microsoft YaHei" pitchFamily="34" charset="-122"/>
                <a:cs typeface="Segoe UI" pitchFamily="34" charset="0"/>
              </a:defRPr>
            </a:lvl4pPr>
            <a:lvl5pPr>
              <a:defRPr>
                <a:solidFill>
                  <a:schemeClr val="tx1">
                    <a:lumMod val="85000"/>
                    <a:lumOff val="15000"/>
                  </a:schemeClr>
                </a:solidFill>
                <a:latin typeface="Microsoft YaHei" pitchFamily="34" charset="-122"/>
                <a:ea typeface="Microsoft YaHei" pitchFamily="34" charset="-122"/>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a:buNone/>
              <a:defRPr sz="1800">
                <a:solidFill>
                  <a:schemeClr val="accent6">
                    <a:lumMod val="75000"/>
                  </a:schemeClr>
                </a:solidFill>
                <a:latin typeface="Microsoft YaHei" pitchFamily="34" charset="-122"/>
                <a:ea typeface="Microsoft YaHei" pitchFamily="34" charset="-122"/>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smtClean="0"/>
              <a:t>Click to edit Master text styles</a:t>
            </a:r>
          </a:p>
        </p:txBody>
      </p:sp>
      <p:sp>
        <p:nvSpPr>
          <p:cNvPr id="9" name="Text Placeholder 8"/>
          <p:cNvSpPr>
            <a:spLocks noGrp="1"/>
          </p:cNvSpPr>
          <p:nvPr>
            <p:ph type="body" sz="quarter" idx="14"/>
          </p:nvPr>
        </p:nvSpPr>
        <p:spPr>
          <a:xfrm>
            <a:off x="6248400" y="990600"/>
            <a:ext cx="2667000" cy="914400"/>
          </a:xfrm>
        </p:spPr>
        <p:txBody>
          <a:bodyPr>
            <a:normAutofit/>
          </a:bodyPr>
          <a:lstStyle>
            <a:lvl1pPr marL="0" indent="0">
              <a:buClr>
                <a:schemeClr val="accent6"/>
              </a:buClr>
              <a:buFont typeface="Arial" pitchFamily="34" charset="0"/>
              <a:buNone/>
              <a:defRPr sz="1800">
                <a:latin typeface="Microsoft YaHei" pitchFamily="34" charset="-122"/>
                <a:ea typeface="Microsoft YaHei" pitchFamily="34" charset="-122"/>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
        <p:nvSpPr>
          <p:cNvPr id="10" name="Text Placeholder 9"/>
          <p:cNvSpPr>
            <a:spLocks noGrp="1"/>
          </p:cNvSpPr>
          <p:nvPr>
            <p:ph type="body" sz="quarter" idx="15"/>
          </p:nvPr>
        </p:nvSpPr>
        <p:spPr>
          <a:xfrm>
            <a:off x="6248400" y="2057400"/>
            <a:ext cx="2667000" cy="4114800"/>
          </a:xfrm>
        </p:spPr>
        <p:txBody>
          <a:bodyPr>
            <a:normAutofit/>
          </a:bodyPr>
          <a:lstStyle>
            <a:lvl1pPr marL="228600" indent="0">
              <a:spcAft>
                <a:spcPts val="300"/>
              </a:spcAft>
              <a:buClr>
                <a:schemeClr val="accent6"/>
              </a:buClr>
              <a:buFont typeface="Arial" pitchFamily="34" charset="0"/>
              <a:buNone/>
              <a:defRPr sz="1600">
                <a:latin typeface="Microsoft YaHei" pitchFamily="34" charset="-122"/>
                <a:ea typeface="Microsoft YaHei" pitchFamily="34" charset="-122"/>
                <a:cs typeface="Segoe UI" pitchFamily="34" charset="0"/>
              </a:defRPr>
            </a:lvl1pPr>
            <a:lvl2pPr marL="457200" indent="0">
              <a:buClr>
                <a:schemeClr val="accent6"/>
              </a:buClr>
              <a:buFont typeface="Arial" pitchFamily="34" charset="0"/>
              <a:buNone/>
              <a:defRPr sz="1600"/>
            </a:lvl2pPr>
            <a:lvl3pPr marL="914400" indent="0">
              <a:buClr>
                <a:schemeClr val="accent6"/>
              </a:buClr>
              <a:buFont typeface="Arial" pitchFamily="34" charset="0"/>
              <a:buNone/>
              <a:defRPr sz="1600"/>
            </a:lvl3pPr>
            <a:lvl4pPr marL="1371600" indent="0">
              <a:buClr>
                <a:schemeClr val="accent6"/>
              </a:buClr>
              <a:buFont typeface="Arial" pitchFamily="34" charset="0"/>
              <a:buNone/>
              <a:defRPr sz="1600"/>
            </a:lvl4pPr>
            <a:lvl5pPr marL="1828800" indent="0">
              <a:buClr>
                <a:schemeClr val="accent6"/>
              </a:buClr>
              <a:buFont typeface="Arial" pitchFamily="34" charset="0"/>
              <a:buNone/>
              <a:defRPr sz="1600"/>
            </a:lvl5pPr>
          </a:lstStyle>
          <a:p>
            <a:pPr lvl="0"/>
            <a:r>
              <a:rPr lang="en-US" smtClean="0"/>
              <a:t>Click to edit Master text styles</a:t>
            </a:r>
          </a:p>
        </p:txBody>
      </p:sp>
      <p:sp>
        <p:nvSpPr>
          <p:cNvPr id="7" name="Date Placeholder 3"/>
          <p:cNvSpPr>
            <a:spLocks noGrp="1"/>
          </p:cNvSpPr>
          <p:nvPr>
            <p:ph type="dt" sz="half" idx="16"/>
          </p:nvPr>
        </p:nvSpPr>
        <p:spPr/>
        <p:txBody>
          <a:bodyPr/>
          <a:lstStyle>
            <a:lvl1pPr>
              <a:defRPr>
                <a:latin typeface="Microsoft YaHei" pitchFamily="34" charset="-122"/>
                <a:ea typeface="Microsoft YaHei" pitchFamily="34" charset="-122"/>
              </a:defRPr>
            </a:lvl1pPr>
          </a:lstStyle>
          <a:p>
            <a:pPr>
              <a:defRPr/>
            </a:pPr>
            <a:fld id="{8ABDF5FC-5359-4CD6-9752-24A86189DB7D}" type="datetime1">
              <a:rPr lang="en-US" smtClean="0"/>
              <a:pPr>
                <a:defRPr/>
              </a:pPr>
              <a:t>1/17/2012</a:t>
            </a:fld>
            <a:endParaRPr lang="en-US"/>
          </a:p>
        </p:txBody>
      </p:sp>
      <p:sp>
        <p:nvSpPr>
          <p:cNvPr id="11" name="Footer Placeholder 4"/>
          <p:cNvSpPr>
            <a:spLocks noGrp="1"/>
          </p:cNvSpPr>
          <p:nvPr>
            <p:ph type="ftr" sz="quarter" idx="17"/>
          </p:nvPr>
        </p:nvSpPr>
        <p:spPr>
          <a:xfrm>
            <a:off x="2590800" y="6356350"/>
            <a:ext cx="3810000" cy="365125"/>
          </a:xfrm>
        </p:spPr>
        <p:txBody>
          <a:bodyPr/>
          <a:lstStyle>
            <a:lvl1pPr>
              <a:defRPr>
                <a:latin typeface="Microsoft YaHei" pitchFamily="34" charset="-122"/>
                <a:ea typeface="Microsoft YaHei" pitchFamily="34" charset="-122"/>
              </a:defRPr>
            </a:lvl1pPr>
          </a:lstStyle>
          <a:p>
            <a:pPr>
              <a:defRPr/>
            </a:pPr>
            <a:r>
              <a:rPr lang="en-US" smtClean="0"/>
              <a:t>SharePoint </a:t>
            </a:r>
            <a:r>
              <a:rPr lang="ko-KR" altLang="en-US" smtClean="0"/>
              <a:t>列表 </a:t>
            </a:r>
            <a:r>
              <a:rPr lang="en-US" smtClean="0"/>
              <a:t>III：</a:t>
            </a:r>
            <a:r>
              <a:rPr lang="ko-KR" altLang="en-US" smtClean="0"/>
              <a:t>基于电子表格创建列表</a:t>
            </a:r>
            <a:endParaRPr lang="en-US" dirty="0"/>
          </a:p>
        </p:txBody>
      </p:sp>
      <p:sp>
        <p:nvSpPr>
          <p:cNvPr id="12" name="Slide Number Placeholder 5"/>
          <p:cNvSpPr>
            <a:spLocks noGrp="1"/>
          </p:cNvSpPr>
          <p:nvPr>
            <p:ph type="sldNum" sz="quarter" idx="18"/>
          </p:nvPr>
        </p:nvSpPr>
        <p:spPr/>
        <p:txBody>
          <a:bodyPr/>
          <a:lstStyle>
            <a:lvl1pPr>
              <a:defRPr>
                <a:latin typeface="Microsoft YaHei" pitchFamily="34" charset="-122"/>
                <a:ea typeface="Microsoft YaHei" pitchFamily="34" charset="-122"/>
              </a:defRPr>
            </a:lvl1pPr>
          </a:lstStyle>
          <a:p>
            <a:pPr>
              <a:defRPr/>
            </a:pPr>
            <a:fld id="{BDD015A8-7431-4514-8DF6-69CA0B462E63}" type="slidenum">
              <a:rPr lang="en-US" smtClean="0"/>
              <a:pPr>
                <a:defRPr/>
              </a:pPr>
              <a:t>‹#›</a:t>
            </a:fld>
            <a:endParaRPr lang="en-US"/>
          </a:p>
        </p:txBody>
      </p:sp>
    </p:spTree>
    <p:extLst>
      <p:ext uri="{BB962C8B-B14F-4D97-AF65-F5344CB8AC3E}">
        <p14:creationId xmlns:p14="http://schemas.microsoft.com/office/powerpoint/2010/main" val="597338569"/>
      </p:ext>
    </p:extLst>
  </p:cSld>
  <p:clrMapOvr>
    <a:masterClrMapping/>
  </p:clrMapOvr>
  <p:transition spd="slow">
    <p:wipe dir="d"/>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only">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9" name="Text Placeholder 8"/>
          <p:cNvSpPr>
            <a:spLocks noGrp="1"/>
          </p:cNvSpPr>
          <p:nvPr>
            <p:ph type="body" sz="quarter" idx="14"/>
          </p:nvPr>
        </p:nvSpPr>
        <p:spPr>
          <a:xfrm>
            <a:off x="533400" y="990600"/>
            <a:ext cx="8153400" cy="5029200"/>
          </a:xfrm>
        </p:spPr>
        <p:txBody>
          <a:bodyPr>
            <a:normAutofit/>
          </a:bodyPr>
          <a:lstStyle>
            <a:lvl1pPr marL="342900" indent="-342900">
              <a:buClr>
                <a:schemeClr val="accent6"/>
              </a:buClr>
              <a:buFont typeface="Arial" pitchFamily="34" charset="0"/>
              <a:buChar char="•"/>
              <a:defRPr sz="2400">
                <a:latin typeface="Microsoft YaHei" pitchFamily="34" charset="-122"/>
                <a:ea typeface="Microsoft YaHei" pitchFamily="34" charset="-122"/>
                <a:cs typeface="Segoe UI" pitchFamily="34" charset="0"/>
              </a:defRPr>
            </a:lvl1pPr>
            <a:lvl2pPr marL="742950" indent="-285750">
              <a:buClr>
                <a:schemeClr val="accent6"/>
              </a:buClr>
              <a:buFont typeface="Arial" pitchFamily="34" charset="0"/>
              <a:buChar char="•"/>
              <a:defRPr sz="2000">
                <a:latin typeface="Microsoft YaHei" pitchFamily="34" charset="-122"/>
                <a:ea typeface="Microsoft YaHei" pitchFamily="34" charset="-122"/>
                <a:cs typeface="Segoe UI" pitchFamily="34" charset="0"/>
              </a:defRPr>
            </a:lvl2pPr>
            <a:lvl3pPr marL="1143000" indent="-228600">
              <a:spcBef>
                <a:spcPts val="600"/>
              </a:spcBef>
              <a:buClr>
                <a:schemeClr val="accent6"/>
              </a:buClr>
              <a:buFont typeface="Arial" pitchFamily="34" charset="0"/>
              <a:buChar char="•"/>
              <a:defRPr sz="1800">
                <a:latin typeface="Microsoft YaHei" pitchFamily="34" charset="-122"/>
                <a:ea typeface="Microsoft YaHei" pitchFamily="34" charset="-122"/>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a:t>
            </a:r>
            <a:r>
              <a:rPr lang="en-US" smtClean="0"/>
              <a:t>text styles</a:t>
            </a:r>
          </a:p>
          <a:p>
            <a:pPr lvl="1"/>
            <a:r>
              <a:rPr lang="en-US" smtClean="0"/>
              <a:t>Ffff</a:t>
            </a:r>
          </a:p>
          <a:p>
            <a:pPr lvl="2"/>
            <a:r>
              <a:rPr lang="en-US" smtClean="0"/>
              <a:t>ffff</a:t>
            </a:r>
          </a:p>
        </p:txBody>
      </p:sp>
      <p:sp>
        <p:nvSpPr>
          <p:cNvPr id="4" name="Date Placeholder 3"/>
          <p:cNvSpPr>
            <a:spLocks noGrp="1"/>
          </p:cNvSpPr>
          <p:nvPr>
            <p:ph type="dt" sz="half" idx="15"/>
          </p:nvPr>
        </p:nvSpPr>
        <p:spPr/>
        <p:txBody>
          <a:bodyPr/>
          <a:lstStyle>
            <a:lvl1pPr>
              <a:defRPr>
                <a:latin typeface="Microsoft YaHei" pitchFamily="34" charset="-122"/>
                <a:ea typeface="Microsoft YaHei" pitchFamily="34" charset="-122"/>
              </a:defRPr>
            </a:lvl1pPr>
          </a:lstStyle>
          <a:p>
            <a:pPr>
              <a:defRPr/>
            </a:pPr>
            <a:fld id="{47D376CE-EA5B-4553-9777-7984A380721F}" type="datetime1">
              <a:rPr lang="en-US" smtClean="0"/>
              <a:pPr>
                <a:defRPr/>
              </a:pPr>
              <a:t>1/17/2012</a:t>
            </a:fld>
            <a:endParaRPr lang="en-US"/>
          </a:p>
        </p:txBody>
      </p:sp>
      <p:sp>
        <p:nvSpPr>
          <p:cNvPr id="5" name="Footer Placeholder 4"/>
          <p:cNvSpPr>
            <a:spLocks noGrp="1"/>
          </p:cNvSpPr>
          <p:nvPr>
            <p:ph type="ftr" sz="quarter" idx="16"/>
          </p:nvPr>
        </p:nvSpPr>
        <p:spPr>
          <a:xfrm>
            <a:off x="2514600" y="6356350"/>
            <a:ext cx="3886200" cy="365125"/>
          </a:xfrm>
        </p:spPr>
        <p:txBody>
          <a:bodyPr/>
          <a:lstStyle>
            <a:lvl1pPr algn="ctr">
              <a:defRPr>
                <a:latin typeface="Microsoft YaHei" pitchFamily="34" charset="-122"/>
                <a:ea typeface="Microsoft YaHei" pitchFamily="34" charset="-122"/>
              </a:defRPr>
            </a:lvl1pPr>
          </a:lstStyle>
          <a:p>
            <a:pPr>
              <a:defRPr/>
            </a:pPr>
            <a:r>
              <a:rPr lang="en-US" smtClean="0"/>
              <a:t>SharePoint </a:t>
            </a:r>
            <a:r>
              <a:rPr lang="ko-KR" altLang="en-US" smtClean="0"/>
              <a:t>列表 </a:t>
            </a:r>
            <a:r>
              <a:rPr lang="en-US" smtClean="0"/>
              <a:t>III：</a:t>
            </a:r>
            <a:r>
              <a:rPr lang="ko-KR" altLang="en-US" smtClean="0"/>
              <a:t>基于电子表格创建列表</a:t>
            </a:r>
            <a:endParaRPr lang="en-US" dirty="0"/>
          </a:p>
        </p:txBody>
      </p:sp>
      <p:sp>
        <p:nvSpPr>
          <p:cNvPr id="6" name="Slide Number Placeholder 5"/>
          <p:cNvSpPr>
            <a:spLocks noGrp="1"/>
          </p:cNvSpPr>
          <p:nvPr>
            <p:ph type="sldNum" sz="quarter" idx="17"/>
          </p:nvPr>
        </p:nvSpPr>
        <p:spPr/>
        <p:txBody>
          <a:bodyPr/>
          <a:lstStyle>
            <a:lvl1pPr>
              <a:defRPr>
                <a:latin typeface="Microsoft YaHei" pitchFamily="34" charset="-122"/>
                <a:ea typeface="Microsoft YaHei" pitchFamily="34" charset="-122"/>
              </a:defRPr>
            </a:lvl1pPr>
          </a:lstStyle>
          <a:p>
            <a:pPr>
              <a:defRPr/>
            </a:pPr>
            <a:fld id="{B33F83CA-3731-44E3-8462-59187B797B56}" type="slidenum">
              <a:rPr lang="en-US" smtClean="0"/>
              <a:pPr>
                <a:defRPr/>
              </a:pPr>
              <a:t>‹#›</a:t>
            </a:fld>
            <a:endParaRPr lang="en-US"/>
          </a:p>
        </p:txBody>
      </p:sp>
    </p:spTree>
    <p:extLst>
      <p:ext uri="{BB962C8B-B14F-4D97-AF65-F5344CB8AC3E}">
        <p14:creationId xmlns:p14="http://schemas.microsoft.com/office/powerpoint/2010/main" val="3231616007"/>
      </p:ext>
    </p:extLst>
  </p:cSld>
  <p:clrMapOvr>
    <a:masterClrMapping/>
  </p:clrMapOvr>
  <p:transition spd="slow">
    <p:wipe dir="d"/>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uggestions for practic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3880803"/>
          </a:xfrm>
        </p:spPr>
        <p:txBody>
          <a:bodyPr rtlCol="0">
            <a:normAutofit/>
          </a:bodyPr>
          <a:lstStyle>
            <a:lvl1pPr marL="457200" indent="-457200">
              <a:spcBef>
                <a:spcPts val="600"/>
              </a:spcBef>
              <a:spcAft>
                <a:spcPts val="1200"/>
              </a:spcAft>
              <a:buClr>
                <a:schemeClr val="accent6"/>
              </a:buClr>
              <a:buFont typeface="+mj-lt"/>
              <a:buAutoNum type="arabicPeriod"/>
              <a:defRPr lang="en-US" sz="2400" dirty="0" smtClean="0">
                <a:solidFill>
                  <a:schemeClr val="tx1">
                    <a:lumMod val="85000"/>
                    <a:lumOff val="15000"/>
                  </a:schemeClr>
                </a:solidFill>
                <a:latin typeface="Microsoft YaHei" pitchFamily="34" charset="-122"/>
                <a:ea typeface="Microsoft YaHei" pitchFamily="34" charset="-122"/>
                <a:cs typeface="Segoe UI" pitchFamily="34" charset="0"/>
              </a:defRPr>
            </a:lvl1pPr>
            <a:lvl2pPr marL="857250" indent="-457200">
              <a:spcBef>
                <a:spcPts val="400"/>
              </a:spcBef>
              <a:spcAft>
                <a:spcPts val="1000"/>
              </a:spcAft>
              <a:buClr>
                <a:schemeClr val="accent6"/>
              </a:buClr>
              <a:buFont typeface="+mj-lt"/>
              <a:buAutoNum type="arabicPeriod"/>
              <a:defRPr lang="en-US" sz="2000" dirty="0" smtClean="0">
                <a:solidFill>
                  <a:schemeClr val="tx1">
                    <a:lumMod val="85000"/>
                    <a:lumOff val="15000"/>
                  </a:schemeClr>
                </a:solidFill>
                <a:latin typeface="Microsoft YaHei" pitchFamily="34" charset="-122"/>
                <a:ea typeface="Microsoft YaHei" pitchFamily="34" charset="-122"/>
                <a:cs typeface="Segoe UI" pitchFamily="34" charset="0"/>
              </a:defRPr>
            </a:lvl2pPr>
            <a:lvl3pPr marL="1257300" indent="-342900">
              <a:spcBef>
                <a:spcPts val="200"/>
              </a:spcBef>
              <a:spcAft>
                <a:spcPts val="800"/>
              </a:spcAft>
              <a:buClr>
                <a:schemeClr val="accent6"/>
              </a:buClr>
              <a:buFont typeface="+mj-lt"/>
              <a:buAutoNum type="arabicPeriod"/>
              <a:defRPr lang="en-US" sz="1800" dirty="0" smtClean="0">
                <a:solidFill>
                  <a:schemeClr val="tx1">
                    <a:lumMod val="85000"/>
                    <a:lumOff val="15000"/>
                  </a:schemeClr>
                </a:solidFill>
                <a:latin typeface="Microsoft YaHei" pitchFamily="34" charset="-122"/>
                <a:ea typeface="Microsoft YaHei" pitchFamily="34" charset="-122"/>
                <a:cs typeface="Segoe UI" pitchFamily="34" charset="0"/>
              </a:defRPr>
            </a:lvl3pPr>
            <a:lvl4pPr marL="1714500" indent="-342900">
              <a:spcBef>
                <a:spcPts val="100"/>
              </a:spcBef>
              <a:spcAft>
                <a:spcPts val="600"/>
              </a:spcAft>
              <a:buClr>
                <a:schemeClr val="accent6"/>
              </a:buClr>
              <a:buFont typeface="+mj-lt"/>
              <a:buAutoNum type="arabicPeriod"/>
              <a:defRPr lang="en-US" sz="1800" dirty="0" smtClean="0">
                <a:solidFill>
                  <a:schemeClr val="tx1">
                    <a:lumMod val="85000"/>
                    <a:lumOff val="15000"/>
                  </a:schemeClr>
                </a:solidFill>
                <a:latin typeface="Microsoft YaHei" pitchFamily="34" charset="-122"/>
                <a:ea typeface="Microsoft YaHei" pitchFamily="34" charset="-122"/>
                <a:cs typeface="Segoe UI" pitchFamily="34" charset="0"/>
              </a:defRPr>
            </a:lvl4pPr>
            <a:lvl5pPr marL="2171700" indent="-342900">
              <a:spcBef>
                <a:spcPts val="200"/>
              </a:spcBef>
              <a:spcAft>
                <a:spcPts val="0"/>
              </a:spcAft>
              <a:buClr>
                <a:schemeClr val="accent6"/>
              </a:buClr>
              <a:buFont typeface="+mj-lt"/>
              <a:buAutoNum type="arabicPeriod"/>
              <a:defRPr lang="en-US" sz="1800" dirty="0">
                <a:solidFill>
                  <a:schemeClr val="tx1">
                    <a:lumMod val="85000"/>
                    <a:lumOff val="15000"/>
                  </a:schemeClr>
                </a:solidFill>
                <a:latin typeface="Microsoft YaHei" pitchFamily="34" charset="-122"/>
                <a:ea typeface="Microsoft YaHei" pitchFamily="34" charset="-122"/>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3"/>
          </p:nvPr>
        </p:nvSpPr>
        <p:spPr>
          <a:xfrm>
            <a:off x="533400" y="5410200"/>
            <a:ext cx="8153400" cy="762000"/>
          </a:xfrm>
        </p:spPr>
        <p:txBody>
          <a:bodyPr/>
          <a:lstStyle>
            <a:lvl1pPr marL="0" indent="0">
              <a:buNone/>
              <a:defRPr sz="2400">
                <a:latin typeface="Microsoft YaHei" pitchFamily="34" charset="-122"/>
                <a:ea typeface="Microsoft YaHei" pitchFamily="34" charset="-122"/>
                <a:cs typeface="Segoe UI" pitchFamily="34" charset="0"/>
              </a:defRPr>
            </a:lvl1pPr>
          </a:lstStyle>
          <a:p>
            <a:pPr lvl="0"/>
            <a:r>
              <a:rPr lang="en-US" smtClean="0"/>
              <a:t>Click to edit Master text styles</a:t>
            </a:r>
            <a:endParaRPr lang="en-US"/>
          </a:p>
        </p:txBody>
      </p:sp>
      <p:sp>
        <p:nvSpPr>
          <p:cNvPr id="5" name="Date Placeholder 3"/>
          <p:cNvSpPr>
            <a:spLocks noGrp="1"/>
          </p:cNvSpPr>
          <p:nvPr>
            <p:ph type="dt" sz="half" idx="14"/>
          </p:nvPr>
        </p:nvSpPr>
        <p:spPr/>
        <p:txBody>
          <a:bodyPr/>
          <a:lstStyle>
            <a:lvl1pPr>
              <a:defRPr>
                <a:latin typeface="Microsoft YaHei" pitchFamily="34" charset="-122"/>
                <a:ea typeface="Microsoft YaHei" pitchFamily="34" charset="-122"/>
              </a:defRPr>
            </a:lvl1pPr>
          </a:lstStyle>
          <a:p>
            <a:pPr>
              <a:defRPr/>
            </a:pPr>
            <a:fld id="{1BAE8D2E-4738-49BF-A904-85F309C355B4}" type="datetime1">
              <a:rPr lang="en-US" smtClean="0"/>
              <a:pPr>
                <a:defRPr/>
              </a:pPr>
              <a:t>1/17/2012</a:t>
            </a:fld>
            <a:endParaRPr lang="en-US"/>
          </a:p>
        </p:txBody>
      </p:sp>
      <p:sp>
        <p:nvSpPr>
          <p:cNvPr id="6" name="Footer Placeholder 4"/>
          <p:cNvSpPr>
            <a:spLocks noGrp="1"/>
          </p:cNvSpPr>
          <p:nvPr>
            <p:ph type="ftr" sz="quarter" idx="15"/>
          </p:nvPr>
        </p:nvSpPr>
        <p:spPr>
          <a:xfrm>
            <a:off x="1828800" y="6356350"/>
            <a:ext cx="5486400" cy="365125"/>
          </a:xfrm>
        </p:spPr>
        <p:txBody>
          <a:bodyPr/>
          <a:lstStyle>
            <a:lvl1pPr algn="ctr">
              <a:defRPr>
                <a:latin typeface="Microsoft YaHei" pitchFamily="34" charset="-122"/>
                <a:ea typeface="Microsoft YaHei" pitchFamily="34" charset="-122"/>
              </a:defRPr>
            </a:lvl1pPr>
          </a:lstStyle>
          <a:p>
            <a:pPr>
              <a:defRPr/>
            </a:pPr>
            <a:r>
              <a:rPr lang="en-US" smtClean="0"/>
              <a:t>SharePoint </a:t>
            </a:r>
            <a:r>
              <a:rPr lang="ko-KR" altLang="en-US" smtClean="0"/>
              <a:t>列表 </a:t>
            </a:r>
            <a:r>
              <a:rPr lang="en-US" smtClean="0"/>
              <a:t>III：</a:t>
            </a:r>
            <a:r>
              <a:rPr lang="ko-KR" altLang="en-US" smtClean="0"/>
              <a:t>基于电子表格创建列表</a:t>
            </a:r>
            <a:endParaRPr lang="en-US" dirty="0"/>
          </a:p>
        </p:txBody>
      </p:sp>
      <p:sp>
        <p:nvSpPr>
          <p:cNvPr id="7" name="Slide Number Placeholder 5"/>
          <p:cNvSpPr>
            <a:spLocks noGrp="1"/>
          </p:cNvSpPr>
          <p:nvPr>
            <p:ph type="sldNum" sz="quarter" idx="16"/>
          </p:nvPr>
        </p:nvSpPr>
        <p:spPr/>
        <p:txBody>
          <a:bodyPr/>
          <a:lstStyle>
            <a:lvl1pPr>
              <a:defRPr>
                <a:latin typeface="Microsoft YaHei" pitchFamily="34" charset="-122"/>
                <a:ea typeface="Microsoft YaHei" pitchFamily="34" charset="-122"/>
              </a:defRPr>
            </a:lvl1pPr>
          </a:lstStyle>
          <a:p>
            <a:pPr>
              <a:defRPr/>
            </a:pPr>
            <a:fld id="{1332DFF3-555E-4550-BBED-7487A3ADA856}" type="slidenum">
              <a:rPr lang="en-US" smtClean="0"/>
              <a:pPr>
                <a:defRPr/>
              </a:pPr>
              <a:t>‹#›</a:t>
            </a:fld>
            <a:endParaRPr lang="en-US"/>
          </a:p>
        </p:txBody>
      </p:sp>
    </p:spTree>
    <p:extLst>
      <p:ext uri="{BB962C8B-B14F-4D97-AF65-F5344CB8AC3E}">
        <p14:creationId xmlns:p14="http://schemas.microsoft.com/office/powerpoint/2010/main" val="2179448121"/>
      </p:ext>
    </p:extLst>
  </p:cSld>
  <p:clrMapOvr>
    <a:masterClrMapping/>
  </p:clrMapOvr>
  <p:transition spd="slow">
    <p:wipe dir="d"/>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st question, optional answers">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756603"/>
          </a:xfrm>
        </p:spPr>
        <p:txBody>
          <a:bodyPr rtlCol="0">
            <a:normAutofit/>
          </a:bodyPr>
          <a:lstStyle>
            <a:lvl1pPr marL="0" indent="0">
              <a:spcBef>
                <a:spcPts val="600"/>
              </a:spcBef>
              <a:spcAft>
                <a:spcPts val="1200"/>
              </a:spcAft>
              <a:buClr>
                <a:schemeClr val="accent6"/>
              </a:buClr>
              <a:buFontTx/>
              <a:buNone/>
              <a:defRPr lang="en-US" sz="2400" dirty="0" smtClean="0">
                <a:solidFill>
                  <a:schemeClr val="tx1">
                    <a:lumMod val="85000"/>
                    <a:lumOff val="15000"/>
                  </a:schemeClr>
                </a:solidFill>
                <a:latin typeface="Microsoft YaHei" pitchFamily="34" charset="-122"/>
                <a:ea typeface="Microsoft YaHei" pitchFamily="34" charset="-122"/>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a:t>
            </a:r>
            <a:r>
              <a:rPr lang="en-US" smtClean="0"/>
              <a:t>text styles</a:t>
            </a:r>
            <a:endParaRPr lang="en-US" dirty="0" smtClean="0"/>
          </a:p>
        </p:txBody>
      </p:sp>
      <p:sp>
        <p:nvSpPr>
          <p:cNvPr id="8" name="Content Placeholder 2"/>
          <p:cNvSpPr>
            <a:spLocks noGrp="1"/>
          </p:cNvSpPr>
          <p:nvPr>
            <p:ph idx="13"/>
          </p:nvPr>
        </p:nvSpPr>
        <p:spPr>
          <a:xfrm>
            <a:off x="518160" y="2514600"/>
            <a:ext cx="8229600" cy="3581400"/>
          </a:xfrm>
        </p:spPr>
        <p:txBody>
          <a:bodyPr rtlCol="0">
            <a:normAutofit/>
          </a:bodyPr>
          <a:lstStyle>
            <a:lvl1pPr marL="457200" indent="-457200">
              <a:spcBef>
                <a:spcPts val="600"/>
              </a:spcBef>
              <a:spcAft>
                <a:spcPts val="1200"/>
              </a:spcAft>
              <a:buClr>
                <a:schemeClr val="accent6"/>
              </a:buClr>
              <a:buFont typeface="+mj-lt"/>
              <a:buAutoNum type="arabicPeriod"/>
              <a:defRPr lang="en-US" sz="2400" dirty="0" smtClean="0">
                <a:solidFill>
                  <a:schemeClr val="tx1">
                    <a:lumMod val="85000"/>
                    <a:lumOff val="15000"/>
                  </a:schemeClr>
                </a:solidFill>
                <a:latin typeface="Microsoft YaHei" pitchFamily="34" charset="-122"/>
                <a:ea typeface="Microsoft YaHei" pitchFamily="34" charset="-122"/>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a:t>
            </a:r>
            <a:r>
              <a:rPr lang="en-US" smtClean="0"/>
              <a:t>text styles</a:t>
            </a:r>
            <a:endParaRPr lang="en-US" dirty="0" smtClean="0"/>
          </a:p>
        </p:txBody>
      </p:sp>
      <p:sp>
        <p:nvSpPr>
          <p:cNvPr id="5" name="Date Placeholder 3"/>
          <p:cNvSpPr>
            <a:spLocks noGrp="1"/>
          </p:cNvSpPr>
          <p:nvPr>
            <p:ph type="dt" sz="half" idx="14"/>
          </p:nvPr>
        </p:nvSpPr>
        <p:spPr/>
        <p:txBody>
          <a:bodyPr/>
          <a:lstStyle>
            <a:lvl1pPr>
              <a:defRPr>
                <a:latin typeface="Microsoft YaHei" pitchFamily="34" charset="-122"/>
                <a:ea typeface="Microsoft YaHei" pitchFamily="34" charset="-122"/>
              </a:defRPr>
            </a:lvl1pPr>
          </a:lstStyle>
          <a:p>
            <a:pPr>
              <a:defRPr/>
            </a:pPr>
            <a:fld id="{69DD928C-CB08-42CA-B457-7B4389270FEE}" type="datetime1">
              <a:rPr lang="en-US" smtClean="0"/>
              <a:pPr>
                <a:defRPr/>
              </a:pPr>
              <a:t>1/17/2012</a:t>
            </a:fld>
            <a:endParaRPr lang="en-US"/>
          </a:p>
        </p:txBody>
      </p:sp>
      <p:sp>
        <p:nvSpPr>
          <p:cNvPr id="6" name="Footer Placeholder 4"/>
          <p:cNvSpPr>
            <a:spLocks noGrp="1"/>
          </p:cNvSpPr>
          <p:nvPr>
            <p:ph type="ftr" sz="quarter" idx="15"/>
          </p:nvPr>
        </p:nvSpPr>
        <p:spPr>
          <a:xfrm>
            <a:off x="2590800" y="6356350"/>
            <a:ext cx="3810000" cy="365125"/>
          </a:xfrm>
        </p:spPr>
        <p:txBody>
          <a:bodyPr/>
          <a:lstStyle>
            <a:lvl1pPr algn="ctr">
              <a:defRPr>
                <a:latin typeface="Microsoft YaHei" pitchFamily="34" charset="-122"/>
                <a:ea typeface="Microsoft YaHei" pitchFamily="34" charset="-122"/>
              </a:defRPr>
            </a:lvl1pPr>
          </a:lstStyle>
          <a:p>
            <a:pPr>
              <a:defRPr/>
            </a:pPr>
            <a:r>
              <a:rPr lang="en-US" smtClean="0"/>
              <a:t>SharePoint </a:t>
            </a:r>
            <a:r>
              <a:rPr lang="ko-KR" altLang="en-US" smtClean="0"/>
              <a:t>列表 </a:t>
            </a:r>
            <a:r>
              <a:rPr lang="en-US" smtClean="0"/>
              <a:t>III：</a:t>
            </a:r>
            <a:r>
              <a:rPr lang="ko-KR" altLang="en-US" smtClean="0"/>
              <a:t>基于电子表格创建列表</a:t>
            </a:r>
            <a:endParaRPr lang="en-US" dirty="0"/>
          </a:p>
        </p:txBody>
      </p:sp>
      <p:sp>
        <p:nvSpPr>
          <p:cNvPr id="7" name="Slide Number Placeholder 5"/>
          <p:cNvSpPr>
            <a:spLocks noGrp="1"/>
          </p:cNvSpPr>
          <p:nvPr>
            <p:ph type="sldNum" sz="quarter" idx="16"/>
          </p:nvPr>
        </p:nvSpPr>
        <p:spPr/>
        <p:txBody>
          <a:bodyPr/>
          <a:lstStyle>
            <a:lvl1pPr>
              <a:defRPr>
                <a:latin typeface="Microsoft YaHei" pitchFamily="34" charset="-122"/>
                <a:ea typeface="Microsoft YaHei" pitchFamily="34" charset="-122"/>
              </a:defRPr>
            </a:lvl1pPr>
          </a:lstStyle>
          <a:p>
            <a:pPr>
              <a:defRPr/>
            </a:pPr>
            <a:fld id="{E4A4CBDF-A7FA-42B6-B933-2A3B093082B3}" type="slidenum">
              <a:rPr lang="en-US" smtClean="0"/>
              <a:pPr>
                <a:defRPr/>
              </a:pPr>
              <a:t>‹#›</a:t>
            </a:fld>
            <a:endParaRPr lang="en-US"/>
          </a:p>
        </p:txBody>
      </p:sp>
    </p:spTree>
    <p:extLst>
      <p:ext uri="{BB962C8B-B14F-4D97-AF65-F5344CB8AC3E}">
        <p14:creationId xmlns:p14="http://schemas.microsoft.com/office/powerpoint/2010/main" val="634218708"/>
      </p:ext>
    </p:extLst>
  </p:cSld>
  <p:clrMapOvr>
    <a:masterClrMapping/>
  </p:clrMapOvr>
  <p:transition spd="slow">
    <p:wipe dir="d"/>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st answer, explanatio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756603"/>
          </a:xfrm>
        </p:spPr>
        <p:txBody>
          <a:bodyPr rtlCol="0">
            <a:normAutofit/>
          </a:bodyPr>
          <a:lstStyle>
            <a:lvl1pPr marL="0" indent="0">
              <a:spcBef>
                <a:spcPts val="600"/>
              </a:spcBef>
              <a:spcAft>
                <a:spcPts val="1200"/>
              </a:spcAft>
              <a:buClr>
                <a:schemeClr val="accent6"/>
              </a:buClr>
              <a:buFontTx/>
              <a:buNone/>
              <a:defRPr lang="en-US" sz="2400" dirty="0" smtClean="0">
                <a:solidFill>
                  <a:schemeClr val="tx1">
                    <a:lumMod val="85000"/>
                    <a:lumOff val="15000"/>
                  </a:schemeClr>
                </a:solidFill>
                <a:latin typeface="Microsoft YaHei" pitchFamily="34" charset="-122"/>
                <a:ea typeface="Microsoft YaHei" pitchFamily="34" charset="-122"/>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a:t>
            </a:r>
            <a:r>
              <a:rPr lang="en-US" smtClean="0"/>
              <a:t>text styles</a:t>
            </a:r>
            <a:endParaRPr lang="en-US" dirty="0" smtClean="0"/>
          </a:p>
        </p:txBody>
      </p:sp>
      <p:sp>
        <p:nvSpPr>
          <p:cNvPr id="8" name="Content Placeholder 2"/>
          <p:cNvSpPr>
            <a:spLocks noGrp="1"/>
          </p:cNvSpPr>
          <p:nvPr>
            <p:ph idx="13"/>
          </p:nvPr>
        </p:nvSpPr>
        <p:spPr>
          <a:xfrm>
            <a:off x="508000" y="2514600"/>
            <a:ext cx="8229600" cy="3581400"/>
          </a:xfrm>
        </p:spPr>
        <p:txBody>
          <a:bodyPr rtlCol="0">
            <a:normAutofit/>
          </a:bodyPr>
          <a:lstStyle>
            <a:lvl1pPr marL="0" indent="0">
              <a:spcBef>
                <a:spcPts val="600"/>
              </a:spcBef>
              <a:spcAft>
                <a:spcPts val="1200"/>
              </a:spcAft>
              <a:buClr>
                <a:schemeClr val="accent6"/>
              </a:buClr>
              <a:buFont typeface="+mj-lt"/>
              <a:buNone/>
              <a:defRPr lang="en-US" sz="2400" dirty="0" smtClean="0">
                <a:solidFill>
                  <a:schemeClr val="tx1">
                    <a:lumMod val="85000"/>
                    <a:lumOff val="15000"/>
                  </a:schemeClr>
                </a:solidFill>
                <a:latin typeface="Microsoft YaHei" pitchFamily="34" charset="-122"/>
                <a:ea typeface="Microsoft YaHei" pitchFamily="34" charset="-122"/>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a:t>
            </a:r>
            <a:r>
              <a:rPr lang="en-US" smtClean="0"/>
              <a:t>text styles</a:t>
            </a:r>
            <a:endParaRPr lang="en-US" dirty="0" smtClean="0"/>
          </a:p>
        </p:txBody>
      </p:sp>
      <p:sp>
        <p:nvSpPr>
          <p:cNvPr id="5" name="Date Placeholder 3"/>
          <p:cNvSpPr>
            <a:spLocks noGrp="1"/>
          </p:cNvSpPr>
          <p:nvPr>
            <p:ph type="dt" sz="half" idx="14"/>
          </p:nvPr>
        </p:nvSpPr>
        <p:spPr/>
        <p:txBody>
          <a:bodyPr/>
          <a:lstStyle>
            <a:lvl1pPr>
              <a:defRPr>
                <a:latin typeface="Microsoft YaHei" pitchFamily="34" charset="-122"/>
                <a:ea typeface="Microsoft YaHei" pitchFamily="34" charset="-122"/>
              </a:defRPr>
            </a:lvl1pPr>
          </a:lstStyle>
          <a:p>
            <a:pPr>
              <a:defRPr/>
            </a:pPr>
            <a:fld id="{19176DBF-7F26-4CCC-B0C1-225AF6A225D8}" type="datetime1">
              <a:rPr lang="en-US" smtClean="0"/>
              <a:pPr>
                <a:defRPr/>
              </a:pPr>
              <a:t>1/17/2012</a:t>
            </a:fld>
            <a:endParaRPr lang="en-US"/>
          </a:p>
        </p:txBody>
      </p:sp>
      <p:sp>
        <p:nvSpPr>
          <p:cNvPr id="6" name="Footer Placeholder 4"/>
          <p:cNvSpPr>
            <a:spLocks noGrp="1"/>
          </p:cNvSpPr>
          <p:nvPr>
            <p:ph type="ftr" sz="quarter" idx="15"/>
          </p:nvPr>
        </p:nvSpPr>
        <p:spPr>
          <a:xfrm>
            <a:off x="2590800" y="6356350"/>
            <a:ext cx="3810000" cy="365125"/>
          </a:xfrm>
        </p:spPr>
        <p:txBody>
          <a:bodyPr/>
          <a:lstStyle>
            <a:lvl1pPr algn="ctr">
              <a:defRPr>
                <a:latin typeface="Microsoft YaHei" pitchFamily="34" charset="-122"/>
                <a:ea typeface="Microsoft YaHei" pitchFamily="34" charset="-122"/>
              </a:defRPr>
            </a:lvl1pPr>
          </a:lstStyle>
          <a:p>
            <a:pPr>
              <a:defRPr/>
            </a:pPr>
            <a:r>
              <a:rPr lang="en-US" smtClean="0"/>
              <a:t>SharePoint </a:t>
            </a:r>
            <a:r>
              <a:rPr lang="ko-KR" altLang="en-US" smtClean="0"/>
              <a:t>列表 </a:t>
            </a:r>
            <a:r>
              <a:rPr lang="en-US" smtClean="0"/>
              <a:t>III：</a:t>
            </a:r>
            <a:r>
              <a:rPr lang="ko-KR" altLang="en-US" smtClean="0"/>
              <a:t>基于电子表格创建列表</a:t>
            </a:r>
            <a:endParaRPr lang="en-US" dirty="0"/>
          </a:p>
        </p:txBody>
      </p:sp>
      <p:sp>
        <p:nvSpPr>
          <p:cNvPr id="7" name="Slide Number Placeholder 5"/>
          <p:cNvSpPr>
            <a:spLocks noGrp="1"/>
          </p:cNvSpPr>
          <p:nvPr>
            <p:ph type="sldNum" sz="quarter" idx="16"/>
          </p:nvPr>
        </p:nvSpPr>
        <p:spPr/>
        <p:txBody>
          <a:bodyPr/>
          <a:lstStyle>
            <a:lvl1pPr>
              <a:defRPr>
                <a:latin typeface="Microsoft YaHei" pitchFamily="34" charset="-122"/>
                <a:ea typeface="Microsoft YaHei" pitchFamily="34" charset="-122"/>
              </a:defRPr>
            </a:lvl1pPr>
          </a:lstStyle>
          <a:p>
            <a:pPr>
              <a:defRPr/>
            </a:pPr>
            <a:fld id="{1E3F56C5-33A7-47FC-808B-E4ACA05CBE09}" type="slidenum">
              <a:rPr lang="en-US" smtClean="0"/>
              <a:pPr>
                <a:defRPr/>
              </a:pPr>
              <a:t>‹#›</a:t>
            </a:fld>
            <a:endParaRPr lang="en-US"/>
          </a:p>
        </p:txBody>
      </p:sp>
    </p:spTree>
    <p:extLst>
      <p:ext uri="{BB962C8B-B14F-4D97-AF65-F5344CB8AC3E}">
        <p14:creationId xmlns:p14="http://schemas.microsoft.com/office/powerpoint/2010/main" val="2956131164"/>
      </p:ext>
    </p:extLst>
  </p:cSld>
  <p:clrMapOvr>
    <a:masterClrMapping/>
  </p:clrMapOvr>
  <p:transition spd="slow">
    <p:wipe dir="d"/>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 picture and text ">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10" name="Picture Placeholder 9"/>
          <p:cNvSpPr>
            <a:spLocks noGrp="1"/>
          </p:cNvSpPr>
          <p:nvPr>
            <p:ph type="pic" sz="quarter" idx="13"/>
          </p:nvPr>
        </p:nvSpPr>
        <p:spPr>
          <a:xfrm>
            <a:off x="1041400" y="1752600"/>
            <a:ext cx="1371600" cy="1371600"/>
          </a:xfrm>
          <a:effectLst>
            <a:outerShdw blurRad="50800" dist="38100" dir="8100000" algn="tr" rotWithShape="0">
              <a:prstClr val="black">
                <a:alpha val="40000"/>
              </a:prstClr>
            </a:outerShdw>
          </a:effectLst>
        </p:spPr>
        <p:txBody>
          <a:bodyPr rtlCol="0">
            <a:normAutofit/>
          </a:bodyPr>
          <a:lstStyle>
            <a:lvl1pPr marL="0" indent="0">
              <a:buFontTx/>
              <a:buNone/>
              <a:defRPr sz="2800">
                <a:latin typeface="Microsoft YaHei" pitchFamily="34" charset="-122"/>
                <a:ea typeface="Microsoft YaHei" pitchFamily="34" charset="-122"/>
              </a:defRPr>
            </a:lvl1pPr>
          </a:lstStyle>
          <a:p>
            <a:pPr lvl="0"/>
            <a:endParaRPr lang="en-US" noProof="0" dirty="0"/>
          </a:p>
        </p:txBody>
      </p:sp>
      <p:sp>
        <p:nvSpPr>
          <p:cNvPr id="12" name="Text Placeholder 11"/>
          <p:cNvSpPr>
            <a:spLocks noGrp="1"/>
          </p:cNvSpPr>
          <p:nvPr>
            <p:ph type="body" sz="quarter" idx="14"/>
          </p:nvPr>
        </p:nvSpPr>
        <p:spPr>
          <a:xfrm>
            <a:off x="3048000" y="1649506"/>
            <a:ext cx="5562600" cy="4343400"/>
          </a:xfrm>
        </p:spPr>
        <p:txBody>
          <a:bodyPr>
            <a:normAutofit/>
          </a:bodyPr>
          <a:lstStyle>
            <a:lvl1pPr marL="0" indent="0">
              <a:spcBef>
                <a:spcPts val="500"/>
              </a:spcBef>
              <a:spcAft>
                <a:spcPts val="2000"/>
              </a:spcAft>
              <a:buNone/>
              <a:defRPr sz="2400">
                <a:latin typeface="Microsoft YaHei" pitchFamily="34" charset="-122"/>
                <a:ea typeface="Microsoft YaHei" pitchFamily="34" charset="-122"/>
                <a:cs typeface="Segoe UI" pitchFamily="34" charset="0"/>
              </a:defRPr>
            </a:lvl1pPr>
            <a:lvl2pPr indent="0">
              <a:spcBef>
                <a:spcPts val="500"/>
              </a:spcBef>
              <a:spcAft>
                <a:spcPts val="2000"/>
              </a:spcAft>
              <a:buNone/>
              <a:defRPr/>
            </a:lvl2pPr>
            <a:lvl3pPr indent="0">
              <a:spcBef>
                <a:spcPts val="500"/>
              </a:spcBef>
              <a:spcAft>
                <a:spcPts val="2000"/>
              </a:spcAft>
              <a:buNone/>
              <a:defRPr/>
            </a:lvl3pPr>
            <a:lvl4pPr indent="0">
              <a:spcBef>
                <a:spcPts val="500"/>
              </a:spcBef>
              <a:spcAft>
                <a:spcPts val="2000"/>
              </a:spcAft>
              <a:buNone/>
              <a:defRPr/>
            </a:lvl4pPr>
            <a:lvl5pPr indent="0">
              <a:spcBef>
                <a:spcPts val="500"/>
              </a:spcBef>
              <a:spcAft>
                <a:spcPts val="2000"/>
              </a:spcAft>
              <a:buNone/>
              <a:defRPr/>
            </a:lvl5pPr>
          </a:lstStyle>
          <a:p>
            <a:pPr lvl="0"/>
            <a:r>
              <a:rPr lang="en-US" dirty="0" smtClean="0"/>
              <a:t>Click to edit Master text styles</a:t>
            </a:r>
            <a:endParaRPr lang="en-US" dirty="0"/>
          </a:p>
        </p:txBody>
      </p:sp>
      <p:sp>
        <p:nvSpPr>
          <p:cNvPr id="5" name="Date Placeholder 3"/>
          <p:cNvSpPr>
            <a:spLocks noGrp="1"/>
          </p:cNvSpPr>
          <p:nvPr>
            <p:ph type="dt" sz="half" idx="15"/>
          </p:nvPr>
        </p:nvSpPr>
        <p:spPr/>
        <p:txBody>
          <a:bodyPr/>
          <a:lstStyle>
            <a:lvl1pPr>
              <a:defRPr>
                <a:latin typeface="Microsoft YaHei" pitchFamily="34" charset="-122"/>
                <a:ea typeface="Microsoft YaHei" pitchFamily="34" charset="-122"/>
              </a:defRPr>
            </a:lvl1pPr>
          </a:lstStyle>
          <a:p>
            <a:pPr>
              <a:defRPr/>
            </a:pPr>
            <a:fld id="{B2F786DB-32CA-4C02-94DF-BCCEA21C6BC0}" type="datetime1">
              <a:rPr lang="en-US" smtClean="0"/>
              <a:pPr>
                <a:defRPr/>
              </a:pPr>
              <a:t>1/17/2012</a:t>
            </a:fld>
            <a:endParaRPr lang="en-US"/>
          </a:p>
        </p:txBody>
      </p:sp>
      <p:sp>
        <p:nvSpPr>
          <p:cNvPr id="6" name="Footer Placeholder 4"/>
          <p:cNvSpPr>
            <a:spLocks noGrp="1"/>
          </p:cNvSpPr>
          <p:nvPr>
            <p:ph type="ftr" sz="quarter" idx="16"/>
          </p:nvPr>
        </p:nvSpPr>
        <p:spPr/>
        <p:txBody>
          <a:bodyPr rtlCol="0"/>
          <a:lstStyle>
            <a:lvl1pPr fontAlgn="auto">
              <a:spcBef>
                <a:spcPts val="0"/>
              </a:spcBef>
              <a:spcAft>
                <a:spcPts val="0"/>
              </a:spcAft>
              <a:defRPr>
                <a:solidFill>
                  <a:schemeClr val="tx1">
                    <a:tint val="75000"/>
                  </a:schemeClr>
                </a:solidFill>
                <a:latin typeface="Microsoft YaHei" pitchFamily="34" charset="-122"/>
                <a:ea typeface="Microsoft YaHei" pitchFamily="34" charset="-122"/>
              </a:defRPr>
            </a:lvl1pPr>
          </a:lstStyle>
          <a:p>
            <a:pPr>
              <a:defRPr/>
            </a:pPr>
            <a:r>
              <a:rPr lang="en-US" smtClean="0"/>
              <a:t>SharePoint </a:t>
            </a:r>
            <a:r>
              <a:rPr lang="ko-KR" altLang="en-US" smtClean="0"/>
              <a:t>列表 </a:t>
            </a:r>
            <a:r>
              <a:rPr lang="en-US" smtClean="0"/>
              <a:t>III：</a:t>
            </a:r>
            <a:r>
              <a:rPr lang="ko-KR" altLang="en-US" smtClean="0"/>
              <a:t>基于电子表格创建列表</a:t>
            </a:r>
            <a:endParaRPr lang="en-US" dirty="0"/>
          </a:p>
        </p:txBody>
      </p:sp>
      <p:sp>
        <p:nvSpPr>
          <p:cNvPr id="7" name="Slide Number Placeholder 5"/>
          <p:cNvSpPr>
            <a:spLocks noGrp="1"/>
          </p:cNvSpPr>
          <p:nvPr>
            <p:ph type="sldNum" sz="quarter" idx="17"/>
          </p:nvPr>
        </p:nvSpPr>
        <p:spPr/>
        <p:txBody>
          <a:bodyPr/>
          <a:lstStyle>
            <a:lvl1pPr>
              <a:defRPr>
                <a:latin typeface="Microsoft YaHei" pitchFamily="34" charset="-122"/>
                <a:ea typeface="Microsoft YaHei" pitchFamily="34" charset="-122"/>
              </a:defRPr>
            </a:lvl1pPr>
          </a:lstStyle>
          <a:p>
            <a:pPr>
              <a:defRPr/>
            </a:pPr>
            <a:fld id="{8BF7CF7F-3197-40DD-9460-D7DAED62B930}" type="slidenum">
              <a:rPr lang="en-US" smtClean="0"/>
              <a:pPr>
                <a:defRPr/>
              </a:pPr>
              <a:t>‹#›</a:t>
            </a:fld>
            <a:endParaRPr lang="en-US"/>
          </a:p>
        </p:txBody>
      </p:sp>
    </p:spTree>
    <p:extLst>
      <p:ext uri="{BB962C8B-B14F-4D97-AF65-F5344CB8AC3E}">
        <p14:creationId xmlns:p14="http://schemas.microsoft.com/office/powerpoint/2010/main" val="1999284247"/>
      </p:ext>
    </p:extLst>
  </p:cSld>
  <p:clrMapOvr>
    <a:masterClrMapping/>
  </p:clrMapOvr>
  <p:transition spd="slow">
    <p:wipe dir="d"/>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RC">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756603"/>
          </a:xfrm>
        </p:spPr>
        <p:txBody>
          <a:bodyPr rtlCol="0">
            <a:normAutofit/>
          </a:bodyPr>
          <a:lstStyle>
            <a:lvl1pPr marL="0" indent="0">
              <a:spcBef>
                <a:spcPts val="600"/>
              </a:spcBef>
              <a:spcAft>
                <a:spcPts val="1200"/>
              </a:spcAft>
              <a:buClr>
                <a:schemeClr val="accent6"/>
              </a:buClr>
              <a:buFontTx/>
              <a:buNone/>
              <a:defRPr lang="en-US" sz="2400" dirty="0" smtClean="0">
                <a:solidFill>
                  <a:schemeClr val="tx1">
                    <a:lumMod val="85000"/>
                    <a:lumOff val="15000"/>
                  </a:schemeClr>
                </a:solidFill>
                <a:latin typeface="Microsoft YaHei" pitchFamily="34" charset="-122"/>
                <a:ea typeface="Microsoft YaHei" pitchFamily="34" charset="-122"/>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a:t>
            </a:r>
            <a:r>
              <a:rPr lang="en-US" smtClean="0"/>
              <a:t>text styles</a:t>
            </a:r>
            <a:endParaRPr lang="en-US" dirty="0" smtClean="0"/>
          </a:p>
        </p:txBody>
      </p:sp>
      <p:sp>
        <p:nvSpPr>
          <p:cNvPr id="4" name="Date Placeholder 3"/>
          <p:cNvSpPr>
            <a:spLocks noGrp="1"/>
          </p:cNvSpPr>
          <p:nvPr>
            <p:ph type="dt" sz="half" idx="10"/>
          </p:nvPr>
        </p:nvSpPr>
        <p:spPr/>
        <p:txBody>
          <a:bodyPr/>
          <a:lstStyle>
            <a:lvl1pPr>
              <a:defRPr>
                <a:latin typeface="Microsoft YaHei" pitchFamily="34" charset="-122"/>
                <a:ea typeface="Microsoft YaHei" pitchFamily="34" charset="-122"/>
              </a:defRPr>
            </a:lvl1pPr>
          </a:lstStyle>
          <a:p>
            <a:pPr>
              <a:defRPr/>
            </a:pPr>
            <a:fld id="{DFA8AF19-AF97-44E6-8AF4-56A9AFDEE331}" type="datetime1">
              <a:rPr lang="en-US" smtClean="0"/>
              <a:pPr>
                <a:defRPr/>
              </a:pPr>
              <a:t>1/17/2012</a:t>
            </a:fld>
            <a:endParaRPr lang="en-US"/>
          </a:p>
        </p:txBody>
      </p:sp>
      <p:sp>
        <p:nvSpPr>
          <p:cNvPr id="5" name="Footer Placeholder 4"/>
          <p:cNvSpPr>
            <a:spLocks noGrp="1"/>
          </p:cNvSpPr>
          <p:nvPr>
            <p:ph type="ftr" sz="quarter" idx="11"/>
          </p:nvPr>
        </p:nvSpPr>
        <p:spPr>
          <a:xfrm>
            <a:off x="2590800" y="6356350"/>
            <a:ext cx="3810000" cy="365125"/>
          </a:xfrm>
        </p:spPr>
        <p:txBody>
          <a:bodyPr/>
          <a:lstStyle>
            <a:lvl1pPr>
              <a:defRPr>
                <a:latin typeface="Microsoft YaHei" pitchFamily="34" charset="-122"/>
                <a:ea typeface="Microsoft YaHei" pitchFamily="34" charset="-122"/>
              </a:defRPr>
            </a:lvl1pPr>
          </a:lstStyle>
          <a:p>
            <a:pPr>
              <a:defRPr/>
            </a:pPr>
            <a:r>
              <a:rPr lang="en-US" smtClean="0"/>
              <a:t>SharePoint </a:t>
            </a:r>
            <a:r>
              <a:rPr lang="ko-KR" altLang="en-US" smtClean="0"/>
              <a:t>列表 </a:t>
            </a:r>
            <a:r>
              <a:rPr lang="en-US" smtClean="0"/>
              <a:t>III：</a:t>
            </a:r>
            <a:r>
              <a:rPr lang="ko-KR" altLang="en-US" smtClean="0"/>
              <a:t>基于电子表格创建列表</a:t>
            </a:r>
            <a:endParaRPr lang="en-US" dirty="0"/>
          </a:p>
        </p:txBody>
      </p:sp>
      <p:sp>
        <p:nvSpPr>
          <p:cNvPr id="6" name="Slide Number Placeholder 5"/>
          <p:cNvSpPr>
            <a:spLocks noGrp="1"/>
          </p:cNvSpPr>
          <p:nvPr>
            <p:ph type="sldNum" sz="quarter" idx="12"/>
          </p:nvPr>
        </p:nvSpPr>
        <p:spPr/>
        <p:txBody>
          <a:bodyPr/>
          <a:lstStyle>
            <a:lvl1pPr>
              <a:defRPr>
                <a:latin typeface="Microsoft YaHei" pitchFamily="34" charset="-122"/>
                <a:ea typeface="Microsoft YaHei" pitchFamily="34" charset="-122"/>
              </a:defRPr>
            </a:lvl1pPr>
          </a:lstStyle>
          <a:p>
            <a:pPr>
              <a:defRPr/>
            </a:pPr>
            <a:fld id="{02B65098-6054-4971-9350-68571262FE71}" type="slidenum">
              <a:rPr lang="en-US" smtClean="0"/>
              <a:pPr>
                <a:defRPr/>
              </a:pPr>
              <a:t>‹#›</a:t>
            </a:fld>
            <a:endParaRPr lang="en-US"/>
          </a:p>
        </p:txBody>
      </p:sp>
    </p:spTree>
    <p:extLst>
      <p:ext uri="{BB962C8B-B14F-4D97-AF65-F5344CB8AC3E}">
        <p14:creationId xmlns:p14="http://schemas.microsoft.com/office/powerpoint/2010/main" val="2783796554"/>
      </p:ext>
    </p:extLst>
  </p:cSld>
  <p:clrMapOvr>
    <a:masterClrMapping/>
  </p:clrMapOvr>
  <p:transition spd="slow">
    <p:wipe dir="d"/>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tx1">
                    <a:lumMod val="85000"/>
                    <a:lumOff val="15000"/>
                  </a:schemeClr>
                </a:solidFill>
                <a:latin typeface="Microsoft YaHei" pitchFamily="34" charset="-122"/>
                <a:ea typeface="Microsoft YaHei" pitchFamily="34" charset="-122"/>
                <a:cs typeface="Segoe UI" pitchFamily="34" charset="0"/>
              </a:defRPr>
            </a:lvl1pPr>
            <a:lvl2pPr>
              <a:defRPr sz="2400">
                <a:solidFill>
                  <a:schemeClr val="tx1">
                    <a:lumMod val="85000"/>
                    <a:lumOff val="15000"/>
                  </a:schemeClr>
                </a:solidFill>
                <a:latin typeface="Microsoft YaHei" pitchFamily="34" charset="-122"/>
                <a:ea typeface="Microsoft YaHei" pitchFamily="34" charset="-122"/>
                <a:cs typeface="Segoe UI" pitchFamily="34" charset="0"/>
              </a:defRPr>
            </a:lvl2pPr>
            <a:lvl3pPr>
              <a:defRPr sz="2000">
                <a:solidFill>
                  <a:schemeClr val="tx1">
                    <a:lumMod val="85000"/>
                    <a:lumOff val="15000"/>
                  </a:schemeClr>
                </a:solidFill>
                <a:latin typeface="Microsoft YaHei" pitchFamily="34" charset="-122"/>
                <a:ea typeface="Microsoft YaHei" pitchFamily="34" charset="-122"/>
                <a:cs typeface="Segoe UI" pitchFamily="34" charset="0"/>
              </a:defRPr>
            </a:lvl3pPr>
            <a:lvl4pPr>
              <a:defRPr sz="1800">
                <a:solidFill>
                  <a:schemeClr val="tx1">
                    <a:lumMod val="85000"/>
                    <a:lumOff val="15000"/>
                  </a:schemeClr>
                </a:solidFill>
                <a:latin typeface="Microsoft YaHei" pitchFamily="34" charset="-122"/>
                <a:ea typeface="Microsoft YaHei" pitchFamily="34" charset="-122"/>
                <a:cs typeface="Segoe UI" pitchFamily="34" charset="0"/>
              </a:defRPr>
            </a:lvl4pPr>
            <a:lvl5pPr>
              <a:defRPr sz="1800">
                <a:solidFill>
                  <a:schemeClr val="tx1">
                    <a:lumMod val="85000"/>
                    <a:lumOff val="15000"/>
                  </a:schemeClr>
                </a:solidFill>
                <a:latin typeface="Microsoft YaHei" pitchFamily="34" charset="-122"/>
                <a:ea typeface="Microsoft YaHei" pitchFamily="34" charset="-122"/>
                <a:cs typeface="Segoe U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1">
                    <a:lumMod val="85000"/>
                    <a:lumOff val="15000"/>
                  </a:schemeClr>
                </a:solidFill>
                <a:latin typeface="Microsoft YaHei" pitchFamily="34" charset="-122"/>
                <a:ea typeface="Microsoft YaHei" pitchFamily="34" charset="-122"/>
                <a:cs typeface="Segoe UI" pitchFamily="34" charset="0"/>
              </a:defRPr>
            </a:lvl1pPr>
            <a:lvl2pPr>
              <a:defRPr sz="2400">
                <a:solidFill>
                  <a:schemeClr val="tx1">
                    <a:lumMod val="85000"/>
                    <a:lumOff val="15000"/>
                  </a:schemeClr>
                </a:solidFill>
                <a:latin typeface="Microsoft YaHei" pitchFamily="34" charset="-122"/>
                <a:ea typeface="Microsoft YaHei" pitchFamily="34" charset="-122"/>
                <a:cs typeface="Segoe UI" pitchFamily="34" charset="0"/>
              </a:defRPr>
            </a:lvl2pPr>
            <a:lvl3pPr>
              <a:defRPr sz="2000">
                <a:solidFill>
                  <a:schemeClr val="tx1">
                    <a:lumMod val="85000"/>
                    <a:lumOff val="15000"/>
                  </a:schemeClr>
                </a:solidFill>
                <a:latin typeface="Microsoft YaHei" pitchFamily="34" charset="-122"/>
                <a:ea typeface="Microsoft YaHei" pitchFamily="34" charset="-122"/>
                <a:cs typeface="Segoe UI" pitchFamily="34" charset="0"/>
              </a:defRPr>
            </a:lvl3pPr>
            <a:lvl4pPr>
              <a:defRPr sz="1800">
                <a:solidFill>
                  <a:schemeClr val="tx1">
                    <a:lumMod val="85000"/>
                    <a:lumOff val="15000"/>
                  </a:schemeClr>
                </a:solidFill>
                <a:latin typeface="Microsoft YaHei" pitchFamily="34" charset="-122"/>
                <a:ea typeface="Microsoft YaHei" pitchFamily="34" charset="-122"/>
                <a:cs typeface="Segoe UI" pitchFamily="34" charset="0"/>
              </a:defRPr>
            </a:lvl4pPr>
            <a:lvl5pPr>
              <a:defRPr sz="1800">
                <a:solidFill>
                  <a:schemeClr val="tx1">
                    <a:lumMod val="85000"/>
                    <a:lumOff val="15000"/>
                  </a:schemeClr>
                </a:solidFill>
                <a:latin typeface="Microsoft YaHei" pitchFamily="34" charset="-122"/>
                <a:ea typeface="Microsoft YaHei" pitchFamily="34" charset="-122"/>
                <a:cs typeface="Segoe U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Microsoft YaHei" pitchFamily="34" charset="-122"/>
                <a:ea typeface="Microsoft YaHei" pitchFamily="34" charset="-122"/>
              </a:defRPr>
            </a:lvl1pPr>
          </a:lstStyle>
          <a:p>
            <a:pPr>
              <a:defRPr/>
            </a:pPr>
            <a:fld id="{42DD846F-4CED-4602-8D22-5AAE436A9667}" type="datetime1">
              <a:rPr lang="en-US" smtClean="0"/>
              <a:pPr>
                <a:defRPr/>
              </a:pPr>
              <a:t>1/17/2012</a:t>
            </a:fld>
            <a:endParaRPr lang="en-US"/>
          </a:p>
        </p:txBody>
      </p:sp>
      <p:sp>
        <p:nvSpPr>
          <p:cNvPr id="6" name="Footer Placeholder 5"/>
          <p:cNvSpPr>
            <a:spLocks noGrp="1"/>
          </p:cNvSpPr>
          <p:nvPr>
            <p:ph type="ftr" sz="quarter" idx="11"/>
          </p:nvPr>
        </p:nvSpPr>
        <p:spPr>
          <a:xfrm>
            <a:off x="2590800" y="6356350"/>
            <a:ext cx="3962400" cy="365125"/>
          </a:xfrm>
        </p:spPr>
        <p:txBody>
          <a:bodyPr/>
          <a:lstStyle>
            <a:lvl1pPr>
              <a:defRPr>
                <a:latin typeface="Microsoft YaHei" pitchFamily="34" charset="-122"/>
                <a:ea typeface="Microsoft YaHei" pitchFamily="34" charset="-122"/>
              </a:defRPr>
            </a:lvl1pPr>
          </a:lstStyle>
          <a:p>
            <a:pPr>
              <a:defRPr/>
            </a:pPr>
            <a:r>
              <a:rPr lang="en-US" smtClean="0"/>
              <a:t>SharePoint </a:t>
            </a:r>
            <a:r>
              <a:rPr lang="ko-KR" altLang="en-US" smtClean="0"/>
              <a:t>列表 </a:t>
            </a:r>
            <a:r>
              <a:rPr lang="en-US" smtClean="0"/>
              <a:t>III：</a:t>
            </a:r>
            <a:r>
              <a:rPr lang="ko-KR" altLang="en-US" smtClean="0"/>
              <a:t>基于电子表格创建列表</a:t>
            </a:r>
            <a:endParaRPr lang="en-US" dirty="0"/>
          </a:p>
        </p:txBody>
      </p:sp>
      <p:sp>
        <p:nvSpPr>
          <p:cNvPr id="7" name="Slide Number Placeholder 6"/>
          <p:cNvSpPr>
            <a:spLocks noGrp="1"/>
          </p:cNvSpPr>
          <p:nvPr>
            <p:ph type="sldNum" sz="quarter" idx="12"/>
          </p:nvPr>
        </p:nvSpPr>
        <p:spPr/>
        <p:txBody>
          <a:bodyPr/>
          <a:lstStyle>
            <a:lvl1pPr>
              <a:defRPr>
                <a:latin typeface="Microsoft YaHei" pitchFamily="34" charset="-122"/>
                <a:ea typeface="Microsoft YaHei" pitchFamily="34" charset="-122"/>
              </a:defRPr>
            </a:lvl1pPr>
          </a:lstStyle>
          <a:p>
            <a:pPr>
              <a:defRPr/>
            </a:pPr>
            <a:fld id="{6DB06082-79AE-4C2C-89CD-AA390F274333}" type="slidenum">
              <a:rPr lang="en-US" smtClean="0"/>
              <a:pPr>
                <a:defRPr/>
              </a:pPr>
              <a:t>‹#›</a:t>
            </a:fld>
            <a:endParaRPr lang="en-US"/>
          </a:p>
        </p:txBody>
      </p:sp>
    </p:spTree>
    <p:extLst>
      <p:ext uri="{BB962C8B-B14F-4D97-AF65-F5344CB8AC3E}">
        <p14:creationId xmlns:p14="http://schemas.microsoft.com/office/powerpoint/2010/main" val="668190825"/>
      </p:ext>
    </p:extLst>
  </p:cSld>
  <p:clrMapOvr>
    <a:masterClrMapping/>
  </p:clrMapOvr>
  <p:transition spd="slow">
    <p:wipe dir="d"/>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chemeClr val="tx1">
                    <a:lumMod val="50000"/>
                    <a:lumOff val="50000"/>
                  </a:schemeClr>
                </a:solidFill>
                <a:latin typeface="Microsoft YaHei" pitchFamily="34" charset="-122"/>
                <a:ea typeface="Microsoft YaHei" pitchFamily="34" charset="-122"/>
                <a:cs typeface="Segoe U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solidFill>
                  <a:schemeClr val="tx1">
                    <a:lumMod val="85000"/>
                    <a:lumOff val="15000"/>
                  </a:schemeClr>
                </a:solidFill>
                <a:latin typeface="Microsoft YaHei" pitchFamily="34" charset="-122"/>
                <a:ea typeface="Microsoft YaHei" pitchFamily="34" charset="-122"/>
                <a:cs typeface="Segoe UI" pitchFamily="34" charset="0"/>
              </a:defRPr>
            </a:lvl1pPr>
            <a:lvl2pPr>
              <a:defRPr sz="2800">
                <a:solidFill>
                  <a:schemeClr val="tx1">
                    <a:lumMod val="85000"/>
                    <a:lumOff val="15000"/>
                  </a:schemeClr>
                </a:solidFill>
                <a:latin typeface="Microsoft YaHei" pitchFamily="34" charset="-122"/>
                <a:ea typeface="Microsoft YaHei" pitchFamily="34" charset="-122"/>
                <a:cs typeface="Segoe UI" pitchFamily="34" charset="0"/>
              </a:defRPr>
            </a:lvl2pPr>
            <a:lvl3pPr>
              <a:defRPr sz="2400">
                <a:solidFill>
                  <a:schemeClr val="tx1">
                    <a:lumMod val="85000"/>
                    <a:lumOff val="15000"/>
                  </a:schemeClr>
                </a:solidFill>
                <a:latin typeface="Microsoft YaHei" pitchFamily="34" charset="-122"/>
                <a:ea typeface="Microsoft YaHei" pitchFamily="34" charset="-122"/>
                <a:cs typeface="Segoe UI" pitchFamily="34" charset="0"/>
              </a:defRPr>
            </a:lvl3pPr>
            <a:lvl4pPr>
              <a:defRPr sz="2000">
                <a:solidFill>
                  <a:schemeClr val="tx1">
                    <a:lumMod val="85000"/>
                    <a:lumOff val="15000"/>
                  </a:schemeClr>
                </a:solidFill>
                <a:latin typeface="Microsoft YaHei" pitchFamily="34" charset="-122"/>
                <a:ea typeface="Microsoft YaHei" pitchFamily="34" charset="-122"/>
                <a:cs typeface="Segoe UI" pitchFamily="34" charset="0"/>
              </a:defRPr>
            </a:lvl4pPr>
            <a:lvl5pPr>
              <a:defRPr sz="2000">
                <a:solidFill>
                  <a:schemeClr val="tx1">
                    <a:lumMod val="85000"/>
                    <a:lumOff val="15000"/>
                  </a:schemeClr>
                </a:solidFill>
                <a:latin typeface="Microsoft YaHei" pitchFamily="34" charset="-122"/>
                <a:ea typeface="Microsoft YaHei" pitchFamily="34" charset="-122"/>
                <a:cs typeface="Segoe UI"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lumMod val="85000"/>
                    <a:lumOff val="15000"/>
                  </a:schemeClr>
                </a:solidFill>
                <a:latin typeface="Microsoft YaHei" pitchFamily="34" charset="-122"/>
                <a:ea typeface="Microsoft YaHei" pitchFamily="34" charset="-122"/>
                <a:cs typeface="Segoe U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Microsoft YaHei" pitchFamily="34" charset="-122"/>
                <a:ea typeface="Microsoft YaHei" pitchFamily="34" charset="-122"/>
              </a:defRPr>
            </a:lvl1pPr>
          </a:lstStyle>
          <a:p>
            <a:pPr>
              <a:defRPr/>
            </a:pPr>
            <a:fld id="{7974E716-B4E0-4243-BC72-5B9CE4625A4D}" type="datetime1">
              <a:rPr lang="en-US" smtClean="0"/>
              <a:pPr>
                <a:defRPr/>
              </a:pPr>
              <a:t>1/17/2012</a:t>
            </a:fld>
            <a:endParaRPr lang="en-US"/>
          </a:p>
        </p:txBody>
      </p:sp>
      <p:sp>
        <p:nvSpPr>
          <p:cNvPr id="6" name="Footer Placeholder 5"/>
          <p:cNvSpPr>
            <a:spLocks noGrp="1"/>
          </p:cNvSpPr>
          <p:nvPr>
            <p:ph type="ftr" sz="quarter" idx="11"/>
          </p:nvPr>
        </p:nvSpPr>
        <p:spPr>
          <a:xfrm>
            <a:off x="2590800" y="6356350"/>
            <a:ext cx="3810000" cy="365125"/>
          </a:xfrm>
        </p:spPr>
        <p:txBody>
          <a:bodyPr/>
          <a:lstStyle>
            <a:lvl1pPr>
              <a:defRPr>
                <a:latin typeface="Microsoft YaHei" pitchFamily="34" charset="-122"/>
                <a:ea typeface="Microsoft YaHei" pitchFamily="34" charset="-122"/>
              </a:defRPr>
            </a:lvl1pPr>
          </a:lstStyle>
          <a:p>
            <a:pPr>
              <a:defRPr/>
            </a:pPr>
            <a:r>
              <a:rPr lang="en-US" smtClean="0"/>
              <a:t>SharePoint </a:t>
            </a:r>
            <a:r>
              <a:rPr lang="ko-KR" altLang="en-US" smtClean="0"/>
              <a:t>列表 </a:t>
            </a:r>
            <a:r>
              <a:rPr lang="en-US" smtClean="0"/>
              <a:t>III：</a:t>
            </a:r>
            <a:r>
              <a:rPr lang="ko-KR" altLang="en-US" smtClean="0"/>
              <a:t>基于电子表格创建列表</a:t>
            </a:r>
            <a:endParaRPr lang="en-US" dirty="0"/>
          </a:p>
        </p:txBody>
      </p:sp>
      <p:sp>
        <p:nvSpPr>
          <p:cNvPr id="7" name="Slide Number Placeholder 6"/>
          <p:cNvSpPr>
            <a:spLocks noGrp="1"/>
          </p:cNvSpPr>
          <p:nvPr>
            <p:ph type="sldNum" sz="quarter" idx="12"/>
          </p:nvPr>
        </p:nvSpPr>
        <p:spPr/>
        <p:txBody>
          <a:bodyPr/>
          <a:lstStyle>
            <a:lvl1pPr>
              <a:defRPr>
                <a:latin typeface="Microsoft YaHei" pitchFamily="34" charset="-122"/>
                <a:ea typeface="Microsoft YaHei" pitchFamily="34" charset="-122"/>
              </a:defRPr>
            </a:lvl1pPr>
          </a:lstStyle>
          <a:p>
            <a:pPr>
              <a:defRPr/>
            </a:pPr>
            <a:fld id="{DF817FD1-688E-40D0-A348-91A913DACCFA}" type="slidenum">
              <a:rPr lang="en-US" smtClean="0"/>
              <a:pPr>
                <a:defRPr/>
              </a:pPr>
              <a:t>‹#›</a:t>
            </a:fld>
            <a:endParaRPr lang="en-US"/>
          </a:p>
        </p:txBody>
      </p:sp>
    </p:spTree>
    <p:extLst>
      <p:ext uri="{BB962C8B-B14F-4D97-AF65-F5344CB8AC3E}">
        <p14:creationId xmlns:p14="http://schemas.microsoft.com/office/powerpoint/2010/main" val="1660145540"/>
      </p:ext>
    </p:extLst>
  </p:cSld>
  <p:clrMapOvr>
    <a:masterClrMapping/>
  </p:clrMapOvr>
  <p:transition spd="slow">
    <p:wipe dir="d"/>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tx1">
                    <a:lumMod val="85000"/>
                    <a:lumOff val="15000"/>
                  </a:schemeClr>
                </a:solidFill>
                <a:latin typeface="Microsoft YaHei" pitchFamily="34" charset="-122"/>
                <a:ea typeface="Microsoft YaHei" pitchFamily="34" charset="-122"/>
                <a:cs typeface="Segoe UI"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solidFill>
                  <a:schemeClr val="tx1">
                    <a:lumMod val="85000"/>
                    <a:lumOff val="15000"/>
                  </a:schemeClr>
                </a:solidFill>
                <a:latin typeface="Microsoft YaHei" pitchFamily="34" charset="-122"/>
                <a:ea typeface="Microsoft YaHei" pitchFamily="34" charset="-122"/>
                <a:cs typeface="Segoe UI"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lumMod val="85000"/>
                    <a:lumOff val="15000"/>
                  </a:schemeClr>
                </a:solidFill>
                <a:latin typeface="Microsoft YaHei" pitchFamily="34" charset="-122"/>
                <a:ea typeface="Microsoft YaHei" pitchFamily="34" charset="-122"/>
                <a:cs typeface="Segoe U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Microsoft YaHei" pitchFamily="34" charset="-122"/>
                <a:ea typeface="Microsoft YaHei" pitchFamily="34" charset="-122"/>
              </a:defRPr>
            </a:lvl1pPr>
          </a:lstStyle>
          <a:p>
            <a:pPr>
              <a:defRPr/>
            </a:pPr>
            <a:fld id="{16E34769-2407-448A-88AF-5A2A6963E38B}" type="datetime1">
              <a:rPr lang="en-US" smtClean="0"/>
              <a:pPr>
                <a:defRPr/>
              </a:pPr>
              <a:t>1/17/2012</a:t>
            </a:fld>
            <a:endParaRPr lang="en-US"/>
          </a:p>
        </p:txBody>
      </p:sp>
      <p:sp>
        <p:nvSpPr>
          <p:cNvPr id="6" name="Footer Placeholder 5"/>
          <p:cNvSpPr>
            <a:spLocks noGrp="1"/>
          </p:cNvSpPr>
          <p:nvPr>
            <p:ph type="ftr" sz="quarter" idx="11"/>
          </p:nvPr>
        </p:nvSpPr>
        <p:spPr>
          <a:xfrm>
            <a:off x="2590800" y="6356350"/>
            <a:ext cx="3810000" cy="365125"/>
          </a:xfrm>
        </p:spPr>
        <p:txBody>
          <a:bodyPr/>
          <a:lstStyle>
            <a:lvl1pPr>
              <a:defRPr>
                <a:latin typeface="Microsoft YaHei" pitchFamily="34" charset="-122"/>
                <a:ea typeface="Microsoft YaHei" pitchFamily="34" charset="-122"/>
              </a:defRPr>
            </a:lvl1pPr>
          </a:lstStyle>
          <a:p>
            <a:pPr>
              <a:defRPr/>
            </a:pPr>
            <a:r>
              <a:rPr lang="en-US" smtClean="0"/>
              <a:t>SharePoint </a:t>
            </a:r>
            <a:r>
              <a:rPr lang="ko-KR" altLang="en-US" smtClean="0"/>
              <a:t>列表 </a:t>
            </a:r>
            <a:r>
              <a:rPr lang="en-US" smtClean="0"/>
              <a:t>III：</a:t>
            </a:r>
            <a:r>
              <a:rPr lang="ko-KR" altLang="en-US" smtClean="0"/>
              <a:t>基于电子表格创建列表</a:t>
            </a:r>
            <a:endParaRPr lang="en-US" dirty="0"/>
          </a:p>
        </p:txBody>
      </p:sp>
      <p:sp>
        <p:nvSpPr>
          <p:cNvPr id="7" name="Slide Number Placeholder 6"/>
          <p:cNvSpPr>
            <a:spLocks noGrp="1"/>
          </p:cNvSpPr>
          <p:nvPr>
            <p:ph type="sldNum" sz="quarter" idx="12"/>
          </p:nvPr>
        </p:nvSpPr>
        <p:spPr/>
        <p:txBody>
          <a:bodyPr/>
          <a:lstStyle>
            <a:lvl1pPr>
              <a:defRPr>
                <a:latin typeface="Microsoft YaHei" pitchFamily="34" charset="-122"/>
                <a:ea typeface="Microsoft YaHei" pitchFamily="34" charset="-122"/>
              </a:defRPr>
            </a:lvl1pPr>
          </a:lstStyle>
          <a:p>
            <a:pPr>
              <a:defRPr/>
            </a:pPr>
            <a:fld id="{FECF66F8-50BC-43AD-A484-B3E9F5F6BE36}" type="slidenum">
              <a:rPr lang="en-US" smtClean="0"/>
              <a:pPr>
                <a:defRPr/>
              </a:pPr>
              <a:t>‹#›</a:t>
            </a:fld>
            <a:endParaRPr lang="en-US"/>
          </a:p>
        </p:txBody>
      </p:sp>
    </p:spTree>
    <p:extLst>
      <p:ext uri="{BB962C8B-B14F-4D97-AF65-F5344CB8AC3E}">
        <p14:creationId xmlns:p14="http://schemas.microsoft.com/office/powerpoint/2010/main" val="4210400717"/>
      </p:ext>
    </p:extLst>
  </p:cSld>
  <p:clrMapOvr>
    <a:masterClrMapping/>
  </p:clrMapOvr>
  <p:transition spd="slow">
    <p:wipe dir="d"/>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5153"/>
            <a:ext cx="8229600" cy="1143000"/>
          </a:xfrm>
        </p:spPr>
        <p:txBody>
          <a:bodyPr/>
          <a:lstStyle>
            <a:lvl1pPr>
              <a:defRPr>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lang="en-US" sz="2800" kern="1200" dirty="0" smtClean="0">
                <a:solidFill>
                  <a:schemeClr val="tx1">
                    <a:lumMod val="85000"/>
                    <a:lumOff val="15000"/>
                  </a:schemeClr>
                </a:solidFill>
                <a:latin typeface="Microsoft YaHei" pitchFamily="34" charset="-122"/>
                <a:ea typeface="Microsoft YaHei" pitchFamily="34" charset="-122"/>
                <a:cs typeface="Segoe UI" pitchFamily="34" charset="0"/>
              </a:defRPr>
            </a:lvl1pPr>
            <a:lvl2pPr>
              <a:defRPr>
                <a:solidFill>
                  <a:schemeClr val="tx1">
                    <a:lumMod val="85000"/>
                    <a:lumOff val="15000"/>
                  </a:schemeClr>
                </a:solidFill>
                <a:latin typeface="Microsoft YaHei" pitchFamily="34" charset="-122"/>
                <a:ea typeface="Microsoft YaHei" pitchFamily="34" charset="-122"/>
                <a:cs typeface="Segoe UI" pitchFamily="34" charset="0"/>
              </a:defRPr>
            </a:lvl2pPr>
            <a:lvl3pPr>
              <a:defRPr>
                <a:solidFill>
                  <a:schemeClr val="tx1">
                    <a:lumMod val="85000"/>
                    <a:lumOff val="15000"/>
                  </a:schemeClr>
                </a:solidFill>
                <a:latin typeface="Microsoft YaHei" pitchFamily="34" charset="-122"/>
                <a:ea typeface="Microsoft YaHei" pitchFamily="34" charset="-122"/>
                <a:cs typeface="Segoe UI" pitchFamily="34" charset="0"/>
              </a:defRPr>
            </a:lvl3pPr>
            <a:lvl4pPr>
              <a:defRPr>
                <a:solidFill>
                  <a:schemeClr val="tx1">
                    <a:lumMod val="85000"/>
                    <a:lumOff val="15000"/>
                  </a:schemeClr>
                </a:solidFill>
                <a:latin typeface="Microsoft YaHei" pitchFamily="34" charset="-122"/>
                <a:ea typeface="Microsoft YaHei" pitchFamily="34" charset="-122"/>
                <a:cs typeface="Segoe UI" pitchFamily="34" charset="0"/>
              </a:defRPr>
            </a:lvl4pPr>
            <a:lvl5pPr>
              <a:defRPr>
                <a:solidFill>
                  <a:schemeClr val="tx1">
                    <a:lumMod val="85000"/>
                    <a:lumOff val="15000"/>
                  </a:schemeClr>
                </a:solidFill>
                <a:latin typeface="Microsoft YaHei" pitchFamily="34" charset="-122"/>
                <a:ea typeface="Microsoft YaHei" pitchFamily="34" charset="-122"/>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Microsoft YaHei" pitchFamily="34" charset="-122"/>
                <a:ea typeface="Microsoft YaHei" pitchFamily="34" charset="-122"/>
              </a:defRPr>
            </a:lvl1pPr>
          </a:lstStyle>
          <a:p>
            <a:pPr>
              <a:defRPr/>
            </a:pPr>
            <a:fld id="{8A7BB1F7-6018-4AFC-8889-5A54028CDCE6}" type="datetime1">
              <a:rPr lang="en-US" smtClean="0"/>
              <a:pPr>
                <a:defRPr/>
              </a:pPr>
              <a:t>1/17/2012</a:t>
            </a:fld>
            <a:endParaRPr lang="en-US"/>
          </a:p>
        </p:txBody>
      </p:sp>
      <p:sp>
        <p:nvSpPr>
          <p:cNvPr id="5" name="Footer Placeholder 4"/>
          <p:cNvSpPr>
            <a:spLocks noGrp="1"/>
          </p:cNvSpPr>
          <p:nvPr>
            <p:ph type="ftr" sz="quarter" idx="11"/>
          </p:nvPr>
        </p:nvSpPr>
        <p:spPr>
          <a:xfrm>
            <a:off x="2590800" y="6356350"/>
            <a:ext cx="3810000" cy="365125"/>
          </a:xfrm>
        </p:spPr>
        <p:txBody>
          <a:bodyPr/>
          <a:lstStyle>
            <a:lvl1pPr>
              <a:defRPr>
                <a:latin typeface="Microsoft YaHei" pitchFamily="34" charset="-122"/>
                <a:ea typeface="Microsoft YaHei" pitchFamily="34" charset="-122"/>
              </a:defRPr>
            </a:lvl1pPr>
          </a:lstStyle>
          <a:p>
            <a:pPr>
              <a:defRPr/>
            </a:pPr>
            <a:r>
              <a:rPr lang="en-US" smtClean="0"/>
              <a:t>SharePoint </a:t>
            </a:r>
            <a:r>
              <a:rPr lang="ko-KR" altLang="en-US" smtClean="0"/>
              <a:t>列表 </a:t>
            </a:r>
            <a:r>
              <a:rPr lang="en-US" smtClean="0"/>
              <a:t>III：</a:t>
            </a:r>
            <a:r>
              <a:rPr lang="ko-KR" altLang="en-US" smtClean="0"/>
              <a:t>基于电子表格创建列表</a:t>
            </a:r>
            <a:endParaRPr lang="en-US" dirty="0"/>
          </a:p>
        </p:txBody>
      </p:sp>
      <p:sp>
        <p:nvSpPr>
          <p:cNvPr id="6" name="Slide Number Placeholder 5"/>
          <p:cNvSpPr>
            <a:spLocks noGrp="1"/>
          </p:cNvSpPr>
          <p:nvPr>
            <p:ph type="sldNum" sz="quarter" idx="12"/>
          </p:nvPr>
        </p:nvSpPr>
        <p:spPr/>
        <p:txBody>
          <a:bodyPr/>
          <a:lstStyle>
            <a:lvl1pPr>
              <a:defRPr>
                <a:latin typeface="Microsoft YaHei" pitchFamily="34" charset="-122"/>
                <a:ea typeface="Microsoft YaHei" pitchFamily="34" charset="-122"/>
              </a:defRPr>
            </a:lvl1pPr>
          </a:lstStyle>
          <a:p>
            <a:pPr>
              <a:defRPr/>
            </a:pPr>
            <a:fld id="{6A6CEDDA-DBF4-4C7C-A146-156DA58B2D7E}" type="slidenum">
              <a:rPr lang="en-US" smtClean="0"/>
              <a:pPr>
                <a:defRPr/>
              </a:pPr>
              <a:t>‹#›</a:t>
            </a:fld>
            <a:endParaRPr lang="en-US"/>
          </a:p>
        </p:txBody>
      </p:sp>
    </p:spTree>
    <p:extLst>
      <p:ext uri="{BB962C8B-B14F-4D97-AF65-F5344CB8AC3E}">
        <p14:creationId xmlns:p14="http://schemas.microsoft.com/office/powerpoint/2010/main" val="2704311731"/>
      </p:ext>
    </p:extLst>
  </p:cSld>
  <p:clrMapOvr>
    <a:masterClrMapping/>
  </p:clrMapOvr>
  <p:transition spd="slow">
    <p:wipe dir="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sson 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733800" y="4191000"/>
            <a:ext cx="4873752" cy="1673352"/>
          </a:xfrm>
        </p:spPr>
        <p:txBody>
          <a:bodyPr/>
          <a:lstStyle>
            <a:lvl1pPr marL="0" indent="0">
              <a:buNone/>
              <a:defRPr sz="4000">
                <a:solidFill>
                  <a:schemeClr val="bg1">
                    <a:lumMod val="95000"/>
                  </a:schemeClr>
                </a:solidFill>
                <a:effectLst>
                  <a:outerShdw blurRad="38100" dist="38100" dir="2700000" algn="tl">
                    <a:srgbClr val="000000">
                      <a:alpha val="43137"/>
                    </a:srgbClr>
                  </a:outerShdw>
                </a:effectLst>
                <a:latin typeface="Microsoft YaHei" pitchFamily="34" charset="-122"/>
                <a:ea typeface="Microsoft YaHei" pitchFamily="34" charset="-122"/>
              </a:defRPr>
            </a:lvl1pPr>
          </a:lstStyle>
          <a:p>
            <a:pPr lvl="0"/>
            <a:r>
              <a:rPr lang="en-US" smtClean="0"/>
              <a:t>Click to edit Master text styles</a:t>
            </a:r>
          </a:p>
        </p:txBody>
      </p:sp>
      <p:sp>
        <p:nvSpPr>
          <p:cNvPr id="10" name="Text Placeholder 9"/>
          <p:cNvSpPr>
            <a:spLocks noGrp="1"/>
          </p:cNvSpPr>
          <p:nvPr>
            <p:ph type="body" sz="quarter" idx="14"/>
          </p:nvPr>
        </p:nvSpPr>
        <p:spPr>
          <a:xfrm>
            <a:off x="228600" y="3200400"/>
            <a:ext cx="3429000" cy="585216"/>
          </a:xfrm>
        </p:spPr>
        <p:txBody>
          <a:bodyPr/>
          <a:lstStyle>
            <a:lvl1pPr marL="0" indent="0">
              <a:buNone/>
              <a:defRPr>
                <a:solidFill>
                  <a:schemeClr val="bg1">
                    <a:lumMod val="50000"/>
                  </a:schemeClr>
                </a:solidFill>
                <a:latin typeface="Microsoft YaHei" pitchFamily="34" charset="-122"/>
                <a:ea typeface="Microsoft YaHei" pitchFamily="34" charset="-122"/>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Click to edit Master text styles</a:t>
            </a:r>
          </a:p>
        </p:txBody>
      </p:sp>
      <p:sp>
        <p:nvSpPr>
          <p:cNvPr id="4" name="Date Placeholder 3"/>
          <p:cNvSpPr>
            <a:spLocks noGrp="1"/>
          </p:cNvSpPr>
          <p:nvPr>
            <p:ph type="dt" sz="half" idx="15"/>
          </p:nvPr>
        </p:nvSpPr>
        <p:spPr/>
        <p:txBody>
          <a:bodyPr/>
          <a:lstStyle>
            <a:lvl1pPr>
              <a:defRPr>
                <a:latin typeface="Microsoft YaHei" pitchFamily="34" charset="-122"/>
                <a:ea typeface="Microsoft YaHei" pitchFamily="34" charset="-122"/>
              </a:defRPr>
            </a:lvl1pPr>
          </a:lstStyle>
          <a:p>
            <a:pPr>
              <a:defRPr/>
            </a:pPr>
            <a:fld id="{9D90C555-C872-46B1-B14A-D9DBCCD8A2AD}" type="datetime1">
              <a:rPr lang="en-US" smtClean="0"/>
              <a:pPr>
                <a:defRPr/>
              </a:pPr>
              <a:t>1/17/2012</a:t>
            </a:fld>
            <a:endParaRPr lang="en-US"/>
          </a:p>
        </p:txBody>
      </p:sp>
      <p:sp>
        <p:nvSpPr>
          <p:cNvPr id="5" name="Footer Placeholder 4"/>
          <p:cNvSpPr>
            <a:spLocks noGrp="1"/>
          </p:cNvSpPr>
          <p:nvPr>
            <p:ph type="ftr" sz="quarter" idx="16"/>
          </p:nvPr>
        </p:nvSpPr>
        <p:spPr/>
        <p:txBody>
          <a:bodyPr rtlCol="0"/>
          <a:lstStyle>
            <a:lvl1pPr fontAlgn="auto">
              <a:spcBef>
                <a:spcPts val="0"/>
              </a:spcBef>
              <a:spcAft>
                <a:spcPts val="0"/>
              </a:spcAft>
              <a:defRPr>
                <a:solidFill>
                  <a:schemeClr val="tx1">
                    <a:tint val="75000"/>
                  </a:schemeClr>
                </a:solidFill>
                <a:latin typeface="Microsoft YaHei" pitchFamily="34" charset="-122"/>
                <a:ea typeface="Microsoft YaHei" pitchFamily="34" charset="-122"/>
              </a:defRPr>
            </a:lvl1pPr>
          </a:lstStyle>
          <a:p>
            <a:pPr>
              <a:defRPr/>
            </a:pPr>
            <a:r>
              <a:rPr lang="en-US" smtClean="0"/>
              <a:t>SharePoint </a:t>
            </a:r>
            <a:r>
              <a:rPr lang="ko-KR" altLang="en-US" smtClean="0"/>
              <a:t>列表 </a:t>
            </a:r>
            <a:r>
              <a:rPr lang="en-US" smtClean="0"/>
              <a:t>III：</a:t>
            </a:r>
            <a:r>
              <a:rPr lang="ko-KR" altLang="en-US" smtClean="0"/>
              <a:t>基于电子表格创建列表</a:t>
            </a:r>
            <a:endParaRPr lang="en-US" dirty="0"/>
          </a:p>
        </p:txBody>
      </p:sp>
      <p:sp>
        <p:nvSpPr>
          <p:cNvPr id="6" name="Slide Number Placeholder 5"/>
          <p:cNvSpPr>
            <a:spLocks noGrp="1"/>
          </p:cNvSpPr>
          <p:nvPr>
            <p:ph type="sldNum" sz="quarter" idx="17"/>
          </p:nvPr>
        </p:nvSpPr>
        <p:spPr/>
        <p:txBody>
          <a:bodyPr/>
          <a:lstStyle>
            <a:lvl1pPr>
              <a:defRPr>
                <a:latin typeface="Microsoft YaHei" pitchFamily="34" charset="-122"/>
                <a:ea typeface="Microsoft YaHei" pitchFamily="34" charset="-122"/>
              </a:defRPr>
            </a:lvl1pPr>
          </a:lstStyle>
          <a:p>
            <a:pPr>
              <a:defRPr/>
            </a:pPr>
            <a:fld id="{AA65AF88-C32C-4332-A024-AD0E688D4A10}" type="slidenum">
              <a:rPr lang="en-US" smtClean="0"/>
              <a:pPr>
                <a:defRPr/>
              </a:pPr>
              <a:t>‹#›</a:t>
            </a:fld>
            <a:endParaRPr lang="en-US"/>
          </a:p>
        </p:txBody>
      </p:sp>
    </p:spTree>
    <p:extLst>
      <p:ext uri="{BB962C8B-B14F-4D97-AF65-F5344CB8AC3E}">
        <p14:creationId xmlns:p14="http://schemas.microsoft.com/office/powerpoint/2010/main" val="828564440"/>
      </p:ext>
    </p:extLst>
  </p:cSld>
  <p:clrMapOvr>
    <a:masterClrMapping/>
  </p:clrMapOvr>
  <p:transition spd="slow">
    <p:wipe dir="d"/>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and captio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a:xfrm>
            <a:off x="1524000" y="990600"/>
            <a:ext cx="5943600" cy="4462272"/>
          </a:xfrm>
        </p:spPr>
        <p:txBody>
          <a:bodyPr/>
          <a:lstStyle>
            <a:lvl1pPr>
              <a:defRPr>
                <a:solidFill>
                  <a:schemeClr val="tx1">
                    <a:lumMod val="85000"/>
                    <a:lumOff val="15000"/>
                  </a:schemeClr>
                </a:solidFill>
                <a:latin typeface="Microsoft YaHei" pitchFamily="34" charset="-122"/>
                <a:ea typeface="Microsoft YaHei" pitchFamily="34" charset="-122"/>
                <a:cs typeface="Segoe UI" pitchFamily="34" charset="0"/>
              </a:defRPr>
            </a:lvl1pPr>
            <a:lvl2pPr>
              <a:defRPr>
                <a:solidFill>
                  <a:schemeClr val="tx1">
                    <a:lumMod val="85000"/>
                    <a:lumOff val="15000"/>
                  </a:schemeClr>
                </a:solidFill>
                <a:latin typeface="Microsoft YaHei" pitchFamily="34" charset="-122"/>
                <a:ea typeface="Microsoft YaHei" pitchFamily="34" charset="-122"/>
                <a:cs typeface="Segoe UI" pitchFamily="34" charset="0"/>
              </a:defRPr>
            </a:lvl2pPr>
            <a:lvl3pPr>
              <a:defRPr>
                <a:solidFill>
                  <a:schemeClr val="tx1">
                    <a:lumMod val="85000"/>
                    <a:lumOff val="15000"/>
                  </a:schemeClr>
                </a:solidFill>
                <a:latin typeface="Microsoft YaHei" pitchFamily="34" charset="-122"/>
                <a:ea typeface="Microsoft YaHei" pitchFamily="34" charset="-122"/>
                <a:cs typeface="Segoe UI" pitchFamily="34" charset="0"/>
              </a:defRPr>
            </a:lvl3pPr>
            <a:lvl4pPr>
              <a:defRPr>
                <a:solidFill>
                  <a:schemeClr val="tx1">
                    <a:lumMod val="85000"/>
                    <a:lumOff val="15000"/>
                  </a:schemeClr>
                </a:solidFill>
                <a:latin typeface="Microsoft YaHei" pitchFamily="34" charset="-122"/>
                <a:ea typeface="Microsoft YaHei" pitchFamily="34" charset="-122"/>
                <a:cs typeface="Segoe UI" pitchFamily="34" charset="0"/>
              </a:defRPr>
            </a:lvl4pPr>
            <a:lvl5pPr>
              <a:defRPr>
                <a:solidFill>
                  <a:schemeClr val="tx1">
                    <a:lumMod val="85000"/>
                    <a:lumOff val="15000"/>
                  </a:schemeClr>
                </a:solidFill>
                <a:latin typeface="Microsoft YaHei" pitchFamily="34" charset="-122"/>
                <a:ea typeface="Microsoft YaHei" pitchFamily="34" charset="-122"/>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3"/>
          </p:nvPr>
        </p:nvSpPr>
        <p:spPr>
          <a:xfrm>
            <a:off x="1524000" y="5638800"/>
            <a:ext cx="5943600" cy="533400"/>
          </a:xfrm>
        </p:spPr>
        <p:txBody>
          <a:bodyPr>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400">
                <a:solidFill>
                  <a:schemeClr val="bg1">
                    <a:lumMod val="50000"/>
                  </a:schemeClr>
                </a:solidFill>
                <a:latin typeface="Microsoft YaHei" pitchFamily="34" charset="-122"/>
                <a:ea typeface="Microsoft YaHei" pitchFamily="34" charset="-122"/>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endParaRPr lang="en-US" dirty="0" smtClean="0"/>
          </a:p>
        </p:txBody>
      </p:sp>
      <p:sp>
        <p:nvSpPr>
          <p:cNvPr id="5" name="Date Placeholder 3"/>
          <p:cNvSpPr>
            <a:spLocks noGrp="1"/>
          </p:cNvSpPr>
          <p:nvPr>
            <p:ph type="dt" sz="half" idx="14"/>
          </p:nvPr>
        </p:nvSpPr>
        <p:spPr/>
        <p:txBody>
          <a:bodyPr/>
          <a:lstStyle>
            <a:lvl1pPr>
              <a:defRPr>
                <a:latin typeface="Microsoft YaHei" pitchFamily="34" charset="-122"/>
                <a:ea typeface="Microsoft YaHei" pitchFamily="34" charset="-122"/>
              </a:defRPr>
            </a:lvl1pPr>
          </a:lstStyle>
          <a:p>
            <a:pPr>
              <a:defRPr/>
            </a:pPr>
            <a:fld id="{507CBD02-D512-499D-A391-51AF34983309}" type="datetime1">
              <a:rPr lang="en-US" smtClean="0"/>
              <a:pPr>
                <a:defRPr/>
              </a:pPr>
              <a:t>1/17/2012</a:t>
            </a:fld>
            <a:endParaRPr lang="en-US"/>
          </a:p>
        </p:txBody>
      </p:sp>
      <p:sp>
        <p:nvSpPr>
          <p:cNvPr id="6" name="Footer Placeholder 4"/>
          <p:cNvSpPr>
            <a:spLocks noGrp="1"/>
          </p:cNvSpPr>
          <p:nvPr>
            <p:ph type="ftr" sz="quarter" idx="15"/>
          </p:nvPr>
        </p:nvSpPr>
        <p:spPr/>
        <p:txBody>
          <a:bodyPr rtlCol="0"/>
          <a:lstStyle>
            <a:lvl1pPr fontAlgn="auto">
              <a:spcBef>
                <a:spcPts val="0"/>
              </a:spcBef>
              <a:spcAft>
                <a:spcPts val="0"/>
              </a:spcAft>
              <a:defRPr>
                <a:solidFill>
                  <a:schemeClr val="tx1">
                    <a:tint val="75000"/>
                  </a:schemeClr>
                </a:solidFill>
                <a:latin typeface="Microsoft YaHei" pitchFamily="34" charset="-122"/>
                <a:ea typeface="Microsoft YaHei" pitchFamily="34" charset="-122"/>
              </a:defRPr>
            </a:lvl1pPr>
          </a:lstStyle>
          <a:p>
            <a:pPr>
              <a:defRPr/>
            </a:pPr>
            <a:r>
              <a:rPr lang="en-US" smtClean="0"/>
              <a:t>SharePoint </a:t>
            </a:r>
            <a:r>
              <a:rPr lang="ko-KR" altLang="en-US" smtClean="0"/>
              <a:t>列表 </a:t>
            </a:r>
            <a:r>
              <a:rPr lang="en-US" smtClean="0"/>
              <a:t>III：</a:t>
            </a:r>
            <a:r>
              <a:rPr lang="ko-KR" altLang="en-US" smtClean="0"/>
              <a:t>基于电子表格创建列表</a:t>
            </a:r>
            <a:endParaRPr lang="en-US" dirty="0"/>
          </a:p>
        </p:txBody>
      </p:sp>
      <p:sp>
        <p:nvSpPr>
          <p:cNvPr id="7" name="Slide Number Placeholder 5"/>
          <p:cNvSpPr>
            <a:spLocks noGrp="1"/>
          </p:cNvSpPr>
          <p:nvPr>
            <p:ph type="sldNum" sz="quarter" idx="16"/>
          </p:nvPr>
        </p:nvSpPr>
        <p:spPr/>
        <p:txBody>
          <a:bodyPr/>
          <a:lstStyle>
            <a:lvl1pPr>
              <a:defRPr>
                <a:latin typeface="Microsoft YaHei" pitchFamily="34" charset="-122"/>
                <a:ea typeface="Microsoft YaHei" pitchFamily="34" charset="-122"/>
              </a:defRPr>
            </a:lvl1pPr>
          </a:lstStyle>
          <a:p>
            <a:pPr>
              <a:defRPr/>
            </a:pPr>
            <a:fld id="{5833B847-618F-4C62-9600-A46AED8CB0DA}" type="slidenum">
              <a:rPr lang="en-US" smtClean="0"/>
              <a:pPr>
                <a:defRPr/>
              </a:pPr>
              <a:t>‹#›</a:t>
            </a:fld>
            <a:endParaRPr lang="en-US"/>
          </a:p>
        </p:txBody>
      </p:sp>
    </p:spTree>
    <p:extLst>
      <p:ext uri="{BB962C8B-B14F-4D97-AF65-F5344CB8AC3E}">
        <p14:creationId xmlns:p14="http://schemas.microsoft.com/office/powerpoint/2010/main" val="715744634"/>
      </p:ext>
    </p:extLst>
  </p:cSld>
  <p:clrMapOvr>
    <a:masterClrMapping/>
  </p:clrMapOvr>
  <p:transition spd="slow">
    <p:wipe dir="d"/>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rt and text ">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5705856" cy="4279392"/>
          </a:xfrm>
        </p:spPr>
        <p:txBody>
          <a:bodyPr/>
          <a:lstStyle>
            <a:lvl1pPr>
              <a:defRPr>
                <a:solidFill>
                  <a:schemeClr val="tx1">
                    <a:lumMod val="85000"/>
                    <a:lumOff val="15000"/>
                  </a:schemeClr>
                </a:solidFill>
                <a:latin typeface="Microsoft YaHei" pitchFamily="34" charset="-122"/>
                <a:ea typeface="Microsoft YaHei" pitchFamily="34" charset="-122"/>
                <a:cs typeface="Segoe UI" pitchFamily="34" charset="0"/>
              </a:defRPr>
            </a:lvl1pPr>
            <a:lvl2pPr>
              <a:defRPr>
                <a:solidFill>
                  <a:schemeClr val="tx1">
                    <a:lumMod val="85000"/>
                    <a:lumOff val="15000"/>
                  </a:schemeClr>
                </a:solidFill>
                <a:latin typeface="Microsoft YaHei" pitchFamily="34" charset="-122"/>
                <a:ea typeface="Microsoft YaHei" pitchFamily="34" charset="-122"/>
                <a:cs typeface="Segoe UI" pitchFamily="34" charset="0"/>
              </a:defRPr>
            </a:lvl2pPr>
            <a:lvl3pPr>
              <a:defRPr>
                <a:solidFill>
                  <a:schemeClr val="tx1">
                    <a:lumMod val="85000"/>
                    <a:lumOff val="15000"/>
                  </a:schemeClr>
                </a:solidFill>
                <a:latin typeface="Microsoft YaHei" pitchFamily="34" charset="-122"/>
                <a:ea typeface="Microsoft YaHei" pitchFamily="34" charset="-122"/>
                <a:cs typeface="Segoe UI" pitchFamily="34" charset="0"/>
              </a:defRPr>
            </a:lvl3pPr>
            <a:lvl4pPr>
              <a:defRPr>
                <a:solidFill>
                  <a:schemeClr val="tx1">
                    <a:lumMod val="85000"/>
                    <a:lumOff val="15000"/>
                  </a:schemeClr>
                </a:solidFill>
                <a:latin typeface="Microsoft YaHei" pitchFamily="34" charset="-122"/>
                <a:ea typeface="Microsoft YaHei" pitchFamily="34" charset="-122"/>
                <a:cs typeface="Segoe UI" pitchFamily="34" charset="0"/>
              </a:defRPr>
            </a:lvl4pPr>
            <a:lvl5pPr>
              <a:defRPr>
                <a:solidFill>
                  <a:schemeClr val="tx1">
                    <a:lumMod val="85000"/>
                    <a:lumOff val="15000"/>
                  </a:schemeClr>
                </a:solidFill>
                <a:latin typeface="Microsoft YaHei" pitchFamily="34" charset="-122"/>
                <a:ea typeface="Microsoft YaHei" pitchFamily="34" charset="-122"/>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a:buNone/>
              <a:defRPr sz="1800">
                <a:solidFill>
                  <a:schemeClr val="accent6">
                    <a:lumMod val="75000"/>
                  </a:schemeClr>
                </a:solidFill>
                <a:latin typeface="Microsoft YaHei" pitchFamily="34" charset="-122"/>
                <a:ea typeface="Microsoft YaHei" pitchFamily="34" charset="-122"/>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smtClean="0"/>
              <a:t>Click to edit Master text styles</a:t>
            </a:r>
          </a:p>
        </p:txBody>
      </p:sp>
      <p:sp>
        <p:nvSpPr>
          <p:cNvPr id="9" name="Text Placeholder 8"/>
          <p:cNvSpPr>
            <a:spLocks noGrp="1"/>
          </p:cNvSpPr>
          <p:nvPr>
            <p:ph type="body" sz="quarter" idx="14"/>
          </p:nvPr>
        </p:nvSpPr>
        <p:spPr>
          <a:xfrm>
            <a:off x="6248400" y="990600"/>
            <a:ext cx="2667000" cy="5181600"/>
          </a:xfrm>
        </p:spPr>
        <p:txBody>
          <a:bodyPr>
            <a:normAutofit/>
          </a:bodyPr>
          <a:lstStyle>
            <a:lvl1pPr marL="0" indent="0">
              <a:buClr>
                <a:schemeClr val="accent6"/>
              </a:buClr>
              <a:buFont typeface="Arial" pitchFamily="34" charset="0"/>
              <a:buNone/>
              <a:defRPr sz="1800">
                <a:latin typeface="Microsoft YaHei" pitchFamily="34" charset="-122"/>
                <a:ea typeface="Microsoft YaHei" pitchFamily="34" charset="-122"/>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
        <p:nvSpPr>
          <p:cNvPr id="6" name="Date Placeholder 3"/>
          <p:cNvSpPr>
            <a:spLocks noGrp="1"/>
          </p:cNvSpPr>
          <p:nvPr>
            <p:ph type="dt" sz="half" idx="15"/>
          </p:nvPr>
        </p:nvSpPr>
        <p:spPr/>
        <p:txBody>
          <a:bodyPr/>
          <a:lstStyle>
            <a:lvl1pPr>
              <a:defRPr>
                <a:latin typeface="Microsoft YaHei" pitchFamily="34" charset="-122"/>
                <a:ea typeface="Microsoft YaHei" pitchFamily="34" charset="-122"/>
              </a:defRPr>
            </a:lvl1pPr>
          </a:lstStyle>
          <a:p>
            <a:pPr>
              <a:defRPr/>
            </a:pPr>
            <a:fld id="{1921B895-BFF1-4DB4-AF61-FFDA457110C7}" type="datetime1">
              <a:rPr lang="en-US" smtClean="0"/>
              <a:pPr>
                <a:defRPr/>
              </a:pPr>
              <a:t>1/17/2012</a:t>
            </a:fld>
            <a:endParaRPr lang="en-US"/>
          </a:p>
        </p:txBody>
      </p:sp>
      <p:sp>
        <p:nvSpPr>
          <p:cNvPr id="7" name="Footer Placeholder 4"/>
          <p:cNvSpPr>
            <a:spLocks noGrp="1"/>
          </p:cNvSpPr>
          <p:nvPr>
            <p:ph type="ftr" sz="quarter" idx="16"/>
          </p:nvPr>
        </p:nvSpPr>
        <p:spPr/>
        <p:txBody>
          <a:bodyPr rtlCol="0"/>
          <a:lstStyle>
            <a:lvl1pPr fontAlgn="auto">
              <a:spcBef>
                <a:spcPts val="0"/>
              </a:spcBef>
              <a:spcAft>
                <a:spcPts val="0"/>
              </a:spcAft>
              <a:defRPr>
                <a:solidFill>
                  <a:schemeClr val="tx1">
                    <a:tint val="75000"/>
                  </a:schemeClr>
                </a:solidFill>
                <a:latin typeface="Microsoft YaHei" pitchFamily="34" charset="-122"/>
                <a:ea typeface="Microsoft YaHei" pitchFamily="34" charset="-122"/>
              </a:defRPr>
            </a:lvl1pPr>
          </a:lstStyle>
          <a:p>
            <a:pPr>
              <a:defRPr/>
            </a:pPr>
            <a:r>
              <a:rPr lang="en-US" smtClean="0"/>
              <a:t>SharePoint </a:t>
            </a:r>
            <a:r>
              <a:rPr lang="ko-KR" altLang="en-US" smtClean="0"/>
              <a:t>列表 </a:t>
            </a:r>
            <a:r>
              <a:rPr lang="en-US" smtClean="0"/>
              <a:t>III：</a:t>
            </a:r>
            <a:r>
              <a:rPr lang="ko-KR" altLang="en-US" smtClean="0"/>
              <a:t>基于电子表格创建列表</a:t>
            </a:r>
            <a:endParaRPr lang="en-US" dirty="0"/>
          </a:p>
        </p:txBody>
      </p:sp>
      <p:sp>
        <p:nvSpPr>
          <p:cNvPr id="10" name="Slide Number Placeholder 5"/>
          <p:cNvSpPr>
            <a:spLocks noGrp="1"/>
          </p:cNvSpPr>
          <p:nvPr>
            <p:ph type="sldNum" sz="quarter" idx="17"/>
          </p:nvPr>
        </p:nvSpPr>
        <p:spPr/>
        <p:txBody>
          <a:bodyPr/>
          <a:lstStyle>
            <a:lvl1pPr>
              <a:defRPr>
                <a:latin typeface="Microsoft YaHei" pitchFamily="34" charset="-122"/>
                <a:ea typeface="Microsoft YaHei" pitchFamily="34" charset="-122"/>
              </a:defRPr>
            </a:lvl1pPr>
          </a:lstStyle>
          <a:p>
            <a:pPr>
              <a:defRPr/>
            </a:pPr>
            <a:fld id="{DD3C49A3-164B-4010-AB90-0A3C432E3870}" type="slidenum">
              <a:rPr lang="en-US" smtClean="0"/>
              <a:pPr>
                <a:defRPr/>
              </a:pPr>
              <a:t>‹#›</a:t>
            </a:fld>
            <a:endParaRPr lang="en-US"/>
          </a:p>
        </p:txBody>
      </p:sp>
    </p:spTree>
    <p:extLst>
      <p:ext uri="{BB962C8B-B14F-4D97-AF65-F5344CB8AC3E}">
        <p14:creationId xmlns:p14="http://schemas.microsoft.com/office/powerpoint/2010/main" val="1007453319"/>
      </p:ext>
    </p:extLst>
  </p:cSld>
  <p:clrMapOvr>
    <a:masterClrMapping/>
  </p:clrMapOvr>
  <p:transition spd="slow">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rt and text, lis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5705856" cy="4279392"/>
          </a:xfrm>
        </p:spPr>
        <p:txBody>
          <a:bodyPr/>
          <a:lstStyle>
            <a:lvl1pPr>
              <a:defRPr>
                <a:solidFill>
                  <a:schemeClr val="tx1">
                    <a:lumMod val="85000"/>
                    <a:lumOff val="15000"/>
                  </a:schemeClr>
                </a:solidFill>
                <a:latin typeface="Microsoft YaHei" pitchFamily="34" charset="-122"/>
                <a:ea typeface="Microsoft YaHei" pitchFamily="34" charset="-122"/>
                <a:cs typeface="Segoe UI" pitchFamily="34" charset="0"/>
              </a:defRPr>
            </a:lvl1pPr>
            <a:lvl2pPr>
              <a:defRPr>
                <a:solidFill>
                  <a:schemeClr val="tx1">
                    <a:lumMod val="85000"/>
                    <a:lumOff val="15000"/>
                  </a:schemeClr>
                </a:solidFill>
                <a:latin typeface="Microsoft YaHei" pitchFamily="34" charset="-122"/>
                <a:ea typeface="Microsoft YaHei" pitchFamily="34" charset="-122"/>
                <a:cs typeface="Segoe UI" pitchFamily="34" charset="0"/>
              </a:defRPr>
            </a:lvl2pPr>
            <a:lvl3pPr>
              <a:defRPr>
                <a:solidFill>
                  <a:schemeClr val="tx1">
                    <a:lumMod val="85000"/>
                    <a:lumOff val="15000"/>
                  </a:schemeClr>
                </a:solidFill>
                <a:latin typeface="Microsoft YaHei" pitchFamily="34" charset="-122"/>
                <a:ea typeface="Microsoft YaHei" pitchFamily="34" charset="-122"/>
                <a:cs typeface="Segoe UI" pitchFamily="34" charset="0"/>
              </a:defRPr>
            </a:lvl3pPr>
            <a:lvl4pPr>
              <a:defRPr>
                <a:solidFill>
                  <a:schemeClr val="tx1">
                    <a:lumMod val="85000"/>
                    <a:lumOff val="15000"/>
                  </a:schemeClr>
                </a:solidFill>
                <a:latin typeface="Microsoft YaHei" pitchFamily="34" charset="-122"/>
                <a:ea typeface="Microsoft YaHei" pitchFamily="34" charset="-122"/>
                <a:cs typeface="Segoe UI" pitchFamily="34" charset="0"/>
              </a:defRPr>
            </a:lvl4pPr>
            <a:lvl5pPr>
              <a:defRPr>
                <a:solidFill>
                  <a:schemeClr val="tx1">
                    <a:lumMod val="85000"/>
                    <a:lumOff val="15000"/>
                  </a:schemeClr>
                </a:solidFill>
                <a:latin typeface="Microsoft YaHei" pitchFamily="34" charset="-122"/>
                <a:ea typeface="Microsoft YaHei" pitchFamily="34" charset="-122"/>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a:buNone/>
              <a:defRPr sz="1800">
                <a:solidFill>
                  <a:schemeClr val="accent6">
                    <a:lumMod val="75000"/>
                  </a:schemeClr>
                </a:solidFill>
                <a:latin typeface="Microsoft YaHei" pitchFamily="34" charset="-122"/>
                <a:ea typeface="Microsoft YaHei" pitchFamily="34" charset="-122"/>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smtClean="0"/>
              <a:t>Click to edit Master text styles</a:t>
            </a:r>
          </a:p>
        </p:txBody>
      </p:sp>
      <p:sp>
        <p:nvSpPr>
          <p:cNvPr id="9" name="Text Placeholder 8"/>
          <p:cNvSpPr>
            <a:spLocks noGrp="1"/>
          </p:cNvSpPr>
          <p:nvPr>
            <p:ph type="body" sz="quarter" idx="14"/>
          </p:nvPr>
        </p:nvSpPr>
        <p:spPr>
          <a:xfrm>
            <a:off x="6248400" y="990600"/>
            <a:ext cx="2667000" cy="1447800"/>
          </a:xfrm>
        </p:spPr>
        <p:txBody>
          <a:bodyPr>
            <a:normAutofit/>
          </a:bodyPr>
          <a:lstStyle>
            <a:lvl1pPr marL="0" indent="0">
              <a:buClr>
                <a:schemeClr val="accent6"/>
              </a:buClr>
              <a:buFont typeface="Arial" pitchFamily="34" charset="0"/>
              <a:buNone/>
              <a:defRPr sz="1800">
                <a:latin typeface="Microsoft YaHei" pitchFamily="34" charset="-122"/>
                <a:ea typeface="Microsoft YaHei" pitchFamily="34" charset="-122"/>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
        <p:nvSpPr>
          <p:cNvPr id="10" name="Text Placeholder 8"/>
          <p:cNvSpPr>
            <a:spLocks noGrp="1"/>
          </p:cNvSpPr>
          <p:nvPr>
            <p:ph type="body" sz="quarter" idx="15"/>
          </p:nvPr>
        </p:nvSpPr>
        <p:spPr>
          <a:xfrm>
            <a:off x="6248400" y="2647334"/>
            <a:ext cx="2667000" cy="3524865"/>
          </a:xfrm>
        </p:spPr>
        <p:txBody>
          <a:bodyPr>
            <a:normAutofit/>
          </a:bodyPr>
          <a:lstStyle>
            <a:lvl1pPr marL="0" indent="0">
              <a:buClr>
                <a:schemeClr val="accent6"/>
              </a:buClr>
              <a:buFont typeface="Arial" pitchFamily="34" charset="0"/>
              <a:buNone/>
              <a:defRPr sz="1800">
                <a:latin typeface="Microsoft YaHei" pitchFamily="34" charset="-122"/>
                <a:ea typeface="Microsoft YaHei" pitchFamily="34" charset="-122"/>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
        <p:nvSpPr>
          <p:cNvPr id="7" name="Date Placeholder 3"/>
          <p:cNvSpPr>
            <a:spLocks noGrp="1"/>
          </p:cNvSpPr>
          <p:nvPr>
            <p:ph type="dt" sz="half" idx="16"/>
          </p:nvPr>
        </p:nvSpPr>
        <p:spPr/>
        <p:txBody>
          <a:bodyPr/>
          <a:lstStyle>
            <a:lvl1pPr>
              <a:defRPr>
                <a:latin typeface="Microsoft YaHei" pitchFamily="34" charset="-122"/>
                <a:ea typeface="Microsoft YaHei" pitchFamily="34" charset="-122"/>
              </a:defRPr>
            </a:lvl1pPr>
          </a:lstStyle>
          <a:p>
            <a:pPr>
              <a:defRPr/>
            </a:pPr>
            <a:fld id="{596494D1-0F95-4078-8F1F-0B7A1BD3E517}" type="datetime1">
              <a:rPr lang="en-US" smtClean="0"/>
              <a:pPr>
                <a:defRPr/>
              </a:pPr>
              <a:t>1/17/2012</a:t>
            </a:fld>
            <a:endParaRPr lang="en-US"/>
          </a:p>
        </p:txBody>
      </p:sp>
      <p:sp>
        <p:nvSpPr>
          <p:cNvPr id="11" name="Footer Placeholder 4"/>
          <p:cNvSpPr>
            <a:spLocks noGrp="1"/>
          </p:cNvSpPr>
          <p:nvPr>
            <p:ph type="ftr" sz="quarter" idx="17"/>
          </p:nvPr>
        </p:nvSpPr>
        <p:spPr/>
        <p:txBody>
          <a:bodyPr rtlCol="0"/>
          <a:lstStyle>
            <a:lvl1pPr fontAlgn="auto">
              <a:spcBef>
                <a:spcPts val="0"/>
              </a:spcBef>
              <a:spcAft>
                <a:spcPts val="0"/>
              </a:spcAft>
              <a:defRPr>
                <a:solidFill>
                  <a:schemeClr val="tx1">
                    <a:tint val="75000"/>
                  </a:schemeClr>
                </a:solidFill>
                <a:latin typeface="Microsoft YaHei" pitchFamily="34" charset="-122"/>
                <a:ea typeface="Microsoft YaHei" pitchFamily="34" charset="-122"/>
              </a:defRPr>
            </a:lvl1pPr>
          </a:lstStyle>
          <a:p>
            <a:pPr>
              <a:defRPr/>
            </a:pPr>
            <a:r>
              <a:rPr lang="en-US" smtClean="0"/>
              <a:t>SharePoint </a:t>
            </a:r>
            <a:r>
              <a:rPr lang="ko-KR" altLang="en-US" smtClean="0"/>
              <a:t>列表 </a:t>
            </a:r>
            <a:r>
              <a:rPr lang="en-US" smtClean="0"/>
              <a:t>III：</a:t>
            </a:r>
            <a:r>
              <a:rPr lang="ko-KR" altLang="en-US" smtClean="0"/>
              <a:t>基于电子表格创建列表</a:t>
            </a:r>
            <a:endParaRPr lang="en-US" dirty="0"/>
          </a:p>
        </p:txBody>
      </p:sp>
      <p:sp>
        <p:nvSpPr>
          <p:cNvPr id="12" name="Slide Number Placeholder 5"/>
          <p:cNvSpPr>
            <a:spLocks noGrp="1"/>
          </p:cNvSpPr>
          <p:nvPr>
            <p:ph type="sldNum" sz="quarter" idx="18"/>
          </p:nvPr>
        </p:nvSpPr>
        <p:spPr/>
        <p:txBody>
          <a:bodyPr/>
          <a:lstStyle>
            <a:lvl1pPr>
              <a:defRPr>
                <a:latin typeface="Microsoft YaHei" pitchFamily="34" charset="-122"/>
                <a:ea typeface="Microsoft YaHei" pitchFamily="34" charset="-122"/>
              </a:defRPr>
            </a:lvl1pPr>
          </a:lstStyle>
          <a:p>
            <a:pPr>
              <a:defRPr/>
            </a:pPr>
            <a:fld id="{8C6C0FB7-DD9E-4CEF-B274-5D3B8559C75E}" type="slidenum">
              <a:rPr lang="en-US" smtClean="0"/>
              <a:pPr>
                <a:defRPr/>
              </a:pPr>
              <a:t>‹#›</a:t>
            </a:fld>
            <a:endParaRPr lang="en-US"/>
          </a:p>
        </p:txBody>
      </p:sp>
    </p:spTree>
    <p:extLst>
      <p:ext uri="{BB962C8B-B14F-4D97-AF65-F5344CB8AC3E}">
        <p14:creationId xmlns:p14="http://schemas.microsoft.com/office/powerpoint/2010/main" val="3942809573"/>
      </p:ext>
    </p:extLst>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rt and text, callouts">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5705856" cy="4279392"/>
          </a:xfrm>
        </p:spPr>
        <p:txBody>
          <a:bodyPr/>
          <a:lstStyle>
            <a:lvl1pPr>
              <a:defRPr>
                <a:solidFill>
                  <a:schemeClr val="tx1">
                    <a:lumMod val="85000"/>
                    <a:lumOff val="15000"/>
                  </a:schemeClr>
                </a:solidFill>
                <a:latin typeface="Microsoft YaHei" pitchFamily="34" charset="-122"/>
                <a:ea typeface="Microsoft YaHei" pitchFamily="34" charset="-122"/>
                <a:cs typeface="Segoe UI" pitchFamily="34" charset="0"/>
              </a:defRPr>
            </a:lvl1pPr>
            <a:lvl2pPr>
              <a:defRPr>
                <a:solidFill>
                  <a:schemeClr val="tx1">
                    <a:lumMod val="85000"/>
                    <a:lumOff val="15000"/>
                  </a:schemeClr>
                </a:solidFill>
                <a:latin typeface="Microsoft YaHei" pitchFamily="34" charset="-122"/>
                <a:ea typeface="Microsoft YaHei" pitchFamily="34" charset="-122"/>
                <a:cs typeface="Segoe UI" pitchFamily="34" charset="0"/>
              </a:defRPr>
            </a:lvl2pPr>
            <a:lvl3pPr>
              <a:defRPr>
                <a:solidFill>
                  <a:schemeClr val="tx1">
                    <a:lumMod val="85000"/>
                    <a:lumOff val="15000"/>
                  </a:schemeClr>
                </a:solidFill>
                <a:latin typeface="Microsoft YaHei" pitchFamily="34" charset="-122"/>
                <a:ea typeface="Microsoft YaHei" pitchFamily="34" charset="-122"/>
                <a:cs typeface="Segoe UI" pitchFamily="34" charset="0"/>
              </a:defRPr>
            </a:lvl3pPr>
            <a:lvl4pPr>
              <a:defRPr>
                <a:solidFill>
                  <a:schemeClr val="tx1">
                    <a:lumMod val="85000"/>
                    <a:lumOff val="15000"/>
                  </a:schemeClr>
                </a:solidFill>
                <a:latin typeface="Microsoft YaHei" pitchFamily="34" charset="-122"/>
                <a:ea typeface="Microsoft YaHei" pitchFamily="34" charset="-122"/>
                <a:cs typeface="Segoe UI" pitchFamily="34" charset="0"/>
              </a:defRPr>
            </a:lvl4pPr>
            <a:lvl5pPr>
              <a:defRPr>
                <a:solidFill>
                  <a:schemeClr val="tx1">
                    <a:lumMod val="85000"/>
                    <a:lumOff val="15000"/>
                  </a:schemeClr>
                </a:solidFill>
                <a:latin typeface="Microsoft YaHei" pitchFamily="34" charset="-122"/>
                <a:ea typeface="Microsoft YaHei" pitchFamily="34" charset="-122"/>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a:buNone/>
              <a:defRPr sz="1800">
                <a:solidFill>
                  <a:schemeClr val="accent6">
                    <a:lumMod val="75000"/>
                  </a:schemeClr>
                </a:solidFill>
                <a:latin typeface="Microsoft YaHei" pitchFamily="34" charset="-122"/>
                <a:ea typeface="Microsoft YaHei" pitchFamily="34" charset="-122"/>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smtClean="0"/>
              <a:t>Click to edit Master text styles</a:t>
            </a:r>
          </a:p>
        </p:txBody>
      </p:sp>
      <p:sp>
        <p:nvSpPr>
          <p:cNvPr id="9" name="Text Placeholder 8"/>
          <p:cNvSpPr>
            <a:spLocks noGrp="1"/>
          </p:cNvSpPr>
          <p:nvPr>
            <p:ph type="body" sz="quarter" idx="14"/>
          </p:nvPr>
        </p:nvSpPr>
        <p:spPr>
          <a:xfrm>
            <a:off x="6248400" y="990600"/>
            <a:ext cx="2667000" cy="914400"/>
          </a:xfrm>
        </p:spPr>
        <p:txBody>
          <a:bodyPr>
            <a:normAutofit/>
          </a:bodyPr>
          <a:lstStyle>
            <a:lvl1pPr marL="0" indent="0">
              <a:buClr>
                <a:schemeClr val="accent6"/>
              </a:buClr>
              <a:buFont typeface="Arial" pitchFamily="34" charset="0"/>
              <a:buNone/>
              <a:defRPr sz="1800">
                <a:latin typeface="Microsoft YaHei" pitchFamily="34" charset="-122"/>
                <a:ea typeface="Microsoft YaHei" pitchFamily="34" charset="-122"/>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
        <p:nvSpPr>
          <p:cNvPr id="10" name="Text Placeholder 9"/>
          <p:cNvSpPr>
            <a:spLocks noGrp="1"/>
          </p:cNvSpPr>
          <p:nvPr>
            <p:ph type="body" sz="quarter" idx="15"/>
          </p:nvPr>
        </p:nvSpPr>
        <p:spPr>
          <a:xfrm>
            <a:off x="6248400" y="2057400"/>
            <a:ext cx="2667000" cy="4114800"/>
          </a:xfrm>
        </p:spPr>
        <p:txBody>
          <a:bodyPr>
            <a:normAutofit/>
          </a:bodyPr>
          <a:lstStyle>
            <a:lvl1pPr marL="228600" indent="0">
              <a:spcAft>
                <a:spcPts val="300"/>
              </a:spcAft>
              <a:buClr>
                <a:schemeClr val="accent6"/>
              </a:buClr>
              <a:buFont typeface="Arial" pitchFamily="34" charset="0"/>
              <a:buNone/>
              <a:defRPr sz="1600">
                <a:latin typeface="Microsoft YaHei" pitchFamily="34" charset="-122"/>
                <a:ea typeface="Microsoft YaHei" pitchFamily="34" charset="-122"/>
                <a:cs typeface="Segoe UI" pitchFamily="34" charset="0"/>
              </a:defRPr>
            </a:lvl1pPr>
            <a:lvl2pPr marL="457200" indent="0">
              <a:buClr>
                <a:schemeClr val="accent6"/>
              </a:buClr>
              <a:buFont typeface="Arial" pitchFamily="34" charset="0"/>
              <a:buNone/>
              <a:defRPr sz="1600"/>
            </a:lvl2pPr>
            <a:lvl3pPr marL="914400" indent="0">
              <a:buClr>
                <a:schemeClr val="accent6"/>
              </a:buClr>
              <a:buFont typeface="Arial" pitchFamily="34" charset="0"/>
              <a:buNone/>
              <a:defRPr sz="1600"/>
            </a:lvl3pPr>
            <a:lvl4pPr marL="1371600" indent="0">
              <a:buClr>
                <a:schemeClr val="accent6"/>
              </a:buClr>
              <a:buFont typeface="Arial" pitchFamily="34" charset="0"/>
              <a:buNone/>
              <a:defRPr sz="1600"/>
            </a:lvl4pPr>
            <a:lvl5pPr marL="1828800" indent="0">
              <a:buClr>
                <a:schemeClr val="accent6"/>
              </a:buClr>
              <a:buFont typeface="Arial" pitchFamily="34" charset="0"/>
              <a:buNone/>
              <a:defRPr sz="1600"/>
            </a:lvl5pPr>
          </a:lstStyle>
          <a:p>
            <a:pPr lvl="0"/>
            <a:r>
              <a:rPr lang="en-US" smtClean="0"/>
              <a:t>Click to edit Master text styles</a:t>
            </a:r>
          </a:p>
        </p:txBody>
      </p:sp>
      <p:sp>
        <p:nvSpPr>
          <p:cNvPr id="7" name="Date Placeholder 3"/>
          <p:cNvSpPr>
            <a:spLocks noGrp="1"/>
          </p:cNvSpPr>
          <p:nvPr>
            <p:ph type="dt" sz="half" idx="16"/>
          </p:nvPr>
        </p:nvSpPr>
        <p:spPr/>
        <p:txBody>
          <a:bodyPr/>
          <a:lstStyle>
            <a:lvl1pPr>
              <a:defRPr>
                <a:latin typeface="Microsoft YaHei" pitchFamily="34" charset="-122"/>
                <a:ea typeface="Microsoft YaHei" pitchFamily="34" charset="-122"/>
              </a:defRPr>
            </a:lvl1pPr>
          </a:lstStyle>
          <a:p>
            <a:pPr>
              <a:defRPr/>
            </a:pPr>
            <a:fld id="{78807D41-464D-420C-96FD-2E2A6677F812}" type="datetime1">
              <a:rPr lang="en-US" smtClean="0"/>
              <a:pPr>
                <a:defRPr/>
              </a:pPr>
              <a:t>1/17/2012</a:t>
            </a:fld>
            <a:endParaRPr lang="en-US"/>
          </a:p>
        </p:txBody>
      </p:sp>
      <p:sp>
        <p:nvSpPr>
          <p:cNvPr id="11" name="Footer Placeholder 4"/>
          <p:cNvSpPr>
            <a:spLocks noGrp="1"/>
          </p:cNvSpPr>
          <p:nvPr>
            <p:ph type="ftr" sz="quarter" idx="17"/>
          </p:nvPr>
        </p:nvSpPr>
        <p:spPr/>
        <p:txBody>
          <a:bodyPr rtlCol="0"/>
          <a:lstStyle>
            <a:lvl1pPr fontAlgn="auto">
              <a:spcBef>
                <a:spcPts val="0"/>
              </a:spcBef>
              <a:spcAft>
                <a:spcPts val="0"/>
              </a:spcAft>
              <a:defRPr>
                <a:solidFill>
                  <a:schemeClr val="tx1">
                    <a:tint val="75000"/>
                  </a:schemeClr>
                </a:solidFill>
                <a:latin typeface="Microsoft YaHei" pitchFamily="34" charset="-122"/>
                <a:ea typeface="Microsoft YaHei" pitchFamily="34" charset="-122"/>
              </a:defRPr>
            </a:lvl1pPr>
          </a:lstStyle>
          <a:p>
            <a:pPr>
              <a:defRPr/>
            </a:pPr>
            <a:r>
              <a:rPr lang="en-US" smtClean="0"/>
              <a:t>SharePoint </a:t>
            </a:r>
            <a:r>
              <a:rPr lang="ko-KR" altLang="en-US" smtClean="0"/>
              <a:t>列表 </a:t>
            </a:r>
            <a:r>
              <a:rPr lang="en-US" smtClean="0"/>
              <a:t>III：</a:t>
            </a:r>
            <a:r>
              <a:rPr lang="ko-KR" altLang="en-US" smtClean="0"/>
              <a:t>基于电子表格创建列表</a:t>
            </a:r>
            <a:endParaRPr lang="en-US" dirty="0"/>
          </a:p>
        </p:txBody>
      </p:sp>
      <p:sp>
        <p:nvSpPr>
          <p:cNvPr id="12" name="Slide Number Placeholder 5"/>
          <p:cNvSpPr>
            <a:spLocks noGrp="1"/>
          </p:cNvSpPr>
          <p:nvPr>
            <p:ph type="sldNum" sz="quarter" idx="18"/>
          </p:nvPr>
        </p:nvSpPr>
        <p:spPr/>
        <p:txBody>
          <a:bodyPr/>
          <a:lstStyle>
            <a:lvl1pPr>
              <a:defRPr>
                <a:latin typeface="Microsoft YaHei" pitchFamily="34" charset="-122"/>
                <a:ea typeface="Microsoft YaHei" pitchFamily="34" charset="-122"/>
              </a:defRPr>
            </a:lvl1pPr>
          </a:lstStyle>
          <a:p>
            <a:pPr>
              <a:defRPr/>
            </a:pPr>
            <a:fld id="{70B3384E-843A-4744-8407-1E1436BBBF7E}" type="slidenum">
              <a:rPr lang="en-US" smtClean="0"/>
              <a:pPr>
                <a:defRPr/>
              </a:pPr>
              <a:t>‹#›</a:t>
            </a:fld>
            <a:endParaRPr lang="en-US"/>
          </a:p>
        </p:txBody>
      </p:sp>
    </p:spTree>
    <p:extLst>
      <p:ext uri="{BB962C8B-B14F-4D97-AF65-F5344CB8AC3E}">
        <p14:creationId xmlns:p14="http://schemas.microsoft.com/office/powerpoint/2010/main" val="2710407982"/>
      </p:ext>
    </p:extLst>
  </p:cSld>
  <p:clrMapOvr>
    <a:masterClrMapping/>
  </p:clrMapOvr>
  <p:transition spd="slow">
    <p:wipe dir="d"/>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9" name="Text Placeholder 8"/>
          <p:cNvSpPr>
            <a:spLocks noGrp="1"/>
          </p:cNvSpPr>
          <p:nvPr>
            <p:ph type="body" sz="quarter" idx="14"/>
          </p:nvPr>
        </p:nvSpPr>
        <p:spPr>
          <a:xfrm>
            <a:off x="533400" y="990600"/>
            <a:ext cx="8153400" cy="5029200"/>
          </a:xfrm>
        </p:spPr>
        <p:txBody>
          <a:bodyPr>
            <a:normAutofit/>
          </a:bodyPr>
          <a:lstStyle>
            <a:lvl1pPr marL="342900" indent="-342900">
              <a:buClr>
                <a:schemeClr val="accent6"/>
              </a:buClr>
              <a:buFont typeface="Arial" pitchFamily="34" charset="0"/>
              <a:buChar char="•"/>
              <a:defRPr sz="2400">
                <a:latin typeface="Microsoft YaHei" pitchFamily="34" charset="-122"/>
                <a:ea typeface="Microsoft YaHei" pitchFamily="34" charset="-122"/>
                <a:cs typeface="Segoe UI" pitchFamily="34" charset="0"/>
              </a:defRPr>
            </a:lvl1pPr>
            <a:lvl2pPr marL="742950" indent="-285750">
              <a:buClr>
                <a:schemeClr val="accent6"/>
              </a:buClr>
              <a:buFont typeface="Arial" pitchFamily="34" charset="0"/>
              <a:buChar char="•"/>
              <a:defRPr sz="2000">
                <a:latin typeface="Microsoft YaHei" pitchFamily="34" charset="-122"/>
                <a:ea typeface="Microsoft YaHei" pitchFamily="34" charset="-122"/>
                <a:cs typeface="Segoe UI" pitchFamily="34" charset="0"/>
              </a:defRPr>
            </a:lvl2pPr>
            <a:lvl3pPr marL="1143000" indent="-228600">
              <a:spcBef>
                <a:spcPts val="600"/>
              </a:spcBef>
              <a:buClr>
                <a:schemeClr val="accent6"/>
              </a:buClr>
              <a:buFont typeface="Arial" pitchFamily="34" charset="0"/>
              <a:buChar char="•"/>
              <a:defRPr sz="1800">
                <a:latin typeface="Microsoft YaHei" pitchFamily="34" charset="-122"/>
                <a:ea typeface="Microsoft YaHei" pitchFamily="34" charset="-122"/>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a:t>
            </a:r>
            <a:r>
              <a:rPr lang="en-US" smtClean="0"/>
              <a:t>text styles</a:t>
            </a:r>
          </a:p>
          <a:p>
            <a:pPr lvl="1"/>
            <a:r>
              <a:rPr lang="en-US" smtClean="0"/>
              <a:t>Ffff</a:t>
            </a:r>
          </a:p>
          <a:p>
            <a:pPr lvl="2"/>
            <a:r>
              <a:rPr lang="en-US" smtClean="0"/>
              <a:t>ffff</a:t>
            </a:r>
          </a:p>
        </p:txBody>
      </p:sp>
      <p:sp>
        <p:nvSpPr>
          <p:cNvPr id="4" name="Date Placeholder 3"/>
          <p:cNvSpPr>
            <a:spLocks noGrp="1"/>
          </p:cNvSpPr>
          <p:nvPr>
            <p:ph type="dt" sz="half" idx="15"/>
          </p:nvPr>
        </p:nvSpPr>
        <p:spPr/>
        <p:txBody>
          <a:bodyPr/>
          <a:lstStyle>
            <a:lvl1pPr>
              <a:defRPr>
                <a:latin typeface="Microsoft YaHei" pitchFamily="34" charset="-122"/>
                <a:ea typeface="Microsoft YaHei" pitchFamily="34" charset="-122"/>
              </a:defRPr>
            </a:lvl1pPr>
          </a:lstStyle>
          <a:p>
            <a:pPr>
              <a:defRPr/>
            </a:pPr>
            <a:fld id="{2568478E-6BDC-4D65-BE8C-4DDDE64B122A}" type="datetime1">
              <a:rPr lang="en-US" smtClean="0"/>
              <a:pPr>
                <a:defRPr/>
              </a:pPr>
              <a:t>1/17/2012</a:t>
            </a:fld>
            <a:endParaRPr lang="en-US"/>
          </a:p>
        </p:txBody>
      </p:sp>
      <p:sp>
        <p:nvSpPr>
          <p:cNvPr id="5" name="Footer Placeholder 4"/>
          <p:cNvSpPr>
            <a:spLocks noGrp="1"/>
          </p:cNvSpPr>
          <p:nvPr>
            <p:ph type="ftr" sz="quarter" idx="16"/>
          </p:nvPr>
        </p:nvSpPr>
        <p:spPr/>
        <p:txBody>
          <a:bodyPr rtlCol="0"/>
          <a:lstStyle>
            <a:lvl1pPr fontAlgn="auto">
              <a:spcBef>
                <a:spcPts val="0"/>
              </a:spcBef>
              <a:spcAft>
                <a:spcPts val="0"/>
              </a:spcAft>
              <a:defRPr>
                <a:solidFill>
                  <a:schemeClr val="tx1">
                    <a:tint val="75000"/>
                  </a:schemeClr>
                </a:solidFill>
                <a:latin typeface="Microsoft YaHei" pitchFamily="34" charset="-122"/>
                <a:ea typeface="Microsoft YaHei" pitchFamily="34" charset="-122"/>
              </a:defRPr>
            </a:lvl1pPr>
          </a:lstStyle>
          <a:p>
            <a:pPr>
              <a:defRPr/>
            </a:pPr>
            <a:r>
              <a:rPr lang="en-US" smtClean="0"/>
              <a:t>SharePoint </a:t>
            </a:r>
            <a:r>
              <a:rPr lang="ko-KR" altLang="en-US" smtClean="0"/>
              <a:t>列表 </a:t>
            </a:r>
            <a:r>
              <a:rPr lang="en-US" smtClean="0"/>
              <a:t>III：</a:t>
            </a:r>
            <a:r>
              <a:rPr lang="ko-KR" altLang="en-US" smtClean="0"/>
              <a:t>基于电子表格创建列表</a:t>
            </a:r>
            <a:endParaRPr lang="en-US" dirty="0"/>
          </a:p>
        </p:txBody>
      </p:sp>
      <p:sp>
        <p:nvSpPr>
          <p:cNvPr id="6" name="Slide Number Placeholder 5"/>
          <p:cNvSpPr>
            <a:spLocks noGrp="1"/>
          </p:cNvSpPr>
          <p:nvPr>
            <p:ph type="sldNum" sz="quarter" idx="17"/>
          </p:nvPr>
        </p:nvSpPr>
        <p:spPr/>
        <p:txBody>
          <a:bodyPr/>
          <a:lstStyle>
            <a:lvl1pPr>
              <a:defRPr>
                <a:latin typeface="Microsoft YaHei" pitchFamily="34" charset="-122"/>
                <a:ea typeface="Microsoft YaHei" pitchFamily="34" charset="-122"/>
              </a:defRPr>
            </a:lvl1pPr>
          </a:lstStyle>
          <a:p>
            <a:pPr>
              <a:defRPr/>
            </a:pPr>
            <a:fld id="{E55C6798-03BC-4046-8A8D-5615866E6DF7}" type="slidenum">
              <a:rPr lang="en-US" smtClean="0"/>
              <a:pPr>
                <a:defRPr/>
              </a:pPr>
              <a:t>‹#›</a:t>
            </a:fld>
            <a:endParaRPr lang="en-US"/>
          </a:p>
        </p:txBody>
      </p:sp>
    </p:spTree>
    <p:extLst>
      <p:ext uri="{BB962C8B-B14F-4D97-AF65-F5344CB8AC3E}">
        <p14:creationId xmlns:p14="http://schemas.microsoft.com/office/powerpoint/2010/main" val="697451851"/>
      </p:ext>
    </p:extLst>
  </p:cSld>
  <p:clrMapOvr>
    <a:masterClrMapping/>
  </p:clrMapOvr>
  <p:transition spd="slow">
    <p:wipe dir="d"/>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Microsoft YaHei" pitchFamily="34" charset="-122"/>
                <a:ea typeface="Microsoft YaHei" pitchFamily="34" charset="-122"/>
                <a:cs typeface="Segoe UI" pitchFamily="34" charset="0"/>
              </a:defRPr>
            </a:lvl1pPr>
          </a:lstStyle>
          <a:p>
            <a:pPr>
              <a:defRPr/>
            </a:pPr>
            <a:fld id="{4123D4F1-A306-415B-910C-222225743FF0}" type="datetime1">
              <a:rPr lang="en-US" smtClean="0"/>
              <a:pPr>
                <a:defRPr/>
              </a:pPr>
              <a:t>1/17/2012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Microsoft YaHei" pitchFamily="34" charset="-122"/>
                <a:ea typeface="Microsoft YaHei" pitchFamily="34" charset="-122"/>
                <a:cs typeface="Segoe UI" pitchFamily="34" charset="0"/>
              </a:defRPr>
            </a:lvl1pPr>
          </a:lstStyle>
          <a:p>
            <a:r>
              <a:rPr lang="en-US" smtClean="0"/>
              <a:t>SharePoint </a:t>
            </a:r>
            <a:r>
              <a:rPr lang="zh-TW" altLang="en-US" smtClean="0"/>
              <a:t>列表 </a:t>
            </a:r>
            <a:r>
              <a:rPr lang="en-US" smtClean="0"/>
              <a:t>III：</a:t>
            </a:r>
            <a:r>
              <a:rPr lang="zh-TW" altLang="en-US" smtClean="0"/>
              <a:t>基于电子表格创建列表</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Microsoft YaHei" pitchFamily="34" charset="-122"/>
                <a:ea typeface="Microsoft YaHei" pitchFamily="34" charset="-122"/>
                <a:cs typeface="Segoe UI" pitchFamily="34" charset="0"/>
              </a:defRPr>
            </a:lvl1pPr>
          </a:lstStyle>
          <a:p>
            <a:pPr>
              <a:defRPr/>
            </a:pPr>
            <a:fld id="{A56935B1-D06B-46F2-B6B0-983B8EC6B4A2}" type="slidenum">
              <a:rPr lang="en-US" smtClean="0"/>
              <a:pPr>
                <a:defRPr/>
              </a:pPr>
              <a:t>‹#›</a:t>
            </a:fld>
            <a:fld id="{68DA48E5-1354-4C72-AB09-8642CA370B9A}"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 id="2147483870" r:id="rId14"/>
    <p:sldLayoutId id="2147483871" r:id="rId15"/>
    <p:sldLayoutId id="2147483872" r:id="rId16"/>
    <p:sldLayoutId id="2147483873" r:id="rId17"/>
  </p:sldLayoutIdLst>
  <p:transition spd="slow">
    <p:wipe dir="d"/>
  </p:transition>
  <p:timing>
    <p:tnLst>
      <p:par>
        <p:cTn id="1" dur="indefinite" restart="never" nodeType="tmRoot"/>
      </p:par>
    </p:tnLst>
  </p:timing>
  <p:hf sldNum="0" hdr="0" dt="0"/>
  <p:txStyles>
    <p:titleStyle>
      <a:lvl1pPr algn="ctr" rtl="0" eaLnBrk="0" fontAlgn="base" hangingPunct="0">
        <a:spcBef>
          <a:spcPct val="0"/>
        </a:spcBef>
        <a:spcAft>
          <a:spcPct val="0"/>
        </a:spcAft>
        <a:defRPr sz="4400" kern="1200">
          <a:solidFill>
            <a:schemeClr val="tx1"/>
          </a:solidFill>
          <a:latin typeface="Microsoft YaHei" pitchFamily="34" charset="-122"/>
          <a:ea typeface="Microsoft YaHei" pitchFamily="34" charset="-122"/>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icrosoft YaHei" pitchFamily="34" charset="-122"/>
          <a:ea typeface="Microsoft YaHei" pitchFamily="34" charset="-122"/>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icrosoft YaHei" pitchFamily="34" charset="-122"/>
          <a:ea typeface="Microsoft YaHei" pitchFamily="34" charset="-122"/>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icrosoft YaHei" pitchFamily="34" charset="-122"/>
          <a:ea typeface="Microsoft YaHei" pitchFamily="34" charset="-122"/>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icrosoft YaHei" pitchFamily="34" charset="-122"/>
          <a:ea typeface="Microsoft YaHei" pitchFamily="34" charset="-122"/>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icrosoft YaHei" pitchFamily="34" charset="-122"/>
          <a:ea typeface="Microsoft YaHei" pitchFamily="34"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Microsoft YaHei" pitchFamily="34" charset="-122"/>
                <a:ea typeface="Microsoft YaHei" pitchFamily="34" charset="-122"/>
                <a:cs typeface="Segoe UI" pitchFamily="34" charset="0"/>
              </a:defRPr>
            </a:lvl1pPr>
          </a:lstStyle>
          <a:p>
            <a:pPr>
              <a:defRPr/>
            </a:pPr>
            <a:fld id="{C0D5831A-3423-402B-A776-99F91A11D54F}" type="datetime1">
              <a:rPr lang="en-US" smtClean="0"/>
              <a:pPr>
                <a:defRPr/>
              </a:pPr>
              <a:t>1/17/2012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icrosoft YaHei" pitchFamily="34" charset="-122"/>
                <a:ea typeface="Microsoft YaHei" pitchFamily="34" charset="-122"/>
                <a:cs typeface="Segoe UI" pitchFamily="34" charset="0"/>
              </a:defRPr>
            </a:lvl1pPr>
          </a:lstStyle>
          <a:p>
            <a:pPr>
              <a:defRPr/>
            </a:pPr>
            <a:r>
              <a:rPr lang="en-US" smtClean="0"/>
              <a:t>SharePoint </a:t>
            </a:r>
            <a:r>
              <a:rPr lang="ko-KR" altLang="en-US" smtClean="0"/>
              <a:t>列表 </a:t>
            </a:r>
            <a:r>
              <a:rPr lang="en-US" smtClean="0"/>
              <a:t>III：</a:t>
            </a:r>
            <a:r>
              <a:rPr lang="ko-KR" altLang="en-US" smtClean="0"/>
              <a:t>基于电子表格创建列表</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Microsoft YaHei" pitchFamily="34" charset="-122"/>
                <a:ea typeface="Microsoft YaHei" pitchFamily="34" charset="-122"/>
                <a:cs typeface="Segoe UI" pitchFamily="34" charset="0"/>
              </a:defRPr>
            </a:lvl1pPr>
          </a:lstStyle>
          <a:p>
            <a:pPr>
              <a:defRPr/>
            </a:pPr>
            <a:fld id="{D12A67D7-7544-466B-81F7-0C41A788ABD3}"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 id="2147483889" r:id="rId16"/>
    <p:sldLayoutId id="2147483890" r:id="rId17"/>
  </p:sldLayoutIdLst>
  <p:transition spd="slow">
    <p:wipe dir="d"/>
  </p:transition>
  <p:timing>
    <p:tnLst>
      <p:par>
        <p:cTn id="1" dur="indefinite" restart="never" nodeType="tmRoot"/>
      </p:par>
    </p:tnLst>
  </p:timing>
  <p:hf sldNum="0" hdr="0" dt="0"/>
  <p:txStyles>
    <p:titleStyle>
      <a:lvl1pPr algn="ctr" rtl="0" eaLnBrk="0" fontAlgn="base" hangingPunct="0">
        <a:spcBef>
          <a:spcPct val="0"/>
        </a:spcBef>
        <a:spcAft>
          <a:spcPct val="0"/>
        </a:spcAft>
        <a:defRPr sz="4400" kern="1200">
          <a:solidFill>
            <a:schemeClr val="tx1"/>
          </a:solidFill>
          <a:latin typeface="Microsoft YaHei" pitchFamily="34" charset="-122"/>
          <a:ea typeface="Microsoft YaHei" pitchFamily="34" charset="-122"/>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icrosoft YaHei" pitchFamily="34" charset="-122"/>
          <a:ea typeface="Microsoft YaHei" pitchFamily="34" charset="-122"/>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icrosoft YaHei" pitchFamily="34" charset="-122"/>
          <a:ea typeface="Microsoft YaHei" pitchFamily="34" charset="-122"/>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icrosoft YaHei" pitchFamily="34" charset="-122"/>
          <a:ea typeface="Microsoft YaHei" pitchFamily="34" charset="-122"/>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icrosoft YaHei" pitchFamily="34" charset="-122"/>
          <a:ea typeface="Microsoft YaHei" pitchFamily="34" charset="-122"/>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icrosoft YaHei" pitchFamily="34" charset="-122"/>
          <a:ea typeface="Microsoft YaHei" pitchFamily="34"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microsoft.com/downloads/zh-cn/details.aspx?familyid=cb9bf144-1076-4615-9951-294eeb832823&amp;displaylang=zh-cn" TargetMode="External"/><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tags" Target="../tags/tag160.xml"/><Relationship Id="rId18" Type="http://schemas.openxmlformats.org/officeDocument/2006/relationships/tags" Target="../tags/tag165.xml"/><Relationship Id="rId26" Type="http://schemas.openxmlformats.org/officeDocument/2006/relationships/tags" Target="../tags/tag173.xml"/><Relationship Id="rId39" Type="http://schemas.openxmlformats.org/officeDocument/2006/relationships/tags" Target="../tags/tag186.xml"/><Relationship Id="rId3" Type="http://schemas.openxmlformats.org/officeDocument/2006/relationships/tags" Target="../tags/tag150.xml"/><Relationship Id="rId21" Type="http://schemas.openxmlformats.org/officeDocument/2006/relationships/tags" Target="../tags/tag168.xml"/><Relationship Id="rId34" Type="http://schemas.openxmlformats.org/officeDocument/2006/relationships/tags" Target="../tags/tag181.xml"/><Relationship Id="rId42" Type="http://schemas.openxmlformats.org/officeDocument/2006/relationships/slideLayout" Target="../slideLayouts/slideLayout5.xml"/><Relationship Id="rId7" Type="http://schemas.openxmlformats.org/officeDocument/2006/relationships/tags" Target="../tags/tag154.xml"/><Relationship Id="rId12" Type="http://schemas.openxmlformats.org/officeDocument/2006/relationships/tags" Target="../tags/tag159.xml"/><Relationship Id="rId17" Type="http://schemas.openxmlformats.org/officeDocument/2006/relationships/tags" Target="../tags/tag164.xml"/><Relationship Id="rId25" Type="http://schemas.openxmlformats.org/officeDocument/2006/relationships/tags" Target="../tags/tag172.xml"/><Relationship Id="rId33" Type="http://schemas.openxmlformats.org/officeDocument/2006/relationships/tags" Target="../tags/tag180.xml"/><Relationship Id="rId38" Type="http://schemas.openxmlformats.org/officeDocument/2006/relationships/tags" Target="../tags/tag185.xml"/><Relationship Id="rId2" Type="http://schemas.openxmlformats.org/officeDocument/2006/relationships/video" Target="../media/media5.wmv"/><Relationship Id="rId16" Type="http://schemas.openxmlformats.org/officeDocument/2006/relationships/tags" Target="../tags/tag163.xml"/><Relationship Id="rId20" Type="http://schemas.openxmlformats.org/officeDocument/2006/relationships/tags" Target="../tags/tag167.xml"/><Relationship Id="rId29" Type="http://schemas.openxmlformats.org/officeDocument/2006/relationships/tags" Target="../tags/tag176.xml"/><Relationship Id="rId41" Type="http://schemas.openxmlformats.org/officeDocument/2006/relationships/tags" Target="../tags/tag188.xml"/><Relationship Id="rId1" Type="http://schemas.microsoft.com/office/2007/relationships/media" Target="../media/media5.wmv"/><Relationship Id="rId6" Type="http://schemas.openxmlformats.org/officeDocument/2006/relationships/tags" Target="../tags/tag153.xml"/><Relationship Id="rId11" Type="http://schemas.openxmlformats.org/officeDocument/2006/relationships/tags" Target="../tags/tag158.xml"/><Relationship Id="rId24" Type="http://schemas.openxmlformats.org/officeDocument/2006/relationships/tags" Target="../tags/tag171.xml"/><Relationship Id="rId32" Type="http://schemas.openxmlformats.org/officeDocument/2006/relationships/tags" Target="../tags/tag179.xml"/><Relationship Id="rId37" Type="http://schemas.openxmlformats.org/officeDocument/2006/relationships/tags" Target="../tags/tag184.xml"/><Relationship Id="rId40" Type="http://schemas.openxmlformats.org/officeDocument/2006/relationships/tags" Target="../tags/tag187.xml"/><Relationship Id="rId5" Type="http://schemas.openxmlformats.org/officeDocument/2006/relationships/tags" Target="../tags/tag152.xml"/><Relationship Id="rId15" Type="http://schemas.openxmlformats.org/officeDocument/2006/relationships/tags" Target="../tags/tag162.xml"/><Relationship Id="rId23" Type="http://schemas.openxmlformats.org/officeDocument/2006/relationships/tags" Target="../tags/tag170.xml"/><Relationship Id="rId28" Type="http://schemas.openxmlformats.org/officeDocument/2006/relationships/tags" Target="../tags/tag175.xml"/><Relationship Id="rId36" Type="http://schemas.openxmlformats.org/officeDocument/2006/relationships/tags" Target="../tags/tag183.xml"/><Relationship Id="rId10" Type="http://schemas.openxmlformats.org/officeDocument/2006/relationships/tags" Target="../tags/tag157.xml"/><Relationship Id="rId19" Type="http://schemas.openxmlformats.org/officeDocument/2006/relationships/tags" Target="../tags/tag166.xml"/><Relationship Id="rId31" Type="http://schemas.openxmlformats.org/officeDocument/2006/relationships/tags" Target="../tags/tag178.xml"/><Relationship Id="rId44" Type="http://schemas.openxmlformats.org/officeDocument/2006/relationships/image" Target="../media/image10.png"/><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tags" Target="../tags/tag161.xml"/><Relationship Id="rId22" Type="http://schemas.openxmlformats.org/officeDocument/2006/relationships/tags" Target="../tags/tag169.xml"/><Relationship Id="rId27" Type="http://schemas.openxmlformats.org/officeDocument/2006/relationships/tags" Target="../tags/tag174.xml"/><Relationship Id="rId30" Type="http://schemas.openxmlformats.org/officeDocument/2006/relationships/tags" Target="../tags/tag177.xml"/><Relationship Id="rId35" Type="http://schemas.openxmlformats.org/officeDocument/2006/relationships/tags" Target="../tags/tag182.xml"/><Relationship Id="rId4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hyperlink" Target="http://office.microsoft.com/zh-cn/sharepoint-server-help/quick-reference-card-RZ101874356.aspx?section=9&amp;mode=print"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openxmlformats.org/officeDocument/2006/relationships/tags" Target="../tags/tag6.xml"/><Relationship Id="rId13" Type="http://schemas.openxmlformats.org/officeDocument/2006/relationships/tags" Target="../tags/tag11.xml"/><Relationship Id="rId18" Type="http://schemas.openxmlformats.org/officeDocument/2006/relationships/tags" Target="../tags/tag16.xml"/><Relationship Id="rId26" Type="http://schemas.openxmlformats.org/officeDocument/2006/relationships/tags" Target="../tags/tag24.xml"/><Relationship Id="rId3" Type="http://schemas.openxmlformats.org/officeDocument/2006/relationships/tags" Target="../tags/tag1.xml"/><Relationship Id="rId21" Type="http://schemas.openxmlformats.org/officeDocument/2006/relationships/tags" Target="../tags/tag19.xml"/><Relationship Id="rId34" Type="http://schemas.openxmlformats.org/officeDocument/2006/relationships/image" Target="../media/image6.png"/><Relationship Id="rId7" Type="http://schemas.openxmlformats.org/officeDocument/2006/relationships/tags" Target="../tags/tag5.xml"/><Relationship Id="rId12" Type="http://schemas.openxmlformats.org/officeDocument/2006/relationships/tags" Target="../tags/tag10.xml"/><Relationship Id="rId17" Type="http://schemas.openxmlformats.org/officeDocument/2006/relationships/tags" Target="../tags/tag15.xml"/><Relationship Id="rId25" Type="http://schemas.openxmlformats.org/officeDocument/2006/relationships/tags" Target="../tags/tag23.xml"/><Relationship Id="rId33" Type="http://schemas.openxmlformats.org/officeDocument/2006/relationships/notesSlide" Target="../notesSlides/notesSlide6.xml"/><Relationship Id="rId2" Type="http://schemas.openxmlformats.org/officeDocument/2006/relationships/video" Target="../media/media1.wmv"/><Relationship Id="rId16" Type="http://schemas.openxmlformats.org/officeDocument/2006/relationships/tags" Target="../tags/tag14.xml"/><Relationship Id="rId20" Type="http://schemas.openxmlformats.org/officeDocument/2006/relationships/tags" Target="../tags/tag18.xml"/><Relationship Id="rId29" Type="http://schemas.openxmlformats.org/officeDocument/2006/relationships/tags" Target="../tags/tag27.xml"/><Relationship Id="rId1" Type="http://schemas.microsoft.com/office/2007/relationships/media" Target="../media/media1.wmv"/><Relationship Id="rId6" Type="http://schemas.openxmlformats.org/officeDocument/2006/relationships/tags" Target="../tags/tag4.xml"/><Relationship Id="rId11" Type="http://schemas.openxmlformats.org/officeDocument/2006/relationships/tags" Target="../tags/tag9.xml"/><Relationship Id="rId24" Type="http://schemas.openxmlformats.org/officeDocument/2006/relationships/tags" Target="../tags/tag22.xml"/><Relationship Id="rId32" Type="http://schemas.openxmlformats.org/officeDocument/2006/relationships/slideLayout" Target="../slideLayouts/slideLayout5.xml"/><Relationship Id="rId5" Type="http://schemas.openxmlformats.org/officeDocument/2006/relationships/tags" Target="../tags/tag3.xml"/><Relationship Id="rId15" Type="http://schemas.openxmlformats.org/officeDocument/2006/relationships/tags" Target="../tags/tag13.xml"/><Relationship Id="rId23" Type="http://schemas.openxmlformats.org/officeDocument/2006/relationships/tags" Target="../tags/tag21.xml"/><Relationship Id="rId28" Type="http://schemas.openxmlformats.org/officeDocument/2006/relationships/tags" Target="../tags/tag26.xml"/><Relationship Id="rId10" Type="http://schemas.openxmlformats.org/officeDocument/2006/relationships/tags" Target="../tags/tag8.xml"/><Relationship Id="rId19" Type="http://schemas.openxmlformats.org/officeDocument/2006/relationships/tags" Target="../tags/tag17.xml"/><Relationship Id="rId31" Type="http://schemas.openxmlformats.org/officeDocument/2006/relationships/tags" Target="../tags/tag29.xml"/><Relationship Id="rId4" Type="http://schemas.openxmlformats.org/officeDocument/2006/relationships/tags" Target="../tags/tag2.xml"/><Relationship Id="rId9" Type="http://schemas.openxmlformats.org/officeDocument/2006/relationships/tags" Target="../tags/tag7.xml"/><Relationship Id="rId14" Type="http://schemas.openxmlformats.org/officeDocument/2006/relationships/tags" Target="../tags/tag12.xml"/><Relationship Id="rId22" Type="http://schemas.openxmlformats.org/officeDocument/2006/relationships/tags" Target="../tags/tag20.xml"/><Relationship Id="rId27" Type="http://schemas.openxmlformats.org/officeDocument/2006/relationships/tags" Target="../tags/tag25.xml"/><Relationship Id="rId30" Type="http://schemas.openxmlformats.org/officeDocument/2006/relationships/tags" Target="../tags/tag28.xml"/></Relationships>
</file>

<file path=ppt/slides/_rels/slide7.xml.rels><?xml version="1.0" encoding="UTF-8" standalone="yes"?>
<Relationships xmlns="http://schemas.openxmlformats.org/package/2006/relationships"><Relationship Id="rId13" Type="http://schemas.openxmlformats.org/officeDocument/2006/relationships/tags" Target="../tags/tag40.xml"/><Relationship Id="rId18" Type="http://schemas.openxmlformats.org/officeDocument/2006/relationships/tags" Target="../tags/tag45.xml"/><Relationship Id="rId26" Type="http://schemas.openxmlformats.org/officeDocument/2006/relationships/tags" Target="../tags/tag53.xml"/><Relationship Id="rId39" Type="http://schemas.openxmlformats.org/officeDocument/2006/relationships/tags" Target="../tags/tag66.xml"/><Relationship Id="rId21" Type="http://schemas.openxmlformats.org/officeDocument/2006/relationships/tags" Target="../tags/tag48.xml"/><Relationship Id="rId34" Type="http://schemas.openxmlformats.org/officeDocument/2006/relationships/tags" Target="../tags/tag61.xml"/><Relationship Id="rId42" Type="http://schemas.openxmlformats.org/officeDocument/2006/relationships/tags" Target="../tags/tag69.xml"/><Relationship Id="rId47" Type="http://schemas.openxmlformats.org/officeDocument/2006/relationships/tags" Target="../tags/tag74.xml"/><Relationship Id="rId50" Type="http://schemas.openxmlformats.org/officeDocument/2006/relationships/tags" Target="../tags/tag77.xml"/><Relationship Id="rId55" Type="http://schemas.openxmlformats.org/officeDocument/2006/relationships/tags" Target="../tags/tag82.xml"/><Relationship Id="rId63" Type="http://schemas.openxmlformats.org/officeDocument/2006/relationships/tags" Target="../tags/tag90.xml"/><Relationship Id="rId68" Type="http://schemas.openxmlformats.org/officeDocument/2006/relationships/tags" Target="../tags/tag95.xml"/><Relationship Id="rId7" Type="http://schemas.openxmlformats.org/officeDocument/2006/relationships/tags" Target="../tags/tag34.xml"/><Relationship Id="rId71" Type="http://schemas.openxmlformats.org/officeDocument/2006/relationships/image" Target="../media/image7.png"/><Relationship Id="rId2" Type="http://schemas.openxmlformats.org/officeDocument/2006/relationships/video" Target="../media/media2.wmv"/><Relationship Id="rId16" Type="http://schemas.openxmlformats.org/officeDocument/2006/relationships/tags" Target="../tags/tag43.xml"/><Relationship Id="rId29" Type="http://schemas.openxmlformats.org/officeDocument/2006/relationships/tags" Target="../tags/tag56.xml"/><Relationship Id="rId1" Type="http://schemas.microsoft.com/office/2007/relationships/media" Target="../media/media2.wmv"/><Relationship Id="rId6" Type="http://schemas.openxmlformats.org/officeDocument/2006/relationships/tags" Target="../tags/tag33.xml"/><Relationship Id="rId11" Type="http://schemas.openxmlformats.org/officeDocument/2006/relationships/tags" Target="../tags/tag38.xml"/><Relationship Id="rId24" Type="http://schemas.openxmlformats.org/officeDocument/2006/relationships/tags" Target="../tags/tag51.xml"/><Relationship Id="rId32" Type="http://schemas.openxmlformats.org/officeDocument/2006/relationships/tags" Target="../tags/tag59.xml"/><Relationship Id="rId37" Type="http://schemas.openxmlformats.org/officeDocument/2006/relationships/tags" Target="../tags/tag64.xml"/><Relationship Id="rId40" Type="http://schemas.openxmlformats.org/officeDocument/2006/relationships/tags" Target="../tags/tag67.xml"/><Relationship Id="rId45" Type="http://schemas.openxmlformats.org/officeDocument/2006/relationships/tags" Target="../tags/tag72.xml"/><Relationship Id="rId53" Type="http://schemas.openxmlformats.org/officeDocument/2006/relationships/tags" Target="../tags/tag80.xml"/><Relationship Id="rId58" Type="http://schemas.openxmlformats.org/officeDocument/2006/relationships/tags" Target="../tags/tag85.xml"/><Relationship Id="rId66" Type="http://schemas.openxmlformats.org/officeDocument/2006/relationships/tags" Target="../tags/tag93.xml"/><Relationship Id="rId5" Type="http://schemas.openxmlformats.org/officeDocument/2006/relationships/tags" Target="../tags/tag32.xml"/><Relationship Id="rId15" Type="http://schemas.openxmlformats.org/officeDocument/2006/relationships/tags" Target="../tags/tag42.xml"/><Relationship Id="rId23" Type="http://schemas.openxmlformats.org/officeDocument/2006/relationships/tags" Target="../tags/tag50.xml"/><Relationship Id="rId28" Type="http://schemas.openxmlformats.org/officeDocument/2006/relationships/tags" Target="../tags/tag55.xml"/><Relationship Id="rId36" Type="http://schemas.openxmlformats.org/officeDocument/2006/relationships/tags" Target="../tags/tag63.xml"/><Relationship Id="rId49" Type="http://schemas.openxmlformats.org/officeDocument/2006/relationships/tags" Target="../tags/tag76.xml"/><Relationship Id="rId57" Type="http://schemas.openxmlformats.org/officeDocument/2006/relationships/tags" Target="../tags/tag84.xml"/><Relationship Id="rId61" Type="http://schemas.openxmlformats.org/officeDocument/2006/relationships/tags" Target="../tags/tag88.xml"/><Relationship Id="rId10" Type="http://schemas.openxmlformats.org/officeDocument/2006/relationships/tags" Target="../tags/tag37.xml"/><Relationship Id="rId19" Type="http://schemas.openxmlformats.org/officeDocument/2006/relationships/tags" Target="../tags/tag46.xml"/><Relationship Id="rId31" Type="http://schemas.openxmlformats.org/officeDocument/2006/relationships/tags" Target="../tags/tag58.xml"/><Relationship Id="rId44" Type="http://schemas.openxmlformats.org/officeDocument/2006/relationships/tags" Target="../tags/tag71.xml"/><Relationship Id="rId52" Type="http://schemas.openxmlformats.org/officeDocument/2006/relationships/tags" Target="../tags/tag79.xml"/><Relationship Id="rId60" Type="http://schemas.openxmlformats.org/officeDocument/2006/relationships/tags" Target="../tags/tag87.xml"/><Relationship Id="rId65" Type="http://schemas.openxmlformats.org/officeDocument/2006/relationships/tags" Target="../tags/tag92.xml"/><Relationship Id="rId4" Type="http://schemas.openxmlformats.org/officeDocument/2006/relationships/tags" Target="../tags/tag31.xml"/><Relationship Id="rId9" Type="http://schemas.openxmlformats.org/officeDocument/2006/relationships/tags" Target="../tags/tag36.xml"/><Relationship Id="rId14" Type="http://schemas.openxmlformats.org/officeDocument/2006/relationships/tags" Target="../tags/tag41.xml"/><Relationship Id="rId22" Type="http://schemas.openxmlformats.org/officeDocument/2006/relationships/tags" Target="../tags/tag49.xml"/><Relationship Id="rId27" Type="http://schemas.openxmlformats.org/officeDocument/2006/relationships/tags" Target="../tags/tag54.xml"/><Relationship Id="rId30" Type="http://schemas.openxmlformats.org/officeDocument/2006/relationships/tags" Target="../tags/tag57.xml"/><Relationship Id="rId35" Type="http://schemas.openxmlformats.org/officeDocument/2006/relationships/tags" Target="../tags/tag62.xml"/><Relationship Id="rId43" Type="http://schemas.openxmlformats.org/officeDocument/2006/relationships/tags" Target="../tags/tag70.xml"/><Relationship Id="rId48" Type="http://schemas.openxmlformats.org/officeDocument/2006/relationships/tags" Target="../tags/tag75.xml"/><Relationship Id="rId56" Type="http://schemas.openxmlformats.org/officeDocument/2006/relationships/tags" Target="../tags/tag83.xml"/><Relationship Id="rId64" Type="http://schemas.openxmlformats.org/officeDocument/2006/relationships/tags" Target="../tags/tag91.xml"/><Relationship Id="rId69" Type="http://schemas.openxmlformats.org/officeDocument/2006/relationships/slideLayout" Target="../slideLayouts/slideLayout5.xml"/><Relationship Id="rId8" Type="http://schemas.openxmlformats.org/officeDocument/2006/relationships/tags" Target="../tags/tag35.xml"/><Relationship Id="rId51" Type="http://schemas.openxmlformats.org/officeDocument/2006/relationships/tags" Target="../tags/tag78.xml"/><Relationship Id="rId3" Type="http://schemas.openxmlformats.org/officeDocument/2006/relationships/tags" Target="../tags/tag30.xml"/><Relationship Id="rId12" Type="http://schemas.openxmlformats.org/officeDocument/2006/relationships/tags" Target="../tags/tag39.xml"/><Relationship Id="rId17" Type="http://schemas.openxmlformats.org/officeDocument/2006/relationships/tags" Target="../tags/tag44.xml"/><Relationship Id="rId25" Type="http://schemas.openxmlformats.org/officeDocument/2006/relationships/tags" Target="../tags/tag52.xml"/><Relationship Id="rId33" Type="http://schemas.openxmlformats.org/officeDocument/2006/relationships/tags" Target="../tags/tag60.xml"/><Relationship Id="rId38" Type="http://schemas.openxmlformats.org/officeDocument/2006/relationships/tags" Target="../tags/tag65.xml"/><Relationship Id="rId46" Type="http://schemas.openxmlformats.org/officeDocument/2006/relationships/tags" Target="../tags/tag73.xml"/><Relationship Id="rId59" Type="http://schemas.openxmlformats.org/officeDocument/2006/relationships/tags" Target="../tags/tag86.xml"/><Relationship Id="rId67" Type="http://schemas.openxmlformats.org/officeDocument/2006/relationships/tags" Target="../tags/tag94.xml"/><Relationship Id="rId20" Type="http://schemas.openxmlformats.org/officeDocument/2006/relationships/tags" Target="../tags/tag47.xml"/><Relationship Id="rId41" Type="http://schemas.openxmlformats.org/officeDocument/2006/relationships/tags" Target="../tags/tag68.xml"/><Relationship Id="rId54" Type="http://schemas.openxmlformats.org/officeDocument/2006/relationships/tags" Target="../tags/tag81.xml"/><Relationship Id="rId62" Type="http://schemas.openxmlformats.org/officeDocument/2006/relationships/tags" Target="../tags/tag89.xml"/><Relationship Id="rId70"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tags" Target="../tags/tag101.xml"/><Relationship Id="rId13" Type="http://schemas.openxmlformats.org/officeDocument/2006/relationships/tags" Target="../tags/tag106.xml"/><Relationship Id="rId18" Type="http://schemas.openxmlformats.org/officeDocument/2006/relationships/tags" Target="../tags/tag111.xml"/><Relationship Id="rId26" Type="http://schemas.openxmlformats.org/officeDocument/2006/relationships/image" Target="../media/image8.png"/><Relationship Id="rId3" Type="http://schemas.openxmlformats.org/officeDocument/2006/relationships/tags" Target="../tags/tag96.xml"/><Relationship Id="rId21" Type="http://schemas.openxmlformats.org/officeDocument/2006/relationships/tags" Target="../tags/tag114.xml"/><Relationship Id="rId7" Type="http://schemas.openxmlformats.org/officeDocument/2006/relationships/tags" Target="../tags/tag100.xml"/><Relationship Id="rId12" Type="http://schemas.openxmlformats.org/officeDocument/2006/relationships/tags" Target="../tags/tag105.xml"/><Relationship Id="rId17" Type="http://schemas.openxmlformats.org/officeDocument/2006/relationships/tags" Target="../tags/tag110.xml"/><Relationship Id="rId25" Type="http://schemas.openxmlformats.org/officeDocument/2006/relationships/notesSlide" Target="../notesSlides/notesSlide8.xml"/><Relationship Id="rId2" Type="http://schemas.openxmlformats.org/officeDocument/2006/relationships/video" Target="../media/media3.wmv"/><Relationship Id="rId16" Type="http://schemas.openxmlformats.org/officeDocument/2006/relationships/tags" Target="../tags/tag109.xml"/><Relationship Id="rId20" Type="http://schemas.openxmlformats.org/officeDocument/2006/relationships/tags" Target="../tags/tag113.xml"/><Relationship Id="rId1" Type="http://schemas.microsoft.com/office/2007/relationships/media" Target="../media/media3.wmv"/><Relationship Id="rId6" Type="http://schemas.openxmlformats.org/officeDocument/2006/relationships/tags" Target="../tags/tag99.xml"/><Relationship Id="rId11" Type="http://schemas.openxmlformats.org/officeDocument/2006/relationships/tags" Target="../tags/tag104.xml"/><Relationship Id="rId24" Type="http://schemas.openxmlformats.org/officeDocument/2006/relationships/slideLayout" Target="../slideLayouts/slideLayout5.xml"/><Relationship Id="rId5" Type="http://schemas.openxmlformats.org/officeDocument/2006/relationships/tags" Target="../tags/tag98.xml"/><Relationship Id="rId15" Type="http://schemas.openxmlformats.org/officeDocument/2006/relationships/tags" Target="../tags/tag108.xml"/><Relationship Id="rId23" Type="http://schemas.openxmlformats.org/officeDocument/2006/relationships/tags" Target="../tags/tag116.xml"/><Relationship Id="rId10" Type="http://schemas.openxmlformats.org/officeDocument/2006/relationships/tags" Target="../tags/tag103.xml"/><Relationship Id="rId19" Type="http://schemas.openxmlformats.org/officeDocument/2006/relationships/tags" Target="../tags/tag112.xml"/><Relationship Id="rId4" Type="http://schemas.openxmlformats.org/officeDocument/2006/relationships/tags" Target="../tags/tag97.xml"/><Relationship Id="rId9" Type="http://schemas.openxmlformats.org/officeDocument/2006/relationships/tags" Target="../tags/tag102.xml"/><Relationship Id="rId14" Type="http://schemas.openxmlformats.org/officeDocument/2006/relationships/tags" Target="../tags/tag107.xml"/><Relationship Id="rId22" Type="http://schemas.openxmlformats.org/officeDocument/2006/relationships/tags" Target="../tags/tag115.xml"/></Relationships>
</file>

<file path=ppt/slides/_rels/slide9.xml.rels><?xml version="1.0" encoding="UTF-8" standalone="yes"?>
<Relationships xmlns="http://schemas.openxmlformats.org/package/2006/relationships"><Relationship Id="rId8" Type="http://schemas.openxmlformats.org/officeDocument/2006/relationships/tags" Target="../tags/tag122.xml"/><Relationship Id="rId13" Type="http://schemas.openxmlformats.org/officeDocument/2006/relationships/tags" Target="../tags/tag127.xml"/><Relationship Id="rId18" Type="http://schemas.openxmlformats.org/officeDocument/2006/relationships/tags" Target="../tags/tag132.xml"/><Relationship Id="rId26" Type="http://schemas.openxmlformats.org/officeDocument/2006/relationships/tags" Target="../tags/tag140.xml"/><Relationship Id="rId3" Type="http://schemas.openxmlformats.org/officeDocument/2006/relationships/tags" Target="../tags/tag117.xml"/><Relationship Id="rId21" Type="http://schemas.openxmlformats.org/officeDocument/2006/relationships/tags" Target="../tags/tag135.xml"/><Relationship Id="rId34" Type="http://schemas.openxmlformats.org/officeDocument/2006/relationships/tags" Target="../tags/tag148.xml"/><Relationship Id="rId7" Type="http://schemas.openxmlformats.org/officeDocument/2006/relationships/tags" Target="../tags/tag121.xml"/><Relationship Id="rId12" Type="http://schemas.openxmlformats.org/officeDocument/2006/relationships/tags" Target="../tags/tag126.xml"/><Relationship Id="rId17" Type="http://schemas.openxmlformats.org/officeDocument/2006/relationships/tags" Target="../tags/tag131.xml"/><Relationship Id="rId25" Type="http://schemas.openxmlformats.org/officeDocument/2006/relationships/tags" Target="../tags/tag139.xml"/><Relationship Id="rId33" Type="http://schemas.openxmlformats.org/officeDocument/2006/relationships/tags" Target="../tags/tag147.xml"/><Relationship Id="rId38" Type="http://schemas.openxmlformats.org/officeDocument/2006/relationships/image" Target="../media/image9.png"/><Relationship Id="rId2" Type="http://schemas.openxmlformats.org/officeDocument/2006/relationships/video" Target="../media/media4.wmv"/><Relationship Id="rId16" Type="http://schemas.openxmlformats.org/officeDocument/2006/relationships/tags" Target="../tags/tag130.xml"/><Relationship Id="rId20" Type="http://schemas.openxmlformats.org/officeDocument/2006/relationships/tags" Target="../tags/tag134.xml"/><Relationship Id="rId29" Type="http://schemas.openxmlformats.org/officeDocument/2006/relationships/tags" Target="../tags/tag143.xml"/><Relationship Id="rId1" Type="http://schemas.microsoft.com/office/2007/relationships/media" Target="../media/media4.wmv"/><Relationship Id="rId6" Type="http://schemas.openxmlformats.org/officeDocument/2006/relationships/tags" Target="../tags/tag120.xml"/><Relationship Id="rId11" Type="http://schemas.openxmlformats.org/officeDocument/2006/relationships/tags" Target="../tags/tag125.xml"/><Relationship Id="rId24" Type="http://schemas.openxmlformats.org/officeDocument/2006/relationships/tags" Target="../tags/tag138.xml"/><Relationship Id="rId32" Type="http://schemas.openxmlformats.org/officeDocument/2006/relationships/tags" Target="../tags/tag146.xml"/><Relationship Id="rId37" Type="http://schemas.openxmlformats.org/officeDocument/2006/relationships/notesSlide" Target="../notesSlides/notesSlide9.xml"/><Relationship Id="rId5" Type="http://schemas.openxmlformats.org/officeDocument/2006/relationships/tags" Target="../tags/tag119.xml"/><Relationship Id="rId15" Type="http://schemas.openxmlformats.org/officeDocument/2006/relationships/tags" Target="../tags/tag129.xml"/><Relationship Id="rId23" Type="http://schemas.openxmlformats.org/officeDocument/2006/relationships/tags" Target="../tags/tag137.xml"/><Relationship Id="rId28" Type="http://schemas.openxmlformats.org/officeDocument/2006/relationships/tags" Target="../tags/tag142.xml"/><Relationship Id="rId36" Type="http://schemas.openxmlformats.org/officeDocument/2006/relationships/slideLayout" Target="../slideLayouts/slideLayout5.xml"/><Relationship Id="rId10" Type="http://schemas.openxmlformats.org/officeDocument/2006/relationships/tags" Target="../tags/tag124.xml"/><Relationship Id="rId19" Type="http://schemas.openxmlformats.org/officeDocument/2006/relationships/tags" Target="../tags/tag133.xml"/><Relationship Id="rId31" Type="http://schemas.openxmlformats.org/officeDocument/2006/relationships/tags" Target="../tags/tag145.xml"/><Relationship Id="rId4" Type="http://schemas.openxmlformats.org/officeDocument/2006/relationships/tags" Target="../tags/tag118.xml"/><Relationship Id="rId9" Type="http://schemas.openxmlformats.org/officeDocument/2006/relationships/tags" Target="../tags/tag123.xml"/><Relationship Id="rId14" Type="http://schemas.openxmlformats.org/officeDocument/2006/relationships/tags" Target="../tags/tag128.xml"/><Relationship Id="rId22" Type="http://schemas.openxmlformats.org/officeDocument/2006/relationships/tags" Target="../tags/tag136.xml"/><Relationship Id="rId27" Type="http://schemas.openxmlformats.org/officeDocument/2006/relationships/tags" Target="../tags/tag141.xml"/><Relationship Id="rId30" Type="http://schemas.openxmlformats.org/officeDocument/2006/relationships/tags" Target="../tags/tag144.xml"/><Relationship Id="rId35" Type="http://schemas.openxmlformats.org/officeDocument/2006/relationships/tags" Target="../tags/tag1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341313"/>
            <a:ext cx="8229600" cy="914400"/>
          </a:xfrm>
        </p:spPr>
        <p:txBody>
          <a:bodyPr/>
          <a:lstStyle/>
          <a:p>
            <a:pPr eaLnBrk="1" hangingPunct="1"/>
            <a:r>
              <a:rPr lang="zh-TW" altLang="en-US" dirty="0" smtClean="0">
                <a:solidFill>
                  <a:srgbClr val="7F7F7F"/>
                </a:solidFill>
              </a:rPr>
              <a:t>开始之前</a:t>
            </a:r>
            <a:endParaRPr lang="en-US" dirty="0" smtClean="0">
              <a:solidFill>
                <a:srgbClr val="7F7F7F"/>
              </a:solidFill>
            </a:endParaRPr>
          </a:p>
        </p:txBody>
      </p:sp>
      <p:sp>
        <p:nvSpPr>
          <p:cNvPr id="3" name="Content Placeholder 2"/>
          <p:cNvSpPr>
            <a:spLocks noGrp="1"/>
          </p:cNvSpPr>
          <p:nvPr>
            <p:ph idx="1"/>
          </p:nvPr>
        </p:nvSpPr>
        <p:spPr>
          <a:xfrm>
            <a:off x="609600" y="1905000"/>
            <a:ext cx="8113713" cy="990600"/>
          </a:xfrm>
        </p:spPr>
        <p:txBody>
          <a:bodyPr/>
          <a:lstStyle/>
          <a:p>
            <a:pPr marL="0" indent="0" eaLnBrk="1" hangingPunct="1">
              <a:buClr>
                <a:srgbClr val="FF9900"/>
              </a:buClr>
              <a:buFont typeface="+mj-lt"/>
              <a:buNone/>
            </a:pPr>
            <a:r>
              <a:rPr lang="zh-CN" altLang="en-US" sz="2800" dirty="0">
                <a:solidFill>
                  <a:srgbClr val="262626"/>
                </a:solidFill>
              </a:rPr>
              <a:t>如果 </a:t>
            </a:r>
            <a:r>
              <a:rPr altLang="zh-CN" sz="2800" dirty="0">
                <a:solidFill>
                  <a:srgbClr val="262626"/>
                </a:solidFill>
              </a:rPr>
              <a:t>PowerPoint </a:t>
            </a:r>
            <a:r>
              <a:rPr lang="zh-CN" altLang="en-US" sz="2800" dirty="0">
                <a:solidFill>
                  <a:srgbClr val="262626"/>
                </a:solidFill>
              </a:rPr>
              <a:t>屏幕的顶部显示黄色安全栏，请单击“启用编辑”。 </a:t>
            </a:r>
            <a:endParaRPr sz="2800" dirty="0">
              <a:solidFill>
                <a:srgbClr val="262626"/>
              </a:solidFill>
            </a:endParaRPr>
          </a:p>
        </p:txBody>
      </p:sp>
      <p:sp>
        <p:nvSpPr>
          <p:cNvPr id="37892" name="Content Placeholder 2"/>
          <p:cNvSpPr txBox="1">
            <a:spLocks/>
          </p:cNvSpPr>
          <p:nvPr/>
        </p:nvSpPr>
        <p:spPr bwMode="auto">
          <a:xfrm>
            <a:off x="609600" y="3962400"/>
            <a:ext cx="8077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Calibri" pitchFamily="34" charset="0"/>
                <a:cs typeface="Angsana New" pitchFamily="18" charset="-34"/>
              </a:defRPr>
            </a:lvl1pPr>
            <a:lvl2pPr marL="742950" indent="-285750" eaLnBrk="0" hangingPunct="0">
              <a:defRPr sz="2800">
                <a:solidFill>
                  <a:schemeClr val="tx1"/>
                </a:solidFill>
                <a:latin typeface="Calibri" pitchFamily="34" charset="0"/>
                <a:cs typeface="Angsana New" pitchFamily="18" charset="-34"/>
              </a:defRPr>
            </a:lvl2pPr>
            <a:lvl3pPr marL="1143000" indent="-228600" eaLnBrk="0" hangingPunct="0">
              <a:defRPr sz="2800">
                <a:solidFill>
                  <a:schemeClr val="tx1"/>
                </a:solidFill>
                <a:latin typeface="Calibri" pitchFamily="34" charset="0"/>
                <a:cs typeface="Angsana New" pitchFamily="18" charset="-34"/>
              </a:defRPr>
            </a:lvl3pPr>
            <a:lvl4pPr marL="1600200" indent="-228600" eaLnBrk="0" hangingPunct="0">
              <a:defRPr sz="2800">
                <a:solidFill>
                  <a:schemeClr val="tx1"/>
                </a:solidFill>
                <a:latin typeface="Calibri" pitchFamily="34" charset="0"/>
                <a:cs typeface="Angsana New" pitchFamily="18" charset="-34"/>
              </a:defRPr>
            </a:lvl4pPr>
            <a:lvl5pPr marL="2057400" indent="-228600" eaLnBrk="0" hangingPunct="0">
              <a:defRPr sz="2800">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Calibri" pitchFamily="34" charset="0"/>
                <a:cs typeface="Angsana New" pitchFamily="18" charset="-34"/>
              </a:defRPr>
            </a:lvl9pPr>
          </a:lstStyle>
          <a:p>
            <a:pPr eaLnBrk="1" hangingPunct="1">
              <a:spcBef>
                <a:spcPts val="600"/>
              </a:spcBef>
              <a:spcAft>
                <a:spcPts val="1200"/>
              </a:spcAft>
              <a:buClr>
                <a:srgbClr val="F79646"/>
              </a:buClr>
              <a:buFont typeface="+mj-lt"/>
              <a:buNone/>
            </a:pPr>
            <a:r>
              <a:rPr lang="zh-TW" altLang="en-US" dirty="0">
                <a:solidFill>
                  <a:srgbClr val="000000"/>
                </a:solidFill>
                <a:latin typeface="Microsoft YaHei" pitchFamily="34" charset="-122"/>
                <a:ea typeface="Microsoft YaHei" pitchFamily="34" charset="-122"/>
                <a:cs typeface="Segoe UI" pitchFamily="34" charset="0"/>
              </a:rPr>
              <a:t>您需要 </a:t>
            </a:r>
            <a:r>
              <a:rPr lang="fi-FI" dirty="0">
                <a:solidFill>
                  <a:srgbClr val="000000"/>
                </a:solidFill>
                <a:latin typeface="Microsoft YaHei" pitchFamily="34" charset="-122"/>
                <a:ea typeface="Microsoft YaHei" pitchFamily="34" charset="-122"/>
                <a:cs typeface="Segoe UI" pitchFamily="34" charset="0"/>
              </a:rPr>
              <a:t>PowerPoint 2010 </a:t>
            </a:r>
            <a:r>
              <a:rPr lang="zh-TW" altLang="en-US" dirty="0">
                <a:solidFill>
                  <a:srgbClr val="000000"/>
                </a:solidFill>
                <a:latin typeface="Microsoft YaHei" pitchFamily="34" charset="-122"/>
                <a:ea typeface="Microsoft YaHei" pitchFamily="34" charset="-122"/>
                <a:cs typeface="Segoe UI" pitchFamily="34" charset="0"/>
              </a:rPr>
              <a:t>来查看此演示文稿</a:t>
            </a:r>
            <a:r>
              <a:rPr lang="zh-TW" altLang="en-US" dirty="0" smtClean="0">
                <a:solidFill>
                  <a:srgbClr val="000000"/>
                </a:solidFill>
                <a:latin typeface="Microsoft YaHei" pitchFamily="34" charset="-122"/>
                <a:ea typeface="Microsoft YaHei" pitchFamily="34" charset="-122"/>
                <a:cs typeface="Segoe UI" pitchFamily="34" charset="0"/>
              </a:rPr>
              <a:t>。如</a:t>
            </a:r>
            <a:r>
              <a:rPr lang="zh-TW" altLang="en-US" dirty="0">
                <a:solidFill>
                  <a:srgbClr val="000000"/>
                </a:solidFill>
                <a:latin typeface="Microsoft YaHei" pitchFamily="34" charset="-122"/>
                <a:ea typeface="Microsoft YaHei" pitchFamily="34" charset="-122"/>
                <a:cs typeface="Segoe UI" pitchFamily="34" charset="0"/>
              </a:rPr>
              <a:t>果您没有 </a:t>
            </a:r>
            <a:r>
              <a:rPr lang="fi-FI" dirty="0">
                <a:solidFill>
                  <a:srgbClr val="000000"/>
                </a:solidFill>
                <a:latin typeface="Microsoft YaHei" pitchFamily="34" charset="-122"/>
                <a:ea typeface="Microsoft YaHei" pitchFamily="34" charset="-122"/>
                <a:cs typeface="Segoe UI" pitchFamily="34" charset="0"/>
              </a:rPr>
              <a:t>PowerPoint 2010，</a:t>
            </a:r>
            <a:r>
              <a:rPr lang="zh-TW" altLang="en-US" dirty="0">
                <a:solidFill>
                  <a:srgbClr val="000000"/>
                </a:solidFill>
                <a:latin typeface="Microsoft YaHei" pitchFamily="34" charset="-122"/>
                <a:ea typeface="Microsoft YaHei" pitchFamily="34" charset="-122"/>
                <a:cs typeface="Segoe UI" pitchFamily="34" charset="0"/>
              </a:rPr>
              <a:t>请</a:t>
            </a:r>
            <a:r>
              <a:rPr lang="zh-TW" altLang="en-US" dirty="0">
                <a:solidFill>
                  <a:srgbClr val="000000"/>
                </a:solidFill>
                <a:latin typeface="Microsoft YaHei" pitchFamily="34" charset="-122"/>
                <a:ea typeface="Microsoft YaHei" pitchFamily="34" charset="-122"/>
                <a:cs typeface="Segoe UI" pitchFamily="34" charset="0"/>
                <a:hlinkClick r:id="rId3"/>
              </a:rPr>
              <a:t>下载 </a:t>
            </a:r>
            <a:r>
              <a:rPr lang="fi-FI" dirty="0">
                <a:solidFill>
                  <a:srgbClr val="000000"/>
                </a:solidFill>
                <a:latin typeface="Microsoft YaHei" pitchFamily="34" charset="-122"/>
                <a:ea typeface="Microsoft YaHei" pitchFamily="34" charset="-122"/>
                <a:cs typeface="Segoe UI" pitchFamily="34" charset="0"/>
                <a:hlinkClick r:id="rId3"/>
              </a:rPr>
              <a:t>PowerPoint Viewer</a:t>
            </a:r>
            <a:r>
              <a:rPr lang="fi-FI" dirty="0">
                <a:solidFill>
                  <a:srgbClr val="000000"/>
                </a:solidFill>
                <a:latin typeface="Microsoft YaHei" pitchFamily="34" charset="-122"/>
                <a:ea typeface="Microsoft YaHei" pitchFamily="34" charset="-122"/>
                <a:cs typeface="Segoe UI" pitchFamily="34" charset="0"/>
              </a:rPr>
              <a:t>（</a:t>
            </a:r>
            <a:r>
              <a:rPr lang="zh-TW" altLang="en-US" dirty="0">
                <a:solidFill>
                  <a:srgbClr val="000000"/>
                </a:solidFill>
                <a:latin typeface="Microsoft YaHei" pitchFamily="34" charset="-122"/>
                <a:ea typeface="Microsoft YaHei" pitchFamily="34" charset="-122"/>
                <a:cs typeface="Segoe UI" pitchFamily="34" charset="0"/>
              </a:rPr>
              <a:t>参见备注窗格中的 </a:t>
            </a:r>
            <a:r>
              <a:rPr lang="fi-FI" dirty="0">
                <a:solidFill>
                  <a:srgbClr val="000000"/>
                </a:solidFill>
                <a:latin typeface="Microsoft YaHei" pitchFamily="34" charset="-122"/>
                <a:ea typeface="Microsoft YaHei" pitchFamily="34" charset="-122"/>
                <a:cs typeface="Segoe UI" pitchFamily="34" charset="0"/>
              </a:rPr>
              <a:t>URL）。</a:t>
            </a:r>
            <a:endParaRPr lang="en-US" dirty="0">
              <a:solidFill>
                <a:srgbClr val="000000"/>
              </a:solidFill>
              <a:latin typeface="Microsoft YaHei" pitchFamily="34" charset="-122"/>
              <a:ea typeface="Microsoft YaHei" pitchFamily="34" charset="-122"/>
              <a:cs typeface="Segoe UI" pitchFamily="34" charset="0"/>
            </a:endParaRPr>
          </a:p>
        </p:txBody>
      </p:sp>
      <p:pic>
        <p:nvPicPr>
          <p:cNvPr id="37893" name="Picture 9"/>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570039" y="3200400"/>
            <a:ext cx="5438772"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2"/>
          <p:cNvSpPr>
            <a:spLocks noGrp="1"/>
          </p:cNvSpPr>
          <p:nvPr>
            <p:ph type="title"/>
          </p:nvPr>
        </p:nvSpPr>
        <p:spPr/>
        <p:txBody>
          <a:bodyPr/>
          <a:lstStyle/>
          <a:p>
            <a:pPr eaLnBrk="1" hangingPunct="1"/>
            <a:r>
              <a:rPr lang="zh-CN" altLang="en-US" smtClean="0">
                <a:solidFill>
                  <a:srgbClr val="7F7F7F"/>
                </a:solidFill>
              </a:rPr>
              <a:t>设置有用的视图</a:t>
            </a:r>
            <a:endParaRPr lang="en-US" smtClean="0">
              <a:solidFill>
                <a:srgbClr val="7F7F7F"/>
              </a:solidFill>
            </a:endParaRPr>
          </a:p>
        </p:txBody>
      </p:sp>
      <p:sp>
        <p:nvSpPr>
          <p:cNvPr id="7" name="Text Placeholder 6"/>
          <p:cNvSpPr>
            <a:spLocks noGrp="1"/>
          </p:cNvSpPr>
          <p:nvPr>
            <p:ph type="body" sz="quarter" idx="13"/>
          </p:nvPr>
        </p:nvSpPr>
        <p:spPr/>
        <p:txBody>
          <a:bodyPr/>
          <a:lstStyle/>
          <a:p>
            <a:pPr fontAlgn="base">
              <a:spcAft>
                <a:spcPct val="0"/>
              </a:spcAft>
            </a:pPr>
            <a:r>
              <a:rPr lang="zh-CN" altLang="en-US" dirty="0" smtClean="0">
                <a:solidFill>
                  <a:srgbClr val="7F7F7F"/>
                </a:solidFill>
              </a:rPr>
              <a:t>指向视频底部可查看视频控件。拖动或指向进度栏可向前或向后移动。</a:t>
            </a:r>
          </a:p>
          <a:p>
            <a:pPr fontAlgn="base">
              <a:spcAft>
                <a:spcPct val="0"/>
              </a:spcAft>
            </a:pPr>
            <a:endParaRPr lang="en-US" dirty="0" smtClean="0">
              <a:solidFill>
                <a:srgbClr val="7F7F7F"/>
              </a:solidFill>
            </a:endParaRPr>
          </a:p>
          <a:p>
            <a:pPr fontAlgn="base">
              <a:spcAft>
                <a:spcPct val="0"/>
              </a:spcAft>
            </a:pPr>
            <a:endParaRPr lang="en-US" dirty="0" smtClean="0">
              <a:solidFill>
                <a:srgbClr val="7F7F7F"/>
              </a:solidFill>
            </a:endParaRPr>
          </a:p>
        </p:txBody>
      </p:sp>
      <p:sp>
        <p:nvSpPr>
          <p:cNvPr id="47109" name="Footer Placeholder 3"/>
          <p:cNvSpPr>
            <a:spLocks noGrp="1"/>
          </p:cNvSpPr>
          <p:nvPr>
            <p:ph type="ftr" sz="quarter" idx="15"/>
          </p:nvPr>
        </p:nvSpPr>
        <p:spPr bwMode="auto">
          <a:xfrm>
            <a:off x="1828800" y="6356350"/>
            <a:ext cx="5486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Calibri" pitchFamily="34" charset="0"/>
                <a:cs typeface="Angsana New" pitchFamily="18" charset="-34"/>
              </a:defRPr>
            </a:lvl1pPr>
            <a:lvl2pPr marL="742950" indent="-285750" eaLnBrk="0" hangingPunct="0">
              <a:defRPr sz="2800">
                <a:solidFill>
                  <a:schemeClr val="tx1"/>
                </a:solidFill>
                <a:latin typeface="Calibri" pitchFamily="34" charset="0"/>
                <a:cs typeface="Angsana New" pitchFamily="18" charset="-34"/>
              </a:defRPr>
            </a:lvl2pPr>
            <a:lvl3pPr marL="1143000" indent="-228600" eaLnBrk="0" hangingPunct="0">
              <a:defRPr sz="2800">
                <a:solidFill>
                  <a:schemeClr val="tx1"/>
                </a:solidFill>
                <a:latin typeface="Calibri" pitchFamily="34" charset="0"/>
                <a:cs typeface="Angsana New" pitchFamily="18" charset="-34"/>
              </a:defRPr>
            </a:lvl3pPr>
            <a:lvl4pPr marL="1600200" indent="-228600" eaLnBrk="0" hangingPunct="0">
              <a:defRPr sz="2800">
                <a:solidFill>
                  <a:schemeClr val="tx1"/>
                </a:solidFill>
                <a:latin typeface="Calibri" pitchFamily="34" charset="0"/>
                <a:cs typeface="Angsana New" pitchFamily="18" charset="-34"/>
              </a:defRPr>
            </a:lvl4pPr>
            <a:lvl5pPr marL="2057400" indent="-228600" eaLnBrk="0" hangingPunct="0">
              <a:defRPr sz="2800">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sz="1200" smtClean="0">
                <a:solidFill>
                  <a:srgbClr val="898989"/>
                </a:solidFill>
                <a:latin typeface="Microsoft YaHei" pitchFamily="34" charset="-122"/>
                <a:cs typeface="Segoe UI" pitchFamily="34" charset="0"/>
              </a:rPr>
              <a:t>SharePoint </a:t>
            </a:r>
            <a:r>
              <a:rPr lang="zh-TW" altLang="en-US" sz="1200" smtClean="0">
                <a:solidFill>
                  <a:srgbClr val="898989"/>
                </a:solidFill>
                <a:latin typeface="Microsoft YaHei" pitchFamily="34" charset="-122"/>
                <a:cs typeface="Segoe UI" pitchFamily="34" charset="0"/>
              </a:rPr>
              <a:t>列表 </a:t>
            </a:r>
            <a:r>
              <a:rPr lang="en-US" sz="1200" smtClean="0">
                <a:solidFill>
                  <a:srgbClr val="898989"/>
                </a:solidFill>
                <a:latin typeface="Microsoft YaHei" pitchFamily="34" charset="-122"/>
                <a:cs typeface="Segoe UI" pitchFamily="34" charset="0"/>
              </a:rPr>
              <a:t>III：</a:t>
            </a:r>
            <a:r>
              <a:rPr lang="zh-TW" altLang="en-US" sz="1200" smtClean="0">
                <a:solidFill>
                  <a:srgbClr val="898989"/>
                </a:solidFill>
                <a:latin typeface="Microsoft YaHei" pitchFamily="34" charset="-122"/>
                <a:cs typeface="Segoe UI" pitchFamily="34" charset="0"/>
              </a:rPr>
              <a:t>基于电子表格创建列表</a:t>
            </a:r>
            <a:endParaRPr lang="en-US" sz="1200" smtClean="0">
              <a:solidFill>
                <a:srgbClr val="898989"/>
              </a:solidFill>
              <a:latin typeface="Microsoft YaHei" pitchFamily="34" charset="-122"/>
              <a:cs typeface="Segoe UI" pitchFamily="34" charset="0"/>
            </a:endParaRPr>
          </a:p>
        </p:txBody>
      </p:sp>
      <p:pic>
        <p:nvPicPr>
          <p:cNvPr id="4" name="L3M5 - Setting useful views_VF101881075.wmv">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L3M5 - Setting useful views_VF101881075我们导入Excel电子表格并将其转换为列表的原因之一在于，8167" time="8167"/>
                    <p14:bmk name="L3M5 - Setting useful views_VF101881075我们导入Excel电子表格并将其转换为列表的原因之一在于，12633" time="12633"/>
                    <p14:bmk name="L3M5 - Setting useful views_VF101881075我们希望能够为不同用户创建不同视图。12733" time="12733"/>
                    <p14:bmk name="L3M5 - Setting useful views_VF101881075我们希望能够为不同用户创建不同视图。16600" time="16600"/>
                    <p14:bmk name="L3M5 - Setting useful views_VF101881075我们将创建一个视图，在该视图中，将每个销售人员与其所有销售总额分组在一起的。16700" time="16700"/>
                    <p14:bmk name="L3M5 - Setting useful views_VF101881075我们将创建一个视图，在该视图中，将每个销售人员与其所有销售总额分组在一起的。23667" time="23667"/>
                    <p14:bmk name="L3M5 - Setting useful views_VF101881075为此，我们需要创建一个视图。23767" time="23767"/>
                    <p14:bmk name="L3M5 - Setting useful views_VF101881075为此，我们需要创建一个视图。27067" time="27067"/>
                    <p14:bmk name="L3M5 - Setting useful views_VF101881075我们将转至“列表”(List)菜单，然后单击“创建视图”(CreateView)。27167" time="27167"/>
                    <p14:bmk name="L3M5 - Setting useful views_VF101881075我们将转至“列表”(List)菜单，然后单击“创建视图”(CreateView)。30500" time="30500"/>
                    <p14:bmk name="L3M5 - Setting useful views_VF101881075我们将在“标准视图”(StandardView)的基础上创建此视图，30600" time="30600"/>
                    <p14:bmk name="L3M5 - Setting useful views_VF101881075我们将在“标准视图”(StandardView)的基础上创建此视图，34767" time="34767"/>
                    <p14:bmk name="L3M5 - Setting useful views_VF101881075我们将此视图命名为“总销售额”(SalesTotals)。34867" time="34867"/>
                    <p14:bmk name="L3M5 - Setting useful views_VF101881075我们将此视图命名为“总销售额”(SalesTotals)。38833" time="38833"/>
                    <p14:bmk name="L3M5 - Setting useful views_VF101881075然后，我们需要一直向下浏览到“分组依据”(GroupBy)部分38933" time="38933"/>
                    <p14:bmk name="L3M5 - Setting useful views_VF101881075然后，我们需要一直向下浏览到“分组依据”(GroupBy)部分43833" time="43833"/>
                    <p14:bmk name="L3M5 - Setting useful views_VF101881075我们将在此部分中选择“销售人员”(Salesperson)列作为主要分组依据。43933" time="43933"/>
                    <p14:bmk name="L3M5 - Setting useful views_VF101881075我们将在此部分中选择“销售人员”(Salesperson)列作为主要分组依据。49300" time="49300"/>
                    <p14:bmk name="L3M5 - Setting useful views_VF101881075然后，我们将向下移动至…49400" time="49400"/>
                    <p14:bmk name="L3M5 - Setting useful views_VF101881075然后，我们将向下移动至…53400" time="53400"/>
                    <p14:bmk name="L3M5 - Setting useful views_VF101881075“汇总”(Totals)部分，我们将继续操作…53500" time="53500"/>
                    <p14:bmk name="L3M5 - Setting useful views_VF101881075“汇总”(Totals)部分，我们将继续操作…57300" time="57300"/>
                    <p14:bmk name="L3M5 - Setting useful views_VF101881075对于“订单金额”(OrderAmount)，我们将设置“求和”(Sum)，这样，在每组销售人员的分隔处，57400" time="57400"/>
                    <p14:bmk name="L3M5 - Setting useful views_VF101881075对于“订单金额”(OrderAmount)，我们将设置“求和”(Sum)，这样，在每组销售人员的分隔处，66167" time="66167"/>
                    <p14:bmk name="L3M5 - Setting useful views_VF101881075我们将具有该部分的“求和”。66267" time="66267"/>
                    <p14:bmk name="L3M5 - Setting useful views_VF101881075我们将具有该部分的“求和”。69067" time="69067"/>
                    <p14:bmk name="L3M5 - Setting useful views_VF101881075然后，我们只需继续操作并单击“确定”(OK)。69167" time="69167"/>
                    <p14:bmk name="L3M5 - Setting useful views_VF101881075然后，我们只需继续操作并单击“确定”(OK)。73300" time="73300"/>
                    <p14:bmk name="L3M5 - Setting useful views_VF101881075当我们返回这里时，您将发现我们已位于新创建的视图中，其中所有项目都已折叠，73400" time="73400"/>
                    <p14:bmk name="L3M5 - Setting useful views_VF101881075当我们返回这里时，您将发现我们已位于新创建的视图中，其中所有项目都已折叠，79433" time="79433"/>
                    <p14:bmk name="L3M5 - Setting useful views_VF101881075且在屏幕顶部显示所有销售额的总计。79533" time="79533"/>
                    <p14:bmk name="L3M5 - Setting useful views_VF101881075且在屏幕顶部显示所有销售额的总计。83000" time="83000"/>
                    <p14:bmk name="L3M5 - Setting useful views_VF101881075但是，另外请注意，如果我转到各个销售人员，83100" time="83100"/>
                    <p14:bmk name="L3M5 - Setting useful views_VF101881075但是，另外请注意，如果我转到各个销售人员，86733" time="86733"/>
                    <p14:bmk name="L3M5 - Setting useful views_VF101881075销售人员列表的顶部也显示了其销售总额。86833" time="86833"/>
                    <p14:bmk name="L3M5 - Setting useful views_VF101881075销售人员列表的顶部也显示了其销售总额。92400" time="92400"/>
                    <p14:bmk name="L3M5 - Setting useful views_VF101881075这是控制用户查看列表的众多方法之一。92500" time="92500"/>
                    <p14:bmk name="L3M5 - Setting useful views_VF101881075这是控制用户查看列表的众多方法之一。105767" time="105767"/>
                    <p14:bmk name="L3M5 - Setting useful views_VF101881075目前，我们提供了一些非常优异的工具，其中的某些工具可用于在运行时操作列表，105867" time="105867"/>
                    <p14:bmk name="L3M5 - Setting useful views_VF101881075目前，我们提供了一些非常优异的工具，其中的某些工具可用于在运行时操作列表，110000" time="110000"/>
                    <p14:bmk name="L3M5 - Setting useful views_VF101881075而另外一些工具可用于设置较永久的解决方案。110100" time="110100"/>
                    <p14:bmk name="L3M5 - Setting useful views_VF101881075而另外一些工具可用于设置较永久的解决方案。113467" time="113467"/>
                    <p14:bmk name="L3M5 - Setting useful views_VF101881075如果我正在查看已导入的列表，并且我希望查看特定销售人员的销售额，113567" time="113567"/>
                    <p14:bmk name="L3M5 - Setting useful views_VF101881075如果我正在查看已导入的列表，并且我希望查看特定销售人员的销售额，118800" time="118800"/>
                    <p14:bmk name="L3M5 - Setting useful views_VF101881075我只需单击“销售人员”(Salesperson)列顶部的下拉列表并从两个选项中进行选择即可。118900" time="118900"/>
                    <p14:bmk name="L3M5 - Setting useful views_VF101881075我只需单击“销售人员”(Salesperson)列顶部的下拉列表并从两个选项中进行选择即可。125300" time="125300"/>
                    <p14:bmk name="L3M5 - Setting useful views_VF101881075我可以对列表进行排序，然后导航到所需名称，125400" time="125400"/>
                    <p14:bmk name="L3M5 - Setting useful views_VF101881075我可以对列表进行排序，然后导航到所需名称，129567" time="129567"/>
                    <p14:bmk name="L3M5 - Setting useful views_VF101881075也可以将列表筛选为各个所需的销售人员，然后只需查看其销售额即可。129667" time="129667"/>
                    <p14:bmk name="L3M5 - Setting useful views_VF101881075也可以将列表筛选为各个所需的销售人员，然后只需查看其销售额即可。142233" time="142233"/>
                    <p14:bmk name="L3M5 - Setting useful views_VF101881075由于我已筛选掉了所有其他销售人员，因此，每次仅查看一两个销售人员非常简单。142333" time="142333"/>
                    <p14:bmk name="L3M5 - Setting useful views_VF101881075由于我已筛选掉了所有其他销售人员，因此，每次仅查看一两个销售人员非常简单。148267" time="148267"/>
                    <p14:bmk name="L3M5 - Setting useful views_VF101881075但此方法并非是永久性方法。148367" time="148367"/>
                    <p14:bmk name="L3M5 - Setting useful views_VF101881075但此方法并非是永久性方法。150367" time="150367"/>
                    <p14:bmk name="L3M5 - Setting useful views_VF101881075为得到较永久的解决方案，我将需要创建一个视图。150467" time="150467"/>
                    <p14:bmk name="L3M5 - Setting useful views_VF101881075为得到较永久的解决方案，我将需要创建一个视图。156067" time="156067"/>
                    <p14:bmk name="L3M5 - Setting useful views_VF101881075在“列表”功能区上单击“创建视图”(CreateView)。156167" time="156167"/>
                    <p14:bmk name="L3M5 - Setting useful views_VF101881075在“列表”功能区上单击“创建视图”(CreateView)。160600" time="160600"/>
                    <p14:bmk name="L3M5 - Setting useful views_VF101881075我可以选择根据“标准视图”(StandardView)来创建视图，并且我需要命名这个视图。160700" time="160700"/>
                    <p14:bmk name="L3M5 - Setting useful views_VF101881075我可以选择根据“标准视图”(StandardView)来创建视图，并且我需要命名这个视图。166567" time="166567"/>
                    <p14:bmk name="L3M5 - Setting useful views_VF101881075由于我们将查看金士鹏的销售额，因此我们将按金士鹏来命名这个视图。166667" time="166667"/>
                    <p14:bmk name="L3M5 - Setting useful views_VF101881075由于我们将查看金士鹏的销售额，因此我们将按金士鹏来命名这个视图。172333" time="172333"/>
                    <p14:bmk name="L3M5 - Setting useful views_VF101881075我们将继续操作，并向下滚动到“筛选器”(Filter)部分，172433" time="172433"/>
                    <p14:bmk name="L3M5 - Setting useful views_VF101881075我们将继续操作，并向下滚动到“筛选器”(Filter)部分，179600" time="179600"/>
                    <p14:bmk name="L3M5 - Setting useful views_VF101881075这里，我们将选择当“销售人员”(Salesperson)列“等于”(isequal179700" time="179700"/>
                    <p14:bmk name="L3M5 - Setting useful views_VF101881075这里，我们将选择当“销售人员”(Salesperson)列“等于”(isequal189367" time="189367"/>
                    <p14:bmk name="L3M5 - Setting useful views_VF101881075现在，我可以添加更多条件和更多列，但是，创建所需列表只需执行上述所有操作即可。189467" time="189467"/>
                    <p14:bmk name="L3M5 - Setting useful views_VF101881075现在，我可以添加更多条件和更多列，但是，创建所需列表只需执行上述所有操作即可。195467" time="195467"/>
                    <p14:bmk name="L3M5 - Setting useful views_VF101881075现在，我将继续操作并单击“确定”(OK)。195567" time="195567"/>
                    <p14:bmk name="L3M5 - Setting useful views_VF101881075现在，我将继续操作并单击“确定”(OK)。200933" time="200933"/>
                    <p14:bmk name="L3M5 - Setting useful views_VF101881075我将返回应用了“金士鹏”(King)筛选器的列表，也就是“金士鹏”(King)视图中。201033" time="201033"/>
                    <p14:bmk name="L3M5 - Setting useful views_VF101881075我将返回应用了“金士鹏”(King)筛选器的列表，也就是“金士鹏”(King)视图中。207967" time="207967"/>
                    <p14:bmk name="L3M5 - Setting useful views_VF101881075该列表已包含金士鹏，我可以在其中放置任何销售人员并为每个销售人员创建视图，这让我赞叹不已。208067" time="208067"/>
                    <p14:bmk name="L3M5 - Setting useful views_VF101881075该列表已包含金士鹏，我可以在其中放置任何销售人员并为每个销售人员创建视图，这让我赞叹不已。216400" time="216400"/>
                    <p14:bmk name="L3M5 - Setting useful views_VF101881075此视图简直太有用了！216500" time="216500"/>
                    <p14:bmk name="L3M5 - Setting useful views_VF101881075此视图简直太有用了！220000" time="220000"/>
                  </p14:bmkLst>
                </p14:media>
              </p:ext>
            </p:extLst>
          </p:nvPr>
        </p:nvPicPr>
        <p:blipFill>
          <a:blip r:embed="rId44" cstate="print"/>
          <a:stretch>
            <a:fillRect/>
          </a:stretch>
        </p:blipFill>
        <p:spPr>
          <a:xfrm>
            <a:off x="1524000" y="992188"/>
            <a:ext cx="5943600" cy="4457700"/>
          </a:xfrm>
        </p:spPr>
      </p:pic>
      <p:sp>
        <p:nvSpPr>
          <p:cNvPr id="5" name="L3M5 - Setting useful views_VF101881075我们导入Excel电子表格并将其转换为列表的原因之一在于，816712633"/>
          <p:cNvSpPr txBox="1"/>
          <p:nvPr>
            <p:custDataLst>
              <p:tags r:id="rId4"/>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我们导入 </a:t>
            </a:r>
            <a:r>
              <a:rPr lang="en-US" altLang="zh-CN" smtClean="0">
                <a:solidFill>
                  <a:srgbClr val="FFFFFF"/>
                </a:solidFill>
                <a:latin typeface="Microsoft YaHei" pitchFamily="34" charset="-122"/>
                <a:ea typeface="Microsoft YaHei" pitchFamily="34" charset="-122"/>
              </a:rPr>
              <a:t>Excel </a:t>
            </a:r>
            <a:r>
              <a:rPr lang="zh-CN" altLang="en-US" smtClean="0">
                <a:solidFill>
                  <a:srgbClr val="FFFFFF"/>
                </a:solidFill>
                <a:latin typeface="Microsoft YaHei" pitchFamily="34" charset="-122"/>
                <a:ea typeface="Microsoft YaHei" pitchFamily="34" charset="-122"/>
              </a:rPr>
              <a:t>电子表格并将其转换为列表的原因之一在于，</a:t>
            </a:r>
            <a:endParaRPr lang="th-TH">
              <a:solidFill>
                <a:srgbClr val="FFFFFF"/>
              </a:solidFill>
              <a:latin typeface="Microsoft YaHei" pitchFamily="34" charset="-122"/>
              <a:ea typeface="Microsoft YaHei" pitchFamily="34" charset="-122"/>
            </a:endParaRPr>
          </a:p>
        </p:txBody>
      </p:sp>
      <p:sp>
        <p:nvSpPr>
          <p:cNvPr id="6" name="L3M5 - Setting useful views_VF101881075我们希望能够为不同用户创建不同视图。1273316600"/>
          <p:cNvSpPr txBox="1"/>
          <p:nvPr>
            <p:custDataLst>
              <p:tags r:id="rId5"/>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我们希望能够为不同用户创建不同视图。</a:t>
            </a:r>
            <a:endParaRPr lang="th-TH">
              <a:solidFill>
                <a:srgbClr val="FFFFFF"/>
              </a:solidFill>
              <a:latin typeface="Microsoft YaHei" pitchFamily="34" charset="-122"/>
              <a:ea typeface="Microsoft YaHei" pitchFamily="34" charset="-122"/>
            </a:endParaRPr>
          </a:p>
        </p:txBody>
      </p:sp>
      <p:sp>
        <p:nvSpPr>
          <p:cNvPr id="8" name="L3M5 - Setting useful views_VF101881075我们将创建一个视图，在该视图中，将每个销售人员与其所有销售总额分组在一起的。1670023667"/>
          <p:cNvSpPr txBox="1"/>
          <p:nvPr>
            <p:custDataLst>
              <p:tags r:id="rId6"/>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我们将创建一个视图，在该视图中， 将每个销售人员与其所有销售总额分组在一起的。</a:t>
            </a:r>
            <a:endParaRPr lang="th-TH">
              <a:solidFill>
                <a:srgbClr val="FFFFFF"/>
              </a:solidFill>
              <a:latin typeface="Microsoft YaHei" pitchFamily="34" charset="-122"/>
              <a:ea typeface="Microsoft YaHei" pitchFamily="34" charset="-122"/>
            </a:endParaRPr>
          </a:p>
        </p:txBody>
      </p:sp>
      <p:sp>
        <p:nvSpPr>
          <p:cNvPr id="9" name="L3M5 - Setting useful views_VF101881075为此，我们需要创建一个视图。2376727067"/>
          <p:cNvSpPr txBox="1"/>
          <p:nvPr>
            <p:custDataLst>
              <p:tags r:id="rId7"/>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为此，我们需要创建一个视图。</a:t>
            </a:r>
            <a:endParaRPr lang="th-TH">
              <a:solidFill>
                <a:srgbClr val="FFFFFF"/>
              </a:solidFill>
              <a:latin typeface="Microsoft YaHei" pitchFamily="34" charset="-122"/>
              <a:ea typeface="Microsoft YaHei" pitchFamily="34" charset="-122"/>
            </a:endParaRPr>
          </a:p>
        </p:txBody>
      </p:sp>
      <p:sp>
        <p:nvSpPr>
          <p:cNvPr id="10" name="L3M5 - Setting useful views_VF101881075我们将转至“列表”(List)菜单，然后单击“创建视图”(CreateView)。2716730500"/>
          <p:cNvSpPr txBox="1"/>
          <p:nvPr>
            <p:custDataLst>
              <p:tags r:id="rId8"/>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ko-KR" altLang="en-US" smtClean="0">
                <a:solidFill>
                  <a:srgbClr val="FFFFFF"/>
                </a:solidFill>
                <a:latin typeface="Microsoft YaHei" pitchFamily="34" charset="-122"/>
              </a:rPr>
              <a:t>我们将转至“列表”</a:t>
            </a:r>
            <a:r>
              <a:rPr lang="en-US" altLang="ko-KR" smtClean="0">
                <a:solidFill>
                  <a:srgbClr val="FFFFFF"/>
                </a:solidFill>
                <a:latin typeface="Microsoft YaHei" pitchFamily="34" charset="-122"/>
                <a:ea typeface="Microsoft YaHei" pitchFamily="34" charset="-122"/>
              </a:rPr>
              <a:t>(</a:t>
            </a:r>
            <a:r>
              <a:rPr lang="en-US" smtClean="0">
                <a:solidFill>
                  <a:srgbClr val="FFFFFF"/>
                </a:solidFill>
                <a:latin typeface="Microsoft YaHei" pitchFamily="34" charset="-122"/>
                <a:ea typeface="Microsoft YaHei" pitchFamily="34" charset="-122"/>
              </a:rPr>
              <a:t>List)</a:t>
            </a:r>
            <a:r>
              <a:rPr lang="ko-KR" altLang="en-US" smtClean="0">
                <a:solidFill>
                  <a:srgbClr val="FFFFFF"/>
                </a:solidFill>
                <a:latin typeface="Microsoft YaHei" pitchFamily="34" charset="-122"/>
              </a:rPr>
              <a:t>菜单， 然后单击“创建视图”</a:t>
            </a:r>
            <a:r>
              <a:rPr lang="en-US" altLang="ko-KR" smtClean="0">
                <a:solidFill>
                  <a:srgbClr val="FFFFFF"/>
                </a:solidFill>
                <a:latin typeface="Microsoft YaHei" pitchFamily="34" charset="-122"/>
                <a:ea typeface="Microsoft YaHei" pitchFamily="34" charset="-122"/>
              </a:rPr>
              <a:t>(</a:t>
            </a:r>
            <a:r>
              <a:rPr lang="en-US" smtClean="0">
                <a:solidFill>
                  <a:srgbClr val="FFFFFF"/>
                </a:solidFill>
                <a:latin typeface="Microsoft YaHei" pitchFamily="34" charset="-122"/>
                <a:ea typeface="Microsoft YaHei" pitchFamily="34" charset="-122"/>
              </a:rPr>
              <a:t>Create View)。</a:t>
            </a:r>
            <a:endParaRPr lang="th-TH">
              <a:solidFill>
                <a:srgbClr val="FFFFFF"/>
              </a:solidFill>
              <a:latin typeface="Microsoft YaHei" pitchFamily="34" charset="-122"/>
              <a:ea typeface="Microsoft YaHei" pitchFamily="34" charset="-122"/>
            </a:endParaRPr>
          </a:p>
        </p:txBody>
      </p:sp>
      <p:sp>
        <p:nvSpPr>
          <p:cNvPr id="11" name="L3M5 - Setting useful views_VF101881075我们将在“标准视图”(StandardView)的基础上创建此视图，3060034767"/>
          <p:cNvSpPr txBox="1"/>
          <p:nvPr>
            <p:custDataLst>
              <p:tags r:id="rId9"/>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我们将在“标准视图”</a:t>
            </a:r>
            <a:r>
              <a:rPr lang="en-US" altLang="zh-CN" smtClean="0">
                <a:solidFill>
                  <a:srgbClr val="FFFFFF"/>
                </a:solidFill>
                <a:latin typeface="Microsoft YaHei" pitchFamily="34" charset="-122"/>
                <a:ea typeface="Microsoft YaHei" pitchFamily="34" charset="-122"/>
              </a:rPr>
              <a:t>(Standard View)</a:t>
            </a:r>
            <a:r>
              <a:rPr lang="zh-CN" altLang="en-US" smtClean="0">
                <a:solidFill>
                  <a:srgbClr val="FFFFFF"/>
                </a:solidFill>
                <a:latin typeface="Microsoft YaHei" pitchFamily="34" charset="-122"/>
                <a:ea typeface="Microsoft YaHei" pitchFamily="34" charset="-122"/>
              </a:rPr>
              <a:t>的基础上创建此视图，</a:t>
            </a:r>
            <a:endParaRPr lang="th-TH">
              <a:solidFill>
                <a:srgbClr val="FFFFFF"/>
              </a:solidFill>
              <a:latin typeface="Microsoft YaHei" pitchFamily="34" charset="-122"/>
              <a:ea typeface="Microsoft YaHei" pitchFamily="34" charset="-122"/>
            </a:endParaRPr>
          </a:p>
        </p:txBody>
      </p:sp>
      <p:sp>
        <p:nvSpPr>
          <p:cNvPr id="12" name="L3M5 - Setting useful views_VF101881075我们将此视图命名为“总销售额”(SalesTotals)。3486738833"/>
          <p:cNvSpPr txBox="1"/>
          <p:nvPr>
            <p:custDataLst>
              <p:tags r:id="rId10"/>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我们将此视图命名为“总销售额”</a:t>
            </a:r>
            <a:r>
              <a:rPr lang="en-US" altLang="zh-CN" smtClean="0">
                <a:solidFill>
                  <a:srgbClr val="FFFFFF"/>
                </a:solidFill>
                <a:latin typeface="Microsoft YaHei" pitchFamily="34" charset="-122"/>
                <a:ea typeface="Microsoft YaHei" pitchFamily="34" charset="-122"/>
              </a:rPr>
              <a:t>(Sales Totals)</a:t>
            </a:r>
            <a:r>
              <a:rPr lang="zh-CN" altLang="en-US" smtClean="0">
                <a:solidFill>
                  <a:srgbClr val="FFFFFF"/>
                </a:solidFill>
                <a:latin typeface="Microsoft YaHei" pitchFamily="34" charset="-122"/>
                <a:ea typeface="Microsoft YaHei" pitchFamily="34" charset="-122"/>
              </a:rPr>
              <a:t>。</a:t>
            </a:r>
            <a:endParaRPr lang="th-TH">
              <a:solidFill>
                <a:srgbClr val="FFFFFF"/>
              </a:solidFill>
              <a:latin typeface="Microsoft YaHei" pitchFamily="34" charset="-122"/>
              <a:ea typeface="Microsoft YaHei" pitchFamily="34" charset="-122"/>
            </a:endParaRPr>
          </a:p>
        </p:txBody>
      </p:sp>
      <p:sp>
        <p:nvSpPr>
          <p:cNvPr id="13" name="L3M5 - Setting useful views_VF101881075然后，我们需要一直向下浏览到“分组依据”(GroupBy)部分3893343833"/>
          <p:cNvSpPr txBox="1"/>
          <p:nvPr>
            <p:custDataLst>
              <p:tags r:id="rId11"/>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ko-KR" altLang="en-US" smtClean="0">
                <a:solidFill>
                  <a:srgbClr val="FFFFFF"/>
                </a:solidFill>
                <a:latin typeface="Microsoft YaHei" pitchFamily="34" charset="-122"/>
              </a:rPr>
              <a:t>然后，我们需要一直向下浏览到“分组依据”</a:t>
            </a:r>
            <a:r>
              <a:rPr lang="en-US" altLang="ko-KR" smtClean="0">
                <a:solidFill>
                  <a:srgbClr val="FFFFFF"/>
                </a:solidFill>
                <a:latin typeface="Microsoft YaHei" pitchFamily="34" charset="-122"/>
                <a:ea typeface="Microsoft YaHei" pitchFamily="34" charset="-122"/>
              </a:rPr>
              <a:t>(</a:t>
            </a:r>
            <a:r>
              <a:rPr lang="en-US" smtClean="0">
                <a:solidFill>
                  <a:srgbClr val="FFFFFF"/>
                </a:solidFill>
                <a:latin typeface="Microsoft YaHei" pitchFamily="34" charset="-122"/>
                <a:ea typeface="Microsoft YaHei" pitchFamily="34" charset="-122"/>
              </a:rPr>
              <a:t>Group By)</a:t>
            </a:r>
            <a:r>
              <a:rPr lang="ko-KR" altLang="en-US" smtClean="0">
                <a:solidFill>
                  <a:srgbClr val="FFFFFF"/>
                </a:solidFill>
                <a:latin typeface="Microsoft YaHei" pitchFamily="34" charset="-122"/>
              </a:rPr>
              <a:t>部分</a:t>
            </a:r>
            <a:endParaRPr lang="th-TH">
              <a:solidFill>
                <a:srgbClr val="FFFFFF"/>
              </a:solidFill>
              <a:latin typeface="Microsoft YaHei" pitchFamily="34" charset="-122"/>
              <a:ea typeface="Microsoft YaHei" pitchFamily="34" charset="-122"/>
            </a:endParaRPr>
          </a:p>
        </p:txBody>
      </p:sp>
      <p:sp>
        <p:nvSpPr>
          <p:cNvPr id="14" name="L3M5 - Setting useful views_VF101881075我们将在此部分中选择“销售人员”(Salesperson)列作为主要分组依据。4393349300"/>
          <p:cNvSpPr txBox="1"/>
          <p:nvPr>
            <p:custDataLst>
              <p:tags r:id="rId12"/>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我们将在此部分中选择 “销售人员”</a:t>
            </a:r>
            <a:r>
              <a:rPr lang="en-US" altLang="zh-CN" smtClean="0">
                <a:solidFill>
                  <a:srgbClr val="FFFFFF"/>
                </a:solidFill>
                <a:latin typeface="Microsoft YaHei" pitchFamily="34" charset="-122"/>
                <a:ea typeface="Microsoft YaHei" pitchFamily="34" charset="-122"/>
              </a:rPr>
              <a:t>(Salesperson)</a:t>
            </a:r>
            <a:r>
              <a:rPr lang="zh-CN" altLang="en-US" smtClean="0">
                <a:solidFill>
                  <a:srgbClr val="FFFFFF"/>
                </a:solidFill>
                <a:latin typeface="Microsoft YaHei" pitchFamily="34" charset="-122"/>
                <a:ea typeface="Microsoft YaHei" pitchFamily="34" charset="-122"/>
              </a:rPr>
              <a:t>列作为主要分组依据。</a:t>
            </a:r>
            <a:endParaRPr lang="th-TH">
              <a:solidFill>
                <a:srgbClr val="FFFFFF"/>
              </a:solidFill>
              <a:latin typeface="Microsoft YaHei" pitchFamily="34" charset="-122"/>
              <a:ea typeface="Microsoft YaHei" pitchFamily="34" charset="-122"/>
            </a:endParaRPr>
          </a:p>
        </p:txBody>
      </p:sp>
      <p:sp>
        <p:nvSpPr>
          <p:cNvPr id="15" name="L3M5 - Setting useful views_VF101881075然后，我们将向下移动至…4940053400"/>
          <p:cNvSpPr txBox="1"/>
          <p:nvPr>
            <p:custDataLst>
              <p:tags r:id="rId13"/>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然后，我们将向下移动至</a:t>
            </a:r>
            <a:r>
              <a:rPr lang="en-US" altLang="zh-CN" smtClean="0">
                <a:solidFill>
                  <a:srgbClr val="FFFFFF"/>
                </a:solidFill>
                <a:latin typeface="Microsoft YaHei" pitchFamily="34" charset="-122"/>
                <a:ea typeface="Microsoft YaHei" pitchFamily="34" charset="-122"/>
              </a:rPr>
              <a:t>…</a:t>
            </a:r>
            <a:endParaRPr lang="th-TH">
              <a:solidFill>
                <a:srgbClr val="FFFFFF"/>
              </a:solidFill>
              <a:latin typeface="Microsoft YaHei" pitchFamily="34" charset="-122"/>
              <a:ea typeface="Microsoft YaHei" pitchFamily="34" charset="-122"/>
            </a:endParaRPr>
          </a:p>
        </p:txBody>
      </p:sp>
      <p:sp>
        <p:nvSpPr>
          <p:cNvPr id="16" name="L3M5 - Setting useful views_VF101881075“汇总”(Totals)部分，我们将继续操作…5350057300"/>
          <p:cNvSpPr txBox="1"/>
          <p:nvPr>
            <p:custDataLst>
              <p:tags r:id="rId14"/>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“汇总”</a:t>
            </a:r>
            <a:r>
              <a:rPr lang="en-US" altLang="zh-CN" smtClean="0">
                <a:solidFill>
                  <a:srgbClr val="FFFFFF"/>
                </a:solidFill>
                <a:latin typeface="Microsoft YaHei" pitchFamily="34" charset="-122"/>
                <a:ea typeface="Microsoft YaHei" pitchFamily="34" charset="-122"/>
              </a:rPr>
              <a:t>(Totals)</a:t>
            </a:r>
            <a:r>
              <a:rPr lang="zh-CN" altLang="en-US" smtClean="0">
                <a:solidFill>
                  <a:srgbClr val="FFFFFF"/>
                </a:solidFill>
                <a:latin typeface="Microsoft YaHei" pitchFamily="34" charset="-122"/>
                <a:ea typeface="Microsoft YaHei" pitchFamily="34" charset="-122"/>
              </a:rPr>
              <a:t>部分，我们将继续操作</a:t>
            </a:r>
            <a:r>
              <a:rPr lang="en-US" altLang="zh-CN" smtClean="0">
                <a:solidFill>
                  <a:srgbClr val="FFFFFF"/>
                </a:solidFill>
                <a:latin typeface="Microsoft YaHei" pitchFamily="34" charset="-122"/>
                <a:ea typeface="Microsoft YaHei" pitchFamily="34" charset="-122"/>
              </a:rPr>
              <a:t>…</a:t>
            </a:r>
            <a:endParaRPr lang="th-TH">
              <a:solidFill>
                <a:srgbClr val="FFFFFF"/>
              </a:solidFill>
              <a:latin typeface="Microsoft YaHei" pitchFamily="34" charset="-122"/>
              <a:ea typeface="Microsoft YaHei" pitchFamily="34" charset="-122"/>
            </a:endParaRPr>
          </a:p>
        </p:txBody>
      </p:sp>
      <p:sp>
        <p:nvSpPr>
          <p:cNvPr id="17" name="L3M5 - Setting useful views_VF101881075对于“订单金额”(OrderAmount)，我们将设置“求和”(Sum)，这样，在每组销售人员的分隔处，5740066167"/>
          <p:cNvSpPr txBox="1"/>
          <p:nvPr>
            <p:custDataLst>
              <p:tags r:id="rId15"/>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对于“订单金额”</a:t>
            </a:r>
            <a:r>
              <a:rPr lang="en-US" altLang="zh-CN" smtClean="0">
                <a:solidFill>
                  <a:srgbClr val="FFFFFF"/>
                </a:solidFill>
                <a:latin typeface="Microsoft YaHei" pitchFamily="34" charset="-122"/>
                <a:ea typeface="Microsoft YaHei" pitchFamily="34" charset="-122"/>
              </a:rPr>
              <a:t>(Order Amount)</a:t>
            </a:r>
            <a:r>
              <a:rPr lang="zh-CN" altLang="en-US" smtClean="0">
                <a:solidFill>
                  <a:srgbClr val="FFFFFF"/>
                </a:solidFill>
                <a:latin typeface="Microsoft YaHei" pitchFamily="34" charset="-122"/>
                <a:ea typeface="Microsoft YaHei" pitchFamily="34" charset="-122"/>
              </a:rPr>
              <a:t>，我们将设置“求和”</a:t>
            </a:r>
            <a:r>
              <a:rPr lang="en-US" altLang="zh-CN" smtClean="0">
                <a:solidFill>
                  <a:srgbClr val="FFFFFF"/>
                </a:solidFill>
                <a:latin typeface="Microsoft YaHei" pitchFamily="34" charset="-122"/>
                <a:ea typeface="Microsoft YaHei" pitchFamily="34" charset="-122"/>
              </a:rPr>
              <a:t>(Sum)</a:t>
            </a:r>
            <a:r>
              <a:rPr lang="zh-CN" altLang="en-US" smtClean="0">
                <a:solidFill>
                  <a:srgbClr val="FFFFFF"/>
                </a:solidFill>
                <a:latin typeface="Microsoft YaHei" pitchFamily="34" charset="-122"/>
                <a:ea typeface="Microsoft YaHei" pitchFamily="34" charset="-122"/>
              </a:rPr>
              <a:t>，这样， 在每组销售人员的分隔处，</a:t>
            </a:r>
            <a:endParaRPr lang="th-TH">
              <a:solidFill>
                <a:srgbClr val="FFFFFF"/>
              </a:solidFill>
              <a:latin typeface="Microsoft YaHei" pitchFamily="34" charset="-122"/>
              <a:ea typeface="Microsoft YaHei" pitchFamily="34" charset="-122"/>
            </a:endParaRPr>
          </a:p>
        </p:txBody>
      </p:sp>
      <p:sp>
        <p:nvSpPr>
          <p:cNvPr id="18" name="L3M5 - Setting useful views_VF101881075我们将具有该部分的“求和”。6626769067"/>
          <p:cNvSpPr txBox="1"/>
          <p:nvPr>
            <p:custDataLst>
              <p:tags r:id="rId16"/>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我们将具有该部分的“求和”。</a:t>
            </a:r>
            <a:endParaRPr lang="th-TH">
              <a:solidFill>
                <a:srgbClr val="FFFFFF"/>
              </a:solidFill>
              <a:latin typeface="Microsoft YaHei" pitchFamily="34" charset="-122"/>
              <a:ea typeface="Microsoft YaHei" pitchFamily="34" charset="-122"/>
            </a:endParaRPr>
          </a:p>
        </p:txBody>
      </p:sp>
      <p:sp>
        <p:nvSpPr>
          <p:cNvPr id="19" name="L3M5 - Setting useful views_VF101881075然后，我们只需继续操作并单击“确定”(OK)。6916773300"/>
          <p:cNvSpPr txBox="1"/>
          <p:nvPr>
            <p:custDataLst>
              <p:tags r:id="rId17"/>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然后，我们只需继续操作并单击“确定”</a:t>
            </a:r>
            <a:r>
              <a:rPr lang="en-US" altLang="zh-CN" smtClean="0">
                <a:solidFill>
                  <a:srgbClr val="FFFFFF"/>
                </a:solidFill>
                <a:latin typeface="Microsoft YaHei" pitchFamily="34" charset="-122"/>
                <a:ea typeface="Microsoft YaHei" pitchFamily="34" charset="-122"/>
              </a:rPr>
              <a:t>(OK)</a:t>
            </a:r>
            <a:r>
              <a:rPr lang="zh-CN" altLang="en-US" smtClean="0">
                <a:solidFill>
                  <a:srgbClr val="FFFFFF"/>
                </a:solidFill>
                <a:latin typeface="Microsoft YaHei" pitchFamily="34" charset="-122"/>
                <a:ea typeface="Microsoft YaHei" pitchFamily="34" charset="-122"/>
              </a:rPr>
              <a:t>。</a:t>
            </a:r>
            <a:endParaRPr lang="th-TH">
              <a:solidFill>
                <a:srgbClr val="FFFFFF"/>
              </a:solidFill>
              <a:latin typeface="Microsoft YaHei" pitchFamily="34" charset="-122"/>
              <a:ea typeface="Microsoft YaHei" pitchFamily="34" charset="-122"/>
            </a:endParaRPr>
          </a:p>
        </p:txBody>
      </p:sp>
      <p:sp>
        <p:nvSpPr>
          <p:cNvPr id="20" name="L3M5 - Setting useful views_VF101881075当我们返回这里时，您将发现我们已位于新创建的视图中，其中所有项目都已折叠，7340079433"/>
          <p:cNvSpPr txBox="1"/>
          <p:nvPr>
            <p:custDataLst>
              <p:tags r:id="rId18"/>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当我们返回这里时，您将发现我们已位于新创建的视图中， 其中所有项目都已折叠，</a:t>
            </a:r>
            <a:endParaRPr lang="th-TH">
              <a:solidFill>
                <a:srgbClr val="FFFFFF"/>
              </a:solidFill>
              <a:latin typeface="Microsoft YaHei" pitchFamily="34" charset="-122"/>
              <a:ea typeface="Microsoft YaHei" pitchFamily="34" charset="-122"/>
            </a:endParaRPr>
          </a:p>
        </p:txBody>
      </p:sp>
      <p:sp>
        <p:nvSpPr>
          <p:cNvPr id="21" name="L3M5 - Setting useful views_VF101881075且在屏幕顶部显示所有销售额的总计。7953383000"/>
          <p:cNvSpPr txBox="1"/>
          <p:nvPr>
            <p:custDataLst>
              <p:tags r:id="rId19"/>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且在屏幕顶部显示所有销售额的总计。</a:t>
            </a:r>
            <a:endParaRPr lang="th-TH">
              <a:solidFill>
                <a:srgbClr val="FFFFFF"/>
              </a:solidFill>
              <a:latin typeface="Microsoft YaHei" pitchFamily="34" charset="-122"/>
              <a:ea typeface="Microsoft YaHei" pitchFamily="34" charset="-122"/>
            </a:endParaRPr>
          </a:p>
        </p:txBody>
      </p:sp>
      <p:sp>
        <p:nvSpPr>
          <p:cNvPr id="22" name="L3M5 - Setting useful views_VF101881075但是，另外请注意，如果我转到各个销售人员，8310086733"/>
          <p:cNvSpPr txBox="1"/>
          <p:nvPr>
            <p:custDataLst>
              <p:tags r:id="rId20"/>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但是，另外请注意，如果我转到各个销售人员，</a:t>
            </a:r>
            <a:endParaRPr lang="th-TH">
              <a:solidFill>
                <a:srgbClr val="FFFFFF"/>
              </a:solidFill>
              <a:latin typeface="Microsoft YaHei" pitchFamily="34" charset="-122"/>
              <a:ea typeface="Microsoft YaHei" pitchFamily="34" charset="-122"/>
            </a:endParaRPr>
          </a:p>
        </p:txBody>
      </p:sp>
      <p:sp>
        <p:nvSpPr>
          <p:cNvPr id="23" name="L3M5 - Setting useful views_VF101881075销售人员列表的顶部也显示了其销售总额。8683392400"/>
          <p:cNvSpPr txBox="1"/>
          <p:nvPr>
            <p:custDataLst>
              <p:tags r:id="rId21"/>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销售人员列表的顶部也显示了其销售总额。</a:t>
            </a:r>
            <a:endParaRPr lang="th-TH">
              <a:solidFill>
                <a:srgbClr val="FFFFFF"/>
              </a:solidFill>
              <a:latin typeface="Microsoft YaHei" pitchFamily="34" charset="-122"/>
              <a:ea typeface="Microsoft YaHei" pitchFamily="34" charset="-122"/>
            </a:endParaRPr>
          </a:p>
        </p:txBody>
      </p:sp>
      <p:sp>
        <p:nvSpPr>
          <p:cNvPr id="24" name="L3M5 - Setting useful views_VF101881075这是控制用户查看列表的众多方法之一。92500105767"/>
          <p:cNvSpPr txBox="1"/>
          <p:nvPr>
            <p:custDataLst>
              <p:tags r:id="rId22"/>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这是控制用户查看列表的众多方法之一。</a:t>
            </a:r>
            <a:endParaRPr lang="th-TH">
              <a:solidFill>
                <a:srgbClr val="FFFFFF"/>
              </a:solidFill>
              <a:latin typeface="Microsoft YaHei" pitchFamily="34" charset="-122"/>
              <a:ea typeface="Microsoft YaHei" pitchFamily="34" charset="-122"/>
            </a:endParaRPr>
          </a:p>
        </p:txBody>
      </p:sp>
      <p:sp>
        <p:nvSpPr>
          <p:cNvPr id="25" name="L3M5 - Setting useful views_VF101881075目前，我们提供了一些非常优异的工具，其中的某些工具可用于在运行时操作列表，105867110000"/>
          <p:cNvSpPr txBox="1"/>
          <p:nvPr>
            <p:custDataLst>
              <p:tags r:id="rId23"/>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目前，我们提供了一些非常优异的工具， 其中的某些工具可用于在运行时操作列表，</a:t>
            </a:r>
            <a:endParaRPr lang="th-TH">
              <a:solidFill>
                <a:srgbClr val="FFFFFF"/>
              </a:solidFill>
              <a:latin typeface="Microsoft YaHei" pitchFamily="34" charset="-122"/>
              <a:ea typeface="Microsoft YaHei" pitchFamily="34" charset="-122"/>
            </a:endParaRPr>
          </a:p>
        </p:txBody>
      </p:sp>
      <p:sp>
        <p:nvSpPr>
          <p:cNvPr id="26" name="L3M5 - Setting useful views_VF101881075而另外一些工具可用于设置较永久的解决方案。110100113467"/>
          <p:cNvSpPr txBox="1"/>
          <p:nvPr>
            <p:custDataLst>
              <p:tags r:id="rId24"/>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而另外一些工具可用于设置较永久的解决方案。</a:t>
            </a:r>
            <a:endParaRPr lang="th-TH">
              <a:solidFill>
                <a:srgbClr val="FFFFFF"/>
              </a:solidFill>
              <a:latin typeface="Microsoft YaHei" pitchFamily="34" charset="-122"/>
              <a:ea typeface="Microsoft YaHei" pitchFamily="34" charset="-122"/>
            </a:endParaRPr>
          </a:p>
        </p:txBody>
      </p:sp>
      <p:sp>
        <p:nvSpPr>
          <p:cNvPr id="27" name="L3M5 - Setting useful views_VF101881075如果我正在查看已导入的列表，并且我希望查看特定销售人员的销售额，113567118800"/>
          <p:cNvSpPr txBox="1"/>
          <p:nvPr>
            <p:custDataLst>
              <p:tags r:id="rId25"/>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如果我正在查看已导入的列表，并且我希望查看特定销售人员的销售额，</a:t>
            </a:r>
            <a:endParaRPr lang="th-TH">
              <a:solidFill>
                <a:srgbClr val="FFFFFF"/>
              </a:solidFill>
              <a:latin typeface="Microsoft YaHei" pitchFamily="34" charset="-122"/>
              <a:ea typeface="Microsoft YaHei" pitchFamily="34" charset="-122"/>
            </a:endParaRPr>
          </a:p>
        </p:txBody>
      </p:sp>
      <p:sp>
        <p:nvSpPr>
          <p:cNvPr id="28" name="L3M5 - Setting useful views_VF101881075我只需单击“销售人员”(Salesperson)列顶部的下拉列表并从两个选项中进行选择即可。118900125300"/>
          <p:cNvSpPr txBox="1"/>
          <p:nvPr>
            <p:custDataLst>
              <p:tags r:id="rId26"/>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我只需单击“销售人员”</a:t>
            </a:r>
            <a:r>
              <a:rPr lang="en-US" altLang="zh-CN" smtClean="0">
                <a:solidFill>
                  <a:srgbClr val="FFFFFF"/>
                </a:solidFill>
                <a:latin typeface="Microsoft YaHei" pitchFamily="34" charset="-122"/>
                <a:ea typeface="Microsoft YaHei" pitchFamily="34" charset="-122"/>
              </a:rPr>
              <a:t>(Salesperson)</a:t>
            </a:r>
            <a:r>
              <a:rPr lang="zh-CN" altLang="en-US" smtClean="0">
                <a:solidFill>
                  <a:srgbClr val="FFFFFF"/>
                </a:solidFill>
                <a:latin typeface="Microsoft YaHei" pitchFamily="34" charset="-122"/>
                <a:ea typeface="Microsoft YaHei" pitchFamily="34" charset="-122"/>
              </a:rPr>
              <a:t>列顶部的 下拉列表并从两个选项中进行选择即可。</a:t>
            </a:r>
            <a:endParaRPr lang="th-TH">
              <a:solidFill>
                <a:srgbClr val="FFFFFF"/>
              </a:solidFill>
              <a:latin typeface="Microsoft YaHei" pitchFamily="34" charset="-122"/>
              <a:ea typeface="Microsoft YaHei" pitchFamily="34" charset="-122"/>
            </a:endParaRPr>
          </a:p>
        </p:txBody>
      </p:sp>
      <p:sp>
        <p:nvSpPr>
          <p:cNvPr id="29" name="L3M5 - Setting useful views_VF101881075我可以对列表进行排序，然后导航到所需名称，125400129567"/>
          <p:cNvSpPr txBox="1"/>
          <p:nvPr>
            <p:custDataLst>
              <p:tags r:id="rId27"/>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我可以对列表进行排序，然后导航到所需名称，</a:t>
            </a:r>
            <a:endParaRPr lang="th-TH">
              <a:solidFill>
                <a:srgbClr val="FFFFFF"/>
              </a:solidFill>
              <a:latin typeface="Microsoft YaHei" pitchFamily="34" charset="-122"/>
              <a:ea typeface="Microsoft YaHei" pitchFamily="34" charset="-122"/>
            </a:endParaRPr>
          </a:p>
        </p:txBody>
      </p:sp>
      <p:sp>
        <p:nvSpPr>
          <p:cNvPr id="30" name="L3M5 - Setting useful views_VF101881075也可以将列表筛选为各个所需的销售人员，然后只需查看其销售额即可。129667142233"/>
          <p:cNvSpPr txBox="1"/>
          <p:nvPr>
            <p:custDataLst>
              <p:tags r:id="rId28"/>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也可以将列表筛选为各个所需的销售人员，然后只需查看其销售额即可。</a:t>
            </a:r>
            <a:endParaRPr lang="th-TH">
              <a:solidFill>
                <a:srgbClr val="FFFFFF"/>
              </a:solidFill>
              <a:latin typeface="Microsoft YaHei" pitchFamily="34" charset="-122"/>
              <a:ea typeface="Microsoft YaHei" pitchFamily="34" charset="-122"/>
            </a:endParaRPr>
          </a:p>
        </p:txBody>
      </p:sp>
      <p:sp>
        <p:nvSpPr>
          <p:cNvPr id="31" name="L3M5 - Setting useful views_VF101881075由于我已筛选掉了所有其他销售人员，因此，每次仅查看一两个销售人员非常简单。142333148267"/>
          <p:cNvSpPr txBox="1"/>
          <p:nvPr>
            <p:custDataLst>
              <p:tags r:id="rId29"/>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由于我已筛选掉了所有其他销售人员，因此， 每次仅查看一两个销售人员非常简单。</a:t>
            </a:r>
            <a:endParaRPr lang="th-TH">
              <a:solidFill>
                <a:srgbClr val="FFFFFF"/>
              </a:solidFill>
              <a:latin typeface="Microsoft YaHei" pitchFamily="34" charset="-122"/>
              <a:ea typeface="Microsoft YaHei" pitchFamily="34" charset="-122"/>
            </a:endParaRPr>
          </a:p>
        </p:txBody>
      </p:sp>
      <p:sp>
        <p:nvSpPr>
          <p:cNvPr id="47104" name="L3M5 - Setting useful views_VF101881075但此方法并非是永久性方法。148367150367"/>
          <p:cNvSpPr txBox="1"/>
          <p:nvPr>
            <p:custDataLst>
              <p:tags r:id="rId30"/>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ko-KR" altLang="en-US" smtClean="0">
                <a:solidFill>
                  <a:srgbClr val="FFFFFF"/>
                </a:solidFill>
                <a:latin typeface="Microsoft YaHei" pitchFamily="34" charset="-122"/>
              </a:rPr>
              <a:t>但此方法并非是永久性方法。</a:t>
            </a:r>
            <a:endParaRPr lang="th-TH">
              <a:solidFill>
                <a:srgbClr val="FFFFFF"/>
              </a:solidFill>
              <a:latin typeface="Microsoft YaHei" pitchFamily="34" charset="-122"/>
              <a:ea typeface="Microsoft YaHei" pitchFamily="34" charset="-122"/>
            </a:endParaRPr>
          </a:p>
        </p:txBody>
      </p:sp>
      <p:sp>
        <p:nvSpPr>
          <p:cNvPr id="47105" name="L3M5 - Setting useful views_VF101881075为得到较永久的解决方案，我将需要创建一个视图。150467156067"/>
          <p:cNvSpPr txBox="1"/>
          <p:nvPr>
            <p:custDataLst>
              <p:tags r:id="rId31"/>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为得到较永久的解决方案，我将需要创建一个视图。</a:t>
            </a:r>
            <a:endParaRPr lang="th-TH">
              <a:solidFill>
                <a:srgbClr val="FFFFFF"/>
              </a:solidFill>
              <a:latin typeface="Microsoft YaHei" pitchFamily="34" charset="-122"/>
              <a:ea typeface="Microsoft YaHei" pitchFamily="34" charset="-122"/>
            </a:endParaRPr>
          </a:p>
        </p:txBody>
      </p:sp>
      <p:sp>
        <p:nvSpPr>
          <p:cNvPr id="47107" name="L3M5 - Setting useful views_VF101881075在“列表”功能区上单击“创建视图”(CreateView)。156167160600"/>
          <p:cNvSpPr txBox="1"/>
          <p:nvPr>
            <p:custDataLst>
              <p:tags r:id="rId32"/>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ko-KR" altLang="en-US" smtClean="0">
                <a:solidFill>
                  <a:srgbClr val="FFFFFF"/>
                </a:solidFill>
                <a:latin typeface="Microsoft YaHei" pitchFamily="34" charset="-122"/>
              </a:rPr>
              <a:t>在“列表”功能区上单击“创建视图”</a:t>
            </a:r>
            <a:r>
              <a:rPr lang="en-US" altLang="ko-KR" smtClean="0">
                <a:solidFill>
                  <a:srgbClr val="FFFFFF"/>
                </a:solidFill>
                <a:latin typeface="Microsoft YaHei" pitchFamily="34" charset="-122"/>
                <a:ea typeface="Microsoft YaHei" pitchFamily="34" charset="-122"/>
              </a:rPr>
              <a:t>(</a:t>
            </a:r>
            <a:r>
              <a:rPr lang="en-US" smtClean="0">
                <a:solidFill>
                  <a:srgbClr val="FFFFFF"/>
                </a:solidFill>
                <a:latin typeface="Microsoft YaHei" pitchFamily="34" charset="-122"/>
                <a:ea typeface="Microsoft YaHei" pitchFamily="34" charset="-122"/>
              </a:rPr>
              <a:t>Create View)。</a:t>
            </a:r>
            <a:endParaRPr lang="th-TH">
              <a:solidFill>
                <a:srgbClr val="FFFFFF"/>
              </a:solidFill>
              <a:latin typeface="Microsoft YaHei" pitchFamily="34" charset="-122"/>
              <a:ea typeface="Microsoft YaHei" pitchFamily="34" charset="-122"/>
            </a:endParaRPr>
          </a:p>
        </p:txBody>
      </p:sp>
      <p:sp>
        <p:nvSpPr>
          <p:cNvPr id="47108" name="L3M5 - Setting useful views_VF101881075我可以选择根据“标准视图”(StandardView)来创建视图，并且我需要命名这个视图。160700166567"/>
          <p:cNvSpPr txBox="1"/>
          <p:nvPr>
            <p:custDataLst>
              <p:tags r:id="rId33"/>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我可以选择根据“标准视图”</a:t>
            </a:r>
            <a:r>
              <a:rPr lang="en-US" altLang="zh-CN" smtClean="0">
                <a:solidFill>
                  <a:srgbClr val="FFFFFF"/>
                </a:solidFill>
                <a:latin typeface="Microsoft YaHei" pitchFamily="34" charset="-122"/>
                <a:ea typeface="Microsoft YaHei" pitchFamily="34" charset="-122"/>
              </a:rPr>
              <a:t>(Standard View)</a:t>
            </a:r>
            <a:r>
              <a:rPr lang="zh-CN" altLang="en-US" smtClean="0">
                <a:solidFill>
                  <a:srgbClr val="FFFFFF"/>
                </a:solidFill>
                <a:latin typeface="Microsoft YaHei" pitchFamily="34" charset="-122"/>
                <a:ea typeface="Microsoft YaHei" pitchFamily="34" charset="-122"/>
              </a:rPr>
              <a:t>来创建视图，并且我需要命名这个视图。</a:t>
            </a:r>
            <a:endParaRPr lang="th-TH">
              <a:solidFill>
                <a:srgbClr val="FFFFFF"/>
              </a:solidFill>
              <a:latin typeface="Microsoft YaHei" pitchFamily="34" charset="-122"/>
              <a:ea typeface="Microsoft YaHei" pitchFamily="34" charset="-122"/>
            </a:endParaRPr>
          </a:p>
        </p:txBody>
      </p:sp>
      <p:sp>
        <p:nvSpPr>
          <p:cNvPr id="47110" name="L3M5 - Setting useful views_VF101881075由于我们将查看金士鹏的销售额，因此我们将按金士鹏来命名这个视图。166667172333"/>
          <p:cNvSpPr txBox="1"/>
          <p:nvPr>
            <p:custDataLst>
              <p:tags r:id="rId34"/>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由于我们将查看金士鹏的销售额，因此我们将按金士鹏来命名这个视图。</a:t>
            </a:r>
            <a:endParaRPr lang="th-TH">
              <a:solidFill>
                <a:srgbClr val="FFFFFF"/>
              </a:solidFill>
              <a:latin typeface="Microsoft YaHei" pitchFamily="34" charset="-122"/>
              <a:ea typeface="Microsoft YaHei" pitchFamily="34" charset="-122"/>
            </a:endParaRPr>
          </a:p>
        </p:txBody>
      </p:sp>
      <p:sp>
        <p:nvSpPr>
          <p:cNvPr id="47111" name="L3M5 - Setting useful views_VF101881075我们将继续操作，并向下滚动到“筛选器”(Filter)部分，172433179600"/>
          <p:cNvSpPr txBox="1"/>
          <p:nvPr>
            <p:custDataLst>
              <p:tags r:id="rId35"/>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我们将继续操作，并向下滚动到“筛选器”</a:t>
            </a:r>
            <a:r>
              <a:rPr lang="en-US" altLang="zh-CN" smtClean="0">
                <a:solidFill>
                  <a:srgbClr val="FFFFFF"/>
                </a:solidFill>
                <a:latin typeface="Microsoft YaHei" pitchFamily="34" charset="-122"/>
                <a:ea typeface="Microsoft YaHei" pitchFamily="34" charset="-122"/>
              </a:rPr>
              <a:t>(Filter)</a:t>
            </a:r>
            <a:r>
              <a:rPr lang="zh-CN" altLang="en-US" smtClean="0">
                <a:solidFill>
                  <a:srgbClr val="FFFFFF"/>
                </a:solidFill>
                <a:latin typeface="Microsoft YaHei" pitchFamily="34" charset="-122"/>
                <a:ea typeface="Microsoft YaHei" pitchFamily="34" charset="-122"/>
              </a:rPr>
              <a:t>部分，</a:t>
            </a:r>
            <a:endParaRPr lang="th-TH">
              <a:solidFill>
                <a:srgbClr val="FFFFFF"/>
              </a:solidFill>
              <a:latin typeface="Microsoft YaHei" pitchFamily="34" charset="-122"/>
              <a:ea typeface="Microsoft YaHei" pitchFamily="34" charset="-122"/>
            </a:endParaRPr>
          </a:p>
        </p:txBody>
      </p:sp>
      <p:sp>
        <p:nvSpPr>
          <p:cNvPr id="47112" name="L3M5 - Setting useful views_VF101881075这里，我们将选择当“销售人员”(Salesperson)列“等于”(isequal179700189367"/>
          <p:cNvSpPr txBox="1"/>
          <p:nvPr>
            <p:custDataLst>
              <p:tags r:id="rId36"/>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ko-KR" altLang="en-US" smtClean="0">
                <a:solidFill>
                  <a:srgbClr val="FFFFFF"/>
                </a:solidFill>
                <a:latin typeface="Microsoft YaHei" pitchFamily="34" charset="-122"/>
              </a:rPr>
              <a:t>这里，我们将选择 当“销售人员”</a:t>
            </a:r>
            <a:r>
              <a:rPr lang="en-US" altLang="ko-KR" smtClean="0">
                <a:solidFill>
                  <a:srgbClr val="FFFFFF"/>
                </a:solidFill>
                <a:latin typeface="Microsoft YaHei" pitchFamily="34" charset="-122"/>
                <a:ea typeface="Microsoft YaHei" pitchFamily="34" charset="-122"/>
              </a:rPr>
              <a:t>(</a:t>
            </a:r>
            <a:r>
              <a:rPr lang="en-US" smtClean="0">
                <a:solidFill>
                  <a:srgbClr val="FFFFFF"/>
                </a:solidFill>
                <a:latin typeface="Microsoft YaHei" pitchFamily="34" charset="-122"/>
                <a:ea typeface="Microsoft YaHei" pitchFamily="34" charset="-122"/>
              </a:rPr>
              <a:t>Salesperson)</a:t>
            </a:r>
            <a:r>
              <a:rPr lang="ko-KR" altLang="en-US" smtClean="0">
                <a:solidFill>
                  <a:srgbClr val="FFFFFF"/>
                </a:solidFill>
                <a:latin typeface="Microsoft YaHei" pitchFamily="34" charset="-122"/>
              </a:rPr>
              <a:t>列“等于”</a:t>
            </a:r>
            <a:r>
              <a:rPr lang="en-US" altLang="ko-KR" smtClean="0">
                <a:solidFill>
                  <a:srgbClr val="FFFFFF"/>
                </a:solidFill>
                <a:latin typeface="Microsoft YaHei" pitchFamily="34" charset="-122"/>
                <a:ea typeface="Microsoft YaHei" pitchFamily="34" charset="-122"/>
              </a:rPr>
              <a:t>(</a:t>
            </a:r>
            <a:r>
              <a:rPr lang="en-US" smtClean="0">
                <a:solidFill>
                  <a:srgbClr val="FFFFFF"/>
                </a:solidFill>
                <a:latin typeface="Microsoft YaHei" pitchFamily="34" charset="-122"/>
                <a:ea typeface="Microsoft YaHei" pitchFamily="34" charset="-122"/>
              </a:rPr>
              <a:t>is equal to) “</a:t>
            </a:r>
            <a:r>
              <a:rPr lang="ko-KR" altLang="en-US" smtClean="0">
                <a:solidFill>
                  <a:srgbClr val="FFFFFF"/>
                </a:solidFill>
                <a:latin typeface="Microsoft YaHei" pitchFamily="34" charset="-122"/>
              </a:rPr>
              <a:t>金士鹏”</a:t>
            </a:r>
            <a:r>
              <a:rPr lang="en-US" altLang="ko-KR" smtClean="0">
                <a:solidFill>
                  <a:srgbClr val="FFFFFF"/>
                </a:solidFill>
                <a:latin typeface="Microsoft YaHei" pitchFamily="34" charset="-122"/>
                <a:ea typeface="Microsoft YaHei" pitchFamily="34" charset="-122"/>
              </a:rPr>
              <a:t>(</a:t>
            </a:r>
            <a:r>
              <a:rPr lang="en-US" smtClean="0">
                <a:solidFill>
                  <a:srgbClr val="FFFFFF"/>
                </a:solidFill>
                <a:latin typeface="Microsoft YaHei" pitchFamily="34" charset="-122"/>
                <a:ea typeface="Microsoft YaHei" pitchFamily="34" charset="-122"/>
              </a:rPr>
              <a:t>King)</a:t>
            </a:r>
            <a:r>
              <a:rPr lang="ko-KR" altLang="en-US" smtClean="0">
                <a:solidFill>
                  <a:srgbClr val="FFFFFF"/>
                </a:solidFill>
                <a:latin typeface="Microsoft YaHei" pitchFamily="34" charset="-122"/>
              </a:rPr>
              <a:t>时显示项目。</a:t>
            </a:r>
            <a:endParaRPr lang="th-TH">
              <a:solidFill>
                <a:srgbClr val="FFFFFF"/>
              </a:solidFill>
              <a:latin typeface="Microsoft YaHei" pitchFamily="34" charset="-122"/>
              <a:ea typeface="Microsoft YaHei" pitchFamily="34" charset="-122"/>
            </a:endParaRPr>
          </a:p>
        </p:txBody>
      </p:sp>
      <p:sp>
        <p:nvSpPr>
          <p:cNvPr id="47113" name="L3M5 - Setting useful views_VF101881075现在，我可以添加更多条件和更多列，但是，创建所需列表只需执行上述所有操作即可。189467195467"/>
          <p:cNvSpPr txBox="1"/>
          <p:nvPr>
            <p:custDataLst>
              <p:tags r:id="rId37"/>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现在，我可以添加更多条件和更多列，但是， 创建所需列表只需执行上述所有操作即可。</a:t>
            </a:r>
            <a:endParaRPr lang="th-TH">
              <a:solidFill>
                <a:srgbClr val="FFFFFF"/>
              </a:solidFill>
              <a:latin typeface="Microsoft YaHei" pitchFamily="34" charset="-122"/>
              <a:ea typeface="Microsoft YaHei" pitchFamily="34" charset="-122"/>
            </a:endParaRPr>
          </a:p>
        </p:txBody>
      </p:sp>
      <p:sp>
        <p:nvSpPr>
          <p:cNvPr id="47114" name="L3M5 - Setting useful views_VF101881075现在，我将继续操作并单击“确定”(OK)。195567200933"/>
          <p:cNvSpPr txBox="1"/>
          <p:nvPr>
            <p:custDataLst>
              <p:tags r:id="rId38"/>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现在，我将继续操作并单击“确定”</a:t>
            </a:r>
            <a:r>
              <a:rPr lang="en-US" altLang="zh-CN" smtClean="0">
                <a:solidFill>
                  <a:srgbClr val="FFFFFF"/>
                </a:solidFill>
                <a:latin typeface="Microsoft YaHei" pitchFamily="34" charset="-122"/>
                <a:ea typeface="Microsoft YaHei" pitchFamily="34" charset="-122"/>
              </a:rPr>
              <a:t>(OK)</a:t>
            </a:r>
            <a:r>
              <a:rPr lang="zh-CN" altLang="en-US" smtClean="0">
                <a:solidFill>
                  <a:srgbClr val="FFFFFF"/>
                </a:solidFill>
                <a:latin typeface="Microsoft YaHei" pitchFamily="34" charset="-122"/>
                <a:ea typeface="Microsoft YaHei" pitchFamily="34" charset="-122"/>
              </a:rPr>
              <a:t>。</a:t>
            </a:r>
            <a:endParaRPr lang="th-TH">
              <a:solidFill>
                <a:srgbClr val="FFFFFF"/>
              </a:solidFill>
              <a:latin typeface="Microsoft YaHei" pitchFamily="34" charset="-122"/>
              <a:ea typeface="Microsoft YaHei" pitchFamily="34" charset="-122"/>
            </a:endParaRPr>
          </a:p>
        </p:txBody>
      </p:sp>
      <p:sp>
        <p:nvSpPr>
          <p:cNvPr id="47115" name="L3M5 - Setting useful views_VF101881075我将返回应用了“金士鹏”(King)筛选器的列表，也就是“金士鹏”(King)视图中。201033207967"/>
          <p:cNvSpPr txBox="1"/>
          <p:nvPr>
            <p:custDataLst>
              <p:tags r:id="rId39"/>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我将返回应用了“金士鹏”</a:t>
            </a:r>
            <a:r>
              <a:rPr lang="en-US" altLang="zh-CN" smtClean="0">
                <a:solidFill>
                  <a:srgbClr val="FFFFFF"/>
                </a:solidFill>
                <a:latin typeface="Microsoft YaHei" pitchFamily="34" charset="-122"/>
                <a:ea typeface="Microsoft YaHei" pitchFamily="34" charset="-122"/>
              </a:rPr>
              <a:t>(King)</a:t>
            </a:r>
            <a:r>
              <a:rPr lang="zh-CN" altLang="en-US" smtClean="0">
                <a:solidFill>
                  <a:srgbClr val="FFFFFF"/>
                </a:solidFill>
                <a:latin typeface="Microsoft YaHei" pitchFamily="34" charset="-122"/>
                <a:ea typeface="Microsoft YaHei" pitchFamily="34" charset="-122"/>
              </a:rPr>
              <a:t>筛选器的列表， 也就是“金士鹏”</a:t>
            </a:r>
            <a:r>
              <a:rPr lang="en-US" altLang="zh-CN" smtClean="0">
                <a:solidFill>
                  <a:srgbClr val="FFFFFF"/>
                </a:solidFill>
                <a:latin typeface="Microsoft YaHei" pitchFamily="34" charset="-122"/>
                <a:ea typeface="Microsoft YaHei" pitchFamily="34" charset="-122"/>
              </a:rPr>
              <a:t>(King)</a:t>
            </a:r>
            <a:r>
              <a:rPr lang="zh-CN" altLang="en-US" smtClean="0">
                <a:solidFill>
                  <a:srgbClr val="FFFFFF"/>
                </a:solidFill>
                <a:latin typeface="Microsoft YaHei" pitchFamily="34" charset="-122"/>
                <a:ea typeface="Microsoft YaHei" pitchFamily="34" charset="-122"/>
              </a:rPr>
              <a:t>视图中。</a:t>
            </a:r>
            <a:endParaRPr lang="th-TH">
              <a:solidFill>
                <a:srgbClr val="FFFFFF"/>
              </a:solidFill>
              <a:latin typeface="Microsoft YaHei" pitchFamily="34" charset="-122"/>
              <a:ea typeface="Microsoft YaHei" pitchFamily="34" charset="-122"/>
            </a:endParaRPr>
          </a:p>
        </p:txBody>
      </p:sp>
      <p:sp>
        <p:nvSpPr>
          <p:cNvPr id="47116" name="L3M5 - Setting useful views_VF101881075该列表已包含金士鹏，我可以在其中放置任何销售人员并为每个销售人员创建视图，这让我赞叹不已。208067216400"/>
          <p:cNvSpPr txBox="1"/>
          <p:nvPr>
            <p:custDataLst>
              <p:tags r:id="rId40"/>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该列表已包含金士鹏， 我可以在其中放置任何销售人员并为每个销售人员创建视图， 这让我赞叹不已。</a:t>
            </a:r>
            <a:endParaRPr lang="th-TH">
              <a:solidFill>
                <a:srgbClr val="FFFFFF"/>
              </a:solidFill>
              <a:latin typeface="Microsoft YaHei" pitchFamily="34" charset="-122"/>
              <a:ea typeface="Microsoft YaHei" pitchFamily="34" charset="-122"/>
            </a:endParaRPr>
          </a:p>
        </p:txBody>
      </p:sp>
      <p:sp>
        <p:nvSpPr>
          <p:cNvPr id="47117" name="L3M5 - Setting useful views_VF101881075此视图简直太有用了！216500220000"/>
          <p:cNvSpPr txBox="1"/>
          <p:nvPr>
            <p:custDataLst>
              <p:tags r:id="rId41"/>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此视图简直太有用了！</a:t>
            </a:r>
            <a:endParaRPr lang="th-TH">
              <a:solidFill>
                <a:srgbClr val="FFFFFF"/>
              </a:solidFill>
              <a:latin typeface="Microsoft YaHei" pitchFamily="34" charset="-122"/>
              <a:ea typeface="Microsoft YaHei" pitchFamily="34" charset="-122"/>
            </a:endParaRPr>
          </a:p>
        </p:txBody>
      </p:sp>
    </p:spTree>
  </p:cSld>
  <p:clrMapOvr>
    <a:masterClrMapping/>
  </p:clrMapOv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MediaBookmark" delay="0">
                        <p:tgtEl>
                          <p14:bmkTgt spid="4" bmkName="L3M5 - Setting useful views_VF101881075我们导入Excel电子表格并将其转换为列表的原因之一在于，8167"/>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10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nextCondLst>
                    <p:cond evt="onMediaBookmark" delay="0">
                      <p:tgtEl>
                        <p14:bmkTgt spid="4" bmkName="L3M5 - Setting useful views_VF101881075我们导入Excel电子表格并将其转换为列表的原因之一在于，8167"/>
                      </p:tgtEl>
                    </p:cond>
                  </p:nextCondLst>
                </p:seq>
                <p:seq concurrent="1" nextAc="seek">
                  <p:cTn id="22" restart="whenNotActive" fill="hold" evtFilter="cancelBubble" nodeType="interactiveSeq">
                    <p:stCondLst>
                      <p:cond evt="onMediaBookmark" delay="0">
                        <p:tgtEl>
                          <p14:bmkTgt spid="4" bmkName="L3M5 - Setting useful views_VF101881075我们导入Excel电子表格并将其转换为列表的原因之一在于，12633"/>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1" nodeType="clickEffect">
                                      <p:stCondLst>
                                        <p:cond delay="10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MediaBookmark" delay="0">
                      <p:tgtEl>
                        <p14:bmkTgt spid="4" bmkName="L3M5 - Setting useful views_VF101881075我们导入Excel电子表格并将其转换为列表的原因之一在于，12633"/>
                      </p:tgtEl>
                    </p:cond>
                  </p:nextCondLst>
                </p:seq>
                <p:seq concurrent="1" nextAc="seek">
                  <p:cTn id="28" restart="whenNotActive" fill="hold" evtFilter="cancelBubble" nodeType="interactiveSeq">
                    <p:stCondLst>
                      <p:cond evt="onMediaBookmark" delay="0">
                        <p:tgtEl>
                          <p14:bmkTgt spid="4" bmkName="L3M5 - Setting useful views_VF101881075我们希望能够为不同用户创建不同视图。12733"/>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10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nextCondLst>
                    <p:cond evt="onMediaBookmark" delay="0">
                      <p:tgtEl>
                        <p14:bmkTgt spid="4" bmkName="L3M5 - Setting useful views_VF101881075我们希望能够为不同用户创建不同视图。12733"/>
                      </p:tgtEl>
                    </p:cond>
                  </p:nextCondLst>
                </p:seq>
                <p:seq concurrent="1" nextAc="seek">
                  <p:cTn id="34" restart="whenNotActive" fill="hold" evtFilter="cancelBubble" nodeType="interactiveSeq">
                    <p:stCondLst>
                      <p:cond evt="onMediaBookmark" delay="0">
                        <p:tgtEl>
                          <p14:bmkTgt spid="4" bmkName="L3M5 - Setting useful views_VF101881075我们希望能够为不同用户创建不同视图。16600"/>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10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4" bmkName="L3M5 - Setting useful views_VF101881075我们希望能够为不同用户创建不同视图。16600"/>
                      </p:tgtEl>
                    </p:cond>
                  </p:nextCondLst>
                </p:seq>
                <p:seq concurrent="1" nextAc="seek">
                  <p:cTn id="40" restart="whenNotActive" fill="hold" evtFilter="cancelBubble" nodeType="interactiveSeq">
                    <p:stCondLst>
                      <p:cond evt="onMediaBookmark" delay="0">
                        <p:tgtEl>
                          <p14:bmkTgt spid="4" bmkName="L3M5 - Setting useful views_VF101881075我们将创建一个视图，在该视图中，将每个销售人员与其所有销售总额分组在一起的。16700"/>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grpId="0" nodeType="clickEffect">
                                      <p:stCondLst>
                                        <p:cond delay="10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childTnLst>
                        </p:cTn>
                      </p:par>
                    </p:childTnLst>
                  </p:cTn>
                  <p:nextCondLst>
                    <p:cond evt="onMediaBookmark" delay="0">
                      <p:tgtEl>
                        <p14:bmkTgt spid="4" bmkName="L3M5 - Setting useful views_VF101881075我们将创建一个视图，在该视图中，将每个销售人员与其所有销售总额分组在一起的。16700"/>
                      </p:tgtEl>
                    </p:cond>
                  </p:nextCondLst>
                </p:seq>
                <p:seq concurrent="1" nextAc="seek">
                  <p:cTn id="46" restart="whenNotActive" fill="hold" evtFilter="cancelBubble" nodeType="interactiveSeq">
                    <p:stCondLst>
                      <p:cond evt="onMediaBookmark" delay="0">
                        <p:tgtEl>
                          <p14:bmkTgt spid="4" bmkName="L3M5 - Setting useful views_VF101881075我们将创建一个视图，在该视图中，将每个销售人员与其所有销售总额分组在一起的。2366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100"/>
                                      </p:stCondLst>
                                      <p:childTnLst>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4" bmkName="L3M5 - Setting useful views_VF101881075我们将创建一个视图，在该视图中，将每个销售人员与其所有销售总额分组在一起的。23667"/>
                      </p:tgtEl>
                    </p:cond>
                  </p:nextCondLst>
                </p:seq>
                <p:seq concurrent="1" nextAc="seek">
                  <p:cTn id="52" restart="whenNotActive" fill="hold" evtFilter="cancelBubble" nodeType="interactiveSeq">
                    <p:stCondLst>
                      <p:cond evt="onMediaBookmark" delay="0">
                        <p:tgtEl>
                          <p14:bmkTgt spid="4" bmkName="L3M5 - Setting useful views_VF101881075为此，我们需要创建一个视图。23767"/>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grpId="0" nodeType="clickEffect">
                                      <p:stCondLst>
                                        <p:cond delay="10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childTnLst>
                              </p:cTn>
                            </p:par>
                          </p:childTnLst>
                        </p:cTn>
                      </p:par>
                    </p:childTnLst>
                  </p:cTn>
                  <p:nextCondLst>
                    <p:cond evt="onMediaBookmark" delay="0">
                      <p:tgtEl>
                        <p14:bmkTgt spid="4" bmkName="L3M5 - Setting useful views_VF101881075为此，我们需要创建一个视图。23767"/>
                      </p:tgtEl>
                    </p:cond>
                  </p:nextCondLst>
                </p:seq>
                <p:seq concurrent="1" nextAc="seek">
                  <p:cTn id="58" restart="whenNotActive" fill="hold" evtFilter="cancelBubble" nodeType="interactiveSeq">
                    <p:stCondLst>
                      <p:cond evt="onMediaBookmark" delay="0">
                        <p:tgtEl>
                          <p14:bmkTgt spid="4" bmkName="L3M5 - Setting useful views_VF101881075为此，我们需要创建一个视图。27067"/>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grpId="1" nodeType="clickEffect">
                                      <p:stCondLst>
                                        <p:cond delay="100"/>
                                      </p:stCondLst>
                                      <p:childTnLst>
                                        <p:animEffect transition="out" filter="fade">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4" bmkName="L3M5 - Setting useful views_VF101881075为此，我们需要创建一个视图。27067"/>
                      </p:tgtEl>
                    </p:cond>
                  </p:nextCondLst>
                </p:seq>
                <p:seq concurrent="1" nextAc="seek">
                  <p:cTn id="64" restart="whenNotActive" fill="hold" evtFilter="cancelBubble" nodeType="interactiveSeq">
                    <p:stCondLst>
                      <p:cond evt="onMediaBookmark" delay="0">
                        <p:tgtEl>
                          <p14:bmkTgt spid="4" bmkName="L3M5 - Setting useful views_VF101881075我们将转至“列表”(List)菜单，然后单击“创建视图”(CreateView)。27167"/>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grpId="0" nodeType="clickEffect">
                                      <p:stCondLst>
                                        <p:cond delay="10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500"/>
                                            <p:tgtEl>
                                              <p:spTgt spid="10"/>
                                            </p:tgtEl>
                                          </p:cBhvr>
                                        </p:animEffect>
                                      </p:childTnLst>
                                    </p:cTn>
                                  </p:par>
                                </p:childTnLst>
                              </p:cTn>
                            </p:par>
                          </p:childTnLst>
                        </p:cTn>
                      </p:par>
                    </p:childTnLst>
                  </p:cTn>
                  <p:nextCondLst>
                    <p:cond evt="onMediaBookmark" delay="0">
                      <p:tgtEl>
                        <p14:bmkTgt spid="4" bmkName="L3M5 - Setting useful views_VF101881075我们将转至“列表”(List)菜单，然后单击“创建视图”(CreateView)。27167"/>
                      </p:tgtEl>
                    </p:cond>
                  </p:nextCondLst>
                </p:seq>
                <p:seq concurrent="1" nextAc="seek">
                  <p:cTn id="70" restart="whenNotActive" fill="hold" evtFilter="cancelBubble" nodeType="interactiveSeq">
                    <p:stCondLst>
                      <p:cond evt="onMediaBookmark" delay="0">
                        <p:tgtEl>
                          <p14:bmkTgt spid="4" bmkName="L3M5 - Setting useful views_VF101881075我们将转至“列表”(List)菜单，然后单击“创建视图”(CreateView)。30500"/>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1" nodeType="clickEffect">
                                      <p:stCondLst>
                                        <p:cond delay="100"/>
                                      </p:stCondLst>
                                      <p:childTnLst>
                                        <p:animEffect transition="out" filter="fade">
                                          <p:cBhvr>
                                            <p:cTn id="74" dur="500"/>
                                            <p:tgtEl>
                                              <p:spTgt spid="10"/>
                                            </p:tgtEl>
                                          </p:cBhvr>
                                        </p:animEffect>
                                        <p:set>
                                          <p:cBhvr>
                                            <p:cTn id="75"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4" bmkName="L3M5 - Setting useful views_VF101881075我们将转至“列表”(List)菜单，然后单击“创建视图”(CreateView)。30500"/>
                      </p:tgtEl>
                    </p:cond>
                  </p:nextCondLst>
                </p:seq>
                <p:seq concurrent="1" nextAc="seek">
                  <p:cTn id="76" restart="whenNotActive" fill="hold" evtFilter="cancelBubble" nodeType="interactiveSeq">
                    <p:stCondLst>
                      <p:cond evt="onMediaBookmark" delay="0">
                        <p:tgtEl>
                          <p14:bmkTgt spid="4" bmkName="L3M5 - Setting useful views_VF101881075我们将在“标准视图”(StandardView)的基础上创建此视图，30600"/>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grpId="0" nodeType="clickEffect">
                                      <p:stCondLst>
                                        <p:cond delay="100"/>
                                      </p:stCondLst>
                                      <p:childTnLst>
                                        <p:set>
                                          <p:cBhvr>
                                            <p:cTn id="80" dur="1" fill="hold">
                                              <p:stCondLst>
                                                <p:cond delay="0"/>
                                              </p:stCondLst>
                                            </p:cTn>
                                            <p:tgtEl>
                                              <p:spTgt spid="11"/>
                                            </p:tgtEl>
                                            <p:attrNameLst>
                                              <p:attrName>style.visibility</p:attrName>
                                            </p:attrNameLst>
                                          </p:cBhvr>
                                          <p:to>
                                            <p:strVal val="visible"/>
                                          </p:to>
                                        </p:set>
                                        <p:animEffect transition="in" filter="fade">
                                          <p:cBhvr>
                                            <p:cTn id="81" dur="500"/>
                                            <p:tgtEl>
                                              <p:spTgt spid="11"/>
                                            </p:tgtEl>
                                          </p:cBhvr>
                                        </p:animEffect>
                                      </p:childTnLst>
                                    </p:cTn>
                                  </p:par>
                                </p:childTnLst>
                              </p:cTn>
                            </p:par>
                          </p:childTnLst>
                        </p:cTn>
                      </p:par>
                    </p:childTnLst>
                  </p:cTn>
                  <p:nextCondLst>
                    <p:cond evt="onMediaBookmark" delay="0">
                      <p:tgtEl>
                        <p14:bmkTgt spid="4" bmkName="L3M5 - Setting useful views_VF101881075我们将在“标准视图”(StandardView)的基础上创建此视图，30600"/>
                      </p:tgtEl>
                    </p:cond>
                  </p:nextCondLst>
                </p:seq>
                <p:seq concurrent="1" nextAc="seek">
                  <p:cTn id="82" restart="whenNotActive" fill="hold" evtFilter="cancelBubble" nodeType="interactiveSeq">
                    <p:stCondLst>
                      <p:cond evt="onMediaBookmark" delay="0">
                        <p:tgtEl>
                          <p14:bmkTgt spid="4" bmkName="L3M5 - Setting useful views_VF101881075我们将在“标准视图”(StandardView)的基础上创建此视图，34767"/>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grpId="1" nodeType="clickEffect">
                                      <p:stCondLst>
                                        <p:cond delay="100"/>
                                      </p:stCondLst>
                                      <p:childTnLst>
                                        <p:animEffect transition="out" filter="fade">
                                          <p:cBhvr>
                                            <p:cTn id="86" dur="500"/>
                                            <p:tgtEl>
                                              <p:spTgt spid="11"/>
                                            </p:tgtEl>
                                          </p:cBhvr>
                                        </p:animEffect>
                                        <p:set>
                                          <p:cBhvr>
                                            <p:cTn id="8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4" bmkName="L3M5 - Setting useful views_VF101881075我们将在“标准视图”(StandardView)的基础上创建此视图，34767"/>
                      </p:tgtEl>
                    </p:cond>
                  </p:nextCondLst>
                </p:seq>
                <p:seq concurrent="1" nextAc="seek">
                  <p:cTn id="88" restart="whenNotActive" fill="hold" evtFilter="cancelBubble" nodeType="interactiveSeq">
                    <p:stCondLst>
                      <p:cond evt="onMediaBookmark" delay="0">
                        <p:tgtEl>
                          <p14:bmkTgt spid="4" bmkName="L3M5 - Setting useful views_VF101881075我们将此视图命名为“总销售额”(SalesTotals)。34867"/>
                        </p:tgtEl>
                      </p:cond>
                    </p:stCondLst>
                    <p:endSync evt="end" delay="0">
                      <p:rtn val="all"/>
                    </p:endSync>
                    <p:childTnLst>
                      <p:par>
                        <p:cTn id="89" fill="hold">
                          <p:stCondLst>
                            <p:cond delay="0"/>
                          </p:stCondLst>
                          <p:childTnLst>
                            <p:par>
                              <p:cTn id="90" fill="hold">
                                <p:stCondLst>
                                  <p:cond delay="0"/>
                                </p:stCondLst>
                                <p:childTnLst>
                                  <p:par>
                                    <p:cTn id="91" presetID="10" presetClass="entr" presetSubtype="0" fill="hold" grpId="0" nodeType="clickEffect">
                                      <p:stCondLst>
                                        <p:cond delay="100"/>
                                      </p:stCondLst>
                                      <p:childTnLst>
                                        <p:set>
                                          <p:cBhvr>
                                            <p:cTn id="92" dur="1" fill="hold">
                                              <p:stCondLst>
                                                <p:cond delay="0"/>
                                              </p:stCondLst>
                                            </p:cTn>
                                            <p:tgtEl>
                                              <p:spTgt spid="12"/>
                                            </p:tgtEl>
                                            <p:attrNameLst>
                                              <p:attrName>style.visibility</p:attrName>
                                            </p:attrNameLst>
                                          </p:cBhvr>
                                          <p:to>
                                            <p:strVal val="visible"/>
                                          </p:to>
                                        </p:set>
                                        <p:animEffect transition="in" filter="fade">
                                          <p:cBhvr>
                                            <p:cTn id="93" dur="500"/>
                                            <p:tgtEl>
                                              <p:spTgt spid="12"/>
                                            </p:tgtEl>
                                          </p:cBhvr>
                                        </p:animEffect>
                                      </p:childTnLst>
                                    </p:cTn>
                                  </p:par>
                                </p:childTnLst>
                              </p:cTn>
                            </p:par>
                          </p:childTnLst>
                        </p:cTn>
                      </p:par>
                    </p:childTnLst>
                  </p:cTn>
                  <p:nextCondLst>
                    <p:cond evt="onMediaBookmark" delay="0">
                      <p:tgtEl>
                        <p14:bmkTgt spid="4" bmkName="L3M5 - Setting useful views_VF101881075我们将此视图命名为“总销售额”(SalesTotals)。34867"/>
                      </p:tgtEl>
                    </p:cond>
                  </p:nextCondLst>
                </p:seq>
                <p:seq concurrent="1" nextAc="seek">
                  <p:cTn id="94" restart="whenNotActive" fill="hold" evtFilter="cancelBubble" nodeType="interactiveSeq">
                    <p:stCondLst>
                      <p:cond evt="onMediaBookmark" delay="0">
                        <p:tgtEl>
                          <p14:bmkTgt spid="4" bmkName="L3M5 - Setting useful views_VF101881075我们将此视图命名为“总销售额”(SalesTotals)。38833"/>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grpId="1" nodeType="clickEffect">
                                      <p:stCondLst>
                                        <p:cond delay="100"/>
                                      </p:stCondLst>
                                      <p:childTnLst>
                                        <p:animEffect transition="out" filter="fade">
                                          <p:cBhvr>
                                            <p:cTn id="98" dur="500"/>
                                            <p:tgtEl>
                                              <p:spTgt spid="12"/>
                                            </p:tgtEl>
                                          </p:cBhvr>
                                        </p:animEffect>
                                        <p:set>
                                          <p:cBhvr>
                                            <p:cTn id="9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4" bmkName="L3M5 - Setting useful views_VF101881075我们将此视图命名为“总销售额”(SalesTotals)。38833"/>
                      </p:tgtEl>
                    </p:cond>
                  </p:nextCondLst>
                </p:seq>
                <p:seq concurrent="1" nextAc="seek">
                  <p:cTn id="100" restart="whenNotActive" fill="hold" evtFilter="cancelBubble" nodeType="interactiveSeq">
                    <p:stCondLst>
                      <p:cond evt="onMediaBookmark" delay="0">
                        <p:tgtEl>
                          <p14:bmkTgt spid="4" bmkName="L3M5 - Setting useful views_VF101881075然后，我们需要一直向下浏览到“分组依据”(GroupBy)部分38933"/>
                        </p:tgtEl>
                      </p:cond>
                    </p:stCondLst>
                    <p:endSync evt="end" delay="0">
                      <p:rtn val="all"/>
                    </p:endSync>
                    <p:childTnLst>
                      <p:par>
                        <p:cTn id="101" fill="hold">
                          <p:stCondLst>
                            <p:cond delay="0"/>
                          </p:stCondLst>
                          <p:childTnLst>
                            <p:par>
                              <p:cTn id="102" fill="hold">
                                <p:stCondLst>
                                  <p:cond delay="0"/>
                                </p:stCondLst>
                                <p:childTnLst>
                                  <p:par>
                                    <p:cTn id="103" presetID="10" presetClass="entr" presetSubtype="0" fill="hold" grpId="0" nodeType="clickEffect">
                                      <p:stCondLst>
                                        <p:cond delay="100"/>
                                      </p:stCondLst>
                                      <p:childTnLst>
                                        <p:set>
                                          <p:cBhvr>
                                            <p:cTn id="104" dur="1" fill="hold">
                                              <p:stCondLst>
                                                <p:cond delay="0"/>
                                              </p:stCondLst>
                                            </p:cTn>
                                            <p:tgtEl>
                                              <p:spTgt spid="13"/>
                                            </p:tgtEl>
                                            <p:attrNameLst>
                                              <p:attrName>style.visibility</p:attrName>
                                            </p:attrNameLst>
                                          </p:cBhvr>
                                          <p:to>
                                            <p:strVal val="visible"/>
                                          </p:to>
                                        </p:set>
                                        <p:animEffect transition="in" filter="fade">
                                          <p:cBhvr>
                                            <p:cTn id="105" dur="500"/>
                                            <p:tgtEl>
                                              <p:spTgt spid="13"/>
                                            </p:tgtEl>
                                          </p:cBhvr>
                                        </p:animEffect>
                                      </p:childTnLst>
                                    </p:cTn>
                                  </p:par>
                                </p:childTnLst>
                              </p:cTn>
                            </p:par>
                          </p:childTnLst>
                        </p:cTn>
                      </p:par>
                    </p:childTnLst>
                  </p:cTn>
                  <p:nextCondLst>
                    <p:cond evt="onMediaBookmark" delay="0">
                      <p:tgtEl>
                        <p14:bmkTgt spid="4" bmkName="L3M5 - Setting useful views_VF101881075然后，我们需要一直向下浏览到“分组依据”(GroupBy)部分38933"/>
                      </p:tgtEl>
                    </p:cond>
                  </p:nextCondLst>
                </p:seq>
                <p:seq concurrent="1" nextAc="seek">
                  <p:cTn id="106" restart="whenNotActive" fill="hold" evtFilter="cancelBubble" nodeType="interactiveSeq">
                    <p:stCondLst>
                      <p:cond evt="onMediaBookmark" delay="0">
                        <p:tgtEl>
                          <p14:bmkTgt spid="4" bmkName="L3M5 - Setting useful views_VF101881075然后，我们需要一直向下浏览到“分组依据”(GroupBy)部分43833"/>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100"/>
                                      </p:stCondLst>
                                      <p:childTnLst>
                                        <p:animEffect transition="out" filter="fade">
                                          <p:cBhvr>
                                            <p:cTn id="110" dur="500"/>
                                            <p:tgtEl>
                                              <p:spTgt spid="13"/>
                                            </p:tgtEl>
                                          </p:cBhvr>
                                        </p:animEffect>
                                        <p:set>
                                          <p:cBhvr>
                                            <p:cTn id="11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4" bmkName="L3M5 - Setting useful views_VF101881075然后，我们需要一直向下浏览到“分组依据”(GroupBy)部分43833"/>
                      </p:tgtEl>
                    </p:cond>
                  </p:nextCondLst>
                </p:seq>
                <p:seq concurrent="1" nextAc="seek">
                  <p:cTn id="112" restart="whenNotActive" fill="hold" evtFilter="cancelBubble" nodeType="interactiveSeq">
                    <p:stCondLst>
                      <p:cond evt="onMediaBookmark" delay="0">
                        <p:tgtEl>
                          <p14:bmkTgt spid="4" bmkName="L3M5 - Setting useful views_VF101881075我们将在此部分中选择“销售人员”(Salesperson)列作为主要分组依据。43933"/>
                        </p:tgtEl>
                      </p:cond>
                    </p:stCondLst>
                    <p:endSync evt="end" delay="0">
                      <p:rtn val="all"/>
                    </p:endSync>
                    <p:childTnLst>
                      <p:par>
                        <p:cTn id="113" fill="hold">
                          <p:stCondLst>
                            <p:cond delay="0"/>
                          </p:stCondLst>
                          <p:childTnLst>
                            <p:par>
                              <p:cTn id="114" fill="hold">
                                <p:stCondLst>
                                  <p:cond delay="0"/>
                                </p:stCondLst>
                                <p:childTnLst>
                                  <p:par>
                                    <p:cTn id="115" presetID="10" presetClass="entr" presetSubtype="0" fill="hold" grpId="0" nodeType="clickEffect">
                                      <p:stCondLst>
                                        <p:cond delay="100"/>
                                      </p:stCondLst>
                                      <p:childTnLst>
                                        <p:set>
                                          <p:cBhvr>
                                            <p:cTn id="116" dur="1" fill="hold">
                                              <p:stCondLst>
                                                <p:cond delay="0"/>
                                              </p:stCondLst>
                                            </p:cTn>
                                            <p:tgtEl>
                                              <p:spTgt spid="14"/>
                                            </p:tgtEl>
                                            <p:attrNameLst>
                                              <p:attrName>style.visibility</p:attrName>
                                            </p:attrNameLst>
                                          </p:cBhvr>
                                          <p:to>
                                            <p:strVal val="visible"/>
                                          </p:to>
                                        </p:set>
                                        <p:animEffect transition="in" filter="fade">
                                          <p:cBhvr>
                                            <p:cTn id="117" dur="500"/>
                                            <p:tgtEl>
                                              <p:spTgt spid="14"/>
                                            </p:tgtEl>
                                          </p:cBhvr>
                                        </p:animEffect>
                                      </p:childTnLst>
                                    </p:cTn>
                                  </p:par>
                                </p:childTnLst>
                              </p:cTn>
                            </p:par>
                          </p:childTnLst>
                        </p:cTn>
                      </p:par>
                    </p:childTnLst>
                  </p:cTn>
                  <p:nextCondLst>
                    <p:cond evt="onMediaBookmark" delay="0">
                      <p:tgtEl>
                        <p14:bmkTgt spid="4" bmkName="L3M5 - Setting useful views_VF101881075我们将在此部分中选择“销售人员”(Salesperson)列作为主要分组依据。43933"/>
                      </p:tgtEl>
                    </p:cond>
                  </p:nextCondLst>
                </p:seq>
                <p:seq concurrent="1" nextAc="seek">
                  <p:cTn id="118" restart="whenNotActive" fill="hold" evtFilter="cancelBubble" nodeType="interactiveSeq">
                    <p:stCondLst>
                      <p:cond evt="onMediaBookmark" delay="0">
                        <p:tgtEl>
                          <p14:bmkTgt spid="4" bmkName="L3M5 - Setting useful views_VF101881075我们将在此部分中选择“销售人员”(Salesperson)列作为主要分组依据。49300"/>
                        </p:tgtEl>
                      </p:cond>
                    </p:stCondLst>
                    <p:endSync evt="end" delay="0">
                      <p:rtn val="all"/>
                    </p:endSync>
                    <p:childTnLst>
                      <p:par>
                        <p:cTn id="119" fill="hold">
                          <p:stCondLst>
                            <p:cond delay="0"/>
                          </p:stCondLst>
                          <p:childTnLst>
                            <p:par>
                              <p:cTn id="120" fill="hold">
                                <p:stCondLst>
                                  <p:cond delay="0"/>
                                </p:stCondLst>
                                <p:childTnLst>
                                  <p:par>
                                    <p:cTn id="121" presetID="10" presetClass="exit" presetSubtype="0" fill="hold" grpId="1" nodeType="clickEffect">
                                      <p:stCondLst>
                                        <p:cond delay="100"/>
                                      </p:stCondLst>
                                      <p:childTnLst>
                                        <p:animEffect transition="out" filter="fade">
                                          <p:cBhvr>
                                            <p:cTn id="122" dur="500"/>
                                            <p:tgtEl>
                                              <p:spTgt spid="14"/>
                                            </p:tgtEl>
                                          </p:cBhvr>
                                        </p:animEffect>
                                        <p:set>
                                          <p:cBhvr>
                                            <p:cTn id="12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4" bmkName="L3M5 - Setting useful views_VF101881075我们将在此部分中选择“销售人员”(Salesperson)列作为主要分组依据。49300"/>
                      </p:tgtEl>
                    </p:cond>
                  </p:nextCondLst>
                </p:seq>
                <p:seq concurrent="1" nextAc="seek">
                  <p:cTn id="124" restart="whenNotActive" fill="hold" evtFilter="cancelBubble" nodeType="interactiveSeq">
                    <p:stCondLst>
                      <p:cond evt="onMediaBookmark" delay="0">
                        <p:tgtEl>
                          <p14:bmkTgt spid="4" bmkName="L3M5 - Setting useful views_VF101881075然后，我们将向下移动至…49400"/>
                        </p:tgtEl>
                      </p:cond>
                    </p:stCondLst>
                    <p:endSync evt="end" delay="0">
                      <p:rtn val="all"/>
                    </p:endSync>
                    <p:childTnLst>
                      <p:par>
                        <p:cTn id="125" fill="hold">
                          <p:stCondLst>
                            <p:cond delay="0"/>
                          </p:stCondLst>
                          <p:childTnLst>
                            <p:par>
                              <p:cTn id="126" fill="hold">
                                <p:stCondLst>
                                  <p:cond delay="0"/>
                                </p:stCondLst>
                                <p:childTnLst>
                                  <p:par>
                                    <p:cTn id="127" presetID="10" presetClass="entr" presetSubtype="0" fill="hold" grpId="0" nodeType="clickEffect">
                                      <p:stCondLst>
                                        <p:cond delay="100"/>
                                      </p:stCondLst>
                                      <p:childTnLst>
                                        <p:set>
                                          <p:cBhvr>
                                            <p:cTn id="128" dur="1" fill="hold">
                                              <p:stCondLst>
                                                <p:cond delay="0"/>
                                              </p:stCondLst>
                                            </p:cTn>
                                            <p:tgtEl>
                                              <p:spTgt spid="15"/>
                                            </p:tgtEl>
                                            <p:attrNameLst>
                                              <p:attrName>style.visibility</p:attrName>
                                            </p:attrNameLst>
                                          </p:cBhvr>
                                          <p:to>
                                            <p:strVal val="visible"/>
                                          </p:to>
                                        </p:set>
                                        <p:animEffect transition="in" filter="fade">
                                          <p:cBhvr>
                                            <p:cTn id="129" dur="500"/>
                                            <p:tgtEl>
                                              <p:spTgt spid="15"/>
                                            </p:tgtEl>
                                          </p:cBhvr>
                                        </p:animEffect>
                                      </p:childTnLst>
                                    </p:cTn>
                                  </p:par>
                                </p:childTnLst>
                              </p:cTn>
                            </p:par>
                          </p:childTnLst>
                        </p:cTn>
                      </p:par>
                    </p:childTnLst>
                  </p:cTn>
                  <p:nextCondLst>
                    <p:cond evt="onMediaBookmark" delay="0">
                      <p:tgtEl>
                        <p14:bmkTgt spid="4" bmkName="L3M5 - Setting useful views_VF101881075然后，我们将向下移动至…49400"/>
                      </p:tgtEl>
                    </p:cond>
                  </p:nextCondLst>
                </p:seq>
                <p:seq concurrent="1" nextAc="seek">
                  <p:cTn id="130" restart="whenNotActive" fill="hold" evtFilter="cancelBubble" nodeType="interactiveSeq">
                    <p:stCondLst>
                      <p:cond evt="onMediaBookmark" delay="0">
                        <p:tgtEl>
                          <p14:bmkTgt spid="4" bmkName="L3M5 - Setting useful views_VF101881075然后，我们将向下移动至…53400"/>
                        </p:tgtEl>
                      </p:cond>
                    </p:stCondLst>
                    <p:endSync evt="end" delay="0">
                      <p:rtn val="all"/>
                    </p:endSync>
                    <p:childTnLst>
                      <p:par>
                        <p:cTn id="131" fill="hold">
                          <p:stCondLst>
                            <p:cond delay="0"/>
                          </p:stCondLst>
                          <p:childTnLst>
                            <p:par>
                              <p:cTn id="132" fill="hold">
                                <p:stCondLst>
                                  <p:cond delay="0"/>
                                </p:stCondLst>
                                <p:childTnLst>
                                  <p:par>
                                    <p:cTn id="133" presetID="10" presetClass="exit" presetSubtype="0" fill="hold" grpId="1" nodeType="clickEffect">
                                      <p:stCondLst>
                                        <p:cond delay="100"/>
                                      </p:stCondLst>
                                      <p:childTnLst>
                                        <p:animEffect transition="out" filter="fade">
                                          <p:cBhvr>
                                            <p:cTn id="134" dur="500"/>
                                            <p:tgtEl>
                                              <p:spTgt spid="15"/>
                                            </p:tgtEl>
                                          </p:cBhvr>
                                        </p:animEffect>
                                        <p:set>
                                          <p:cBhvr>
                                            <p:cTn id="13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4" bmkName="L3M5 - Setting useful views_VF101881075然后，我们将向下移动至…53400"/>
                      </p:tgtEl>
                    </p:cond>
                  </p:nextCondLst>
                </p:seq>
                <p:seq concurrent="1" nextAc="seek">
                  <p:cTn id="136" restart="whenNotActive" fill="hold" evtFilter="cancelBubble" nodeType="interactiveSeq">
                    <p:stCondLst>
                      <p:cond evt="onMediaBookmark" delay="0">
                        <p:tgtEl>
                          <p14:bmkTgt spid="4" bmkName="L3M5 - Setting useful views_VF101881075“汇总”(Totals)部分，我们将继续操作…53500"/>
                        </p:tgtEl>
                      </p:cond>
                    </p:stCondLst>
                    <p:endSync evt="end" delay="0">
                      <p:rtn val="all"/>
                    </p:endSync>
                    <p:childTnLst>
                      <p:par>
                        <p:cTn id="137" fill="hold">
                          <p:stCondLst>
                            <p:cond delay="0"/>
                          </p:stCondLst>
                          <p:childTnLst>
                            <p:par>
                              <p:cTn id="138" fill="hold">
                                <p:stCondLst>
                                  <p:cond delay="0"/>
                                </p:stCondLst>
                                <p:childTnLst>
                                  <p:par>
                                    <p:cTn id="139" presetID="10" presetClass="entr" presetSubtype="0" fill="hold" grpId="0" nodeType="clickEffect">
                                      <p:stCondLst>
                                        <p:cond delay="100"/>
                                      </p:stCondLst>
                                      <p:childTnLst>
                                        <p:set>
                                          <p:cBhvr>
                                            <p:cTn id="140" dur="1" fill="hold">
                                              <p:stCondLst>
                                                <p:cond delay="0"/>
                                              </p:stCondLst>
                                            </p:cTn>
                                            <p:tgtEl>
                                              <p:spTgt spid="16"/>
                                            </p:tgtEl>
                                            <p:attrNameLst>
                                              <p:attrName>style.visibility</p:attrName>
                                            </p:attrNameLst>
                                          </p:cBhvr>
                                          <p:to>
                                            <p:strVal val="visible"/>
                                          </p:to>
                                        </p:set>
                                        <p:animEffect transition="in" filter="fade">
                                          <p:cBhvr>
                                            <p:cTn id="141" dur="500"/>
                                            <p:tgtEl>
                                              <p:spTgt spid="16"/>
                                            </p:tgtEl>
                                          </p:cBhvr>
                                        </p:animEffect>
                                      </p:childTnLst>
                                    </p:cTn>
                                  </p:par>
                                </p:childTnLst>
                              </p:cTn>
                            </p:par>
                          </p:childTnLst>
                        </p:cTn>
                      </p:par>
                    </p:childTnLst>
                  </p:cTn>
                  <p:nextCondLst>
                    <p:cond evt="onMediaBookmark" delay="0">
                      <p:tgtEl>
                        <p14:bmkTgt spid="4" bmkName="L3M5 - Setting useful views_VF101881075“汇总”(Totals)部分，我们将继续操作…53500"/>
                      </p:tgtEl>
                    </p:cond>
                  </p:nextCondLst>
                </p:seq>
                <p:seq concurrent="1" nextAc="seek">
                  <p:cTn id="142" restart="whenNotActive" fill="hold" evtFilter="cancelBubble" nodeType="interactiveSeq">
                    <p:stCondLst>
                      <p:cond evt="onMediaBookmark" delay="0">
                        <p:tgtEl>
                          <p14:bmkTgt spid="4" bmkName="L3M5 - Setting useful views_VF101881075“汇总”(Totals)部分，我们将继续操作…57300"/>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100"/>
                                      </p:stCondLst>
                                      <p:childTnLst>
                                        <p:animEffect transition="out" filter="fade">
                                          <p:cBhvr>
                                            <p:cTn id="146" dur="500"/>
                                            <p:tgtEl>
                                              <p:spTgt spid="16"/>
                                            </p:tgtEl>
                                          </p:cBhvr>
                                        </p:animEffect>
                                        <p:set>
                                          <p:cBhvr>
                                            <p:cTn id="14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4" bmkName="L3M5 - Setting useful views_VF101881075“汇总”(Totals)部分，我们将继续操作…57300"/>
                      </p:tgtEl>
                    </p:cond>
                  </p:nextCondLst>
                </p:seq>
                <p:seq concurrent="1" nextAc="seek">
                  <p:cTn id="148" restart="whenNotActive" fill="hold" evtFilter="cancelBubble" nodeType="interactiveSeq">
                    <p:stCondLst>
                      <p:cond evt="onMediaBookmark" delay="0">
                        <p:tgtEl>
                          <p14:bmkTgt spid="4" bmkName="L3M5 - Setting useful views_VF101881075对于“订单金额”(OrderAmount)，我们将设置“求和”(Sum)，这样，在每组销售人员的分隔处，57400"/>
                        </p:tgtEl>
                      </p:cond>
                    </p:stCondLst>
                    <p:endSync evt="end" delay="0">
                      <p:rtn val="all"/>
                    </p:endSync>
                    <p:childTnLst>
                      <p:par>
                        <p:cTn id="149" fill="hold">
                          <p:stCondLst>
                            <p:cond delay="0"/>
                          </p:stCondLst>
                          <p:childTnLst>
                            <p:par>
                              <p:cTn id="150" fill="hold">
                                <p:stCondLst>
                                  <p:cond delay="0"/>
                                </p:stCondLst>
                                <p:childTnLst>
                                  <p:par>
                                    <p:cTn id="151" presetID="10" presetClass="entr" presetSubtype="0" fill="hold" grpId="0" nodeType="clickEffect">
                                      <p:stCondLst>
                                        <p:cond delay="100"/>
                                      </p:stCondLst>
                                      <p:childTnLst>
                                        <p:set>
                                          <p:cBhvr>
                                            <p:cTn id="152" dur="1" fill="hold">
                                              <p:stCondLst>
                                                <p:cond delay="0"/>
                                              </p:stCondLst>
                                            </p:cTn>
                                            <p:tgtEl>
                                              <p:spTgt spid="17"/>
                                            </p:tgtEl>
                                            <p:attrNameLst>
                                              <p:attrName>style.visibility</p:attrName>
                                            </p:attrNameLst>
                                          </p:cBhvr>
                                          <p:to>
                                            <p:strVal val="visible"/>
                                          </p:to>
                                        </p:set>
                                        <p:animEffect transition="in" filter="fade">
                                          <p:cBhvr>
                                            <p:cTn id="153" dur="500"/>
                                            <p:tgtEl>
                                              <p:spTgt spid="17"/>
                                            </p:tgtEl>
                                          </p:cBhvr>
                                        </p:animEffect>
                                      </p:childTnLst>
                                    </p:cTn>
                                  </p:par>
                                </p:childTnLst>
                              </p:cTn>
                            </p:par>
                          </p:childTnLst>
                        </p:cTn>
                      </p:par>
                    </p:childTnLst>
                  </p:cTn>
                  <p:nextCondLst>
                    <p:cond evt="onMediaBookmark" delay="0">
                      <p:tgtEl>
                        <p14:bmkTgt spid="4" bmkName="L3M5 - Setting useful views_VF101881075对于“订单金额”(OrderAmount)，我们将设置“求和”(Sum)，这样，在每组销售人员的分隔处，57400"/>
                      </p:tgtEl>
                    </p:cond>
                  </p:nextCondLst>
                </p:seq>
                <p:seq concurrent="1" nextAc="seek">
                  <p:cTn id="154" restart="whenNotActive" fill="hold" evtFilter="cancelBubble" nodeType="interactiveSeq">
                    <p:stCondLst>
                      <p:cond evt="onMediaBookmark" delay="0">
                        <p:tgtEl>
                          <p14:bmkTgt spid="4" bmkName="L3M5 - Setting useful views_VF101881075对于“订单金额”(OrderAmount)，我们将设置“求和”(Sum)，这样，在每组销售人员的分隔处，66167"/>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100"/>
                                      </p:stCondLst>
                                      <p:childTnLst>
                                        <p:animEffect transition="out" filter="fade">
                                          <p:cBhvr>
                                            <p:cTn id="158" dur="500"/>
                                            <p:tgtEl>
                                              <p:spTgt spid="17"/>
                                            </p:tgtEl>
                                          </p:cBhvr>
                                        </p:animEffect>
                                        <p:set>
                                          <p:cBhvr>
                                            <p:cTn id="15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4" bmkName="L3M5 - Setting useful views_VF101881075对于“订单金额”(OrderAmount)，我们将设置“求和”(Sum)，这样，在每组销售人员的分隔处，66167"/>
                      </p:tgtEl>
                    </p:cond>
                  </p:nextCondLst>
                </p:seq>
                <p:seq concurrent="1" nextAc="seek">
                  <p:cTn id="160" restart="whenNotActive" fill="hold" evtFilter="cancelBubble" nodeType="interactiveSeq">
                    <p:stCondLst>
                      <p:cond evt="onMediaBookmark" delay="0">
                        <p:tgtEl>
                          <p14:bmkTgt spid="4" bmkName="L3M5 - Setting useful views_VF101881075我们将具有该部分的“求和”。66267"/>
                        </p:tgtEl>
                      </p:cond>
                    </p:stCondLst>
                    <p:endSync evt="end" delay="0">
                      <p:rtn val="all"/>
                    </p:endSync>
                    <p:childTnLst>
                      <p:par>
                        <p:cTn id="161" fill="hold">
                          <p:stCondLst>
                            <p:cond delay="0"/>
                          </p:stCondLst>
                          <p:childTnLst>
                            <p:par>
                              <p:cTn id="162" fill="hold">
                                <p:stCondLst>
                                  <p:cond delay="0"/>
                                </p:stCondLst>
                                <p:childTnLst>
                                  <p:par>
                                    <p:cTn id="163" presetID="10" presetClass="entr" presetSubtype="0" fill="hold" grpId="0" nodeType="clickEffect">
                                      <p:stCondLst>
                                        <p:cond delay="100"/>
                                      </p:stCondLst>
                                      <p:childTnLst>
                                        <p:set>
                                          <p:cBhvr>
                                            <p:cTn id="164" dur="1" fill="hold">
                                              <p:stCondLst>
                                                <p:cond delay="0"/>
                                              </p:stCondLst>
                                            </p:cTn>
                                            <p:tgtEl>
                                              <p:spTgt spid="18"/>
                                            </p:tgtEl>
                                            <p:attrNameLst>
                                              <p:attrName>style.visibility</p:attrName>
                                            </p:attrNameLst>
                                          </p:cBhvr>
                                          <p:to>
                                            <p:strVal val="visible"/>
                                          </p:to>
                                        </p:set>
                                        <p:animEffect transition="in" filter="fade">
                                          <p:cBhvr>
                                            <p:cTn id="165" dur="500"/>
                                            <p:tgtEl>
                                              <p:spTgt spid="18"/>
                                            </p:tgtEl>
                                          </p:cBhvr>
                                        </p:animEffect>
                                      </p:childTnLst>
                                    </p:cTn>
                                  </p:par>
                                </p:childTnLst>
                              </p:cTn>
                            </p:par>
                          </p:childTnLst>
                        </p:cTn>
                      </p:par>
                    </p:childTnLst>
                  </p:cTn>
                  <p:nextCondLst>
                    <p:cond evt="onMediaBookmark" delay="0">
                      <p:tgtEl>
                        <p14:bmkTgt spid="4" bmkName="L3M5 - Setting useful views_VF101881075我们将具有该部分的“求和”。66267"/>
                      </p:tgtEl>
                    </p:cond>
                  </p:nextCondLst>
                </p:seq>
                <p:seq concurrent="1" nextAc="seek">
                  <p:cTn id="166" restart="whenNotActive" fill="hold" evtFilter="cancelBubble" nodeType="interactiveSeq">
                    <p:stCondLst>
                      <p:cond evt="onMediaBookmark" delay="0">
                        <p:tgtEl>
                          <p14:bmkTgt spid="4" bmkName="L3M5 - Setting useful views_VF101881075我们将具有该部分的“求和”。69067"/>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100"/>
                                      </p:stCondLst>
                                      <p:childTnLst>
                                        <p:animEffect transition="out" filter="fade">
                                          <p:cBhvr>
                                            <p:cTn id="170" dur="500"/>
                                            <p:tgtEl>
                                              <p:spTgt spid="18"/>
                                            </p:tgtEl>
                                          </p:cBhvr>
                                        </p:animEffect>
                                        <p:set>
                                          <p:cBhvr>
                                            <p:cTn id="17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4" bmkName="L3M5 - Setting useful views_VF101881075我们将具有该部分的“求和”。69067"/>
                      </p:tgtEl>
                    </p:cond>
                  </p:nextCondLst>
                </p:seq>
                <p:seq concurrent="1" nextAc="seek">
                  <p:cTn id="172" restart="whenNotActive" fill="hold" evtFilter="cancelBubble" nodeType="interactiveSeq">
                    <p:stCondLst>
                      <p:cond evt="onMediaBookmark" delay="0">
                        <p:tgtEl>
                          <p14:bmkTgt spid="4" bmkName="L3M5 - Setting useful views_VF101881075然后，我们只需继续操作并单击“确定”(OK)。69167"/>
                        </p:tgtEl>
                      </p:cond>
                    </p:stCondLst>
                    <p:endSync evt="end" delay="0">
                      <p:rtn val="all"/>
                    </p:endSync>
                    <p:childTnLst>
                      <p:par>
                        <p:cTn id="173" fill="hold">
                          <p:stCondLst>
                            <p:cond delay="0"/>
                          </p:stCondLst>
                          <p:childTnLst>
                            <p:par>
                              <p:cTn id="174" fill="hold">
                                <p:stCondLst>
                                  <p:cond delay="0"/>
                                </p:stCondLst>
                                <p:childTnLst>
                                  <p:par>
                                    <p:cTn id="175" presetID="10" presetClass="entr" presetSubtype="0" fill="hold" grpId="0" nodeType="clickEffect">
                                      <p:stCondLst>
                                        <p:cond delay="100"/>
                                      </p:stCondLst>
                                      <p:childTnLst>
                                        <p:set>
                                          <p:cBhvr>
                                            <p:cTn id="176" dur="1" fill="hold">
                                              <p:stCondLst>
                                                <p:cond delay="0"/>
                                              </p:stCondLst>
                                            </p:cTn>
                                            <p:tgtEl>
                                              <p:spTgt spid="19"/>
                                            </p:tgtEl>
                                            <p:attrNameLst>
                                              <p:attrName>style.visibility</p:attrName>
                                            </p:attrNameLst>
                                          </p:cBhvr>
                                          <p:to>
                                            <p:strVal val="visible"/>
                                          </p:to>
                                        </p:set>
                                        <p:animEffect transition="in" filter="fade">
                                          <p:cBhvr>
                                            <p:cTn id="177" dur="500"/>
                                            <p:tgtEl>
                                              <p:spTgt spid="19"/>
                                            </p:tgtEl>
                                          </p:cBhvr>
                                        </p:animEffect>
                                      </p:childTnLst>
                                    </p:cTn>
                                  </p:par>
                                </p:childTnLst>
                              </p:cTn>
                            </p:par>
                          </p:childTnLst>
                        </p:cTn>
                      </p:par>
                    </p:childTnLst>
                  </p:cTn>
                  <p:nextCondLst>
                    <p:cond evt="onMediaBookmark" delay="0">
                      <p:tgtEl>
                        <p14:bmkTgt spid="4" bmkName="L3M5 - Setting useful views_VF101881075然后，我们只需继续操作并单击“确定”(OK)。69167"/>
                      </p:tgtEl>
                    </p:cond>
                  </p:nextCondLst>
                </p:seq>
                <p:seq concurrent="1" nextAc="seek">
                  <p:cTn id="178" restart="whenNotActive" fill="hold" evtFilter="cancelBubble" nodeType="interactiveSeq">
                    <p:stCondLst>
                      <p:cond evt="onMediaBookmark" delay="0">
                        <p:tgtEl>
                          <p14:bmkTgt spid="4" bmkName="L3M5 - Setting useful views_VF101881075然后，我们只需继续操作并单击“确定”(OK)。73300"/>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100"/>
                                      </p:stCondLst>
                                      <p:childTnLst>
                                        <p:animEffect transition="out" filter="fade">
                                          <p:cBhvr>
                                            <p:cTn id="182" dur="500"/>
                                            <p:tgtEl>
                                              <p:spTgt spid="19"/>
                                            </p:tgtEl>
                                          </p:cBhvr>
                                        </p:animEffect>
                                        <p:set>
                                          <p:cBhvr>
                                            <p:cTn id="18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4" bmkName="L3M5 - Setting useful views_VF101881075然后，我们只需继续操作并单击“确定”(OK)。73300"/>
                      </p:tgtEl>
                    </p:cond>
                  </p:nextCondLst>
                </p:seq>
                <p:seq concurrent="1" nextAc="seek">
                  <p:cTn id="184" restart="whenNotActive" fill="hold" evtFilter="cancelBubble" nodeType="interactiveSeq">
                    <p:stCondLst>
                      <p:cond evt="onMediaBookmark" delay="0">
                        <p:tgtEl>
                          <p14:bmkTgt spid="4" bmkName="L3M5 - Setting useful views_VF101881075当我们返回这里时，您将发现我们已位于新创建的视图中，其中所有项目都已折叠，73400"/>
                        </p:tgtEl>
                      </p:cond>
                    </p:stCondLst>
                    <p:endSync evt="end" delay="0">
                      <p:rtn val="all"/>
                    </p:endSync>
                    <p:childTnLst>
                      <p:par>
                        <p:cTn id="185" fill="hold">
                          <p:stCondLst>
                            <p:cond delay="0"/>
                          </p:stCondLst>
                          <p:childTnLst>
                            <p:par>
                              <p:cTn id="186" fill="hold">
                                <p:stCondLst>
                                  <p:cond delay="0"/>
                                </p:stCondLst>
                                <p:childTnLst>
                                  <p:par>
                                    <p:cTn id="187" presetID="10" presetClass="entr" presetSubtype="0" fill="hold" grpId="0" nodeType="clickEffect">
                                      <p:stCondLst>
                                        <p:cond delay="100"/>
                                      </p:stCondLst>
                                      <p:childTnLst>
                                        <p:set>
                                          <p:cBhvr>
                                            <p:cTn id="188" dur="1" fill="hold">
                                              <p:stCondLst>
                                                <p:cond delay="0"/>
                                              </p:stCondLst>
                                            </p:cTn>
                                            <p:tgtEl>
                                              <p:spTgt spid="20"/>
                                            </p:tgtEl>
                                            <p:attrNameLst>
                                              <p:attrName>style.visibility</p:attrName>
                                            </p:attrNameLst>
                                          </p:cBhvr>
                                          <p:to>
                                            <p:strVal val="visible"/>
                                          </p:to>
                                        </p:set>
                                        <p:animEffect transition="in" filter="fade">
                                          <p:cBhvr>
                                            <p:cTn id="189" dur="500"/>
                                            <p:tgtEl>
                                              <p:spTgt spid="20"/>
                                            </p:tgtEl>
                                          </p:cBhvr>
                                        </p:animEffect>
                                      </p:childTnLst>
                                    </p:cTn>
                                  </p:par>
                                </p:childTnLst>
                              </p:cTn>
                            </p:par>
                          </p:childTnLst>
                        </p:cTn>
                      </p:par>
                    </p:childTnLst>
                  </p:cTn>
                  <p:nextCondLst>
                    <p:cond evt="onMediaBookmark" delay="0">
                      <p:tgtEl>
                        <p14:bmkTgt spid="4" bmkName="L3M5 - Setting useful views_VF101881075当我们返回这里时，您将发现我们已位于新创建的视图中，其中所有项目都已折叠，73400"/>
                      </p:tgtEl>
                    </p:cond>
                  </p:nextCondLst>
                </p:seq>
                <p:seq concurrent="1" nextAc="seek">
                  <p:cTn id="190" restart="whenNotActive" fill="hold" evtFilter="cancelBubble" nodeType="interactiveSeq">
                    <p:stCondLst>
                      <p:cond evt="onMediaBookmark" delay="0">
                        <p:tgtEl>
                          <p14:bmkTgt spid="4" bmkName="L3M5 - Setting useful views_VF101881075当我们返回这里时，您将发现我们已位于新创建的视图中，其中所有项目都已折叠，79433"/>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100"/>
                                      </p:stCondLst>
                                      <p:childTnLst>
                                        <p:animEffect transition="out" filter="fade">
                                          <p:cBhvr>
                                            <p:cTn id="194" dur="500"/>
                                            <p:tgtEl>
                                              <p:spTgt spid="20"/>
                                            </p:tgtEl>
                                          </p:cBhvr>
                                        </p:animEffect>
                                        <p:set>
                                          <p:cBhvr>
                                            <p:cTn id="19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4" bmkName="L3M5 - Setting useful views_VF101881075当我们返回这里时，您将发现我们已位于新创建的视图中，其中所有项目都已折叠，79433"/>
                      </p:tgtEl>
                    </p:cond>
                  </p:nextCondLst>
                </p:seq>
                <p:seq concurrent="1" nextAc="seek">
                  <p:cTn id="196" restart="whenNotActive" fill="hold" evtFilter="cancelBubble" nodeType="interactiveSeq">
                    <p:stCondLst>
                      <p:cond evt="onMediaBookmark" delay="0">
                        <p:tgtEl>
                          <p14:bmkTgt spid="4" bmkName="L3M5 - Setting useful views_VF101881075且在屏幕顶部显示所有销售额的总计。79533"/>
                        </p:tgtEl>
                      </p:cond>
                    </p:stCondLst>
                    <p:endSync evt="end" delay="0">
                      <p:rtn val="all"/>
                    </p:endSync>
                    <p:childTnLst>
                      <p:par>
                        <p:cTn id="197" fill="hold">
                          <p:stCondLst>
                            <p:cond delay="0"/>
                          </p:stCondLst>
                          <p:childTnLst>
                            <p:par>
                              <p:cTn id="198" fill="hold">
                                <p:stCondLst>
                                  <p:cond delay="0"/>
                                </p:stCondLst>
                                <p:childTnLst>
                                  <p:par>
                                    <p:cTn id="199" presetID="10" presetClass="entr" presetSubtype="0" fill="hold" grpId="0" nodeType="clickEffect">
                                      <p:stCondLst>
                                        <p:cond delay="100"/>
                                      </p:stCondLst>
                                      <p:childTnLst>
                                        <p:set>
                                          <p:cBhvr>
                                            <p:cTn id="200" dur="1" fill="hold">
                                              <p:stCondLst>
                                                <p:cond delay="0"/>
                                              </p:stCondLst>
                                            </p:cTn>
                                            <p:tgtEl>
                                              <p:spTgt spid="21"/>
                                            </p:tgtEl>
                                            <p:attrNameLst>
                                              <p:attrName>style.visibility</p:attrName>
                                            </p:attrNameLst>
                                          </p:cBhvr>
                                          <p:to>
                                            <p:strVal val="visible"/>
                                          </p:to>
                                        </p:set>
                                        <p:animEffect transition="in" filter="fade">
                                          <p:cBhvr>
                                            <p:cTn id="201" dur="500"/>
                                            <p:tgtEl>
                                              <p:spTgt spid="21"/>
                                            </p:tgtEl>
                                          </p:cBhvr>
                                        </p:animEffect>
                                      </p:childTnLst>
                                    </p:cTn>
                                  </p:par>
                                </p:childTnLst>
                              </p:cTn>
                            </p:par>
                          </p:childTnLst>
                        </p:cTn>
                      </p:par>
                    </p:childTnLst>
                  </p:cTn>
                  <p:nextCondLst>
                    <p:cond evt="onMediaBookmark" delay="0">
                      <p:tgtEl>
                        <p14:bmkTgt spid="4" bmkName="L3M5 - Setting useful views_VF101881075且在屏幕顶部显示所有销售额的总计。79533"/>
                      </p:tgtEl>
                    </p:cond>
                  </p:nextCondLst>
                </p:seq>
                <p:seq concurrent="1" nextAc="seek">
                  <p:cTn id="202" restart="whenNotActive" fill="hold" evtFilter="cancelBubble" nodeType="interactiveSeq">
                    <p:stCondLst>
                      <p:cond evt="onMediaBookmark" delay="0">
                        <p:tgtEl>
                          <p14:bmkTgt spid="4" bmkName="L3M5 - Setting useful views_VF101881075且在屏幕顶部显示所有销售额的总计。83000"/>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100"/>
                                      </p:stCondLst>
                                      <p:childTnLst>
                                        <p:animEffect transition="out" filter="fade">
                                          <p:cBhvr>
                                            <p:cTn id="206" dur="500"/>
                                            <p:tgtEl>
                                              <p:spTgt spid="21"/>
                                            </p:tgtEl>
                                          </p:cBhvr>
                                        </p:animEffect>
                                        <p:set>
                                          <p:cBhvr>
                                            <p:cTn id="20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4" bmkName="L3M5 - Setting useful views_VF101881075且在屏幕顶部显示所有销售额的总计。83000"/>
                      </p:tgtEl>
                    </p:cond>
                  </p:nextCondLst>
                </p:seq>
                <p:seq concurrent="1" nextAc="seek">
                  <p:cTn id="208" restart="whenNotActive" fill="hold" evtFilter="cancelBubble" nodeType="interactiveSeq">
                    <p:stCondLst>
                      <p:cond evt="onMediaBookmark" delay="0">
                        <p:tgtEl>
                          <p14:bmkTgt spid="4" bmkName="L3M5 - Setting useful views_VF101881075但是，另外请注意，如果我转到各个销售人员，83100"/>
                        </p:tgtEl>
                      </p:cond>
                    </p:stCondLst>
                    <p:endSync evt="end" delay="0">
                      <p:rtn val="all"/>
                    </p:endSync>
                    <p:childTnLst>
                      <p:par>
                        <p:cTn id="209" fill="hold">
                          <p:stCondLst>
                            <p:cond delay="0"/>
                          </p:stCondLst>
                          <p:childTnLst>
                            <p:par>
                              <p:cTn id="210" fill="hold">
                                <p:stCondLst>
                                  <p:cond delay="0"/>
                                </p:stCondLst>
                                <p:childTnLst>
                                  <p:par>
                                    <p:cTn id="211" presetID="10" presetClass="entr" presetSubtype="0" fill="hold" grpId="0" nodeType="clickEffect">
                                      <p:stCondLst>
                                        <p:cond delay="100"/>
                                      </p:stCondLst>
                                      <p:childTnLst>
                                        <p:set>
                                          <p:cBhvr>
                                            <p:cTn id="212" dur="1" fill="hold">
                                              <p:stCondLst>
                                                <p:cond delay="0"/>
                                              </p:stCondLst>
                                            </p:cTn>
                                            <p:tgtEl>
                                              <p:spTgt spid="22"/>
                                            </p:tgtEl>
                                            <p:attrNameLst>
                                              <p:attrName>style.visibility</p:attrName>
                                            </p:attrNameLst>
                                          </p:cBhvr>
                                          <p:to>
                                            <p:strVal val="visible"/>
                                          </p:to>
                                        </p:set>
                                        <p:animEffect transition="in" filter="fade">
                                          <p:cBhvr>
                                            <p:cTn id="213" dur="500"/>
                                            <p:tgtEl>
                                              <p:spTgt spid="22"/>
                                            </p:tgtEl>
                                          </p:cBhvr>
                                        </p:animEffect>
                                      </p:childTnLst>
                                    </p:cTn>
                                  </p:par>
                                </p:childTnLst>
                              </p:cTn>
                            </p:par>
                          </p:childTnLst>
                        </p:cTn>
                      </p:par>
                    </p:childTnLst>
                  </p:cTn>
                  <p:nextCondLst>
                    <p:cond evt="onMediaBookmark" delay="0">
                      <p:tgtEl>
                        <p14:bmkTgt spid="4" bmkName="L3M5 - Setting useful views_VF101881075但是，另外请注意，如果我转到各个销售人员，83100"/>
                      </p:tgtEl>
                    </p:cond>
                  </p:nextCondLst>
                </p:seq>
                <p:seq concurrent="1" nextAc="seek">
                  <p:cTn id="214" restart="whenNotActive" fill="hold" evtFilter="cancelBubble" nodeType="interactiveSeq">
                    <p:stCondLst>
                      <p:cond evt="onMediaBookmark" delay="0">
                        <p:tgtEl>
                          <p14:bmkTgt spid="4" bmkName="L3M5 - Setting useful views_VF101881075但是，另外请注意，如果我转到各个销售人员，86733"/>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100"/>
                                      </p:stCondLst>
                                      <p:childTnLst>
                                        <p:animEffect transition="out" filter="fade">
                                          <p:cBhvr>
                                            <p:cTn id="218" dur="500"/>
                                            <p:tgtEl>
                                              <p:spTgt spid="22"/>
                                            </p:tgtEl>
                                          </p:cBhvr>
                                        </p:animEffect>
                                        <p:set>
                                          <p:cBhvr>
                                            <p:cTn id="2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4" bmkName="L3M5 - Setting useful views_VF101881075但是，另外请注意，如果我转到各个销售人员，86733"/>
                      </p:tgtEl>
                    </p:cond>
                  </p:nextCondLst>
                </p:seq>
                <p:seq concurrent="1" nextAc="seek">
                  <p:cTn id="220" restart="whenNotActive" fill="hold" evtFilter="cancelBubble" nodeType="interactiveSeq">
                    <p:stCondLst>
                      <p:cond evt="onMediaBookmark" delay="0">
                        <p:tgtEl>
                          <p14:bmkTgt spid="4" bmkName="L3M5 - Setting useful views_VF101881075销售人员列表的顶部也显示了其销售总额。86833"/>
                        </p:tgtEl>
                      </p:cond>
                    </p:stCondLst>
                    <p:endSync evt="end" delay="0">
                      <p:rtn val="all"/>
                    </p:endSync>
                    <p:childTnLst>
                      <p:par>
                        <p:cTn id="221" fill="hold">
                          <p:stCondLst>
                            <p:cond delay="0"/>
                          </p:stCondLst>
                          <p:childTnLst>
                            <p:par>
                              <p:cTn id="222" fill="hold">
                                <p:stCondLst>
                                  <p:cond delay="0"/>
                                </p:stCondLst>
                                <p:childTnLst>
                                  <p:par>
                                    <p:cTn id="223" presetID="10" presetClass="entr" presetSubtype="0" fill="hold" grpId="0" nodeType="clickEffect">
                                      <p:stCondLst>
                                        <p:cond delay="100"/>
                                      </p:stCondLst>
                                      <p:childTnLst>
                                        <p:set>
                                          <p:cBhvr>
                                            <p:cTn id="224" dur="1" fill="hold">
                                              <p:stCondLst>
                                                <p:cond delay="0"/>
                                              </p:stCondLst>
                                            </p:cTn>
                                            <p:tgtEl>
                                              <p:spTgt spid="23"/>
                                            </p:tgtEl>
                                            <p:attrNameLst>
                                              <p:attrName>style.visibility</p:attrName>
                                            </p:attrNameLst>
                                          </p:cBhvr>
                                          <p:to>
                                            <p:strVal val="visible"/>
                                          </p:to>
                                        </p:set>
                                        <p:animEffect transition="in" filter="fade">
                                          <p:cBhvr>
                                            <p:cTn id="225" dur="500"/>
                                            <p:tgtEl>
                                              <p:spTgt spid="23"/>
                                            </p:tgtEl>
                                          </p:cBhvr>
                                        </p:animEffect>
                                      </p:childTnLst>
                                    </p:cTn>
                                  </p:par>
                                </p:childTnLst>
                              </p:cTn>
                            </p:par>
                          </p:childTnLst>
                        </p:cTn>
                      </p:par>
                    </p:childTnLst>
                  </p:cTn>
                  <p:nextCondLst>
                    <p:cond evt="onMediaBookmark" delay="0">
                      <p:tgtEl>
                        <p14:bmkTgt spid="4" bmkName="L3M5 - Setting useful views_VF101881075销售人员列表的顶部也显示了其销售总额。86833"/>
                      </p:tgtEl>
                    </p:cond>
                  </p:nextCondLst>
                </p:seq>
                <p:seq concurrent="1" nextAc="seek">
                  <p:cTn id="226" restart="whenNotActive" fill="hold" evtFilter="cancelBubble" nodeType="interactiveSeq">
                    <p:stCondLst>
                      <p:cond evt="onMediaBookmark" delay="0">
                        <p:tgtEl>
                          <p14:bmkTgt spid="4" bmkName="L3M5 - Setting useful views_VF101881075销售人员列表的顶部也显示了其销售总额。92400"/>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100"/>
                                      </p:stCondLst>
                                      <p:childTnLst>
                                        <p:animEffect transition="out" filter="fade">
                                          <p:cBhvr>
                                            <p:cTn id="230" dur="500"/>
                                            <p:tgtEl>
                                              <p:spTgt spid="23"/>
                                            </p:tgtEl>
                                          </p:cBhvr>
                                        </p:animEffect>
                                        <p:set>
                                          <p:cBhvr>
                                            <p:cTn id="231"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4" bmkName="L3M5 - Setting useful views_VF101881075销售人员列表的顶部也显示了其销售总额。92400"/>
                      </p:tgtEl>
                    </p:cond>
                  </p:nextCondLst>
                </p:seq>
                <p:seq concurrent="1" nextAc="seek">
                  <p:cTn id="232" restart="whenNotActive" fill="hold" evtFilter="cancelBubble" nodeType="interactiveSeq">
                    <p:stCondLst>
                      <p:cond evt="onMediaBookmark" delay="0">
                        <p:tgtEl>
                          <p14:bmkTgt spid="4" bmkName="L3M5 - Setting useful views_VF101881075这是控制用户查看列表的众多方法之一。92500"/>
                        </p:tgtEl>
                      </p:cond>
                    </p:stCondLst>
                    <p:endSync evt="end" delay="0">
                      <p:rtn val="all"/>
                    </p:endSync>
                    <p:childTnLst>
                      <p:par>
                        <p:cTn id="233" fill="hold">
                          <p:stCondLst>
                            <p:cond delay="0"/>
                          </p:stCondLst>
                          <p:childTnLst>
                            <p:par>
                              <p:cTn id="234" fill="hold">
                                <p:stCondLst>
                                  <p:cond delay="0"/>
                                </p:stCondLst>
                                <p:childTnLst>
                                  <p:par>
                                    <p:cTn id="235" presetID="10" presetClass="entr" presetSubtype="0" fill="hold" grpId="0" nodeType="clickEffect">
                                      <p:stCondLst>
                                        <p:cond delay="100"/>
                                      </p:stCondLst>
                                      <p:childTnLst>
                                        <p:set>
                                          <p:cBhvr>
                                            <p:cTn id="236" dur="1" fill="hold">
                                              <p:stCondLst>
                                                <p:cond delay="0"/>
                                              </p:stCondLst>
                                            </p:cTn>
                                            <p:tgtEl>
                                              <p:spTgt spid="24"/>
                                            </p:tgtEl>
                                            <p:attrNameLst>
                                              <p:attrName>style.visibility</p:attrName>
                                            </p:attrNameLst>
                                          </p:cBhvr>
                                          <p:to>
                                            <p:strVal val="visible"/>
                                          </p:to>
                                        </p:set>
                                        <p:animEffect transition="in" filter="fade">
                                          <p:cBhvr>
                                            <p:cTn id="237" dur="500"/>
                                            <p:tgtEl>
                                              <p:spTgt spid="24"/>
                                            </p:tgtEl>
                                          </p:cBhvr>
                                        </p:animEffect>
                                      </p:childTnLst>
                                    </p:cTn>
                                  </p:par>
                                </p:childTnLst>
                              </p:cTn>
                            </p:par>
                          </p:childTnLst>
                        </p:cTn>
                      </p:par>
                    </p:childTnLst>
                  </p:cTn>
                  <p:nextCondLst>
                    <p:cond evt="onMediaBookmark" delay="0">
                      <p:tgtEl>
                        <p14:bmkTgt spid="4" bmkName="L3M5 - Setting useful views_VF101881075这是控制用户查看列表的众多方法之一。92500"/>
                      </p:tgtEl>
                    </p:cond>
                  </p:nextCondLst>
                </p:seq>
                <p:seq concurrent="1" nextAc="seek">
                  <p:cTn id="238" restart="whenNotActive" fill="hold" evtFilter="cancelBubble" nodeType="interactiveSeq">
                    <p:stCondLst>
                      <p:cond evt="onMediaBookmark" delay="0">
                        <p:tgtEl>
                          <p14:bmkTgt spid="4" bmkName="L3M5 - Setting useful views_VF101881075这是控制用户查看列表的众多方法之一。105767"/>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100"/>
                                      </p:stCondLst>
                                      <p:childTnLst>
                                        <p:animEffect transition="out" filter="fade">
                                          <p:cBhvr>
                                            <p:cTn id="242" dur="500"/>
                                            <p:tgtEl>
                                              <p:spTgt spid="24"/>
                                            </p:tgtEl>
                                          </p:cBhvr>
                                        </p:animEffect>
                                        <p:set>
                                          <p:cBhvr>
                                            <p:cTn id="24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4" bmkName="L3M5 - Setting useful views_VF101881075这是控制用户查看列表的众多方法之一。105767"/>
                      </p:tgtEl>
                    </p:cond>
                  </p:nextCondLst>
                </p:seq>
                <p:seq concurrent="1" nextAc="seek">
                  <p:cTn id="244" restart="whenNotActive" fill="hold" evtFilter="cancelBubble" nodeType="interactiveSeq">
                    <p:stCondLst>
                      <p:cond evt="onMediaBookmark" delay="0">
                        <p:tgtEl>
                          <p14:bmkTgt spid="4" bmkName="L3M5 - Setting useful views_VF101881075目前，我们提供了一些非常优异的工具，其中的某些工具可用于在运行时操作列表，105867"/>
                        </p:tgtEl>
                      </p:cond>
                    </p:stCondLst>
                    <p:endSync evt="end" delay="0">
                      <p:rtn val="all"/>
                    </p:endSync>
                    <p:childTnLst>
                      <p:par>
                        <p:cTn id="245" fill="hold">
                          <p:stCondLst>
                            <p:cond delay="0"/>
                          </p:stCondLst>
                          <p:childTnLst>
                            <p:par>
                              <p:cTn id="246" fill="hold">
                                <p:stCondLst>
                                  <p:cond delay="0"/>
                                </p:stCondLst>
                                <p:childTnLst>
                                  <p:par>
                                    <p:cTn id="247" presetID="10" presetClass="entr" presetSubtype="0" fill="hold" grpId="0" nodeType="clickEffect">
                                      <p:stCondLst>
                                        <p:cond delay="100"/>
                                      </p:stCondLst>
                                      <p:childTnLst>
                                        <p:set>
                                          <p:cBhvr>
                                            <p:cTn id="248" dur="1" fill="hold">
                                              <p:stCondLst>
                                                <p:cond delay="0"/>
                                              </p:stCondLst>
                                            </p:cTn>
                                            <p:tgtEl>
                                              <p:spTgt spid="25"/>
                                            </p:tgtEl>
                                            <p:attrNameLst>
                                              <p:attrName>style.visibility</p:attrName>
                                            </p:attrNameLst>
                                          </p:cBhvr>
                                          <p:to>
                                            <p:strVal val="visible"/>
                                          </p:to>
                                        </p:set>
                                        <p:animEffect transition="in" filter="fade">
                                          <p:cBhvr>
                                            <p:cTn id="249" dur="500"/>
                                            <p:tgtEl>
                                              <p:spTgt spid="25"/>
                                            </p:tgtEl>
                                          </p:cBhvr>
                                        </p:animEffect>
                                      </p:childTnLst>
                                    </p:cTn>
                                  </p:par>
                                </p:childTnLst>
                              </p:cTn>
                            </p:par>
                          </p:childTnLst>
                        </p:cTn>
                      </p:par>
                    </p:childTnLst>
                  </p:cTn>
                  <p:nextCondLst>
                    <p:cond evt="onMediaBookmark" delay="0">
                      <p:tgtEl>
                        <p14:bmkTgt spid="4" bmkName="L3M5 - Setting useful views_VF101881075目前，我们提供了一些非常优异的工具，其中的某些工具可用于在运行时操作列表，105867"/>
                      </p:tgtEl>
                    </p:cond>
                  </p:nextCondLst>
                </p:seq>
                <p:seq concurrent="1" nextAc="seek">
                  <p:cTn id="250" restart="whenNotActive" fill="hold" evtFilter="cancelBubble" nodeType="interactiveSeq">
                    <p:stCondLst>
                      <p:cond evt="onMediaBookmark" delay="0">
                        <p:tgtEl>
                          <p14:bmkTgt spid="4" bmkName="L3M5 - Setting useful views_VF101881075目前，我们提供了一些非常优异的工具，其中的某些工具可用于在运行时操作列表，110000"/>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100"/>
                                      </p:stCondLst>
                                      <p:childTnLst>
                                        <p:animEffect transition="out" filter="fade">
                                          <p:cBhvr>
                                            <p:cTn id="254" dur="500"/>
                                            <p:tgtEl>
                                              <p:spTgt spid="25"/>
                                            </p:tgtEl>
                                          </p:cBhvr>
                                        </p:animEffect>
                                        <p:set>
                                          <p:cBhvr>
                                            <p:cTn id="25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MediaBookmark" delay="0">
                      <p:tgtEl>
                        <p14:bmkTgt spid="4" bmkName="L3M5 - Setting useful views_VF101881075目前，我们提供了一些非常优异的工具，其中的某些工具可用于在运行时操作列表，110000"/>
                      </p:tgtEl>
                    </p:cond>
                  </p:nextCondLst>
                </p:seq>
                <p:seq concurrent="1" nextAc="seek">
                  <p:cTn id="256" restart="whenNotActive" fill="hold" evtFilter="cancelBubble" nodeType="interactiveSeq">
                    <p:stCondLst>
                      <p:cond evt="onMediaBookmark" delay="0">
                        <p:tgtEl>
                          <p14:bmkTgt spid="4" bmkName="L3M5 - Setting useful views_VF101881075而另外一些工具可用于设置较永久的解决方案。110100"/>
                        </p:tgtEl>
                      </p:cond>
                    </p:stCondLst>
                    <p:endSync evt="end" delay="0">
                      <p:rtn val="all"/>
                    </p:endSync>
                    <p:childTnLst>
                      <p:par>
                        <p:cTn id="257" fill="hold">
                          <p:stCondLst>
                            <p:cond delay="0"/>
                          </p:stCondLst>
                          <p:childTnLst>
                            <p:par>
                              <p:cTn id="258" fill="hold">
                                <p:stCondLst>
                                  <p:cond delay="0"/>
                                </p:stCondLst>
                                <p:childTnLst>
                                  <p:par>
                                    <p:cTn id="259" presetID="10" presetClass="entr" presetSubtype="0" fill="hold" grpId="0" nodeType="clickEffect">
                                      <p:stCondLst>
                                        <p:cond delay="100"/>
                                      </p:stCondLst>
                                      <p:childTnLst>
                                        <p:set>
                                          <p:cBhvr>
                                            <p:cTn id="260" dur="1" fill="hold">
                                              <p:stCondLst>
                                                <p:cond delay="0"/>
                                              </p:stCondLst>
                                            </p:cTn>
                                            <p:tgtEl>
                                              <p:spTgt spid="26"/>
                                            </p:tgtEl>
                                            <p:attrNameLst>
                                              <p:attrName>style.visibility</p:attrName>
                                            </p:attrNameLst>
                                          </p:cBhvr>
                                          <p:to>
                                            <p:strVal val="visible"/>
                                          </p:to>
                                        </p:set>
                                        <p:animEffect transition="in" filter="fade">
                                          <p:cBhvr>
                                            <p:cTn id="261" dur="500"/>
                                            <p:tgtEl>
                                              <p:spTgt spid="26"/>
                                            </p:tgtEl>
                                          </p:cBhvr>
                                        </p:animEffect>
                                      </p:childTnLst>
                                    </p:cTn>
                                  </p:par>
                                </p:childTnLst>
                              </p:cTn>
                            </p:par>
                          </p:childTnLst>
                        </p:cTn>
                      </p:par>
                    </p:childTnLst>
                  </p:cTn>
                  <p:nextCondLst>
                    <p:cond evt="onMediaBookmark" delay="0">
                      <p:tgtEl>
                        <p14:bmkTgt spid="4" bmkName="L3M5 - Setting useful views_VF101881075而另外一些工具可用于设置较永久的解决方案。110100"/>
                      </p:tgtEl>
                    </p:cond>
                  </p:nextCondLst>
                </p:seq>
                <p:seq concurrent="1" nextAc="seek">
                  <p:cTn id="262" restart="whenNotActive" fill="hold" evtFilter="cancelBubble" nodeType="interactiveSeq">
                    <p:stCondLst>
                      <p:cond evt="onMediaBookmark" delay="0">
                        <p:tgtEl>
                          <p14:bmkTgt spid="4" bmkName="L3M5 - Setting useful views_VF101881075而另外一些工具可用于设置较永久的解决方案。113467"/>
                        </p:tgtEl>
                      </p:cond>
                    </p:stCondLst>
                    <p:endSync evt="end" delay="0">
                      <p:rtn val="all"/>
                    </p:endSync>
                    <p:childTnLst>
                      <p:par>
                        <p:cTn id="263" fill="hold">
                          <p:stCondLst>
                            <p:cond delay="0"/>
                          </p:stCondLst>
                          <p:childTnLst>
                            <p:par>
                              <p:cTn id="264" fill="hold">
                                <p:stCondLst>
                                  <p:cond delay="0"/>
                                </p:stCondLst>
                                <p:childTnLst>
                                  <p:par>
                                    <p:cTn id="265" presetID="10" presetClass="exit" presetSubtype="0" fill="hold" grpId="1" nodeType="clickEffect">
                                      <p:stCondLst>
                                        <p:cond delay="100"/>
                                      </p:stCondLst>
                                      <p:childTnLst>
                                        <p:animEffect transition="out" filter="fade">
                                          <p:cBhvr>
                                            <p:cTn id="266" dur="500"/>
                                            <p:tgtEl>
                                              <p:spTgt spid="26"/>
                                            </p:tgtEl>
                                          </p:cBhvr>
                                        </p:animEffect>
                                        <p:set>
                                          <p:cBhvr>
                                            <p:cTn id="26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MediaBookmark" delay="0">
                      <p:tgtEl>
                        <p14:bmkTgt spid="4" bmkName="L3M5 - Setting useful views_VF101881075而另外一些工具可用于设置较永久的解决方案。113467"/>
                      </p:tgtEl>
                    </p:cond>
                  </p:nextCondLst>
                </p:seq>
                <p:seq concurrent="1" nextAc="seek">
                  <p:cTn id="268" restart="whenNotActive" fill="hold" evtFilter="cancelBubble" nodeType="interactiveSeq">
                    <p:stCondLst>
                      <p:cond evt="onMediaBookmark" delay="0">
                        <p:tgtEl>
                          <p14:bmkTgt spid="4" bmkName="L3M5 - Setting useful views_VF101881075如果我正在查看已导入的列表，并且我希望查看特定销售人员的销售额，113567"/>
                        </p:tgtEl>
                      </p:cond>
                    </p:stCondLst>
                    <p:endSync evt="end" delay="0">
                      <p:rtn val="all"/>
                    </p:endSync>
                    <p:childTnLst>
                      <p:par>
                        <p:cTn id="269" fill="hold">
                          <p:stCondLst>
                            <p:cond delay="0"/>
                          </p:stCondLst>
                          <p:childTnLst>
                            <p:par>
                              <p:cTn id="270" fill="hold">
                                <p:stCondLst>
                                  <p:cond delay="0"/>
                                </p:stCondLst>
                                <p:childTnLst>
                                  <p:par>
                                    <p:cTn id="271" presetID="10" presetClass="entr" presetSubtype="0" fill="hold" grpId="0" nodeType="clickEffect">
                                      <p:stCondLst>
                                        <p:cond delay="100"/>
                                      </p:stCondLst>
                                      <p:childTnLst>
                                        <p:set>
                                          <p:cBhvr>
                                            <p:cTn id="272" dur="1" fill="hold">
                                              <p:stCondLst>
                                                <p:cond delay="0"/>
                                              </p:stCondLst>
                                            </p:cTn>
                                            <p:tgtEl>
                                              <p:spTgt spid="27"/>
                                            </p:tgtEl>
                                            <p:attrNameLst>
                                              <p:attrName>style.visibility</p:attrName>
                                            </p:attrNameLst>
                                          </p:cBhvr>
                                          <p:to>
                                            <p:strVal val="visible"/>
                                          </p:to>
                                        </p:set>
                                        <p:animEffect transition="in" filter="fade">
                                          <p:cBhvr>
                                            <p:cTn id="273" dur="500"/>
                                            <p:tgtEl>
                                              <p:spTgt spid="27"/>
                                            </p:tgtEl>
                                          </p:cBhvr>
                                        </p:animEffect>
                                      </p:childTnLst>
                                    </p:cTn>
                                  </p:par>
                                </p:childTnLst>
                              </p:cTn>
                            </p:par>
                          </p:childTnLst>
                        </p:cTn>
                      </p:par>
                    </p:childTnLst>
                  </p:cTn>
                  <p:nextCondLst>
                    <p:cond evt="onMediaBookmark" delay="0">
                      <p:tgtEl>
                        <p14:bmkTgt spid="4" bmkName="L3M5 - Setting useful views_VF101881075如果我正在查看已导入的列表，并且我希望查看特定销售人员的销售额，113567"/>
                      </p:tgtEl>
                    </p:cond>
                  </p:nextCondLst>
                </p:seq>
                <p:seq concurrent="1" nextAc="seek">
                  <p:cTn id="274" restart="whenNotActive" fill="hold" evtFilter="cancelBubble" nodeType="interactiveSeq">
                    <p:stCondLst>
                      <p:cond evt="onMediaBookmark" delay="0">
                        <p:tgtEl>
                          <p14:bmkTgt spid="4" bmkName="L3M5 - Setting useful views_VF101881075如果我正在查看已导入的列表，并且我希望查看特定销售人员的销售额，118800"/>
                        </p:tgtEl>
                      </p:cond>
                    </p:stCondLst>
                    <p:endSync evt="end" delay="0">
                      <p:rtn val="all"/>
                    </p:endSync>
                    <p:childTnLst>
                      <p:par>
                        <p:cTn id="275" fill="hold">
                          <p:stCondLst>
                            <p:cond delay="0"/>
                          </p:stCondLst>
                          <p:childTnLst>
                            <p:par>
                              <p:cTn id="276" fill="hold">
                                <p:stCondLst>
                                  <p:cond delay="0"/>
                                </p:stCondLst>
                                <p:childTnLst>
                                  <p:par>
                                    <p:cTn id="277" presetID="10" presetClass="exit" presetSubtype="0" fill="hold" grpId="1" nodeType="clickEffect">
                                      <p:stCondLst>
                                        <p:cond delay="100"/>
                                      </p:stCondLst>
                                      <p:childTnLst>
                                        <p:animEffect transition="out" filter="fade">
                                          <p:cBhvr>
                                            <p:cTn id="278" dur="500"/>
                                            <p:tgtEl>
                                              <p:spTgt spid="27"/>
                                            </p:tgtEl>
                                          </p:cBhvr>
                                        </p:animEffect>
                                        <p:set>
                                          <p:cBhvr>
                                            <p:cTn id="27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MediaBookmark" delay="0">
                      <p:tgtEl>
                        <p14:bmkTgt spid="4" bmkName="L3M5 - Setting useful views_VF101881075如果我正在查看已导入的列表，并且我希望查看特定销售人员的销售额，118800"/>
                      </p:tgtEl>
                    </p:cond>
                  </p:nextCondLst>
                </p:seq>
                <p:seq concurrent="1" nextAc="seek">
                  <p:cTn id="280" restart="whenNotActive" fill="hold" evtFilter="cancelBubble" nodeType="interactiveSeq">
                    <p:stCondLst>
                      <p:cond evt="onMediaBookmark" delay="0">
                        <p:tgtEl>
                          <p14:bmkTgt spid="4" bmkName="L3M5 - Setting useful views_VF101881075我只需单击“销售人员”(Salesperson)列顶部的下拉列表并从两个选项中进行选择即可。118900"/>
                        </p:tgtEl>
                      </p:cond>
                    </p:stCondLst>
                    <p:endSync evt="end" delay="0">
                      <p:rtn val="all"/>
                    </p:endSync>
                    <p:childTnLst>
                      <p:par>
                        <p:cTn id="281" fill="hold">
                          <p:stCondLst>
                            <p:cond delay="0"/>
                          </p:stCondLst>
                          <p:childTnLst>
                            <p:par>
                              <p:cTn id="282" fill="hold">
                                <p:stCondLst>
                                  <p:cond delay="0"/>
                                </p:stCondLst>
                                <p:childTnLst>
                                  <p:par>
                                    <p:cTn id="283" presetID="10" presetClass="entr" presetSubtype="0" fill="hold" grpId="0" nodeType="clickEffect">
                                      <p:stCondLst>
                                        <p:cond delay="100"/>
                                      </p:stCondLst>
                                      <p:childTnLst>
                                        <p:set>
                                          <p:cBhvr>
                                            <p:cTn id="284" dur="1" fill="hold">
                                              <p:stCondLst>
                                                <p:cond delay="0"/>
                                              </p:stCondLst>
                                            </p:cTn>
                                            <p:tgtEl>
                                              <p:spTgt spid="28"/>
                                            </p:tgtEl>
                                            <p:attrNameLst>
                                              <p:attrName>style.visibility</p:attrName>
                                            </p:attrNameLst>
                                          </p:cBhvr>
                                          <p:to>
                                            <p:strVal val="visible"/>
                                          </p:to>
                                        </p:set>
                                        <p:animEffect transition="in" filter="fade">
                                          <p:cBhvr>
                                            <p:cTn id="285" dur="500"/>
                                            <p:tgtEl>
                                              <p:spTgt spid="28"/>
                                            </p:tgtEl>
                                          </p:cBhvr>
                                        </p:animEffect>
                                      </p:childTnLst>
                                    </p:cTn>
                                  </p:par>
                                </p:childTnLst>
                              </p:cTn>
                            </p:par>
                          </p:childTnLst>
                        </p:cTn>
                      </p:par>
                    </p:childTnLst>
                  </p:cTn>
                  <p:nextCondLst>
                    <p:cond evt="onMediaBookmark" delay="0">
                      <p:tgtEl>
                        <p14:bmkTgt spid="4" bmkName="L3M5 - Setting useful views_VF101881075我只需单击“销售人员”(Salesperson)列顶部的下拉列表并从两个选项中进行选择即可。118900"/>
                      </p:tgtEl>
                    </p:cond>
                  </p:nextCondLst>
                </p:seq>
                <p:seq concurrent="1" nextAc="seek">
                  <p:cTn id="286" restart="whenNotActive" fill="hold" evtFilter="cancelBubble" nodeType="interactiveSeq">
                    <p:stCondLst>
                      <p:cond evt="onMediaBookmark" delay="0">
                        <p:tgtEl>
                          <p14:bmkTgt spid="4" bmkName="L3M5 - Setting useful views_VF101881075我只需单击“销售人员”(Salesperson)列顶部的下拉列表并从两个选项中进行选择即可。125300"/>
                        </p:tgtEl>
                      </p:cond>
                    </p:stCondLst>
                    <p:endSync evt="end" delay="0">
                      <p:rtn val="all"/>
                    </p:endSync>
                    <p:childTnLst>
                      <p:par>
                        <p:cTn id="287" fill="hold">
                          <p:stCondLst>
                            <p:cond delay="0"/>
                          </p:stCondLst>
                          <p:childTnLst>
                            <p:par>
                              <p:cTn id="288" fill="hold">
                                <p:stCondLst>
                                  <p:cond delay="0"/>
                                </p:stCondLst>
                                <p:childTnLst>
                                  <p:par>
                                    <p:cTn id="289" presetID="10" presetClass="exit" presetSubtype="0" fill="hold" grpId="1" nodeType="clickEffect">
                                      <p:stCondLst>
                                        <p:cond delay="100"/>
                                      </p:stCondLst>
                                      <p:childTnLst>
                                        <p:animEffect transition="out" filter="fade">
                                          <p:cBhvr>
                                            <p:cTn id="290" dur="500"/>
                                            <p:tgtEl>
                                              <p:spTgt spid="28"/>
                                            </p:tgtEl>
                                          </p:cBhvr>
                                        </p:animEffect>
                                        <p:set>
                                          <p:cBhvr>
                                            <p:cTn id="29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MediaBookmark" delay="0">
                      <p:tgtEl>
                        <p14:bmkTgt spid="4" bmkName="L3M5 - Setting useful views_VF101881075我只需单击“销售人员”(Salesperson)列顶部的下拉列表并从两个选项中进行选择即可。125300"/>
                      </p:tgtEl>
                    </p:cond>
                  </p:nextCondLst>
                </p:seq>
                <p:seq concurrent="1" nextAc="seek">
                  <p:cTn id="292" restart="whenNotActive" fill="hold" evtFilter="cancelBubble" nodeType="interactiveSeq">
                    <p:stCondLst>
                      <p:cond evt="onMediaBookmark" delay="0">
                        <p:tgtEl>
                          <p14:bmkTgt spid="4" bmkName="L3M5 - Setting useful views_VF101881075我可以对列表进行排序，然后导航到所需名称，125400"/>
                        </p:tgtEl>
                      </p:cond>
                    </p:stCondLst>
                    <p:endSync evt="end" delay="0">
                      <p:rtn val="all"/>
                    </p:endSync>
                    <p:childTnLst>
                      <p:par>
                        <p:cTn id="293" fill="hold">
                          <p:stCondLst>
                            <p:cond delay="0"/>
                          </p:stCondLst>
                          <p:childTnLst>
                            <p:par>
                              <p:cTn id="294" fill="hold">
                                <p:stCondLst>
                                  <p:cond delay="0"/>
                                </p:stCondLst>
                                <p:childTnLst>
                                  <p:par>
                                    <p:cTn id="295" presetID="10" presetClass="entr" presetSubtype="0" fill="hold" grpId="0" nodeType="clickEffect">
                                      <p:stCondLst>
                                        <p:cond delay="100"/>
                                      </p:stCondLst>
                                      <p:childTnLst>
                                        <p:set>
                                          <p:cBhvr>
                                            <p:cTn id="296" dur="1" fill="hold">
                                              <p:stCondLst>
                                                <p:cond delay="0"/>
                                              </p:stCondLst>
                                            </p:cTn>
                                            <p:tgtEl>
                                              <p:spTgt spid="29"/>
                                            </p:tgtEl>
                                            <p:attrNameLst>
                                              <p:attrName>style.visibility</p:attrName>
                                            </p:attrNameLst>
                                          </p:cBhvr>
                                          <p:to>
                                            <p:strVal val="visible"/>
                                          </p:to>
                                        </p:set>
                                        <p:animEffect transition="in" filter="fade">
                                          <p:cBhvr>
                                            <p:cTn id="297" dur="500"/>
                                            <p:tgtEl>
                                              <p:spTgt spid="29"/>
                                            </p:tgtEl>
                                          </p:cBhvr>
                                        </p:animEffect>
                                      </p:childTnLst>
                                    </p:cTn>
                                  </p:par>
                                </p:childTnLst>
                              </p:cTn>
                            </p:par>
                          </p:childTnLst>
                        </p:cTn>
                      </p:par>
                    </p:childTnLst>
                  </p:cTn>
                  <p:nextCondLst>
                    <p:cond evt="onMediaBookmark" delay="0">
                      <p:tgtEl>
                        <p14:bmkTgt spid="4" bmkName="L3M5 - Setting useful views_VF101881075我可以对列表进行排序，然后导航到所需名称，125400"/>
                      </p:tgtEl>
                    </p:cond>
                  </p:nextCondLst>
                </p:seq>
                <p:seq concurrent="1" nextAc="seek">
                  <p:cTn id="298" restart="whenNotActive" fill="hold" evtFilter="cancelBubble" nodeType="interactiveSeq">
                    <p:stCondLst>
                      <p:cond evt="onMediaBookmark" delay="0">
                        <p:tgtEl>
                          <p14:bmkTgt spid="4" bmkName="L3M5 - Setting useful views_VF101881075我可以对列表进行排序，然后导航到所需名称，129567"/>
                        </p:tgtEl>
                      </p:cond>
                    </p:stCondLst>
                    <p:endSync evt="end" delay="0">
                      <p:rtn val="all"/>
                    </p:endSync>
                    <p:childTnLst>
                      <p:par>
                        <p:cTn id="299" fill="hold">
                          <p:stCondLst>
                            <p:cond delay="0"/>
                          </p:stCondLst>
                          <p:childTnLst>
                            <p:par>
                              <p:cTn id="300" fill="hold">
                                <p:stCondLst>
                                  <p:cond delay="0"/>
                                </p:stCondLst>
                                <p:childTnLst>
                                  <p:par>
                                    <p:cTn id="301" presetID="10" presetClass="exit" presetSubtype="0" fill="hold" grpId="1" nodeType="clickEffect">
                                      <p:stCondLst>
                                        <p:cond delay="100"/>
                                      </p:stCondLst>
                                      <p:childTnLst>
                                        <p:animEffect transition="out" filter="fade">
                                          <p:cBhvr>
                                            <p:cTn id="302" dur="500"/>
                                            <p:tgtEl>
                                              <p:spTgt spid="29"/>
                                            </p:tgtEl>
                                          </p:cBhvr>
                                        </p:animEffect>
                                        <p:set>
                                          <p:cBhvr>
                                            <p:cTn id="303"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MediaBookmark" delay="0">
                      <p:tgtEl>
                        <p14:bmkTgt spid="4" bmkName="L3M5 - Setting useful views_VF101881075我可以对列表进行排序，然后导航到所需名称，129567"/>
                      </p:tgtEl>
                    </p:cond>
                  </p:nextCondLst>
                </p:seq>
                <p:seq concurrent="1" nextAc="seek">
                  <p:cTn id="304" restart="whenNotActive" fill="hold" evtFilter="cancelBubble" nodeType="interactiveSeq">
                    <p:stCondLst>
                      <p:cond evt="onMediaBookmark" delay="0">
                        <p:tgtEl>
                          <p14:bmkTgt spid="4" bmkName="L3M5 - Setting useful views_VF101881075也可以将列表筛选为各个所需的销售人员，然后只需查看其销售额即可。129667"/>
                        </p:tgtEl>
                      </p:cond>
                    </p:stCondLst>
                    <p:endSync evt="end" delay="0">
                      <p:rtn val="all"/>
                    </p:endSync>
                    <p:childTnLst>
                      <p:par>
                        <p:cTn id="305" fill="hold">
                          <p:stCondLst>
                            <p:cond delay="0"/>
                          </p:stCondLst>
                          <p:childTnLst>
                            <p:par>
                              <p:cTn id="306" fill="hold">
                                <p:stCondLst>
                                  <p:cond delay="0"/>
                                </p:stCondLst>
                                <p:childTnLst>
                                  <p:par>
                                    <p:cTn id="307" presetID="10" presetClass="entr" presetSubtype="0" fill="hold" grpId="0" nodeType="clickEffect">
                                      <p:stCondLst>
                                        <p:cond delay="100"/>
                                      </p:stCondLst>
                                      <p:childTnLst>
                                        <p:set>
                                          <p:cBhvr>
                                            <p:cTn id="308" dur="1" fill="hold">
                                              <p:stCondLst>
                                                <p:cond delay="0"/>
                                              </p:stCondLst>
                                            </p:cTn>
                                            <p:tgtEl>
                                              <p:spTgt spid="30"/>
                                            </p:tgtEl>
                                            <p:attrNameLst>
                                              <p:attrName>style.visibility</p:attrName>
                                            </p:attrNameLst>
                                          </p:cBhvr>
                                          <p:to>
                                            <p:strVal val="visible"/>
                                          </p:to>
                                        </p:set>
                                        <p:animEffect transition="in" filter="fade">
                                          <p:cBhvr>
                                            <p:cTn id="309" dur="500"/>
                                            <p:tgtEl>
                                              <p:spTgt spid="30"/>
                                            </p:tgtEl>
                                          </p:cBhvr>
                                        </p:animEffect>
                                      </p:childTnLst>
                                    </p:cTn>
                                  </p:par>
                                </p:childTnLst>
                              </p:cTn>
                            </p:par>
                          </p:childTnLst>
                        </p:cTn>
                      </p:par>
                    </p:childTnLst>
                  </p:cTn>
                  <p:nextCondLst>
                    <p:cond evt="onMediaBookmark" delay="0">
                      <p:tgtEl>
                        <p14:bmkTgt spid="4" bmkName="L3M5 - Setting useful views_VF101881075也可以将列表筛选为各个所需的销售人员，然后只需查看其销售额即可。129667"/>
                      </p:tgtEl>
                    </p:cond>
                  </p:nextCondLst>
                </p:seq>
                <p:seq concurrent="1" nextAc="seek">
                  <p:cTn id="310" restart="whenNotActive" fill="hold" evtFilter="cancelBubble" nodeType="interactiveSeq">
                    <p:stCondLst>
                      <p:cond evt="onMediaBookmark" delay="0">
                        <p:tgtEl>
                          <p14:bmkTgt spid="4" bmkName="L3M5 - Setting useful views_VF101881075也可以将列表筛选为各个所需的销售人员，然后只需查看其销售额即可。142233"/>
                        </p:tgtEl>
                      </p:cond>
                    </p:stCondLst>
                    <p:endSync evt="end" delay="0">
                      <p:rtn val="all"/>
                    </p:endSync>
                    <p:childTnLst>
                      <p:par>
                        <p:cTn id="311" fill="hold">
                          <p:stCondLst>
                            <p:cond delay="0"/>
                          </p:stCondLst>
                          <p:childTnLst>
                            <p:par>
                              <p:cTn id="312" fill="hold">
                                <p:stCondLst>
                                  <p:cond delay="0"/>
                                </p:stCondLst>
                                <p:childTnLst>
                                  <p:par>
                                    <p:cTn id="313" presetID="10" presetClass="exit" presetSubtype="0" fill="hold" grpId="1" nodeType="clickEffect">
                                      <p:stCondLst>
                                        <p:cond delay="100"/>
                                      </p:stCondLst>
                                      <p:childTnLst>
                                        <p:animEffect transition="out" filter="fade">
                                          <p:cBhvr>
                                            <p:cTn id="314" dur="500"/>
                                            <p:tgtEl>
                                              <p:spTgt spid="30"/>
                                            </p:tgtEl>
                                          </p:cBhvr>
                                        </p:animEffect>
                                        <p:set>
                                          <p:cBhvr>
                                            <p:cTn id="315"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4" bmkName="L3M5 - Setting useful views_VF101881075也可以将列表筛选为各个所需的销售人员，然后只需查看其销售额即可。142233"/>
                      </p:tgtEl>
                    </p:cond>
                  </p:nextCondLst>
                </p:seq>
                <p:seq concurrent="1" nextAc="seek">
                  <p:cTn id="316" restart="whenNotActive" fill="hold" evtFilter="cancelBubble" nodeType="interactiveSeq">
                    <p:stCondLst>
                      <p:cond evt="onMediaBookmark" delay="0">
                        <p:tgtEl>
                          <p14:bmkTgt spid="4" bmkName="L3M5 - Setting useful views_VF101881075由于我已筛选掉了所有其他销售人员，因此，每次仅查看一两个销售人员非常简单。142333"/>
                        </p:tgtEl>
                      </p:cond>
                    </p:stCondLst>
                    <p:endSync evt="end" delay="0">
                      <p:rtn val="all"/>
                    </p:endSync>
                    <p:childTnLst>
                      <p:par>
                        <p:cTn id="317" fill="hold">
                          <p:stCondLst>
                            <p:cond delay="0"/>
                          </p:stCondLst>
                          <p:childTnLst>
                            <p:par>
                              <p:cTn id="318" fill="hold">
                                <p:stCondLst>
                                  <p:cond delay="0"/>
                                </p:stCondLst>
                                <p:childTnLst>
                                  <p:par>
                                    <p:cTn id="319" presetID="10" presetClass="entr" presetSubtype="0" fill="hold" grpId="0" nodeType="clickEffect">
                                      <p:stCondLst>
                                        <p:cond delay="100"/>
                                      </p:stCondLst>
                                      <p:childTnLst>
                                        <p:set>
                                          <p:cBhvr>
                                            <p:cTn id="320" dur="1" fill="hold">
                                              <p:stCondLst>
                                                <p:cond delay="0"/>
                                              </p:stCondLst>
                                            </p:cTn>
                                            <p:tgtEl>
                                              <p:spTgt spid="31"/>
                                            </p:tgtEl>
                                            <p:attrNameLst>
                                              <p:attrName>style.visibility</p:attrName>
                                            </p:attrNameLst>
                                          </p:cBhvr>
                                          <p:to>
                                            <p:strVal val="visible"/>
                                          </p:to>
                                        </p:set>
                                        <p:animEffect transition="in" filter="fade">
                                          <p:cBhvr>
                                            <p:cTn id="321" dur="500"/>
                                            <p:tgtEl>
                                              <p:spTgt spid="31"/>
                                            </p:tgtEl>
                                          </p:cBhvr>
                                        </p:animEffect>
                                      </p:childTnLst>
                                    </p:cTn>
                                  </p:par>
                                </p:childTnLst>
                              </p:cTn>
                            </p:par>
                          </p:childTnLst>
                        </p:cTn>
                      </p:par>
                    </p:childTnLst>
                  </p:cTn>
                  <p:nextCondLst>
                    <p:cond evt="onMediaBookmark" delay="0">
                      <p:tgtEl>
                        <p14:bmkTgt spid="4" bmkName="L3M5 - Setting useful views_VF101881075由于我已筛选掉了所有其他销售人员，因此，每次仅查看一两个销售人员非常简单。142333"/>
                      </p:tgtEl>
                    </p:cond>
                  </p:nextCondLst>
                </p:seq>
                <p:seq concurrent="1" nextAc="seek">
                  <p:cTn id="322" restart="whenNotActive" fill="hold" evtFilter="cancelBubble" nodeType="interactiveSeq">
                    <p:stCondLst>
                      <p:cond evt="onMediaBookmark" delay="0">
                        <p:tgtEl>
                          <p14:bmkTgt spid="4" bmkName="L3M5 - Setting useful views_VF101881075由于我已筛选掉了所有其他销售人员，因此，每次仅查看一两个销售人员非常简单。148267"/>
                        </p:tgtEl>
                      </p:cond>
                    </p:stCondLst>
                    <p:endSync evt="end" delay="0">
                      <p:rtn val="all"/>
                    </p:endSync>
                    <p:childTnLst>
                      <p:par>
                        <p:cTn id="323" fill="hold">
                          <p:stCondLst>
                            <p:cond delay="0"/>
                          </p:stCondLst>
                          <p:childTnLst>
                            <p:par>
                              <p:cTn id="324" fill="hold">
                                <p:stCondLst>
                                  <p:cond delay="0"/>
                                </p:stCondLst>
                                <p:childTnLst>
                                  <p:par>
                                    <p:cTn id="325" presetID="10" presetClass="exit" presetSubtype="0" fill="hold" grpId="1" nodeType="clickEffect">
                                      <p:stCondLst>
                                        <p:cond delay="100"/>
                                      </p:stCondLst>
                                      <p:childTnLst>
                                        <p:animEffect transition="out" filter="fade">
                                          <p:cBhvr>
                                            <p:cTn id="326" dur="500"/>
                                            <p:tgtEl>
                                              <p:spTgt spid="31"/>
                                            </p:tgtEl>
                                          </p:cBhvr>
                                        </p:animEffect>
                                        <p:set>
                                          <p:cBhvr>
                                            <p:cTn id="32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4" bmkName="L3M5 - Setting useful views_VF101881075由于我已筛选掉了所有其他销售人员，因此，每次仅查看一两个销售人员非常简单。148267"/>
                      </p:tgtEl>
                    </p:cond>
                  </p:nextCondLst>
                </p:seq>
                <p:seq concurrent="1" nextAc="seek">
                  <p:cTn id="328" restart="whenNotActive" fill="hold" evtFilter="cancelBubble" nodeType="interactiveSeq">
                    <p:stCondLst>
                      <p:cond evt="onMediaBookmark" delay="0">
                        <p:tgtEl>
                          <p14:bmkTgt spid="4" bmkName="L3M5 - Setting useful views_VF101881075但此方法并非是永久性方法。148367"/>
                        </p:tgtEl>
                      </p:cond>
                    </p:stCondLst>
                    <p:endSync evt="end" delay="0">
                      <p:rtn val="all"/>
                    </p:endSync>
                    <p:childTnLst>
                      <p:par>
                        <p:cTn id="329" fill="hold">
                          <p:stCondLst>
                            <p:cond delay="0"/>
                          </p:stCondLst>
                          <p:childTnLst>
                            <p:par>
                              <p:cTn id="330" fill="hold">
                                <p:stCondLst>
                                  <p:cond delay="0"/>
                                </p:stCondLst>
                                <p:childTnLst>
                                  <p:par>
                                    <p:cTn id="331" presetID="10" presetClass="entr" presetSubtype="0" fill="hold" grpId="0" nodeType="clickEffect">
                                      <p:stCondLst>
                                        <p:cond delay="100"/>
                                      </p:stCondLst>
                                      <p:childTnLst>
                                        <p:set>
                                          <p:cBhvr>
                                            <p:cTn id="332" dur="1" fill="hold">
                                              <p:stCondLst>
                                                <p:cond delay="0"/>
                                              </p:stCondLst>
                                            </p:cTn>
                                            <p:tgtEl>
                                              <p:spTgt spid="47104"/>
                                            </p:tgtEl>
                                            <p:attrNameLst>
                                              <p:attrName>style.visibility</p:attrName>
                                            </p:attrNameLst>
                                          </p:cBhvr>
                                          <p:to>
                                            <p:strVal val="visible"/>
                                          </p:to>
                                        </p:set>
                                        <p:animEffect transition="in" filter="fade">
                                          <p:cBhvr>
                                            <p:cTn id="333" dur="500"/>
                                            <p:tgtEl>
                                              <p:spTgt spid="47104"/>
                                            </p:tgtEl>
                                          </p:cBhvr>
                                        </p:animEffect>
                                      </p:childTnLst>
                                    </p:cTn>
                                  </p:par>
                                </p:childTnLst>
                              </p:cTn>
                            </p:par>
                          </p:childTnLst>
                        </p:cTn>
                      </p:par>
                    </p:childTnLst>
                  </p:cTn>
                  <p:nextCondLst>
                    <p:cond evt="onMediaBookmark" delay="0">
                      <p:tgtEl>
                        <p14:bmkTgt spid="4" bmkName="L3M5 - Setting useful views_VF101881075但此方法并非是永久性方法。148367"/>
                      </p:tgtEl>
                    </p:cond>
                  </p:nextCondLst>
                </p:seq>
                <p:seq concurrent="1" nextAc="seek">
                  <p:cTn id="334" restart="whenNotActive" fill="hold" evtFilter="cancelBubble" nodeType="interactiveSeq">
                    <p:stCondLst>
                      <p:cond evt="onMediaBookmark" delay="0">
                        <p:tgtEl>
                          <p14:bmkTgt spid="4" bmkName="L3M5 - Setting useful views_VF101881075但此方法并非是永久性方法。150367"/>
                        </p:tgtEl>
                      </p:cond>
                    </p:stCondLst>
                    <p:endSync evt="end" delay="0">
                      <p:rtn val="all"/>
                    </p:endSync>
                    <p:childTnLst>
                      <p:par>
                        <p:cTn id="335" fill="hold">
                          <p:stCondLst>
                            <p:cond delay="0"/>
                          </p:stCondLst>
                          <p:childTnLst>
                            <p:par>
                              <p:cTn id="336" fill="hold">
                                <p:stCondLst>
                                  <p:cond delay="0"/>
                                </p:stCondLst>
                                <p:childTnLst>
                                  <p:par>
                                    <p:cTn id="337" presetID="10" presetClass="exit" presetSubtype="0" fill="hold" grpId="1" nodeType="clickEffect">
                                      <p:stCondLst>
                                        <p:cond delay="100"/>
                                      </p:stCondLst>
                                      <p:childTnLst>
                                        <p:animEffect transition="out" filter="fade">
                                          <p:cBhvr>
                                            <p:cTn id="338" dur="500"/>
                                            <p:tgtEl>
                                              <p:spTgt spid="47104"/>
                                            </p:tgtEl>
                                          </p:cBhvr>
                                        </p:animEffect>
                                        <p:set>
                                          <p:cBhvr>
                                            <p:cTn id="339" dur="1" fill="hold">
                                              <p:stCondLst>
                                                <p:cond delay="499"/>
                                              </p:stCondLst>
                                            </p:cTn>
                                            <p:tgtEl>
                                              <p:spTgt spid="47104"/>
                                            </p:tgtEl>
                                            <p:attrNameLst>
                                              <p:attrName>style.visibility</p:attrName>
                                            </p:attrNameLst>
                                          </p:cBhvr>
                                          <p:to>
                                            <p:strVal val="hidden"/>
                                          </p:to>
                                        </p:set>
                                      </p:childTnLst>
                                    </p:cTn>
                                  </p:par>
                                </p:childTnLst>
                              </p:cTn>
                            </p:par>
                          </p:childTnLst>
                        </p:cTn>
                      </p:par>
                    </p:childTnLst>
                  </p:cTn>
                  <p:nextCondLst>
                    <p:cond evt="onMediaBookmark" delay="0">
                      <p:tgtEl>
                        <p14:bmkTgt spid="4" bmkName="L3M5 - Setting useful views_VF101881075但此方法并非是永久性方法。150367"/>
                      </p:tgtEl>
                    </p:cond>
                  </p:nextCondLst>
                </p:seq>
                <p:seq concurrent="1" nextAc="seek">
                  <p:cTn id="340" restart="whenNotActive" fill="hold" evtFilter="cancelBubble" nodeType="interactiveSeq">
                    <p:stCondLst>
                      <p:cond evt="onMediaBookmark" delay="0">
                        <p:tgtEl>
                          <p14:bmkTgt spid="4" bmkName="L3M5 - Setting useful views_VF101881075为得到较永久的解决方案，我将需要创建一个视图。150467"/>
                        </p:tgtEl>
                      </p:cond>
                    </p:stCondLst>
                    <p:endSync evt="end" delay="0">
                      <p:rtn val="all"/>
                    </p:endSync>
                    <p:childTnLst>
                      <p:par>
                        <p:cTn id="341" fill="hold">
                          <p:stCondLst>
                            <p:cond delay="0"/>
                          </p:stCondLst>
                          <p:childTnLst>
                            <p:par>
                              <p:cTn id="342" fill="hold">
                                <p:stCondLst>
                                  <p:cond delay="0"/>
                                </p:stCondLst>
                                <p:childTnLst>
                                  <p:par>
                                    <p:cTn id="343" presetID="10" presetClass="entr" presetSubtype="0" fill="hold" grpId="0" nodeType="clickEffect">
                                      <p:stCondLst>
                                        <p:cond delay="100"/>
                                      </p:stCondLst>
                                      <p:childTnLst>
                                        <p:set>
                                          <p:cBhvr>
                                            <p:cTn id="344" dur="1" fill="hold">
                                              <p:stCondLst>
                                                <p:cond delay="0"/>
                                              </p:stCondLst>
                                            </p:cTn>
                                            <p:tgtEl>
                                              <p:spTgt spid="47105"/>
                                            </p:tgtEl>
                                            <p:attrNameLst>
                                              <p:attrName>style.visibility</p:attrName>
                                            </p:attrNameLst>
                                          </p:cBhvr>
                                          <p:to>
                                            <p:strVal val="visible"/>
                                          </p:to>
                                        </p:set>
                                        <p:animEffect transition="in" filter="fade">
                                          <p:cBhvr>
                                            <p:cTn id="345" dur="500"/>
                                            <p:tgtEl>
                                              <p:spTgt spid="47105"/>
                                            </p:tgtEl>
                                          </p:cBhvr>
                                        </p:animEffect>
                                      </p:childTnLst>
                                    </p:cTn>
                                  </p:par>
                                </p:childTnLst>
                              </p:cTn>
                            </p:par>
                          </p:childTnLst>
                        </p:cTn>
                      </p:par>
                    </p:childTnLst>
                  </p:cTn>
                  <p:nextCondLst>
                    <p:cond evt="onMediaBookmark" delay="0">
                      <p:tgtEl>
                        <p14:bmkTgt spid="4" bmkName="L3M5 - Setting useful views_VF101881075为得到较永久的解决方案，我将需要创建一个视图。150467"/>
                      </p:tgtEl>
                    </p:cond>
                  </p:nextCondLst>
                </p:seq>
                <p:seq concurrent="1" nextAc="seek">
                  <p:cTn id="346" restart="whenNotActive" fill="hold" evtFilter="cancelBubble" nodeType="interactiveSeq">
                    <p:stCondLst>
                      <p:cond evt="onMediaBookmark" delay="0">
                        <p:tgtEl>
                          <p14:bmkTgt spid="4" bmkName="L3M5 - Setting useful views_VF101881075为得到较永久的解决方案，我将需要创建一个视图。156067"/>
                        </p:tgtEl>
                      </p:cond>
                    </p:stCondLst>
                    <p:endSync evt="end" delay="0">
                      <p:rtn val="all"/>
                    </p:endSync>
                    <p:childTnLst>
                      <p:par>
                        <p:cTn id="347" fill="hold">
                          <p:stCondLst>
                            <p:cond delay="0"/>
                          </p:stCondLst>
                          <p:childTnLst>
                            <p:par>
                              <p:cTn id="348" fill="hold">
                                <p:stCondLst>
                                  <p:cond delay="0"/>
                                </p:stCondLst>
                                <p:childTnLst>
                                  <p:par>
                                    <p:cTn id="349" presetID="10" presetClass="exit" presetSubtype="0" fill="hold" grpId="1" nodeType="clickEffect">
                                      <p:stCondLst>
                                        <p:cond delay="100"/>
                                      </p:stCondLst>
                                      <p:childTnLst>
                                        <p:animEffect transition="out" filter="fade">
                                          <p:cBhvr>
                                            <p:cTn id="350" dur="500"/>
                                            <p:tgtEl>
                                              <p:spTgt spid="47105"/>
                                            </p:tgtEl>
                                          </p:cBhvr>
                                        </p:animEffect>
                                        <p:set>
                                          <p:cBhvr>
                                            <p:cTn id="351" dur="1" fill="hold">
                                              <p:stCondLst>
                                                <p:cond delay="499"/>
                                              </p:stCondLst>
                                            </p:cTn>
                                            <p:tgtEl>
                                              <p:spTgt spid="47105"/>
                                            </p:tgtEl>
                                            <p:attrNameLst>
                                              <p:attrName>style.visibility</p:attrName>
                                            </p:attrNameLst>
                                          </p:cBhvr>
                                          <p:to>
                                            <p:strVal val="hidden"/>
                                          </p:to>
                                        </p:set>
                                      </p:childTnLst>
                                    </p:cTn>
                                  </p:par>
                                </p:childTnLst>
                              </p:cTn>
                            </p:par>
                          </p:childTnLst>
                        </p:cTn>
                      </p:par>
                    </p:childTnLst>
                  </p:cTn>
                  <p:nextCondLst>
                    <p:cond evt="onMediaBookmark" delay="0">
                      <p:tgtEl>
                        <p14:bmkTgt spid="4" bmkName="L3M5 - Setting useful views_VF101881075为得到较永久的解决方案，我将需要创建一个视图。156067"/>
                      </p:tgtEl>
                    </p:cond>
                  </p:nextCondLst>
                </p:seq>
                <p:seq concurrent="1" nextAc="seek">
                  <p:cTn id="352" restart="whenNotActive" fill="hold" evtFilter="cancelBubble" nodeType="interactiveSeq">
                    <p:stCondLst>
                      <p:cond evt="onMediaBookmark" delay="0">
                        <p:tgtEl>
                          <p14:bmkTgt spid="4" bmkName="L3M5 - Setting useful views_VF101881075在“列表”功能区上单击“创建视图”(CreateView)。156167"/>
                        </p:tgtEl>
                      </p:cond>
                    </p:stCondLst>
                    <p:endSync evt="end" delay="0">
                      <p:rtn val="all"/>
                    </p:endSync>
                    <p:childTnLst>
                      <p:par>
                        <p:cTn id="353" fill="hold">
                          <p:stCondLst>
                            <p:cond delay="0"/>
                          </p:stCondLst>
                          <p:childTnLst>
                            <p:par>
                              <p:cTn id="354" fill="hold">
                                <p:stCondLst>
                                  <p:cond delay="0"/>
                                </p:stCondLst>
                                <p:childTnLst>
                                  <p:par>
                                    <p:cTn id="355" presetID="10" presetClass="entr" presetSubtype="0" fill="hold" grpId="0" nodeType="clickEffect">
                                      <p:stCondLst>
                                        <p:cond delay="100"/>
                                      </p:stCondLst>
                                      <p:childTnLst>
                                        <p:set>
                                          <p:cBhvr>
                                            <p:cTn id="356" dur="1" fill="hold">
                                              <p:stCondLst>
                                                <p:cond delay="0"/>
                                              </p:stCondLst>
                                            </p:cTn>
                                            <p:tgtEl>
                                              <p:spTgt spid="47107"/>
                                            </p:tgtEl>
                                            <p:attrNameLst>
                                              <p:attrName>style.visibility</p:attrName>
                                            </p:attrNameLst>
                                          </p:cBhvr>
                                          <p:to>
                                            <p:strVal val="visible"/>
                                          </p:to>
                                        </p:set>
                                        <p:animEffect transition="in" filter="fade">
                                          <p:cBhvr>
                                            <p:cTn id="357" dur="500"/>
                                            <p:tgtEl>
                                              <p:spTgt spid="47107"/>
                                            </p:tgtEl>
                                          </p:cBhvr>
                                        </p:animEffect>
                                      </p:childTnLst>
                                    </p:cTn>
                                  </p:par>
                                </p:childTnLst>
                              </p:cTn>
                            </p:par>
                          </p:childTnLst>
                        </p:cTn>
                      </p:par>
                    </p:childTnLst>
                  </p:cTn>
                  <p:nextCondLst>
                    <p:cond evt="onMediaBookmark" delay="0">
                      <p:tgtEl>
                        <p14:bmkTgt spid="4" bmkName="L3M5 - Setting useful views_VF101881075在“列表”功能区上单击“创建视图”(CreateView)。156167"/>
                      </p:tgtEl>
                    </p:cond>
                  </p:nextCondLst>
                </p:seq>
                <p:seq concurrent="1" nextAc="seek">
                  <p:cTn id="358" restart="whenNotActive" fill="hold" evtFilter="cancelBubble" nodeType="interactiveSeq">
                    <p:stCondLst>
                      <p:cond evt="onMediaBookmark" delay="0">
                        <p:tgtEl>
                          <p14:bmkTgt spid="4" bmkName="L3M5 - Setting useful views_VF101881075在“列表”功能区上单击“创建视图”(CreateView)。160600"/>
                        </p:tgtEl>
                      </p:cond>
                    </p:stCondLst>
                    <p:endSync evt="end" delay="0">
                      <p:rtn val="all"/>
                    </p:endSync>
                    <p:childTnLst>
                      <p:par>
                        <p:cTn id="359" fill="hold">
                          <p:stCondLst>
                            <p:cond delay="0"/>
                          </p:stCondLst>
                          <p:childTnLst>
                            <p:par>
                              <p:cTn id="360" fill="hold">
                                <p:stCondLst>
                                  <p:cond delay="0"/>
                                </p:stCondLst>
                                <p:childTnLst>
                                  <p:par>
                                    <p:cTn id="361" presetID="10" presetClass="exit" presetSubtype="0" fill="hold" grpId="1" nodeType="clickEffect">
                                      <p:stCondLst>
                                        <p:cond delay="100"/>
                                      </p:stCondLst>
                                      <p:childTnLst>
                                        <p:animEffect transition="out" filter="fade">
                                          <p:cBhvr>
                                            <p:cTn id="362" dur="500"/>
                                            <p:tgtEl>
                                              <p:spTgt spid="47107"/>
                                            </p:tgtEl>
                                          </p:cBhvr>
                                        </p:animEffect>
                                        <p:set>
                                          <p:cBhvr>
                                            <p:cTn id="363" dur="1" fill="hold">
                                              <p:stCondLst>
                                                <p:cond delay="499"/>
                                              </p:stCondLst>
                                            </p:cTn>
                                            <p:tgtEl>
                                              <p:spTgt spid="47107"/>
                                            </p:tgtEl>
                                            <p:attrNameLst>
                                              <p:attrName>style.visibility</p:attrName>
                                            </p:attrNameLst>
                                          </p:cBhvr>
                                          <p:to>
                                            <p:strVal val="hidden"/>
                                          </p:to>
                                        </p:set>
                                      </p:childTnLst>
                                    </p:cTn>
                                  </p:par>
                                </p:childTnLst>
                              </p:cTn>
                            </p:par>
                          </p:childTnLst>
                        </p:cTn>
                      </p:par>
                    </p:childTnLst>
                  </p:cTn>
                  <p:nextCondLst>
                    <p:cond evt="onMediaBookmark" delay="0">
                      <p:tgtEl>
                        <p14:bmkTgt spid="4" bmkName="L3M5 - Setting useful views_VF101881075在“列表”功能区上单击“创建视图”(CreateView)。160600"/>
                      </p:tgtEl>
                    </p:cond>
                  </p:nextCondLst>
                </p:seq>
                <p:seq concurrent="1" nextAc="seek">
                  <p:cTn id="364" restart="whenNotActive" fill="hold" evtFilter="cancelBubble" nodeType="interactiveSeq">
                    <p:stCondLst>
                      <p:cond evt="onMediaBookmark" delay="0">
                        <p:tgtEl>
                          <p14:bmkTgt spid="4" bmkName="L3M5 - Setting useful views_VF101881075我可以选择根据“标准视图”(StandardView)来创建视图，并且我需要命名这个视图。160700"/>
                        </p:tgtEl>
                      </p:cond>
                    </p:stCondLst>
                    <p:endSync evt="end" delay="0">
                      <p:rtn val="all"/>
                    </p:endSync>
                    <p:childTnLst>
                      <p:par>
                        <p:cTn id="365" fill="hold">
                          <p:stCondLst>
                            <p:cond delay="0"/>
                          </p:stCondLst>
                          <p:childTnLst>
                            <p:par>
                              <p:cTn id="366" fill="hold">
                                <p:stCondLst>
                                  <p:cond delay="0"/>
                                </p:stCondLst>
                                <p:childTnLst>
                                  <p:par>
                                    <p:cTn id="367" presetID="10" presetClass="entr" presetSubtype="0" fill="hold" grpId="0" nodeType="clickEffect">
                                      <p:stCondLst>
                                        <p:cond delay="100"/>
                                      </p:stCondLst>
                                      <p:childTnLst>
                                        <p:set>
                                          <p:cBhvr>
                                            <p:cTn id="368" dur="1" fill="hold">
                                              <p:stCondLst>
                                                <p:cond delay="0"/>
                                              </p:stCondLst>
                                            </p:cTn>
                                            <p:tgtEl>
                                              <p:spTgt spid="47108"/>
                                            </p:tgtEl>
                                            <p:attrNameLst>
                                              <p:attrName>style.visibility</p:attrName>
                                            </p:attrNameLst>
                                          </p:cBhvr>
                                          <p:to>
                                            <p:strVal val="visible"/>
                                          </p:to>
                                        </p:set>
                                        <p:animEffect transition="in" filter="fade">
                                          <p:cBhvr>
                                            <p:cTn id="369" dur="500"/>
                                            <p:tgtEl>
                                              <p:spTgt spid="47108"/>
                                            </p:tgtEl>
                                          </p:cBhvr>
                                        </p:animEffect>
                                      </p:childTnLst>
                                    </p:cTn>
                                  </p:par>
                                </p:childTnLst>
                              </p:cTn>
                            </p:par>
                          </p:childTnLst>
                        </p:cTn>
                      </p:par>
                    </p:childTnLst>
                  </p:cTn>
                  <p:nextCondLst>
                    <p:cond evt="onMediaBookmark" delay="0">
                      <p:tgtEl>
                        <p14:bmkTgt spid="4" bmkName="L3M5 - Setting useful views_VF101881075我可以选择根据“标准视图”(StandardView)来创建视图，并且我需要命名这个视图。160700"/>
                      </p:tgtEl>
                    </p:cond>
                  </p:nextCondLst>
                </p:seq>
                <p:seq concurrent="1" nextAc="seek">
                  <p:cTn id="370" restart="whenNotActive" fill="hold" evtFilter="cancelBubble" nodeType="interactiveSeq">
                    <p:stCondLst>
                      <p:cond evt="onMediaBookmark" delay="0">
                        <p:tgtEl>
                          <p14:bmkTgt spid="4" bmkName="L3M5 - Setting useful views_VF101881075我可以选择根据“标准视图”(StandardView)来创建视图，并且我需要命名这个视图。166567"/>
                        </p:tgtEl>
                      </p:cond>
                    </p:stCondLst>
                    <p:endSync evt="end" delay="0">
                      <p:rtn val="all"/>
                    </p:endSync>
                    <p:childTnLst>
                      <p:par>
                        <p:cTn id="371" fill="hold">
                          <p:stCondLst>
                            <p:cond delay="0"/>
                          </p:stCondLst>
                          <p:childTnLst>
                            <p:par>
                              <p:cTn id="372" fill="hold">
                                <p:stCondLst>
                                  <p:cond delay="0"/>
                                </p:stCondLst>
                                <p:childTnLst>
                                  <p:par>
                                    <p:cTn id="373" presetID="10" presetClass="exit" presetSubtype="0" fill="hold" grpId="1" nodeType="clickEffect">
                                      <p:stCondLst>
                                        <p:cond delay="100"/>
                                      </p:stCondLst>
                                      <p:childTnLst>
                                        <p:animEffect transition="out" filter="fade">
                                          <p:cBhvr>
                                            <p:cTn id="374" dur="500"/>
                                            <p:tgtEl>
                                              <p:spTgt spid="47108"/>
                                            </p:tgtEl>
                                          </p:cBhvr>
                                        </p:animEffect>
                                        <p:set>
                                          <p:cBhvr>
                                            <p:cTn id="375" dur="1" fill="hold">
                                              <p:stCondLst>
                                                <p:cond delay="499"/>
                                              </p:stCondLst>
                                            </p:cTn>
                                            <p:tgtEl>
                                              <p:spTgt spid="47108"/>
                                            </p:tgtEl>
                                            <p:attrNameLst>
                                              <p:attrName>style.visibility</p:attrName>
                                            </p:attrNameLst>
                                          </p:cBhvr>
                                          <p:to>
                                            <p:strVal val="hidden"/>
                                          </p:to>
                                        </p:set>
                                      </p:childTnLst>
                                    </p:cTn>
                                  </p:par>
                                </p:childTnLst>
                              </p:cTn>
                            </p:par>
                          </p:childTnLst>
                        </p:cTn>
                      </p:par>
                    </p:childTnLst>
                  </p:cTn>
                  <p:nextCondLst>
                    <p:cond evt="onMediaBookmark" delay="0">
                      <p:tgtEl>
                        <p14:bmkTgt spid="4" bmkName="L3M5 - Setting useful views_VF101881075我可以选择根据“标准视图”(StandardView)来创建视图，并且我需要命名这个视图。166567"/>
                      </p:tgtEl>
                    </p:cond>
                  </p:nextCondLst>
                </p:seq>
                <p:seq concurrent="1" nextAc="seek">
                  <p:cTn id="376" restart="whenNotActive" fill="hold" evtFilter="cancelBubble" nodeType="interactiveSeq">
                    <p:stCondLst>
                      <p:cond evt="onMediaBookmark" delay="0">
                        <p:tgtEl>
                          <p14:bmkTgt spid="4" bmkName="L3M5 - Setting useful views_VF101881075由于我们将查看金士鹏的销售额，因此我们将按金士鹏来命名这个视图。166667"/>
                        </p:tgtEl>
                      </p:cond>
                    </p:stCondLst>
                    <p:endSync evt="end" delay="0">
                      <p:rtn val="all"/>
                    </p:endSync>
                    <p:childTnLst>
                      <p:par>
                        <p:cTn id="377" fill="hold">
                          <p:stCondLst>
                            <p:cond delay="0"/>
                          </p:stCondLst>
                          <p:childTnLst>
                            <p:par>
                              <p:cTn id="378" fill="hold">
                                <p:stCondLst>
                                  <p:cond delay="0"/>
                                </p:stCondLst>
                                <p:childTnLst>
                                  <p:par>
                                    <p:cTn id="379" presetID="10" presetClass="entr" presetSubtype="0" fill="hold" grpId="0" nodeType="clickEffect">
                                      <p:stCondLst>
                                        <p:cond delay="100"/>
                                      </p:stCondLst>
                                      <p:childTnLst>
                                        <p:set>
                                          <p:cBhvr>
                                            <p:cTn id="380" dur="1" fill="hold">
                                              <p:stCondLst>
                                                <p:cond delay="0"/>
                                              </p:stCondLst>
                                            </p:cTn>
                                            <p:tgtEl>
                                              <p:spTgt spid="47110"/>
                                            </p:tgtEl>
                                            <p:attrNameLst>
                                              <p:attrName>style.visibility</p:attrName>
                                            </p:attrNameLst>
                                          </p:cBhvr>
                                          <p:to>
                                            <p:strVal val="visible"/>
                                          </p:to>
                                        </p:set>
                                        <p:animEffect transition="in" filter="fade">
                                          <p:cBhvr>
                                            <p:cTn id="381" dur="500"/>
                                            <p:tgtEl>
                                              <p:spTgt spid="47110"/>
                                            </p:tgtEl>
                                          </p:cBhvr>
                                        </p:animEffect>
                                      </p:childTnLst>
                                    </p:cTn>
                                  </p:par>
                                </p:childTnLst>
                              </p:cTn>
                            </p:par>
                          </p:childTnLst>
                        </p:cTn>
                      </p:par>
                    </p:childTnLst>
                  </p:cTn>
                  <p:nextCondLst>
                    <p:cond evt="onMediaBookmark" delay="0">
                      <p:tgtEl>
                        <p14:bmkTgt spid="4" bmkName="L3M5 - Setting useful views_VF101881075由于我们将查看金士鹏的销售额，因此我们将按金士鹏来命名这个视图。166667"/>
                      </p:tgtEl>
                    </p:cond>
                  </p:nextCondLst>
                </p:seq>
                <p:seq concurrent="1" nextAc="seek">
                  <p:cTn id="382" restart="whenNotActive" fill="hold" evtFilter="cancelBubble" nodeType="interactiveSeq">
                    <p:stCondLst>
                      <p:cond evt="onMediaBookmark" delay="0">
                        <p:tgtEl>
                          <p14:bmkTgt spid="4" bmkName="L3M5 - Setting useful views_VF101881075由于我们将查看金士鹏的销售额，因此我们将按金士鹏来命名这个视图。172333"/>
                        </p:tgtEl>
                      </p:cond>
                    </p:stCondLst>
                    <p:endSync evt="end" delay="0">
                      <p:rtn val="all"/>
                    </p:endSync>
                    <p:childTnLst>
                      <p:par>
                        <p:cTn id="383" fill="hold">
                          <p:stCondLst>
                            <p:cond delay="0"/>
                          </p:stCondLst>
                          <p:childTnLst>
                            <p:par>
                              <p:cTn id="384" fill="hold">
                                <p:stCondLst>
                                  <p:cond delay="0"/>
                                </p:stCondLst>
                                <p:childTnLst>
                                  <p:par>
                                    <p:cTn id="385" presetID="10" presetClass="exit" presetSubtype="0" fill="hold" grpId="1" nodeType="clickEffect">
                                      <p:stCondLst>
                                        <p:cond delay="100"/>
                                      </p:stCondLst>
                                      <p:childTnLst>
                                        <p:animEffect transition="out" filter="fade">
                                          <p:cBhvr>
                                            <p:cTn id="386" dur="500"/>
                                            <p:tgtEl>
                                              <p:spTgt spid="47110"/>
                                            </p:tgtEl>
                                          </p:cBhvr>
                                        </p:animEffect>
                                        <p:set>
                                          <p:cBhvr>
                                            <p:cTn id="387" dur="1" fill="hold">
                                              <p:stCondLst>
                                                <p:cond delay="499"/>
                                              </p:stCondLst>
                                            </p:cTn>
                                            <p:tgtEl>
                                              <p:spTgt spid="47110"/>
                                            </p:tgtEl>
                                            <p:attrNameLst>
                                              <p:attrName>style.visibility</p:attrName>
                                            </p:attrNameLst>
                                          </p:cBhvr>
                                          <p:to>
                                            <p:strVal val="hidden"/>
                                          </p:to>
                                        </p:set>
                                      </p:childTnLst>
                                    </p:cTn>
                                  </p:par>
                                </p:childTnLst>
                              </p:cTn>
                            </p:par>
                          </p:childTnLst>
                        </p:cTn>
                      </p:par>
                    </p:childTnLst>
                  </p:cTn>
                  <p:nextCondLst>
                    <p:cond evt="onMediaBookmark" delay="0">
                      <p:tgtEl>
                        <p14:bmkTgt spid="4" bmkName="L3M5 - Setting useful views_VF101881075由于我们将查看金士鹏的销售额，因此我们将按金士鹏来命名这个视图。172333"/>
                      </p:tgtEl>
                    </p:cond>
                  </p:nextCondLst>
                </p:seq>
                <p:seq concurrent="1" nextAc="seek">
                  <p:cTn id="388" restart="whenNotActive" fill="hold" evtFilter="cancelBubble" nodeType="interactiveSeq">
                    <p:stCondLst>
                      <p:cond evt="onMediaBookmark" delay="0">
                        <p:tgtEl>
                          <p14:bmkTgt spid="4" bmkName="L3M5 - Setting useful views_VF101881075我们将继续操作，并向下滚动到“筛选器”(Filter)部分，172433"/>
                        </p:tgtEl>
                      </p:cond>
                    </p:stCondLst>
                    <p:endSync evt="end" delay="0">
                      <p:rtn val="all"/>
                    </p:endSync>
                    <p:childTnLst>
                      <p:par>
                        <p:cTn id="389" fill="hold">
                          <p:stCondLst>
                            <p:cond delay="0"/>
                          </p:stCondLst>
                          <p:childTnLst>
                            <p:par>
                              <p:cTn id="390" fill="hold">
                                <p:stCondLst>
                                  <p:cond delay="0"/>
                                </p:stCondLst>
                                <p:childTnLst>
                                  <p:par>
                                    <p:cTn id="391" presetID="10" presetClass="entr" presetSubtype="0" fill="hold" grpId="0" nodeType="clickEffect">
                                      <p:stCondLst>
                                        <p:cond delay="100"/>
                                      </p:stCondLst>
                                      <p:childTnLst>
                                        <p:set>
                                          <p:cBhvr>
                                            <p:cTn id="392" dur="1" fill="hold">
                                              <p:stCondLst>
                                                <p:cond delay="0"/>
                                              </p:stCondLst>
                                            </p:cTn>
                                            <p:tgtEl>
                                              <p:spTgt spid="47111"/>
                                            </p:tgtEl>
                                            <p:attrNameLst>
                                              <p:attrName>style.visibility</p:attrName>
                                            </p:attrNameLst>
                                          </p:cBhvr>
                                          <p:to>
                                            <p:strVal val="visible"/>
                                          </p:to>
                                        </p:set>
                                        <p:animEffect transition="in" filter="fade">
                                          <p:cBhvr>
                                            <p:cTn id="393" dur="500"/>
                                            <p:tgtEl>
                                              <p:spTgt spid="47111"/>
                                            </p:tgtEl>
                                          </p:cBhvr>
                                        </p:animEffect>
                                      </p:childTnLst>
                                    </p:cTn>
                                  </p:par>
                                </p:childTnLst>
                              </p:cTn>
                            </p:par>
                          </p:childTnLst>
                        </p:cTn>
                      </p:par>
                    </p:childTnLst>
                  </p:cTn>
                  <p:nextCondLst>
                    <p:cond evt="onMediaBookmark" delay="0">
                      <p:tgtEl>
                        <p14:bmkTgt spid="4" bmkName="L3M5 - Setting useful views_VF101881075我们将继续操作，并向下滚动到“筛选器”(Filter)部分，172433"/>
                      </p:tgtEl>
                    </p:cond>
                  </p:nextCondLst>
                </p:seq>
                <p:seq concurrent="1" nextAc="seek">
                  <p:cTn id="394" restart="whenNotActive" fill="hold" evtFilter="cancelBubble" nodeType="interactiveSeq">
                    <p:stCondLst>
                      <p:cond evt="onMediaBookmark" delay="0">
                        <p:tgtEl>
                          <p14:bmkTgt spid="4" bmkName="L3M5 - Setting useful views_VF101881075我们将继续操作，并向下滚动到“筛选器”(Filter)部分，179600"/>
                        </p:tgtEl>
                      </p:cond>
                    </p:stCondLst>
                    <p:endSync evt="end" delay="0">
                      <p:rtn val="all"/>
                    </p:endSync>
                    <p:childTnLst>
                      <p:par>
                        <p:cTn id="395" fill="hold">
                          <p:stCondLst>
                            <p:cond delay="0"/>
                          </p:stCondLst>
                          <p:childTnLst>
                            <p:par>
                              <p:cTn id="396" fill="hold">
                                <p:stCondLst>
                                  <p:cond delay="0"/>
                                </p:stCondLst>
                                <p:childTnLst>
                                  <p:par>
                                    <p:cTn id="397" presetID="10" presetClass="exit" presetSubtype="0" fill="hold" grpId="1" nodeType="clickEffect">
                                      <p:stCondLst>
                                        <p:cond delay="100"/>
                                      </p:stCondLst>
                                      <p:childTnLst>
                                        <p:animEffect transition="out" filter="fade">
                                          <p:cBhvr>
                                            <p:cTn id="398" dur="500"/>
                                            <p:tgtEl>
                                              <p:spTgt spid="47111"/>
                                            </p:tgtEl>
                                          </p:cBhvr>
                                        </p:animEffect>
                                        <p:set>
                                          <p:cBhvr>
                                            <p:cTn id="399" dur="1" fill="hold">
                                              <p:stCondLst>
                                                <p:cond delay="499"/>
                                              </p:stCondLst>
                                            </p:cTn>
                                            <p:tgtEl>
                                              <p:spTgt spid="47111"/>
                                            </p:tgtEl>
                                            <p:attrNameLst>
                                              <p:attrName>style.visibility</p:attrName>
                                            </p:attrNameLst>
                                          </p:cBhvr>
                                          <p:to>
                                            <p:strVal val="hidden"/>
                                          </p:to>
                                        </p:set>
                                      </p:childTnLst>
                                    </p:cTn>
                                  </p:par>
                                </p:childTnLst>
                              </p:cTn>
                            </p:par>
                          </p:childTnLst>
                        </p:cTn>
                      </p:par>
                    </p:childTnLst>
                  </p:cTn>
                  <p:nextCondLst>
                    <p:cond evt="onMediaBookmark" delay="0">
                      <p:tgtEl>
                        <p14:bmkTgt spid="4" bmkName="L3M5 - Setting useful views_VF101881075我们将继续操作，并向下滚动到“筛选器”(Filter)部分，179600"/>
                      </p:tgtEl>
                    </p:cond>
                  </p:nextCondLst>
                </p:seq>
                <p:seq concurrent="1" nextAc="seek">
                  <p:cTn id="400" restart="whenNotActive" fill="hold" evtFilter="cancelBubble" nodeType="interactiveSeq">
                    <p:stCondLst>
                      <p:cond evt="onMediaBookmark" delay="0">
                        <p:tgtEl>
                          <p14:bmkTgt spid="4" bmkName="L3M5 - Setting useful views_VF101881075这里，我们将选择当“销售人员”(Salesperson)列“等于”(isequal179700"/>
                        </p:tgtEl>
                      </p:cond>
                    </p:stCondLst>
                    <p:endSync evt="end" delay="0">
                      <p:rtn val="all"/>
                    </p:endSync>
                    <p:childTnLst>
                      <p:par>
                        <p:cTn id="401" fill="hold">
                          <p:stCondLst>
                            <p:cond delay="0"/>
                          </p:stCondLst>
                          <p:childTnLst>
                            <p:par>
                              <p:cTn id="402" fill="hold">
                                <p:stCondLst>
                                  <p:cond delay="0"/>
                                </p:stCondLst>
                                <p:childTnLst>
                                  <p:par>
                                    <p:cTn id="403" presetID="10" presetClass="entr" presetSubtype="0" fill="hold" grpId="0" nodeType="clickEffect">
                                      <p:stCondLst>
                                        <p:cond delay="100"/>
                                      </p:stCondLst>
                                      <p:childTnLst>
                                        <p:set>
                                          <p:cBhvr>
                                            <p:cTn id="404" dur="1" fill="hold">
                                              <p:stCondLst>
                                                <p:cond delay="0"/>
                                              </p:stCondLst>
                                            </p:cTn>
                                            <p:tgtEl>
                                              <p:spTgt spid="47112"/>
                                            </p:tgtEl>
                                            <p:attrNameLst>
                                              <p:attrName>style.visibility</p:attrName>
                                            </p:attrNameLst>
                                          </p:cBhvr>
                                          <p:to>
                                            <p:strVal val="visible"/>
                                          </p:to>
                                        </p:set>
                                        <p:animEffect transition="in" filter="fade">
                                          <p:cBhvr>
                                            <p:cTn id="405" dur="500"/>
                                            <p:tgtEl>
                                              <p:spTgt spid="47112"/>
                                            </p:tgtEl>
                                          </p:cBhvr>
                                        </p:animEffect>
                                      </p:childTnLst>
                                    </p:cTn>
                                  </p:par>
                                </p:childTnLst>
                              </p:cTn>
                            </p:par>
                          </p:childTnLst>
                        </p:cTn>
                      </p:par>
                    </p:childTnLst>
                  </p:cTn>
                  <p:nextCondLst>
                    <p:cond evt="onMediaBookmark" delay="0">
                      <p:tgtEl>
                        <p14:bmkTgt spid="4" bmkName="L3M5 - Setting useful views_VF101881075这里，我们将选择当“销售人员”(Salesperson)列“等于”(isequal179700"/>
                      </p:tgtEl>
                    </p:cond>
                  </p:nextCondLst>
                </p:seq>
                <p:seq concurrent="1" nextAc="seek">
                  <p:cTn id="406" restart="whenNotActive" fill="hold" evtFilter="cancelBubble" nodeType="interactiveSeq">
                    <p:stCondLst>
                      <p:cond evt="onMediaBookmark" delay="0">
                        <p:tgtEl>
                          <p14:bmkTgt spid="4" bmkName="L3M5 - Setting useful views_VF101881075这里，我们将选择当“销售人员”(Salesperson)列“等于”(isequal189367"/>
                        </p:tgtEl>
                      </p:cond>
                    </p:stCondLst>
                    <p:endSync evt="end" delay="0">
                      <p:rtn val="all"/>
                    </p:endSync>
                    <p:childTnLst>
                      <p:par>
                        <p:cTn id="407" fill="hold">
                          <p:stCondLst>
                            <p:cond delay="0"/>
                          </p:stCondLst>
                          <p:childTnLst>
                            <p:par>
                              <p:cTn id="408" fill="hold">
                                <p:stCondLst>
                                  <p:cond delay="0"/>
                                </p:stCondLst>
                                <p:childTnLst>
                                  <p:par>
                                    <p:cTn id="409" presetID="10" presetClass="exit" presetSubtype="0" fill="hold" grpId="1" nodeType="clickEffect">
                                      <p:stCondLst>
                                        <p:cond delay="100"/>
                                      </p:stCondLst>
                                      <p:childTnLst>
                                        <p:animEffect transition="out" filter="fade">
                                          <p:cBhvr>
                                            <p:cTn id="410" dur="500"/>
                                            <p:tgtEl>
                                              <p:spTgt spid="47112"/>
                                            </p:tgtEl>
                                          </p:cBhvr>
                                        </p:animEffect>
                                        <p:set>
                                          <p:cBhvr>
                                            <p:cTn id="411" dur="1" fill="hold">
                                              <p:stCondLst>
                                                <p:cond delay="499"/>
                                              </p:stCondLst>
                                            </p:cTn>
                                            <p:tgtEl>
                                              <p:spTgt spid="47112"/>
                                            </p:tgtEl>
                                            <p:attrNameLst>
                                              <p:attrName>style.visibility</p:attrName>
                                            </p:attrNameLst>
                                          </p:cBhvr>
                                          <p:to>
                                            <p:strVal val="hidden"/>
                                          </p:to>
                                        </p:set>
                                      </p:childTnLst>
                                    </p:cTn>
                                  </p:par>
                                </p:childTnLst>
                              </p:cTn>
                            </p:par>
                          </p:childTnLst>
                        </p:cTn>
                      </p:par>
                    </p:childTnLst>
                  </p:cTn>
                  <p:nextCondLst>
                    <p:cond evt="onMediaBookmark" delay="0">
                      <p:tgtEl>
                        <p14:bmkTgt spid="4" bmkName="L3M5 - Setting useful views_VF101881075这里，我们将选择当“销售人员”(Salesperson)列“等于”(isequal189367"/>
                      </p:tgtEl>
                    </p:cond>
                  </p:nextCondLst>
                </p:seq>
                <p:seq concurrent="1" nextAc="seek">
                  <p:cTn id="412" restart="whenNotActive" fill="hold" evtFilter="cancelBubble" nodeType="interactiveSeq">
                    <p:stCondLst>
                      <p:cond evt="onMediaBookmark" delay="0">
                        <p:tgtEl>
                          <p14:bmkTgt spid="4" bmkName="L3M5 - Setting useful views_VF101881075现在，我可以添加更多条件和更多列，但是，创建所需列表只需执行上述所有操作即可。189467"/>
                        </p:tgtEl>
                      </p:cond>
                    </p:stCondLst>
                    <p:endSync evt="end" delay="0">
                      <p:rtn val="all"/>
                    </p:endSync>
                    <p:childTnLst>
                      <p:par>
                        <p:cTn id="413" fill="hold">
                          <p:stCondLst>
                            <p:cond delay="0"/>
                          </p:stCondLst>
                          <p:childTnLst>
                            <p:par>
                              <p:cTn id="414" fill="hold">
                                <p:stCondLst>
                                  <p:cond delay="0"/>
                                </p:stCondLst>
                                <p:childTnLst>
                                  <p:par>
                                    <p:cTn id="415" presetID="10" presetClass="entr" presetSubtype="0" fill="hold" grpId="0" nodeType="clickEffect">
                                      <p:stCondLst>
                                        <p:cond delay="100"/>
                                      </p:stCondLst>
                                      <p:childTnLst>
                                        <p:set>
                                          <p:cBhvr>
                                            <p:cTn id="416" dur="1" fill="hold">
                                              <p:stCondLst>
                                                <p:cond delay="0"/>
                                              </p:stCondLst>
                                            </p:cTn>
                                            <p:tgtEl>
                                              <p:spTgt spid="47113"/>
                                            </p:tgtEl>
                                            <p:attrNameLst>
                                              <p:attrName>style.visibility</p:attrName>
                                            </p:attrNameLst>
                                          </p:cBhvr>
                                          <p:to>
                                            <p:strVal val="visible"/>
                                          </p:to>
                                        </p:set>
                                        <p:animEffect transition="in" filter="fade">
                                          <p:cBhvr>
                                            <p:cTn id="417" dur="500"/>
                                            <p:tgtEl>
                                              <p:spTgt spid="47113"/>
                                            </p:tgtEl>
                                          </p:cBhvr>
                                        </p:animEffect>
                                      </p:childTnLst>
                                    </p:cTn>
                                  </p:par>
                                </p:childTnLst>
                              </p:cTn>
                            </p:par>
                          </p:childTnLst>
                        </p:cTn>
                      </p:par>
                    </p:childTnLst>
                  </p:cTn>
                  <p:nextCondLst>
                    <p:cond evt="onMediaBookmark" delay="0">
                      <p:tgtEl>
                        <p14:bmkTgt spid="4" bmkName="L3M5 - Setting useful views_VF101881075现在，我可以添加更多条件和更多列，但是，创建所需列表只需执行上述所有操作即可。189467"/>
                      </p:tgtEl>
                    </p:cond>
                  </p:nextCondLst>
                </p:seq>
                <p:seq concurrent="1" nextAc="seek">
                  <p:cTn id="418" restart="whenNotActive" fill="hold" evtFilter="cancelBubble" nodeType="interactiveSeq">
                    <p:stCondLst>
                      <p:cond evt="onMediaBookmark" delay="0">
                        <p:tgtEl>
                          <p14:bmkTgt spid="4" bmkName="L3M5 - Setting useful views_VF101881075现在，我可以添加更多条件和更多列，但是，创建所需列表只需执行上述所有操作即可。195467"/>
                        </p:tgtEl>
                      </p:cond>
                    </p:stCondLst>
                    <p:endSync evt="end" delay="0">
                      <p:rtn val="all"/>
                    </p:endSync>
                    <p:childTnLst>
                      <p:par>
                        <p:cTn id="419" fill="hold">
                          <p:stCondLst>
                            <p:cond delay="0"/>
                          </p:stCondLst>
                          <p:childTnLst>
                            <p:par>
                              <p:cTn id="420" fill="hold">
                                <p:stCondLst>
                                  <p:cond delay="0"/>
                                </p:stCondLst>
                                <p:childTnLst>
                                  <p:par>
                                    <p:cTn id="421" presetID="10" presetClass="exit" presetSubtype="0" fill="hold" grpId="1" nodeType="clickEffect">
                                      <p:stCondLst>
                                        <p:cond delay="100"/>
                                      </p:stCondLst>
                                      <p:childTnLst>
                                        <p:animEffect transition="out" filter="fade">
                                          <p:cBhvr>
                                            <p:cTn id="422" dur="500"/>
                                            <p:tgtEl>
                                              <p:spTgt spid="47113"/>
                                            </p:tgtEl>
                                          </p:cBhvr>
                                        </p:animEffect>
                                        <p:set>
                                          <p:cBhvr>
                                            <p:cTn id="423" dur="1" fill="hold">
                                              <p:stCondLst>
                                                <p:cond delay="499"/>
                                              </p:stCondLst>
                                            </p:cTn>
                                            <p:tgtEl>
                                              <p:spTgt spid="47113"/>
                                            </p:tgtEl>
                                            <p:attrNameLst>
                                              <p:attrName>style.visibility</p:attrName>
                                            </p:attrNameLst>
                                          </p:cBhvr>
                                          <p:to>
                                            <p:strVal val="hidden"/>
                                          </p:to>
                                        </p:set>
                                      </p:childTnLst>
                                    </p:cTn>
                                  </p:par>
                                </p:childTnLst>
                              </p:cTn>
                            </p:par>
                          </p:childTnLst>
                        </p:cTn>
                      </p:par>
                    </p:childTnLst>
                  </p:cTn>
                  <p:nextCondLst>
                    <p:cond evt="onMediaBookmark" delay="0">
                      <p:tgtEl>
                        <p14:bmkTgt spid="4" bmkName="L3M5 - Setting useful views_VF101881075现在，我可以添加更多条件和更多列，但是，创建所需列表只需执行上述所有操作即可。195467"/>
                      </p:tgtEl>
                    </p:cond>
                  </p:nextCondLst>
                </p:seq>
                <p:seq concurrent="1" nextAc="seek">
                  <p:cTn id="424" restart="whenNotActive" fill="hold" evtFilter="cancelBubble" nodeType="interactiveSeq">
                    <p:stCondLst>
                      <p:cond evt="onMediaBookmark" delay="0">
                        <p:tgtEl>
                          <p14:bmkTgt spid="4" bmkName="L3M5 - Setting useful views_VF101881075现在，我将继续操作并单击“确定”(OK)。195567"/>
                        </p:tgtEl>
                      </p:cond>
                    </p:stCondLst>
                    <p:endSync evt="end" delay="0">
                      <p:rtn val="all"/>
                    </p:endSync>
                    <p:childTnLst>
                      <p:par>
                        <p:cTn id="425" fill="hold">
                          <p:stCondLst>
                            <p:cond delay="0"/>
                          </p:stCondLst>
                          <p:childTnLst>
                            <p:par>
                              <p:cTn id="426" fill="hold">
                                <p:stCondLst>
                                  <p:cond delay="0"/>
                                </p:stCondLst>
                                <p:childTnLst>
                                  <p:par>
                                    <p:cTn id="427" presetID="10" presetClass="entr" presetSubtype="0" fill="hold" grpId="0" nodeType="clickEffect">
                                      <p:stCondLst>
                                        <p:cond delay="100"/>
                                      </p:stCondLst>
                                      <p:childTnLst>
                                        <p:set>
                                          <p:cBhvr>
                                            <p:cTn id="428" dur="1" fill="hold">
                                              <p:stCondLst>
                                                <p:cond delay="0"/>
                                              </p:stCondLst>
                                            </p:cTn>
                                            <p:tgtEl>
                                              <p:spTgt spid="47114"/>
                                            </p:tgtEl>
                                            <p:attrNameLst>
                                              <p:attrName>style.visibility</p:attrName>
                                            </p:attrNameLst>
                                          </p:cBhvr>
                                          <p:to>
                                            <p:strVal val="visible"/>
                                          </p:to>
                                        </p:set>
                                        <p:animEffect transition="in" filter="fade">
                                          <p:cBhvr>
                                            <p:cTn id="429" dur="500"/>
                                            <p:tgtEl>
                                              <p:spTgt spid="47114"/>
                                            </p:tgtEl>
                                          </p:cBhvr>
                                        </p:animEffect>
                                      </p:childTnLst>
                                    </p:cTn>
                                  </p:par>
                                </p:childTnLst>
                              </p:cTn>
                            </p:par>
                          </p:childTnLst>
                        </p:cTn>
                      </p:par>
                    </p:childTnLst>
                  </p:cTn>
                  <p:nextCondLst>
                    <p:cond evt="onMediaBookmark" delay="0">
                      <p:tgtEl>
                        <p14:bmkTgt spid="4" bmkName="L3M5 - Setting useful views_VF101881075现在，我将继续操作并单击“确定”(OK)。195567"/>
                      </p:tgtEl>
                    </p:cond>
                  </p:nextCondLst>
                </p:seq>
                <p:seq concurrent="1" nextAc="seek">
                  <p:cTn id="430" restart="whenNotActive" fill="hold" evtFilter="cancelBubble" nodeType="interactiveSeq">
                    <p:stCondLst>
                      <p:cond evt="onMediaBookmark" delay="0">
                        <p:tgtEl>
                          <p14:bmkTgt spid="4" bmkName="L3M5 - Setting useful views_VF101881075现在，我将继续操作并单击“确定”(OK)。200933"/>
                        </p:tgtEl>
                      </p:cond>
                    </p:stCondLst>
                    <p:endSync evt="end" delay="0">
                      <p:rtn val="all"/>
                    </p:endSync>
                    <p:childTnLst>
                      <p:par>
                        <p:cTn id="431" fill="hold">
                          <p:stCondLst>
                            <p:cond delay="0"/>
                          </p:stCondLst>
                          <p:childTnLst>
                            <p:par>
                              <p:cTn id="432" fill="hold">
                                <p:stCondLst>
                                  <p:cond delay="0"/>
                                </p:stCondLst>
                                <p:childTnLst>
                                  <p:par>
                                    <p:cTn id="433" presetID="10" presetClass="exit" presetSubtype="0" fill="hold" grpId="1" nodeType="clickEffect">
                                      <p:stCondLst>
                                        <p:cond delay="100"/>
                                      </p:stCondLst>
                                      <p:childTnLst>
                                        <p:animEffect transition="out" filter="fade">
                                          <p:cBhvr>
                                            <p:cTn id="434" dur="500"/>
                                            <p:tgtEl>
                                              <p:spTgt spid="47114"/>
                                            </p:tgtEl>
                                          </p:cBhvr>
                                        </p:animEffect>
                                        <p:set>
                                          <p:cBhvr>
                                            <p:cTn id="435" dur="1" fill="hold">
                                              <p:stCondLst>
                                                <p:cond delay="499"/>
                                              </p:stCondLst>
                                            </p:cTn>
                                            <p:tgtEl>
                                              <p:spTgt spid="47114"/>
                                            </p:tgtEl>
                                            <p:attrNameLst>
                                              <p:attrName>style.visibility</p:attrName>
                                            </p:attrNameLst>
                                          </p:cBhvr>
                                          <p:to>
                                            <p:strVal val="hidden"/>
                                          </p:to>
                                        </p:set>
                                      </p:childTnLst>
                                    </p:cTn>
                                  </p:par>
                                </p:childTnLst>
                              </p:cTn>
                            </p:par>
                          </p:childTnLst>
                        </p:cTn>
                      </p:par>
                    </p:childTnLst>
                  </p:cTn>
                  <p:nextCondLst>
                    <p:cond evt="onMediaBookmark" delay="0">
                      <p:tgtEl>
                        <p14:bmkTgt spid="4" bmkName="L3M5 - Setting useful views_VF101881075现在，我将继续操作并单击“确定”(OK)。200933"/>
                      </p:tgtEl>
                    </p:cond>
                  </p:nextCondLst>
                </p:seq>
                <p:seq concurrent="1" nextAc="seek">
                  <p:cTn id="436" restart="whenNotActive" fill="hold" evtFilter="cancelBubble" nodeType="interactiveSeq">
                    <p:stCondLst>
                      <p:cond evt="onMediaBookmark" delay="0">
                        <p:tgtEl>
                          <p14:bmkTgt spid="4" bmkName="L3M5 - Setting useful views_VF101881075我将返回应用了“金士鹏”(King)筛选器的列表，也就是“金士鹏”(King)视图中。201033"/>
                        </p:tgtEl>
                      </p:cond>
                    </p:stCondLst>
                    <p:endSync evt="end" delay="0">
                      <p:rtn val="all"/>
                    </p:endSync>
                    <p:childTnLst>
                      <p:par>
                        <p:cTn id="437" fill="hold">
                          <p:stCondLst>
                            <p:cond delay="0"/>
                          </p:stCondLst>
                          <p:childTnLst>
                            <p:par>
                              <p:cTn id="438" fill="hold">
                                <p:stCondLst>
                                  <p:cond delay="0"/>
                                </p:stCondLst>
                                <p:childTnLst>
                                  <p:par>
                                    <p:cTn id="439" presetID="10" presetClass="entr" presetSubtype="0" fill="hold" grpId="0" nodeType="clickEffect">
                                      <p:stCondLst>
                                        <p:cond delay="100"/>
                                      </p:stCondLst>
                                      <p:childTnLst>
                                        <p:set>
                                          <p:cBhvr>
                                            <p:cTn id="440" dur="1" fill="hold">
                                              <p:stCondLst>
                                                <p:cond delay="0"/>
                                              </p:stCondLst>
                                            </p:cTn>
                                            <p:tgtEl>
                                              <p:spTgt spid="47115"/>
                                            </p:tgtEl>
                                            <p:attrNameLst>
                                              <p:attrName>style.visibility</p:attrName>
                                            </p:attrNameLst>
                                          </p:cBhvr>
                                          <p:to>
                                            <p:strVal val="visible"/>
                                          </p:to>
                                        </p:set>
                                        <p:animEffect transition="in" filter="fade">
                                          <p:cBhvr>
                                            <p:cTn id="441" dur="500"/>
                                            <p:tgtEl>
                                              <p:spTgt spid="47115"/>
                                            </p:tgtEl>
                                          </p:cBhvr>
                                        </p:animEffect>
                                      </p:childTnLst>
                                    </p:cTn>
                                  </p:par>
                                </p:childTnLst>
                              </p:cTn>
                            </p:par>
                          </p:childTnLst>
                        </p:cTn>
                      </p:par>
                    </p:childTnLst>
                  </p:cTn>
                  <p:nextCondLst>
                    <p:cond evt="onMediaBookmark" delay="0">
                      <p:tgtEl>
                        <p14:bmkTgt spid="4" bmkName="L3M5 - Setting useful views_VF101881075我将返回应用了“金士鹏”(King)筛选器的列表，也就是“金士鹏”(King)视图中。201033"/>
                      </p:tgtEl>
                    </p:cond>
                  </p:nextCondLst>
                </p:seq>
                <p:seq concurrent="1" nextAc="seek">
                  <p:cTn id="442" restart="whenNotActive" fill="hold" evtFilter="cancelBubble" nodeType="interactiveSeq">
                    <p:stCondLst>
                      <p:cond evt="onMediaBookmark" delay="0">
                        <p:tgtEl>
                          <p14:bmkTgt spid="4" bmkName="L3M5 - Setting useful views_VF101881075我将返回应用了“金士鹏”(King)筛选器的列表，也就是“金士鹏”(King)视图中。207967"/>
                        </p:tgtEl>
                      </p:cond>
                    </p:stCondLst>
                    <p:endSync evt="end" delay="0">
                      <p:rtn val="all"/>
                    </p:endSync>
                    <p:childTnLst>
                      <p:par>
                        <p:cTn id="443" fill="hold">
                          <p:stCondLst>
                            <p:cond delay="0"/>
                          </p:stCondLst>
                          <p:childTnLst>
                            <p:par>
                              <p:cTn id="444" fill="hold">
                                <p:stCondLst>
                                  <p:cond delay="0"/>
                                </p:stCondLst>
                                <p:childTnLst>
                                  <p:par>
                                    <p:cTn id="445" presetID="10" presetClass="exit" presetSubtype="0" fill="hold" grpId="1" nodeType="clickEffect">
                                      <p:stCondLst>
                                        <p:cond delay="100"/>
                                      </p:stCondLst>
                                      <p:childTnLst>
                                        <p:animEffect transition="out" filter="fade">
                                          <p:cBhvr>
                                            <p:cTn id="446" dur="500"/>
                                            <p:tgtEl>
                                              <p:spTgt spid="47115"/>
                                            </p:tgtEl>
                                          </p:cBhvr>
                                        </p:animEffect>
                                        <p:set>
                                          <p:cBhvr>
                                            <p:cTn id="447" dur="1" fill="hold">
                                              <p:stCondLst>
                                                <p:cond delay="499"/>
                                              </p:stCondLst>
                                            </p:cTn>
                                            <p:tgtEl>
                                              <p:spTgt spid="47115"/>
                                            </p:tgtEl>
                                            <p:attrNameLst>
                                              <p:attrName>style.visibility</p:attrName>
                                            </p:attrNameLst>
                                          </p:cBhvr>
                                          <p:to>
                                            <p:strVal val="hidden"/>
                                          </p:to>
                                        </p:set>
                                      </p:childTnLst>
                                    </p:cTn>
                                  </p:par>
                                </p:childTnLst>
                              </p:cTn>
                            </p:par>
                          </p:childTnLst>
                        </p:cTn>
                      </p:par>
                    </p:childTnLst>
                  </p:cTn>
                  <p:nextCondLst>
                    <p:cond evt="onMediaBookmark" delay="0">
                      <p:tgtEl>
                        <p14:bmkTgt spid="4" bmkName="L3M5 - Setting useful views_VF101881075我将返回应用了“金士鹏”(King)筛选器的列表，也就是“金士鹏”(King)视图中。207967"/>
                      </p:tgtEl>
                    </p:cond>
                  </p:nextCondLst>
                </p:seq>
                <p:seq concurrent="1" nextAc="seek">
                  <p:cTn id="448" restart="whenNotActive" fill="hold" evtFilter="cancelBubble" nodeType="interactiveSeq">
                    <p:stCondLst>
                      <p:cond evt="onMediaBookmark" delay="0">
                        <p:tgtEl>
                          <p14:bmkTgt spid="4" bmkName="L3M5 - Setting useful views_VF101881075该列表已包含金士鹏，我可以在其中放置任何销售人员并为每个销售人员创建视图，这让我赞叹不已。208067"/>
                        </p:tgtEl>
                      </p:cond>
                    </p:stCondLst>
                    <p:endSync evt="end" delay="0">
                      <p:rtn val="all"/>
                    </p:endSync>
                    <p:childTnLst>
                      <p:par>
                        <p:cTn id="449" fill="hold">
                          <p:stCondLst>
                            <p:cond delay="0"/>
                          </p:stCondLst>
                          <p:childTnLst>
                            <p:par>
                              <p:cTn id="450" fill="hold">
                                <p:stCondLst>
                                  <p:cond delay="0"/>
                                </p:stCondLst>
                                <p:childTnLst>
                                  <p:par>
                                    <p:cTn id="451" presetID="10" presetClass="entr" presetSubtype="0" fill="hold" grpId="0" nodeType="clickEffect">
                                      <p:stCondLst>
                                        <p:cond delay="100"/>
                                      </p:stCondLst>
                                      <p:childTnLst>
                                        <p:set>
                                          <p:cBhvr>
                                            <p:cTn id="452" dur="1" fill="hold">
                                              <p:stCondLst>
                                                <p:cond delay="0"/>
                                              </p:stCondLst>
                                            </p:cTn>
                                            <p:tgtEl>
                                              <p:spTgt spid="47116"/>
                                            </p:tgtEl>
                                            <p:attrNameLst>
                                              <p:attrName>style.visibility</p:attrName>
                                            </p:attrNameLst>
                                          </p:cBhvr>
                                          <p:to>
                                            <p:strVal val="visible"/>
                                          </p:to>
                                        </p:set>
                                        <p:animEffect transition="in" filter="fade">
                                          <p:cBhvr>
                                            <p:cTn id="453" dur="500"/>
                                            <p:tgtEl>
                                              <p:spTgt spid="47116"/>
                                            </p:tgtEl>
                                          </p:cBhvr>
                                        </p:animEffect>
                                      </p:childTnLst>
                                    </p:cTn>
                                  </p:par>
                                </p:childTnLst>
                              </p:cTn>
                            </p:par>
                          </p:childTnLst>
                        </p:cTn>
                      </p:par>
                    </p:childTnLst>
                  </p:cTn>
                  <p:nextCondLst>
                    <p:cond evt="onMediaBookmark" delay="0">
                      <p:tgtEl>
                        <p14:bmkTgt spid="4" bmkName="L3M5 - Setting useful views_VF101881075该列表已包含金士鹏，我可以在其中放置任何销售人员并为每个销售人员创建视图，这让我赞叹不已。208067"/>
                      </p:tgtEl>
                    </p:cond>
                  </p:nextCondLst>
                </p:seq>
                <p:seq concurrent="1" nextAc="seek">
                  <p:cTn id="454" restart="whenNotActive" fill="hold" evtFilter="cancelBubble" nodeType="interactiveSeq">
                    <p:stCondLst>
                      <p:cond evt="onMediaBookmark" delay="0">
                        <p:tgtEl>
                          <p14:bmkTgt spid="4" bmkName="L3M5 - Setting useful views_VF101881075该列表已包含金士鹏，我可以在其中放置任何销售人员并为每个销售人员创建视图，这让我赞叹不已。216400"/>
                        </p:tgtEl>
                      </p:cond>
                    </p:stCondLst>
                    <p:endSync evt="end" delay="0">
                      <p:rtn val="all"/>
                    </p:endSync>
                    <p:childTnLst>
                      <p:par>
                        <p:cTn id="455" fill="hold">
                          <p:stCondLst>
                            <p:cond delay="0"/>
                          </p:stCondLst>
                          <p:childTnLst>
                            <p:par>
                              <p:cTn id="456" fill="hold">
                                <p:stCondLst>
                                  <p:cond delay="0"/>
                                </p:stCondLst>
                                <p:childTnLst>
                                  <p:par>
                                    <p:cTn id="457" presetID="10" presetClass="exit" presetSubtype="0" fill="hold" grpId="1" nodeType="clickEffect">
                                      <p:stCondLst>
                                        <p:cond delay="100"/>
                                      </p:stCondLst>
                                      <p:childTnLst>
                                        <p:animEffect transition="out" filter="fade">
                                          <p:cBhvr>
                                            <p:cTn id="458" dur="500"/>
                                            <p:tgtEl>
                                              <p:spTgt spid="47116"/>
                                            </p:tgtEl>
                                          </p:cBhvr>
                                        </p:animEffect>
                                        <p:set>
                                          <p:cBhvr>
                                            <p:cTn id="459" dur="1" fill="hold">
                                              <p:stCondLst>
                                                <p:cond delay="499"/>
                                              </p:stCondLst>
                                            </p:cTn>
                                            <p:tgtEl>
                                              <p:spTgt spid="47116"/>
                                            </p:tgtEl>
                                            <p:attrNameLst>
                                              <p:attrName>style.visibility</p:attrName>
                                            </p:attrNameLst>
                                          </p:cBhvr>
                                          <p:to>
                                            <p:strVal val="hidden"/>
                                          </p:to>
                                        </p:set>
                                      </p:childTnLst>
                                    </p:cTn>
                                  </p:par>
                                </p:childTnLst>
                              </p:cTn>
                            </p:par>
                          </p:childTnLst>
                        </p:cTn>
                      </p:par>
                    </p:childTnLst>
                  </p:cTn>
                  <p:nextCondLst>
                    <p:cond evt="onMediaBookmark" delay="0">
                      <p:tgtEl>
                        <p14:bmkTgt spid="4" bmkName="L3M5 - Setting useful views_VF101881075该列表已包含金士鹏，我可以在其中放置任何销售人员并为每个销售人员创建视图，这让我赞叹不已。216400"/>
                      </p:tgtEl>
                    </p:cond>
                  </p:nextCondLst>
                </p:seq>
                <p:seq concurrent="1" nextAc="seek">
                  <p:cTn id="460" restart="whenNotActive" fill="hold" evtFilter="cancelBubble" nodeType="interactiveSeq">
                    <p:stCondLst>
                      <p:cond evt="onMediaBookmark" delay="0">
                        <p:tgtEl>
                          <p14:bmkTgt spid="4" bmkName="L3M5 - Setting useful views_VF101881075此视图简直太有用了！216500"/>
                        </p:tgtEl>
                      </p:cond>
                    </p:stCondLst>
                    <p:endSync evt="end" delay="0">
                      <p:rtn val="all"/>
                    </p:endSync>
                    <p:childTnLst>
                      <p:par>
                        <p:cTn id="461" fill="hold">
                          <p:stCondLst>
                            <p:cond delay="0"/>
                          </p:stCondLst>
                          <p:childTnLst>
                            <p:par>
                              <p:cTn id="462" fill="hold">
                                <p:stCondLst>
                                  <p:cond delay="0"/>
                                </p:stCondLst>
                                <p:childTnLst>
                                  <p:par>
                                    <p:cTn id="463" presetID="10" presetClass="entr" presetSubtype="0" fill="hold" grpId="0" nodeType="clickEffect">
                                      <p:stCondLst>
                                        <p:cond delay="100"/>
                                      </p:stCondLst>
                                      <p:childTnLst>
                                        <p:set>
                                          <p:cBhvr>
                                            <p:cTn id="464" dur="1" fill="hold">
                                              <p:stCondLst>
                                                <p:cond delay="0"/>
                                              </p:stCondLst>
                                            </p:cTn>
                                            <p:tgtEl>
                                              <p:spTgt spid="47117"/>
                                            </p:tgtEl>
                                            <p:attrNameLst>
                                              <p:attrName>style.visibility</p:attrName>
                                            </p:attrNameLst>
                                          </p:cBhvr>
                                          <p:to>
                                            <p:strVal val="visible"/>
                                          </p:to>
                                        </p:set>
                                        <p:animEffect transition="in" filter="fade">
                                          <p:cBhvr>
                                            <p:cTn id="465" dur="500"/>
                                            <p:tgtEl>
                                              <p:spTgt spid="47117"/>
                                            </p:tgtEl>
                                          </p:cBhvr>
                                        </p:animEffect>
                                      </p:childTnLst>
                                    </p:cTn>
                                  </p:par>
                                </p:childTnLst>
                              </p:cTn>
                            </p:par>
                          </p:childTnLst>
                        </p:cTn>
                      </p:par>
                    </p:childTnLst>
                  </p:cTn>
                  <p:nextCondLst>
                    <p:cond evt="onMediaBookmark" delay="0">
                      <p:tgtEl>
                        <p14:bmkTgt spid="4" bmkName="L3M5 - Setting useful views_VF101881075此视图简直太有用了！216500"/>
                      </p:tgtEl>
                    </p:cond>
                  </p:nextCondLst>
                </p:seq>
                <p:seq concurrent="1" nextAc="seek">
                  <p:cTn id="466" restart="whenNotActive" fill="hold" evtFilter="cancelBubble" nodeType="interactiveSeq">
                    <p:stCondLst>
                      <p:cond evt="onMediaBookmark" delay="0">
                        <p:tgtEl>
                          <p14:bmkTgt spid="4" bmkName="L3M5 - Setting useful views_VF101881075此视图简直太有用了！220000"/>
                        </p:tgtEl>
                      </p:cond>
                    </p:stCondLst>
                    <p:endSync evt="end" delay="0">
                      <p:rtn val="all"/>
                    </p:endSync>
                    <p:childTnLst>
                      <p:par>
                        <p:cTn id="467" fill="hold">
                          <p:stCondLst>
                            <p:cond delay="0"/>
                          </p:stCondLst>
                          <p:childTnLst>
                            <p:par>
                              <p:cTn id="468" fill="hold">
                                <p:stCondLst>
                                  <p:cond delay="0"/>
                                </p:stCondLst>
                                <p:childTnLst>
                                  <p:par>
                                    <p:cTn id="469" presetID="10" presetClass="exit" presetSubtype="0" fill="hold" grpId="1" nodeType="clickEffect">
                                      <p:stCondLst>
                                        <p:cond delay="100"/>
                                      </p:stCondLst>
                                      <p:childTnLst>
                                        <p:animEffect transition="out" filter="fade">
                                          <p:cBhvr>
                                            <p:cTn id="470" dur="500"/>
                                            <p:tgtEl>
                                              <p:spTgt spid="47117"/>
                                            </p:tgtEl>
                                          </p:cBhvr>
                                        </p:animEffect>
                                        <p:set>
                                          <p:cBhvr>
                                            <p:cTn id="471" dur="1" fill="hold">
                                              <p:stCondLst>
                                                <p:cond delay="499"/>
                                              </p:stCondLst>
                                            </p:cTn>
                                            <p:tgtEl>
                                              <p:spTgt spid="47117"/>
                                            </p:tgtEl>
                                            <p:attrNameLst>
                                              <p:attrName>style.visibility</p:attrName>
                                            </p:attrNameLst>
                                          </p:cBhvr>
                                          <p:to>
                                            <p:strVal val="hidden"/>
                                          </p:to>
                                        </p:set>
                                      </p:childTnLst>
                                    </p:cTn>
                                  </p:par>
                                </p:childTnLst>
                              </p:cTn>
                            </p:par>
                          </p:childTnLst>
                        </p:cTn>
                      </p:par>
                    </p:childTnLst>
                  </p:cTn>
                  <p:nextCondLst>
                    <p:cond evt="onMediaBookmark" delay="0">
                      <p:tgtEl>
                        <p14:bmkTgt spid="4" bmkName="L3M5 - Setting useful views_VF101881075此视图简直太有用了！220000"/>
                      </p:tgtEl>
                    </p:cond>
                  </p:nextCondLst>
                </p:seq>
              </p:childTnLst>
            </p:cTn>
          </p:par>
        </p:tnLst>
        <p:bldLst>
          <p:bldP spid="7" grpId="0" build="p"/>
          <p:bldP spid="5" grpId="0" animBg="1"/>
          <p:bldP spid="5" grpId="1" animBg="1"/>
          <p:bldP spid="6" grpId="0" animBg="1"/>
          <p:bldP spid="6"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47104" grpId="0" animBg="1"/>
          <p:bldP spid="47104" grpId="1" animBg="1"/>
          <p:bldP spid="47105" grpId="0" animBg="1"/>
          <p:bldP spid="47105" grpId="1" animBg="1"/>
          <p:bldP spid="47107" grpId="0" animBg="1"/>
          <p:bldP spid="47107" grpId="1" animBg="1"/>
          <p:bldP spid="47108" grpId="0" animBg="1"/>
          <p:bldP spid="47108" grpId="1" animBg="1"/>
          <p:bldP spid="47110" grpId="0" animBg="1"/>
          <p:bldP spid="47110" grpId="1" animBg="1"/>
          <p:bldP spid="47111" grpId="0" animBg="1"/>
          <p:bldP spid="47111" grpId="1" animBg="1"/>
          <p:bldP spid="47112" grpId="0" animBg="1"/>
          <p:bldP spid="47112" grpId="1" animBg="1"/>
          <p:bldP spid="47113" grpId="0" animBg="1"/>
          <p:bldP spid="47113" grpId="1" animBg="1"/>
          <p:bldP spid="47114" grpId="0" animBg="1"/>
          <p:bldP spid="47114" grpId="1" animBg="1"/>
          <p:bldP spid="47115" grpId="0" animBg="1"/>
          <p:bldP spid="47115" grpId="1" animBg="1"/>
          <p:bldP spid="47116" grpId="0" animBg="1"/>
          <p:bldP spid="47116" grpId="1" animBg="1"/>
          <p:bldP spid="47117" grpId="0" animBg="1"/>
          <p:bldP spid="47117" grpId="1" animBg="1"/>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childTnLst>
            </p:cTn>
          </p:par>
        </p:tnLst>
        <p:bldLst>
          <p:bldP spid="7" grpId="0" build="p"/>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6"/>
          <p:cNvSpPr>
            <a:spLocks noGrp="1"/>
          </p:cNvSpPr>
          <p:nvPr>
            <p:ph type="title"/>
          </p:nvPr>
        </p:nvSpPr>
        <p:spPr>
          <a:xfrm>
            <a:off x="457200" y="341313"/>
            <a:ext cx="8229600" cy="914400"/>
          </a:xfrm>
        </p:spPr>
        <p:txBody>
          <a:bodyPr/>
          <a:lstStyle/>
          <a:p>
            <a:pPr eaLnBrk="1" hangingPunct="1"/>
            <a:r>
              <a:rPr lang="zh-TW" altLang="en-US" smtClean="0">
                <a:solidFill>
                  <a:srgbClr val="7F7F7F"/>
                </a:solidFill>
              </a:rPr>
              <a:t>测试问题 </a:t>
            </a:r>
            <a:r>
              <a:rPr lang="en-US" altLang="zh-TW" smtClean="0">
                <a:solidFill>
                  <a:srgbClr val="7F7F7F"/>
                </a:solidFill>
              </a:rPr>
              <a:t>1</a:t>
            </a:r>
            <a:endParaRPr lang="en-US" smtClean="0">
              <a:solidFill>
                <a:srgbClr val="7F7F7F"/>
              </a:solidFill>
            </a:endParaRPr>
          </a:p>
        </p:txBody>
      </p:sp>
      <p:sp>
        <p:nvSpPr>
          <p:cNvPr id="8" name="Content Placeholder 7"/>
          <p:cNvSpPr>
            <a:spLocks noGrp="1"/>
          </p:cNvSpPr>
          <p:nvPr>
            <p:ph idx="1"/>
          </p:nvPr>
        </p:nvSpPr>
        <p:spPr>
          <a:xfrm>
            <a:off x="493713" y="1376363"/>
            <a:ext cx="8229600" cy="757237"/>
          </a:xfrm>
        </p:spPr>
        <p:txBody>
          <a:bodyPr>
            <a:normAutofit lnSpcReduction="10000"/>
          </a:bodyPr>
          <a:lstStyle/>
          <a:p>
            <a:pPr eaLnBrk="1" hangingPunct="1">
              <a:buClr>
                <a:srgbClr val="F79646"/>
              </a:buClr>
            </a:pPr>
            <a:r>
              <a:rPr lang="zh-CN" altLang="en-US" dirty="0">
                <a:solidFill>
                  <a:srgbClr val="262626"/>
                </a:solidFill>
              </a:rPr>
              <a:t>导入电子表格之前，每列应具有不同的数据类型</a:t>
            </a:r>
            <a:r>
              <a:rPr lang="zh-CN" altLang="en-US" dirty="0" smtClean="0">
                <a:solidFill>
                  <a:srgbClr val="262626"/>
                </a:solidFill>
              </a:rPr>
              <a:t>。（</a:t>
            </a:r>
            <a:r>
              <a:rPr lang="zh-CN" altLang="en-US" dirty="0">
                <a:solidFill>
                  <a:srgbClr val="262626"/>
                </a:solidFill>
              </a:rPr>
              <a:t>请选择一个答案。）</a:t>
            </a:r>
            <a:endParaRPr dirty="0">
              <a:solidFill>
                <a:srgbClr val="262626"/>
              </a:solidFill>
            </a:endParaRPr>
          </a:p>
        </p:txBody>
      </p:sp>
      <p:sp>
        <p:nvSpPr>
          <p:cNvPr id="9" name="Content Placeholder 8"/>
          <p:cNvSpPr>
            <a:spLocks noGrp="1"/>
          </p:cNvSpPr>
          <p:nvPr>
            <p:ph idx="13"/>
          </p:nvPr>
        </p:nvSpPr>
        <p:spPr>
          <a:xfrm>
            <a:off x="517525" y="2514600"/>
            <a:ext cx="8229600" cy="3581400"/>
          </a:xfrm>
        </p:spPr>
        <p:txBody>
          <a:bodyPr/>
          <a:lstStyle/>
          <a:p>
            <a:pPr eaLnBrk="1" hangingPunct="1">
              <a:buClr>
                <a:srgbClr val="F79646"/>
              </a:buClr>
              <a:buFont typeface="Calibri" pitchFamily="34" charset="0"/>
              <a:buAutoNum type="arabicPeriod"/>
            </a:pPr>
            <a:r>
              <a:rPr lang="zh-TW" altLang="en-US" dirty="0">
                <a:solidFill>
                  <a:srgbClr val="262626"/>
                </a:solidFill>
              </a:rPr>
              <a:t>正确。</a:t>
            </a:r>
          </a:p>
          <a:p>
            <a:pPr eaLnBrk="1" hangingPunct="1">
              <a:buClr>
                <a:srgbClr val="F79646"/>
              </a:buClr>
              <a:buFont typeface="Calibri" pitchFamily="34" charset="0"/>
              <a:buAutoNum type="arabicPeriod"/>
            </a:pPr>
            <a:r>
              <a:rPr lang="zh-TW" altLang="en-US" dirty="0">
                <a:solidFill>
                  <a:srgbClr val="262626"/>
                </a:solidFill>
              </a:rPr>
              <a:t>错误。 </a:t>
            </a:r>
            <a:endParaRPr dirty="0">
              <a:solidFill>
                <a:srgbClr val="262626"/>
              </a:solidFill>
            </a:endParaRPr>
          </a:p>
          <a:p>
            <a:pPr marL="0" indent="0" eaLnBrk="1" hangingPunct="1">
              <a:buClr>
                <a:srgbClr val="F79646"/>
              </a:buClr>
              <a:buNone/>
            </a:pPr>
            <a:endParaRPr dirty="0">
              <a:solidFill>
                <a:srgbClr val="262626"/>
              </a:solidFill>
            </a:endParaRPr>
          </a:p>
        </p:txBody>
      </p:sp>
      <p:sp>
        <p:nvSpPr>
          <p:cNvPr id="48133" name="Footer Placeholder 3"/>
          <p:cNvSpPr>
            <a:spLocks noGrp="1"/>
          </p:cNvSpPr>
          <p:nvPr>
            <p:ph type="ftr" sz="quarter" idx="15"/>
          </p:nvPr>
        </p:nvSpPr>
        <p:spPr bwMode="auto">
          <a:xfrm>
            <a:off x="1828800" y="6356350"/>
            <a:ext cx="5486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Calibri" pitchFamily="34" charset="0"/>
                <a:cs typeface="Angsana New" pitchFamily="18" charset="-34"/>
              </a:defRPr>
            </a:lvl1pPr>
            <a:lvl2pPr marL="742950" indent="-285750" eaLnBrk="0" hangingPunct="0">
              <a:defRPr sz="2800">
                <a:solidFill>
                  <a:schemeClr val="tx1"/>
                </a:solidFill>
                <a:latin typeface="Calibri" pitchFamily="34" charset="0"/>
                <a:cs typeface="Angsana New" pitchFamily="18" charset="-34"/>
              </a:defRPr>
            </a:lvl2pPr>
            <a:lvl3pPr marL="1143000" indent="-228600" eaLnBrk="0" hangingPunct="0">
              <a:defRPr sz="2800">
                <a:solidFill>
                  <a:schemeClr val="tx1"/>
                </a:solidFill>
                <a:latin typeface="Calibri" pitchFamily="34" charset="0"/>
                <a:cs typeface="Angsana New" pitchFamily="18" charset="-34"/>
              </a:defRPr>
            </a:lvl3pPr>
            <a:lvl4pPr marL="1600200" indent="-228600" eaLnBrk="0" hangingPunct="0">
              <a:defRPr sz="2800">
                <a:solidFill>
                  <a:schemeClr val="tx1"/>
                </a:solidFill>
                <a:latin typeface="Calibri" pitchFamily="34" charset="0"/>
                <a:cs typeface="Angsana New" pitchFamily="18" charset="-34"/>
              </a:defRPr>
            </a:lvl4pPr>
            <a:lvl5pPr marL="2057400" indent="-228600" eaLnBrk="0" hangingPunct="0">
              <a:defRPr sz="2800">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sz="1200" dirty="0" smtClean="0">
                <a:solidFill>
                  <a:srgbClr val="898989"/>
                </a:solidFill>
                <a:latin typeface="Microsoft YaHei" pitchFamily="34" charset="-122"/>
                <a:cs typeface="Segoe UI" pitchFamily="34" charset="0"/>
              </a:rPr>
              <a:t>SharePoint </a:t>
            </a:r>
            <a:r>
              <a:rPr lang="zh-TW" altLang="en-US" sz="1200" dirty="0" smtClean="0">
                <a:solidFill>
                  <a:srgbClr val="898989"/>
                </a:solidFill>
                <a:latin typeface="Microsoft YaHei" pitchFamily="34" charset="-122"/>
                <a:cs typeface="Segoe UI" pitchFamily="34" charset="0"/>
              </a:rPr>
              <a:t>列表 </a:t>
            </a:r>
            <a:r>
              <a:rPr lang="en-US" sz="1200" dirty="0" smtClean="0">
                <a:solidFill>
                  <a:srgbClr val="898989"/>
                </a:solidFill>
                <a:latin typeface="Microsoft YaHei" pitchFamily="34" charset="-122"/>
                <a:cs typeface="Segoe UI" pitchFamily="34" charset="0"/>
              </a:rPr>
              <a:t>III：</a:t>
            </a:r>
            <a:r>
              <a:rPr lang="zh-TW" altLang="en-US" sz="1200" dirty="0" smtClean="0">
                <a:solidFill>
                  <a:srgbClr val="898989"/>
                </a:solidFill>
                <a:latin typeface="Microsoft YaHei" pitchFamily="34" charset="-122"/>
                <a:cs typeface="Segoe UI" pitchFamily="34" charset="0"/>
              </a:rPr>
              <a:t>基于电子表格创建列表</a:t>
            </a:r>
            <a:endParaRPr lang="en-US" sz="1200" dirty="0" smtClean="0">
              <a:solidFill>
                <a:srgbClr val="898989"/>
              </a:solidFill>
              <a:latin typeface="Microsoft YaHei" pitchFamily="34" charset="-122"/>
              <a:cs typeface="Segoe UI"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5"/>
          <p:cNvSpPr>
            <a:spLocks noGrp="1"/>
          </p:cNvSpPr>
          <p:nvPr>
            <p:ph type="title"/>
          </p:nvPr>
        </p:nvSpPr>
        <p:spPr>
          <a:xfrm>
            <a:off x="457200" y="341313"/>
            <a:ext cx="8229600" cy="914400"/>
          </a:xfrm>
        </p:spPr>
        <p:txBody>
          <a:bodyPr/>
          <a:lstStyle/>
          <a:p>
            <a:pPr eaLnBrk="1" hangingPunct="1"/>
            <a:r>
              <a:rPr lang="zh-TW" altLang="en-US" smtClean="0">
                <a:solidFill>
                  <a:srgbClr val="7F7F7F"/>
                </a:solidFill>
              </a:rPr>
              <a:t>测试问题 </a:t>
            </a:r>
            <a:r>
              <a:rPr lang="en-US" altLang="zh-TW" smtClean="0">
                <a:solidFill>
                  <a:srgbClr val="7F7F7F"/>
                </a:solidFill>
              </a:rPr>
              <a:t>1</a:t>
            </a:r>
            <a:endParaRPr lang="en-US" smtClean="0">
              <a:solidFill>
                <a:srgbClr val="7F7F7F"/>
              </a:solidFill>
            </a:endParaRPr>
          </a:p>
        </p:txBody>
      </p:sp>
      <p:sp>
        <p:nvSpPr>
          <p:cNvPr id="8" name="Content Placeholder 7"/>
          <p:cNvSpPr>
            <a:spLocks noGrp="1"/>
          </p:cNvSpPr>
          <p:nvPr>
            <p:ph idx="13"/>
          </p:nvPr>
        </p:nvSpPr>
        <p:spPr>
          <a:xfrm>
            <a:off x="508000" y="4267200"/>
            <a:ext cx="8229600" cy="1981200"/>
          </a:xfrm>
        </p:spPr>
        <p:txBody>
          <a:bodyPr/>
          <a:lstStyle/>
          <a:p>
            <a:pPr eaLnBrk="1" hangingPunct="1">
              <a:buClr>
                <a:srgbClr val="F79646"/>
              </a:buClr>
            </a:pPr>
            <a:r>
              <a:rPr lang="zh-CN" altLang="en-US" dirty="0">
                <a:solidFill>
                  <a:srgbClr val="262626"/>
                </a:solidFill>
              </a:rPr>
              <a:t>两列或多列可以共享相同的数据类型</a:t>
            </a:r>
            <a:r>
              <a:rPr lang="zh-CN" altLang="en-US" dirty="0" smtClean="0">
                <a:solidFill>
                  <a:srgbClr val="262626"/>
                </a:solidFill>
              </a:rPr>
              <a:t>。这</a:t>
            </a:r>
            <a:r>
              <a:rPr lang="zh-CN" altLang="en-US" dirty="0">
                <a:solidFill>
                  <a:srgbClr val="262626"/>
                </a:solidFill>
              </a:rPr>
              <a:t>不是问题</a:t>
            </a:r>
            <a:r>
              <a:rPr lang="zh-CN" altLang="en-US" dirty="0" smtClean="0">
                <a:solidFill>
                  <a:srgbClr val="262626"/>
                </a:solidFill>
              </a:rPr>
              <a:t>。只</a:t>
            </a:r>
            <a:r>
              <a:rPr lang="zh-CN" altLang="en-US" dirty="0">
                <a:solidFill>
                  <a:srgbClr val="262626"/>
                </a:solidFill>
              </a:rPr>
              <a:t>需确保在导入前在 </a:t>
            </a:r>
            <a:r>
              <a:rPr altLang="zh-CN" dirty="0">
                <a:solidFill>
                  <a:srgbClr val="262626"/>
                </a:solidFill>
              </a:rPr>
              <a:t>Excel </a:t>
            </a:r>
            <a:r>
              <a:rPr lang="zh-CN" altLang="en-US" dirty="0">
                <a:solidFill>
                  <a:srgbClr val="262626"/>
                </a:solidFill>
              </a:rPr>
              <a:t>中正确设置每列的格式</a:t>
            </a:r>
            <a:r>
              <a:rPr lang="zh-CN" altLang="en-US" dirty="0" smtClean="0">
                <a:solidFill>
                  <a:srgbClr val="262626"/>
                </a:solidFill>
              </a:rPr>
              <a:t>。例</a:t>
            </a:r>
            <a:r>
              <a:rPr lang="zh-CN" altLang="en-US" dirty="0">
                <a:solidFill>
                  <a:srgbClr val="262626"/>
                </a:solidFill>
              </a:rPr>
              <a:t>如，为包含文本的列选择“文本”格式，为包含真实数字的列选择“数字”格式。</a:t>
            </a:r>
            <a:endParaRPr dirty="0">
              <a:solidFill>
                <a:srgbClr val="262626"/>
              </a:solidFill>
            </a:endParaRPr>
          </a:p>
        </p:txBody>
      </p:sp>
      <p:sp>
        <p:nvSpPr>
          <p:cNvPr id="10" name="Content Placeholder 7"/>
          <p:cNvSpPr>
            <a:spLocks noGrp="1"/>
          </p:cNvSpPr>
          <p:nvPr>
            <p:ph idx="1"/>
          </p:nvPr>
        </p:nvSpPr>
        <p:spPr>
          <a:xfrm>
            <a:off x="493713" y="1376363"/>
            <a:ext cx="8229600" cy="757237"/>
          </a:xfrm>
        </p:spPr>
        <p:txBody>
          <a:bodyPr/>
          <a:lstStyle/>
          <a:p>
            <a:pPr eaLnBrk="1" hangingPunct="1">
              <a:buClr>
                <a:srgbClr val="F79646"/>
              </a:buClr>
            </a:pPr>
            <a:r>
              <a:rPr lang="zh-CN" altLang="en-US">
                <a:solidFill>
                  <a:srgbClr val="262626"/>
                </a:solidFill>
              </a:rPr>
              <a:t>导入电子表格之前，每列应具有不同的数据类型。</a:t>
            </a:r>
            <a:endParaRPr>
              <a:solidFill>
                <a:srgbClr val="262626"/>
              </a:solidFill>
            </a:endParaRPr>
          </a:p>
        </p:txBody>
      </p:sp>
      <p:sp>
        <p:nvSpPr>
          <p:cNvPr id="49157" name="Title 5"/>
          <p:cNvSpPr txBox="1">
            <a:spLocks/>
          </p:cNvSpPr>
          <p:nvPr/>
        </p:nvSpPr>
        <p:spPr bwMode="auto">
          <a:xfrm>
            <a:off x="457200" y="22860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Calibri" pitchFamily="34" charset="0"/>
                <a:cs typeface="Angsana New" pitchFamily="18" charset="-34"/>
              </a:defRPr>
            </a:lvl1pPr>
            <a:lvl2pPr marL="742950" indent="-285750" eaLnBrk="0" hangingPunct="0">
              <a:defRPr sz="2800">
                <a:solidFill>
                  <a:schemeClr val="tx1"/>
                </a:solidFill>
                <a:latin typeface="Calibri" pitchFamily="34" charset="0"/>
                <a:cs typeface="Angsana New" pitchFamily="18" charset="-34"/>
              </a:defRPr>
            </a:lvl2pPr>
            <a:lvl3pPr marL="1143000" indent="-228600" eaLnBrk="0" hangingPunct="0">
              <a:defRPr sz="2800">
                <a:solidFill>
                  <a:schemeClr val="tx1"/>
                </a:solidFill>
                <a:latin typeface="Calibri" pitchFamily="34" charset="0"/>
                <a:cs typeface="Angsana New" pitchFamily="18" charset="-34"/>
              </a:defRPr>
            </a:lvl3pPr>
            <a:lvl4pPr marL="1600200" indent="-228600" eaLnBrk="0" hangingPunct="0">
              <a:defRPr sz="2800">
                <a:solidFill>
                  <a:schemeClr val="tx1"/>
                </a:solidFill>
                <a:latin typeface="Calibri" pitchFamily="34" charset="0"/>
                <a:cs typeface="Angsana New" pitchFamily="18" charset="-34"/>
              </a:defRPr>
            </a:lvl4pPr>
            <a:lvl5pPr marL="2057400" indent="-228600" eaLnBrk="0" hangingPunct="0">
              <a:defRPr sz="2800">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Calibri" pitchFamily="34" charset="0"/>
                <a:cs typeface="Angsana New" pitchFamily="18" charset="-34"/>
              </a:defRPr>
            </a:lvl9pPr>
          </a:lstStyle>
          <a:p>
            <a:pPr algn="ctr" eaLnBrk="1" hangingPunct="1"/>
            <a:r>
              <a:rPr lang="zh-TW" altLang="en-US" sz="4400">
                <a:solidFill>
                  <a:srgbClr val="7F7F7F"/>
                </a:solidFill>
                <a:latin typeface="Microsoft YaHei" pitchFamily="34" charset="-122"/>
                <a:ea typeface="Microsoft YaHei" pitchFamily="34" charset="-122"/>
              </a:rPr>
              <a:t>答案：</a:t>
            </a:r>
            <a:endParaRPr lang="en-US" sz="4400">
              <a:solidFill>
                <a:srgbClr val="7F7F7F"/>
              </a:solidFill>
              <a:latin typeface="Microsoft YaHei" pitchFamily="34" charset="-122"/>
              <a:ea typeface="Microsoft YaHei" pitchFamily="34" charset="-122"/>
            </a:endParaRPr>
          </a:p>
        </p:txBody>
      </p:sp>
      <p:sp>
        <p:nvSpPr>
          <p:cNvPr id="12" name="Content Placeholder 6"/>
          <p:cNvSpPr txBox="1">
            <a:spLocks/>
          </p:cNvSpPr>
          <p:nvPr/>
        </p:nvSpPr>
        <p:spPr bwMode="auto">
          <a:xfrm>
            <a:off x="533400" y="3429000"/>
            <a:ext cx="822960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defRPr sz="2800">
                <a:solidFill>
                  <a:schemeClr val="tx1"/>
                </a:solidFill>
                <a:latin typeface="Calibri" pitchFamily="34" charset="0"/>
                <a:cs typeface="Angsana New" pitchFamily="18" charset="-34"/>
              </a:defRPr>
            </a:lvl1pPr>
            <a:lvl2pPr marL="742950" indent="-285750" eaLnBrk="0" hangingPunct="0">
              <a:defRPr sz="2800">
                <a:solidFill>
                  <a:schemeClr val="tx1"/>
                </a:solidFill>
                <a:latin typeface="Calibri" pitchFamily="34" charset="0"/>
                <a:cs typeface="Angsana New" pitchFamily="18" charset="-34"/>
              </a:defRPr>
            </a:lvl2pPr>
            <a:lvl3pPr marL="1143000" indent="-228600" eaLnBrk="0" hangingPunct="0">
              <a:defRPr sz="2800">
                <a:solidFill>
                  <a:schemeClr val="tx1"/>
                </a:solidFill>
                <a:latin typeface="Calibri" pitchFamily="34" charset="0"/>
                <a:cs typeface="Angsana New" pitchFamily="18" charset="-34"/>
              </a:defRPr>
            </a:lvl3pPr>
            <a:lvl4pPr marL="1600200" indent="-228600" eaLnBrk="0" hangingPunct="0">
              <a:defRPr sz="2800">
                <a:solidFill>
                  <a:schemeClr val="tx1"/>
                </a:solidFill>
                <a:latin typeface="Calibri" pitchFamily="34" charset="0"/>
                <a:cs typeface="Angsana New" pitchFamily="18" charset="-34"/>
              </a:defRPr>
            </a:lvl4pPr>
            <a:lvl5pPr marL="2057400" indent="-228600" eaLnBrk="0" hangingPunct="0">
              <a:defRPr sz="2800">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Calibri" pitchFamily="34" charset="0"/>
                <a:cs typeface="Angsana New" pitchFamily="18" charset="-34"/>
              </a:defRPr>
            </a:lvl9pPr>
          </a:lstStyle>
          <a:p>
            <a:pPr eaLnBrk="1" hangingPunct="1">
              <a:spcBef>
                <a:spcPts val="600"/>
              </a:spcBef>
              <a:spcAft>
                <a:spcPts val="1200"/>
              </a:spcAft>
              <a:buClr>
                <a:srgbClr val="F79646"/>
              </a:buClr>
              <a:buFont typeface="Calibri" pitchFamily="34" charset="0"/>
              <a:buAutoNum type="arabicPeriod" startAt="2"/>
            </a:pPr>
            <a:r>
              <a:rPr lang="zh-TW" altLang="en-US" sz="2400" b="1" dirty="0">
                <a:solidFill>
                  <a:srgbClr val="262626"/>
                </a:solidFill>
                <a:latin typeface="Microsoft YaHei" pitchFamily="34" charset="-122"/>
                <a:ea typeface="Microsoft YaHei" pitchFamily="34" charset="-122"/>
                <a:cs typeface="Segoe UI" pitchFamily="34" charset="0"/>
              </a:rPr>
              <a:t>错误。</a:t>
            </a:r>
            <a:endParaRPr lang="en-US" sz="2400" b="1" dirty="0">
              <a:solidFill>
                <a:srgbClr val="262626"/>
              </a:solidFill>
              <a:latin typeface="Microsoft YaHei" pitchFamily="34" charset="-122"/>
              <a:ea typeface="Microsoft YaHei" pitchFamily="34" charset="-122"/>
              <a:cs typeface="Segoe UI" pitchFamily="34" charset="0"/>
            </a:endParaRPr>
          </a:p>
        </p:txBody>
      </p:sp>
      <p:sp>
        <p:nvSpPr>
          <p:cNvPr id="49159" name="Footer Placeholder 3"/>
          <p:cNvSpPr>
            <a:spLocks noGrp="1"/>
          </p:cNvSpPr>
          <p:nvPr>
            <p:ph type="ftr" sz="quarter" idx="15"/>
          </p:nvPr>
        </p:nvSpPr>
        <p:spPr bwMode="auto">
          <a:xfrm>
            <a:off x="1828800" y="6356350"/>
            <a:ext cx="5486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Calibri" pitchFamily="34" charset="0"/>
                <a:cs typeface="Angsana New" pitchFamily="18" charset="-34"/>
              </a:defRPr>
            </a:lvl1pPr>
            <a:lvl2pPr marL="742950" indent="-285750" eaLnBrk="0" hangingPunct="0">
              <a:defRPr sz="2800">
                <a:solidFill>
                  <a:schemeClr val="tx1"/>
                </a:solidFill>
                <a:latin typeface="Calibri" pitchFamily="34" charset="0"/>
                <a:cs typeface="Angsana New" pitchFamily="18" charset="-34"/>
              </a:defRPr>
            </a:lvl2pPr>
            <a:lvl3pPr marL="1143000" indent="-228600" eaLnBrk="0" hangingPunct="0">
              <a:defRPr sz="2800">
                <a:solidFill>
                  <a:schemeClr val="tx1"/>
                </a:solidFill>
                <a:latin typeface="Calibri" pitchFamily="34" charset="0"/>
                <a:cs typeface="Angsana New" pitchFamily="18" charset="-34"/>
              </a:defRPr>
            </a:lvl3pPr>
            <a:lvl4pPr marL="1600200" indent="-228600" eaLnBrk="0" hangingPunct="0">
              <a:defRPr sz="2800">
                <a:solidFill>
                  <a:schemeClr val="tx1"/>
                </a:solidFill>
                <a:latin typeface="Calibri" pitchFamily="34" charset="0"/>
                <a:cs typeface="Angsana New" pitchFamily="18" charset="-34"/>
              </a:defRPr>
            </a:lvl4pPr>
            <a:lvl5pPr marL="2057400" indent="-228600" eaLnBrk="0" hangingPunct="0">
              <a:defRPr sz="2800">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sz="1200" smtClean="0">
                <a:solidFill>
                  <a:srgbClr val="898989"/>
                </a:solidFill>
                <a:latin typeface="Microsoft YaHei" pitchFamily="34" charset="-122"/>
                <a:cs typeface="Segoe UI" pitchFamily="34" charset="0"/>
              </a:rPr>
              <a:t>SharePoint </a:t>
            </a:r>
            <a:r>
              <a:rPr lang="zh-TW" altLang="en-US" sz="1200" smtClean="0">
                <a:solidFill>
                  <a:srgbClr val="898989"/>
                </a:solidFill>
                <a:latin typeface="Microsoft YaHei" pitchFamily="34" charset="-122"/>
                <a:cs typeface="Segoe UI" pitchFamily="34" charset="0"/>
              </a:rPr>
              <a:t>列表 </a:t>
            </a:r>
            <a:r>
              <a:rPr lang="en-US" sz="1200" smtClean="0">
                <a:solidFill>
                  <a:srgbClr val="898989"/>
                </a:solidFill>
                <a:latin typeface="Microsoft YaHei" pitchFamily="34" charset="-122"/>
                <a:cs typeface="Segoe UI" pitchFamily="34" charset="0"/>
              </a:rPr>
              <a:t>III：</a:t>
            </a:r>
            <a:r>
              <a:rPr lang="zh-TW" altLang="en-US" sz="1200" smtClean="0">
                <a:solidFill>
                  <a:srgbClr val="898989"/>
                </a:solidFill>
                <a:latin typeface="Microsoft YaHei" pitchFamily="34" charset="-122"/>
                <a:cs typeface="Segoe UI" pitchFamily="34" charset="0"/>
              </a:rPr>
              <a:t>基于电子表格创建列表</a:t>
            </a:r>
            <a:endParaRPr lang="en-US" sz="1200" smtClean="0">
              <a:solidFill>
                <a:srgbClr val="898989"/>
              </a:solidFill>
              <a:latin typeface="Microsoft YaHei" pitchFamily="34" charset="-122"/>
              <a:cs typeface="Segoe U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1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6"/>
          <p:cNvSpPr>
            <a:spLocks noGrp="1"/>
          </p:cNvSpPr>
          <p:nvPr>
            <p:ph type="title"/>
          </p:nvPr>
        </p:nvSpPr>
        <p:spPr>
          <a:xfrm>
            <a:off x="457200" y="341313"/>
            <a:ext cx="8229600" cy="914400"/>
          </a:xfrm>
        </p:spPr>
        <p:txBody>
          <a:bodyPr/>
          <a:lstStyle/>
          <a:p>
            <a:pPr eaLnBrk="1" hangingPunct="1"/>
            <a:r>
              <a:rPr lang="zh-TW" altLang="en-US" smtClean="0">
                <a:solidFill>
                  <a:srgbClr val="7F7F7F"/>
                </a:solidFill>
              </a:rPr>
              <a:t>测试问题 </a:t>
            </a:r>
            <a:r>
              <a:rPr lang="en-US" altLang="zh-TW" smtClean="0">
                <a:solidFill>
                  <a:srgbClr val="7F7F7F"/>
                </a:solidFill>
              </a:rPr>
              <a:t>2</a:t>
            </a:r>
            <a:endParaRPr lang="en-US" smtClean="0">
              <a:solidFill>
                <a:srgbClr val="7F7F7F"/>
              </a:solidFill>
            </a:endParaRPr>
          </a:p>
        </p:txBody>
      </p:sp>
      <p:sp>
        <p:nvSpPr>
          <p:cNvPr id="8" name="Content Placeholder 7"/>
          <p:cNvSpPr>
            <a:spLocks noGrp="1"/>
          </p:cNvSpPr>
          <p:nvPr>
            <p:ph idx="1"/>
          </p:nvPr>
        </p:nvSpPr>
        <p:spPr>
          <a:xfrm>
            <a:off x="493713" y="1376363"/>
            <a:ext cx="8229600" cy="1214437"/>
          </a:xfrm>
        </p:spPr>
        <p:txBody>
          <a:bodyPr/>
          <a:lstStyle/>
          <a:p>
            <a:pPr eaLnBrk="1" hangingPunct="1">
              <a:buClr>
                <a:srgbClr val="F79646"/>
              </a:buClr>
            </a:pPr>
            <a:r>
              <a:rPr lang="zh-CN" altLang="en-US" dirty="0">
                <a:solidFill>
                  <a:srgbClr val="262626"/>
                </a:solidFill>
              </a:rPr>
              <a:t>若要基于电子表格制作列表，请转到“网站操作”，单击“其他选项”，然后单击“列表”。 接下来应该选择什么选项</a:t>
            </a:r>
            <a:r>
              <a:rPr lang="zh-CN" altLang="en-US" dirty="0" smtClean="0">
                <a:solidFill>
                  <a:srgbClr val="262626"/>
                </a:solidFill>
              </a:rPr>
              <a:t>？（</a:t>
            </a:r>
            <a:r>
              <a:rPr lang="zh-CN" altLang="en-US" dirty="0">
                <a:solidFill>
                  <a:srgbClr val="262626"/>
                </a:solidFill>
              </a:rPr>
              <a:t>请选择一个答案。）</a:t>
            </a:r>
            <a:endParaRPr dirty="0">
              <a:solidFill>
                <a:srgbClr val="262626"/>
              </a:solidFill>
            </a:endParaRPr>
          </a:p>
        </p:txBody>
      </p:sp>
      <p:sp>
        <p:nvSpPr>
          <p:cNvPr id="9" name="Content Placeholder 8"/>
          <p:cNvSpPr>
            <a:spLocks noGrp="1"/>
          </p:cNvSpPr>
          <p:nvPr>
            <p:ph idx="13"/>
          </p:nvPr>
        </p:nvSpPr>
        <p:spPr>
          <a:xfrm>
            <a:off x="517525" y="2819400"/>
            <a:ext cx="8229600" cy="3352800"/>
          </a:xfrm>
        </p:spPr>
        <p:txBody>
          <a:bodyPr>
            <a:normAutofit/>
          </a:bodyPr>
          <a:lstStyle/>
          <a:p>
            <a:pPr eaLnBrk="1" hangingPunct="1">
              <a:buClr>
                <a:srgbClr val="F79646"/>
              </a:buClr>
              <a:buFont typeface="Calibri" pitchFamily="34" charset="0"/>
              <a:buAutoNum type="arabicPeriod"/>
            </a:pPr>
            <a:r>
              <a:rPr lang="zh-CN" altLang="en-US" dirty="0">
                <a:solidFill>
                  <a:srgbClr val="262626"/>
                </a:solidFill>
              </a:rPr>
              <a:t>自定义列表。</a:t>
            </a:r>
          </a:p>
          <a:p>
            <a:pPr eaLnBrk="1" hangingPunct="1">
              <a:buClr>
                <a:srgbClr val="F79646"/>
              </a:buClr>
              <a:buFont typeface="Calibri" pitchFamily="34" charset="0"/>
              <a:buAutoNum type="arabicPeriod"/>
            </a:pPr>
            <a:r>
              <a:rPr lang="zh-CN" altLang="en-US" dirty="0">
                <a:solidFill>
                  <a:srgbClr val="262626"/>
                </a:solidFill>
              </a:rPr>
              <a:t>数据表视图中的自定义列表。</a:t>
            </a:r>
          </a:p>
          <a:p>
            <a:pPr eaLnBrk="1" hangingPunct="1">
              <a:buClr>
                <a:srgbClr val="F79646"/>
              </a:buClr>
              <a:buFont typeface="Calibri" pitchFamily="34" charset="0"/>
              <a:buAutoNum type="arabicPeriod"/>
            </a:pPr>
            <a:r>
              <a:rPr lang="zh-CN" altLang="en-US" dirty="0">
                <a:solidFill>
                  <a:srgbClr val="262626"/>
                </a:solidFill>
              </a:rPr>
              <a:t>导入电子表格。</a:t>
            </a:r>
          </a:p>
          <a:p>
            <a:pPr eaLnBrk="1" hangingPunct="1">
              <a:buClr>
                <a:srgbClr val="F79646"/>
              </a:buClr>
              <a:buFont typeface="Calibri" pitchFamily="34" charset="0"/>
              <a:buAutoNum type="arabicPeriod"/>
            </a:pPr>
            <a:r>
              <a:rPr lang="zh-CN" altLang="en-US" dirty="0">
                <a:solidFill>
                  <a:srgbClr val="262626"/>
                </a:solidFill>
              </a:rPr>
              <a:t>外部电子表格</a:t>
            </a:r>
            <a:r>
              <a:rPr lang="zh-CN" altLang="en-US" dirty="0" smtClean="0">
                <a:solidFill>
                  <a:srgbClr val="262626"/>
                </a:solidFill>
              </a:rPr>
              <a:t>。</a:t>
            </a:r>
            <a:endParaRPr dirty="0">
              <a:solidFill>
                <a:srgbClr val="262626"/>
              </a:solidFill>
            </a:endParaRPr>
          </a:p>
        </p:txBody>
      </p:sp>
      <p:sp>
        <p:nvSpPr>
          <p:cNvPr id="50181" name="Footer Placeholder 3"/>
          <p:cNvSpPr>
            <a:spLocks noGrp="1"/>
          </p:cNvSpPr>
          <p:nvPr>
            <p:ph type="ftr" sz="quarter" idx="15"/>
          </p:nvPr>
        </p:nvSpPr>
        <p:spPr bwMode="auto">
          <a:xfrm>
            <a:off x="1828800" y="6356350"/>
            <a:ext cx="5486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Calibri" pitchFamily="34" charset="0"/>
                <a:cs typeface="Angsana New" pitchFamily="18" charset="-34"/>
              </a:defRPr>
            </a:lvl1pPr>
            <a:lvl2pPr marL="742950" indent="-285750" eaLnBrk="0" hangingPunct="0">
              <a:defRPr sz="2800">
                <a:solidFill>
                  <a:schemeClr val="tx1"/>
                </a:solidFill>
                <a:latin typeface="Calibri" pitchFamily="34" charset="0"/>
                <a:cs typeface="Angsana New" pitchFamily="18" charset="-34"/>
              </a:defRPr>
            </a:lvl2pPr>
            <a:lvl3pPr marL="1143000" indent="-228600" eaLnBrk="0" hangingPunct="0">
              <a:defRPr sz="2800">
                <a:solidFill>
                  <a:schemeClr val="tx1"/>
                </a:solidFill>
                <a:latin typeface="Calibri" pitchFamily="34" charset="0"/>
                <a:cs typeface="Angsana New" pitchFamily="18" charset="-34"/>
              </a:defRPr>
            </a:lvl3pPr>
            <a:lvl4pPr marL="1600200" indent="-228600" eaLnBrk="0" hangingPunct="0">
              <a:defRPr sz="2800">
                <a:solidFill>
                  <a:schemeClr val="tx1"/>
                </a:solidFill>
                <a:latin typeface="Calibri" pitchFamily="34" charset="0"/>
                <a:cs typeface="Angsana New" pitchFamily="18" charset="-34"/>
              </a:defRPr>
            </a:lvl4pPr>
            <a:lvl5pPr marL="2057400" indent="-228600" eaLnBrk="0" hangingPunct="0">
              <a:defRPr sz="2800">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sz="1200" smtClean="0">
                <a:solidFill>
                  <a:srgbClr val="898989"/>
                </a:solidFill>
                <a:latin typeface="Microsoft YaHei" pitchFamily="34" charset="-122"/>
                <a:cs typeface="Segoe UI" pitchFamily="34" charset="0"/>
              </a:rPr>
              <a:t>SharePoint </a:t>
            </a:r>
            <a:r>
              <a:rPr lang="zh-TW" altLang="en-US" sz="1200" smtClean="0">
                <a:solidFill>
                  <a:srgbClr val="898989"/>
                </a:solidFill>
                <a:latin typeface="Microsoft YaHei" pitchFamily="34" charset="-122"/>
                <a:cs typeface="Segoe UI" pitchFamily="34" charset="0"/>
              </a:rPr>
              <a:t>列表 </a:t>
            </a:r>
            <a:r>
              <a:rPr lang="en-US" sz="1200" smtClean="0">
                <a:solidFill>
                  <a:srgbClr val="898989"/>
                </a:solidFill>
                <a:latin typeface="Microsoft YaHei" pitchFamily="34" charset="-122"/>
                <a:cs typeface="Segoe UI" pitchFamily="34" charset="0"/>
              </a:rPr>
              <a:t>III：</a:t>
            </a:r>
            <a:r>
              <a:rPr lang="zh-TW" altLang="en-US" sz="1200" smtClean="0">
                <a:solidFill>
                  <a:srgbClr val="898989"/>
                </a:solidFill>
                <a:latin typeface="Microsoft YaHei" pitchFamily="34" charset="-122"/>
                <a:cs typeface="Segoe UI" pitchFamily="34" charset="0"/>
              </a:rPr>
              <a:t>基于电子表格创建列表</a:t>
            </a:r>
            <a:endParaRPr lang="en-US" sz="1200" smtClean="0">
              <a:solidFill>
                <a:srgbClr val="898989"/>
              </a:solidFill>
              <a:latin typeface="Microsoft YaHei" pitchFamily="34" charset="-122"/>
              <a:cs typeface="Segoe U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5"/>
          <p:cNvSpPr>
            <a:spLocks noGrp="1"/>
          </p:cNvSpPr>
          <p:nvPr>
            <p:ph type="title"/>
          </p:nvPr>
        </p:nvSpPr>
        <p:spPr>
          <a:xfrm>
            <a:off x="457200" y="341313"/>
            <a:ext cx="8229600" cy="914400"/>
          </a:xfrm>
        </p:spPr>
        <p:txBody>
          <a:bodyPr/>
          <a:lstStyle/>
          <a:p>
            <a:pPr eaLnBrk="1" hangingPunct="1"/>
            <a:r>
              <a:rPr lang="zh-TW" altLang="en-US" dirty="0" smtClean="0">
                <a:solidFill>
                  <a:srgbClr val="7F7F7F"/>
                </a:solidFill>
              </a:rPr>
              <a:t>测试问题 </a:t>
            </a:r>
            <a:r>
              <a:rPr lang="en-US" altLang="zh-TW" dirty="0" smtClean="0">
                <a:solidFill>
                  <a:srgbClr val="7F7F7F"/>
                </a:solidFill>
              </a:rPr>
              <a:t>2</a:t>
            </a:r>
            <a:endParaRPr lang="en-US" dirty="0" smtClean="0">
              <a:solidFill>
                <a:srgbClr val="7F7F7F"/>
              </a:solidFill>
            </a:endParaRPr>
          </a:p>
        </p:txBody>
      </p:sp>
      <p:sp>
        <p:nvSpPr>
          <p:cNvPr id="8" name="Content Placeholder 7"/>
          <p:cNvSpPr>
            <a:spLocks noGrp="1"/>
          </p:cNvSpPr>
          <p:nvPr>
            <p:ph idx="13"/>
          </p:nvPr>
        </p:nvSpPr>
        <p:spPr>
          <a:xfrm>
            <a:off x="508000" y="4572000"/>
            <a:ext cx="8229600" cy="1600200"/>
          </a:xfrm>
        </p:spPr>
        <p:txBody>
          <a:bodyPr/>
          <a:lstStyle/>
          <a:p>
            <a:pPr eaLnBrk="1" hangingPunct="1">
              <a:buClr>
                <a:srgbClr val="F79646"/>
              </a:buClr>
            </a:pPr>
            <a:r>
              <a:rPr lang="zh-CN" altLang="en-US" dirty="0">
                <a:solidFill>
                  <a:srgbClr val="262626"/>
                </a:solidFill>
              </a:rPr>
              <a:t>此选项允许您创建从现有电子表格复制列和数据的列表</a:t>
            </a:r>
            <a:r>
              <a:rPr lang="zh-CN" altLang="en-US" dirty="0" smtClean="0">
                <a:solidFill>
                  <a:srgbClr val="262626"/>
                </a:solidFill>
              </a:rPr>
              <a:t>。导</a:t>
            </a:r>
            <a:r>
              <a:rPr lang="zh-CN" altLang="en-US" dirty="0">
                <a:solidFill>
                  <a:srgbClr val="262626"/>
                </a:solidFill>
              </a:rPr>
              <a:t>入电子表格需要安装有 </a:t>
            </a:r>
            <a:r>
              <a:rPr altLang="zh-CN" dirty="0">
                <a:solidFill>
                  <a:srgbClr val="262626"/>
                </a:solidFill>
              </a:rPr>
              <a:t>Microsoft Excel </a:t>
            </a:r>
            <a:r>
              <a:rPr lang="zh-CN" altLang="en-US" dirty="0">
                <a:solidFill>
                  <a:srgbClr val="262626"/>
                </a:solidFill>
              </a:rPr>
              <a:t>或其他兼容程序。</a:t>
            </a:r>
            <a:endParaRPr dirty="0">
              <a:solidFill>
                <a:srgbClr val="262626"/>
              </a:solidFill>
            </a:endParaRPr>
          </a:p>
        </p:txBody>
      </p:sp>
      <p:sp>
        <p:nvSpPr>
          <p:cNvPr id="10" name="Content Placeholder 7"/>
          <p:cNvSpPr>
            <a:spLocks noGrp="1"/>
          </p:cNvSpPr>
          <p:nvPr>
            <p:ph idx="1"/>
          </p:nvPr>
        </p:nvSpPr>
        <p:spPr>
          <a:xfrm>
            <a:off x="493713" y="1376363"/>
            <a:ext cx="8229600" cy="1138237"/>
          </a:xfrm>
        </p:spPr>
        <p:txBody>
          <a:bodyPr>
            <a:normAutofit lnSpcReduction="10000"/>
          </a:bodyPr>
          <a:lstStyle/>
          <a:p>
            <a:pPr eaLnBrk="1" hangingPunct="1">
              <a:buClr>
                <a:srgbClr val="F79646"/>
              </a:buClr>
            </a:pPr>
            <a:r>
              <a:rPr lang="zh-CN" altLang="en-US" dirty="0">
                <a:solidFill>
                  <a:srgbClr val="262626"/>
                </a:solidFill>
              </a:rPr>
              <a:t>若要基于电子表格制作列表，请转到“网站操作”，单击“其他选项”，然后单击“列表”。 接下来应该选择什么选项？</a:t>
            </a:r>
            <a:endParaRPr dirty="0">
              <a:solidFill>
                <a:srgbClr val="262626"/>
              </a:solidFill>
            </a:endParaRPr>
          </a:p>
        </p:txBody>
      </p:sp>
      <p:sp>
        <p:nvSpPr>
          <p:cNvPr id="51205" name="Title 5"/>
          <p:cNvSpPr txBox="1">
            <a:spLocks/>
          </p:cNvSpPr>
          <p:nvPr/>
        </p:nvSpPr>
        <p:spPr bwMode="auto">
          <a:xfrm>
            <a:off x="457200" y="25146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Calibri" pitchFamily="34" charset="0"/>
                <a:cs typeface="Angsana New" pitchFamily="18" charset="-34"/>
              </a:defRPr>
            </a:lvl1pPr>
            <a:lvl2pPr marL="742950" indent="-285750" eaLnBrk="0" hangingPunct="0">
              <a:defRPr sz="2800">
                <a:solidFill>
                  <a:schemeClr val="tx1"/>
                </a:solidFill>
                <a:latin typeface="Calibri" pitchFamily="34" charset="0"/>
                <a:cs typeface="Angsana New" pitchFamily="18" charset="-34"/>
              </a:defRPr>
            </a:lvl2pPr>
            <a:lvl3pPr marL="1143000" indent="-228600" eaLnBrk="0" hangingPunct="0">
              <a:defRPr sz="2800">
                <a:solidFill>
                  <a:schemeClr val="tx1"/>
                </a:solidFill>
                <a:latin typeface="Calibri" pitchFamily="34" charset="0"/>
                <a:cs typeface="Angsana New" pitchFamily="18" charset="-34"/>
              </a:defRPr>
            </a:lvl3pPr>
            <a:lvl4pPr marL="1600200" indent="-228600" eaLnBrk="0" hangingPunct="0">
              <a:defRPr sz="2800">
                <a:solidFill>
                  <a:schemeClr val="tx1"/>
                </a:solidFill>
                <a:latin typeface="Calibri" pitchFamily="34" charset="0"/>
                <a:cs typeface="Angsana New" pitchFamily="18" charset="-34"/>
              </a:defRPr>
            </a:lvl4pPr>
            <a:lvl5pPr marL="2057400" indent="-228600" eaLnBrk="0" hangingPunct="0">
              <a:defRPr sz="2800">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Calibri" pitchFamily="34" charset="0"/>
                <a:cs typeface="Angsana New" pitchFamily="18" charset="-34"/>
              </a:defRPr>
            </a:lvl9pPr>
          </a:lstStyle>
          <a:p>
            <a:pPr algn="ctr" eaLnBrk="1" hangingPunct="1"/>
            <a:r>
              <a:rPr lang="zh-TW" altLang="en-US" sz="4400" dirty="0">
                <a:solidFill>
                  <a:srgbClr val="7F7F7F"/>
                </a:solidFill>
                <a:latin typeface="Microsoft YaHei" pitchFamily="34" charset="-122"/>
                <a:ea typeface="Microsoft YaHei" pitchFamily="34" charset="-122"/>
              </a:rPr>
              <a:t>答案：</a:t>
            </a:r>
            <a:endParaRPr lang="en-US" sz="4400" dirty="0">
              <a:solidFill>
                <a:srgbClr val="7F7F7F"/>
              </a:solidFill>
              <a:latin typeface="Microsoft YaHei" pitchFamily="34" charset="-122"/>
              <a:ea typeface="Microsoft YaHei" pitchFamily="34" charset="-122"/>
            </a:endParaRPr>
          </a:p>
        </p:txBody>
      </p:sp>
      <p:sp>
        <p:nvSpPr>
          <p:cNvPr id="12" name="Content Placeholder 6"/>
          <p:cNvSpPr txBox="1">
            <a:spLocks/>
          </p:cNvSpPr>
          <p:nvPr/>
        </p:nvSpPr>
        <p:spPr bwMode="auto">
          <a:xfrm>
            <a:off x="533400" y="3586163"/>
            <a:ext cx="8229600"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defRPr sz="2800">
                <a:solidFill>
                  <a:schemeClr val="tx1"/>
                </a:solidFill>
                <a:latin typeface="Calibri" pitchFamily="34" charset="0"/>
                <a:cs typeface="Angsana New" pitchFamily="18" charset="-34"/>
              </a:defRPr>
            </a:lvl1pPr>
            <a:lvl2pPr marL="742950" indent="-285750" eaLnBrk="0" hangingPunct="0">
              <a:defRPr sz="2800">
                <a:solidFill>
                  <a:schemeClr val="tx1"/>
                </a:solidFill>
                <a:latin typeface="Calibri" pitchFamily="34" charset="0"/>
                <a:cs typeface="Angsana New" pitchFamily="18" charset="-34"/>
              </a:defRPr>
            </a:lvl2pPr>
            <a:lvl3pPr marL="1143000" indent="-228600" eaLnBrk="0" hangingPunct="0">
              <a:defRPr sz="2800">
                <a:solidFill>
                  <a:schemeClr val="tx1"/>
                </a:solidFill>
                <a:latin typeface="Calibri" pitchFamily="34" charset="0"/>
                <a:cs typeface="Angsana New" pitchFamily="18" charset="-34"/>
              </a:defRPr>
            </a:lvl3pPr>
            <a:lvl4pPr marL="1600200" indent="-228600" eaLnBrk="0" hangingPunct="0">
              <a:defRPr sz="2800">
                <a:solidFill>
                  <a:schemeClr val="tx1"/>
                </a:solidFill>
                <a:latin typeface="Calibri" pitchFamily="34" charset="0"/>
                <a:cs typeface="Angsana New" pitchFamily="18" charset="-34"/>
              </a:defRPr>
            </a:lvl4pPr>
            <a:lvl5pPr marL="2057400" indent="-228600" eaLnBrk="0" hangingPunct="0">
              <a:defRPr sz="2800">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Calibri" pitchFamily="34" charset="0"/>
                <a:cs typeface="Angsana New" pitchFamily="18" charset="-34"/>
              </a:defRPr>
            </a:lvl9pPr>
          </a:lstStyle>
          <a:p>
            <a:pPr eaLnBrk="1" hangingPunct="1">
              <a:spcBef>
                <a:spcPts val="600"/>
              </a:spcBef>
              <a:spcAft>
                <a:spcPts val="1200"/>
              </a:spcAft>
              <a:buClr>
                <a:srgbClr val="F79646"/>
              </a:buClr>
              <a:buFont typeface="Calibri" pitchFamily="34" charset="0"/>
              <a:buAutoNum type="arabicPeriod" startAt="3"/>
            </a:pPr>
            <a:r>
              <a:rPr lang="zh-CN" altLang="en-US" sz="2400" b="1" dirty="0">
                <a:solidFill>
                  <a:srgbClr val="262626"/>
                </a:solidFill>
                <a:latin typeface="Microsoft YaHei" pitchFamily="34" charset="-122"/>
                <a:ea typeface="Microsoft YaHei" pitchFamily="34" charset="-122"/>
                <a:cs typeface="Segoe UI" pitchFamily="34" charset="0"/>
              </a:rPr>
              <a:t>导入电子表格。</a:t>
            </a:r>
            <a:endParaRPr lang="en-US" sz="2400" b="1" dirty="0">
              <a:solidFill>
                <a:srgbClr val="262626"/>
              </a:solidFill>
              <a:latin typeface="Microsoft YaHei" pitchFamily="34" charset="-122"/>
              <a:ea typeface="Microsoft YaHei" pitchFamily="34" charset="-122"/>
              <a:cs typeface="Segoe UI" pitchFamily="34" charset="0"/>
            </a:endParaRPr>
          </a:p>
        </p:txBody>
      </p:sp>
      <p:sp>
        <p:nvSpPr>
          <p:cNvPr id="51207" name="Footer Placeholder 3"/>
          <p:cNvSpPr>
            <a:spLocks noGrp="1"/>
          </p:cNvSpPr>
          <p:nvPr>
            <p:ph type="ftr" sz="quarter" idx="15"/>
          </p:nvPr>
        </p:nvSpPr>
        <p:spPr bwMode="auto">
          <a:xfrm>
            <a:off x="1828800" y="6356350"/>
            <a:ext cx="5486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Calibri" pitchFamily="34" charset="0"/>
                <a:cs typeface="Angsana New" pitchFamily="18" charset="-34"/>
              </a:defRPr>
            </a:lvl1pPr>
            <a:lvl2pPr marL="742950" indent="-285750" eaLnBrk="0" hangingPunct="0">
              <a:defRPr sz="2800">
                <a:solidFill>
                  <a:schemeClr val="tx1"/>
                </a:solidFill>
                <a:latin typeface="Calibri" pitchFamily="34" charset="0"/>
                <a:cs typeface="Angsana New" pitchFamily="18" charset="-34"/>
              </a:defRPr>
            </a:lvl2pPr>
            <a:lvl3pPr marL="1143000" indent="-228600" eaLnBrk="0" hangingPunct="0">
              <a:defRPr sz="2800">
                <a:solidFill>
                  <a:schemeClr val="tx1"/>
                </a:solidFill>
                <a:latin typeface="Calibri" pitchFamily="34" charset="0"/>
                <a:cs typeface="Angsana New" pitchFamily="18" charset="-34"/>
              </a:defRPr>
            </a:lvl3pPr>
            <a:lvl4pPr marL="1600200" indent="-228600" eaLnBrk="0" hangingPunct="0">
              <a:defRPr sz="2800">
                <a:solidFill>
                  <a:schemeClr val="tx1"/>
                </a:solidFill>
                <a:latin typeface="Calibri" pitchFamily="34" charset="0"/>
                <a:cs typeface="Angsana New" pitchFamily="18" charset="-34"/>
              </a:defRPr>
            </a:lvl4pPr>
            <a:lvl5pPr marL="2057400" indent="-228600" eaLnBrk="0" hangingPunct="0">
              <a:defRPr sz="2800">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sz="1200" smtClean="0">
                <a:solidFill>
                  <a:srgbClr val="898989"/>
                </a:solidFill>
                <a:latin typeface="Microsoft YaHei" pitchFamily="34" charset="-122"/>
                <a:cs typeface="Segoe UI" pitchFamily="34" charset="0"/>
              </a:rPr>
              <a:t>SharePoint </a:t>
            </a:r>
            <a:r>
              <a:rPr lang="zh-TW" altLang="en-US" sz="1200" smtClean="0">
                <a:solidFill>
                  <a:srgbClr val="898989"/>
                </a:solidFill>
                <a:latin typeface="Microsoft YaHei" pitchFamily="34" charset="-122"/>
                <a:cs typeface="Segoe UI" pitchFamily="34" charset="0"/>
              </a:rPr>
              <a:t>列表 </a:t>
            </a:r>
            <a:r>
              <a:rPr lang="en-US" sz="1200" smtClean="0">
                <a:solidFill>
                  <a:srgbClr val="898989"/>
                </a:solidFill>
                <a:latin typeface="Microsoft YaHei" pitchFamily="34" charset="-122"/>
                <a:cs typeface="Segoe UI" pitchFamily="34" charset="0"/>
              </a:rPr>
              <a:t>III：</a:t>
            </a:r>
            <a:r>
              <a:rPr lang="zh-TW" altLang="en-US" sz="1200" smtClean="0">
                <a:solidFill>
                  <a:srgbClr val="898989"/>
                </a:solidFill>
                <a:latin typeface="Microsoft YaHei" pitchFamily="34" charset="-122"/>
                <a:cs typeface="Segoe UI" pitchFamily="34" charset="0"/>
              </a:rPr>
              <a:t>基于电子表格创建列表</a:t>
            </a:r>
            <a:endParaRPr lang="en-US" sz="1200" smtClean="0">
              <a:solidFill>
                <a:srgbClr val="898989"/>
              </a:solidFill>
              <a:latin typeface="Microsoft YaHei" pitchFamily="34" charset="-122"/>
              <a:cs typeface="Segoe U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1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6"/>
          <p:cNvSpPr>
            <a:spLocks noGrp="1"/>
          </p:cNvSpPr>
          <p:nvPr>
            <p:ph type="title"/>
          </p:nvPr>
        </p:nvSpPr>
        <p:spPr>
          <a:xfrm>
            <a:off x="457200" y="341313"/>
            <a:ext cx="8229600" cy="914400"/>
          </a:xfrm>
        </p:spPr>
        <p:txBody>
          <a:bodyPr/>
          <a:lstStyle/>
          <a:p>
            <a:pPr eaLnBrk="1" hangingPunct="1"/>
            <a:r>
              <a:rPr lang="zh-TW" altLang="en-US" dirty="0" smtClean="0">
                <a:solidFill>
                  <a:srgbClr val="7F7F7F"/>
                </a:solidFill>
              </a:rPr>
              <a:t>测试问题 </a:t>
            </a:r>
            <a:r>
              <a:rPr lang="en-US" altLang="zh-TW" dirty="0" smtClean="0">
                <a:solidFill>
                  <a:srgbClr val="7F7F7F"/>
                </a:solidFill>
              </a:rPr>
              <a:t>3</a:t>
            </a:r>
            <a:endParaRPr lang="en-US" dirty="0" smtClean="0">
              <a:solidFill>
                <a:srgbClr val="7F7F7F"/>
              </a:solidFill>
            </a:endParaRPr>
          </a:p>
        </p:txBody>
      </p:sp>
      <p:sp>
        <p:nvSpPr>
          <p:cNvPr id="8" name="Content Placeholder 7"/>
          <p:cNvSpPr>
            <a:spLocks noGrp="1"/>
          </p:cNvSpPr>
          <p:nvPr>
            <p:ph idx="1"/>
          </p:nvPr>
        </p:nvSpPr>
        <p:spPr>
          <a:xfrm>
            <a:off x="493713" y="1376363"/>
            <a:ext cx="8229600" cy="757237"/>
          </a:xfrm>
        </p:spPr>
        <p:txBody>
          <a:bodyPr>
            <a:normAutofit lnSpcReduction="10000"/>
          </a:bodyPr>
          <a:lstStyle/>
          <a:p>
            <a:pPr eaLnBrk="1" hangingPunct="1">
              <a:buClr>
                <a:srgbClr val="F79646"/>
              </a:buClr>
            </a:pPr>
            <a:r>
              <a:rPr lang="zh-TW" altLang="en-US" dirty="0">
                <a:solidFill>
                  <a:srgbClr val="262626"/>
                </a:solidFill>
              </a:rPr>
              <a:t>在 </a:t>
            </a:r>
            <a:r>
              <a:rPr lang="fi-FI" dirty="0">
                <a:solidFill>
                  <a:srgbClr val="262626"/>
                </a:solidFill>
              </a:rPr>
              <a:t>SharePoint </a:t>
            </a:r>
            <a:r>
              <a:rPr lang="zh-TW" altLang="en-US" dirty="0">
                <a:solidFill>
                  <a:srgbClr val="262626"/>
                </a:solidFill>
              </a:rPr>
              <a:t>列表中，如何确保列使用的是正确的数据类型</a:t>
            </a:r>
            <a:r>
              <a:rPr lang="zh-TW" altLang="en-US" dirty="0" smtClean="0">
                <a:solidFill>
                  <a:srgbClr val="262626"/>
                </a:solidFill>
              </a:rPr>
              <a:t>？（</a:t>
            </a:r>
            <a:r>
              <a:rPr lang="zh-TW" altLang="en-US" dirty="0">
                <a:solidFill>
                  <a:srgbClr val="262626"/>
                </a:solidFill>
              </a:rPr>
              <a:t>请选择一个答案。）</a:t>
            </a:r>
            <a:endParaRPr dirty="0">
              <a:solidFill>
                <a:srgbClr val="262626"/>
              </a:solidFill>
            </a:endParaRPr>
          </a:p>
        </p:txBody>
      </p:sp>
      <p:sp>
        <p:nvSpPr>
          <p:cNvPr id="9" name="Content Placeholder 8"/>
          <p:cNvSpPr>
            <a:spLocks noGrp="1"/>
          </p:cNvSpPr>
          <p:nvPr>
            <p:ph idx="13"/>
          </p:nvPr>
        </p:nvSpPr>
        <p:spPr>
          <a:xfrm>
            <a:off x="517525" y="2514600"/>
            <a:ext cx="8229600" cy="3581400"/>
          </a:xfrm>
        </p:spPr>
        <p:txBody>
          <a:bodyPr>
            <a:normAutofit/>
          </a:bodyPr>
          <a:lstStyle/>
          <a:p>
            <a:pPr eaLnBrk="1" hangingPunct="1">
              <a:buClr>
                <a:srgbClr val="F79646"/>
              </a:buClr>
              <a:buFont typeface="Calibri" pitchFamily="34" charset="0"/>
              <a:buAutoNum type="arabicPeriod"/>
            </a:pPr>
            <a:r>
              <a:rPr lang="zh-CN" altLang="en-US" dirty="0">
                <a:solidFill>
                  <a:srgbClr val="262626"/>
                </a:solidFill>
              </a:rPr>
              <a:t>选择“列表”选项卡，然后单击“列表设置</a:t>
            </a:r>
            <a:r>
              <a:rPr lang="zh-CN" altLang="en-US" dirty="0" smtClean="0">
                <a:solidFill>
                  <a:srgbClr val="262626"/>
                </a:solidFill>
              </a:rPr>
              <a:t>”。然</a:t>
            </a:r>
            <a:r>
              <a:rPr lang="zh-CN" altLang="en-US" dirty="0">
                <a:solidFill>
                  <a:srgbClr val="262626"/>
                </a:solidFill>
              </a:rPr>
              <a:t>后选择“标题、说明和导航”。</a:t>
            </a:r>
          </a:p>
          <a:p>
            <a:pPr eaLnBrk="1" hangingPunct="1">
              <a:buClr>
                <a:srgbClr val="F79646"/>
              </a:buClr>
              <a:buFont typeface="Calibri" pitchFamily="34" charset="0"/>
              <a:buAutoNum type="arabicPeriod"/>
            </a:pPr>
            <a:r>
              <a:rPr lang="zh-CN" altLang="en-US" dirty="0">
                <a:solidFill>
                  <a:srgbClr val="262626"/>
                </a:solidFill>
              </a:rPr>
              <a:t>选择“列表”选项卡，单击“列表设置”，然后找到“类型”列。</a:t>
            </a:r>
          </a:p>
          <a:p>
            <a:pPr eaLnBrk="1" hangingPunct="1">
              <a:buClr>
                <a:srgbClr val="F79646"/>
              </a:buClr>
              <a:buFont typeface="Calibri" pitchFamily="34" charset="0"/>
              <a:buAutoNum type="arabicPeriod"/>
            </a:pPr>
            <a:r>
              <a:rPr lang="zh-CN" altLang="en-US" dirty="0">
                <a:solidFill>
                  <a:srgbClr val="262626"/>
                </a:solidFill>
              </a:rPr>
              <a:t>将指针停在列表中的列标题上</a:t>
            </a:r>
            <a:r>
              <a:rPr lang="zh-CN" altLang="en-US" dirty="0" smtClean="0">
                <a:solidFill>
                  <a:srgbClr val="262626"/>
                </a:solidFill>
              </a:rPr>
              <a:t>。此</a:t>
            </a:r>
            <a:r>
              <a:rPr lang="zh-CN" altLang="en-US" dirty="0">
                <a:solidFill>
                  <a:srgbClr val="262626"/>
                </a:solidFill>
              </a:rPr>
              <a:t>时将出现一个工具提示，显示数据类型。</a:t>
            </a:r>
          </a:p>
          <a:p>
            <a:pPr eaLnBrk="1" hangingPunct="1">
              <a:buClr>
                <a:srgbClr val="F79646"/>
              </a:buClr>
              <a:buFont typeface="Calibri" pitchFamily="34" charset="0"/>
              <a:buAutoNum type="arabicPeriod"/>
            </a:pPr>
            <a:r>
              <a:rPr lang="zh-CN" altLang="en-US" dirty="0">
                <a:solidFill>
                  <a:srgbClr val="262626"/>
                </a:solidFill>
              </a:rPr>
              <a:t>右键单击该列，然后选择“设置单元格格式”。</a:t>
            </a:r>
            <a:endParaRPr dirty="0">
              <a:solidFill>
                <a:srgbClr val="262626"/>
              </a:solidFill>
            </a:endParaRPr>
          </a:p>
          <a:p>
            <a:pPr marL="0" indent="0" eaLnBrk="1" hangingPunct="1">
              <a:buClr>
                <a:srgbClr val="F79646"/>
              </a:buClr>
              <a:buNone/>
            </a:pPr>
            <a:endParaRPr dirty="0">
              <a:solidFill>
                <a:srgbClr val="262626"/>
              </a:solidFill>
            </a:endParaRPr>
          </a:p>
        </p:txBody>
      </p:sp>
      <p:sp>
        <p:nvSpPr>
          <p:cNvPr id="52229" name="Footer Placeholder 3"/>
          <p:cNvSpPr>
            <a:spLocks noGrp="1"/>
          </p:cNvSpPr>
          <p:nvPr>
            <p:ph type="ftr" sz="quarter" idx="15"/>
          </p:nvPr>
        </p:nvSpPr>
        <p:spPr bwMode="auto">
          <a:xfrm>
            <a:off x="1828800" y="6356350"/>
            <a:ext cx="5486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Calibri" pitchFamily="34" charset="0"/>
                <a:cs typeface="Angsana New" pitchFamily="18" charset="-34"/>
              </a:defRPr>
            </a:lvl1pPr>
            <a:lvl2pPr marL="742950" indent="-285750" eaLnBrk="0" hangingPunct="0">
              <a:defRPr sz="2800">
                <a:solidFill>
                  <a:schemeClr val="tx1"/>
                </a:solidFill>
                <a:latin typeface="Calibri" pitchFamily="34" charset="0"/>
                <a:cs typeface="Angsana New" pitchFamily="18" charset="-34"/>
              </a:defRPr>
            </a:lvl2pPr>
            <a:lvl3pPr marL="1143000" indent="-228600" eaLnBrk="0" hangingPunct="0">
              <a:defRPr sz="2800">
                <a:solidFill>
                  <a:schemeClr val="tx1"/>
                </a:solidFill>
                <a:latin typeface="Calibri" pitchFamily="34" charset="0"/>
                <a:cs typeface="Angsana New" pitchFamily="18" charset="-34"/>
              </a:defRPr>
            </a:lvl3pPr>
            <a:lvl4pPr marL="1600200" indent="-228600" eaLnBrk="0" hangingPunct="0">
              <a:defRPr sz="2800">
                <a:solidFill>
                  <a:schemeClr val="tx1"/>
                </a:solidFill>
                <a:latin typeface="Calibri" pitchFamily="34" charset="0"/>
                <a:cs typeface="Angsana New" pitchFamily="18" charset="-34"/>
              </a:defRPr>
            </a:lvl4pPr>
            <a:lvl5pPr marL="2057400" indent="-228600" eaLnBrk="0" hangingPunct="0">
              <a:defRPr sz="2800">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sz="1200" dirty="0" smtClean="0">
                <a:solidFill>
                  <a:srgbClr val="898989"/>
                </a:solidFill>
                <a:latin typeface="Microsoft YaHei" pitchFamily="34" charset="-122"/>
                <a:cs typeface="Segoe UI" pitchFamily="34" charset="0"/>
              </a:rPr>
              <a:t>SharePoint </a:t>
            </a:r>
            <a:r>
              <a:rPr lang="zh-TW" altLang="en-US" sz="1200" dirty="0" smtClean="0">
                <a:solidFill>
                  <a:srgbClr val="898989"/>
                </a:solidFill>
                <a:latin typeface="Microsoft YaHei" pitchFamily="34" charset="-122"/>
                <a:cs typeface="Segoe UI" pitchFamily="34" charset="0"/>
              </a:rPr>
              <a:t>列表 </a:t>
            </a:r>
            <a:r>
              <a:rPr lang="en-US" sz="1200" dirty="0" smtClean="0">
                <a:solidFill>
                  <a:srgbClr val="898989"/>
                </a:solidFill>
                <a:latin typeface="Microsoft YaHei" pitchFamily="34" charset="-122"/>
                <a:cs typeface="Segoe UI" pitchFamily="34" charset="0"/>
              </a:rPr>
              <a:t>III：</a:t>
            </a:r>
            <a:r>
              <a:rPr lang="zh-TW" altLang="en-US" sz="1200" dirty="0" smtClean="0">
                <a:solidFill>
                  <a:srgbClr val="898989"/>
                </a:solidFill>
                <a:latin typeface="Microsoft YaHei" pitchFamily="34" charset="-122"/>
                <a:cs typeface="Segoe UI" pitchFamily="34" charset="0"/>
              </a:rPr>
              <a:t>基于电子表格创建列表</a:t>
            </a:r>
            <a:endParaRPr lang="en-US" sz="1200" dirty="0" smtClean="0">
              <a:solidFill>
                <a:srgbClr val="898989"/>
              </a:solidFill>
              <a:latin typeface="Microsoft YaHei" pitchFamily="34" charset="-122"/>
              <a:cs typeface="Segoe U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5"/>
          <p:cNvSpPr>
            <a:spLocks noGrp="1"/>
          </p:cNvSpPr>
          <p:nvPr>
            <p:ph type="title"/>
          </p:nvPr>
        </p:nvSpPr>
        <p:spPr>
          <a:xfrm>
            <a:off x="457200" y="341313"/>
            <a:ext cx="8229600" cy="914400"/>
          </a:xfrm>
        </p:spPr>
        <p:txBody>
          <a:bodyPr/>
          <a:lstStyle/>
          <a:p>
            <a:pPr eaLnBrk="1" hangingPunct="1"/>
            <a:r>
              <a:rPr lang="zh-TW" altLang="en-US" smtClean="0">
                <a:solidFill>
                  <a:srgbClr val="7F7F7F"/>
                </a:solidFill>
              </a:rPr>
              <a:t>测试问题 </a:t>
            </a:r>
            <a:r>
              <a:rPr lang="en-US" altLang="zh-TW" smtClean="0">
                <a:solidFill>
                  <a:srgbClr val="7F7F7F"/>
                </a:solidFill>
              </a:rPr>
              <a:t>3</a:t>
            </a:r>
            <a:endParaRPr lang="en-US" smtClean="0">
              <a:solidFill>
                <a:srgbClr val="7F7F7F"/>
              </a:solidFill>
            </a:endParaRPr>
          </a:p>
        </p:txBody>
      </p:sp>
      <p:sp>
        <p:nvSpPr>
          <p:cNvPr id="8" name="Content Placeholder 7"/>
          <p:cNvSpPr>
            <a:spLocks noGrp="1"/>
          </p:cNvSpPr>
          <p:nvPr>
            <p:ph idx="13"/>
          </p:nvPr>
        </p:nvSpPr>
        <p:spPr>
          <a:xfrm>
            <a:off x="508000" y="4572000"/>
            <a:ext cx="8229600" cy="1066800"/>
          </a:xfrm>
        </p:spPr>
        <p:txBody>
          <a:bodyPr/>
          <a:lstStyle/>
          <a:p>
            <a:pPr eaLnBrk="1" hangingPunct="1">
              <a:buClr>
                <a:srgbClr val="F79646"/>
              </a:buClr>
            </a:pPr>
            <a:r>
              <a:rPr lang="zh-CN" altLang="en-US" dirty="0">
                <a:solidFill>
                  <a:srgbClr val="262626"/>
                </a:solidFill>
              </a:rPr>
              <a:t>“类型”列包含每个已创建列的数据类型。</a:t>
            </a:r>
            <a:endParaRPr dirty="0">
              <a:solidFill>
                <a:srgbClr val="262626"/>
              </a:solidFill>
            </a:endParaRPr>
          </a:p>
        </p:txBody>
      </p:sp>
      <p:sp>
        <p:nvSpPr>
          <p:cNvPr id="10" name="Content Placeholder 7"/>
          <p:cNvSpPr>
            <a:spLocks noGrp="1"/>
          </p:cNvSpPr>
          <p:nvPr>
            <p:ph idx="1"/>
          </p:nvPr>
        </p:nvSpPr>
        <p:spPr>
          <a:xfrm>
            <a:off x="493713" y="1376363"/>
            <a:ext cx="8229600" cy="757237"/>
          </a:xfrm>
        </p:spPr>
        <p:txBody>
          <a:bodyPr>
            <a:normAutofit lnSpcReduction="10000"/>
          </a:bodyPr>
          <a:lstStyle/>
          <a:p>
            <a:pPr eaLnBrk="1" hangingPunct="1">
              <a:buClr>
                <a:srgbClr val="F79646"/>
              </a:buClr>
            </a:pPr>
            <a:r>
              <a:rPr lang="zh-TW" altLang="en-US" dirty="0">
                <a:solidFill>
                  <a:srgbClr val="262626"/>
                </a:solidFill>
              </a:rPr>
              <a:t>在 </a:t>
            </a:r>
            <a:r>
              <a:rPr lang="fi-FI" dirty="0">
                <a:solidFill>
                  <a:srgbClr val="262626"/>
                </a:solidFill>
              </a:rPr>
              <a:t>SharePoint </a:t>
            </a:r>
            <a:r>
              <a:rPr lang="zh-TW" altLang="en-US" dirty="0">
                <a:solidFill>
                  <a:srgbClr val="262626"/>
                </a:solidFill>
              </a:rPr>
              <a:t>列表中，如何确保列使用的是正确的数据类型？</a:t>
            </a:r>
            <a:endParaRPr dirty="0">
              <a:solidFill>
                <a:srgbClr val="262626"/>
              </a:solidFill>
            </a:endParaRPr>
          </a:p>
        </p:txBody>
      </p:sp>
      <p:sp>
        <p:nvSpPr>
          <p:cNvPr id="53253" name="Title 5"/>
          <p:cNvSpPr txBox="1">
            <a:spLocks/>
          </p:cNvSpPr>
          <p:nvPr/>
        </p:nvSpPr>
        <p:spPr bwMode="auto">
          <a:xfrm>
            <a:off x="457200" y="22860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Calibri" pitchFamily="34" charset="0"/>
                <a:cs typeface="Angsana New" pitchFamily="18" charset="-34"/>
              </a:defRPr>
            </a:lvl1pPr>
            <a:lvl2pPr marL="742950" indent="-285750" eaLnBrk="0" hangingPunct="0">
              <a:defRPr sz="2800">
                <a:solidFill>
                  <a:schemeClr val="tx1"/>
                </a:solidFill>
                <a:latin typeface="Calibri" pitchFamily="34" charset="0"/>
                <a:cs typeface="Angsana New" pitchFamily="18" charset="-34"/>
              </a:defRPr>
            </a:lvl2pPr>
            <a:lvl3pPr marL="1143000" indent="-228600" eaLnBrk="0" hangingPunct="0">
              <a:defRPr sz="2800">
                <a:solidFill>
                  <a:schemeClr val="tx1"/>
                </a:solidFill>
                <a:latin typeface="Calibri" pitchFamily="34" charset="0"/>
                <a:cs typeface="Angsana New" pitchFamily="18" charset="-34"/>
              </a:defRPr>
            </a:lvl3pPr>
            <a:lvl4pPr marL="1600200" indent="-228600" eaLnBrk="0" hangingPunct="0">
              <a:defRPr sz="2800">
                <a:solidFill>
                  <a:schemeClr val="tx1"/>
                </a:solidFill>
                <a:latin typeface="Calibri" pitchFamily="34" charset="0"/>
                <a:cs typeface="Angsana New" pitchFamily="18" charset="-34"/>
              </a:defRPr>
            </a:lvl4pPr>
            <a:lvl5pPr marL="2057400" indent="-228600" eaLnBrk="0" hangingPunct="0">
              <a:defRPr sz="2800">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Calibri" pitchFamily="34" charset="0"/>
                <a:cs typeface="Angsana New" pitchFamily="18" charset="-34"/>
              </a:defRPr>
            </a:lvl9pPr>
          </a:lstStyle>
          <a:p>
            <a:pPr algn="ctr" eaLnBrk="1" hangingPunct="1"/>
            <a:r>
              <a:rPr lang="zh-TW" altLang="en-US" sz="4400">
                <a:solidFill>
                  <a:srgbClr val="7F7F7F"/>
                </a:solidFill>
                <a:latin typeface="Microsoft YaHei" pitchFamily="34" charset="-122"/>
                <a:ea typeface="Microsoft YaHei" pitchFamily="34" charset="-122"/>
              </a:rPr>
              <a:t>答案：</a:t>
            </a:r>
            <a:endParaRPr lang="en-US" sz="4400">
              <a:solidFill>
                <a:srgbClr val="7F7F7F"/>
              </a:solidFill>
              <a:latin typeface="Microsoft YaHei" pitchFamily="34" charset="-122"/>
              <a:ea typeface="Microsoft YaHei" pitchFamily="34" charset="-122"/>
            </a:endParaRPr>
          </a:p>
        </p:txBody>
      </p:sp>
      <p:sp>
        <p:nvSpPr>
          <p:cNvPr id="12" name="Content Placeholder 6"/>
          <p:cNvSpPr txBox="1">
            <a:spLocks/>
          </p:cNvSpPr>
          <p:nvPr/>
        </p:nvSpPr>
        <p:spPr>
          <a:xfrm>
            <a:off x="609600" y="3429000"/>
            <a:ext cx="8229600" cy="757238"/>
          </a:xfrm>
          <a:prstGeom prst="rect">
            <a:avLst/>
          </a:prstGeom>
        </p:spPr>
        <p:txBody>
          <a:bodyPr>
            <a:normAutofit/>
          </a:bodyPr>
          <a:lstStyle>
            <a:lvl1pPr marL="457200" indent="-457200" eaLnBrk="0" hangingPunct="0">
              <a:defRPr sz="2800">
                <a:solidFill>
                  <a:schemeClr val="tx1"/>
                </a:solidFill>
                <a:latin typeface="Calibri" pitchFamily="34" charset="0"/>
                <a:cs typeface="Angsana New" pitchFamily="18" charset="-34"/>
              </a:defRPr>
            </a:lvl1pPr>
            <a:lvl2pPr marL="742950" indent="-285750" eaLnBrk="0" hangingPunct="0">
              <a:defRPr sz="2800">
                <a:solidFill>
                  <a:schemeClr val="tx1"/>
                </a:solidFill>
                <a:latin typeface="Calibri" pitchFamily="34" charset="0"/>
                <a:cs typeface="Angsana New" pitchFamily="18" charset="-34"/>
              </a:defRPr>
            </a:lvl2pPr>
            <a:lvl3pPr marL="1143000" indent="-228600" eaLnBrk="0" hangingPunct="0">
              <a:defRPr sz="2800">
                <a:solidFill>
                  <a:schemeClr val="tx1"/>
                </a:solidFill>
                <a:latin typeface="Calibri" pitchFamily="34" charset="0"/>
                <a:cs typeface="Angsana New" pitchFamily="18" charset="-34"/>
              </a:defRPr>
            </a:lvl3pPr>
            <a:lvl4pPr marL="1600200" indent="-228600" eaLnBrk="0" hangingPunct="0">
              <a:defRPr sz="2800">
                <a:solidFill>
                  <a:schemeClr val="tx1"/>
                </a:solidFill>
                <a:latin typeface="Calibri" pitchFamily="34" charset="0"/>
                <a:cs typeface="Angsana New" pitchFamily="18" charset="-34"/>
              </a:defRPr>
            </a:lvl4pPr>
            <a:lvl5pPr marL="2057400" indent="-228600" eaLnBrk="0" hangingPunct="0">
              <a:defRPr sz="2800">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Calibri" pitchFamily="34" charset="0"/>
                <a:cs typeface="Angsana New" pitchFamily="18" charset="-34"/>
              </a:defRPr>
            </a:lvl9pPr>
          </a:lstStyle>
          <a:p>
            <a:pPr eaLnBrk="1" hangingPunct="1">
              <a:lnSpc>
                <a:spcPct val="90000"/>
              </a:lnSpc>
              <a:spcBef>
                <a:spcPts val="600"/>
              </a:spcBef>
              <a:spcAft>
                <a:spcPts val="1200"/>
              </a:spcAft>
              <a:buClr>
                <a:srgbClr val="F79646"/>
              </a:buClr>
              <a:buFont typeface="Calibri" pitchFamily="34" charset="0"/>
              <a:buAutoNum type="arabicPeriod" startAt="2"/>
            </a:pPr>
            <a:r>
              <a:rPr lang="zh-CN" altLang="en-US" sz="2400" b="1" dirty="0">
                <a:solidFill>
                  <a:srgbClr val="262626"/>
                </a:solidFill>
                <a:latin typeface="Microsoft YaHei" pitchFamily="34" charset="-122"/>
                <a:ea typeface="Microsoft YaHei" pitchFamily="34" charset="-122"/>
                <a:cs typeface="Segoe UI" pitchFamily="34" charset="0"/>
              </a:rPr>
              <a:t>选择“列表”选项卡，单击“列表设置”，然后找到“类型”列。</a:t>
            </a:r>
            <a:endParaRPr lang="en-US" sz="2400" b="1" dirty="0">
              <a:solidFill>
                <a:srgbClr val="262626"/>
              </a:solidFill>
              <a:latin typeface="Microsoft YaHei" pitchFamily="34" charset="-122"/>
              <a:ea typeface="Microsoft YaHei" pitchFamily="34" charset="-122"/>
              <a:cs typeface="Segoe UI" pitchFamily="34" charset="0"/>
            </a:endParaRPr>
          </a:p>
        </p:txBody>
      </p:sp>
      <p:sp>
        <p:nvSpPr>
          <p:cNvPr id="53255" name="Footer Placeholder 3"/>
          <p:cNvSpPr>
            <a:spLocks noGrp="1"/>
          </p:cNvSpPr>
          <p:nvPr>
            <p:ph type="ftr" sz="quarter" idx="15"/>
          </p:nvPr>
        </p:nvSpPr>
        <p:spPr bwMode="auto">
          <a:xfrm>
            <a:off x="1828800" y="6356350"/>
            <a:ext cx="5486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Calibri" pitchFamily="34" charset="0"/>
                <a:cs typeface="Angsana New" pitchFamily="18" charset="-34"/>
              </a:defRPr>
            </a:lvl1pPr>
            <a:lvl2pPr marL="742950" indent="-285750" eaLnBrk="0" hangingPunct="0">
              <a:defRPr sz="2800">
                <a:solidFill>
                  <a:schemeClr val="tx1"/>
                </a:solidFill>
                <a:latin typeface="Calibri" pitchFamily="34" charset="0"/>
                <a:cs typeface="Angsana New" pitchFamily="18" charset="-34"/>
              </a:defRPr>
            </a:lvl2pPr>
            <a:lvl3pPr marL="1143000" indent="-228600" eaLnBrk="0" hangingPunct="0">
              <a:defRPr sz="2800">
                <a:solidFill>
                  <a:schemeClr val="tx1"/>
                </a:solidFill>
                <a:latin typeface="Calibri" pitchFamily="34" charset="0"/>
                <a:cs typeface="Angsana New" pitchFamily="18" charset="-34"/>
              </a:defRPr>
            </a:lvl3pPr>
            <a:lvl4pPr marL="1600200" indent="-228600" eaLnBrk="0" hangingPunct="0">
              <a:defRPr sz="2800">
                <a:solidFill>
                  <a:schemeClr val="tx1"/>
                </a:solidFill>
                <a:latin typeface="Calibri" pitchFamily="34" charset="0"/>
                <a:cs typeface="Angsana New" pitchFamily="18" charset="-34"/>
              </a:defRPr>
            </a:lvl4pPr>
            <a:lvl5pPr marL="2057400" indent="-228600" eaLnBrk="0" hangingPunct="0">
              <a:defRPr sz="2800">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sz="1200" smtClean="0">
                <a:solidFill>
                  <a:srgbClr val="898989"/>
                </a:solidFill>
                <a:latin typeface="Microsoft YaHei" pitchFamily="34" charset="-122"/>
                <a:cs typeface="Segoe UI" pitchFamily="34" charset="0"/>
              </a:rPr>
              <a:t>SharePoint </a:t>
            </a:r>
            <a:r>
              <a:rPr lang="zh-TW" altLang="en-US" sz="1200" smtClean="0">
                <a:solidFill>
                  <a:srgbClr val="898989"/>
                </a:solidFill>
                <a:latin typeface="Microsoft YaHei" pitchFamily="34" charset="-122"/>
                <a:cs typeface="Segoe UI" pitchFamily="34" charset="0"/>
              </a:rPr>
              <a:t>列表 </a:t>
            </a:r>
            <a:r>
              <a:rPr lang="en-US" sz="1200" smtClean="0">
                <a:solidFill>
                  <a:srgbClr val="898989"/>
                </a:solidFill>
                <a:latin typeface="Microsoft YaHei" pitchFamily="34" charset="-122"/>
                <a:cs typeface="Segoe UI" pitchFamily="34" charset="0"/>
              </a:rPr>
              <a:t>III：</a:t>
            </a:r>
            <a:r>
              <a:rPr lang="zh-TW" altLang="en-US" sz="1200" smtClean="0">
                <a:solidFill>
                  <a:srgbClr val="898989"/>
                </a:solidFill>
                <a:latin typeface="Microsoft YaHei" pitchFamily="34" charset="-122"/>
                <a:cs typeface="Segoe UI" pitchFamily="34" charset="0"/>
              </a:rPr>
              <a:t>基于电子表格创建列表</a:t>
            </a:r>
            <a:endParaRPr lang="en-US" sz="1200" smtClean="0">
              <a:solidFill>
                <a:srgbClr val="898989"/>
              </a:solidFill>
              <a:latin typeface="Microsoft YaHei" pitchFamily="34" charset="-122"/>
              <a:cs typeface="Segoe U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1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6"/>
          <p:cNvSpPr>
            <a:spLocks noGrp="1"/>
          </p:cNvSpPr>
          <p:nvPr>
            <p:ph type="title"/>
          </p:nvPr>
        </p:nvSpPr>
        <p:spPr>
          <a:xfrm>
            <a:off x="457200" y="341313"/>
            <a:ext cx="8229600" cy="914400"/>
          </a:xfrm>
        </p:spPr>
        <p:txBody>
          <a:bodyPr/>
          <a:lstStyle/>
          <a:p>
            <a:pPr eaLnBrk="1" hangingPunct="1"/>
            <a:r>
              <a:rPr lang="zh-TW" altLang="en-US" smtClean="0">
                <a:solidFill>
                  <a:srgbClr val="7F7F7F"/>
                </a:solidFill>
              </a:rPr>
              <a:t>测试问题 </a:t>
            </a:r>
            <a:r>
              <a:rPr lang="en-US" altLang="zh-TW" smtClean="0">
                <a:solidFill>
                  <a:srgbClr val="7F7F7F"/>
                </a:solidFill>
              </a:rPr>
              <a:t>4</a:t>
            </a:r>
            <a:endParaRPr lang="en-US" smtClean="0">
              <a:solidFill>
                <a:srgbClr val="7F7F7F"/>
              </a:solidFill>
            </a:endParaRPr>
          </a:p>
        </p:txBody>
      </p:sp>
      <p:sp>
        <p:nvSpPr>
          <p:cNvPr id="8" name="Content Placeholder 7"/>
          <p:cNvSpPr>
            <a:spLocks noGrp="1"/>
          </p:cNvSpPr>
          <p:nvPr>
            <p:ph idx="1"/>
          </p:nvPr>
        </p:nvSpPr>
        <p:spPr>
          <a:xfrm>
            <a:off x="493713" y="1376363"/>
            <a:ext cx="8229600" cy="1595437"/>
          </a:xfrm>
        </p:spPr>
        <p:txBody>
          <a:bodyPr/>
          <a:lstStyle/>
          <a:p>
            <a:pPr eaLnBrk="1" hangingPunct="1">
              <a:buClr>
                <a:srgbClr val="F79646"/>
              </a:buClr>
            </a:pPr>
            <a:r>
              <a:rPr lang="zh-CN" altLang="en-US" dirty="0">
                <a:solidFill>
                  <a:srgbClr val="262626"/>
                </a:solidFill>
              </a:rPr>
              <a:t>您的列表中有一列的名称为“</a:t>
            </a:r>
            <a:r>
              <a:rPr altLang="zh-CN" dirty="0">
                <a:solidFill>
                  <a:srgbClr val="262626"/>
                </a:solidFill>
              </a:rPr>
              <a:t>SKU </a:t>
            </a:r>
            <a:r>
              <a:rPr lang="zh-CN" altLang="en-US" dirty="0">
                <a:solidFill>
                  <a:srgbClr val="262626"/>
                </a:solidFill>
              </a:rPr>
              <a:t>编号”，但看上去不正确。 它的值包含一个逗号，例如：</a:t>
            </a:r>
            <a:r>
              <a:rPr altLang="zh-CN" dirty="0">
                <a:solidFill>
                  <a:srgbClr val="262626"/>
                </a:solidFill>
              </a:rPr>
              <a:t>110,840</a:t>
            </a:r>
            <a:r>
              <a:rPr lang="zh-CN" altLang="en-US" dirty="0" smtClean="0">
                <a:solidFill>
                  <a:srgbClr val="262626"/>
                </a:solidFill>
              </a:rPr>
              <a:t>。您</a:t>
            </a:r>
            <a:r>
              <a:rPr lang="zh-CN" altLang="en-US" dirty="0">
                <a:solidFill>
                  <a:srgbClr val="262626"/>
                </a:solidFill>
              </a:rPr>
              <a:t>不想要这个逗号。 应如何解决此问题</a:t>
            </a:r>
            <a:r>
              <a:rPr lang="zh-CN" altLang="en-US" dirty="0" smtClean="0">
                <a:solidFill>
                  <a:srgbClr val="262626"/>
                </a:solidFill>
              </a:rPr>
              <a:t>？（</a:t>
            </a:r>
            <a:r>
              <a:rPr lang="zh-CN" altLang="en-US" dirty="0">
                <a:solidFill>
                  <a:srgbClr val="262626"/>
                </a:solidFill>
              </a:rPr>
              <a:t>请选择一个答案。）</a:t>
            </a:r>
            <a:endParaRPr dirty="0">
              <a:solidFill>
                <a:srgbClr val="262626"/>
              </a:solidFill>
            </a:endParaRPr>
          </a:p>
        </p:txBody>
      </p:sp>
      <p:sp>
        <p:nvSpPr>
          <p:cNvPr id="9" name="Content Placeholder 8"/>
          <p:cNvSpPr>
            <a:spLocks noGrp="1"/>
          </p:cNvSpPr>
          <p:nvPr>
            <p:ph idx="13"/>
          </p:nvPr>
        </p:nvSpPr>
        <p:spPr>
          <a:xfrm>
            <a:off x="517525" y="3276600"/>
            <a:ext cx="8229600" cy="2819400"/>
          </a:xfrm>
        </p:spPr>
        <p:txBody>
          <a:bodyPr>
            <a:normAutofit/>
          </a:bodyPr>
          <a:lstStyle/>
          <a:p>
            <a:pPr eaLnBrk="1" hangingPunct="1">
              <a:buClr>
                <a:srgbClr val="F79646"/>
              </a:buClr>
              <a:buFont typeface="Calibri" pitchFamily="34" charset="0"/>
              <a:buAutoNum type="arabicPeriod"/>
            </a:pPr>
            <a:r>
              <a:rPr lang="zh-CN" altLang="en-US" dirty="0">
                <a:solidFill>
                  <a:srgbClr val="262626"/>
                </a:solidFill>
              </a:rPr>
              <a:t>将类型更改为“单行文本”。</a:t>
            </a:r>
          </a:p>
          <a:p>
            <a:pPr eaLnBrk="1" hangingPunct="1">
              <a:buClr>
                <a:srgbClr val="F79646"/>
              </a:buClr>
              <a:buFont typeface="Calibri" pitchFamily="34" charset="0"/>
              <a:buAutoNum type="arabicPeriod"/>
            </a:pPr>
            <a:r>
              <a:rPr lang="zh-CN" altLang="en-US" dirty="0">
                <a:solidFill>
                  <a:srgbClr val="262626"/>
                </a:solidFill>
              </a:rPr>
              <a:t>将类型更改为“数字”。</a:t>
            </a:r>
          </a:p>
          <a:p>
            <a:pPr eaLnBrk="1" hangingPunct="1">
              <a:buClr>
                <a:srgbClr val="F79646"/>
              </a:buClr>
              <a:buFont typeface="Calibri" pitchFamily="34" charset="0"/>
              <a:buAutoNum type="arabicPeriod"/>
            </a:pPr>
            <a:r>
              <a:rPr lang="zh-CN" altLang="en-US" dirty="0">
                <a:solidFill>
                  <a:srgbClr val="262626"/>
                </a:solidFill>
              </a:rPr>
              <a:t>将类型更改为“货币”。</a:t>
            </a:r>
          </a:p>
          <a:p>
            <a:pPr eaLnBrk="1" hangingPunct="1">
              <a:buClr>
                <a:srgbClr val="F79646"/>
              </a:buClr>
              <a:buFont typeface="Calibri" pitchFamily="34" charset="0"/>
              <a:buAutoNum type="arabicPeriod"/>
            </a:pPr>
            <a:r>
              <a:rPr lang="zh-CN" altLang="en-US" dirty="0">
                <a:solidFill>
                  <a:srgbClr val="262626"/>
                </a:solidFill>
              </a:rPr>
              <a:t>将类型更改为“是</a:t>
            </a:r>
            <a:r>
              <a:rPr altLang="zh-CN" dirty="0">
                <a:solidFill>
                  <a:srgbClr val="262626"/>
                </a:solidFill>
              </a:rPr>
              <a:t>/</a:t>
            </a:r>
            <a:r>
              <a:rPr lang="zh-CN" altLang="en-US" dirty="0">
                <a:solidFill>
                  <a:srgbClr val="262626"/>
                </a:solidFill>
              </a:rPr>
              <a:t>否</a:t>
            </a:r>
            <a:r>
              <a:rPr lang="zh-CN" altLang="en-US" dirty="0" smtClean="0">
                <a:solidFill>
                  <a:srgbClr val="262626"/>
                </a:solidFill>
              </a:rPr>
              <a:t>”。</a:t>
            </a:r>
            <a:endParaRPr dirty="0">
              <a:solidFill>
                <a:srgbClr val="262626"/>
              </a:solidFill>
            </a:endParaRPr>
          </a:p>
        </p:txBody>
      </p:sp>
      <p:sp>
        <p:nvSpPr>
          <p:cNvPr id="54277" name="Footer Placeholder 3"/>
          <p:cNvSpPr>
            <a:spLocks noGrp="1"/>
          </p:cNvSpPr>
          <p:nvPr>
            <p:ph type="ftr" sz="quarter" idx="15"/>
          </p:nvPr>
        </p:nvSpPr>
        <p:spPr bwMode="auto">
          <a:xfrm>
            <a:off x="1828800" y="6356350"/>
            <a:ext cx="5486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Calibri" pitchFamily="34" charset="0"/>
                <a:cs typeface="Angsana New" pitchFamily="18" charset="-34"/>
              </a:defRPr>
            </a:lvl1pPr>
            <a:lvl2pPr marL="742950" indent="-285750" eaLnBrk="0" hangingPunct="0">
              <a:defRPr sz="2800">
                <a:solidFill>
                  <a:schemeClr val="tx1"/>
                </a:solidFill>
                <a:latin typeface="Calibri" pitchFamily="34" charset="0"/>
                <a:cs typeface="Angsana New" pitchFamily="18" charset="-34"/>
              </a:defRPr>
            </a:lvl2pPr>
            <a:lvl3pPr marL="1143000" indent="-228600" eaLnBrk="0" hangingPunct="0">
              <a:defRPr sz="2800">
                <a:solidFill>
                  <a:schemeClr val="tx1"/>
                </a:solidFill>
                <a:latin typeface="Calibri" pitchFamily="34" charset="0"/>
                <a:cs typeface="Angsana New" pitchFamily="18" charset="-34"/>
              </a:defRPr>
            </a:lvl3pPr>
            <a:lvl4pPr marL="1600200" indent="-228600" eaLnBrk="0" hangingPunct="0">
              <a:defRPr sz="2800">
                <a:solidFill>
                  <a:schemeClr val="tx1"/>
                </a:solidFill>
                <a:latin typeface="Calibri" pitchFamily="34" charset="0"/>
                <a:cs typeface="Angsana New" pitchFamily="18" charset="-34"/>
              </a:defRPr>
            </a:lvl4pPr>
            <a:lvl5pPr marL="2057400" indent="-228600" eaLnBrk="0" hangingPunct="0">
              <a:defRPr sz="2800">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sz="1200" smtClean="0">
                <a:solidFill>
                  <a:srgbClr val="898989"/>
                </a:solidFill>
                <a:latin typeface="Microsoft YaHei" pitchFamily="34" charset="-122"/>
                <a:cs typeface="Segoe UI" pitchFamily="34" charset="0"/>
              </a:rPr>
              <a:t>SharePoint </a:t>
            </a:r>
            <a:r>
              <a:rPr lang="zh-TW" altLang="en-US" sz="1200" smtClean="0">
                <a:solidFill>
                  <a:srgbClr val="898989"/>
                </a:solidFill>
                <a:latin typeface="Microsoft YaHei" pitchFamily="34" charset="-122"/>
                <a:cs typeface="Segoe UI" pitchFamily="34" charset="0"/>
              </a:rPr>
              <a:t>列表 </a:t>
            </a:r>
            <a:r>
              <a:rPr lang="en-US" sz="1200" smtClean="0">
                <a:solidFill>
                  <a:srgbClr val="898989"/>
                </a:solidFill>
                <a:latin typeface="Microsoft YaHei" pitchFamily="34" charset="-122"/>
                <a:cs typeface="Segoe UI" pitchFamily="34" charset="0"/>
              </a:rPr>
              <a:t>III：</a:t>
            </a:r>
            <a:r>
              <a:rPr lang="zh-TW" altLang="en-US" sz="1200" smtClean="0">
                <a:solidFill>
                  <a:srgbClr val="898989"/>
                </a:solidFill>
                <a:latin typeface="Microsoft YaHei" pitchFamily="34" charset="-122"/>
                <a:cs typeface="Segoe UI" pitchFamily="34" charset="0"/>
              </a:rPr>
              <a:t>基于电子表格创建列表</a:t>
            </a:r>
            <a:endParaRPr lang="en-US" sz="1200" smtClean="0">
              <a:solidFill>
                <a:srgbClr val="898989"/>
              </a:solidFill>
              <a:latin typeface="Microsoft YaHei" pitchFamily="34" charset="-122"/>
              <a:cs typeface="Segoe U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5"/>
          <p:cNvSpPr>
            <a:spLocks noGrp="1"/>
          </p:cNvSpPr>
          <p:nvPr>
            <p:ph type="title"/>
          </p:nvPr>
        </p:nvSpPr>
        <p:spPr>
          <a:xfrm>
            <a:off x="457200" y="341313"/>
            <a:ext cx="8229600" cy="914400"/>
          </a:xfrm>
        </p:spPr>
        <p:txBody>
          <a:bodyPr/>
          <a:lstStyle/>
          <a:p>
            <a:pPr eaLnBrk="1" hangingPunct="1"/>
            <a:r>
              <a:rPr lang="zh-TW" altLang="en-US" smtClean="0">
                <a:solidFill>
                  <a:srgbClr val="7F7F7F"/>
                </a:solidFill>
              </a:rPr>
              <a:t>测试问题 </a:t>
            </a:r>
            <a:r>
              <a:rPr lang="en-US" altLang="zh-TW" smtClean="0">
                <a:solidFill>
                  <a:srgbClr val="7F7F7F"/>
                </a:solidFill>
              </a:rPr>
              <a:t>4</a:t>
            </a:r>
            <a:endParaRPr lang="en-US" smtClean="0">
              <a:solidFill>
                <a:srgbClr val="7F7F7F"/>
              </a:solidFill>
            </a:endParaRPr>
          </a:p>
        </p:txBody>
      </p:sp>
      <p:sp>
        <p:nvSpPr>
          <p:cNvPr id="8" name="Content Placeholder 7"/>
          <p:cNvSpPr>
            <a:spLocks noGrp="1"/>
          </p:cNvSpPr>
          <p:nvPr>
            <p:ph idx="13"/>
          </p:nvPr>
        </p:nvSpPr>
        <p:spPr>
          <a:xfrm>
            <a:off x="508000" y="4876800"/>
            <a:ext cx="8229600" cy="1295400"/>
          </a:xfrm>
        </p:spPr>
        <p:txBody>
          <a:bodyPr/>
          <a:lstStyle/>
          <a:p>
            <a:pPr eaLnBrk="1" hangingPunct="1">
              <a:buClr>
                <a:srgbClr val="F79646"/>
              </a:buClr>
            </a:pPr>
            <a:r>
              <a:rPr altLang="zh-CN" dirty="0">
                <a:solidFill>
                  <a:srgbClr val="262626"/>
                </a:solidFill>
              </a:rPr>
              <a:t>SKU </a:t>
            </a:r>
            <a:r>
              <a:rPr lang="zh-CN" altLang="en-US" dirty="0">
                <a:solidFill>
                  <a:srgbClr val="262626"/>
                </a:solidFill>
              </a:rPr>
              <a:t>编号不代表真实数值</a:t>
            </a:r>
            <a:r>
              <a:rPr lang="zh-CN" altLang="en-US" dirty="0" smtClean="0">
                <a:solidFill>
                  <a:srgbClr val="262626"/>
                </a:solidFill>
              </a:rPr>
              <a:t>。在</a:t>
            </a:r>
            <a:r>
              <a:rPr lang="zh-CN" altLang="en-US" dirty="0">
                <a:solidFill>
                  <a:srgbClr val="262626"/>
                </a:solidFill>
              </a:rPr>
              <a:t>这种情况下，它是文本，“单行文本”是正确的选择。</a:t>
            </a:r>
            <a:endParaRPr dirty="0">
              <a:solidFill>
                <a:srgbClr val="262626"/>
              </a:solidFill>
            </a:endParaRPr>
          </a:p>
        </p:txBody>
      </p:sp>
      <p:sp>
        <p:nvSpPr>
          <p:cNvPr id="10" name="Content Placeholder 7"/>
          <p:cNvSpPr>
            <a:spLocks noGrp="1"/>
          </p:cNvSpPr>
          <p:nvPr>
            <p:ph idx="1"/>
          </p:nvPr>
        </p:nvSpPr>
        <p:spPr>
          <a:xfrm>
            <a:off x="493713" y="1376363"/>
            <a:ext cx="8229600" cy="1519237"/>
          </a:xfrm>
        </p:spPr>
        <p:txBody>
          <a:bodyPr/>
          <a:lstStyle/>
          <a:p>
            <a:pPr eaLnBrk="1" hangingPunct="1">
              <a:buClr>
                <a:srgbClr val="F79646"/>
              </a:buClr>
            </a:pPr>
            <a:r>
              <a:rPr lang="zh-CN" altLang="en-US" dirty="0">
                <a:solidFill>
                  <a:srgbClr val="262626"/>
                </a:solidFill>
              </a:rPr>
              <a:t>您的列表中有一列的名称为“</a:t>
            </a:r>
            <a:r>
              <a:rPr altLang="zh-CN" dirty="0">
                <a:solidFill>
                  <a:srgbClr val="262626"/>
                </a:solidFill>
              </a:rPr>
              <a:t>SKU </a:t>
            </a:r>
            <a:r>
              <a:rPr lang="zh-CN" altLang="en-US" dirty="0">
                <a:solidFill>
                  <a:srgbClr val="262626"/>
                </a:solidFill>
              </a:rPr>
              <a:t>编号”，但看上去不正确。 它的值包含一个逗号，例如：</a:t>
            </a:r>
            <a:r>
              <a:rPr altLang="zh-CN" dirty="0">
                <a:solidFill>
                  <a:srgbClr val="262626"/>
                </a:solidFill>
              </a:rPr>
              <a:t>110,840</a:t>
            </a:r>
            <a:r>
              <a:rPr lang="zh-CN" altLang="en-US" dirty="0" smtClean="0">
                <a:solidFill>
                  <a:srgbClr val="262626"/>
                </a:solidFill>
              </a:rPr>
              <a:t>。您</a:t>
            </a:r>
            <a:r>
              <a:rPr lang="zh-CN" altLang="en-US" dirty="0">
                <a:solidFill>
                  <a:srgbClr val="262626"/>
                </a:solidFill>
              </a:rPr>
              <a:t>不想要这个逗号。 应如何解决此问题？</a:t>
            </a:r>
            <a:endParaRPr dirty="0">
              <a:solidFill>
                <a:srgbClr val="262626"/>
              </a:solidFill>
            </a:endParaRPr>
          </a:p>
        </p:txBody>
      </p:sp>
      <p:sp>
        <p:nvSpPr>
          <p:cNvPr id="55301" name="Title 5"/>
          <p:cNvSpPr txBox="1">
            <a:spLocks/>
          </p:cNvSpPr>
          <p:nvPr/>
        </p:nvSpPr>
        <p:spPr bwMode="auto">
          <a:xfrm>
            <a:off x="533400" y="28194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Calibri" pitchFamily="34" charset="0"/>
                <a:cs typeface="Angsana New" pitchFamily="18" charset="-34"/>
              </a:defRPr>
            </a:lvl1pPr>
            <a:lvl2pPr marL="742950" indent="-285750" eaLnBrk="0" hangingPunct="0">
              <a:defRPr sz="2800">
                <a:solidFill>
                  <a:schemeClr val="tx1"/>
                </a:solidFill>
                <a:latin typeface="Calibri" pitchFamily="34" charset="0"/>
                <a:cs typeface="Angsana New" pitchFamily="18" charset="-34"/>
              </a:defRPr>
            </a:lvl2pPr>
            <a:lvl3pPr marL="1143000" indent="-228600" eaLnBrk="0" hangingPunct="0">
              <a:defRPr sz="2800">
                <a:solidFill>
                  <a:schemeClr val="tx1"/>
                </a:solidFill>
                <a:latin typeface="Calibri" pitchFamily="34" charset="0"/>
                <a:cs typeface="Angsana New" pitchFamily="18" charset="-34"/>
              </a:defRPr>
            </a:lvl3pPr>
            <a:lvl4pPr marL="1600200" indent="-228600" eaLnBrk="0" hangingPunct="0">
              <a:defRPr sz="2800">
                <a:solidFill>
                  <a:schemeClr val="tx1"/>
                </a:solidFill>
                <a:latin typeface="Calibri" pitchFamily="34" charset="0"/>
                <a:cs typeface="Angsana New" pitchFamily="18" charset="-34"/>
              </a:defRPr>
            </a:lvl4pPr>
            <a:lvl5pPr marL="2057400" indent="-228600" eaLnBrk="0" hangingPunct="0">
              <a:defRPr sz="2800">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Calibri" pitchFamily="34" charset="0"/>
                <a:cs typeface="Angsana New" pitchFamily="18" charset="-34"/>
              </a:defRPr>
            </a:lvl9pPr>
          </a:lstStyle>
          <a:p>
            <a:pPr algn="ctr" eaLnBrk="1" hangingPunct="1"/>
            <a:r>
              <a:rPr lang="zh-TW" altLang="en-US" sz="4400">
                <a:solidFill>
                  <a:srgbClr val="7F7F7F"/>
                </a:solidFill>
                <a:latin typeface="Microsoft YaHei" pitchFamily="34" charset="-122"/>
                <a:ea typeface="Microsoft YaHei" pitchFamily="34" charset="-122"/>
              </a:rPr>
              <a:t>答案：</a:t>
            </a:r>
            <a:endParaRPr lang="en-US" sz="4400">
              <a:solidFill>
                <a:srgbClr val="7F7F7F"/>
              </a:solidFill>
              <a:latin typeface="Microsoft YaHei" pitchFamily="34" charset="-122"/>
              <a:ea typeface="Microsoft YaHei" pitchFamily="34" charset="-122"/>
            </a:endParaRPr>
          </a:p>
        </p:txBody>
      </p:sp>
      <p:sp>
        <p:nvSpPr>
          <p:cNvPr id="12" name="Content Placeholder 6"/>
          <p:cNvSpPr txBox="1">
            <a:spLocks/>
          </p:cNvSpPr>
          <p:nvPr/>
        </p:nvSpPr>
        <p:spPr bwMode="auto">
          <a:xfrm>
            <a:off x="533400" y="3738563"/>
            <a:ext cx="8229600"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defRPr sz="2800">
                <a:solidFill>
                  <a:schemeClr val="tx1"/>
                </a:solidFill>
                <a:latin typeface="Calibri" pitchFamily="34" charset="0"/>
                <a:cs typeface="Angsana New" pitchFamily="18" charset="-34"/>
              </a:defRPr>
            </a:lvl1pPr>
            <a:lvl2pPr marL="742950" indent="-285750" eaLnBrk="0" hangingPunct="0">
              <a:defRPr sz="2800">
                <a:solidFill>
                  <a:schemeClr val="tx1"/>
                </a:solidFill>
                <a:latin typeface="Calibri" pitchFamily="34" charset="0"/>
                <a:cs typeface="Angsana New" pitchFamily="18" charset="-34"/>
              </a:defRPr>
            </a:lvl2pPr>
            <a:lvl3pPr marL="1143000" indent="-228600" eaLnBrk="0" hangingPunct="0">
              <a:defRPr sz="2800">
                <a:solidFill>
                  <a:schemeClr val="tx1"/>
                </a:solidFill>
                <a:latin typeface="Calibri" pitchFamily="34" charset="0"/>
                <a:cs typeface="Angsana New" pitchFamily="18" charset="-34"/>
              </a:defRPr>
            </a:lvl3pPr>
            <a:lvl4pPr marL="1600200" indent="-228600" eaLnBrk="0" hangingPunct="0">
              <a:defRPr sz="2800">
                <a:solidFill>
                  <a:schemeClr val="tx1"/>
                </a:solidFill>
                <a:latin typeface="Calibri" pitchFamily="34" charset="0"/>
                <a:cs typeface="Angsana New" pitchFamily="18" charset="-34"/>
              </a:defRPr>
            </a:lvl4pPr>
            <a:lvl5pPr marL="2057400" indent="-228600" eaLnBrk="0" hangingPunct="0">
              <a:defRPr sz="2800">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Calibri" pitchFamily="34" charset="0"/>
                <a:cs typeface="Angsana New" pitchFamily="18" charset="-34"/>
              </a:defRPr>
            </a:lvl9pPr>
          </a:lstStyle>
          <a:p>
            <a:pPr eaLnBrk="1" hangingPunct="1">
              <a:spcBef>
                <a:spcPts val="600"/>
              </a:spcBef>
              <a:spcAft>
                <a:spcPts val="1200"/>
              </a:spcAft>
              <a:buClr>
                <a:srgbClr val="F79646"/>
              </a:buClr>
              <a:buFont typeface="Calibri" pitchFamily="34" charset="0"/>
              <a:buAutoNum type="arabicPeriod"/>
            </a:pPr>
            <a:r>
              <a:rPr lang="zh-CN" altLang="en-US" sz="2400" b="1" dirty="0">
                <a:solidFill>
                  <a:srgbClr val="262626"/>
                </a:solidFill>
                <a:latin typeface="Microsoft YaHei" pitchFamily="34" charset="-122"/>
                <a:ea typeface="Microsoft YaHei" pitchFamily="34" charset="-122"/>
                <a:cs typeface="Segoe UI" pitchFamily="34" charset="0"/>
              </a:rPr>
              <a:t>将类型更改为“单行文本”。 </a:t>
            </a:r>
            <a:endParaRPr lang="en-US" sz="2400" b="1" dirty="0">
              <a:solidFill>
                <a:srgbClr val="262626"/>
              </a:solidFill>
              <a:latin typeface="Microsoft YaHei" pitchFamily="34" charset="-122"/>
              <a:ea typeface="Microsoft YaHei" pitchFamily="34" charset="-122"/>
              <a:cs typeface="Segoe UI" pitchFamily="34" charset="0"/>
            </a:endParaRPr>
          </a:p>
        </p:txBody>
      </p:sp>
      <p:sp>
        <p:nvSpPr>
          <p:cNvPr id="55303" name="Footer Placeholder 3"/>
          <p:cNvSpPr>
            <a:spLocks noGrp="1"/>
          </p:cNvSpPr>
          <p:nvPr>
            <p:ph type="ftr" sz="quarter" idx="15"/>
          </p:nvPr>
        </p:nvSpPr>
        <p:spPr bwMode="auto">
          <a:xfrm>
            <a:off x="1828800" y="6356350"/>
            <a:ext cx="5486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Calibri" pitchFamily="34" charset="0"/>
                <a:cs typeface="Angsana New" pitchFamily="18" charset="-34"/>
              </a:defRPr>
            </a:lvl1pPr>
            <a:lvl2pPr marL="742950" indent="-285750" eaLnBrk="0" hangingPunct="0">
              <a:defRPr sz="2800">
                <a:solidFill>
                  <a:schemeClr val="tx1"/>
                </a:solidFill>
                <a:latin typeface="Calibri" pitchFamily="34" charset="0"/>
                <a:cs typeface="Angsana New" pitchFamily="18" charset="-34"/>
              </a:defRPr>
            </a:lvl2pPr>
            <a:lvl3pPr marL="1143000" indent="-228600" eaLnBrk="0" hangingPunct="0">
              <a:defRPr sz="2800">
                <a:solidFill>
                  <a:schemeClr val="tx1"/>
                </a:solidFill>
                <a:latin typeface="Calibri" pitchFamily="34" charset="0"/>
                <a:cs typeface="Angsana New" pitchFamily="18" charset="-34"/>
              </a:defRPr>
            </a:lvl3pPr>
            <a:lvl4pPr marL="1600200" indent="-228600" eaLnBrk="0" hangingPunct="0">
              <a:defRPr sz="2800">
                <a:solidFill>
                  <a:schemeClr val="tx1"/>
                </a:solidFill>
                <a:latin typeface="Calibri" pitchFamily="34" charset="0"/>
                <a:cs typeface="Angsana New" pitchFamily="18" charset="-34"/>
              </a:defRPr>
            </a:lvl4pPr>
            <a:lvl5pPr marL="2057400" indent="-228600" eaLnBrk="0" hangingPunct="0">
              <a:defRPr sz="2800">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sz="1200" smtClean="0">
                <a:solidFill>
                  <a:srgbClr val="898989"/>
                </a:solidFill>
                <a:latin typeface="Microsoft YaHei" pitchFamily="34" charset="-122"/>
                <a:cs typeface="Segoe UI" pitchFamily="34" charset="0"/>
              </a:rPr>
              <a:t>SharePoint </a:t>
            </a:r>
            <a:r>
              <a:rPr lang="zh-TW" altLang="en-US" sz="1200" smtClean="0">
                <a:solidFill>
                  <a:srgbClr val="898989"/>
                </a:solidFill>
                <a:latin typeface="Microsoft YaHei" pitchFamily="34" charset="-122"/>
                <a:cs typeface="Segoe UI" pitchFamily="34" charset="0"/>
              </a:rPr>
              <a:t>列表 </a:t>
            </a:r>
            <a:r>
              <a:rPr lang="en-US" sz="1200" smtClean="0">
                <a:solidFill>
                  <a:srgbClr val="898989"/>
                </a:solidFill>
                <a:latin typeface="Microsoft YaHei" pitchFamily="34" charset="-122"/>
                <a:cs typeface="Segoe UI" pitchFamily="34" charset="0"/>
              </a:rPr>
              <a:t>III：</a:t>
            </a:r>
            <a:r>
              <a:rPr lang="zh-TW" altLang="en-US" sz="1200" smtClean="0">
                <a:solidFill>
                  <a:srgbClr val="898989"/>
                </a:solidFill>
                <a:latin typeface="Microsoft YaHei" pitchFamily="34" charset="-122"/>
                <a:cs typeface="Segoe UI" pitchFamily="34" charset="0"/>
              </a:rPr>
              <a:t>基于电子表格创建列表</a:t>
            </a:r>
            <a:endParaRPr lang="en-US" sz="1200" smtClean="0">
              <a:solidFill>
                <a:srgbClr val="898989"/>
              </a:solidFill>
              <a:latin typeface="Microsoft YaHei" pitchFamily="34" charset="-122"/>
              <a:cs typeface="Segoe U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1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4"/>
          <p:cNvSpPr>
            <a:spLocks noGrp="1"/>
          </p:cNvSpPr>
          <p:nvPr>
            <p:ph type="title"/>
          </p:nvPr>
        </p:nvSpPr>
        <p:spPr>
          <a:xfrm>
            <a:off x="457200" y="341313"/>
            <a:ext cx="8229600" cy="914400"/>
          </a:xfrm>
        </p:spPr>
        <p:txBody>
          <a:bodyPr/>
          <a:lstStyle/>
          <a:p>
            <a:pPr eaLnBrk="1" hangingPunct="1"/>
            <a:r>
              <a:rPr lang="zh-TW" altLang="en-US" smtClean="0">
                <a:solidFill>
                  <a:srgbClr val="7F7F7F"/>
                </a:solidFill>
              </a:rPr>
              <a:t>课程摘要卡</a:t>
            </a:r>
            <a:endParaRPr lang="en-US" smtClean="0">
              <a:solidFill>
                <a:srgbClr val="7F7F7F"/>
              </a:solidFill>
            </a:endParaRPr>
          </a:p>
        </p:txBody>
      </p:sp>
      <p:sp>
        <p:nvSpPr>
          <p:cNvPr id="6" name="Content Placeholder 5"/>
          <p:cNvSpPr>
            <a:spLocks noGrp="1"/>
          </p:cNvSpPr>
          <p:nvPr>
            <p:ph idx="1"/>
          </p:nvPr>
        </p:nvSpPr>
        <p:spPr>
          <a:xfrm>
            <a:off x="493713" y="1376363"/>
            <a:ext cx="8229600" cy="757237"/>
          </a:xfrm>
        </p:spPr>
        <p:txBody>
          <a:bodyPr/>
          <a:lstStyle/>
          <a:p>
            <a:pPr eaLnBrk="1" hangingPunct="1">
              <a:lnSpc>
                <a:spcPct val="90000"/>
              </a:lnSpc>
              <a:spcAft>
                <a:spcPct val="75000"/>
              </a:spcAft>
              <a:buClr>
                <a:srgbClr val="F79646"/>
              </a:buClr>
            </a:pPr>
            <a:r>
              <a:rPr lang="zh-CN" altLang="en-US" dirty="0">
                <a:solidFill>
                  <a:srgbClr val="262626"/>
                </a:solidFill>
              </a:rPr>
              <a:t>有关此课程中涉及的任务摘要，请查看</a:t>
            </a:r>
            <a:r>
              <a:rPr lang="zh-CN" altLang="en-US" dirty="0">
                <a:solidFill>
                  <a:srgbClr val="262626"/>
                </a:solidFill>
                <a:hlinkClick r:id="rId3"/>
              </a:rPr>
              <a:t>课程摘要卡</a:t>
            </a:r>
            <a:r>
              <a:rPr lang="zh-CN" altLang="en-US" dirty="0">
                <a:solidFill>
                  <a:srgbClr val="262626"/>
                </a:solidFill>
              </a:rPr>
              <a:t>。</a:t>
            </a:r>
            <a:endParaRPr dirty="0">
              <a:solidFill>
                <a:srgbClr val="262626"/>
              </a:solidFill>
            </a:endParaRPr>
          </a:p>
        </p:txBody>
      </p:sp>
      <p:sp>
        <p:nvSpPr>
          <p:cNvPr id="56324" name="Footer Placeholder 3"/>
          <p:cNvSpPr>
            <a:spLocks noGrp="1"/>
          </p:cNvSpPr>
          <p:nvPr>
            <p:ph type="ftr" sz="quarter" idx="11"/>
          </p:nvPr>
        </p:nvSpPr>
        <p:spPr bwMode="auto">
          <a:xfrm>
            <a:off x="1828800" y="6356350"/>
            <a:ext cx="5486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Calibri" pitchFamily="34" charset="0"/>
                <a:cs typeface="Angsana New" pitchFamily="18" charset="-34"/>
              </a:defRPr>
            </a:lvl1pPr>
            <a:lvl2pPr marL="742950" indent="-285750" eaLnBrk="0" hangingPunct="0">
              <a:defRPr sz="2800">
                <a:solidFill>
                  <a:schemeClr val="tx1"/>
                </a:solidFill>
                <a:latin typeface="Calibri" pitchFamily="34" charset="0"/>
                <a:cs typeface="Angsana New" pitchFamily="18" charset="-34"/>
              </a:defRPr>
            </a:lvl2pPr>
            <a:lvl3pPr marL="1143000" indent="-228600" eaLnBrk="0" hangingPunct="0">
              <a:defRPr sz="2800">
                <a:solidFill>
                  <a:schemeClr val="tx1"/>
                </a:solidFill>
                <a:latin typeface="Calibri" pitchFamily="34" charset="0"/>
                <a:cs typeface="Angsana New" pitchFamily="18" charset="-34"/>
              </a:defRPr>
            </a:lvl3pPr>
            <a:lvl4pPr marL="1600200" indent="-228600" eaLnBrk="0" hangingPunct="0">
              <a:defRPr sz="2800">
                <a:solidFill>
                  <a:schemeClr val="tx1"/>
                </a:solidFill>
                <a:latin typeface="Calibri" pitchFamily="34" charset="0"/>
                <a:cs typeface="Angsana New" pitchFamily="18" charset="-34"/>
              </a:defRPr>
            </a:lvl4pPr>
            <a:lvl5pPr marL="2057400" indent="-228600" eaLnBrk="0" hangingPunct="0">
              <a:defRPr sz="2800">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sz="1200" smtClean="0">
                <a:solidFill>
                  <a:srgbClr val="898989"/>
                </a:solidFill>
                <a:latin typeface="Microsoft YaHei" pitchFamily="34" charset="-122"/>
                <a:cs typeface="Segoe UI" pitchFamily="34" charset="0"/>
              </a:rPr>
              <a:t>SharePoint </a:t>
            </a:r>
            <a:r>
              <a:rPr lang="zh-TW" altLang="en-US" sz="1200" smtClean="0">
                <a:solidFill>
                  <a:srgbClr val="898989"/>
                </a:solidFill>
                <a:latin typeface="Microsoft YaHei" pitchFamily="34" charset="-122"/>
                <a:cs typeface="Segoe UI" pitchFamily="34" charset="0"/>
              </a:rPr>
              <a:t>列表 </a:t>
            </a:r>
            <a:r>
              <a:rPr lang="en-US" sz="1200" smtClean="0">
                <a:solidFill>
                  <a:srgbClr val="898989"/>
                </a:solidFill>
                <a:latin typeface="Microsoft YaHei" pitchFamily="34" charset="-122"/>
                <a:cs typeface="Segoe UI" pitchFamily="34" charset="0"/>
              </a:rPr>
              <a:t>III：</a:t>
            </a:r>
            <a:r>
              <a:rPr lang="zh-TW" altLang="en-US" sz="1200" smtClean="0">
                <a:solidFill>
                  <a:srgbClr val="898989"/>
                </a:solidFill>
                <a:latin typeface="Microsoft YaHei" pitchFamily="34" charset="-122"/>
                <a:cs typeface="Segoe UI" pitchFamily="34" charset="0"/>
              </a:rPr>
              <a:t>基于电子表格创建列表</a:t>
            </a:r>
            <a:endParaRPr lang="en-US" sz="1200" smtClean="0">
              <a:solidFill>
                <a:srgbClr val="898989"/>
              </a:solidFill>
              <a:latin typeface="Microsoft YaHei" pitchFamily="34" charset="-122"/>
              <a:cs typeface="Segoe U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anim calcmode="lin" valueType="num">
                                      <p:cBhvr>
                                        <p:cTn id="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429000"/>
            <a:ext cx="7772400" cy="914400"/>
          </a:xfrm>
        </p:spPr>
        <p:txBody>
          <a:bodyPr/>
          <a:lstStyle/>
          <a:p>
            <a:pPr eaLnBrk="1" hangingPunct="1"/>
            <a:r>
              <a:rPr lang="en-US" dirty="0" smtClean="0">
                <a:solidFill>
                  <a:srgbClr val="000000"/>
                </a:solidFill>
              </a:rPr>
              <a:t>Microsoft</a:t>
            </a:r>
            <a:r>
              <a:rPr lang="en-US" sz="2800" baseline="30000" dirty="0" smtClean="0">
                <a:solidFill>
                  <a:srgbClr val="000000"/>
                </a:solidFill>
              </a:rPr>
              <a:t>®</a:t>
            </a:r>
            <a:r>
              <a:rPr lang="en-US" dirty="0" smtClean="0">
                <a:solidFill>
                  <a:srgbClr val="000000"/>
                </a:solidFill>
              </a:rPr>
              <a:t> SharePoint</a:t>
            </a:r>
            <a:r>
              <a:rPr lang="en-US" sz="2800" baseline="30000" dirty="0" smtClean="0">
                <a:solidFill>
                  <a:srgbClr val="000000"/>
                </a:solidFill>
              </a:rPr>
              <a:t>®</a:t>
            </a:r>
            <a:r>
              <a:rPr lang="en-US" dirty="0" smtClean="0">
                <a:solidFill>
                  <a:srgbClr val="000000"/>
                </a:solidFill>
              </a:rPr>
              <a:t> 2010 </a:t>
            </a:r>
            <a:r>
              <a:rPr lang="zh-TW" altLang="en-US" dirty="0" smtClean="0">
                <a:solidFill>
                  <a:srgbClr val="000000"/>
                </a:solidFill>
              </a:rPr>
              <a:t>培训</a:t>
            </a:r>
            <a:endParaRPr lang="en-US" dirty="0" smtClean="0">
              <a:solidFill>
                <a:srgbClr val="000000"/>
              </a:solidFill>
            </a:endParaRPr>
          </a:p>
        </p:txBody>
      </p:sp>
      <p:sp>
        <p:nvSpPr>
          <p:cNvPr id="3" name="Subtitle 2"/>
          <p:cNvSpPr>
            <a:spLocks noGrp="1"/>
          </p:cNvSpPr>
          <p:nvPr>
            <p:ph type="subTitle" idx="1"/>
          </p:nvPr>
        </p:nvSpPr>
        <p:spPr>
          <a:xfrm>
            <a:off x="1371600" y="4343400"/>
            <a:ext cx="7772400" cy="1143000"/>
          </a:xfrm>
        </p:spPr>
        <p:txBody>
          <a:bodyPr/>
          <a:lstStyle/>
          <a:p>
            <a:pPr eaLnBrk="1" hangingPunct="1"/>
            <a:r>
              <a:rPr lang="en-US" sz="3200" b="1" dirty="0" smtClean="0">
                <a:solidFill>
                  <a:srgbClr val="595959"/>
                </a:solidFill>
              </a:rPr>
              <a:t>SharePoint </a:t>
            </a:r>
            <a:r>
              <a:rPr lang="zh-TW" altLang="en-US" sz="3200" b="1" dirty="0" smtClean="0">
                <a:solidFill>
                  <a:srgbClr val="595959"/>
                </a:solidFill>
              </a:rPr>
              <a:t>列表 </a:t>
            </a:r>
            <a:r>
              <a:rPr lang="en-US" sz="3200" b="1" dirty="0" smtClean="0">
                <a:solidFill>
                  <a:srgbClr val="595959"/>
                </a:solidFill>
              </a:rPr>
              <a:t>III：</a:t>
            </a:r>
            <a:br>
              <a:rPr lang="en-US" sz="3200" b="1" dirty="0" smtClean="0">
                <a:solidFill>
                  <a:srgbClr val="595959"/>
                </a:solidFill>
              </a:rPr>
            </a:br>
            <a:r>
              <a:rPr lang="zh-TW" altLang="en-US" sz="3200" b="1" dirty="0" smtClean="0">
                <a:solidFill>
                  <a:srgbClr val="595959"/>
                </a:solidFill>
              </a:rPr>
              <a:t>基于电子表格创建列表</a:t>
            </a:r>
            <a:endParaRPr lang="en-US" sz="3200" b="1" dirty="0" smtClean="0">
              <a:solidFill>
                <a:srgbClr val="59595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5"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Title 4"/>
          <p:cNvSpPr>
            <a:spLocks noGrp="1"/>
          </p:cNvSpPr>
          <p:nvPr>
            <p:ph type="ctrTitle"/>
          </p:nvPr>
        </p:nvSpPr>
        <p:spPr/>
        <p:txBody>
          <a:bodyPr/>
          <a:lstStyle/>
          <a:p>
            <a:pPr eaLnBrk="1" hangingPunct="1"/>
            <a:r>
              <a:rPr lang="zh-TW" altLang="en-US" sz="4400" smtClean="0">
                <a:solidFill>
                  <a:srgbClr val="000000"/>
                </a:solidFill>
                <a:cs typeface="Segoe UI" pitchFamily="34" charset="0"/>
              </a:rPr>
              <a:t>使用此模板</a:t>
            </a:r>
            <a:endParaRPr lang="en-US" sz="4400" smtClean="0">
              <a:solidFill>
                <a:srgbClr val="000000"/>
              </a:solidFill>
              <a:ea typeface="PMingLiU" pitchFamily="18" charset="-120"/>
              <a:cs typeface="Segoe UI" pitchFamily="34" charset="0"/>
            </a:endParaRPr>
          </a:p>
        </p:txBody>
      </p:sp>
      <p:sp>
        <p:nvSpPr>
          <p:cNvPr id="57347" name="Subtitle 5"/>
          <p:cNvSpPr>
            <a:spLocks noGrp="1"/>
          </p:cNvSpPr>
          <p:nvPr>
            <p:ph type="subTitle" idx="1"/>
          </p:nvPr>
        </p:nvSpPr>
        <p:spPr/>
        <p:txBody>
          <a:bodyPr/>
          <a:lstStyle/>
          <a:p>
            <a:pPr eaLnBrk="1" hangingPunct="1"/>
            <a:r>
              <a:rPr lang="zh-CN" altLang="en-US" dirty="0" smtClean="0">
                <a:solidFill>
                  <a:srgbClr val="000000"/>
                </a:solidFill>
              </a:rPr>
              <a:t>请查看备注窗格或完整备注页面（“视图”选项卡的“备注页”），了解有关此模板的详细帮助。</a:t>
            </a:r>
            <a:endParaRPr lang="en-US" dirty="0" smtClean="0">
              <a:solidFill>
                <a:srgbClr val="000000"/>
              </a:solidFill>
            </a:endParaRPr>
          </a:p>
        </p:txBody>
      </p:sp>
    </p:spTree>
  </p:cSld>
  <p:clrMapOvr>
    <a:masterClrMapping/>
  </p:clrMapOvr>
  <p:transition spd="slow">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57200" y="341313"/>
            <a:ext cx="8229600" cy="914400"/>
          </a:xfrm>
        </p:spPr>
        <p:txBody>
          <a:bodyPr/>
          <a:lstStyle/>
          <a:p>
            <a:pPr eaLnBrk="1" hangingPunct="1"/>
            <a:r>
              <a:rPr lang="zh-TW" altLang="en-US" dirty="0" smtClean="0">
                <a:solidFill>
                  <a:srgbClr val="7F7F7F"/>
                </a:solidFill>
              </a:rPr>
              <a:t>课程内容</a:t>
            </a:r>
            <a:endParaRPr lang="en-US" dirty="0" smtClean="0">
              <a:solidFill>
                <a:srgbClr val="7F7F7F"/>
              </a:solidFill>
            </a:endParaRPr>
          </a:p>
        </p:txBody>
      </p:sp>
      <p:sp>
        <p:nvSpPr>
          <p:cNvPr id="3" name="Content Placeholder 2"/>
          <p:cNvSpPr>
            <a:spLocks noGrp="1"/>
          </p:cNvSpPr>
          <p:nvPr>
            <p:ph idx="1"/>
          </p:nvPr>
        </p:nvSpPr>
        <p:spPr>
          <a:xfrm>
            <a:off x="493713" y="1376363"/>
            <a:ext cx="8229600" cy="3881437"/>
          </a:xfrm>
        </p:spPr>
        <p:txBody>
          <a:bodyPr/>
          <a:lstStyle/>
          <a:p>
            <a:pPr marL="276225" indent="-276225" eaLnBrk="1" hangingPunct="1">
              <a:lnSpc>
                <a:spcPct val="70000"/>
              </a:lnSpc>
              <a:buClr>
                <a:srgbClr val="FF9900"/>
              </a:buClr>
              <a:buFontTx/>
              <a:buChar char="•"/>
            </a:pPr>
            <a:r>
              <a:rPr lang="zh-CN" altLang="en-US" sz="2200" b="1" dirty="0">
                <a:solidFill>
                  <a:srgbClr val="262626"/>
                </a:solidFill>
              </a:rPr>
              <a:t>概述：</a:t>
            </a:r>
            <a:r>
              <a:rPr lang="zh-CN" altLang="en-US" sz="2200" dirty="0">
                <a:solidFill>
                  <a:srgbClr val="262626"/>
                </a:solidFill>
              </a:rPr>
              <a:t>电子表格至列表</a:t>
            </a:r>
          </a:p>
          <a:p>
            <a:pPr marL="276225" indent="-276225" eaLnBrk="1" hangingPunct="1">
              <a:lnSpc>
                <a:spcPct val="70000"/>
              </a:lnSpc>
              <a:buClr>
                <a:srgbClr val="FF9900"/>
              </a:buClr>
              <a:buFontTx/>
              <a:buChar char="•"/>
            </a:pPr>
            <a:r>
              <a:rPr lang="zh-CN" altLang="en-US" sz="2200" b="1" dirty="0">
                <a:solidFill>
                  <a:srgbClr val="262626"/>
                </a:solidFill>
              </a:rPr>
              <a:t>课程：</a:t>
            </a:r>
            <a:r>
              <a:rPr lang="zh-CN" altLang="en-US" sz="2200" dirty="0">
                <a:solidFill>
                  <a:srgbClr val="262626"/>
                </a:solidFill>
              </a:rPr>
              <a:t>包含 </a:t>
            </a:r>
            <a:r>
              <a:rPr altLang="zh-CN" sz="2200" dirty="0">
                <a:solidFill>
                  <a:srgbClr val="262626"/>
                </a:solidFill>
              </a:rPr>
              <a:t>5 </a:t>
            </a:r>
            <a:r>
              <a:rPr lang="zh-CN" altLang="en-US" sz="2200" dirty="0">
                <a:solidFill>
                  <a:srgbClr val="262626"/>
                </a:solidFill>
              </a:rPr>
              <a:t>个讲解短片</a:t>
            </a:r>
          </a:p>
          <a:p>
            <a:pPr marL="276225" indent="-276225" eaLnBrk="1" hangingPunct="1">
              <a:lnSpc>
                <a:spcPct val="70000"/>
              </a:lnSpc>
              <a:buClr>
                <a:srgbClr val="FF9900"/>
              </a:buClr>
              <a:buFontTx/>
              <a:buChar char="•"/>
            </a:pPr>
            <a:r>
              <a:rPr lang="zh-TW" altLang="en-US" sz="2200" b="1" dirty="0">
                <a:solidFill>
                  <a:srgbClr val="262626"/>
                </a:solidFill>
              </a:rPr>
              <a:t>测验</a:t>
            </a:r>
          </a:p>
          <a:p>
            <a:pPr marL="276225" indent="-276225" eaLnBrk="1" hangingPunct="1">
              <a:lnSpc>
                <a:spcPct val="70000"/>
              </a:lnSpc>
              <a:buClr>
                <a:srgbClr val="FF9900"/>
              </a:buClr>
              <a:buFontTx/>
              <a:buChar char="•"/>
            </a:pPr>
            <a:r>
              <a:rPr lang="zh-TW" altLang="en-US" sz="2200" b="1" dirty="0">
                <a:solidFill>
                  <a:srgbClr val="262626"/>
                </a:solidFill>
              </a:rPr>
              <a:t>课程摘</a:t>
            </a:r>
            <a:r>
              <a:rPr lang="zh-TW" altLang="en-US" sz="2200" b="1" dirty="0" smtClean="0">
                <a:solidFill>
                  <a:srgbClr val="262626"/>
                </a:solidFill>
              </a:rPr>
              <a:t>要</a:t>
            </a:r>
            <a:endParaRPr lang="zh-TW" altLang="en-US" sz="2200" b="1" dirty="0">
              <a:solidFill>
                <a:srgbClr val="262626"/>
              </a:solidFill>
            </a:endParaRPr>
          </a:p>
        </p:txBody>
      </p:sp>
      <p:sp>
        <p:nvSpPr>
          <p:cNvPr id="39940" name="Footer Placeholder 3"/>
          <p:cNvSpPr>
            <a:spLocks noGrp="1"/>
          </p:cNvSpPr>
          <p:nvPr>
            <p:ph type="ftr" sz="quarter" idx="15"/>
          </p:nvPr>
        </p:nvSpPr>
        <p:spPr bwMode="auto">
          <a:xfrm>
            <a:off x="1828800" y="6356350"/>
            <a:ext cx="5486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Calibri" pitchFamily="34" charset="0"/>
                <a:cs typeface="Angsana New" pitchFamily="18" charset="-34"/>
              </a:defRPr>
            </a:lvl1pPr>
            <a:lvl2pPr marL="742950" indent="-285750" eaLnBrk="0" hangingPunct="0">
              <a:defRPr sz="2800">
                <a:solidFill>
                  <a:schemeClr val="tx1"/>
                </a:solidFill>
                <a:latin typeface="Calibri" pitchFamily="34" charset="0"/>
                <a:cs typeface="Angsana New" pitchFamily="18" charset="-34"/>
              </a:defRPr>
            </a:lvl2pPr>
            <a:lvl3pPr marL="1143000" indent="-228600" eaLnBrk="0" hangingPunct="0">
              <a:defRPr sz="2800">
                <a:solidFill>
                  <a:schemeClr val="tx1"/>
                </a:solidFill>
                <a:latin typeface="Calibri" pitchFamily="34" charset="0"/>
                <a:cs typeface="Angsana New" pitchFamily="18" charset="-34"/>
              </a:defRPr>
            </a:lvl3pPr>
            <a:lvl4pPr marL="1600200" indent="-228600" eaLnBrk="0" hangingPunct="0">
              <a:defRPr sz="2800">
                <a:solidFill>
                  <a:schemeClr val="tx1"/>
                </a:solidFill>
                <a:latin typeface="Calibri" pitchFamily="34" charset="0"/>
                <a:cs typeface="Angsana New" pitchFamily="18" charset="-34"/>
              </a:defRPr>
            </a:lvl4pPr>
            <a:lvl5pPr marL="2057400" indent="-228600" eaLnBrk="0" hangingPunct="0">
              <a:defRPr sz="2800">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sz="1200" dirty="0" smtClean="0">
                <a:solidFill>
                  <a:srgbClr val="898989"/>
                </a:solidFill>
                <a:latin typeface="Microsoft YaHei" pitchFamily="34" charset="-122"/>
                <a:cs typeface="Segoe UI" pitchFamily="34" charset="0"/>
              </a:rPr>
              <a:t>SharePoint </a:t>
            </a:r>
            <a:r>
              <a:rPr lang="zh-TW" altLang="en-US" sz="1200" dirty="0" smtClean="0">
                <a:solidFill>
                  <a:srgbClr val="898989"/>
                </a:solidFill>
                <a:latin typeface="Microsoft YaHei" pitchFamily="34" charset="-122"/>
                <a:cs typeface="Segoe UI" pitchFamily="34" charset="0"/>
              </a:rPr>
              <a:t>列表 </a:t>
            </a:r>
            <a:r>
              <a:rPr lang="en-US" sz="1200" dirty="0" smtClean="0">
                <a:solidFill>
                  <a:srgbClr val="898989"/>
                </a:solidFill>
                <a:latin typeface="Microsoft YaHei" pitchFamily="34" charset="-122"/>
                <a:cs typeface="Segoe UI" pitchFamily="34" charset="0"/>
              </a:rPr>
              <a:t>III：</a:t>
            </a:r>
            <a:r>
              <a:rPr lang="zh-TW" altLang="en-US" sz="1200" dirty="0" smtClean="0">
                <a:solidFill>
                  <a:srgbClr val="898989"/>
                </a:solidFill>
                <a:latin typeface="Microsoft YaHei" pitchFamily="34" charset="-122"/>
                <a:cs typeface="Segoe UI" pitchFamily="34" charset="0"/>
              </a:rPr>
              <a:t>基于电子表格创建列表</a:t>
            </a:r>
            <a:endParaRPr lang="en-US" sz="1200" dirty="0" smtClean="0">
              <a:solidFill>
                <a:srgbClr val="898989"/>
              </a:solidFill>
              <a:latin typeface="Microsoft YaHei" pitchFamily="34" charset="-122"/>
              <a:cs typeface="Segoe UI"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nodeType="withGroup">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nodeType="withGroup">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nodeType="withGroup">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2"/>
          <p:cNvSpPr>
            <a:spLocks noGrp="1"/>
          </p:cNvSpPr>
          <p:nvPr>
            <p:ph type="title"/>
          </p:nvPr>
        </p:nvSpPr>
        <p:spPr>
          <a:xfrm>
            <a:off x="457200" y="341313"/>
            <a:ext cx="8229600" cy="914400"/>
          </a:xfrm>
        </p:spPr>
        <p:txBody>
          <a:bodyPr/>
          <a:lstStyle/>
          <a:p>
            <a:pPr eaLnBrk="1" hangingPunct="1"/>
            <a:r>
              <a:rPr lang="zh-CN" altLang="en-US" dirty="0" smtClean="0">
                <a:solidFill>
                  <a:srgbClr val="7F7F7F"/>
                </a:solidFill>
              </a:rPr>
              <a:t>概述：电子表格至列表</a:t>
            </a:r>
            <a:endParaRPr lang="en-US" dirty="0" smtClean="0">
              <a:solidFill>
                <a:srgbClr val="7F7F7F"/>
              </a:solidFill>
            </a:endParaRPr>
          </a:p>
        </p:txBody>
      </p:sp>
      <p:sp>
        <p:nvSpPr>
          <p:cNvPr id="5" name="Content Placeholder 4"/>
          <p:cNvSpPr>
            <a:spLocks noGrp="1"/>
          </p:cNvSpPr>
          <p:nvPr>
            <p:ph type="body" sz="quarter" idx="14"/>
          </p:nvPr>
        </p:nvSpPr>
        <p:spPr>
          <a:xfrm>
            <a:off x="3048000" y="1649413"/>
            <a:ext cx="5562600" cy="4343400"/>
          </a:xfrm>
        </p:spPr>
        <p:txBody>
          <a:bodyPr/>
          <a:lstStyle/>
          <a:p>
            <a:pPr eaLnBrk="1" hangingPunct="1"/>
            <a:r>
              <a:rPr lang="zh-TW" altLang="en-US" dirty="0" smtClean="0">
                <a:solidFill>
                  <a:srgbClr val="000000"/>
                </a:solidFill>
              </a:rPr>
              <a:t>如何将电子表格制作成 </a:t>
            </a:r>
            <a:r>
              <a:rPr lang="en-US" dirty="0" smtClean="0">
                <a:solidFill>
                  <a:srgbClr val="000000"/>
                </a:solidFill>
              </a:rPr>
              <a:t>SharePoint </a:t>
            </a:r>
            <a:r>
              <a:rPr lang="zh-TW" altLang="en-US" dirty="0" smtClean="0">
                <a:solidFill>
                  <a:srgbClr val="000000"/>
                </a:solidFill>
              </a:rPr>
              <a:t>列表？ 导入电子表格即可。 </a:t>
            </a:r>
          </a:p>
          <a:p>
            <a:pPr eaLnBrk="1" hangingPunct="1"/>
            <a:r>
              <a:rPr lang="zh-CN" altLang="en-US" dirty="0" smtClean="0">
                <a:solidFill>
                  <a:srgbClr val="000000"/>
                </a:solidFill>
              </a:rPr>
              <a:t>请学习本简短课程了解具体方法。</a:t>
            </a:r>
            <a:endParaRPr lang="en-US" dirty="0" smtClean="0">
              <a:solidFill>
                <a:srgbClr val="000000"/>
              </a:solidFill>
            </a:endParaRPr>
          </a:p>
        </p:txBody>
      </p:sp>
      <p:pic>
        <p:nvPicPr>
          <p:cNvPr id="2" name="Picture Placeholder 1"/>
          <p:cNvPicPr>
            <a:picLocks noGrp="1" noChangeAspect="1"/>
          </p:cNvPicPr>
          <p:nvPr>
            <p:ph type="pic" sz="quarter" idx="13"/>
          </p:nvPr>
        </p:nvPicPr>
        <p:blipFill>
          <a:blip r:embed="rId3" cstate="print"/>
          <a:srcRect/>
          <a:stretch>
            <a:fillRect/>
          </a:stretch>
        </p:blipFill>
        <p:spPr/>
      </p:pic>
      <p:sp>
        <p:nvSpPr>
          <p:cNvPr id="40965" name="Footer Placeholder 3"/>
          <p:cNvSpPr>
            <a:spLocks noGrp="1"/>
          </p:cNvSpPr>
          <p:nvPr>
            <p:ph type="ftr" sz="quarter" idx="16"/>
          </p:nvPr>
        </p:nvSpPr>
        <p:spPr bwMode="auto">
          <a:xfrm>
            <a:off x="1828800" y="6356350"/>
            <a:ext cx="5486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Calibri" pitchFamily="34" charset="0"/>
                <a:cs typeface="Angsana New" pitchFamily="18" charset="-34"/>
              </a:defRPr>
            </a:lvl1pPr>
            <a:lvl2pPr marL="742950" indent="-285750" eaLnBrk="0" hangingPunct="0">
              <a:defRPr sz="2800">
                <a:solidFill>
                  <a:schemeClr val="tx1"/>
                </a:solidFill>
                <a:latin typeface="Calibri" pitchFamily="34" charset="0"/>
                <a:cs typeface="Angsana New" pitchFamily="18" charset="-34"/>
              </a:defRPr>
            </a:lvl2pPr>
            <a:lvl3pPr marL="1143000" indent="-228600" eaLnBrk="0" hangingPunct="0">
              <a:defRPr sz="2800">
                <a:solidFill>
                  <a:schemeClr val="tx1"/>
                </a:solidFill>
                <a:latin typeface="Calibri" pitchFamily="34" charset="0"/>
                <a:cs typeface="Angsana New" pitchFamily="18" charset="-34"/>
              </a:defRPr>
            </a:lvl3pPr>
            <a:lvl4pPr marL="1600200" indent="-228600" eaLnBrk="0" hangingPunct="0">
              <a:defRPr sz="2800">
                <a:solidFill>
                  <a:schemeClr val="tx1"/>
                </a:solidFill>
                <a:latin typeface="Calibri" pitchFamily="34" charset="0"/>
                <a:cs typeface="Angsana New" pitchFamily="18" charset="-34"/>
              </a:defRPr>
            </a:lvl4pPr>
            <a:lvl5pPr marL="2057400" indent="-228600" eaLnBrk="0" hangingPunct="0">
              <a:defRPr sz="2800">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sz="1200" smtClean="0">
                <a:solidFill>
                  <a:srgbClr val="898989"/>
                </a:solidFill>
                <a:latin typeface="Microsoft YaHei" pitchFamily="34" charset="-122"/>
                <a:cs typeface="Segoe UI" pitchFamily="34" charset="0"/>
              </a:rPr>
              <a:t>SharePoint </a:t>
            </a:r>
            <a:r>
              <a:rPr lang="zh-TW" altLang="en-US" sz="1200" smtClean="0">
                <a:solidFill>
                  <a:srgbClr val="898989"/>
                </a:solidFill>
                <a:latin typeface="Microsoft YaHei" pitchFamily="34" charset="-122"/>
                <a:cs typeface="Segoe UI" pitchFamily="34" charset="0"/>
              </a:rPr>
              <a:t>列表 </a:t>
            </a:r>
            <a:r>
              <a:rPr lang="en-US" sz="1200" smtClean="0">
                <a:solidFill>
                  <a:srgbClr val="898989"/>
                </a:solidFill>
                <a:latin typeface="Microsoft YaHei" pitchFamily="34" charset="-122"/>
                <a:cs typeface="Segoe UI" pitchFamily="34" charset="0"/>
              </a:rPr>
              <a:t>III：</a:t>
            </a:r>
            <a:r>
              <a:rPr lang="zh-TW" altLang="en-US" sz="1200" smtClean="0">
                <a:solidFill>
                  <a:srgbClr val="898989"/>
                </a:solidFill>
                <a:latin typeface="Microsoft YaHei" pitchFamily="34" charset="-122"/>
                <a:cs typeface="Segoe UI" pitchFamily="34" charset="0"/>
              </a:rPr>
              <a:t>基于电子表格创建列表</a:t>
            </a:r>
            <a:endParaRPr lang="en-US" sz="1200" smtClean="0">
              <a:solidFill>
                <a:srgbClr val="898989"/>
              </a:solidFill>
              <a:latin typeface="Microsoft YaHei" pitchFamily="34" charset="-122"/>
              <a:cs typeface="Segoe U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57200" y="341313"/>
            <a:ext cx="8229600" cy="914400"/>
          </a:xfrm>
        </p:spPr>
        <p:txBody>
          <a:bodyPr/>
          <a:lstStyle/>
          <a:p>
            <a:pPr eaLnBrk="1" hangingPunct="1"/>
            <a:r>
              <a:rPr lang="zh-TW" altLang="en-US" dirty="0" smtClean="0">
                <a:solidFill>
                  <a:srgbClr val="7F7F7F"/>
                </a:solidFill>
              </a:rPr>
              <a:t>课程目标</a:t>
            </a:r>
            <a:endParaRPr lang="en-US" dirty="0" smtClean="0">
              <a:solidFill>
                <a:srgbClr val="7F7F7F"/>
              </a:solidFill>
            </a:endParaRPr>
          </a:p>
        </p:txBody>
      </p:sp>
      <p:sp>
        <p:nvSpPr>
          <p:cNvPr id="3" name="Content Placeholder 2"/>
          <p:cNvSpPr>
            <a:spLocks noGrp="1"/>
          </p:cNvSpPr>
          <p:nvPr>
            <p:ph idx="1"/>
          </p:nvPr>
        </p:nvSpPr>
        <p:spPr>
          <a:xfrm>
            <a:off x="493713" y="1376363"/>
            <a:ext cx="8229600" cy="3881437"/>
          </a:xfrm>
        </p:spPr>
        <p:txBody>
          <a:bodyPr>
            <a:normAutofit/>
          </a:bodyPr>
          <a:lstStyle/>
          <a:p>
            <a:pPr eaLnBrk="1" hangingPunct="1">
              <a:buClr>
                <a:srgbClr val="F79646"/>
              </a:buClr>
              <a:buFont typeface="Calibri" pitchFamily="34" charset="0"/>
              <a:buAutoNum type="arabicPeriod"/>
            </a:pPr>
            <a:r>
              <a:rPr lang="zh-CN" altLang="en-US" sz="2800" dirty="0">
                <a:solidFill>
                  <a:srgbClr val="262626"/>
                </a:solidFill>
              </a:rPr>
              <a:t>导入前准备好电子表格。</a:t>
            </a:r>
          </a:p>
          <a:p>
            <a:pPr eaLnBrk="1" hangingPunct="1">
              <a:buClr>
                <a:srgbClr val="F79646"/>
              </a:buClr>
              <a:buFont typeface="Calibri" pitchFamily="34" charset="0"/>
              <a:buAutoNum type="arabicPeriod"/>
            </a:pPr>
            <a:r>
              <a:rPr lang="zh-CN" altLang="en-US" sz="2800" dirty="0">
                <a:solidFill>
                  <a:srgbClr val="262626"/>
                </a:solidFill>
              </a:rPr>
              <a:t>通过导入电子表格创建列表。</a:t>
            </a:r>
          </a:p>
          <a:p>
            <a:pPr eaLnBrk="1" hangingPunct="1">
              <a:buClr>
                <a:srgbClr val="F79646"/>
              </a:buClr>
              <a:buFont typeface="Calibri" pitchFamily="34" charset="0"/>
              <a:buAutoNum type="arabicPeriod"/>
            </a:pPr>
            <a:r>
              <a:rPr lang="zh-TW" altLang="en-US" sz="2800" dirty="0">
                <a:solidFill>
                  <a:srgbClr val="262626"/>
                </a:solidFill>
              </a:rPr>
              <a:t>清理列表使其容易使用。</a:t>
            </a:r>
          </a:p>
          <a:p>
            <a:pPr eaLnBrk="1" hangingPunct="1">
              <a:buClr>
                <a:srgbClr val="F79646"/>
              </a:buClr>
              <a:buFont typeface="Calibri" pitchFamily="34" charset="0"/>
              <a:buAutoNum type="arabicPeriod"/>
            </a:pPr>
            <a:r>
              <a:rPr lang="zh-CN" altLang="en-US" sz="2800" dirty="0">
                <a:solidFill>
                  <a:srgbClr val="262626"/>
                </a:solidFill>
              </a:rPr>
              <a:t>创建新列表的有用视图</a:t>
            </a:r>
            <a:r>
              <a:rPr lang="zh-CN" altLang="en-US" sz="2800" dirty="0" smtClean="0">
                <a:solidFill>
                  <a:srgbClr val="262626"/>
                </a:solidFill>
              </a:rPr>
              <a:t>。</a:t>
            </a:r>
            <a:endParaRPr sz="2800" dirty="0">
              <a:solidFill>
                <a:srgbClr val="262626"/>
              </a:solidFill>
            </a:endParaRPr>
          </a:p>
        </p:txBody>
      </p:sp>
      <p:sp>
        <p:nvSpPr>
          <p:cNvPr id="41988" name="Footer Placeholder 3"/>
          <p:cNvSpPr>
            <a:spLocks noGrp="1"/>
          </p:cNvSpPr>
          <p:nvPr>
            <p:ph type="ftr" sz="quarter" idx="15"/>
          </p:nvPr>
        </p:nvSpPr>
        <p:spPr bwMode="auto">
          <a:xfrm>
            <a:off x="1828800" y="6356350"/>
            <a:ext cx="5486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Calibri" pitchFamily="34" charset="0"/>
                <a:cs typeface="Angsana New" pitchFamily="18" charset="-34"/>
              </a:defRPr>
            </a:lvl1pPr>
            <a:lvl2pPr marL="742950" indent="-285750" eaLnBrk="0" hangingPunct="0">
              <a:defRPr sz="2800">
                <a:solidFill>
                  <a:schemeClr val="tx1"/>
                </a:solidFill>
                <a:latin typeface="Calibri" pitchFamily="34" charset="0"/>
                <a:cs typeface="Angsana New" pitchFamily="18" charset="-34"/>
              </a:defRPr>
            </a:lvl2pPr>
            <a:lvl3pPr marL="1143000" indent="-228600" eaLnBrk="0" hangingPunct="0">
              <a:defRPr sz="2800">
                <a:solidFill>
                  <a:schemeClr val="tx1"/>
                </a:solidFill>
                <a:latin typeface="Calibri" pitchFamily="34" charset="0"/>
                <a:cs typeface="Angsana New" pitchFamily="18" charset="-34"/>
              </a:defRPr>
            </a:lvl3pPr>
            <a:lvl4pPr marL="1600200" indent="-228600" eaLnBrk="0" hangingPunct="0">
              <a:defRPr sz="2800">
                <a:solidFill>
                  <a:schemeClr val="tx1"/>
                </a:solidFill>
                <a:latin typeface="Calibri" pitchFamily="34" charset="0"/>
                <a:cs typeface="Angsana New" pitchFamily="18" charset="-34"/>
              </a:defRPr>
            </a:lvl4pPr>
            <a:lvl5pPr marL="2057400" indent="-228600" eaLnBrk="0" hangingPunct="0">
              <a:defRPr sz="2800">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sz="1200" smtClean="0">
                <a:solidFill>
                  <a:srgbClr val="898989"/>
                </a:solidFill>
                <a:latin typeface="Microsoft YaHei" pitchFamily="34" charset="-122"/>
                <a:cs typeface="Segoe UI" pitchFamily="34" charset="0"/>
              </a:rPr>
              <a:t>SharePoint </a:t>
            </a:r>
            <a:r>
              <a:rPr lang="zh-TW" altLang="en-US" sz="1200" smtClean="0">
                <a:solidFill>
                  <a:srgbClr val="898989"/>
                </a:solidFill>
                <a:latin typeface="Microsoft YaHei" pitchFamily="34" charset="-122"/>
                <a:cs typeface="Segoe UI" pitchFamily="34" charset="0"/>
              </a:rPr>
              <a:t>列表 </a:t>
            </a:r>
            <a:r>
              <a:rPr lang="en-US" sz="1200" smtClean="0">
                <a:solidFill>
                  <a:srgbClr val="898989"/>
                </a:solidFill>
                <a:latin typeface="Microsoft YaHei" pitchFamily="34" charset="-122"/>
                <a:cs typeface="Segoe UI" pitchFamily="34" charset="0"/>
              </a:rPr>
              <a:t>III：</a:t>
            </a:r>
            <a:r>
              <a:rPr lang="zh-TW" altLang="en-US" sz="1200" smtClean="0">
                <a:solidFill>
                  <a:srgbClr val="898989"/>
                </a:solidFill>
                <a:latin typeface="Microsoft YaHei" pitchFamily="34" charset="-122"/>
                <a:cs typeface="Segoe UI" pitchFamily="34" charset="0"/>
              </a:rPr>
              <a:t>基于电子表格创建列表</a:t>
            </a:r>
            <a:endParaRPr lang="en-US" sz="1200" smtClean="0">
              <a:solidFill>
                <a:srgbClr val="898989"/>
              </a:solidFill>
              <a:latin typeface="Microsoft YaHei" pitchFamily="34" charset="-122"/>
              <a:cs typeface="Segoe U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nodeType="withGroup">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nodeType="withGroup">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nodeType="withGroup">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2"/>
          <p:cNvSpPr>
            <a:spLocks noGrp="1"/>
          </p:cNvSpPr>
          <p:nvPr>
            <p:ph type="title"/>
          </p:nvPr>
        </p:nvSpPr>
        <p:spPr/>
        <p:txBody>
          <a:bodyPr/>
          <a:lstStyle/>
          <a:p>
            <a:pPr eaLnBrk="1" hangingPunct="1"/>
            <a:r>
              <a:rPr lang="zh-TW" altLang="en-US" smtClean="0">
                <a:solidFill>
                  <a:srgbClr val="7F7F7F"/>
                </a:solidFill>
              </a:rPr>
              <a:t>简介</a:t>
            </a:r>
            <a:endParaRPr lang="en-US" smtClean="0">
              <a:solidFill>
                <a:srgbClr val="7F7F7F"/>
              </a:solidFill>
            </a:endParaRPr>
          </a:p>
        </p:txBody>
      </p:sp>
      <p:sp>
        <p:nvSpPr>
          <p:cNvPr id="7" name="Text Placeholder 6"/>
          <p:cNvSpPr>
            <a:spLocks noGrp="1"/>
          </p:cNvSpPr>
          <p:nvPr>
            <p:ph type="body" sz="quarter" idx="13"/>
          </p:nvPr>
        </p:nvSpPr>
        <p:spPr/>
        <p:txBody>
          <a:bodyPr/>
          <a:lstStyle/>
          <a:p>
            <a:pPr fontAlgn="base">
              <a:spcAft>
                <a:spcPct val="0"/>
              </a:spcAft>
            </a:pPr>
            <a:r>
              <a:rPr lang="zh-CN" altLang="en-US" dirty="0" smtClean="0">
                <a:solidFill>
                  <a:srgbClr val="7F7F7F"/>
                </a:solidFill>
              </a:rPr>
              <a:t>指向视频底部可查看视频控件。拖动或指向进度栏可向前或向后移动。</a:t>
            </a:r>
          </a:p>
          <a:p>
            <a:pPr fontAlgn="base">
              <a:spcAft>
                <a:spcPct val="0"/>
              </a:spcAft>
            </a:pPr>
            <a:endParaRPr lang="en-US" dirty="0" smtClean="0">
              <a:solidFill>
                <a:srgbClr val="7F7F7F"/>
              </a:solidFill>
            </a:endParaRPr>
          </a:p>
          <a:p>
            <a:pPr fontAlgn="base">
              <a:spcAft>
                <a:spcPct val="0"/>
              </a:spcAft>
            </a:pPr>
            <a:endParaRPr lang="en-US" dirty="0" smtClean="0">
              <a:solidFill>
                <a:srgbClr val="7F7F7F"/>
              </a:solidFill>
            </a:endParaRPr>
          </a:p>
        </p:txBody>
      </p:sp>
      <p:sp>
        <p:nvSpPr>
          <p:cNvPr id="43013" name="Footer Placeholder 3"/>
          <p:cNvSpPr>
            <a:spLocks noGrp="1"/>
          </p:cNvSpPr>
          <p:nvPr>
            <p:ph type="ftr" sz="quarter" idx="15"/>
          </p:nvPr>
        </p:nvSpPr>
        <p:spPr bwMode="auto">
          <a:xfrm>
            <a:off x="1828800" y="6356350"/>
            <a:ext cx="5486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Calibri" pitchFamily="34" charset="0"/>
                <a:cs typeface="Angsana New" pitchFamily="18" charset="-34"/>
              </a:defRPr>
            </a:lvl1pPr>
            <a:lvl2pPr marL="742950" indent="-285750" eaLnBrk="0" hangingPunct="0">
              <a:defRPr sz="2800">
                <a:solidFill>
                  <a:schemeClr val="tx1"/>
                </a:solidFill>
                <a:latin typeface="Calibri" pitchFamily="34" charset="0"/>
                <a:cs typeface="Angsana New" pitchFamily="18" charset="-34"/>
              </a:defRPr>
            </a:lvl2pPr>
            <a:lvl3pPr marL="1143000" indent="-228600" eaLnBrk="0" hangingPunct="0">
              <a:defRPr sz="2800">
                <a:solidFill>
                  <a:schemeClr val="tx1"/>
                </a:solidFill>
                <a:latin typeface="Calibri" pitchFamily="34" charset="0"/>
                <a:cs typeface="Angsana New" pitchFamily="18" charset="-34"/>
              </a:defRPr>
            </a:lvl3pPr>
            <a:lvl4pPr marL="1600200" indent="-228600" eaLnBrk="0" hangingPunct="0">
              <a:defRPr sz="2800">
                <a:solidFill>
                  <a:schemeClr val="tx1"/>
                </a:solidFill>
                <a:latin typeface="Calibri" pitchFamily="34" charset="0"/>
                <a:cs typeface="Angsana New" pitchFamily="18" charset="-34"/>
              </a:defRPr>
            </a:lvl4pPr>
            <a:lvl5pPr marL="2057400" indent="-228600" eaLnBrk="0" hangingPunct="0">
              <a:defRPr sz="2800">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sz="1200" smtClean="0">
                <a:solidFill>
                  <a:srgbClr val="898989"/>
                </a:solidFill>
                <a:latin typeface="Microsoft YaHei" pitchFamily="34" charset="-122"/>
                <a:cs typeface="Segoe UI" pitchFamily="34" charset="0"/>
              </a:rPr>
              <a:t>SharePoint </a:t>
            </a:r>
            <a:r>
              <a:rPr lang="zh-TW" altLang="en-US" sz="1200" smtClean="0">
                <a:solidFill>
                  <a:srgbClr val="898989"/>
                </a:solidFill>
                <a:latin typeface="Microsoft YaHei" pitchFamily="34" charset="-122"/>
                <a:cs typeface="Segoe UI" pitchFamily="34" charset="0"/>
              </a:rPr>
              <a:t>列表 </a:t>
            </a:r>
            <a:r>
              <a:rPr lang="en-US" sz="1200" smtClean="0">
                <a:solidFill>
                  <a:srgbClr val="898989"/>
                </a:solidFill>
                <a:latin typeface="Microsoft YaHei" pitchFamily="34" charset="-122"/>
                <a:cs typeface="Segoe UI" pitchFamily="34" charset="0"/>
              </a:rPr>
              <a:t>III：</a:t>
            </a:r>
            <a:r>
              <a:rPr lang="zh-TW" altLang="en-US" sz="1200" smtClean="0">
                <a:solidFill>
                  <a:srgbClr val="898989"/>
                </a:solidFill>
                <a:latin typeface="Microsoft YaHei" pitchFamily="34" charset="-122"/>
                <a:cs typeface="Segoe UI" pitchFamily="34" charset="0"/>
              </a:rPr>
              <a:t>基于电子表格创建列表</a:t>
            </a:r>
            <a:endParaRPr lang="en-US" sz="1200" smtClean="0">
              <a:solidFill>
                <a:srgbClr val="898989"/>
              </a:solidFill>
              <a:latin typeface="Microsoft YaHei" pitchFamily="34" charset="-122"/>
              <a:cs typeface="Segoe UI" pitchFamily="34" charset="0"/>
            </a:endParaRPr>
          </a:p>
        </p:txBody>
      </p:sp>
      <p:pic>
        <p:nvPicPr>
          <p:cNvPr id="3" name="L3M1 - Introduction_VF101881059.wmv">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L3M1 - Introduction_VF101881059SharePoint是向大型组提供信息的绝佳应用程序。4700" time="4700"/>
                    <p14:bmk name="L3M1 - Introduction_VF101881059SharePoint是向大型组提供信息的绝佳应用程序。11000" time="11000"/>
                    <p14:bmk name="L3M1 - Introduction_VF101881059为了充分利用这个应用程序，有时，我们需要从工作组网站外部提取信息。11100" time="11100"/>
                    <p14:bmk name="L3M1 - Introduction_VF101881059为了充分利用这个应用程序，有时，我们需要从工作组网站外部提取信息。17267" time="17267"/>
                    <p14:bmk name="L3M1 - Introduction_VF101881059这里显示了康浦公司定期使用的一个Excel电子表格，17367" time="17367"/>
                    <p14:bmk name="L3M1 - Introduction_VF101881059这里显示了康浦公司定期使用的一个Excel电子表格，21333" time="21333"/>
                    <p14:bmk name="L3M1 - Introduction_VF101881059我们可能会发现，导入此电子表格并根据它创建一个列表对整个工作组都会更加有用或有益。21433" time="21433"/>
                    <p14:bmk name="L3M1 - Introduction_VF101881059我们可能会发现，导入此电子表格并根据它创建一个列表对整个工作组都会更加有用或有益。30200" time="30200"/>
                    <p14:bmk name="L3M1 - Introduction_VF101881059现在，我将演示我要使用的电子表格。30300" time="30300"/>
                    <p14:bmk name="L3M1 - Introduction_VF101881059现在，我将演示我要使用的电子表格。36567" time="36567"/>
                    <p14:bmk name="L3M1 - Introduction_VF101881059“销售数据”(salesdata)是一个包含五列的简单电子表格，其中的每个列都具有不同的数据类型。36667" time="36667"/>
                    <p14:bmk name="L3M1 - Introduction_VF101881059“销售数据”(salesdata)是一个包含五列的简单电子表格，其中的每个列都具有不同的数据类型。45100" time="45100"/>
                    <p14:bmk name="L3M1 - Introduction_VF101881059现在，“国家/地区”(Country)、“销售人员”(Salesperson)、45200" time="45200"/>
                    <p14:bmk name="L3M1 - Introduction_VF101881059现在，“国家/地区”(Country)、“销售人员”(Salesperson)、48100" time="48100"/>
                    <p14:bmk name="L3M1 - Introduction_VF101881059“订单金额”(OrderAmount)、“订单日期”(OrderDate)48200" time="48200"/>
                    <p14:bmk name="L3M1 - Introduction_VF101881059“订单金额”(OrderAmount)、“订单日期”(OrderDate)50100" time="50100"/>
                    <p14:bmk name="L3M1 - Introduction_VF101881059和“订单ID”(OrderID)的版式完全能够满足销售人员的需求。50200" time="50200"/>
                    <p14:bmk name="L3M1 - Introduction_VF101881059和“订单ID”(OrderID)的版式完全能够满足销售人员的需求。53233" time="53233"/>
                    <p14:bmk name="L3M1 - Introduction_VF101881059并且，此电子表格对执行计算、排序或筛选操作也非常有用。53333" time="53333"/>
                    <p14:bmk name="L3M1 - Introduction_VF101881059并且，此电子表格对执行计算、排序或筛选操作也非常有用。58300" time="58300"/>
                    <p14:bmk name="L3M1 - Introduction_VF101881059但是，如果您不希望用户编辑Excel中的数据该怎么办？58400" time="58400"/>
                    <p14:bmk name="L3M1 - Introduction_VF101881059但是，如果您不希望用户编辑Excel中的数据该怎么办？61633" time="61633"/>
                    <p14:bmk name="L3M1 - Introduction_VF101881059如果您不希望他们更改数据计算等内容该怎么办？61733" time="61733"/>
                    <p14:bmk name="L3M1 - Introduction_VF101881059如果您不希望他们更改数据计算等内容该怎么办？65367" time="65367"/>
                    <p14:bmk name="L3M1 - Introduction_VF101881059如果您更希望他们在SharePoint列表中处理此数据，又该怎么办？65467" time="65467"/>
                    <p14:bmk name="L3M1 - Introduction_VF101881059如果您更希望他们在SharePoint列表中处理此数据，又该怎么办？69633" time="69633"/>
                    <p14:bmk name="L3M1 - Introduction_VF101881059SharePoint列表是Excel69733" time="69733"/>
                    <p14:bmk name="L3M1 - Introduction_VF101881059SharePoint列表是Excel74533" time="74533"/>
                    <p14:bmk name="L3M1 - Introduction_VF101881059实际上，您可以实现上述操作，让我给大家举个例子吧。74633" time="74633"/>
                    <p14:bmk name="L3M1 - Introduction_VF101881059实际上，您可以实现上述操作，让我给大家举个例子吧。80000" time="80000"/>
                    <p14:bmk name="L3M1 - Introduction_VF101881059现在，让我们看看我们先前查看的电子表格，并看看它在我们的工作组网站中的显示方式。80100" time="80100"/>
                    <p14:bmk name="L3M1 - Introduction_VF101881059现在，让我们看看我们先前查看的电子表格，并看看它在我们的工作组网站中的显示方式。85267" time="85267"/>
                    <p14:bmk name="L3M1 - Introduction_VF101881059我继续导入了“销售数据”(SalesData)，它位于此处的快速启动下。85367" time="85367"/>
                    <p14:bmk name="L3M1 - Introduction_VF101881059我继续导入了“销售数据”(SalesData)，它位于此处的快速启动下。90367" time="90367"/>
                    <p14:bmk name="L3M1 - Introduction_VF101881059单击“销售数据”(SalesData)后，我将转至“所有项目”(AllItems)标准视图，这是导入列表时该列表的默认视图。90467" time="90467"/>
                    <p14:bmk name="L3M1 - Introduction_VF101881059单击“销售数据”(SalesData)后，我将转至“所有项目”(AllItems)标准视图，这是导入列表时该列表的默认视图。100467" time="100467"/>
                    <p14:bmk name="L3M1 - Introduction_VF101881059请注意，跟以前一样，我们具有“国家/地区”(Country)、100567" time="100567"/>
                    <p14:bmk name="L3M1 - Introduction_VF101881059请注意，跟以前一样，我们具有“国家/地区”(Country)、103467" time="103467"/>
                    <p14:bmk name="L3M1 - Introduction_VF101881059“销售人员”(Salesperson)、“订单金额”(OrderAmount)、103567" time="103567"/>
                    <p14:bmk name="L3M1 - Introduction_VF101881059“销售人员”(Salesperson)、“订单金额”(OrderAmount)、106467" time="106467"/>
                    <p14:bmk name="L3M1 - Introduction_VF101881059“订单日期”(OrderDate)和“订单ID”(OrderID)。106567" time="106567"/>
                    <p14:bmk name="L3M1 - Introduction_VF101881059“订单日期”(OrderDate)和“订单ID”(OrderID)。108567" time="108567"/>
                    <p14:bmk name="L3M1 - Introduction_VF101881059现在，导入此电子表格后，该电子表格将像常规列表那样运行。108667" time="108667"/>
                    <p14:bmk name="L3M1 - Introduction_VF101881059现在，导入此电子表格后，该电子表格将像常规列表那样运行。112867" time="112867"/>
                    <p14:bmk name="L3M1 - Introduction_VF101881059然而，实际功能比版式更加重要。112967" time="112967"/>
                    <p14:bmk name="L3M1 - Introduction_VF101881059然而，实际功能比版式更加重要。116167" time="116167"/>
                    <p14:bmk name="L3M1 - Introduction_VF101881059请注意，当添加项目时，此列表将采用与任何其他SharePoint列表相同的编辑格式。116267" time="116267"/>
                    <p14:bmk name="L3M1 - Introduction_VF101881059请注意，当添加项目时，此列表将采用与任何其他SharePoint列表相同的编辑格式。123933" time="123933"/>
                    <p14:bmk name="L3M1 - Introduction_VF101881059我还可以使用此列表并借助这些项目摘要进行排序和筛选。124033" time="124033"/>
                    <p14:bmk name="L3M1 - Introduction_VF101881059我还可以使用此列表并借助这些项目摘要进行排序和筛选。131933" time="131933"/>
                    <p14:bmk name="L3M1 - Introduction_VF101881059那么，如何将所有这些数据导入到此处的呢？132033" time="132033"/>
                    <p14:bmk name="L3M1 - Introduction_VF101881059那么，如何将所有这些数据导入到此处的呢？134167" time="134167"/>
                    <p14:bmk name="L3M1 - Introduction_VF101881059我们不需要键入所有这些数据。我们导入了Excel电子表格。134267" time="134267"/>
                    <p14:bmk name="L3M1 - Introduction_VF101881059我们不需要键入所有这些数据。我们导入了Excel电子表格。139133" time="139133"/>
                    <p14:bmk name="L3M1 - Introduction_VF101881059此简要课程将向您演示如何准确地将电子表格导入到SharePoint工作组网站。139233" time="139233"/>
                    <p14:bmk name="L3M1 - Introduction_VF101881059此简要课程将向您演示如何准确地将电子表格导入到SharePoint工作组网站。148000" time="148000"/>
                  </p14:bmkLst>
                </p14:media>
              </p:ext>
            </p:extLst>
          </p:nvPr>
        </p:nvPicPr>
        <p:blipFill>
          <a:blip r:embed="rId34" cstate="print"/>
          <a:stretch>
            <a:fillRect/>
          </a:stretch>
        </p:blipFill>
        <p:spPr>
          <a:xfrm>
            <a:off x="1524000" y="992188"/>
            <a:ext cx="5943600" cy="4457700"/>
          </a:xfrm>
        </p:spPr>
      </p:pic>
      <p:sp>
        <p:nvSpPr>
          <p:cNvPr id="6" name="L3M1 - Introduction_VF101881059SharePoint是向大型组提供信息的绝佳应用程序。470011000"/>
          <p:cNvSpPr txBox="1"/>
          <p:nvPr>
            <p:custDataLst>
              <p:tags r:id="rId4"/>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en-US" smtClean="0">
                <a:solidFill>
                  <a:srgbClr val="FFFFFF"/>
                </a:solidFill>
                <a:latin typeface="Microsoft YaHei" pitchFamily="34" charset="-122"/>
                <a:ea typeface="Microsoft YaHei" pitchFamily="34" charset="-122"/>
              </a:rPr>
              <a:t>SharePoint </a:t>
            </a:r>
            <a:r>
              <a:rPr lang="ko-KR" altLang="en-US" smtClean="0">
                <a:solidFill>
                  <a:srgbClr val="FFFFFF"/>
                </a:solidFill>
                <a:latin typeface="Microsoft YaHei" pitchFamily="34" charset="-122"/>
              </a:rPr>
              <a:t>是向大型组提供信息的绝佳应用程序。</a:t>
            </a:r>
            <a:endParaRPr lang="th-TH">
              <a:solidFill>
                <a:srgbClr val="FFFFFF"/>
              </a:solidFill>
              <a:latin typeface="Microsoft YaHei" pitchFamily="34" charset="-122"/>
              <a:ea typeface="Microsoft YaHei" pitchFamily="34" charset="-122"/>
            </a:endParaRPr>
          </a:p>
        </p:txBody>
      </p:sp>
      <p:sp>
        <p:nvSpPr>
          <p:cNvPr id="8" name="L3M1 - Introduction_VF101881059为了充分利用这个应用程序，有时，我们需要从工作组网站外部提取信息。1110017267"/>
          <p:cNvSpPr txBox="1"/>
          <p:nvPr>
            <p:custDataLst>
              <p:tags r:id="rId5"/>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为了充分利用这个应用程序，有时， 我们需要从工作组网站外部提取信息。</a:t>
            </a:r>
            <a:endParaRPr lang="th-TH">
              <a:solidFill>
                <a:srgbClr val="FFFFFF"/>
              </a:solidFill>
              <a:latin typeface="Microsoft YaHei" pitchFamily="34" charset="-122"/>
              <a:ea typeface="Microsoft YaHei" pitchFamily="34" charset="-122"/>
            </a:endParaRPr>
          </a:p>
        </p:txBody>
      </p:sp>
      <p:sp>
        <p:nvSpPr>
          <p:cNvPr id="9" name="L3M1 - Introduction_VF101881059这里显示了康浦公司定期使用的一个Excel电子表格，1736721333"/>
          <p:cNvSpPr txBox="1"/>
          <p:nvPr>
            <p:custDataLst>
              <p:tags r:id="rId6"/>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这里显示了康浦公司定期使用的一个 </a:t>
            </a:r>
            <a:r>
              <a:rPr lang="en-US" altLang="zh-CN" smtClean="0">
                <a:solidFill>
                  <a:srgbClr val="FFFFFF"/>
                </a:solidFill>
                <a:latin typeface="Microsoft YaHei" pitchFamily="34" charset="-122"/>
                <a:ea typeface="Microsoft YaHei" pitchFamily="34" charset="-122"/>
              </a:rPr>
              <a:t>Excel </a:t>
            </a:r>
            <a:r>
              <a:rPr lang="zh-CN" altLang="en-US" smtClean="0">
                <a:solidFill>
                  <a:srgbClr val="FFFFFF"/>
                </a:solidFill>
                <a:latin typeface="Microsoft YaHei" pitchFamily="34" charset="-122"/>
                <a:ea typeface="Microsoft YaHei" pitchFamily="34" charset="-122"/>
              </a:rPr>
              <a:t>电子表格，</a:t>
            </a:r>
            <a:endParaRPr lang="th-TH">
              <a:solidFill>
                <a:srgbClr val="FFFFFF"/>
              </a:solidFill>
              <a:latin typeface="Microsoft YaHei" pitchFamily="34" charset="-122"/>
              <a:ea typeface="Microsoft YaHei" pitchFamily="34" charset="-122"/>
            </a:endParaRPr>
          </a:p>
        </p:txBody>
      </p:sp>
      <p:sp>
        <p:nvSpPr>
          <p:cNvPr id="10" name="L3M1 - Introduction_VF101881059我们可能会发现，导入此电子表格并根据它创建一个列表对整个工作组都会更加有用或有益。2143330200"/>
          <p:cNvSpPr txBox="1"/>
          <p:nvPr>
            <p:custDataLst>
              <p:tags r:id="rId7"/>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我们可能会发现，导入此电子表格 并根据它创建一个列表 对整个工作组都会更加有用或有益。</a:t>
            </a:r>
            <a:endParaRPr lang="th-TH">
              <a:solidFill>
                <a:srgbClr val="FFFFFF"/>
              </a:solidFill>
              <a:latin typeface="Microsoft YaHei" pitchFamily="34" charset="-122"/>
              <a:ea typeface="Microsoft YaHei" pitchFamily="34" charset="-122"/>
            </a:endParaRPr>
          </a:p>
        </p:txBody>
      </p:sp>
      <p:sp>
        <p:nvSpPr>
          <p:cNvPr id="11" name="L3M1 - Introduction_VF101881059现在，我将演示我要使用的电子表格。3030036567"/>
          <p:cNvSpPr txBox="1"/>
          <p:nvPr>
            <p:custDataLst>
              <p:tags r:id="rId8"/>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现在，我将演示我要使用的电子表格。</a:t>
            </a:r>
            <a:endParaRPr lang="th-TH">
              <a:solidFill>
                <a:srgbClr val="FFFFFF"/>
              </a:solidFill>
              <a:latin typeface="Microsoft YaHei" pitchFamily="34" charset="-122"/>
              <a:ea typeface="Microsoft YaHei" pitchFamily="34" charset="-122"/>
            </a:endParaRPr>
          </a:p>
        </p:txBody>
      </p:sp>
      <p:sp>
        <p:nvSpPr>
          <p:cNvPr id="12" name="L3M1 - Introduction_VF101881059“销售数据”(salesdata)是一个包含五列的简单电子表格，其中的每个列都具有不同的数据类型。3666745100"/>
          <p:cNvSpPr txBox="1"/>
          <p:nvPr>
            <p:custDataLst>
              <p:tags r:id="rId9"/>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“销售数据”</a:t>
            </a:r>
            <a:r>
              <a:rPr lang="en-US" altLang="zh-CN" smtClean="0">
                <a:solidFill>
                  <a:srgbClr val="FFFFFF"/>
                </a:solidFill>
                <a:latin typeface="Microsoft YaHei" pitchFamily="34" charset="-122"/>
                <a:ea typeface="Microsoft YaHei" pitchFamily="34" charset="-122"/>
              </a:rPr>
              <a:t>(salesdata)</a:t>
            </a:r>
            <a:r>
              <a:rPr lang="zh-CN" altLang="en-US" smtClean="0">
                <a:solidFill>
                  <a:srgbClr val="FFFFFF"/>
                </a:solidFill>
                <a:latin typeface="Microsoft YaHei" pitchFamily="34" charset="-122"/>
                <a:ea typeface="Microsoft YaHei" pitchFamily="34" charset="-122"/>
              </a:rPr>
              <a:t>是一个包含五列的简单电子表格， 其中的每个列都具有不同的数据类型。</a:t>
            </a:r>
            <a:endParaRPr lang="th-TH">
              <a:solidFill>
                <a:srgbClr val="FFFFFF"/>
              </a:solidFill>
              <a:latin typeface="Microsoft YaHei" pitchFamily="34" charset="-122"/>
              <a:ea typeface="Microsoft YaHei" pitchFamily="34" charset="-122"/>
            </a:endParaRPr>
          </a:p>
        </p:txBody>
      </p:sp>
      <p:sp>
        <p:nvSpPr>
          <p:cNvPr id="13" name="L3M1 - Introduction_VF101881059现在，“国家/地区”(Country)、“销售人员”(Salesperson)、4520048100"/>
          <p:cNvSpPr txBox="1"/>
          <p:nvPr>
            <p:custDataLst>
              <p:tags r:id="rId10"/>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ko-KR" altLang="en-US" smtClean="0">
                <a:solidFill>
                  <a:srgbClr val="FFFFFF"/>
                </a:solidFill>
                <a:latin typeface="Microsoft YaHei" pitchFamily="34" charset="-122"/>
              </a:rPr>
              <a:t>现在，“国家</a:t>
            </a:r>
            <a:r>
              <a:rPr lang="en-US" altLang="ko-KR" smtClean="0">
                <a:solidFill>
                  <a:srgbClr val="FFFFFF"/>
                </a:solidFill>
                <a:latin typeface="Microsoft YaHei" pitchFamily="34" charset="-122"/>
                <a:ea typeface="Microsoft YaHei" pitchFamily="34" charset="-122"/>
              </a:rPr>
              <a:t>/</a:t>
            </a:r>
            <a:r>
              <a:rPr lang="ko-KR" altLang="en-US" smtClean="0">
                <a:solidFill>
                  <a:srgbClr val="FFFFFF"/>
                </a:solidFill>
                <a:latin typeface="Microsoft YaHei" pitchFamily="34" charset="-122"/>
              </a:rPr>
              <a:t>地区”</a:t>
            </a:r>
            <a:r>
              <a:rPr lang="en-US" altLang="ko-KR" smtClean="0">
                <a:solidFill>
                  <a:srgbClr val="FFFFFF"/>
                </a:solidFill>
                <a:latin typeface="Microsoft YaHei" pitchFamily="34" charset="-122"/>
                <a:ea typeface="Microsoft YaHei" pitchFamily="34" charset="-122"/>
              </a:rPr>
              <a:t>(</a:t>
            </a:r>
            <a:r>
              <a:rPr lang="en-US" smtClean="0">
                <a:solidFill>
                  <a:srgbClr val="FFFFFF"/>
                </a:solidFill>
                <a:latin typeface="Microsoft YaHei" pitchFamily="34" charset="-122"/>
                <a:ea typeface="Microsoft YaHei" pitchFamily="34" charset="-122"/>
              </a:rPr>
              <a:t>Country)、 “</a:t>
            </a:r>
            <a:r>
              <a:rPr lang="ko-KR" altLang="en-US" smtClean="0">
                <a:solidFill>
                  <a:srgbClr val="FFFFFF"/>
                </a:solidFill>
                <a:latin typeface="Microsoft YaHei" pitchFamily="34" charset="-122"/>
              </a:rPr>
              <a:t>销售人员”</a:t>
            </a:r>
            <a:r>
              <a:rPr lang="en-US" altLang="ko-KR" smtClean="0">
                <a:solidFill>
                  <a:srgbClr val="FFFFFF"/>
                </a:solidFill>
                <a:latin typeface="Microsoft YaHei" pitchFamily="34" charset="-122"/>
                <a:ea typeface="Microsoft YaHei" pitchFamily="34" charset="-122"/>
              </a:rPr>
              <a:t>(</a:t>
            </a:r>
            <a:r>
              <a:rPr lang="en-US" smtClean="0">
                <a:solidFill>
                  <a:srgbClr val="FFFFFF"/>
                </a:solidFill>
                <a:latin typeface="Microsoft YaHei" pitchFamily="34" charset="-122"/>
                <a:ea typeface="Microsoft YaHei" pitchFamily="34" charset="-122"/>
              </a:rPr>
              <a:t>Salesperson)、</a:t>
            </a:r>
            <a:endParaRPr lang="th-TH">
              <a:solidFill>
                <a:srgbClr val="FFFFFF"/>
              </a:solidFill>
              <a:latin typeface="Microsoft YaHei" pitchFamily="34" charset="-122"/>
              <a:ea typeface="Microsoft YaHei" pitchFamily="34" charset="-122"/>
            </a:endParaRPr>
          </a:p>
        </p:txBody>
      </p:sp>
      <p:sp>
        <p:nvSpPr>
          <p:cNvPr id="14" name="L3M1 - Introduction_VF101881059“订单金额”(OrderAmount)、“订单日期”(OrderDate)4820050100"/>
          <p:cNvSpPr txBox="1"/>
          <p:nvPr>
            <p:custDataLst>
              <p:tags r:id="rId11"/>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ko-KR" altLang="en-US" smtClean="0">
                <a:solidFill>
                  <a:srgbClr val="FFFFFF"/>
                </a:solidFill>
                <a:latin typeface="Microsoft YaHei" pitchFamily="34" charset="-122"/>
              </a:rPr>
              <a:t>“订单金额”</a:t>
            </a:r>
            <a:r>
              <a:rPr lang="en-US" altLang="ko-KR" smtClean="0">
                <a:solidFill>
                  <a:srgbClr val="FFFFFF"/>
                </a:solidFill>
                <a:latin typeface="Microsoft YaHei" pitchFamily="34" charset="-122"/>
                <a:ea typeface="Microsoft YaHei" pitchFamily="34" charset="-122"/>
              </a:rPr>
              <a:t>(</a:t>
            </a:r>
            <a:r>
              <a:rPr lang="en-US" smtClean="0">
                <a:solidFill>
                  <a:srgbClr val="FFFFFF"/>
                </a:solidFill>
                <a:latin typeface="Microsoft YaHei" pitchFamily="34" charset="-122"/>
                <a:ea typeface="Microsoft YaHei" pitchFamily="34" charset="-122"/>
              </a:rPr>
              <a:t>Order Amount)、“</a:t>
            </a:r>
            <a:r>
              <a:rPr lang="ko-KR" altLang="en-US" smtClean="0">
                <a:solidFill>
                  <a:srgbClr val="FFFFFF"/>
                </a:solidFill>
                <a:latin typeface="Microsoft YaHei" pitchFamily="34" charset="-122"/>
              </a:rPr>
              <a:t>订单日期”</a:t>
            </a:r>
            <a:r>
              <a:rPr lang="en-US" altLang="ko-KR" smtClean="0">
                <a:solidFill>
                  <a:srgbClr val="FFFFFF"/>
                </a:solidFill>
                <a:latin typeface="Microsoft YaHei" pitchFamily="34" charset="-122"/>
                <a:ea typeface="Microsoft YaHei" pitchFamily="34" charset="-122"/>
              </a:rPr>
              <a:t>(</a:t>
            </a:r>
            <a:r>
              <a:rPr lang="en-US" smtClean="0">
                <a:solidFill>
                  <a:srgbClr val="FFFFFF"/>
                </a:solidFill>
                <a:latin typeface="Microsoft YaHei" pitchFamily="34" charset="-122"/>
                <a:ea typeface="Microsoft YaHei" pitchFamily="34" charset="-122"/>
              </a:rPr>
              <a:t>Order Date)</a:t>
            </a:r>
            <a:endParaRPr lang="th-TH">
              <a:solidFill>
                <a:srgbClr val="FFFFFF"/>
              </a:solidFill>
              <a:latin typeface="Microsoft YaHei" pitchFamily="34" charset="-122"/>
              <a:ea typeface="Microsoft YaHei" pitchFamily="34" charset="-122"/>
            </a:endParaRPr>
          </a:p>
        </p:txBody>
      </p:sp>
      <p:sp>
        <p:nvSpPr>
          <p:cNvPr id="15" name="L3M1 - Introduction_VF101881059和“订单ID”(OrderID)的版式完全能够满足销售人员的需求。5020053233"/>
          <p:cNvSpPr txBox="1"/>
          <p:nvPr>
            <p:custDataLst>
              <p:tags r:id="rId12"/>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和“订单 </a:t>
            </a:r>
            <a:r>
              <a:rPr lang="en-US" altLang="zh-CN" smtClean="0">
                <a:solidFill>
                  <a:srgbClr val="FFFFFF"/>
                </a:solidFill>
                <a:latin typeface="Microsoft YaHei" pitchFamily="34" charset="-122"/>
                <a:ea typeface="Microsoft YaHei" pitchFamily="34" charset="-122"/>
              </a:rPr>
              <a:t>ID”(OrderID)</a:t>
            </a:r>
            <a:r>
              <a:rPr lang="zh-CN" altLang="en-US" smtClean="0">
                <a:solidFill>
                  <a:srgbClr val="FFFFFF"/>
                </a:solidFill>
                <a:latin typeface="Microsoft YaHei" pitchFamily="34" charset="-122"/>
                <a:ea typeface="Microsoft YaHei" pitchFamily="34" charset="-122"/>
              </a:rPr>
              <a:t>的版式完全能够满足销售人员的需求。</a:t>
            </a:r>
            <a:endParaRPr lang="th-TH">
              <a:solidFill>
                <a:srgbClr val="FFFFFF"/>
              </a:solidFill>
              <a:latin typeface="Microsoft YaHei" pitchFamily="34" charset="-122"/>
              <a:ea typeface="Microsoft YaHei" pitchFamily="34" charset="-122"/>
            </a:endParaRPr>
          </a:p>
        </p:txBody>
      </p:sp>
      <p:sp>
        <p:nvSpPr>
          <p:cNvPr id="16" name="L3M1 - Introduction_VF101881059并且，此电子表格对执行计算、排序或筛选操作也非常有用。5333358300"/>
          <p:cNvSpPr txBox="1"/>
          <p:nvPr>
            <p:custDataLst>
              <p:tags r:id="rId13"/>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并且，此电子表格对执行计算、排序或筛选操作也非常有用。</a:t>
            </a:r>
            <a:endParaRPr lang="th-TH">
              <a:solidFill>
                <a:srgbClr val="FFFFFF"/>
              </a:solidFill>
              <a:latin typeface="Microsoft YaHei" pitchFamily="34" charset="-122"/>
              <a:ea typeface="Microsoft YaHei" pitchFamily="34" charset="-122"/>
            </a:endParaRPr>
          </a:p>
        </p:txBody>
      </p:sp>
      <p:sp>
        <p:nvSpPr>
          <p:cNvPr id="17" name="L3M1 - Introduction_VF101881059但是，如果您不希望用户编辑Excel中的数据该怎么办？5840061633"/>
          <p:cNvSpPr txBox="1"/>
          <p:nvPr>
            <p:custDataLst>
              <p:tags r:id="rId14"/>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但是，如果您不希望用户编辑 </a:t>
            </a:r>
            <a:r>
              <a:rPr lang="en-US" altLang="zh-CN" smtClean="0">
                <a:solidFill>
                  <a:srgbClr val="FFFFFF"/>
                </a:solidFill>
                <a:latin typeface="Microsoft YaHei" pitchFamily="34" charset="-122"/>
                <a:ea typeface="Microsoft YaHei" pitchFamily="34" charset="-122"/>
              </a:rPr>
              <a:t>Excel </a:t>
            </a:r>
            <a:r>
              <a:rPr lang="zh-CN" altLang="en-US" smtClean="0">
                <a:solidFill>
                  <a:srgbClr val="FFFFFF"/>
                </a:solidFill>
                <a:latin typeface="Microsoft YaHei" pitchFamily="34" charset="-122"/>
                <a:ea typeface="Microsoft YaHei" pitchFamily="34" charset="-122"/>
              </a:rPr>
              <a:t>中的数据该怎么办？</a:t>
            </a:r>
            <a:endParaRPr lang="th-TH">
              <a:solidFill>
                <a:srgbClr val="FFFFFF"/>
              </a:solidFill>
              <a:latin typeface="Microsoft YaHei" pitchFamily="34" charset="-122"/>
              <a:ea typeface="Microsoft YaHei" pitchFamily="34" charset="-122"/>
            </a:endParaRPr>
          </a:p>
        </p:txBody>
      </p:sp>
      <p:sp>
        <p:nvSpPr>
          <p:cNvPr id="18" name="L3M1 - Introduction_VF101881059如果您不希望他们更改数据计算等内容该怎么办？6173365367"/>
          <p:cNvSpPr txBox="1"/>
          <p:nvPr>
            <p:custDataLst>
              <p:tags r:id="rId15"/>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如果您不希望他们更改数据计算等内容该怎么办？</a:t>
            </a:r>
            <a:endParaRPr lang="th-TH">
              <a:solidFill>
                <a:srgbClr val="FFFFFF"/>
              </a:solidFill>
              <a:latin typeface="Microsoft YaHei" pitchFamily="34" charset="-122"/>
              <a:ea typeface="Microsoft YaHei" pitchFamily="34" charset="-122"/>
            </a:endParaRPr>
          </a:p>
        </p:txBody>
      </p:sp>
      <p:sp>
        <p:nvSpPr>
          <p:cNvPr id="19" name="L3M1 - Introduction_VF101881059如果您更希望他们在SharePoint列表中处理此数据，又该怎么办？6546769633"/>
          <p:cNvSpPr txBox="1"/>
          <p:nvPr>
            <p:custDataLst>
              <p:tags r:id="rId16"/>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ko-KR" altLang="en-US" smtClean="0">
                <a:solidFill>
                  <a:srgbClr val="FFFFFF"/>
                </a:solidFill>
                <a:latin typeface="Microsoft YaHei" pitchFamily="34" charset="-122"/>
              </a:rPr>
              <a:t>如果您更希望他们在 </a:t>
            </a:r>
            <a:r>
              <a:rPr lang="en-US" smtClean="0">
                <a:solidFill>
                  <a:srgbClr val="FFFFFF"/>
                </a:solidFill>
                <a:latin typeface="Microsoft YaHei" pitchFamily="34" charset="-122"/>
                <a:ea typeface="Microsoft YaHei" pitchFamily="34" charset="-122"/>
              </a:rPr>
              <a:t>SharePoint </a:t>
            </a:r>
            <a:r>
              <a:rPr lang="ko-KR" altLang="en-US" smtClean="0">
                <a:solidFill>
                  <a:srgbClr val="FFFFFF"/>
                </a:solidFill>
                <a:latin typeface="Microsoft YaHei" pitchFamily="34" charset="-122"/>
              </a:rPr>
              <a:t>列表中处理此数据，又该怎么办？</a:t>
            </a:r>
            <a:endParaRPr lang="th-TH">
              <a:solidFill>
                <a:srgbClr val="FFFFFF"/>
              </a:solidFill>
              <a:latin typeface="Microsoft YaHei" pitchFamily="34" charset="-122"/>
              <a:ea typeface="Microsoft YaHei" pitchFamily="34" charset="-122"/>
            </a:endParaRPr>
          </a:p>
        </p:txBody>
      </p:sp>
      <p:sp>
        <p:nvSpPr>
          <p:cNvPr id="20" name="L3M1 - Introduction_VF101881059SharePoint列表是Excel6973374533"/>
          <p:cNvSpPr txBox="1"/>
          <p:nvPr>
            <p:custDataLst>
              <p:tags r:id="rId17"/>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en-US" smtClean="0">
                <a:solidFill>
                  <a:srgbClr val="FFFFFF"/>
                </a:solidFill>
                <a:latin typeface="Microsoft YaHei" pitchFamily="34" charset="-122"/>
                <a:ea typeface="Microsoft YaHei" pitchFamily="34" charset="-122"/>
              </a:rPr>
              <a:t>SharePoint </a:t>
            </a:r>
            <a:r>
              <a:rPr lang="ko-KR" altLang="en-US" smtClean="0">
                <a:solidFill>
                  <a:srgbClr val="FFFFFF"/>
                </a:solidFill>
                <a:latin typeface="Microsoft YaHei" pitchFamily="34" charset="-122"/>
              </a:rPr>
              <a:t>列表是 </a:t>
            </a:r>
            <a:r>
              <a:rPr lang="en-US" smtClean="0">
                <a:solidFill>
                  <a:srgbClr val="FFFFFF"/>
                </a:solidFill>
                <a:latin typeface="Microsoft YaHei" pitchFamily="34" charset="-122"/>
                <a:ea typeface="Microsoft YaHei" pitchFamily="34" charset="-122"/>
              </a:rPr>
              <a:t>Excel </a:t>
            </a:r>
            <a:r>
              <a:rPr lang="ko-KR" altLang="en-US" smtClean="0">
                <a:solidFill>
                  <a:srgbClr val="FFFFFF"/>
                </a:solidFill>
                <a:latin typeface="Microsoft YaHei" pitchFamily="34" charset="-122"/>
              </a:rPr>
              <a:t>外部可以排序、筛选和处理视图的一个位置。</a:t>
            </a:r>
            <a:endParaRPr lang="th-TH">
              <a:solidFill>
                <a:srgbClr val="FFFFFF"/>
              </a:solidFill>
              <a:latin typeface="Microsoft YaHei" pitchFamily="34" charset="-122"/>
              <a:ea typeface="Microsoft YaHei" pitchFamily="34" charset="-122"/>
            </a:endParaRPr>
          </a:p>
        </p:txBody>
      </p:sp>
      <p:sp>
        <p:nvSpPr>
          <p:cNvPr id="21" name="L3M1 - Introduction_VF101881059实际上，您可以实现上述操作，让我给大家举个例子吧。7463380000"/>
          <p:cNvSpPr txBox="1"/>
          <p:nvPr>
            <p:custDataLst>
              <p:tags r:id="rId18"/>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实际上，您可以实现上述操作，让我给大家举个例子吧。</a:t>
            </a:r>
            <a:endParaRPr lang="th-TH">
              <a:solidFill>
                <a:srgbClr val="FFFFFF"/>
              </a:solidFill>
              <a:latin typeface="Microsoft YaHei" pitchFamily="34" charset="-122"/>
              <a:ea typeface="Microsoft YaHei" pitchFamily="34" charset="-122"/>
            </a:endParaRPr>
          </a:p>
        </p:txBody>
      </p:sp>
      <p:sp>
        <p:nvSpPr>
          <p:cNvPr id="22" name="L3M1 - Introduction_VF101881059现在，让我们看看我们先前查看的电子表格，并看看它在我们的工作组网站中的显示方式。8010085267"/>
          <p:cNvSpPr txBox="1"/>
          <p:nvPr>
            <p:custDataLst>
              <p:tags r:id="rId19"/>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现在，让我们看看我们先前查看的电子表格， 并看看它在我们的工作组网站中的显示方式。</a:t>
            </a:r>
            <a:endParaRPr lang="th-TH">
              <a:solidFill>
                <a:srgbClr val="FFFFFF"/>
              </a:solidFill>
              <a:latin typeface="Microsoft YaHei" pitchFamily="34" charset="-122"/>
              <a:ea typeface="Microsoft YaHei" pitchFamily="34" charset="-122"/>
            </a:endParaRPr>
          </a:p>
        </p:txBody>
      </p:sp>
      <p:sp>
        <p:nvSpPr>
          <p:cNvPr id="23" name="L3M1 - Introduction_VF101881059我继续导入了“销售数据”(SalesData)，它位于此处的快速启动下。8536790367"/>
          <p:cNvSpPr txBox="1"/>
          <p:nvPr>
            <p:custDataLst>
              <p:tags r:id="rId20"/>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我继续导入了“销售数据”</a:t>
            </a:r>
            <a:r>
              <a:rPr lang="en-US" altLang="zh-CN" smtClean="0">
                <a:solidFill>
                  <a:srgbClr val="FFFFFF"/>
                </a:solidFill>
                <a:latin typeface="Microsoft YaHei" pitchFamily="34" charset="-122"/>
                <a:ea typeface="Microsoft YaHei" pitchFamily="34" charset="-122"/>
              </a:rPr>
              <a:t>(Sales Data)</a:t>
            </a:r>
            <a:r>
              <a:rPr lang="zh-CN" altLang="en-US" smtClean="0">
                <a:solidFill>
                  <a:srgbClr val="FFFFFF"/>
                </a:solidFill>
                <a:latin typeface="Microsoft YaHei" pitchFamily="34" charset="-122"/>
                <a:ea typeface="Microsoft YaHei" pitchFamily="34" charset="-122"/>
              </a:rPr>
              <a:t>，它位于此处的快速启动下。</a:t>
            </a:r>
            <a:endParaRPr lang="th-TH">
              <a:solidFill>
                <a:srgbClr val="FFFFFF"/>
              </a:solidFill>
              <a:latin typeface="Microsoft YaHei" pitchFamily="34" charset="-122"/>
              <a:ea typeface="Microsoft YaHei" pitchFamily="34" charset="-122"/>
            </a:endParaRPr>
          </a:p>
        </p:txBody>
      </p:sp>
      <p:sp>
        <p:nvSpPr>
          <p:cNvPr id="24" name="L3M1 - Introduction_VF101881059单击“销售数据”(SalesData)后，我将转至“所有项目”(AllItems)标准视图，这是导入列表时该列表的默认视图。90467100467"/>
          <p:cNvSpPr txBox="1"/>
          <p:nvPr>
            <p:custDataLst>
              <p:tags r:id="rId21"/>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单击“销售数据”</a:t>
            </a:r>
            <a:r>
              <a:rPr lang="en-US" altLang="zh-CN" smtClean="0">
                <a:solidFill>
                  <a:srgbClr val="FFFFFF"/>
                </a:solidFill>
                <a:latin typeface="Microsoft YaHei" pitchFamily="34" charset="-122"/>
                <a:ea typeface="Microsoft YaHei" pitchFamily="34" charset="-122"/>
              </a:rPr>
              <a:t>(Sales Data)</a:t>
            </a:r>
            <a:r>
              <a:rPr lang="zh-CN" altLang="en-US" smtClean="0">
                <a:solidFill>
                  <a:srgbClr val="FFFFFF"/>
                </a:solidFill>
                <a:latin typeface="Microsoft YaHei" pitchFamily="34" charset="-122"/>
                <a:ea typeface="Microsoft YaHei" pitchFamily="34" charset="-122"/>
              </a:rPr>
              <a:t>后，我将转至“所有项目”</a:t>
            </a:r>
            <a:r>
              <a:rPr lang="en-US" altLang="zh-CN" smtClean="0">
                <a:solidFill>
                  <a:srgbClr val="FFFFFF"/>
                </a:solidFill>
                <a:latin typeface="Microsoft YaHei" pitchFamily="34" charset="-122"/>
                <a:ea typeface="Microsoft YaHei" pitchFamily="34" charset="-122"/>
              </a:rPr>
              <a:t>(All Items)</a:t>
            </a:r>
            <a:r>
              <a:rPr lang="zh-CN" altLang="en-US" smtClean="0">
                <a:solidFill>
                  <a:srgbClr val="FFFFFF"/>
                </a:solidFill>
                <a:latin typeface="Microsoft YaHei" pitchFamily="34" charset="-122"/>
                <a:ea typeface="Microsoft YaHei" pitchFamily="34" charset="-122"/>
              </a:rPr>
              <a:t>标准视图，这是导入列表时该列表的默认视图。</a:t>
            </a:r>
            <a:endParaRPr lang="th-TH">
              <a:solidFill>
                <a:srgbClr val="FFFFFF"/>
              </a:solidFill>
              <a:latin typeface="Microsoft YaHei" pitchFamily="34" charset="-122"/>
              <a:ea typeface="Microsoft YaHei" pitchFamily="34" charset="-122"/>
            </a:endParaRPr>
          </a:p>
        </p:txBody>
      </p:sp>
      <p:sp>
        <p:nvSpPr>
          <p:cNvPr id="25" name="L3M1 - Introduction_VF101881059请注意，跟以前一样，我们具有“国家/地区”(Country)、100567103467"/>
          <p:cNvSpPr txBox="1"/>
          <p:nvPr>
            <p:custDataLst>
              <p:tags r:id="rId22"/>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ko-KR" altLang="en-US" smtClean="0">
                <a:solidFill>
                  <a:srgbClr val="FFFFFF"/>
                </a:solidFill>
                <a:latin typeface="Microsoft YaHei" pitchFamily="34" charset="-122"/>
              </a:rPr>
              <a:t>请注意，跟以前一样，我们具有“国家</a:t>
            </a:r>
            <a:r>
              <a:rPr lang="en-US" altLang="ko-KR" smtClean="0">
                <a:solidFill>
                  <a:srgbClr val="FFFFFF"/>
                </a:solidFill>
                <a:latin typeface="Microsoft YaHei" pitchFamily="34" charset="-122"/>
                <a:ea typeface="Microsoft YaHei" pitchFamily="34" charset="-122"/>
              </a:rPr>
              <a:t>/</a:t>
            </a:r>
            <a:r>
              <a:rPr lang="ko-KR" altLang="en-US" smtClean="0">
                <a:solidFill>
                  <a:srgbClr val="FFFFFF"/>
                </a:solidFill>
                <a:latin typeface="Microsoft YaHei" pitchFamily="34" charset="-122"/>
              </a:rPr>
              <a:t>地区”</a:t>
            </a:r>
            <a:r>
              <a:rPr lang="en-US" altLang="ko-KR" smtClean="0">
                <a:solidFill>
                  <a:srgbClr val="FFFFFF"/>
                </a:solidFill>
                <a:latin typeface="Microsoft YaHei" pitchFamily="34" charset="-122"/>
                <a:ea typeface="Microsoft YaHei" pitchFamily="34" charset="-122"/>
              </a:rPr>
              <a:t>(</a:t>
            </a:r>
            <a:r>
              <a:rPr lang="en-US" smtClean="0">
                <a:solidFill>
                  <a:srgbClr val="FFFFFF"/>
                </a:solidFill>
                <a:latin typeface="Microsoft YaHei" pitchFamily="34" charset="-122"/>
                <a:ea typeface="Microsoft YaHei" pitchFamily="34" charset="-122"/>
              </a:rPr>
              <a:t>Country)、</a:t>
            </a:r>
            <a:endParaRPr lang="th-TH">
              <a:solidFill>
                <a:srgbClr val="FFFFFF"/>
              </a:solidFill>
              <a:latin typeface="Microsoft YaHei" pitchFamily="34" charset="-122"/>
              <a:ea typeface="Microsoft YaHei" pitchFamily="34" charset="-122"/>
            </a:endParaRPr>
          </a:p>
        </p:txBody>
      </p:sp>
      <p:sp>
        <p:nvSpPr>
          <p:cNvPr id="26" name="L3M1 - Introduction_VF101881059“销售人员”(Salesperson)、“订单金额”(OrderAmount)、103567106467"/>
          <p:cNvSpPr txBox="1"/>
          <p:nvPr>
            <p:custDataLst>
              <p:tags r:id="rId23"/>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ko-KR" altLang="en-US" smtClean="0">
                <a:solidFill>
                  <a:srgbClr val="FFFFFF"/>
                </a:solidFill>
                <a:latin typeface="Microsoft YaHei" pitchFamily="34" charset="-122"/>
              </a:rPr>
              <a:t>“销售人员”</a:t>
            </a:r>
            <a:r>
              <a:rPr lang="en-US" altLang="ko-KR" smtClean="0">
                <a:solidFill>
                  <a:srgbClr val="FFFFFF"/>
                </a:solidFill>
                <a:latin typeface="Microsoft YaHei" pitchFamily="34" charset="-122"/>
                <a:ea typeface="Microsoft YaHei" pitchFamily="34" charset="-122"/>
              </a:rPr>
              <a:t>(</a:t>
            </a:r>
            <a:r>
              <a:rPr lang="en-US" smtClean="0">
                <a:solidFill>
                  <a:srgbClr val="FFFFFF"/>
                </a:solidFill>
                <a:latin typeface="Microsoft YaHei" pitchFamily="34" charset="-122"/>
                <a:ea typeface="Microsoft YaHei" pitchFamily="34" charset="-122"/>
              </a:rPr>
              <a:t>Salesperson)、“</a:t>
            </a:r>
            <a:r>
              <a:rPr lang="ko-KR" altLang="en-US" smtClean="0">
                <a:solidFill>
                  <a:srgbClr val="FFFFFF"/>
                </a:solidFill>
                <a:latin typeface="Microsoft YaHei" pitchFamily="34" charset="-122"/>
              </a:rPr>
              <a:t>订单金额”</a:t>
            </a:r>
            <a:r>
              <a:rPr lang="en-US" altLang="ko-KR" smtClean="0">
                <a:solidFill>
                  <a:srgbClr val="FFFFFF"/>
                </a:solidFill>
                <a:latin typeface="Microsoft YaHei" pitchFamily="34" charset="-122"/>
                <a:ea typeface="Microsoft YaHei" pitchFamily="34" charset="-122"/>
              </a:rPr>
              <a:t>(</a:t>
            </a:r>
            <a:r>
              <a:rPr lang="en-US" smtClean="0">
                <a:solidFill>
                  <a:srgbClr val="FFFFFF"/>
                </a:solidFill>
                <a:latin typeface="Microsoft YaHei" pitchFamily="34" charset="-122"/>
                <a:ea typeface="Microsoft YaHei" pitchFamily="34" charset="-122"/>
              </a:rPr>
              <a:t>Order Amount)、</a:t>
            </a:r>
            <a:endParaRPr lang="th-TH">
              <a:solidFill>
                <a:srgbClr val="FFFFFF"/>
              </a:solidFill>
              <a:latin typeface="Microsoft YaHei" pitchFamily="34" charset="-122"/>
              <a:ea typeface="Microsoft YaHei" pitchFamily="34" charset="-122"/>
            </a:endParaRPr>
          </a:p>
        </p:txBody>
      </p:sp>
      <p:sp>
        <p:nvSpPr>
          <p:cNvPr id="27" name="L3M1 - Introduction_VF101881059“订单日期”(OrderDate)和“订单ID”(OrderID)。106567108567"/>
          <p:cNvSpPr txBox="1"/>
          <p:nvPr>
            <p:custDataLst>
              <p:tags r:id="rId24"/>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ko-KR" altLang="en-US" smtClean="0">
                <a:solidFill>
                  <a:srgbClr val="FFFFFF"/>
                </a:solidFill>
                <a:latin typeface="Microsoft YaHei" pitchFamily="34" charset="-122"/>
              </a:rPr>
              <a:t>“订单日期”</a:t>
            </a:r>
            <a:r>
              <a:rPr lang="en-US" altLang="ko-KR" smtClean="0">
                <a:solidFill>
                  <a:srgbClr val="FFFFFF"/>
                </a:solidFill>
                <a:latin typeface="Microsoft YaHei" pitchFamily="34" charset="-122"/>
                <a:ea typeface="Microsoft YaHei" pitchFamily="34" charset="-122"/>
              </a:rPr>
              <a:t>(</a:t>
            </a:r>
            <a:r>
              <a:rPr lang="en-US" smtClean="0">
                <a:solidFill>
                  <a:srgbClr val="FFFFFF"/>
                </a:solidFill>
                <a:latin typeface="Microsoft YaHei" pitchFamily="34" charset="-122"/>
                <a:ea typeface="Microsoft YaHei" pitchFamily="34" charset="-122"/>
              </a:rPr>
              <a:t>Order Date)</a:t>
            </a:r>
            <a:r>
              <a:rPr lang="ko-KR" altLang="en-US" smtClean="0">
                <a:solidFill>
                  <a:srgbClr val="FFFFFF"/>
                </a:solidFill>
                <a:latin typeface="Microsoft YaHei" pitchFamily="34" charset="-122"/>
              </a:rPr>
              <a:t>和“订单 </a:t>
            </a:r>
            <a:r>
              <a:rPr lang="en-US" smtClean="0">
                <a:solidFill>
                  <a:srgbClr val="FFFFFF"/>
                </a:solidFill>
                <a:latin typeface="Microsoft YaHei" pitchFamily="34" charset="-122"/>
                <a:ea typeface="Microsoft YaHei" pitchFamily="34" charset="-122"/>
              </a:rPr>
              <a:t>ID”(OrderID)。</a:t>
            </a:r>
            <a:endParaRPr lang="th-TH">
              <a:solidFill>
                <a:srgbClr val="FFFFFF"/>
              </a:solidFill>
              <a:latin typeface="Microsoft YaHei" pitchFamily="34" charset="-122"/>
              <a:ea typeface="Microsoft YaHei" pitchFamily="34" charset="-122"/>
            </a:endParaRPr>
          </a:p>
        </p:txBody>
      </p:sp>
      <p:sp>
        <p:nvSpPr>
          <p:cNvPr id="28" name="L3M1 - Introduction_VF101881059现在，导入此电子表格后，该电子表格将像常规列表那样运行。108667112867"/>
          <p:cNvSpPr txBox="1"/>
          <p:nvPr>
            <p:custDataLst>
              <p:tags r:id="rId25"/>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现在，导入此电子表格后，该电子表格将像常规列表那样运行。</a:t>
            </a:r>
            <a:endParaRPr lang="th-TH">
              <a:solidFill>
                <a:srgbClr val="FFFFFF"/>
              </a:solidFill>
              <a:latin typeface="Microsoft YaHei" pitchFamily="34" charset="-122"/>
              <a:ea typeface="Microsoft YaHei" pitchFamily="34" charset="-122"/>
            </a:endParaRPr>
          </a:p>
        </p:txBody>
      </p:sp>
      <p:sp>
        <p:nvSpPr>
          <p:cNvPr id="29" name="L3M1 - Introduction_VF101881059然而，实际功能比版式更加重要。112967116167"/>
          <p:cNvSpPr txBox="1"/>
          <p:nvPr>
            <p:custDataLst>
              <p:tags r:id="rId26"/>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然而，实际功能比版式更加重要。</a:t>
            </a:r>
            <a:endParaRPr lang="th-TH">
              <a:solidFill>
                <a:srgbClr val="FFFFFF"/>
              </a:solidFill>
              <a:latin typeface="Microsoft YaHei" pitchFamily="34" charset="-122"/>
              <a:ea typeface="Microsoft YaHei" pitchFamily="34" charset="-122"/>
            </a:endParaRPr>
          </a:p>
        </p:txBody>
      </p:sp>
      <p:sp>
        <p:nvSpPr>
          <p:cNvPr id="30" name="L3M1 - Introduction_VF101881059请注意，当添加项目时，此列表将采用与任何其他SharePoint列表相同的编辑格式。116267123933"/>
          <p:cNvSpPr txBox="1"/>
          <p:nvPr>
            <p:custDataLst>
              <p:tags r:id="rId27"/>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请注意，当添加项目时，此列表将采用与任何其他 </a:t>
            </a:r>
            <a:r>
              <a:rPr lang="en-US" altLang="zh-CN" smtClean="0">
                <a:solidFill>
                  <a:srgbClr val="FFFFFF"/>
                </a:solidFill>
                <a:latin typeface="Microsoft YaHei" pitchFamily="34" charset="-122"/>
                <a:ea typeface="Microsoft YaHei" pitchFamily="34" charset="-122"/>
              </a:rPr>
              <a:t>SharePoint </a:t>
            </a:r>
            <a:r>
              <a:rPr lang="zh-CN" altLang="en-US" smtClean="0">
                <a:solidFill>
                  <a:srgbClr val="FFFFFF"/>
                </a:solidFill>
                <a:latin typeface="Microsoft YaHei" pitchFamily="34" charset="-122"/>
                <a:ea typeface="Microsoft YaHei" pitchFamily="34" charset="-122"/>
              </a:rPr>
              <a:t>列表相同的编辑格式。</a:t>
            </a:r>
            <a:endParaRPr lang="th-TH">
              <a:solidFill>
                <a:srgbClr val="FFFFFF"/>
              </a:solidFill>
              <a:latin typeface="Microsoft YaHei" pitchFamily="34" charset="-122"/>
              <a:ea typeface="Microsoft YaHei" pitchFamily="34" charset="-122"/>
            </a:endParaRPr>
          </a:p>
        </p:txBody>
      </p:sp>
      <p:sp>
        <p:nvSpPr>
          <p:cNvPr id="31" name="L3M1 - Introduction_VF101881059我还可以使用此列表并借助这些项目摘要进行排序和筛选。124033131933"/>
          <p:cNvSpPr txBox="1"/>
          <p:nvPr>
            <p:custDataLst>
              <p:tags r:id="rId28"/>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我还可以使用此列表并借助这些项目摘要进行排序和筛选。</a:t>
            </a:r>
            <a:endParaRPr lang="th-TH">
              <a:solidFill>
                <a:srgbClr val="FFFFFF"/>
              </a:solidFill>
              <a:latin typeface="Microsoft YaHei" pitchFamily="34" charset="-122"/>
              <a:ea typeface="Microsoft YaHei" pitchFamily="34" charset="-122"/>
            </a:endParaRPr>
          </a:p>
        </p:txBody>
      </p:sp>
      <p:sp>
        <p:nvSpPr>
          <p:cNvPr id="43008" name="L3M1 - Introduction_VF101881059那么，如何将所有这些数据导入到此处的呢？132033134167"/>
          <p:cNvSpPr txBox="1"/>
          <p:nvPr>
            <p:custDataLst>
              <p:tags r:id="rId29"/>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那么，如何将所有这些数据导入到此处的呢？</a:t>
            </a:r>
            <a:endParaRPr lang="th-TH">
              <a:solidFill>
                <a:srgbClr val="FFFFFF"/>
              </a:solidFill>
              <a:latin typeface="Microsoft YaHei" pitchFamily="34" charset="-122"/>
              <a:ea typeface="Microsoft YaHei" pitchFamily="34" charset="-122"/>
            </a:endParaRPr>
          </a:p>
        </p:txBody>
      </p:sp>
      <p:sp>
        <p:nvSpPr>
          <p:cNvPr id="43009" name="L3M1 - Introduction_VF101881059我们不需要键入所有这些数据。我们导入了Excel电子表格。134267139133"/>
          <p:cNvSpPr txBox="1"/>
          <p:nvPr>
            <p:custDataLst>
              <p:tags r:id="rId30"/>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我们不需要键入所有这些数据。我们导入了 </a:t>
            </a:r>
            <a:r>
              <a:rPr lang="en-US" altLang="zh-CN" smtClean="0">
                <a:solidFill>
                  <a:srgbClr val="FFFFFF"/>
                </a:solidFill>
                <a:latin typeface="Microsoft YaHei" pitchFamily="34" charset="-122"/>
                <a:ea typeface="Microsoft YaHei" pitchFamily="34" charset="-122"/>
              </a:rPr>
              <a:t>Excel </a:t>
            </a:r>
            <a:r>
              <a:rPr lang="zh-CN" altLang="en-US" smtClean="0">
                <a:solidFill>
                  <a:srgbClr val="FFFFFF"/>
                </a:solidFill>
                <a:latin typeface="Microsoft YaHei" pitchFamily="34" charset="-122"/>
                <a:ea typeface="Microsoft YaHei" pitchFamily="34" charset="-122"/>
              </a:rPr>
              <a:t>电子表格。</a:t>
            </a:r>
            <a:endParaRPr lang="th-TH">
              <a:solidFill>
                <a:srgbClr val="FFFFFF"/>
              </a:solidFill>
              <a:latin typeface="Microsoft YaHei" pitchFamily="34" charset="-122"/>
              <a:ea typeface="Microsoft YaHei" pitchFamily="34" charset="-122"/>
            </a:endParaRPr>
          </a:p>
        </p:txBody>
      </p:sp>
      <p:sp>
        <p:nvSpPr>
          <p:cNvPr id="43011" name="L3M1 - Introduction_VF101881059此简要课程将向您演示如何准确地将电子表格导入到SharePoint工作组网站。139233148000"/>
          <p:cNvSpPr txBox="1"/>
          <p:nvPr>
            <p:custDataLst>
              <p:tags r:id="rId31"/>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此简要课程将向您演示如何准确地将电子表格导入到 </a:t>
            </a:r>
            <a:r>
              <a:rPr lang="en-US" altLang="zh-CN" smtClean="0">
                <a:solidFill>
                  <a:srgbClr val="FFFFFF"/>
                </a:solidFill>
                <a:latin typeface="Microsoft YaHei" pitchFamily="34" charset="-122"/>
                <a:ea typeface="Microsoft YaHei" pitchFamily="34" charset="-122"/>
              </a:rPr>
              <a:t>SharePoint </a:t>
            </a:r>
            <a:r>
              <a:rPr lang="zh-CN" altLang="en-US" smtClean="0">
                <a:solidFill>
                  <a:srgbClr val="FFFFFF"/>
                </a:solidFill>
                <a:latin typeface="Microsoft YaHei" pitchFamily="34" charset="-122"/>
                <a:ea typeface="Microsoft YaHei" pitchFamily="34" charset="-122"/>
              </a:rPr>
              <a:t>工作组网站。</a:t>
            </a:r>
            <a:endParaRPr lang="th-TH">
              <a:solidFill>
                <a:srgbClr val="FFFFFF"/>
              </a:solidFill>
              <a:latin typeface="Microsoft YaHei" pitchFamily="34" charset="-122"/>
              <a:ea typeface="Microsoft YaHei" pitchFamily="34" charset="-122"/>
            </a:endParaRPr>
          </a:p>
        </p:txBody>
      </p:sp>
    </p:spTree>
  </p:cSld>
  <p:clrMapOvr>
    <a:masterClrMapping/>
  </p:clrMapOv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seq concurrent="1" nextAc="seek">
                  <p:cTn id="16" restart="whenNotActive" fill="hold" evtFilter="cancelBubble" nodeType="interactiveSeq">
                    <p:stCondLst>
                      <p:cond evt="onMediaBookmark" delay="0">
                        <p:tgtEl>
                          <p14:bmkTgt spid="3" bmkName="L3M1 - Introduction_VF101881059SharePoint是向大型组提供信息的绝佳应用程序。4700"/>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1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nextCondLst>
                    <p:cond evt="onMediaBookmark" delay="0">
                      <p:tgtEl>
                        <p14:bmkTgt spid="3" bmkName="L3M1 - Introduction_VF101881059SharePoint是向大型组提供信息的绝佳应用程序。4700"/>
                      </p:tgtEl>
                    </p:cond>
                  </p:nextCondLst>
                </p:seq>
                <p:seq concurrent="1" nextAc="seek">
                  <p:cTn id="22" restart="whenNotActive" fill="hold" evtFilter="cancelBubble" nodeType="interactiveSeq">
                    <p:stCondLst>
                      <p:cond evt="onMediaBookmark" delay="0">
                        <p:tgtEl>
                          <p14:bmkTgt spid="3" bmkName="L3M1 - Introduction_VF101881059SharePoint是向大型组提供信息的绝佳应用程序。11000"/>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1" nodeType="clickEffect">
                                      <p:stCondLst>
                                        <p:cond delay="10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3" bmkName="L3M1 - Introduction_VF101881059SharePoint是向大型组提供信息的绝佳应用程序。11000"/>
                      </p:tgtEl>
                    </p:cond>
                  </p:nextCondLst>
                </p:seq>
                <p:seq concurrent="1" nextAc="seek">
                  <p:cTn id="28" restart="whenNotActive" fill="hold" evtFilter="cancelBubble" nodeType="interactiveSeq">
                    <p:stCondLst>
                      <p:cond evt="onMediaBookmark" delay="0">
                        <p:tgtEl>
                          <p14:bmkTgt spid="3" bmkName="L3M1 - Introduction_VF101881059为了充分利用这个应用程序，有时，我们需要从工作组网站外部提取信息。11100"/>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10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nextCondLst>
                    <p:cond evt="onMediaBookmark" delay="0">
                      <p:tgtEl>
                        <p14:bmkTgt spid="3" bmkName="L3M1 - Introduction_VF101881059为了充分利用这个应用程序，有时，我们需要从工作组网站外部提取信息。11100"/>
                      </p:tgtEl>
                    </p:cond>
                  </p:nextCondLst>
                </p:seq>
                <p:seq concurrent="1" nextAc="seek">
                  <p:cTn id="34" restart="whenNotActive" fill="hold" evtFilter="cancelBubble" nodeType="interactiveSeq">
                    <p:stCondLst>
                      <p:cond evt="onMediaBookmark" delay="0">
                        <p:tgtEl>
                          <p14:bmkTgt spid="3" bmkName="L3M1 - Introduction_VF101881059为了充分利用这个应用程序，有时，我们需要从工作组网站外部提取信息。1726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10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3" bmkName="L3M1 - Introduction_VF101881059为了充分利用这个应用程序，有时，我们需要从工作组网站外部提取信息。17267"/>
                      </p:tgtEl>
                    </p:cond>
                  </p:nextCondLst>
                </p:seq>
                <p:seq concurrent="1" nextAc="seek">
                  <p:cTn id="40" restart="whenNotActive" fill="hold" evtFilter="cancelBubble" nodeType="interactiveSeq">
                    <p:stCondLst>
                      <p:cond evt="onMediaBookmark" delay="0">
                        <p:tgtEl>
                          <p14:bmkTgt spid="3" bmkName="L3M1 - Introduction_VF101881059这里显示了康浦公司定期使用的一个Excel电子表格，17367"/>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grpId="0" nodeType="clickEffect">
                                      <p:stCondLst>
                                        <p:cond delay="10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childTnLst>
                  </p:cTn>
                  <p:nextCondLst>
                    <p:cond evt="onMediaBookmark" delay="0">
                      <p:tgtEl>
                        <p14:bmkTgt spid="3" bmkName="L3M1 - Introduction_VF101881059这里显示了康浦公司定期使用的一个Excel电子表格，17367"/>
                      </p:tgtEl>
                    </p:cond>
                  </p:nextCondLst>
                </p:seq>
                <p:seq concurrent="1" nextAc="seek">
                  <p:cTn id="46" restart="whenNotActive" fill="hold" evtFilter="cancelBubble" nodeType="interactiveSeq">
                    <p:stCondLst>
                      <p:cond evt="onMediaBookmark" delay="0">
                        <p:tgtEl>
                          <p14:bmkTgt spid="3" bmkName="L3M1 - Introduction_VF101881059这里显示了康浦公司定期使用的一个Excel电子表格，21333"/>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1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3" bmkName="L3M1 - Introduction_VF101881059这里显示了康浦公司定期使用的一个Excel电子表格，21333"/>
                      </p:tgtEl>
                    </p:cond>
                  </p:nextCondLst>
                </p:seq>
                <p:seq concurrent="1" nextAc="seek">
                  <p:cTn id="52" restart="whenNotActive" fill="hold" evtFilter="cancelBubble" nodeType="interactiveSeq">
                    <p:stCondLst>
                      <p:cond evt="onMediaBookmark" delay="0">
                        <p:tgtEl>
                          <p14:bmkTgt spid="3" bmkName="L3M1 - Introduction_VF101881059我们可能会发现，导入此电子表格并根据它创建一个列表对整个工作组都会更加有用或有益。21433"/>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grpId="0" nodeType="clickEffect">
                                      <p:stCondLst>
                                        <p:cond delay="10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childTnLst>
                              </p:cTn>
                            </p:par>
                          </p:childTnLst>
                        </p:cTn>
                      </p:par>
                    </p:childTnLst>
                  </p:cTn>
                  <p:nextCondLst>
                    <p:cond evt="onMediaBookmark" delay="0">
                      <p:tgtEl>
                        <p14:bmkTgt spid="3" bmkName="L3M1 - Introduction_VF101881059我们可能会发现，导入此电子表格并根据它创建一个列表对整个工作组都会更加有用或有益。21433"/>
                      </p:tgtEl>
                    </p:cond>
                  </p:nextCondLst>
                </p:seq>
                <p:seq concurrent="1" nextAc="seek">
                  <p:cTn id="58" restart="whenNotActive" fill="hold" evtFilter="cancelBubble" nodeType="interactiveSeq">
                    <p:stCondLst>
                      <p:cond evt="onMediaBookmark" delay="0">
                        <p:tgtEl>
                          <p14:bmkTgt spid="3" bmkName="L3M1 - Introduction_VF101881059我们可能会发现，导入此电子表格并根据它创建一个列表对整个工作组都会更加有用或有益。30200"/>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grpId="1" nodeType="clickEffect">
                                      <p:stCondLst>
                                        <p:cond delay="100"/>
                                      </p:stCondLst>
                                      <p:childTnLst>
                                        <p:animEffect transition="out" filter="fade">
                                          <p:cBhvr>
                                            <p:cTn id="62" dur="500"/>
                                            <p:tgtEl>
                                              <p:spTgt spid="10"/>
                                            </p:tgtEl>
                                          </p:cBhvr>
                                        </p:animEffect>
                                        <p:set>
                                          <p:cBhvr>
                                            <p:cTn id="6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3" bmkName="L3M1 - Introduction_VF101881059我们可能会发现，导入此电子表格并根据它创建一个列表对整个工作组都会更加有用或有益。30200"/>
                      </p:tgtEl>
                    </p:cond>
                  </p:nextCondLst>
                </p:seq>
                <p:seq concurrent="1" nextAc="seek">
                  <p:cTn id="64" restart="whenNotActive" fill="hold" evtFilter="cancelBubble" nodeType="interactiveSeq">
                    <p:stCondLst>
                      <p:cond evt="onMediaBookmark" delay="0">
                        <p:tgtEl>
                          <p14:bmkTgt spid="3" bmkName="L3M1 - Introduction_VF101881059现在，我将演示我要使用的电子表格。30300"/>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grpId="0" nodeType="clickEffect">
                                      <p:stCondLst>
                                        <p:cond delay="10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childTnLst>
                              </p:cTn>
                            </p:par>
                          </p:childTnLst>
                        </p:cTn>
                      </p:par>
                    </p:childTnLst>
                  </p:cTn>
                  <p:nextCondLst>
                    <p:cond evt="onMediaBookmark" delay="0">
                      <p:tgtEl>
                        <p14:bmkTgt spid="3" bmkName="L3M1 - Introduction_VF101881059现在，我将演示我要使用的电子表格。30300"/>
                      </p:tgtEl>
                    </p:cond>
                  </p:nextCondLst>
                </p:seq>
                <p:seq concurrent="1" nextAc="seek">
                  <p:cTn id="70" restart="whenNotActive" fill="hold" evtFilter="cancelBubble" nodeType="interactiveSeq">
                    <p:stCondLst>
                      <p:cond evt="onMediaBookmark" delay="0">
                        <p:tgtEl>
                          <p14:bmkTgt spid="3" bmkName="L3M1 - Introduction_VF101881059现在，我将演示我要使用的电子表格。36567"/>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1" nodeType="clickEffect">
                                      <p:stCondLst>
                                        <p:cond delay="100"/>
                                      </p:stCondLst>
                                      <p:childTnLst>
                                        <p:animEffect transition="out" filter="fade">
                                          <p:cBhvr>
                                            <p:cTn id="74" dur="500"/>
                                            <p:tgtEl>
                                              <p:spTgt spid="11"/>
                                            </p:tgtEl>
                                          </p:cBhvr>
                                        </p:animEffect>
                                        <p:set>
                                          <p:cBhvr>
                                            <p:cTn id="7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3" bmkName="L3M1 - Introduction_VF101881059现在，我将演示我要使用的电子表格。36567"/>
                      </p:tgtEl>
                    </p:cond>
                  </p:nextCondLst>
                </p:seq>
                <p:seq concurrent="1" nextAc="seek">
                  <p:cTn id="76" restart="whenNotActive" fill="hold" evtFilter="cancelBubble" nodeType="interactiveSeq">
                    <p:stCondLst>
                      <p:cond evt="onMediaBookmark" delay="0">
                        <p:tgtEl>
                          <p14:bmkTgt spid="3" bmkName="L3M1 - Introduction_VF101881059“销售数据”(salesdata)是一个包含五列的简单电子表格，其中的每个列都具有不同的数据类型。36667"/>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grpId="0" nodeType="clickEffect">
                                      <p:stCondLst>
                                        <p:cond delay="10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500"/>
                                            <p:tgtEl>
                                              <p:spTgt spid="12"/>
                                            </p:tgtEl>
                                          </p:cBhvr>
                                        </p:animEffect>
                                      </p:childTnLst>
                                    </p:cTn>
                                  </p:par>
                                </p:childTnLst>
                              </p:cTn>
                            </p:par>
                          </p:childTnLst>
                        </p:cTn>
                      </p:par>
                    </p:childTnLst>
                  </p:cTn>
                  <p:nextCondLst>
                    <p:cond evt="onMediaBookmark" delay="0">
                      <p:tgtEl>
                        <p14:bmkTgt spid="3" bmkName="L3M1 - Introduction_VF101881059“销售数据”(salesdata)是一个包含五列的简单电子表格，其中的每个列都具有不同的数据类型。36667"/>
                      </p:tgtEl>
                    </p:cond>
                  </p:nextCondLst>
                </p:seq>
                <p:seq concurrent="1" nextAc="seek">
                  <p:cTn id="82" restart="whenNotActive" fill="hold" evtFilter="cancelBubble" nodeType="interactiveSeq">
                    <p:stCondLst>
                      <p:cond evt="onMediaBookmark" delay="0">
                        <p:tgtEl>
                          <p14:bmkTgt spid="3" bmkName="L3M1 - Introduction_VF101881059“销售数据”(salesdata)是一个包含五列的简单电子表格，其中的每个列都具有不同的数据类型。45100"/>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grpId="1" nodeType="clickEffect">
                                      <p:stCondLst>
                                        <p:cond delay="100"/>
                                      </p:stCondLst>
                                      <p:childTnLst>
                                        <p:animEffect transition="out" filter="fade">
                                          <p:cBhvr>
                                            <p:cTn id="86" dur="500"/>
                                            <p:tgtEl>
                                              <p:spTgt spid="12"/>
                                            </p:tgtEl>
                                          </p:cBhvr>
                                        </p:animEffect>
                                        <p:set>
                                          <p:cBhvr>
                                            <p:cTn id="8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3" bmkName="L3M1 - Introduction_VF101881059“销售数据”(salesdata)是一个包含五列的简单电子表格，其中的每个列都具有不同的数据类型。45100"/>
                      </p:tgtEl>
                    </p:cond>
                  </p:nextCondLst>
                </p:seq>
                <p:seq concurrent="1" nextAc="seek">
                  <p:cTn id="88" restart="whenNotActive" fill="hold" evtFilter="cancelBubble" nodeType="interactiveSeq">
                    <p:stCondLst>
                      <p:cond evt="onMediaBookmark" delay="0">
                        <p:tgtEl>
                          <p14:bmkTgt spid="3" bmkName="L3M1 - Introduction_VF101881059现在，“国家/地区”(Country)、“销售人员”(Salesperson)、45200"/>
                        </p:tgtEl>
                      </p:cond>
                    </p:stCondLst>
                    <p:endSync evt="end" delay="0">
                      <p:rtn val="all"/>
                    </p:endSync>
                    <p:childTnLst>
                      <p:par>
                        <p:cTn id="89" fill="hold">
                          <p:stCondLst>
                            <p:cond delay="0"/>
                          </p:stCondLst>
                          <p:childTnLst>
                            <p:par>
                              <p:cTn id="90" fill="hold">
                                <p:stCondLst>
                                  <p:cond delay="0"/>
                                </p:stCondLst>
                                <p:childTnLst>
                                  <p:par>
                                    <p:cTn id="91" presetID="10" presetClass="entr" presetSubtype="0" fill="hold" grpId="0" nodeType="clickEffect">
                                      <p:stCondLst>
                                        <p:cond delay="100"/>
                                      </p:stCondLst>
                                      <p:childTnLst>
                                        <p:set>
                                          <p:cBhvr>
                                            <p:cTn id="92" dur="1" fill="hold">
                                              <p:stCondLst>
                                                <p:cond delay="0"/>
                                              </p:stCondLst>
                                            </p:cTn>
                                            <p:tgtEl>
                                              <p:spTgt spid="13"/>
                                            </p:tgtEl>
                                            <p:attrNameLst>
                                              <p:attrName>style.visibility</p:attrName>
                                            </p:attrNameLst>
                                          </p:cBhvr>
                                          <p:to>
                                            <p:strVal val="visible"/>
                                          </p:to>
                                        </p:set>
                                        <p:animEffect transition="in" filter="fade">
                                          <p:cBhvr>
                                            <p:cTn id="93" dur="500"/>
                                            <p:tgtEl>
                                              <p:spTgt spid="13"/>
                                            </p:tgtEl>
                                          </p:cBhvr>
                                        </p:animEffect>
                                      </p:childTnLst>
                                    </p:cTn>
                                  </p:par>
                                </p:childTnLst>
                              </p:cTn>
                            </p:par>
                          </p:childTnLst>
                        </p:cTn>
                      </p:par>
                    </p:childTnLst>
                  </p:cTn>
                  <p:nextCondLst>
                    <p:cond evt="onMediaBookmark" delay="0">
                      <p:tgtEl>
                        <p14:bmkTgt spid="3" bmkName="L3M1 - Introduction_VF101881059现在，“国家/地区”(Country)、“销售人员”(Salesperson)、45200"/>
                      </p:tgtEl>
                    </p:cond>
                  </p:nextCondLst>
                </p:seq>
                <p:seq concurrent="1" nextAc="seek">
                  <p:cTn id="94" restart="whenNotActive" fill="hold" evtFilter="cancelBubble" nodeType="interactiveSeq">
                    <p:stCondLst>
                      <p:cond evt="onMediaBookmark" delay="0">
                        <p:tgtEl>
                          <p14:bmkTgt spid="3" bmkName="L3M1 - Introduction_VF101881059现在，“国家/地区”(Country)、“销售人员”(Salesperson)、48100"/>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grpId="1" nodeType="clickEffect">
                                      <p:stCondLst>
                                        <p:cond delay="100"/>
                                      </p:stCondLst>
                                      <p:childTnLst>
                                        <p:animEffect transition="out" filter="fade">
                                          <p:cBhvr>
                                            <p:cTn id="98" dur="500"/>
                                            <p:tgtEl>
                                              <p:spTgt spid="13"/>
                                            </p:tgtEl>
                                          </p:cBhvr>
                                        </p:animEffect>
                                        <p:set>
                                          <p:cBhvr>
                                            <p:cTn id="9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3" bmkName="L3M1 - Introduction_VF101881059现在，“国家/地区”(Country)、“销售人员”(Salesperson)、48100"/>
                      </p:tgtEl>
                    </p:cond>
                  </p:nextCondLst>
                </p:seq>
                <p:seq concurrent="1" nextAc="seek">
                  <p:cTn id="100" restart="whenNotActive" fill="hold" evtFilter="cancelBubble" nodeType="interactiveSeq">
                    <p:stCondLst>
                      <p:cond evt="onMediaBookmark" delay="0">
                        <p:tgtEl>
                          <p14:bmkTgt spid="3" bmkName="L3M1 - Introduction_VF101881059“订单金额”(OrderAmount)、“订单日期”(OrderDate)48200"/>
                        </p:tgtEl>
                      </p:cond>
                    </p:stCondLst>
                    <p:endSync evt="end" delay="0">
                      <p:rtn val="all"/>
                    </p:endSync>
                    <p:childTnLst>
                      <p:par>
                        <p:cTn id="101" fill="hold">
                          <p:stCondLst>
                            <p:cond delay="0"/>
                          </p:stCondLst>
                          <p:childTnLst>
                            <p:par>
                              <p:cTn id="102" fill="hold">
                                <p:stCondLst>
                                  <p:cond delay="0"/>
                                </p:stCondLst>
                                <p:childTnLst>
                                  <p:par>
                                    <p:cTn id="103" presetID="10" presetClass="entr" presetSubtype="0" fill="hold" grpId="0" nodeType="clickEffect">
                                      <p:stCondLst>
                                        <p:cond delay="100"/>
                                      </p:stCondLst>
                                      <p:childTnLst>
                                        <p:set>
                                          <p:cBhvr>
                                            <p:cTn id="104" dur="1" fill="hold">
                                              <p:stCondLst>
                                                <p:cond delay="0"/>
                                              </p:stCondLst>
                                            </p:cTn>
                                            <p:tgtEl>
                                              <p:spTgt spid="14"/>
                                            </p:tgtEl>
                                            <p:attrNameLst>
                                              <p:attrName>style.visibility</p:attrName>
                                            </p:attrNameLst>
                                          </p:cBhvr>
                                          <p:to>
                                            <p:strVal val="visible"/>
                                          </p:to>
                                        </p:set>
                                        <p:animEffect transition="in" filter="fade">
                                          <p:cBhvr>
                                            <p:cTn id="105" dur="500"/>
                                            <p:tgtEl>
                                              <p:spTgt spid="14"/>
                                            </p:tgtEl>
                                          </p:cBhvr>
                                        </p:animEffect>
                                      </p:childTnLst>
                                    </p:cTn>
                                  </p:par>
                                </p:childTnLst>
                              </p:cTn>
                            </p:par>
                          </p:childTnLst>
                        </p:cTn>
                      </p:par>
                    </p:childTnLst>
                  </p:cTn>
                  <p:nextCondLst>
                    <p:cond evt="onMediaBookmark" delay="0">
                      <p:tgtEl>
                        <p14:bmkTgt spid="3" bmkName="L3M1 - Introduction_VF101881059“订单金额”(OrderAmount)、“订单日期”(OrderDate)48200"/>
                      </p:tgtEl>
                    </p:cond>
                  </p:nextCondLst>
                </p:seq>
                <p:seq concurrent="1" nextAc="seek">
                  <p:cTn id="106" restart="whenNotActive" fill="hold" evtFilter="cancelBubble" nodeType="interactiveSeq">
                    <p:stCondLst>
                      <p:cond evt="onMediaBookmark" delay="0">
                        <p:tgtEl>
                          <p14:bmkTgt spid="3" bmkName="L3M1 - Introduction_VF101881059“订单金额”(OrderAmount)、“订单日期”(OrderDate)50100"/>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100"/>
                                      </p:stCondLst>
                                      <p:childTnLst>
                                        <p:animEffect transition="out" filter="fade">
                                          <p:cBhvr>
                                            <p:cTn id="110" dur="500"/>
                                            <p:tgtEl>
                                              <p:spTgt spid="14"/>
                                            </p:tgtEl>
                                          </p:cBhvr>
                                        </p:animEffect>
                                        <p:set>
                                          <p:cBhvr>
                                            <p:cTn id="11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3" bmkName="L3M1 - Introduction_VF101881059“订单金额”(OrderAmount)、“订单日期”(OrderDate)50100"/>
                      </p:tgtEl>
                    </p:cond>
                  </p:nextCondLst>
                </p:seq>
                <p:seq concurrent="1" nextAc="seek">
                  <p:cTn id="112" restart="whenNotActive" fill="hold" evtFilter="cancelBubble" nodeType="interactiveSeq">
                    <p:stCondLst>
                      <p:cond evt="onMediaBookmark" delay="0">
                        <p:tgtEl>
                          <p14:bmkTgt spid="3" bmkName="L3M1 - Introduction_VF101881059和“订单ID”(OrderID)的版式完全能够满足销售人员的需求。50200"/>
                        </p:tgtEl>
                      </p:cond>
                    </p:stCondLst>
                    <p:endSync evt="end" delay="0">
                      <p:rtn val="all"/>
                    </p:endSync>
                    <p:childTnLst>
                      <p:par>
                        <p:cTn id="113" fill="hold">
                          <p:stCondLst>
                            <p:cond delay="0"/>
                          </p:stCondLst>
                          <p:childTnLst>
                            <p:par>
                              <p:cTn id="114" fill="hold">
                                <p:stCondLst>
                                  <p:cond delay="0"/>
                                </p:stCondLst>
                                <p:childTnLst>
                                  <p:par>
                                    <p:cTn id="115" presetID="10" presetClass="entr" presetSubtype="0" fill="hold" grpId="0" nodeType="clickEffect">
                                      <p:stCondLst>
                                        <p:cond delay="100"/>
                                      </p:stCondLst>
                                      <p:childTnLst>
                                        <p:set>
                                          <p:cBhvr>
                                            <p:cTn id="116" dur="1" fill="hold">
                                              <p:stCondLst>
                                                <p:cond delay="0"/>
                                              </p:stCondLst>
                                            </p:cTn>
                                            <p:tgtEl>
                                              <p:spTgt spid="15"/>
                                            </p:tgtEl>
                                            <p:attrNameLst>
                                              <p:attrName>style.visibility</p:attrName>
                                            </p:attrNameLst>
                                          </p:cBhvr>
                                          <p:to>
                                            <p:strVal val="visible"/>
                                          </p:to>
                                        </p:set>
                                        <p:animEffect transition="in" filter="fade">
                                          <p:cBhvr>
                                            <p:cTn id="117" dur="500"/>
                                            <p:tgtEl>
                                              <p:spTgt spid="15"/>
                                            </p:tgtEl>
                                          </p:cBhvr>
                                        </p:animEffect>
                                      </p:childTnLst>
                                    </p:cTn>
                                  </p:par>
                                </p:childTnLst>
                              </p:cTn>
                            </p:par>
                          </p:childTnLst>
                        </p:cTn>
                      </p:par>
                    </p:childTnLst>
                  </p:cTn>
                  <p:nextCondLst>
                    <p:cond evt="onMediaBookmark" delay="0">
                      <p:tgtEl>
                        <p14:bmkTgt spid="3" bmkName="L3M1 - Introduction_VF101881059和“订单ID”(OrderID)的版式完全能够满足销售人员的需求。50200"/>
                      </p:tgtEl>
                    </p:cond>
                  </p:nextCondLst>
                </p:seq>
                <p:seq concurrent="1" nextAc="seek">
                  <p:cTn id="118" restart="whenNotActive" fill="hold" evtFilter="cancelBubble" nodeType="interactiveSeq">
                    <p:stCondLst>
                      <p:cond evt="onMediaBookmark" delay="0">
                        <p:tgtEl>
                          <p14:bmkTgt spid="3" bmkName="L3M1 - Introduction_VF101881059和“订单ID”(OrderID)的版式完全能够满足销售人员的需求。53233"/>
                        </p:tgtEl>
                      </p:cond>
                    </p:stCondLst>
                    <p:endSync evt="end" delay="0">
                      <p:rtn val="all"/>
                    </p:endSync>
                    <p:childTnLst>
                      <p:par>
                        <p:cTn id="119" fill="hold">
                          <p:stCondLst>
                            <p:cond delay="0"/>
                          </p:stCondLst>
                          <p:childTnLst>
                            <p:par>
                              <p:cTn id="120" fill="hold">
                                <p:stCondLst>
                                  <p:cond delay="0"/>
                                </p:stCondLst>
                                <p:childTnLst>
                                  <p:par>
                                    <p:cTn id="121" presetID="10" presetClass="exit" presetSubtype="0" fill="hold" grpId="1" nodeType="clickEffect">
                                      <p:stCondLst>
                                        <p:cond delay="100"/>
                                      </p:stCondLst>
                                      <p:childTnLst>
                                        <p:animEffect transition="out" filter="fade">
                                          <p:cBhvr>
                                            <p:cTn id="122" dur="500"/>
                                            <p:tgtEl>
                                              <p:spTgt spid="15"/>
                                            </p:tgtEl>
                                          </p:cBhvr>
                                        </p:animEffect>
                                        <p:set>
                                          <p:cBhvr>
                                            <p:cTn id="12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3" bmkName="L3M1 - Introduction_VF101881059和“订单ID”(OrderID)的版式完全能够满足销售人员的需求。53233"/>
                      </p:tgtEl>
                    </p:cond>
                  </p:nextCondLst>
                </p:seq>
                <p:seq concurrent="1" nextAc="seek">
                  <p:cTn id="124" restart="whenNotActive" fill="hold" evtFilter="cancelBubble" nodeType="interactiveSeq">
                    <p:stCondLst>
                      <p:cond evt="onMediaBookmark" delay="0">
                        <p:tgtEl>
                          <p14:bmkTgt spid="3" bmkName="L3M1 - Introduction_VF101881059并且，此电子表格对执行计算、排序或筛选操作也非常有用。53333"/>
                        </p:tgtEl>
                      </p:cond>
                    </p:stCondLst>
                    <p:endSync evt="end" delay="0">
                      <p:rtn val="all"/>
                    </p:endSync>
                    <p:childTnLst>
                      <p:par>
                        <p:cTn id="125" fill="hold">
                          <p:stCondLst>
                            <p:cond delay="0"/>
                          </p:stCondLst>
                          <p:childTnLst>
                            <p:par>
                              <p:cTn id="126" fill="hold">
                                <p:stCondLst>
                                  <p:cond delay="0"/>
                                </p:stCondLst>
                                <p:childTnLst>
                                  <p:par>
                                    <p:cTn id="127" presetID="10" presetClass="entr" presetSubtype="0" fill="hold" grpId="0" nodeType="clickEffect">
                                      <p:stCondLst>
                                        <p:cond delay="100"/>
                                      </p:stCondLst>
                                      <p:childTnLst>
                                        <p:set>
                                          <p:cBhvr>
                                            <p:cTn id="128" dur="1" fill="hold">
                                              <p:stCondLst>
                                                <p:cond delay="0"/>
                                              </p:stCondLst>
                                            </p:cTn>
                                            <p:tgtEl>
                                              <p:spTgt spid="16"/>
                                            </p:tgtEl>
                                            <p:attrNameLst>
                                              <p:attrName>style.visibility</p:attrName>
                                            </p:attrNameLst>
                                          </p:cBhvr>
                                          <p:to>
                                            <p:strVal val="visible"/>
                                          </p:to>
                                        </p:set>
                                        <p:animEffect transition="in" filter="fade">
                                          <p:cBhvr>
                                            <p:cTn id="129" dur="500"/>
                                            <p:tgtEl>
                                              <p:spTgt spid="16"/>
                                            </p:tgtEl>
                                          </p:cBhvr>
                                        </p:animEffect>
                                      </p:childTnLst>
                                    </p:cTn>
                                  </p:par>
                                </p:childTnLst>
                              </p:cTn>
                            </p:par>
                          </p:childTnLst>
                        </p:cTn>
                      </p:par>
                    </p:childTnLst>
                  </p:cTn>
                  <p:nextCondLst>
                    <p:cond evt="onMediaBookmark" delay="0">
                      <p:tgtEl>
                        <p14:bmkTgt spid="3" bmkName="L3M1 - Introduction_VF101881059并且，此电子表格对执行计算、排序或筛选操作也非常有用。53333"/>
                      </p:tgtEl>
                    </p:cond>
                  </p:nextCondLst>
                </p:seq>
                <p:seq concurrent="1" nextAc="seek">
                  <p:cTn id="130" restart="whenNotActive" fill="hold" evtFilter="cancelBubble" nodeType="interactiveSeq">
                    <p:stCondLst>
                      <p:cond evt="onMediaBookmark" delay="0">
                        <p:tgtEl>
                          <p14:bmkTgt spid="3" bmkName="L3M1 - Introduction_VF101881059并且，此电子表格对执行计算、排序或筛选操作也非常有用。58300"/>
                        </p:tgtEl>
                      </p:cond>
                    </p:stCondLst>
                    <p:endSync evt="end" delay="0">
                      <p:rtn val="all"/>
                    </p:endSync>
                    <p:childTnLst>
                      <p:par>
                        <p:cTn id="131" fill="hold">
                          <p:stCondLst>
                            <p:cond delay="0"/>
                          </p:stCondLst>
                          <p:childTnLst>
                            <p:par>
                              <p:cTn id="132" fill="hold">
                                <p:stCondLst>
                                  <p:cond delay="0"/>
                                </p:stCondLst>
                                <p:childTnLst>
                                  <p:par>
                                    <p:cTn id="133" presetID="10" presetClass="exit" presetSubtype="0" fill="hold" grpId="1" nodeType="clickEffect">
                                      <p:stCondLst>
                                        <p:cond delay="100"/>
                                      </p:stCondLst>
                                      <p:childTnLst>
                                        <p:animEffect transition="out" filter="fade">
                                          <p:cBhvr>
                                            <p:cTn id="134" dur="500"/>
                                            <p:tgtEl>
                                              <p:spTgt spid="16"/>
                                            </p:tgtEl>
                                          </p:cBhvr>
                                        </p:animEffect>
                                        <p:set>
                                          <p:cBhvr>
                                            <p:cTn id="13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3" bmkName="L3M1 - Introduction_VF101881059并且，此电子表格对执行计算、排序或筛选操作也非常有用。58300"/>
                      </p:tgtEl>
                    </p:cond>
                  </p:nextCondLst>
                </p:seq>
                <p:seq concurrent="1" nextAc="seek">
                  <p:cTn id="136" restart="whenNotActive" fill="hold" evtFilter="cancelBubble" nodeType="interactiveSeq">
                    <p:stCondLst>
                      <p:cond evt="onMediaBookmark" delay="0">
                        <p:tgtEl>
                          <p14:bmkTgt spid="3" bmkName="L3M1 - Introduction_VF101881059但是，如果您不希望用户编辑Excel中的数据该怎么办？58400"/>
                        </p:tgtEl>
                      </p:cond>
                    </p:stCondLst>
                    <p:endSync evt="end" delay="0">
                      <p:rtn val="all"/>
                    </p:endSync>
                    <p:childTnLst>
                      <p:par>
                        <p:cTn id="137" fill="hold">
                          <p:stCondLst>
                            <p:cond delay="0"/>
                          </p:stCondLst>
                          <p:childTnLst>
                            <p:par>
                              <p:cTn id="138" fill="hold">
                                <p:stCondLst>
                                  <p:cond delay="0"/>
                                </p:stCondLst>
                                <p:childTnLst>
                                  <p:par>
                                    <p:cTn id="139" presetID="10" presetClass="entr" presetSubtype="0" fill="hold" grpId="0" nodeType="clickEffect">
                                      <p:stCondLst>
                                        <p:cond delay="100"/>
                                      </p:stCondLst>
                                      <p:childTnLst>
                                        <p:set>
                                          <p:cBhvr>
                                            <p:cTn id="140" dur="1" fill="hold">
                                              <p:stCondLst>
                                                <p:cond delay="0"/>
                                              </p:stCondLst>
                                            </p:cTn>
                                            <p:tgtEl>
                                              <p:spTgt spid="17"/>
                                            </p:tgtEl>
                                            <p:attrNameLst>
                                              <p:attrName>style.visibility</p:attrName>
                                            </p:attrNameLst>
                                          </p:cBhvr>
                                          <p:to>
                                            <p:strVal val="visible"/>
                                          </p:to>
                                        </p:set>
                                        <p:animEffect transition="in" filter="fade">
                                          <p:cBhvr>
                                            <p:cTn id="141" dur="500"/>
                                            <p:tgtEl>
                                              <p:spTgt spid="17"/>
                                            </p:tgtEl>
                                          </p:cBhvr>
                                        </p:animEffect>
                                      </p:childTnLst>
                                    </p:cTn>
                                  </p:par>
                                </p:childTnLst>
                              </p:cTn>
                            </p:par>
                          </p:childTnLst>
                        </p:cTn>
                      </p:par>
                    </p:childTnLst>
                  </p:cTn>
                  <p:nextCondLst>
                    <p:cond evt="onMediaBookmark" delay="0">
                      <p:tgtEl>
                        <p14:bmkTgt spid="3" bmkName="L3M1 - Introduction_VF101881059但是，如果您不希望用户编辑Excel中的数据该怎么办？58400"/>
                      </p:tgtEl>
                    </p:cond>
                  </p:nextCondLst>
                </p:seq>
                <p:seq concurrent="1" nextAc="seek">
                  <p:cTn id="142" restart="whenNotActive" fill="hold" evtFilter="cancelBubble" nodeType="interactiveSeq">
                    <p:stCondLst>
                      <p:cond evt="onMediaBookmark" delay="0">
                        <p:tgtEl>
                          <p14:bmkTgt spid="3" bmkName="L3M1 - Introduction_VF101881059但是，如果您不希望用户编辑Excel中的数据该怎么办？61633"/>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100"/>
                                      </p:stCondLst>
                                      <p:childTnLst>
                                        <p:animEffect transition="out" filter="fade">
                                          <p:cBhvr>
                                            <p:cTn id="146" dur="500"/>
                                            <p:tgtEl>
                                              <p:spTgt spid="17"/>
                                            </p:tgtEl>
                                          </p:cBhvr>
                                        </p:animEffect>
                                        <p:set>
                                          <p:cBhvr>
                                            <p:cTn id="1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3" bmkName="L3M1 - Introduction_VF101881059但是，如果您不希望用户编辑Excel中的数据该怎么办？61633"/>
                      </p:tgtEl>
                    </p:cond>
                  </p:nextCondLst>
                </p:seq>
                <p:seq concurrent="1" nextAc="seek">
                  <p:cTn id="148" restart="whenNotActive" fill="hold" evtFilter="cancelBubble" nodeType="interactiveSeq">
                    <p:stCondLst>
                      <p:cond evt="onMediaBookmark" delay="0">
                        <p:tgtEl>
                          <p14:bmkTgt spid="3" bmkName="L3M1 - Introduction_VF101881059如果您不希望他们更改数据计算等内容该怎么办？61733"/>
                        </p:tgtEl>
                      </p:cond>
                    </p:stCondLst>
                    <p:endSync evt="end" delay="0">
                      <p:rtn val="all"/>
                    </p:endSync>
                    <p:childTnLst>
                      <p:par>
                        <p:cTn id="149" fill="hold">
                          <p:stCondLst>
                            <p:cond delay="0"/>
                          </p:stCondLst>
                          <p:childTnLst>
                            <p:par>
                              <p:cTn id="150" fill="hold">
                                <p:stCondLst>
                                  <p:cond delay="0"/>
                                </p:stCondLst>
                                <p:childTnLst>
                                  <p:par>
                                    <p:cTn id="151" presetID="10" presetClass="entr" presetSubtype="0" fill="hold" grpId="0" nodeType="clickEffect">
                                      <p:stCondLst>
                                        <p:cond delay="100"/>
                                      </p:stCondLst>
                                      <p:childTnLst>
                                        <p:set>
                                          <p:cBhvr>
                                            <p:cTn id="152" dur="1" fill="hold">
                                              <p:stCondLst>
                                                <p:cond delay="0"/>
                                              </p:stCondLst>
                                            </p:cTn>
                                            <p:tgtEl>
                                              <p:spTgt spid="18"/>
                                            </p:tgtEl>
                                            <p:attrNameLst>
                                              <p:attrName>style.visibility</p:attrName>
                                            </p:attrNameLst>
                                          </p:cBhvr>
                                          <p:to>
                                            <p:strVal val="visible"/>
                                          </p:to>
                                        </p:set>
                                        <p:animEffect transition="in" filter="fade">
                                          <p:cBhvr>
                                            <p:cTn id="153" dur="500"/>
                                            <p:tgtEl>
                                              <p:spTgt spid="18"/>
                                            </p:tgtEl>
                                          </p:cBhvr>
                                        </p:animEffect>
                                      </p:childTnLst>
                                    </p:cTn>
                                  </p:par>
                                </p:childTnLst>
                              </p:cTn>
                            </p:par>
                          </p:childTnLst>
                        </p:cTn>
                      </p:par>
                    </p:childTnLst>
                  </p:cTn>
                  <p:nextCondLst>
                    <p:cond evt="onMediaBookmark" delay="0">
                      <p:tgtEl>
                        <p14:bmkTgt spid="3" bmkName="L3M1 - Introduction_VF101881059如果您不希望他们更改数据计算等内容该怎么办？61733"/>
                      </p:tgtEl>
                    </p:cond>
                  </p:nextCondLst>
                </p:seq>
                <p:seq concurrent="1" nextAc="seek">
                  <p:cTn id="154" restart="whenNotActive" fill="hold" evtFilter="cancelBubble" nodeType="interactiveSeq">
                    <p:stCondLst>
                      <p:cond evt="onMediaBookmark" delay="0">
                        <p:tgtEl>
                          <p14:bmkTgt spid="3" bmkName="L3M1 - Introduction_VF101881059如果您不希望他们更改数据计算等内容该怎么办？65367"/>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100"/>
                                      </p:stCondLst>
                                      <p:childTnLst>
                                        <p:animEffect transition="out" filter="fade">
                                          <p:cBhvr>
                                            <p:cTn id="158" dur="500"/>
                                            <p:tgtEl>
                                              <p:spTgt spid="18"/>
                                            </p:tgtEl>
                                          </p:cBhvr>
                                        </p:animEffect>
                                        <p:set>
                                          <p:cBhvr>
                                            <p:cTn id="15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3" bmkName="L3M1 - Introduction_VF101881059如果您不希望他们更改数据计算等内容该怎么办？65367"/>
                      </p:tgtEl>
                    </p:cond>
                  </p:nextCondLst>
                </p:seq>
                <p:seq concurrent="1" nextAc="seek">
                  <p:cTn id="160" restart="whenNotActive" fill="hold" evtFilter="cancelBubble" nodeType="interactiveSeq">
                    <p:stCondLst>
                      <p:cond evt="onMediaBookmark" delay="0">
                        <p:tgtEl>
                          <p14:bmkTgt spid="3" bmkName="L3M1 - Introduction_VF101881059如果您更希望他们在SharePoint列表中处理此数据，又该怎么办？65467"/>
                        </p:tgtEl>
                      </p:cond>
                    </p:stCondLst>
                    <p:endSync evt="end" delay="0">
                      <p:rtn val="all"/>
                    </p:endSync>
                    <p:childTnLst>
                      <p:par>
                        <p:cTn id="161" fill="hold">
                          <p:stCondLst>
                            <p:cond delay="0"/>
                          </p:stCondLst>
                          <p:childTnLst>
                            <p:par>
                              <p:cTn id="162" fill="hold">
                                <p:stCondLst>
                                  <p:cond delay="0"/>
                                </p:stCondLst>
                                <p:childTnLst>
                                  <p:par>
                                    <p:cTn id="163" presetID="10" presetClass="entr" presetSubtype="0" fill="hold" grpId="0" nodeType="clickEffect">
                                      <p:stCondLst>
                                        <p:cond delay="100"/>
                                      </p:stCondLst>
                                      <p:childTnLst>
                                        <p:set>
                                          <p:cBhvr>
                                            <p:cTn id="164" dur="1" fill="hold">
                                              <p:stCondLst>
                                                <p:cond delay="0"/>
                                              </p:stCondLst>
                                            </p:cTn>
                                            <p:tgtEl>
                                              <p:spTgt spid="19"/>
                                            </p:tgtEl>
                                            <p:attrNameLst>
                                              <p:attrName>style.visibility</p:attrName>
                                            </p:attrNameLst>
                                          </p:cBhvr>
                                          <p:to>
                                            <p:strVal val="visible"/>
                                          </p:to>
                                        </p:set>
                                        <p:animEffect transition="in" filter="fade">
                                          <p:cBhvr>
                                            <p:cTn id="165" dur="500"/>
                                            <p:tgtEl>
                                              <p:spTgt spid="19"/>
                                            </p:tgtEl>
                                          </p:cBhvr>
                                        </p:animEffect>
                                      </p:childTnLst>
                                    </p:cTn>
                                  </p:par>
                                </p:childTnLst>
                              </p:cTn>
                            </p:par>
                          </p:childTnLst>
                        </p:cTn>
                      </p:par>
                    </p:childTnLst>
                  </p:cTn>
                  <p:nextCondLst>
                    <p:cond evt="onMediaBookmark" delay="0">
                      <p:tgtEl>
                        <p14:bmkTgt spid="3" bmkName="L3M1 - Introduction_VF101881059如果您更希望他们在SharePoint列表中处理此数据，又该怎么办？65467"/>
                      </p:tgtEl>
                    </p:cond>
                  </p:nextCondLst>
                </p:seq>
                <p:seq concurrent="1" nextAc="seek">
                  <p:cTn id="166" restart="whenNotActive" fill="hold" evtFilter="cancelBubble" nodeType="interactiveSeq">
                    <p:stCondLst>
                      <p:cond evt="onMediaBookmark" delay="0">
                        <p:tgtEl>
                          <p14:bmkTgt spid="3" bmkName="L3M1 - Introduction_VF101881059如果您更希望他们在SharePoint列表中处理此数据，又该怎么办？69633"/>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100"/>
                                      </p:stCondLst>
                                      <p:childTnLst>
                                        <p:animEffect transition="out" filter="fade">
                                          <p:cBhvr>
                                            <p:cTn id="170" dur="500"/>
                                            <p:tgtEl>
                                              <p:spTgt spid="19"/>
                                            </p:tgtEl>
                                          </p:cBhvr>
                                        </p:animEffect>
                                        <p:set>
                                          <p:cBhvr>
                                            <p:cTn id="171"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3" bmkName="L3M1 - Introduction_VF101881059如果您更希望他们在SharePoint列表中处理此数据，又该怎么办？69633"/>
                      </p:tgtEl>
                    </p:cond>
                  </p:nextCondLst>
                </p:seq>
                <p:seq concurrent="1" nextAc="seek">
                  <p:cTn id="172" restart="whenNotActive" fill="hold" evtFilter="cancelBubble" nodeType="interactiveSeq">
                    <p:stCondLst>
                      <p:cond evt="onMediaBookmark" delay="0">
                        <p:tgtEl>
                          <p14:bmkTgt spid="3" bmkName="L3M1 - Introduction_VF101881059SharePoint列表是Excel69733"/>
                        </p:tgtEl>
                      </p:cond>
                    </p:stCondLst>
                    <p:endSync evt="end" delay="0">
                      <p:rtn val="all"/>
                    </p:endSync>
                    <p:childTnLst>
                      <p:par>
                        <p:cTn id="173" fill="hold">
                          <p:stCondLst>
                            <p:cond delay="0"/>
                          </p:stCondLst>
                          <p:childTnLst>
                            <p:par>
                              <p:cTn id="174" fill="hold">
                                <p:stCondLst>
                                  <p:cond delay="0"/>
                                </p:stCondLst>
                                <p:childTnLst>
                                  <p:par>
                                    <p:cTn id="175" presetID="10" presetClass="entr" presetSubtype="0" fill="hold" grpId="0" nodeType="clickEffect">
                                      <p:stCondLst>
                                        <p:cond delay="100"/>
                                      </p:stCondLst>
                                      <p:childTnLst>
                                        <p:set>
                                          <p:cBhvr>
                                            <p:cTn id="176" dur="1" fill="hold">
                                              <p:stCondLst>
                                                <p:cond delay="0"/>
                                              </p:stCondLst>
                                            </p:cTn>
                                            <p:tgtEl>
                                              <p:spTgt spid="20"/>
                                            </p:tgtEl>
                                            <p:attrNameLst>
                                              <p:attrName>style.visibility</p:attrName>
                                            </p:attrNameLst>
                                          </p:cBhvr>
                                          <p:to>
                                            <p:strVal val="visible"/>
                                          </p:to>
                                        </p:set>
                                        <p:animEffect transition="in" filter="fade">
                                          <p:cBhvr>
                                            <p:cTn id="177" dur="500"/>
                                            <p:tgtEl>
                                              <p:spTgt spid="20"/>
                                            </p:tgtEl>
                                          </p:cBhvr>
                                        </p:animEffect>
                                      </p:childTnLst>
                                    </p:cTn>
                                  </p:par>
                                </p:childTnLst>
                              </p:cTn>
                            </p:par>
                          </p:childTnLst>
                        </p:cTn>
                      </p:par>
                    </p:childTnLst>
                  </p:cTn>
                  <p:nextCondLst>
                    <p:cond evt="onMediaBookmark" delay="0">
                      <p:tgtEl>
                        <p14:bmkTgt spid="3" bmkName="L3M1 - Introduction_VF101881059SharePoint列表是Excel69733"/>
                      </p:tgtEl>
                    </p:cond>
                  </p:nextCondLst>
                </p:seq>
                <p:seq concurrent="1" nextAc="seek">
                  <p:cTn id="178" restart="whenNotActive" fill="hold" evtFilter="cancelBubble" nodeType="interactiveSeq">
                    <p:stCondLst>
                      <p:cond evt="onMediaBookmark" delay="0">
                        <p:tgtEl>
                          <p14:bmkTgt spid="3" bmkName="L3M1 - Introduction_VF101881059SharePoint列表是Excel74533"/>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100"/>
                                      </p:stCondLst>
                                      <p:childTnLst>
                                        <p:animEffect transition="out" filter="fade">
                                          <p:cBhvr>
                                            <p:cTn id="182" dur="500"/>
                                            <p:tgtEl>
                                              <p:spTgt spid="20"/>
                                            </p:tgtEl>
                                          </p:cBhvr>
                                        </p:animEffect>
                                        <p:set>
                                          <p:cBhvr>
                                            <p:cTn id="18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3" bmkName="L3M1 - Introduction_VF101881059SharePoint列表是Excel74533"/>
                      </p:tgtEl>
                    </p:cond>
                  </p:nextCondLst>
                </p:seq>
                <p:seq concurrent="1" nextAc="seek">
                  <p:cTn id="184" restart="whenNotActive" fill="hold" evtFilter="cancelBubble" nodeType="interactiveSeq">
                    <p:stCondLst>
                      <p:cond evt="onMediaBookmark" delay="0">
                        <p:tgtEl>
                          <p14:bmkTgt spid="3" bmkName="L3M1 - Introduction_VF101881059实际上，您可以实现上述操作，让我给大家举个例子吧。74633"/>
                        </p:tgtEl>
                      </p:cond>
                    </p:stCondLst>
                    <p:endSync evt="end" delay="0">
                      <p:rtn val="all"/>
                    </p:endSync>
                    <p:childTnLst>
                      <p:par>
                        <p:cTn id="185" fill="hold">
                          <p:stCondLst>
                            <p:cond delay="0"/>
                          </p:stCondLst>
                          <p:childTnLst>
                            <p:par>
                              <p:cTn id="186" fill="hold">
                                <p:stCondLst>
                                  <p:cond delay="0"/>
                                </p:stCondLst>
                                <p:childTnLst>
                                  <p:par>
                                    <p:cTn id="187" presetID="10" presetClass="entr" presetSubtype="0" fill="hold" grpId="0" nodeType="clickEffect">
                                      <p:stCondLst>
                                        <p:cond delay="100"/>
                                      </p:stCondLst>
                                      <p:childTnLst>
                                        <p:set>
                                          <p:cBhvr>
                                            <p:cTn id="188" dur="1" fill="hold">
                                              <p:stCondLst>
                                                <p:cond delay="0"/>
                                              </p:stCondLst>
                                            </p:cTn>
                                            <p:tgtEl>
                                              <p:spTgt spid="21"/>
                                            </p:tgtEl>
                                            <p:attrNameLst>
                                              <p:attrName>style.visibility</p:attrName>
                                            </p:attrNameLst>
                                          </p:cBhvr>
                                          <p:to>
                                            <p:strVal val="visible"/>
                                          </p:to>
                                        </p:set>
                                        <p:animEffect transition="in" filter="fade">
                                          <p:cBhvr>
                                            <p:cTn id="189" dur="500"/>
                                            <p:tgtEl>
                                              <p:spTgt spid="21"/>
                                            </p:tgtEl>
                                          </p:cBhvr>
                                        </p:animEffect>
                                      </p:childTnLst>
                                    </p:cTn>
                                  </p:par>
                                </p:childTnLst>
                              </p:cTn>
                            </p:par>
                          </p:childTnLst>
                        </p:cTn>
                      </p:par>
                    </p:childTnLst>
                  </p:cTn>
                  <p:nextCondLst>
                    <p:cond evt="onMediaBookmark" delay="0">
                      <p:tgtEl>
                        <p14:bmkTgt spid="3" bmkName="L3M1 - Introduction_VF101881059实际上，您可以实现上述操作，让我给大家举个例子吧。74633"/>
                      </p:tgtEl>
                    </p:cond>
                  </p:nextCondLst>
                </p:seq>
                <p:seq concurrent="1" nextAc="seek">
                  <p:cTn id="190" restart="whenNotActive" fill="hold" evtFilter="cancelBubble" nodeType="interactiveSeq">
                    <p:stCondLst>
                      <p:cond evt="onMediaBookmark" delay="0">
                        <p:tgtEl>
                          <p14:bmkTgt spid="3" bmkName="L3M1 - Introduction_VF101881059实际上，您可以实现上述操作，让我给大家举个例子吧。80000"/>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100"/>
                                      </p:stCondLst>
                                      <p:childTnLst>
                                        <p:animEffect transition="out" filter="fade">
                                          <p:cBhvr>
                                            <p:cTn id="194" dur="500"/>
                                            <p:tgtEl>
                                              <p:spTgt spid="21"/>
                                            </p:tgtEl>
                                          </p:cBhvr>
                                        </p:animEffect>
                                        <p:set>
                                          <p:cBhvr>
                                            <p:cTn id="19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3" bmkName="L3M1 - Introduction_VF101881059实际上，您可以实现上述操作，让我给大家举个例子吧。80000"/>
                      </p:tgtEl>
                    </p:cond>
                  </p:nextCondLst>
                </p:seq>
                <p:seq concurrent="1" nextAc="seek">
                  <p:cTn id="196" restart="whenNotActive" fill="hold" evtFilter="cancelBubble" nodeType="interactiveSeq">
                    <p:stCondLst>
                      <p:cond evt="onMediaBookmark" delay="0">
                        <p:tgtEl>
                          <p14:bmkTgt spid="3" bmkName="L3M1 - Introduction_VF101881059现在，让我们看看我们先前查看的电子表格，并看看它在我们的工作组网站中的显示方式。80100"/>
                        </p:tgtEl>
                      </p:cond>
                    </p:stCondLst>
                    <p:endSync evt="end" delay="0">
                      <p:rtn val="all"/>
                    </p:endSync>
                    <p:childTnLst>
                      <p:par>
                        <p:cTn id="197" fill="hold">
                          <p:stCondLst>
                            <p:cond delay="0"/>
                          </p:stCondLst>
                          <p:childTnLst>
                            <p:par>
                              <p:cTn id="198" fill="hold">
                                <p:stCondLst>
                                  <p:cond delay="0"/>
                                </p:stCondLst>
                                <p:childTnLst>
                                  <p:par>
                                    <p:cTn id="199" presetID="10" presetClass="entr" presetSubtype="0" fill="hold" grpId="0" nodeType="clickEffect">
                                      <p:stCondLst>
                                        <p:cond delay="100"/>
                                      </p:stCondLst>
                                      <p:childTnLst>
                                        <p:set>
                                          <p:cBhvr>
                                            <p:cTn id="200" dur="1" fill="hold">
                                              <p:stCondLst>
                                                <p:cond delay="0"/>
                                              </p:stCondLst>
                                            </p:cTn>
                                            <p:tgtEl>
                                              <p:spTgt spid="22"/>
                                            </p:tgtEl>
                                            <p:attrNameLst>
                                              <p:attrName>style.visibility</p:attrName>
                                            </p:attrNameLst>
                                          </p:cBhvr>
                                          <p:to>
                                            <p:strVal val="visible"/>
                                          </p:to>
                                        </p:set>
                                        <p:animEffect transition="in" filter="fade">
                                          <p:cBhvr>
                                            <p:cTn id="201" dur="500"/>
                                            <p:tgtEl>
                                              <p:spTgt spid="22"/>
                                            </p:tgtEl>
                                          </p:cBhvr>
                                        </p:animEffect>
                                      </p:childTnLst>
                                    </p:cTn>
                                  </p:par>
                                </p:childTnLst>
                              </p:cTn>
                            </p:par>
                          </p:childTnLst>
                        </p:cTn>
                      </p:par>
                    </p:childTnLst>
                  </p:cTn>
                  <p:nextCondLst>
                    <p:cond evt="onMediaBookmark" delay="0">
                      <p:tgtEl>
                        <p14:bmkTgt spid="3" bmkName="L3M1 - Introduction_VF101881059现在，让我们看看我们先前查看的电子表格，并看看它在我们的工作组网站中的显示方式。80100"/>
                      </p:tgtEl>
                    </p:cond>
                  </p:nextCondLst>
                </p:seq>
                <p:seq concurrent="1" nextAc="seek">
                  <p:cTn id="202" restart="whenNotActive" fill="hold" evtFilter="cancelBubble" nodeType="interactiveSeq">
                    <p:stCondLst>
                      <p:cond evt="onMediaBookmark" delay="0">
                        <p:tgtEl>
                          <p14:bmkTgt spid="3" bmkName="L3M1 - Introduction_VF101881059现在，让我们看看我们先前查看的电子表格，并看看它在我们的工作组网站中的显示方式。85267"/>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100"/>
                                      </p:stCondLst>
                                      <p:childTnLst>
                                        <p:animEffect transition="out" filter="fade">
                                          <p:cBhvr>
                                            <p:cTn id="206" dur="500"/>
                                            <p:tgtEl>
                                              <p:spTgt spid="22"/>
                                            </p:tgtEl>
                                          </p:cBhvr>
                                        </p:animEffect>
                                        <p:set>
                                          <p:cBhvr>
                                            <p:cTn id="20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3" bmkName="L3M1 - Introduction_VF101881059现在，让我们看看我们先前查看的电子表格，并看看它在我们的工作组网站中的显示方式。85267"/>
                      </p:tgtEl>
                    </p:cond>
                  </p:nextCondLst>
                </p:seq>
                <p:seq concurrent="1" nextAc="seek">
                  <p:cTn id="208" restart="whenNotActive" fill="hold" evtFilter="cancelBubble" nodeType="interactiveSeq">
                    <p:stCondLst>
                      <p:cond evt="onMediaBookmark" delay="0">
                        <p:tgtEl>
                          <p14:bmkTgt spid="3" bmkName="L3M1 - Introduction_VF101881059我继续导入了“销售数据”(SalesData)，它位于此处的快速启动下。85367"/>
                        </p:tgtEl>
                      </p:cond>
                    </p:stCondLst>
                    <p:endSync evt="end" delay="0">
                      <p:rtn val="all"/>
                    </p:endSync>
                    <p:childTnLst>
                      <p:par>
                        <p:cTn id="209" fill="hold">
                          <p:stCondLst>
                            <p:cond delay="0"/>
                          </p:stCondLst>
                          <p:childTnLst>
                            <p:par>
                              <p:cTn id="210" fill="hold">
                                <p:stCondLst>
                                  <p:cond delay="0"/>
                                </p:stCondLst>
                                <p:childTnLst>
                                  <p:par>
                                    <p:cTn id="211" presetID="10" presetClass="entr" presetSubtype="0" fill="hold" grpId="0" nodeType="clickEffect">
                                      <p:stCondLst>
                                        <p:cond delay="100"/>
                                      </p:stCondLst>
                                      <p:childTnLst>
                                        <p:set>
                                          <p:cBhvr>
                                            <p:cTn id="212" dur="1" fill="hold">
                                              <p:stCondLst>
                                                <p:cond delay="0"/>
                                              </p:stCondLst>
                                            </p:cTn>
                                            <p:tgtEl>
                                              <p:spTgt spid="23"/>
                                            </p:tgtEl>
                                            <p:attrNameLst>
                                              <p:attrName>style.visibility</p:attrName>
                                            </p:attrNameLst>
                                          </p:cBhvr>
                                          <p:to>
                                            <p:strVal val="visible"/>
                                          </p:to>
                                        </p:set>
                                        <p:animEffect transition="in" filter="fade">
                                          <p:cBhvr>
                                            <p:cTn id="213" dur="500"/>
                                            <p:tgtEl>
                                              <p:spTgt spid="23"/>
                                            </p:tgtEl>
                                          </p:cBhvr>
                                        </p:animEffect>
                                      </p:childTnLst>
                                    </p:cTn>
                                  </p:par>
                                </p:childTnLst>
                              </p:cTn>
                            </p:par>
                          </p:childTnLst>
                        </p:cTn>
                      </p:par>
                    </p:childTnLst>
                  </p:cTn>
                  <p:nextCondLst>
                    <p:cond evt="onMediaBookmark" delay="0">
                      <p:tgtEl>
                        <p14:bmkTgt spid="3" bmkName="L3M1 - Introduction_VF101881059我继续导入了“销售数据”(SalesData)，它位于此处的快速启动下。85367"/>
                      </p:tgtEl>
                    </p:cond>
                  </p:nextCondLst>
                </p:seq>
                <p:seq concurrent="1" nextAc="seek">
                  <p:cTn id="214" restart="whenNotActive" fill="hold" evtFilter="cancelBubble" nodeType="interactiveSeq">
                    <p:stCondLst>
                      <p:cond evt="onMediaBookmark" delay="0">
                        <p:tgtEl>
                          <p14:bmkTgt spid="3" bmkName="L3M1 - Introduction_VF101881059我继续导入了“销售数据”(SalesData)，它位于此处的快速启动下。90367"/>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100"/>
                                      </p:stCondLst>
                                      <p:childTnLst>
                                        <p:animEffect transition="out" filter="fade">
                                          <p:cBhvr>
                                            <p:cTn id="218" dur="500"/>
                                            <p:tgtEl>
                                              <p:spTgt spid="23"/>
                                            </p:tgtEl>
                                          </p:cBhvr>
                                        </p:animEffect>
                                        <p:set>
                                          <p:cBhvr>
                                            <p:cTn id="2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3" bmkName="L3M1 - Introduction_VF101881059我继续导入了“销售数据”(SalesData)，它位于此处的快速启动下。90367"/>
                      </p:tgtEl>
                    </p:cond>
                  </p:nextCondLst>
                </p:seq>
                <p:seq concurrent="1" nextAc="seek">
                  <p:cTn id="220" restart="whenNotActive" fill="hold" evtFilter="cancelBubble" nodeType="interactiveSeq">
                    <p:stCondLst>
                      <p:cond evt="onMediaBookmark" delay="0">
                        <p:tgtEl>
                          <p14:bmkTgt spid="3" bmkName="L3M1 - Introduction_VF101881059单击“销售数据”(SalesData)后，我将转至“所有项目”(AllItems)标准视图，这是导入列表时该列表的默认视图。90467"/>
                        </p:tgtEl>
                      </p:cond>
                    </p:stCondLst>
                    <p:endSync evt="end" delay="0">
                      <p:rtn val="all"/>
                    </p:endSync>
                    <p:childTnLst>
                      <p:par>
                        <p:cTn id="221" fill="hold">
                          <p:stCondLst>
                            <p:cond delay="0"/>
                          </p:stCondLst>
                          <p:childTnLst>
                            <p:par>
                              <p:cTn id="222" fill="hold">
                                <p:stCondLst>
                                  <p:cond delay="0"/>
                                </p:stCondLst>
                                <p:childTnLst>
                                  <p:par>
                                    <p:cTn id="223" presetID="10" presetClass="entr" presetSubtype="0" fill="hold" grpId="0" nodeType="clickEffect">
                                      <p:stCondLst>
                                        <p:cond delay="100"/>
                                      </p:stCondLst>
                                      <p:childTnLst>
                                        <p:set>
                                          <p:cBhvr>
                                            <p:cTn id="224" dur="1" fill="hold">
                                              <p:stCondLst>
                                                <p:cond delay="0"/>
                                              </p:stCondLst>
                                            </p:cTn>
                                            <p:tgtEl>
                                              <p:spTgt spid="24"/>
                                            </p:tgtEl>
                                            <p:attrNameLst>
                                              <p:attrName>style.visibility</p:attrName>
                                            </p:attrNameLst>
                                          </p:cBhvr>
                                          <p:to>
                                            <p:strVal val="visible"/>
                                          </p:to>
                                        </p:set>
                                        <p:animEffect transition="in" filter="fade">
                                          <p:cBhvr>
                                            <p:cTn id="225" dur="500"/>
                                            <p:tgtEl>
                                              <p:spTgt spid="24"/>
                                            </p:tgtEl>
                                          </p:cBhvr>
                                        </p:animEffect>
                                      </p:childTnLst>
                                    </p:cTn>
                                  </p:par>
                                </p:childTnLst>
                              </p:cTn>
                            </p:par>
                          </p:childTnLst>
                        </p:cTn>
                      </p:par>
                    </p:childTnLst>
                  </p:cTn>
                  <p:nextCondLst>
                    <p:cond evt="onMediaBookmark" delay="0">
                      <p:tgtEl>
                        <p14:bmkTgt spid="3" bmkName="L3M1 - Introduction_VF101881059单击“销售数据”(SalesData)后，我将转至“所有项目”(AllItems)标准视图，这是导入列表时该列表的默认视图。90467"/>
                      </p:tgtEl>
                    </p:cond>
                  </p:nextCondLst>
                </p:seq>
                <p:seq concurrent="1" nextAc="seek">
                  <p:cTn id="226" restart="whenNotActive" fill="hold" evtFilter="cancelBubble" nodeType="interactiveSeq">
                    <p:stCondLst>
                      <p:cond evt="onMediaBookmark" delay="0">
                        <p:tgtEl>
                          <p14:bmkTgt spid="3" bmkName="L3M1 - Introduction_VF101881059单击“销售数据”(SalesData)后，我将转至“所有项目”(AllItems)标准视图，这是导入列表时该列表的默认视图。100467"/>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100"/>
                                      </p:stCondLst>
                                      <p:childTnLst>
                                        <p:animEffect transition="out" filter="fade">
                                          <p:cBhvr>
                                            <p:cTn id="230" dur="500"/>
                                            <p:tgtEl>
                                              <p:spTgt spid="24"/>
                                            </p:tgtEl>
                                          </p:cBhvr>
                                        </p:animEffect>
                                        <p:set>
                                          <p:cBhvr>
                                            <p:cTn id="231"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3" bmkName="L3M1 - Introduction_VF101881059单击“销售数据”(SalesData)后，我将转至“所有项目”(AllItems)标准视图，这是导入列表时该列表的默认视图。100467"/>
                      </p:tgtEl>
                    </p:cond>
                  </p:nextCondLst>
                </p:seq>
                <p:seq concurrent="1" nextAc="seek">
                  <p:cTn id="232" restart="whenNotActive" fill="hold" evtFilter="cancelBubble" nodeType="interactiveSeq">
                    <p:stCondLst>
                      <p:cond evt="onMediaBookmark" delay="0">
                        <p:tgtEl>
                          <p14:bmkTgt spid="3" bmkName="L3M1 - Introduction_VF101881059请注意，跟以前一样，我们具有“国家/地区”(Country)、100567"/>
                        </p:tgtEl>
                      </p:cond>
                    </p:stCondLst>
                    <p:endSync evt="end" delay="0">
                      <p:rtn val="all"/>
                    </p:endSync>
                    <p:childTnLst>
                      <p:par>
                        <p:cTn id="233" fill="hold">
                          <p:stCondLst>
                            <p:cond delay="0"/>
                          </p:stCondLst>
                          <p:childTnLst>
                            <p:par>
                              <p:cTn id="234" fill="hold">
                                <p:stCondLst>
                                  <p:cond delay="0"/>
                                </p:stCondLst>
                                <p:childTnLst>
                                  <p:par>
                                    <p:cTn id="235" presetID="10" presetClass="entr" presetSubtype="0" fill="hold" grpId="0" nodeType="clickEffect">
                                      <p:stCondLst>
                                        <p:cond delay="100"/>
                                      </p:stCondLst>
                                      <p:childTnLst>
                                        <p:set>
                                          <p:cBhvr>
                                            <p:cTn id="236" dur="1" fill="hold">
                                              <p:stCondLst>
                                                <p:cond delay="0"/>
                                              </p:stCondLst>
                                            </p:cTn>
                                            <p:tgtEl>
                                              <p:spTgt spid="25"/>
                                            </p:tgtEl>
                                            <p:attrNameLst>
                                              <p:attrName>style.visibility</p:attrName>
                                            </p:attrNameLst>
                                          </p:cBhvr>
                                          <p:to>
                                            <p:strVal val="visible"/>
                                          </p:to>
                                        </p:set>
                                        <p:animEffect transition="in" filter="fade">
                                          <p:cBhvr>
                                            <p:cTn id="237" dur="500"/>
                                            <p:tgtEl>
                                              <p:spTgt spid="25"/>
                                            </p:tgtEl>
                                          </p:cBhvr>
                                        </p:animEffect>
                                      </p:childTnLst>
                                    </p:cTn>
                                  </p:par>
                                </p:childTnLst>
                              </p:cTn>
                            </p:par>
                          </p:childTnLst>
                        </p:cTn>
                      </p:par>
                    </p:childTnLst>
                  </p:cTn>
                  <p:nextCondLst>
                    <p:cond evt="onMediaBookmark" delay="0">
                      <p:tgtEl>
                        <p14:bmkTgt spid="3" bmkName="L3M1 - Introduction_VF101881059请注意，跟以前一样，我们具有“国家/地区”(Country)、100567"/>
                      </p:tgtEl>
                    </p:cond>
                  </p:nextCondLst>
                </p:seq>
                <p:seq concurrent="1" nextAc="seek">
                  <p:cTn id="238" restart="whenNotActive" fill="hold" evtFilter="cancelBubble" nodeType="interactiveSeq">
                    <p:stCondLst>
                      <p:cond evt="onMediaBookmark" delay="0">
                        <p:tgtEl>
                          <p14:bmkTgt spid="3" bmkName="L3M1 - Introduction_VF101881059请注意，跟以前一样，我们具有“国家/地区”(Country)、103467"/>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100"/>
                                      </p:stCondLst>
                                      <p:childTnLst>
                                        <p:animEffect transition="out" filter="fade">
                                          <p:cBhvr>
                                            <p:cTn id="242" dur="500"/>
                                            <p:tgtEl>
                                              <p:spTgt spid="25"/>
                                            </p:tgtEl>
                                          </p:cBhvr>
                                        </p:animEffect>
                                        <p:set>
                                          <p:cBhvr>
                                            <p:cTn id="24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MediaBookmark" delay="0">
                      <p:tgtEl>
                        <p14:bmkTgt spid="3" bmkName="L3M1 - Introduction_VF101881059请注意，跟以前一样，我们具有“国家/地区”(Country)、103467"/>
                      </p:tgtEl>
                    </p:cond>
                  </p:nextCondLst>
                </p:seq>
                <p:seq concurrent="1" nextAc="seek">
                  <p:cTn id="244" restart="whenNotActive" fill="hold" evtFilter="cancelBubble" nodeType="interactiveSeq">
                    <p:stCondLst>
                      <p:cond evt="onMediaBookmark" delay="0">
                        <p:tgtEl>
                          <p14:bmkTgt spid="3" bmkName="L3M1 - Introduction_VF101881059“销售人员”(Salesperson)、“订单金额”(OrderAmount)、103567"/>
                        </p:tgtEl>
                      </p:cond>
                    </p:stCondLst>
                    <p:endSync evt="end" delay="0">
                      <p:rtn val="all"/>
                    </p:endSync>
                    <p:childTnLst>
                      <p:par>
                        <p:cTn id="245" fill="hold">
                          <p:stCondLst>
                            <p:cond delay="0"/>
                          </p:stCondLst>
                          <p:childTnLst>
                            <p:par>
                              <p:cTn id="246" fill="hold">
                                <p:stCondLst>
                                  <p:cond delay="0"/>
                                </p:stCondLst>
                                <p:childTnLst>
                                  <p:par>
                                    <p:cTn id="247" presetID="10" presetClass="entr" presetSubtype="0" fill="hold" grpId="0" nodeType="clickEffect">
                                      <p:stCondLst>
                                        <p:cond delay="100"/>
                                      </p:stCondLst>
                                      <p:childTnLst>
                                        <p:set>
                                          <p:cBhvr>
                                            <p:cTn id="248" dur="1" fill="hold">
                                              <p:stCondLst>
                                                <p:cond delay="0"/>
                                              </p:stCondLst>
                                            </p:cTn>
                                            <p:tgtEl>
                                              <p:spTgt spid="26"/>
                                            </p:tgtEl>
                                            <p:attrNameLst>
                                              <p:attrName>style.visibility</p:attrName>
                                            </p:attrNameLst>
                                          </p:cBhvr>
                                          <p:to>
                                            <p:strVal val="visible"/>
                                          </p:to>
                                        </p:set>
                                        <p:animEffect transition="in" filter="fade">
                                          <p:cBhvr>
                                            <p:cTn id="249" dur="500"/>
                                            <p:tgtEl>
                                              <p:spTgt spid="26"/>
                                            </p:tgtEl>
                                          </p:cBhvr>
                                        </p:animEffect>
                                      </p:childTnLst>
                                    </p:cTn>
                                  </p:par>
                                </p:childTnLst>
                              </p:cTn>
                            </p:par>
                          </p:childTnLst>
                        </p:cTn>
                      </p:par>
                    </p:childTnLst>
                  </p:cTn>
                  <p:nextCondLst>
                    <p:cond evt="onMediaBookmark" delay="0">
                      <p:tgtEl>
                        <p14:bmkTgt spid="3" bmkName="L3M1 - Introduction_VF101881059“销售人员”(Salesperson)、“订单金额”(OrderAmount)、103567"/>
                      </p:tgtEl>
                    </p:cond>
                  </p:nextCondLst>
                </p:seq>
                <p:seq concurrent="1" nextAc="seek">
                  <p:cTn id="250" restart="whenNotActive" fill="hold" evtFilter="cancelBubble" nodeType="interactiveSeq">
                    <p:stCondLst>
                      <p:cond evt="onMediaBookmark" delay="0">
                        <p:tgtEl>
                          <p14:bmkTgt spid="3" bmkName="L3M1 - Introduction_VF101881059“销售人员”(Salesperson)、“订单金额”(OrderAmount)、106467"/>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100"/>
                                      </p:stCondLst>
                                      <p:childTnLst>
                                        <p:animEffect transition="out" filter="fade">
                                          <p:cBhvr>
                                            <p:cTn id="254" dur="500"/>
                                            <p:tgtEl>
                                              <p:spTgt spid="26"/>
                                            </p:tgtEl>
                                          </p:cBhvr>
                                        </p:animEffect>
                                        <p:set>
                                          <p:cBhvr>
                                            <p:cTn id="25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MediaBookmark" delay="0">
                      <p:tgtEl>
                        <p14:bmkTgt spid="3" bmkName="L3M1 - Introduction_VF101881059“销售人员”(Salesperson)、“订单金额”(OrderAmount)、106467"/>
                      </p:tgtEl>
                    </p:cond>
                  </p:nextCondLst>
                </p:seq>
                <p:seq concurrent="1" nextAc="seek">
                  <p:cTn id="256" restart="whenNotActive" fill="hold" evtFilter="cancelBubble" nodeType="interactiveSeq">
                    <p:stCondLst>
                      <p:cond evt="onMediaBookmark" delay="0">
                        <p:tgtEl>
                          <p14:bmkTgt spid="3" bmkName="L3M1 - Introduction_VF101881059“订单日期”(OrderDate)和“订单ID”(OrderID)。106567"/>
                        </p:tgtEl>
                      </p:cond>
                    </p:stCondLst>
                    <p:endSync evt="end" delay="0">
                      <p:rtn val="all"/>
                    </p:endSync>
                    <p:childTnLst>
                      <p:par>
                        <p:cTn id="257" fill="hold">
                          <p:stCondLst>
                            <p:cond delay="0"/>
                          </p:stCondLst>
                          <p:childTnLst>
                            <p:par>
                              <p:cTn id="258" fill="hold">
                                <p:stCondLst>
                                  <p:cond delay="0"/>
                                </p:stCondLst>
                                <p:childTnLst>
                                  <p:par>
                                    <p:cTn id="259" presetID="10" presetClass="entr" presetSubtype="0" fill="hold" grpId="0" nodeType="clickEffect">
                                      <p:stCondLst>
                                        <p:cond delay="100"/>
                                      </p:stCondLst>
                                      <p:childTnLst>
                                        <p:set>
                                          <p:cBhvr>
                                            <p:cTn id="260" dur="1" fill="hold">
                                              <p:stCondLst>
                                                <p:cond delay="0"/>
                                              </p:stCondLst>
                                            </p:cTn>
                                            <p:tgtEl>
                                              <p:spTgt spid="27"/>
                                            </p:tgtEl>
                                            <p:attrNameLst>
                                              <p:attrName>style.visibility</p:attrName>
                                            </p:attrNameLst>
                                          </p:cBhvr>
                                          <p:to>
                                            <p:strVal val="visible"/>
                                          </p:to>
                                        </p:set>
                                        <p:animEffect transition="in" filter="fade">
                                          <p:cBhvr>
                                            <p:cTn id="261" dur="500"/>
                                            <p:tgtEl>
                                              <p:spTgt spid="27"/>
                                            </p:tgtEl>
                                          </p:cBhvr>
                                        </p:animEffect>
                                      </p:childTnLst>
                                    </p:cTn>
                                  </p:par>
                                </p:childTnLst>
                              </p:cTn>
                            </p:par>
                          </p:childTnLst>
                        </p:cTn>
                      </p:par>
                    </p:childTnLst>
                  </p:cTn>
                  <p:nextCondLst>
                    <p:cond evt="onMediaBookmark" delay="0">
                      <p:tgtEl>
                        <p14:bmkTgt spid="3" bmkName="L3M1 - Introduction_VF101881059“订单日期”(OrderDate)和“订单ID”(OrderID)。106567"/>
                      </p:tgtEl>
                    </p:cond>
                  </p:nextCondLst>
                </p:seq>
                <p:seq concurrent="1" nextAc="seek">
                  <p:cTn id="262" restart="whenNotActive" fill="hold" evtFilter="cancelBubble" nodeType="interactiveSeq">
                    <p:stCondLst>
                      <p:cond evt="onMediaBookmark" delay="0">
                        <p:tgtEl>
                          <p14:bmkTgt spid="3" bmkName="L3M1 - Introduction_VF101881059“订单日期”(OrderDate)和“订单ID”(OrderID)。108567"/>
                        </p:tgtEl>
                      </p:cond>
                    </p:stCondLst>
                    <p:endSync evt="end" delay="0">
                      <p:rtn val="all"/>
                    </p:endSync>
                    <p:childTnLst>
                      <p:par>
                        <p:cTn id="263" fill="hold">
                          <p:stCondLst>
                            <p:cond delay="0"/>
                          </p:stCondLst>
                          <p:childTnLst>
                            <p:par>
                              <p:cTn id="264" fill="hold">
                                <p:stCondLst>
                                  <p:cond delay="0"/>
                                </p:stCondLst>
                                <p:childTnLst>
                                  <p:par>
                                    <p:cTn id="265" presetID="10" presetClass="exit" presetSubtype="0" fill="hold" grpId="1" nodeType="clickEffect">
                                      <p:stCondLst>
                                        <p:cond delay="100"/>
                                      </p:stCondLst>
                                      <p:childTnLst>
                                        <p:animEffect transition="out" filter="fade">
                                          <p:cBhvr>
                                            <p:cTn id="266" dur="500"/>
                                            <p:tgtEl>
                                              <p:spTgt spid="27"/>
                                            </p:tgtEl>
                                          </p:cBhvr>
                                        </p:animEffect>
                                        <p:set>
                                          <p:cBhvr>
                                            <p:cTn id="26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MediaBookmark" delay="0">
                      <p:tgtEl>
                        <p14:bmkTgt spid="3" bmkName="L3M1 - Introduction_VF101881059“订单日期”(OrderDate)和“订单ID”(OrderID)。108567"/>
                      </p:tgtEl>
                    </p:cond>
                  </p:nextCondLst>
                </p:seq>
                <p:seq concurrent="1" nextAc="seek">
                  <p:cTn id="268" restart="whenNotActive" fill="hold" evtFilter="cancelBubble" nodeType="interactiveSeq">
                    <p:stCondLst>
                      <p:cond evt="onMediaBookmark" delay="0">
                        <p:tgtEl>
                          <p14:bmkTgt spid="3" bmkName="L3M1 - Introduction_VF101881059现在，导入此电子表格后，该电子表格将像常规列表那样运行。108667"/>
                        </p:tgtEl>
                      </p:cond>
                    </p:stCondLst>
                    <p:endSync evt="end" delay="0">
                      <p:rtn val="all"/>
                    </p:endSync>
                    <p:childTnLst>
                      <p:par>
                        <p:cTn id="269" fill="hold">
                          <p:stCondLst>
                            <p:cond delay="0"/>
                          </p:stCondLst>
                          <p:childTnLst>
                            <p:par>
                              <p:cTn id="270" fill="hold">
                                <p:stCondLst>
                                  <p:cond delay="0"/>
                                </p:stCondLst>
                                <p:childTnLst>
                                  <p:par>
                                    <p:cTn id="271" presetID="10" presetClass="entr" presetSubtype="0" fill="hold" grpId="0" nodeType="clickEffect">
                                      <p:stCondLst>
                                        <p:cond delay="100"/>
                                      </p:stCondLst>
                                      <p:childTnLst>
                                        <p:set>
                                          <p:cBhvr>
                                            <p:cTn id="272" dur="1" fill="hold">
                                              <p:stCondLst>
                                                <p:cond delay="0"/>
                                              </p:stCondLst>
                                            </p:cTn>
                                            <p:tgtEl>
                                              <p:spTgt spid="28"/>
                                            </p:tgtEl>
                                            <p:attrNameLst>
                                              <p:attrName>style.visibility</p:attrName>
                                            </p:attrNameLst>
                                          </p:cBhvr>
                                          <p:to>
                                            <p:strVal val="visible"/>
                                          </p:to>
                                        </p:set>
                                        <p:animEffect transition="in" filter="fade">
                                          <p:cBhvr>
                                            <p:cTn id="273" dur="500"/>
                                            <p:tgtEl>
                                              <p:spTgt spid="28"/>
                                            </p:tgtEl>
                                          </p:cBhvr>
                                        </p:animEffect>
                                      </p:childTnLst>
                                    </p:cTn>
                                  </p:par>
                                </p:childTnLst>
                              </p:cTn>
                            </p:par>
                          </p:childTnLst>
                        </p:cTn>
                      </p:par>
                    </p:childTnLst>
                  </p:cTn>
                  <p:nextCondLst>
                    <p:cond evt="onMediaBookmark" delay="0">
                      <p:tgtEl>
                        <p14:bmkTgt spid="3" bmkName="L3M1 - Introduction_VF101881059现在，导入此电子表格后，该电子表格将像常规列表那样运行。108667"/>
                      </p:tgtEl>
                    </p:cond>
                  </p:nextCondLst>
                </p:seq>
                <p:seq concurrent="1" nextAc="seek">
                  <p:cTn id="274" restart="whenNotActive" fill="hold" evtFilter="cancelBubble" nodeType="interactiveSeq">
                    <p:stCondLst>
                      <p:cond evt="onMediaBookmark" delay="0">
                        <p:tgtEl>
                          <p14:bmkTgt spid="3" bmkName="L3M1 - Introduction_VF101881059现在，导入此电子表格后，该电子表格将像常规列表那样运行。112867"/>
                        </p:tgtEl>
                      </p:cond>
                    </p:stCondLst>
                    <p:endSync evt="end" delay="0">
                      <p:rtn val="all"/>
                    </p:endSync>
                    <p:childTnLst>
                      <p:par>
                        <p:cTn id="275" fill="hold">
                          <p:stCondLst>
                            <p:cond delay="0"/>
                          </p:stCondLst>
                          <p:childTnLst>
                            <p:par>
                              <p:cTn id="276" fill="hold">
                                <p:stCondLst>
                                  <p:cond delay="0"/>
                                </p:stCondLst>
                                <p:childTnLst>
                                  <p:par>
                                    <p:cTn id="277" presetID="10" presetClass="exit" presetSubtype="0" fill="hold" grpId="1" nodeType="clickEffect">
                                      <p:stCondLst>
                                        <p:cond delay="100"/>
                                      </p:stCondLst>
                                      <p:childTnLst>
                                        <p:animEffect transition="out" filter="fade">
                                          <p:cBhvr>
                                            <p:cTn id="278" dur="500"/>
                                            <p:tgtEl>
                                              <p:spTgt spid="28"/>
                                            </p:tgtEl>
                                          </p:cBhvr>
                                        </p:animEffect>
                                        <p:set>
                                          <p:cBhvr>
                                            <p:cTn id="279"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MediaBookmark" delay="0">
                      <p:tgtEl>
                        <p14:bmkTgt spid="3" bmkName="L3M1 - Introduction_VF101881059现在，导入此电子表格后，该电子表格将像常规列表那样运行。112867"/>
                      </p:tgtEl>
                    </p:cond>
                  </p:nextCondLst>
                </p:seq>
                <p:seq concurrent="1" nextAc="seek">
                  <p:cTn id="280" restart="whenNotActive" fill="hold" evtFilter="cancelBubble" nodeType="interactiveSeq">
                    <p:stCondLst>
                      <p:cond evt="onMediaBookmark" delay="0">
                        <p:tgtEl>
                          <p14:bmkTgt spid="3" bmkName="L3M1 - Introduction_VF101881059然而，实际功能比版式更加重要。112967"/>
                        </p:tgtEl>
                      </p:cond>
                    </p:stCondLst>
                    <p:endSync evt="end" delay="0">
                      <p:rtn val="all"/>
                    </p:endSync>
                    <p:childTnLst>
                      <p:par>
                        <p:cTn id="281" fill="hold">
                          <p:stCondLst>
                            <p:cond delay="0"/>
                          </p:stCondLst>
                          <p:childTnLst>
                            <p:par>
                              <p:cTn id="282" fill="hold">
                                <p:stCondLst>
                                  <p:cond delay="0"/>
                                </p:stCondLst>
                                <p:childTnLst>
                                  <p:par>
                                    <p:cTn id="283" presetID="10" presetClass="entr" presetSubtype="0" fill="hold" grpId="0" nodeType="clickEffect">
                                      <p:stCondLst>
                                        <p:cond delay="100"/>
                                      </p:stCondLst>
                                      <p:childTnLst>
                                        <p:set>
                                          <p:cBhvr>
                                            <p:cTn id="284" dur="1" fill="hold">
                                              <p:stCondLst>
                                                <p:cond delay="0"/>
                                              </p:stCondLst>
                                            </p:cTn>
                                            <p:tgtEl>
                                              <p:spTgt spid="29"/>
                                            </p:tgtEl>
                                            <p:attrNameLst>
                                              <p:attrName>style.visibility</p:attrName>
                                            </p:attrNameLst>
                                          </p:cBhvr>
                                          <p:to>
                                            <p:strVal val="visible"/>
                                          </p:to>
                                        </p:set>
                                        <p:animEffect transition="in" filter="fade">
                                          <p:cBhvr>
                                            <p:cTn id="285" dur="500"/>
                                            <p:tgtEl>
                                              <p:spTgt spid="29"/>
                                            </p:tgtEl>
                                          </p:cBhvr>
                                        </p:animEffect>
                                      </p:childTnLst>
                                    </p:cTn>
                                  </p:par>
                                </p:childTnLst>
                              </p:cTn>
                            </p:par>
                          </p:childTnLst>
                        </p:cTn>
                      </p:par>
                    </p:childTnLst>
                  </p:cTn>
                  <p:nextCondLst>
                    <p:cond evt="onMediaBookmark" delay="0">
                      <p:tgtEl>
                        <p14:bmkTgt spid="3" bmkName="L3M1 - Introduction_VF101881059然而，实际功能比版式更加重要。112967"/>
                      </p:tgtEl>
                    </p:cond>
                  </p:nextCondLst>
                </p:seq>
                <p:seq concurrent="1" nextAc="seek">
                  <p:cTn id="286" restart="whenNotActive" fill="hold" evtFilter="cancelBubble" nodeType="interactiveSeq">
                    <p:stCondLst>
                      <p:cond evt="onMediaBookmark" delay="0">
                        <p:tgtEl>
                          <p14:bmkTgt spid="3" bmkName="L3M1 - Introduction_VF101881059然而，实际功能比版式更加重要。116167"/>
                        </p:tgtEl>
                      </p:cond>
                    </p:stCondLst>
                    <p:endSync evt="end" delay="0">
                      <p:rtn val="all"/>
                    </p:endSync>
                    <p:childTnLst>
                      <p:par>
                        <p:cTn id="287" fill="hold">
                          <p:stCondLst>
                            <p:cond delay="0"/>
                          </p:stCondLst>
                          <p:childTnLst>
                            <p:par>
                              <p:cTn id="288" fill="hold">
                                <p:stCondLst>
                                  <p:cond delay="0"/>
                                </p:stCondLst>
                                <p:childTnLst>
                                  <p:par>
                                    <p:cTn id="289" presetID="10" presetClass="exit" presetSubtype="0" fill="hold" grpId="1" nodeType="clickEffect">
                                      <p:stCondLst>
                                        <p:cond delay="100"/>
                                      </p:stCondLst>
                                      <p:childTnLst>
                                        <p:animEffect transition="out" filter="fade">
                                          <p:cBhvr>
                                            <p:cTn id="290" dur="500"/>
                                            <p:tgtEl>
                                              <p:spTgt spid="29"/>
                                            </p:tgtEl>
                                          </p:cBhvr>
                                        </p:animEffect>
                                        <p:set>
                                          <p:cBhvr>
                                            <p:cTn id="291"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MediaBookmark" delay="0">
                      <p:tgtEl>
                        <p14:bmkTgt spid="3" bmkName="L3M1 - Introduction_VF101881059然而，实际功能比版式更加重要。116167"/>
                      </p:tgtEl>
                    </p:cond>
                  </p:nextCondLst>
                </p:seq>
                <p:seq concurrent="1" nextAc="seek">
                  <p:cTn id="292" restart="whenNotActive" fill="hold" evtFilter="cancelBubble" nodeType="interactiveSeq">
                    <p:stCondLst>
                      <p:cond evt="onMediaBookmark" delay="0">
                        <p:tgtEl>
                          <p14:bmkTgt spid="3" bmkName="L3M1 - Introduction_VF101881059请注意，当添加项目时，此列表将采用与任何其他SharePoint列表相同的编辑格式。116267"/>
                        </p:tgtEl>
                      </p:cond>
                    </p:stCondLst>
                    <p:endSync evt="end" delay="0">
                      <p:rtn val="all"/>
                    </p:endSync>
                    <p:childTnLst>
                      <p:par>
                        <p:cTn id="293" fill="hold">
                          <p:stCondLst>
                            <p:cond delay="0"/>
                          </p:stCondLst>
                          <p:childTnLst>
                            <p:par>
                              <p:cTn id="294" fill="hold">
                                <p:stCondLst>
                                  <p:cond delay="0"/>
                                </p:stCondLst>
                                <p:childTnLst>
                                  <p:par>
                                    <p:cTn id="295" presetID="10" presetClass="entr" presetSubtype="0" fill="hold" grpId="0" nodeType="clickEffect">
                                      <p:stCondLst>
                                        <p:cond delay="100"/>
                                      </p:stCondLst>
                                      <p:childTnLst>
                                        <p:set>
                                          <p:cBhvr>
                                            <p:cTn id="296" dur="1" fill="hold">
                                              <p:stCondLst>
                                                <p:cond delay="0"/>
                                              </p:stCondLst>
                                            </p:cTn>
                                            <p:tgtEl>
                                              <p:spTgt spid="30"/>
                                            </p:tgtEl>
                                            <p:attrNameLst>
                                              <p:attrName>style.visibility</p:attrName>
                                            </p:attrNameLst>
                                          </p:cBhvr>
                                          <p:to>
                                            <p:strVal val="visible"/>
                                          </p:to>
                                        </p:set>
                                        <p:animEffect transition="in" filter="fade">
                                          <p:cBhvr>
                                            <p:cTn id="297" dur="500"/>
                                            <p:tgtEl>
                                              <p:spTgt spid="30"/>
                                            </p:tgtEl>
                                          </p:cBhvr>
                                        </p:animEffect>
                                      </p:childTnLst>
                                    </p:cTn>
                                  </p:par>
                                </p:childTnLst>
                              </p:cTn>
                            </p:par>
                          </p:childTnLst>
                        </p:cTn>
                      </p:par>
                    </p:childTnLst>
                  </p:cTn>
                  <p:nextCondLst>
                    <p:cond evt="onMediaBookmark" delay="0">
                      <p:tgtEl>
                        <p14:bmkTgt spid="3" bmkName="L3M1 - Introduction_VF101881059请注意，当添加项目时，此列表将采用与任何其他SharePoint列表相同的编辑格式。116267"/>
                      </p:tgtEl>
                    </p:cond>
                  </p:nextCondLst>
                </p:seq>
                <p:seq concurrent="1" nextAc="seek">
                  <p:cTn id="298" restart="whenNotActive" fill="hold" evtFilter="cancelBubble" nodeType="interactiveSeq">
                    <p:stCondLst>
                      <p:cond evt="onMediaBookmark" delay="0">
                        <p:tgtEl>
                          <p14:bmkTgt spid="3" bmkName="L3M1 - Introduction_VF101881059请注意，当添加项目时，此列表将采用与任何其他SharePoint列表相同的编辑格式。123933"/>
                        </p:tgtEl>
                      </p:cond>
                    </p:stCondLst>
                    <p:endSync evt="end" delay="0">
                      <p:rtn val="all"/>
                    </p:endSync>
                    <p:childTnLst>
                      <p:par>
                        <p:cTn id="299" fill="hold">
                          <p:stCondLst>
                            <p:cond delay="0"/>
                          </p:stCondLst>
                          <p:childTnLst>
                            <p:par>
                              <p:cTn id="300" fill="hold">
                                <p:stCondLst>
                                  <p:cond delay="0"/>
                                </p:stCondLst>
                                <p:childTnLst>
                                  <p:par>
                                    <p:cTn id="301" presetID="10" presetClass="exit" presetSubtype="0" fill="hold" grpId="1" nodeType="clickEffect">
                                      <p:stCondLst>
                                        <p:cond delay="100"/>
                                      </p:stCondLst>
                                      <p:childTnLst>
                                        <p:animEffect transition="out" filter="fade">
                                          <p:cBhvr>
                                            <p:cTn id="302" dur="500"/>
                                            <p:tgtEl>
                                              <p:spTgt spid="30"/>
                                            </p:tgtEl>
                                          </p:cBhvr>
                                        </p:animEffect>
                                        <p:set>
                                          <p:cBhvr>
                                            <p:cTn id="303"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3" bmkName="L3M1 - Introduction_VF101881059请注意，当添加项目时，此列表将采用与任何其他SharePoint列表相同的编辑格式。123933"/>
                      </p:tgtEl>
                    </p:cond>
                  </p:nextCondLst>
                </p:seq>
                <p:seq concurrent="1" nextAc="seek">
                  <p:cTn id="304" restart="whenNotActive" fill="hold" evtFilter="cancelBubble" nodeType="interactiveSeq">
                    <p:stCondLst>
                      <p:cond evt="onMediaBookmark" delay="0">
                        <p:tgtEl>
                          <p14:bmkTgt spid="3" bmkName="L3M1 - Introduction_VF101881059我还可以使用此列表并借助这些项目摘要进行排序和筛选。124033"/>
                        </p:tgtEl>
                      </p:cond>
                    </p:stCondLst>
                    <p:endSync evt="end" delay="0">
                      <p:rtn val="all"/>
                    </p:endSync>
                    <p:childTnLst>
                      <p:par>
                        <p:cTn id="305" fill="hold">
                          <p:stCondLst>
                            <p:cond delay="0"/>
                          </p:stCondLst>
                          <p:childTnLst>
                            <p:par>
                              <p:cTn id="306" fill="hold">
                                <p:stCondLst>
                                  <p:cond delay="0"/>
                                </p:stCondLst>
                                <p:childTnLst>
                                  <p:par>
                                    <p:cTn id="307" presetID="10" presetClass="entr" presetSubtype="0" fill="hold" grpId="0" nodeType="clickEffect">
                                      <p:stCondLst>
                                        <p:cond delay="100"/>
                                      </p:stCondLst>
                                      <p:childTnLst>
                                        <p:set>
                                          <p:cBhvr>
                                            <p:cTn id="308" dur="1" fill="hold">
                                              <p:stCondLst>
                                                <p:cond delay="0"/>
                                              </p:stCondLst>
                                            </p:cTn>
                                            <p:tgtEl>
                                              <p:spTgt spid="31"/>
                                            </p:tgtEl>
                                            <p:attrNameLst>
                                              <p:attrName>style.visibility</p:attrName>
                                            </p:attrNameLst>
                                          </p:cBhvr>
                                          <p:to>
                                            <p:strVal val="visible"/>
                                          </p:to>
                                        </p:set>
                                        <p:animEffect transition="in" filter="fade">
                                          <p:cBhvr>
                                            <p:cTn id="309" dur="500"/>
                                            <p:tgtEl>
                                              <p:spTgt spid="31"/>
                                            </p:tgtEl>
                                          </p:cBhvr>
                                        </p:animEffect>
                                      </p:childTnLst>
                                    </p:cTn>
                                  </p:par>
                                </p:childTnLst>
                              </p:cTn>
                            </p:par>
                          </p:childTnLst>
                        </p:cTn>
                      </p:par>
                    </p:childTnLst>
                  </p:cTn>
                  <p:nextCondLst>
                    <p:cond evt="onMediaBookmark" delay="0">
                      <p:tgtEl>
                        <p14:bmkTgt spid="3" bmkName="L3M1 - Introduction_VF101881059我还可以使用此列表并借助这些项目摘要进行排序和筛选。124033"/>
                      </p:tgtEl>
                    </p:cond>
                  </p:nextCondLst>
                </p:seq>
                <p:seq concurrent="1" nextAc="seek">
                  <p:cTn id="310" restart="whenNotActive" fill="hold" evtFilter="cancelBubble" nodeType="interactiveSeq">
                    <p:stCondLst>
                      <p:cond evt="onMediaBookmark" delay="0">
                        <p:tgtEl>
                          <p14:bmkTgt spid="3" bmkName="L3M1 - Introduction_VF101881059我还可以使用此列表并借助这些项目摘要进行排序和筛选。131933"/>
                        </p:tgtEl>
                      </p:cond>
                    </p:stCondLst>
                    <p:endSync evt="end" delay="0">
                      <p:rtn val="all"/>
                    </p:endSync>
                    <p:childTnLst>
                      <p:par>
                        <p:cTn id="311" fill="hold">
                          <p:stCondLst>
                            <p:cond delay="0"/>
                          </p:stCondLst>
                          <p:childTnLst>
                            <p:par>
                              <p:cTn id="312" fill="hold">
                                <p:stCondLst>
                                  <p:cond delay="0"/>
                                </p:stCondLst>
                                <p:childTnLst>
                                  <p:par>
                                    <p:cTn id="313" presetID="10" presetClass="exit" presetSubtype="0" fill="hold" grpId="1" nodeType="clickEffect">
                                      <p:stCondLst>
                                        <p:cond delay="100"/>
                                      </p:stCondLst>
                                      <p:childTnLst>
                                        <p:animEffect transition="out" filter="fade">
                                          <p:cBhvr>
                                            <p:cTn id="314" dur="500"/>
                                            <p:tgtEl>
                                              <p:spTgt spid="31"/>
                                            </p:tgtEl>
                                          </p:cBhvr>
                                        </p:animEffect>
                                        <p:set>
                                          <p:cBhvr>
                                            <p:cTn id="315"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3" bmkName="L3M1 - Introduction_VF101881059我还可以使用此列表并借助这些项目摘要进行排序和筛选。131933"/>
                      </p:tgtEl>
                    </p:cond>
                  </p:nextCondLst>
                </p:seq>
                <p:seq concurrent="1" nextAc="seek">
                  <p:cTn id="316" restart="whenNotActive" fill="hold" evtFilter="cancelBubble" nodeType="interactiveSeq">
                    <p:stCondLst>
                      <p:cond evt="onMediaBookmark" delay="0">
                        <p:tgtEl>
                          <p14:bmkTgt spid="3" bmkName="L3M1 - Introduction_VF101881059那么，如何将所有这些数据导入到此处的呢？132033"/>
                        </p:tgtEl>
                      </p:cond>
                    </p:stCondLst>
                    <p:endSync evt="end" delay="0">
                      <p:rtn val="all"/>
                    </p:endSync>
                    <p:childTnLst>
                      <p:par>
                        <p:cTn id="317" fill="hold">
                          <p:stCondLst>
                            <p:cond delay="0"/>
                          </p:stCondLst>
                          <p:childTnLst>
                            <p:par>
                              <p:cTn id="318" fill="hold">
                                <p:stCondLst>
                                  <p:cond delay="0"/>
                                </p:stCondLst>
                                <p:childTnLst>
                                  <p:par>
                                    <p:cTn id="319" presetID="10" presetClass="entr" presetSubtype="0" fill="hold" grpId="0" nodeType="clickEffect">
                                      <p:stCondLst>
                                        <p:cond delay="100"/>
                                      </p:stCondLst>
                                      <p:childTnLst>
                                        <p:set>
                                          <p:cBhvr>
                                            <p:cTn id="320" dur="1" fill="hold">
                                              <p:stCondLst>
                                                <p:cond delay="0"/>
                                              </p:stCondLst>
                                            </p:cTn>
                                            <p:tgtEl>
                                              <p:spTgt spid="43008"/>
                                            </p:tgtEl>
                                            <p:attrNameLst>
                                              <p:attrName>style.visibility</p:attrName>
                                            </p:attrNameLst>
                                          </p:cBhvr>
                                          <p:to>
                                            <p:strVal val="visible"/>
                                          </p:to>
                                        </p:set>
                                        <p:animEffect transition="in" filter="fade">
                                          <p:cBhvr>
                                            <p:cTn id="321" dur="500"/>
                                            <p:tgtEl>
                                              <p:spTgt spid="43008"/>
                                            </p:tgtEl>
                                          </p:cBhvr>
                                        </p:animEffect>
                                      </p:childTnLst>
                                    </p:cTn>
                                  </p:par>
                                </p:childTnLst>
                              </p:cTn>
                            </p:par>
                          </p:childTnLst>
                        </p:cTn>
                      </p:par>
                    </p:childTnLst>
                  </p:cTn>
                  <p:nextCondLst>
                    <p:cond evt="onMediaBookmark" delay="0">
                      <p:tgtEl>
                        <p14:bmkTgt spid="3" bmkName="L3M1 - Introduction_VF101881059那么，如何将所有这些数据导入到此处的呢？132033"/>
                      </p:tgtEl>
                    </p:cond>
                  </p:nextCondLst>
                </p:seq>
                <p:seq concurrent="1" nextAc="seek">
                  <p:cTn id="322" restart="whenNotActive" fill="hold" evtFilter="cancelBubble" nodeType="interactiveSeq">
                    <p:stCondLst>
                      <p:cond evt="onMediaBookmark" delay="0">
                        <p:tgtEl>
                          <p14:bmkTgt spid="3" bmkName="L3M1 - Introduction_VF101881059那么，如何将所有这些数据导入到此处的呢？134167"/>
                        </p:tgtEl>
                      </p:cond>
                    </p:stCondLst>
                    <p:endSync evt="end" delay="0">
                      <p:rtn val="all"/>
                    </p:endSync>
                    <p:childTnLst>
                      <p:par>
                        <p:cTn id="323" fill="hold">
                          <p:stCondLst>
                            <p:cond delay="0"/>
                          </p:stCondLst>
                          <p:childTnLst>
                            <p:par>
                              <p:cTn id="324" fill="hold">
                                <p:stCondLst>
                                  <p:cond delay="0"/>
                                </p:stCondLst>
                                <p:childTnLst>
                                  <p:par>
                                    <p:cTn id="325" presetID="10" presetClass="exit" presetSubtype="0" fill="hold" grpId="1" nodeType="clickEffect">
                                      <p:stCondLst>
                                        <p:cond delay="100"/>
                                      </p:stCondLst>
                                      <p:childTnLst>
                                        <p:animEffect transition="out" filter="fade">
                                          <p:cBhvr>
                                            <p:cTn id="326" dur="500"/>
                                            <p:tgtEl>
                                              <p:spTgt spid="43008"/>
                                            </p:tgtEl>
                                          </p:cBhvr>
                                        </p:animEffect>
                                        <p:set>
                                          <p:cBhvr>
                                            <p:cTn id="327" dur="1" fill="hold">
                                              <p:stCondLst>
                                                <p:cond delay="499"/>
                                              </p:stCondLst>
                                            </p:cTn>
                                            <p:tgtEl>
                                              <p:spTgt spid="43008"/>
                                            </p:tgtEl>
                                            <p:attrNameLst>
                                              <p:attrName>style.visibility</p:attrName>
                                            </p:attrNameLst>
                                          </p:cBhvr>
                                          <p:to>
                                            <p:strVal val="hidden"/>
                                          </p:to>
                                        </p:set>
                                      </p:childTnLst>
                                    </p:cTn>
                                  </p:par>
                                </p:childTnLst>
                              </p:cTn>
                            </p:par>
                          </p:childTnLst>
                        </p:cTn>
                      </p:par>
                    </p:childTnLst>
                  </p:cTn>
                  <p:nextCondLst>
                    <p:cond evt="onMediaBookmark" delay="0">
                      <p:tgtEl>
                        <p14:bmkTgt spid="3" bmkName="L3M1 - Introduction_VF101881059那么，如何将所有这些数据导入到此处的呢？134167"/>
                      </p:tgtEl>
                    </p:cond>
                  </p:nextCondLst>
                </p:seq>
                <p:seq concurrent="1" nextAc="seek">
                  <p:cTn id="328" restart="whenNotActive" fill="hold" evtFilter="cancelBubble" nodeType="interactiveSeq">
                    <p:stCondLst>
                      <p:cond evt="onMediaBookmark" delay="0">
                        <p:tgtEl>
                          <p14:bmkTgt spid="3" bmkName="L3M1 - Introduction_VF101881059我们不需要键入所有这些数据。我们导入了Excel电子表格。134267"/>
                        </p:tgtEl>
                      </p:cond>
                    </p:stCondLst>
                    <p:endSync evt="end" delay="0">
                      <p:rtn val="all"/>
                    </p:endSync>
                    <p:childTnLst>
                      <p:par>
                        <p:cTn id="329" fill="hold">
                          <p:stCondLst>
                            <p:cond delay="0"/>
                          </p:stCondLst>
                          <p:childTnLst>
                            <p:par>
                              <p:cTn id="330" fill="hold">
                                <p:stCondLst>
                                  <p:cond delay="0"/>
                                </p:stCondLst>
                                <p:childTnLst>
                                  <p:par>
                                    <p:cTn id="331" presetID="10" presetClass="entr" presetSubtype="0" fill="hold" grpId="0" nodeType="clickEffect">
                                      <p:stCondLst>
                                        <p:cond delay="100"/>
                                      </p:stCondLst>
                                      <p:childTnLst>
                                        <p:set>
                                          <p:cBhvr>
                                            <p:cTn id="332" dur="1" fill="hold">
                                              <p:stCondLst>
                                                <p:cond delay="0"/>
                                              </p:stCondLst>
                                            </p:cTn>
                                            <p:tgtEl>
                                              <p:spTgt spid="43009"/>
                                            </p:tgtEl>
                                            <p:attrNameLst>
                                              <p:attrName>style.visibility</p:attrName>
                                            </p:attrNameLst>
                                          </p:cBhvr>
                                          <p:to>
                                            <p:strVal val="visible"/>
                                          </p:to>
                                        </p:set>
                                        <p:animEffect transition="in" filter="fade">
                                          <p:cBhvr>
                                            <p:cTn id="333" dur="500"/>
                                            <p:tgtEl>
                                              <p:spTgt spid="43009"/>
                                            </p:tgtEl>
                                          </p:cBhvr>
                                        </p:animEffect>
                                      </p:childTnLst>
                                    </p:cTn>
                                  </p:par>
                                </p:childTnLst>
                              </p:cTn>
                            </p:par>
                          </p:childTnLst>
                        </p:cTn>
                      </p:par>
                    </p:childTnLst>
                  </p:cTn>
                  <p:nextCondLst>
                    <p:cond evt="onMediaBookmark" delay="0">
                      <p:tgtEl>
                        <p14:bmkTgt spid="3" bmkName="L3M1 - Introduction_VF101881059我们不需要键入所有这些数据。我们导入了Excel电子表格。134267"/>
                      </p:tgtEl>
                    </p:cond>
                  </p:nextCondLst>
                </p:seq>
                <p:seq concurrent="1" nextAc="seek">
                  <p:cTn id="334" restart="whenNotActive" fill="hold" evtFilter="cancelBubble" nodeType="interactiveSeq">
                    <p:stCondLst>
                      <p:cond evt="onMediaBookmark" delay="0">
                        <p:tgtEl>
                          <p14:bmkTgt spid="3" bmkName="L3M1 - Introduction_VF101881059我们不需要键入所有这些数据。我们导入了Excel电子表格。139133"/>
                        </p:tgtEl>
                      </p:cond>
                    </p:stCondLst>
                    <p:endSync evt="end" delay="0">
                      <p:rtn val="all"/>
                    </p:endSync>
                    <p:childTnLst>
                      <p:par>
                        <p:cTn id="335" fill="hold">
                          <p:stCondLst>
                            <p:cond delay="0"/>
                          </p:stCondLst>
                          <p:childTnLst>
                            <p:par>
                              <p:cTn id="336" fill="hold">
                                <p:stCondLst>
                                  <p:cond delay="0"/>
                                </p:stCondLst>
                                <p:childTnLst>
                                  <p:par>
                                    <p:cTn id="337" presetID="10" presetClass="exit" presetSubtype="0" fill="hold" grpId="1" nodeType="clickEffect">
                                      <p:stCondLst>
                                        <p:cond delay="100"/>
                                      </p:stCondLst>
                                      <p:childTnLst>
                                        <p:animEffect transition="out" filter="fade">
                                          <p:cBhvr>
                                            <p:cTn id="338" dur="500"/>
                                            <p:tgtEl>
                                              <p:spTgt spid="43009"/>
                                            </p:tgtEl>
                                          </p:cBhvr>
                                        </p:animEffect>
                                        <p:set>
                                          <p:cBhvr>
                                            <p:cTn id="339" dur="1" fill="hold">
                                              <p:stCondLst>
                                                <p:cond delay="499"/>
                                              </p:stCondLst>
                                            </p:cTn>
                                            <p:tgtEl>
                                              <p:spTgt spid="43009"/>
                                            </p:tgtEl>
                                            <p:attrNameLst>
                                              <p:attrName>style.visibility</p:attrName>
                                            </p:attrNameLst>
                                          </p:cBhvr>
                                          <p:to>
                                            <p:strVal val="hidden"/>
                                          </p:to>
                                        </p:set>
                                      </p:childTnLst>
                                    </p:cTn>
                                  </p:par>
                                </p:childTnLst>
                              </p:cTn>
                            </p:par>
                          </p:childTnLst>
                        </p:cTn>
                      </p:par>
                    </p:childTnLst>
                  </p:cTn>
                  <p:nextCondLst>
                    <p:cond evt="onMediaBookmark" delay="0">
                      <p:tgtEl>
                        <p14:bmkTgt spid="3" bmkName="L3M1 - Introduction_VF101881059我们不需要键入所有这些数据。我们导入了Excel电子表格。139133"/>
                      </p:tgtEl>
                    </p:cond>
                  </p:nextCondLst>
                </p:seq>
                <p:seq concurrent="1" nextAc="seek">
                  <p:cTn id="340" restart="whenNotActive" fill="hold" evtFilter="cancelBubble" nodeType="interactiveSeq">
                    <p:stCondLst>
                      <p:cond evt="onMediaBookmark" delay="0">
                        <p:tgtEl>
                          <p14:bmkTgt spid="3" bmkName="L3M1 - Introduction_VF101881059此简要课程将向您演示如何准确地将电子表格导入到SharePoint工作组网站。139233"/>
                        </p:tgtEl>
                      </p:cond>
                    </p:stCondLst>
                    <p:endSync evt="end" delay="0">
                      <p:rtn val="all"/>
                    </p:endSync>
                    <p:childTnLst>
                      <p:par>
                        <p:cTn id="341" fill="hold">
                          <p:stCondLst>
                            <p:cond delay="0"/>
                          </p:stCondLst>
                          <p:childTnLst>
                            <p:par>
                              <p:cTn id="342" fill="hold">
                                <p:stCondLst>
                                  <p:cond delay="0"/>
                                </p:stCondLst>
                                <p:childTnLst>
                                  <p:par>
                                    <p:cTn id="343" presetID="10" presetClass="entr" presetSubtype="0" fill="hold" grpId="0" nodeType="clickEffect">
                                      <p:stCondLst>
                                        <p:cond delay="100"/>
                                      </p:stCondLst>
                                      <p:childTnLst>
                                        <p:set>
                                          <p:cBhvr>
                                            <p:cTn id="344" dur="1" fill="hold">
                                              <p:stCondLst>
                                                <p:cond delay="0"/>
                                              </p:stCondLst>
                                            </p:cTn>
                                            <p:tgtEl>
                                              <p:spTgt spid="43011"/>
                                            </p:tgtEl>
                                            <p:attrNameLst>
                                              <p:attrName>style.visibility</p:attrName>
                                            </p:attrNameLst>
                                          </p:cBhvr>
                                          <p:to>
                                            <p:strVal val="visible"/>
                                          </p:to>
                                        </p:set>
                                        <p:animEffect transition="in" filter="fade">
                                          <p:cBhvr>
                                            <p:cTn id="345" dur="500"/>
                                            <p:tgtEl>
                                              <p:spTgt spid="43011"/>
                                            </p:tgtEl>
                                          </p:cBhvr>
                                        </p:animEffect>
                                      </p:childTnLst>
                                    </p:cTn>
                                  </p:par>
                                </p:childTnLst>
                              </p:cTn>
                            </p:par>
                          </p:childTnLst>
                        </p:cTn>
                      </p:par>
                    </p:childTnLst>
                  </p:cTn>
                  <p:nextCondLst>
                    <p:cond evt="onMediaBookmark" delay="0">
                      <p:tgtEl>
                        <p14:bmkTgt spid="3" bmkName="L3M1 - Introduction_VF101881059此简要课程将向您演示如何准确地将电子表格导入到SharePoint工作组网站。139233"/>
                      </p:tgtEl>
                    </p:cond>
                  </p:nextCondLst>
                </p:seq>
                <p:seq concurrent="1" nextAc="seek">
                  <p:cTn id="346" restart="whenNotActive" fill="hold" evtFilter="cancelBubble" nodeType="interactiveSeq">
                    <p:stCondLst>
                      <p:cond evt="onMediaBookmark" delay="0">
                        <p:tgtEl>
                          <p14:bmkTgt spid="3" bmkName="L3M1 - Introduction_VF101881059此简要课程将向您演示如何准确地将电子表格导入到SharePoint工作组网站。148000"/>
                        </p:tgtEl>
                      </p:cond>
                    </p:stCondLst>
                    <p:endSync evt="end" delay="0">
                      <p:rtn val="all"/>
                    </p:endSync>
                    <p:childTnLst>
                      <p:par>
                        <p:cTn id="347" fill="hold">
                          <p:stCondLst>
                            <p:cond delay="0"/>
                          </p:stCondLst>
                          <p:childTnLst>
                            <p:par>
                              <p:cTn id="348" fill="hold">
                                <p:stCondLst>
                                  <p:cond delay="0"/>
                                </p:stCondLst>
                                <p:childTnLst>
                                  <p:par>
                                    <p:cTn id="349" presetID="10" presetClass="exit" presetSubtype="0" fill="hold" grpId="1" nodeType="clickEffect">
                                      <p:stCondLst>
                                        <p:cond delay="100"/>
                                      </p:stCondLst>
                                      <p:childTnLst>
                                        <p:animEffect transition="out" filter="fade">
                                          <p:cBhvr>
                                            <p:cTn id="350" dur="500"/>
                                            <p:tgtEl>
                                              <p:spTgt spid="43011"/>
                                            </p:tgtEl>
                                          </p:cBhvr>
                                        </p:animEffect>
                                        <p:set>
                                          <p:cBhvr>
                                            <p:cTn id="351" dur="1" fill="hold">
                                              <p:stCondLst>
                                                <p:cond delay="499"/>
                                              </p:stCondLst>
                                            </p:cTn>
                                            <p:tgtEl>
                                              <p:spTgt spid="43011"/>
                                            </p:tgtEl>
                                            <p:attrNameLst>
                                              <p:attrName>style.visibility</p:attrName>
                                            </p:attrNameLst>
                                          </p:cBhvr>
                                          <p:to>
                                            <p:strVal val="hidden"/>
                                          </p:to>
                                        </p:set>
                                      </p:childTnLst>
                                    </p:cTn>
                                  </p:par>
                                </p:childTnLst>
                              </p:cTn>
                            </p:par>
                          </p:childTnLst>
                        </p:cTn>
                      </p:par>
                    </p:childTnLst>
                  </p:cTn>
                  <p:nextCondLst>
                    <p:cond evt="onMediaBookmark" delay="0">
                      <p:tgtEl>
                        <p14:bmkTgt spid="3" bmkName="L3M1 - Introduction_VF101881059此简要课程将向您演示如何准确地将电子表格导入到SharePoint工作组网站。148000"/>
                      </p:tgtEl>
                    </p:cond>
                  </p:nextCondLst>
                </p:seq>
              </p:childTnLst>
            </p:cTn>
          </p:par>
        </p:tnLst>
        <p:bldLst>
          <p:bldP spid="7" grpId="0" build="p"/>
          <p:bldP spid="6" grpId="0" animBg="1"/>
          <p:bldP spid="6"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43008" grpId="0" animBg="1"/>
          <p:bldP spid="43008" grpId="1" animBg="1"/>
          <p:bldP spid="43009" grpId="0" animBg="1"/>
          <p:bldP spid="43009" grpId="1" animBg="1"/>
          <p:bldP spid="43011" grpId="0" animBg="1"/>
          <p:bldP spid="43011" grpId="1" animBg="1"/>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childTnLst>
            </p:cTn>
          </p:par>
        </p:tnLst>
        <p:bldLst>
          <p:bldP spid="7" grpId="0" build="p"/>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2"/>
          <p:cNvSpPr>
            <a:spLocks noGrp="1"/>
          </p:cNvSpPr>
          <p:nvPr>
            <p:ph type="title"/>
          </p:nvPr>
        </p:nvSpPr>
        <p:spPr/>
        <p:txBody>
          <a:bodyPr/>
          <a:lstStyle/>
          <a:p>
            <a:pPr eaLnBrk="1" hangingPunct="1"/>
            <a:r>
              <a:rPr lang="zh-CN" altLang="en-US" smtClean="0">
                <a:solidFill>
                  <a:srgbClr val="7F7F7F"/>
                </a:solidFill>
              </a:rPr>
              <a:t>准备电子表格</a:t>
            </a:r>
            <a:endParaRPr lang="en-US" smtClean="0">
              <a:solidFill>
                <a:srgbClr val="7F7F7F"/>
              </a:solidFill>
            </a:endParaRPr>
          </a:p>
        </p:txBody>
      </p:sp>
      <p:sp>
        <p:nvSpPr>
          <p:cNvPr id="7" name="Text Placeholder 6"/>
          <p:cNvSpPr>
            <a:spLocks noGrp="1"/>
          </p:cNvSpPr>
          <p:nvPr>
            <p:ph type="body" sz="quarter" idx="13"/>
          </p:nvPr>
        </p:nvSpPr>
        <p:spPr/>
        <p:txBody>
          <a:bodyPr/>
          <a:lstStyle/>
          <a:p>
            <a:pPr fontAlgn="base">
              <a:spcAft>
                <a:spcPct val="0"/>
              </a:spcAft>
            </a:pPr>
            <a:r>
              <a:rPr lang="zh-CN" altLang="en-US" dirty="0" smtClean="0">
                <a:solidFill>
                  <a:srgbClr val="7F7F7F"/>
                </a:solidFill>
              </a:rPr>
              <a:t>指向视频底部可查看视频控件。拖动或指向进度栏可向前或向后移动。</a:t>
            </a:r>
          </a:p>
          <a:p>
            <a:pPr fontAlgn="base">
              <a:spcAft>
                <a:spcPct val="0"/>
              </a:spcAft>
            </a:pPr>
            <a:endParaRPr lang="en-US" dirty="0" smtClean="0">
              <a:solidFill>
                <a:srgbClr val="7F7F7F"/>
              </a:solidFill>
            </a:endParaRPr>
          </a:p>
          <a:p>
            <a:pPr fontAlgn="base">
              <a:spcAft>
                <a:spcPct val="0"/>
              </a:spcAft>
            </a:pPr>
            <a:endParaRPr lang="en-US" dirty="0" smtClean="0">
              <a:solidFill>
                <a:srgbClr val="7F7F7F"/>
              </a:solidFill>
            </a:endParaRPr>
          </a:p>
        </p:txBody>
      </p:sp>
      <p:sp>
        <p:nvSpPr>
          <p:cNvPr id="44037" name="Footer Placeholder 3"/>
          <p:cNvSpPr>
            <a:spLocks noGrp="1"/>
          </p:cNvSpPr>
          <p:nvPr>
            <p:ph type="ftr" sz="quarter" idx="15"/>
          </p:nvPr>
        </p:nvSpPr>
        <p:spPr bwMode="auto">
          <a:xfrm>
            <a:off x="1828800" y="6356350"/>
            <a:ext cx="5486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Calibri" pitchFamily="34" charset="0"/>
                <a:cs typeface="Angsana New" pitchFamily="18" charset="-34"/>
              </a:defRPr>
            </a:lvl1pPr>
            <a:lvl2pPr marL="742950" indent="-285750" eaLnBrk="0" hangingPunct="0">
              <a:defRPr sz="2800">
                <a:solidFill>
                  <a:schemeClr val="tx1"/>
                </a:solidFill>
                <a:latin typeface="Calibri" pitchFamily="34" charset="0"/>
                <a:cs typeface="Angsana New" pitchFamily="18" charset="-34"/>
              </a:defRPr>
            </a:lvl2pPr>
            <a:lvl3pPr marL="1143000" indent="-228600" eaLnBrk="0" hangingPunct="0">
              <a:defRPr sz="2800">
                <a:solidFill>
                  <a:schemeClr val="tx1"/>
                </a:solidFill>
                <a:latin typeface="Calibri" pitchFamily="34" charset="0"/>
                <a:cs typeface="Angsana New" pitchFamily="18" charset="-34"/>
              </a:defRPr>
            </a:lvl3pPr>
            <a:lvl4pPr marL="1600200" indent="-228600" eaLnBrk="0" hangingPunct="0">
              <a:defRPr sz="2800">
                <a:solidFill>
                  <a:schemeClr val="tx1"/>
                </a:solidFill>
                <a:latin typeface="Calibri" pitchFamily="34" charset="0"/>
                <a:cs typeface="Angsana New" pitchFamily="18" charset="-34"/>
              </a:defRPr>
            </a:lvl4pPr>
            <a:lvl5pPr marL="2057400" indent="-228600" eaLnBrk="0" hangingPunct="0">
              <a:defRPr sz="2800">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sz="1200" smtClean="0">
                <a:solidFill>
                  <a:srgbClr val="898989"/>
                </a:solidFill>
                <a:latin typeface="Microsoft YaHei" pitchFamily="34" charset="-122"/>
                <a:cs typeface="Segoe UI" pitchFamily="34" charset="0"/>
              </a:rPr>
              <a:t>SharePoint </a:t>
            </a:r>
            <a:r>
              <a:rPr lang="zh-TW" altLang="en-US" sz="1200" smtClean="0">
                <a:solidFill>
                  <a:srgbClr val="898989"/>
                </a:solidFill>
                <a:latin typeface="Microsoft YaHei" pitchFamily="34" charset="-122"/>
                <a:cs typeface="Segoe UI" pitchFamily="34" charset="0"/>
              </a:rPr>
              <a:t>列表 </a:t>
            </a:r>
            <a:r>
              <a:rPr lang="en-US" sz="1200" smtClean="0">
                <a:solidFill>
                  <a:srgbClr val="898989"/>
                </a:solidFill>
                <a:latin typeface="Microsoft YaHei" pitchFamily="34" charset="-122"/>
                <a:cs typeface="Segoe UI" pitchFamily="34" charset="0"/>
              </a:rPr>
              <a:t>III：</a:t>
            </a:r>
            <a:r>
              <a:rPr lang="zh-TW" altLang="en-US" sz="1200" smtClean="0">
                <a:solidFill>
                  <a:srgbClr val="898989"/>
                </a:solidFill>
                <a:latin typeface="Microsoft YaHei" pitchFamily="34" charset="-122"/>
                <a:cs typeface="Segoe UI" pitchFamily="34" charset="0"/>
              </a:rPr>
              <a:t>基于电子表格创建列表</a:t>
            </a:r>
            <a:endParaRPr lang="en-US" sz="1200" smtClean="0">
              <a:solidFill>
                <a:srgbClr val="898989"/>
              </a:solidFill>
              <a:latin typeface="Microsoft YaHei" pitchFamily="34" charset="-122"/>
              <a:cs typeface="Segoe UI" pitchFamily="34" charset="0"/>
            </a:endParaRPr>
          </a:p>
        </p:txBody>
      </p:sp>
      <p:pic>
        <p:nvPicPr>
          <p:cNvPr id="3" name="L3M2 - Preparing the spreadsheet_VF101881072.wmv">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L3M2 - Preparing the spreadsheet_VF101881072在开始将Excel电子表格导入到5100" time="5100"/>
                    <p14:bmk name="L3M2 - Preparing the spreadsheet_VF101881072在开始将Excel电子表格导入到11367" time="11367"/>
                    <p14:bmk name="L3M2 - Preparing the spreadsheet_VF101881072但不是在这里的SharePoint网站中执行。11467" time="11467"/>
                    <p14:bmk name="L3M2 - Preparing the spreadsheet_VF101881072但不是在这里的SharePoint网站中执行。13500" time="13500"/>
                    <p14:bmk name="L3M2 - Preparing the spreadsheet_VF101881072我们需要确保要导入的信息工作表已做好导入准备。13600" time="13600"/>
                    <p14:bmk name="L3M2 - Preparing the spreadsheet_VF101881072我们需要确保要导入的信息工作表已做好导入准备。19667" time="19667"/>
                    <p14:bmk name="L3M2 - Preparing the spreadsheet_VF101881072在执行进一步操作之前，我们需要检查以下三个要点。19767" time="19767"/>
                    <p14:bmk name="L3M2 - Preparing the spreadsheet_VF101881072在执行进一步操作之前，我们需要检查以下三个要点。24933" time="24933"/>
                    <p14:bmk name="L3M2 - Preparing the spreadsheet_VF101881072为了有效运行，列表应具有以下特征：25033" time="25033"/>
                    <p14:bmk name="L3M2 - Preparing the spreadsheet_VF101881072为了有效运行，列表应具有以下特征：30667" time="30667"/>
                    <p14:bmk name="L3M2 - Preparing the spreadsheet_VF101881072首行应包含标签，我们的列表符合此条件。30767" time="30767"/>
                    <p14:bmk name="L3M2 - Preparing the spreadsheet_VF101881072首行应包含标签，我们的列表符合此条件。35833" time="35833"/>
                    <p14:bmk name="L3M2 - Preparing the spreadsheet_VF101881072我们具有“国家/地区”(Country)、“销售人员”(Salesperson)、35933" time="35933"/>
                    <p14:bmk name="L3M2 - Preparing the spreadsheet_VF101881072我们具有“国家/地区”(Country)、“销售人员”(Salesperson)、38833" time="38833"/>
                    <p14:bmk name="L3M2 - Preparing the spreadsheet_VF101881072“订单金额”(OrderAmount)、“订单日期”(OrderDate)和“订单38933" time="38933"/>
                    <p14:bmk name="L3M2 - Preparing the spreadsheet_VF101881072“订单金额”(OrderAmount)、“订单日期”(OrderDate)和“订单42900" time="42900"/>
                    <p14:bmk name="L3M2 - Preparing the spreadsheet_VF101881072每个标签都应描述其下面的列的内容，我们的标签符合此条件。43000" time="43000"/>
                    <p14:bmk name="L3M2 - Preparing the spreadsheet_VF101881072每个标签都应描述其下面的列的内容，我们的标签符合此条件。48600" time="48600"/>
                    <p14:bmk name="L3M2 - Preparing the spreadsheet_VF101881072这是我们的国家/地区、销售人员及其订单金额、订单日期和订单ID。48700" time="48700"/>
                    <p14:bmk name="L3M2 - Preparing the spreadsheet_VF101881072这是我们的国家/地区、销售人员及其订单金额、订单日期和订单ID。59167" time="59167"/>
                    <p14:bmk name="L3M2 - Preparing the spreadsheet_VF101881072现在，下一个项目可能不会直接适用于此列表，59267" time="59267"/>
                    <p14:bmk name="L3M2 - Preparing the spreadsheet_VF101881072现在，下一个项目可能不会直接适用于此列表，63233" time="63233"/>
                    <p14:bmk name="L3M2 - Preparing the spreadsheet_VF101881072但您可能会发现此项目适用于将来创建的列表。63333" time="63333"/>
                    <p14:bmk name="L3M2 - Preparing the spreadsheet_VF101881072但您可能会发现此项目适用于将来创建的列表。67867" time="67867"/>
                    <p14:bmk name="L3M2 - Preparing the spreadsheet_VF101881072排序、搜索所依据的每种信息类型67967" time="67967"/>
                    <p14:bmk name="L3M2 - Preparing the spreadsheet_VF101881072排序、搜索所依据的每种信息类型72900" time="72900"/>
                    <p14:bmk name="L3M2 - Preparing the spreadsheet_VF101881072或要处理的每种信息类型都应位于单独的列中。73000" time="73000"/>
                    <p14:bmk name="L3M2 - Preparing the spreadsheet_VF101881072或要处理的每种信息类型都应位于单独的列中。78833" time="78833"/>
                    <p14:bmk name="L3M2 - Preparing the spreadsheet_VF101881072例如，将姓名列分为名字和姓氏两列。78933" time="78933"/>
                    <p14:bmk name="L3M2 - Preparing the spreadsheet_VF101881072例如，将姓名列分为名字和姓氏两列。87833" time="87833"/>
                    <p14:bmk name="L3M2 - Preparing the spreadsheet_VF101881072这将有助于保持数据的完整性。87933" time="87933"/>
                    <p14:bmk name="L3M2 - Preparing the spreadsheet_VF101881072这将有助于保持数据的完整性。91600" time="91600"/>
                    <p14:bmk name="L3M2 - Preparing the spreadsheet_VF101881072第三点，列表不应包含空行或空列。91700" time="91700"/>
                    <p14:bmk name="L3M2 - Preparing the spreadsheet_VF101881072第三点，列表不应包含空行或空列。96433" time="96433"/>
                    <p14:bmk name="L3M2 - Preparing the spreadsheet_VF101881072列表不应包含任何空列或空行，96533" time="96533"/>
                    <p14:bmk name="L3M2 - Preparing the spreadsheet_VF101881072列表不应包含任何空列或空行，100467" time="100467"/>
                    <p14:bmk name="L3M2 - Preparing the spreadsheet_VF101881072否则，在导入时会将该列表视为两个单独的表格。100567" time="100567"/>
                    <p14:bmk name="L3M2 - Preparing the spreadsheet_VF101881072否则，在导入时会将该列表视为两个单独的表格。106067" time="106067"/>
                    <p14:bmk name="L3M2 - Preparing the spreadsheet_VF101881072此外，您也不希望丢失任何项目。106167" time="106167"/>
                    <p14:bmk name="L3M2 - Preparing the spreadsheet_VF101881072此外，您也不希望丢失任何项目。110033" time="110033"/>
                    <p14:bmk name="L3M2 - Preparing the spreadsheet_VF101881072您不希望项目没有国家/地区、销售人员姓名或订单日期。110133" time="110133"/>
                    <p14:bmk name="L3M2 - Preparing the spreadsheet_VF101881072您不希望项目没有国家/地区、销售人员姓名或订单日期。118500" time="118500"/>
                    <p14:bmk name="L3M2 - Preparing the spreadsheet_VF101881072牢记上述三项将尽可能地简化电子表格的导入。118600" time="118600"/>
                    <p14:bmk name="L3M2 - Preparing the spreadsheet_VF101881072牢记上述三项将尽可能地简化电子表格的导入。126433" time="126433"/>
                    <p14:bmk name="L3M2 - Preparing the spreadsheet_VF101881072现在，在要导入的电子表格中，真正需要注意的另一点是126533" time="126533"/>
                    <p14:bmk name="L3M2 - Preparing the spreadsheet_VF101881072现在，在要导入的电子表格中，真正需要注意的另一点是132733" time="132733"/>
                    <p14:bmk name="L3M2 - Preparing the spreadsheet_VF101881072每列中的数据的类型。也就是说，您需要检查数据类型。132833" time="132833"/>
                    <p14:bmk name="L3M2 - Preparing the spreadsheet_VF101881072每列中的数据的类型。也就是说，您需要检查数据类型。139833" time="139833"/>
                    <p14:bmk name="L3M2 - Preparing the spreadsheet_VF101881072为此，您需要选择该列中的数据。139933" time="139933"/>
                    <p14:bmk name="L3M2 - Preparing the spreadsheet_VF101881072为此，您需要选择该列中的数据。144400" time="144400"/>
                    <p14:bmk name="L3M2 - Preparing the spreadsheet_VF101881072不要选择标签，列标签不一定与该列中的数据具有相同的数据类型。144500" time="144500"/>
                    <p14:bmk name="L3M2 - Preparing the spreadsheet_VF101881072不要选择标签，列标签不一定与该列中的数据具有相同的数据类型。151833" time="151833"/>
                    <p14:bmk name="L3M2 - Preparing the spreadsheet_VF101881072此时，最佳方法是选择标签下的第一个单元格。151933" time="151933"/>
                    <p14:bmk name="L3M2 - Preparing the spreadsheet_VF101881072此时，最佳方法是选择标签下的第一个单元格。155867" time="155867"/>
                    <p14:bmk name="L3M2 - Preparing the spreadsheet_VF101881072然后在键盘上按住Ctrl和155967" time="155967"/>
                    <p14:bmk name="L3M2 - Preparing the spreadsheet_VF101881072然后在键盘上按住Ctrl和162800" time="162800"/>
                    <p14:bmk name="L3M2 - Preparing the spreadsheet_VF101881072这将选择整个列。162900" time="162900"/>
                    <p14:bmk name="L3M2 - Preparing the spreadsheet_VF101881072这将选择整个列。165833" time="165833"/>
                    <p14:bmk name="L3M2 - Preparing the spreadsheet_VF101881072现在，选择此列后，您可以右键单击所选区域并选择“设置单元格格式”(FormatCells)。165933" time="165933"/>
                    <p14:bmk name="L3M2 - Preparing the spreadsheet_VF101881072现在，选择此列后，您可以右键单击所选区域并选择“设置单元格格式”(FormatCells)。173333" time="173333"/>
                    <p14:bmk name="L3M2 - Preparing the spreadsheet_VF101881072这样，您可以获取该列中的所有单元格。173433" time="173433"/>
                    <p14:bmk name="L3M2 - Preparing the spreadsheet_VF101881072这样，您可以获取该列中的所有单元格。177900" time="177900"/>
                    <p14:bmk name="L3M2 - Preparing the spreadsheet_VF101881072现在将打开“设置单元格格式”(FormatCells)对话框，并显示“数字”(Number)选项卡。178000" time="178000"/>
                    <p14:bmk name="L3M2 - Preparing the spreadsheet_VF101881072现在将打开“设置单元格格式”(FormatCells)对话框，并显示“数字”(Number)选项卡。183100" time="183100"/>
                    <p14:bmk name="L3M2 - Preparing the spreadsheet_VF101881072这里的分类也就是数据类型表明该列设置为“常规”(General)数字格式。183200" time="183200"/>
                    <p14:bmk name="L3M2 - Preparing the spreadsheet_VF101881072这里的分类也就是数据类型表明该列设置为“常规”(General)数字格式。192833" time="192833"/>
                    <p14:bmk name="L3M2 - Preparing the spreadsheet_VF101881072常规数字不包含任何特定的数字格式。192933" time="192933"/>
                    <p14:bmk name="L3M2 - Preparing the spreadsheet_VF101881072常规数字不包含任何特定的数字格式。197867" time="197867"/>
                    <p14:bmk name="L3M2 - Preparing the spreadsheet_VF101881072因此，如果要将此列导入到SharePoint中，197967" time="197967"/>
                    <p14:bmk name="L3M2 - Preparing the spreadsheet_VF101881072因此，如果要将此列导入到SharePoint中，200800" time="200800"/>
                    <p14:bmk name="L3M2 - Preparing the spreadsheet_VF101881072我们需要确保我们导入的是文本或数字，如果这里是文本或数字。200900" time="200900"/>
                    <p14:bmk name="L3M2 - Preparing the spreadsheet_VF101881072我们需要确保我们导入的是文本或数字，如果这里是文本或数字。208433" time="208433"/>
                    <p14:bmk name="L3M2 - Preparing the spreadsheet_VF101881072在本示例中，“国家/地区”(Country)列中有文本输入项，因此我们将选择“文本”(Text)，然后单击“确定”(OK)。208533" time="208533"/>
                    <p14:bmk name="L3M2 - Preparing the spreadsheet_VF101881072在本示例中，“国家/地区”(Country)列中有文本输入项，因此我们将选择“文本”(Text)，然后单击“确定”(OK)。216700" time="216700"/>
                    <p14:bmk name="L3M2 - Preparing the spreadsheet_VF101881072现在，我们将对“销售人员”(Salesperson)执行完全相同的操作。216800" time="216800"/>
                    <p14:bmk name="L3M2 - Preparing the spreadsheet_VF101881072现在，我们将对“销售人员”(Salesperson)执行完全相同的操作。222900" time="222900"/>
                    <p14:bmk name="L3M2 - Preparing the spreadsheet_VF101881072我们会将单元格格式从“常规”(General)更改为“文本”(Text)，然后单击“确定”(OK)。223000" time="223000"/>
                    <p14:bmk name="L3M2 - Preparing the spreadsheet_VF101881072我们会将单元格格式从“常规”(General)更改为“文本”(Text)，然后单击“确定”(OK)。228200" time="228200"/>
                    <p14:bmk name="L3M2 - Preparing the spreadsheet_VF101881072现在，订单金额实际上是指销售额。228300" time="228300"/>
                    <p14:bmk name="L3M2 - Preparing the spreadsheet_VF101881072现在，订单金额实际上是指销售额。233800" time="233800"/>
                    <p14:bmk name="L3M2 - Preparing the spreadsheet_VF101881072因此，在本示例中，如果设置这些单元格的格式，将同样出现“常规”(General)数字类型，233900" time="233900"/>
                    <p14:bmk name="L3M2 - Preparing the spreadsheet_VF101881072因此，在本示例中，如果设置这些单元格的格式，将同样出现“常规”(General)数字类型，239833" time="239833"/>
                    <p14:bmk name="L3M2 - Preparing the spreadsheet_VF101881072而这实际上是“货币”(Currency)类型。因此，我们需要继续操作，并确保在此处显示的示例中，239933" time="239933"/>
                    <p14:bmk name="L3M2 - Preparing the spreadsheet_VF101881072而这实际上是“货币”(Currency)类型。因此，我们需要继续操作，并确保在此处显示的示例中，246333" time="246333"/>
                    <p14:bmk name="L3M2 - Preparing the spreadsheet_VF101881072我们具有两个小数位数，并且由于我们用人民币进行交易，因此应将货币符号设置为人民币(￥)。246433" time="246433"/>
                    <p14:bmk name="L3M2 - Preparing the spreadsheet_VF101881072我们具有两个小数位数，并且由于我们用人民币进行交易，因此应将货币符号设置为人民币(￥)。252567" time="252567"/>
                    <p14:bmk name="L3M2 - Preparing the spreadsheet_VF101881072然后，我们可以单击“确定”(OK)，该列的格式将生效。252667" time="252667"/>
                    <p14:bmk name="L3M2 - Preparing the spreadsheet_VF101881072然后，我们可以单击“确定”(OK)，该列的格式将生效。258300" time="258300"/>
                    <p14:bmk name="L3M2 - Preparing the spreadsheet_VF101881072现在，我想当我们检查“日期”(Date)列时，我们将发现该列的格式也应当准确无误，事实确实如此。258400" time="258400"/>
                    <p14:bmk name="L3M2 - Preparing the spreadsheet_VF101881072现在，我想当我们检查“日期”(Date)列时，我们将发现该列的格式也应当准确无误，事实确实如此。265000" time="265000"/>
                    <p14:bmk name="L3M2 - Preparing the spreadsheet_VF101881072因此，该列已准备就绪。265100" time="265100"/>
                    <p14:bmk name="L3M2 - Preparing the spreadsheet_VF101881072因此，该列已准备就绪。267400" time="267400"/>
                    <p14:bmk name="L3M2 - Preparing the spreadsheet_VF101881072现在，我们的最后一列是“订单ID”(OrderID)列，实际上，应将该列的格式设置为“文本”(Text)，267500" time="267500"/>
                    <p14:bmk name="L3M2 - Preparing the spreadsheet_VF101881072现在，我们的最后一列是“订单ID”(OrderID)列，实际上，应将该列的格式设置为“文本”(Text)，275133" time="275133"/>
                    <p14:bmk name="L3M2 - Preparing the spreadsheet_VF101881072但该列却设置为“常规”(General)。275233" time="275233"/>
                    <p14:bmk name="L3M2 - Preparing the spreadsheet_VF101881072但该列却设置为“常规”(General)。278167" time="278167"/>
                    <p14:bmk name="L3M2 - Preparing the spreadsheet_VF101881072出于测试目的，我们将保留此列的格式，并看看稍后会出现什么情况。278267" time="278267"/>
                    <p14:bmk name="L3M2 - Preparing the spreadsheet_VF101881072出于测试目的，我们将保留此列的格式，并看看稍后会出现什么情况。284033" time="284033"/>
                    <p14:bmk name="L3M2 - Preparing the spreadsheet_VF101881072请记住，“常规”(General)单元格不包含任何特定的数字格式，284133" time="284133"/>
                    <p14:bmk name="L3M2 - Preparing the spreadsheet_VF101881072请记住，“常规”(General)单元格不包含任何特定的数字格式，287500" time="287500"/>
                    <p14:bmk name="L3M2 - Preparing the spreadsheet_VF101881072然后，我们将继续操作并单击“确定”(OK)以确认我们已知道这一点。287600" time="287600"/>
                    <p14:bmk name="L3M2 - Preparing the spreadsheet_VF101881072然后，我们将继续操作并单击“确定”(OK)以确认我们已知道这一点。290900" time="290900"/>
                    <p14:bmk name="L3M2 - Preparing the spreadsheet_VF101881072最后，我们只需按Ctrl+Home即可取消选择该列。291000" time="291000"/>
                    <p14:bmk name="L3M2 - Preparing the spreadsheet_VF101881072最后，我们只需按Ctrl+Home即可取消选择该列。297167" time="297167"/>
                    <p14:bmk name="L3M2 - Preparing the spreadsheet_VF101881072最后一项准备工作是将列表转换为表。297267" time="297267"/>
                    <p14:bmk name="L3M2 - Preparing the spreadsheet_VF101881072最后一项准备工作是将列表转换为表。300767" time="300767"/>
                    <p14:bmk name="L3M2 - Preparing the spreadsheet_VF101881072通过将希望导入的单元格区域转换为表，300867" time="300867"/>
                    <p14:bmk name="L3M2 - Preparing the spreadsheet_VF101881072通过将希望导入的单元格区域转换为表，304867" time="304867"/>
                    <p14:bmk name="L3M2 - Preparing the spreadsheet_VF101881072将Excel数据导入304967" time="304967"/>
                    <p14:bmk name="L3M2 - Preparing the spreadsheet_VF101881072将Excel数据导入309433" time="309433"/>
                    <p14:bmk name="L3M2 - Preparing the spreadsheet_VF101881072现在，我们需要单击此单元格区域，309533" time="309533"/>
                    <p14:bmk name="L3M2 - Preparing the spreadsheet_VF101881072现在，我们需要单击此单元格区域，313167" time="313167"/>
                    <p14:bmk name="L3M2 - Preparing the spreadsheet_VF101881072然后，我们可以继续操作并从“开始”(Home)选项卡的“样式”(Styles)部分中选择“套用表格格式”(Format313267" time="313267"/>
                    <p14:bmk name="L3M2 - Preparing the spreadsheet_VF101881072然后，我们可以继续操作并从“开始”(Home)选项卡的“样式”(Styles)部分中选择“套用表格格式”(Format320733" time="320733"/>
                    <p14:bmk name="L3M2 - Preparing the spreadsheet_VF101881072单击“套用表格格式”(FormatasTable)后，将显示多种格式选择。我们将选择此设置。320833" time="320833"/>
                    <p14:bmk name="L3M2 - Preparing the spreadsheet_VF101881072单击“套用表格格式”(FormatasTable)后，将显示多种格式选择。我们将选择此设置。327333" time="327333"/>
                    <p14:bmk name="L3M2 - Preparing the spreadsheet_VF101881072系统将立即要求我们确认单元格区域，该区域为“A1到E800”。327433" time="327433"/>
                    <p14:bmk name="L3M2 - Preparing the spreadsheet_VF101881072系统将立即要求我们确认单元格区域，该区域为“A1到E800”。334567" time="334567"/>
                    <p14:bmk name="L3M2 - Preparing the spreadsheet_VF101881072并且，我们必须确保选中“表包含标题”(Mytablehas334667" time="334667"/>
                    <p14:bmk name="L3M2 - Preparing the spreadsheet_VF101881072并且，我们必须确保选中“表包含标题”(Mytablehas340900" time="340900"/>
                    <p14:bmk name="L3M2 - Preparing the spreadsheet_VF101881072列顶部的这些标签在SharePoint的列表中将成为列名称。341000" time="341000"/>
                    <p14:bmk name="L3M2 - Preparing the spreadsheet_VF101881072列顶部的这些标签在SharePoint的列表中将成为列名称。347233" time="347233"/>
                    <p14:bmk name="L3M2 - Preparing the spreadsheet_VF101881072然后，我们可以继续操作并单击“确定”(OK)。347333" time="347333"/>
                    <p14:bmk name="L3M2 - Preparing the spreadsheet_VF101881072然后，我们可以继续操作并单击“确定”(OK)。351733" time="351733"/>
                    <p14:bmk name="L3M2 - Preparing the spreadsheet_VF101881072现在，我们的列表已转换为表，并向我们提供了许多其他格式设置和排序选项。351833" time="351833"/>
                    <p14:bmk name="L3M2 - Preparing the spreadsheet_VF101881072现在，我们的列表已转换为表，并向我们提供了许多其他格式设置和排序选项。357567" time="357567"/>
                    <p14:bmk name="L3M2 - Preparing the spreadsheet_VF101881072但是，我们不需要在Excel中执行这些操作，我们将继续操作，357667" time="357667"/>
                    <p14:bmk name="L3M2 - Preparing the spreadsheet_VF101881072但是，我们不需要在Excel中执行这些操作，我们将继续操作，365800" time="365800"/>
                    <p14:bmk name="L3M2 - Preparing the spreadsheet_VF101881072现在，我们已设置好数据，让我们导入此工作表吧。365900" time="365900"/>
                    <p14:bmk name="L3M2 - Preparing the spreadsheet_VF101881072现在，我们已设置好数据，让我们导入此工作表吧。370000" time="370000"/>
                  </p14:bmkLst>
                </p14:media>
              </p:ext>
            </p:extLst>
          </p:nvPr>
        </p:nvPicPr>
        <p:blipFill>
          <a:blip r:embed="rId71" cstate="print"/>
          <a:stretch>
            <a:fillRect/>
          </a:stretch>
        </p:blipFill>
        <p:spPr>
          <a:xfrm>
            <a:off x="1524000" y="992188"/>
            <a:ext cx="5943600" cy="4457700"/>
          </a:xfrm>
        </p:spPr>
      </p:pic>
      <p:sp>
        <p:nvSpPr>
          <p:cNvPr id="4" name="L3M2 - Preparing the spreadsheet_VF101881072在开始将Excel电子表格导入到510011367"/>
          <p:cNvSpPr txBox="1"/>
          <p:nvPr>
            <p:custDataLst>
              <p:tags r:id="rId4"/>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ko-KR" altLang="en-US" smtClean="0">
                <a:solidFill>
                  <a:srgbClr val="FFFFFF"/>
                </a:solidFill>
                <a:latin typeface="Microsoft YaHei" pitchFamily="34" charset="-122"/>
              </a:rPr>
              <a:t>在开始将 </a:t>
            </a:r>
            <a:r>
              <a:rPr lang="en-US" smtClean="0">
                <a:solidFill>
                  <a:srgbClr val="FFFFFF"/>
                </a:solidFill>
                <a:latin typeface="Microsoft YaHei" pitchFamily="34" charset="-122"/>
                <a:ea typeface="Microsoft YaHei" pitchFamily="34" charset="-122"/>
              </a:rPr>
              <a:t>Excel </a:t>
            </a:r>
            <a:r>
              <a:rPr lang="ko-KR" altLang="en-US" smtClean="0">
                <a:solidFill>
                  <a:srgbClr val="FFFFFF"/>
                </a:solidFill>
                <a:latin typeface="Microsoft YaHei" pitchFamily="34" charset="-122"/>
              </a:rPr>
              <a:t>电子表格导入到 </a:t>
            </a:r>
            <a:r>
              <a:rPr lang="en-US" smtClean="0">
                <a:solidFill>
                  <a:srgbClr val="FFFFFF"/>
                </a:solidFill>
                <a:latin typeface="Microsoft YaHei" pitchFamily="34" charset="-122"/>
                <a:ea typeface="Microsoft YaHei" pitchFamily="34" charset="-122"/>
              </a:rPr>
              <a:t>SharePoint </a:t>
            </a:r>
            <a:r>
              <a:rPr lang="ko-KR" altLang="en-US" smtClean="0">
                <a:solidFill>
                  <a:srgbClr val="FFFFFF"/>
                </a:solidFill>
                <a:latin typeface="Microsoft YaHei" pitchFamily="34" charset="-122"/>
              </a:rPr>
              <a:t>之前，我们需要执行一些准备工作。</a:t>
            </a:r>
            <a:endParaRPr lang="th-TH">
              <a:solidFill>
                <a:srgbClr val="FFFFFF"/>
              </a:solidFill>
              <a:latin typeface="Microsoft YaHei" pitchFamily="34" charset="-122"/>
              <a:ea typeface="Microsoft YaHei" pitchFamily="34" charset="-122"/>
            </a:endParaRPr>
          </a:p>
        </p:txBody>
      </p:sp>
      <p:sp>
        <p:nvSpPr>
          <p:cNvPr id="6" name="L3M2 - Preparing the spreadsheet_VF101881072但不是在这里的SharePoint网站中执行。1146713500"/>
          <p:cNvSpPr txBox="1"/>
          <p:nvPr>
            <p:custDataLst>
              <p:tags r:id="rId5"/>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ko-KR" altLang="en-US" smtClean="0">
                <a:solidFill>
                  <a:srgbClr val="FFFFFF"/>
                </a:solidFill>
                <a:latin typeface="Microsoft YaHei" pitchFamily="34" charset="-122"/>
              </a:rPr>
              <a:t>但不是在这里的 </a:t>
            </a:r>
            <a:r>
              <a:rPr lang="en-US" smtClean="0">
                <a:solidFill>
                  <a:srgbClr val="FFFFFF"/>
                </a:solidFill>
                <a:latin typeface="Microsoft YaHei" pitchFamily="34" charset="-122"/>
                <a:ea typeface="Microsoft YaHei" pitchFamily="34" charset="-122"/>
              </a:rPr>
              <a:t>SharePoint </a:t>
            </a:r>
            <a:r>
              <a:rPr lang="ko-KR" altLang="en-US" smtClean="0">
                <a:solidFill>
                  <a:srgbClr val="FFFFFF"/>
                </a:solidFill>
                <a:latin typeface="Microsoft YaHei" pitchFamily="34" charset="-122"/>
              </a:rPr>
              <a:t>网站中执行。</a:t>
            </a:r>
            <a:endParaRPr lang="th-TH">
              <a:solidFill>
                <a:srgbClr val="FFFFFF"/>
              </a:solidFill>
              <a:latin typeface="Microsoft YaHei" pitchFamily="34" charset="-122"/>
              <a:ea typeface="Microsoft YaHei" pitchFamily="34" charset="-122"/>
            </a:endParaRPr>
          </a:p>
        </p:txBody>
      </p:sp>
      <p:sp>
        <p:nvSpPr>
          <p:cNvPr id="8" name="L3M2 - Preparing the spreadsheet_VF101881072我们需要确保要导入的信息工作表已做好导入准备。1360019667"/>
          <p:cNvSpPr txBox="1"/>
          <p:nvPr>
            <p:custDataLst>
              <p:tags r:id="rId6"/>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我们需要确保要导入的信息工作表已做好导入准备。</a:t>
            </a:r>
            <a:endParaRPr lang="th-TH">
              <a:solidFill>
                <a:srgbClr val="FFFFFF"/>
              </a:solidFill>
              <a:latin typeface="Microsoft YaHei" pitchFamily="34" charset="-122"/>
              <a:ea typeface="Microsoft YaHei" pitchFamily="34" charset="-122"/>
            </a:endParaRPr>
          </a:p>
        </p:txBody>
      </p:sp>
      <p:sp>
        <p:nvSpPr>
          <p:cNvPr id="9" name="L3M2 - Preparing the spreadsheet_VF101881072在执行进一步操作之前，我们需要检查以下三个要点。1976724933"/>
          <p:cNvSpPr txBox="1"/>
          <p:nvPr>
            <p:custDataLst>
              <p:tags r:id="rId7"/>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在执行进一步操作之前，我们需要检查以下三个要点。</a:t>
            </a:r>
            <a:endParaRPr lang="th-TH">
              <a:solidFill>
                <a:srgbClr val="FFFFFF"/>
              </a:solidFill>
              <a:latin typeface="Microsoft YaHei" pitchFamily="34" charset="-122"/>
              <a:ea typeface="Microsoft YaHei" pitchFamily="34" charset="-122"/>
            </a:endParaRPr>
          </a:p>
        </p:txBody>
      </p:sp>
      <p:sp>
        <p:nvSpPr>
          <p:cNvPr id="10" name="L3M2 - Preparing the spreadsheet_VF101881072为了有效运行，列表应具有以下特征：2503330667"/>
          <p:cNvSpPr txBox="1"/>
          <p:nvPr>
            <p:custDataLst>
              <p:tags r:id="rId8"/>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为了有效运行，列表应具有以下特征：</a:t>
            </a:r>
            <a:endParaRPr lang="th-TH">
              <a:solidFill>
                <a:srgbClr val="FFFFFF"/>
              </a:solidFill>
              <a:latin typeface="Microsoft YaHei" pitchFamily="34" charset="-122"/>
              <a:ea typeface="Microsoft YaHei" pitchFamily="34" charset="-122"/>
            </a:endParaRPr>
          </a:p>
        </p:txBody>
      </p:sp>
      <p:sp>
        <p:nvSpPr>
          <p:cNvPr id="11" name="L3M2 - Preparing the spreadsheet_VF101881072首行应包含标签，我们的列表符合此条件。3076735833"/>
          <p:cNvSpPr txBox="1"/>
          <p:nvPr>
            <p:custDataLst>
              <p:tags r:id="rId9"/>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首行应包含标签，我们的列表符合此条件。</a:t>
            </a:r>
            <a:endParaRPr lang="th-TH">
              <a:solidFill>
                <a:srgbClr val="FFFFFF"/>
              </a:solidFill>
              <a:latin typeface="Microsoft YaHei" pitchFamily="34" charset="-122"/>
              <a:ea typeface="Microsoft YaHei" pitchFamily="34" charset="-122"/>
            </a:endParaRPr>
          </a:p>
        </p:txBody>
      </p:sp>
      <p:sp>
        <p:nvSpPr>
          <p:cNvPr id="12" name="L3M2 - Preparing the spreadsheet_VF101881072我们具有“国家/地区”(Country)、“销售人员”(Salesperson)、3593338833"/>
          <p:cNvSpPr txBox="1"/>
          <p:nvPr>
            <p:custDataLst>
              <p:tags r:id="rId10"/>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ko-KR" altLang="en-US" smtClean="0">
                <a:solidFill>
                  <a:srgbClr val="FFFFFF"/>
                </a:solidFill>
                <a:latin typeface="Microsoft YaHei" pitchFamily="34" charset="-122"/>
              </a:rPr>
              <a:t>我们具有“国家</a:t>
            </a:r>
            <a:r>
              <a:rPr lang="en-US" altLang="ko-KR" smtClean="0">
                <a:solidFill>
                  <a:srgbClr val="FFFFFF"/>
                </a:solidFill>
                <a:latin typeface="Microsoft YaHei" pitchFamily="34" charset="-122"/>
                <a:ea typeface="Microsoft YaHei" pitchFamily="34" charset="-122"/>
              </a:rPr>
              <a:t>/</a:t>
            </a:r>
            <a:r>
              <a:rPr lang="ko-KR" altLang="en-US" smtClean="0">
                <a:solidFill>
                  <a:srgbClr val="FFFFFF"/>
                </a:solidFill>
                <a:latin typeface="Microsoft YaHei" pitchFamily="34" charset="-122"/>
              </a:rPr>
              <a:t>地区”</a:t>
            </a:r>
            <a:r>
              <a:rPr lang="en-US" altLang="ko-KR" smtClean="0">
                <a:solidFill>
                  <a:srgbClr val="FFFFFF"/>
                </a:solidFill>
                <a:latin typeface="Microsoft YaHei" pitchFamily="34" charset="-122"/>
                <a:ea typeface="Microsoft YaHei" pitchFamily="34" charset="-122"/>
              </a:rPr>
              <a:t>(</a:t>
            </a:r>
            <a:r>
              <a:rPr lang="en-US" smtClean="0">
                <a:solidFill>
                  <a:srgbClr val="FFFFFF"/>
                </a:solidFill>
                <a:latin typeface="Microsoft YaHei" pitchFamily="34" charset="-122"/>
                <a:ea typeface="Microsoft YaHei" pitchFamily="34" charset="-122"/>
              </a:rPr>
              <a:t>Country)、 “</a:t>
            </a:r>
            <a:r>
              <a:rPr lang="ko-KR" altLang="en-US" smtClean="0">
                <a:solidFill>
                  <a:srgbClr val="FFFFFF"/>
                </a:solidFill>
                <a:latin typeface="Microsoft YaHei" pitchFamily="34" charset="-122"/>
              </a:rPr>
              <a:t>销售人员”</a:t>
            </a:r>
            <a:r>
              <a:rPr lang="en-US" altLang="ko-KR" smtClean="0">
                <a:solidFill>
                  <a:srgbClr val="FFFFFF"/>
                </a:solidFill>
                <a:latin typeface="Microsoft YaHei" pitchFamily="34" charset="-122"/>
                <a:ea typeface="Microsoft YaHei" pitchFamily="34" charset="-122"/>
              </a:rPr>
              <a:t>(</a:t>
            </a:r>
            <a:r>
              <a:rPr lang="en-US" smtClean="0">
                <a:solidFill>
                  <a:srgbClr val="FFFFFF"/>
                </a:solidFill>
                <a:latin typeface="Microsoft YaHei" pitchFamily="34" charset="-122"/>
                <a:ea typeface="Microsoft YaHei" pitchFamily="34" charset="-122"/>
              </a:rPr>
              <a:t>Salesperson)、</a:t>
            </a:r>
            <a:endParaRPr lang="th-TH">
              <a:solidFill>
                <a:srgbClr val="FFFFFF"/>
              </a:solidFill>
              <a:latin typeface="Microsoft YaHei" pitchFamily="34" charset="-122"/>
              <a:ea typeface="Microsoft YaHei" pitchFamily="34" charset="-122"/>
            </a:endParaRPr>
          </a:p>
        </p:txBody>
      </p:sp>
      <p:sp>
        <p:nvSpPr>
          <p:cNvPr id="13" name="L3M2 - Preparing the spreadsheet_VF101881072“订单金额”(OrderAmount)、“订单日期”(OrderDate)和“订单3893342900"/>
          <p:cNvSpPr txBox="1"/>
          <p:nvPr>
            <p:custDataLst>
              <p:tags r:id="rId11"/>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ko-KR" altLang="en-US" smtClean="0">
                <a:solidFill>
                  <a:srgbClr val="FFFFFF"/>
                </a:solidFill>
                <a:latin typeface="Microsoft YaHei" pitchFamily="34" charset="-122"/>
              </a:rPr>
              <a:t>“订单金额”</a:t>
            </a:r>
            <a:r>
              <a:rPr lang="en-US" altLang="ko-KR" smtClean="0">
                <a:solidFill>
                  <a:srgbClr val="FFFFFF"/>
                </a:solidFill>
                <a:latin typeface="Microsoft YaHei" pitchFamily="34" charset="-122"/>
                <a:ea typeface="Microsoft YaHei" pitchFamily="34" charset="-122"/>
              </a:rPr>
              <a:t>(</a:t>
            </a:r>
            <a:r>
              <a:rPr lang="en-US" smtClean="0">
                <a:solidFill>
                  <a:srgbClr val="FFFFFF"/>
                </a:solidFill>
                <a:latin typeface="Microsoft YaHei" pitchFamily="34" charset="-122"/>
                <a:ea typeface="Microsoft YaHei" pitchFamily="34" charset="-122"/>
              </a:rPr>
              <a:t>Order Amount)、“</a:t>
            </a:r>
            <a:r>
              <a:rPr lang="ko-KR" altLang="en-US" smtClean="0">
                <a:solidFill>
                  <a:srgbClr val="FFFFFF"/>
                </a:solidFill>
                <a:latin typeface="Microsoft YaHei" pitchFamily="34" charset="-122"/>
              </a:rPr>
              <a:t>订单日期”</a:t>
            </a:r>
            <a:r>
              <a:rPr lang="en-US" altLang="ko-KR" smtClean="0">
                <a:solidFill>
                  <a:srgbClr val="FFFFFF"/>
                </a:solidFill>
                <a:latin typeface="Microsoft YaHei" pitchFamily="34" charset="-122"/>
                <a:ea typeface="Microsoft YaHei" pitchFamily="34" charset="-122"/>
              </a:rPr>
              <a:t>(</a:t>
            </a:r>
            <a:r>
              <a:rPr lang="en-US" smtClean="0">
                <a:solidFill>
                  <a:srgbClr val="FFFFFF"/>
                </a:solidFill>
                <a:latin typeface="Microsoft YaHei" pitchFamily="34" charset="-122"/>
                <a:ea typeface="Microsoft YaHei" pitchFamily="34" charset="-122"/>
              </a:rPr>
              <a:t>Order Date)</a:t>
            </a:r>
            <a:r>
              <a:rPr lang="ko-KR" altLang="en-US" smtClean="0">
                <a:solidFill>
                  <a:srgbClr val="FFFFFF"/>
                </a:solidFill>
                <a:latin typeface="Microsoft YaHei" pitchFamily="34" charset="-122"/>
              </a:rPr>
              <a:t>和“订单 </a:t>
            </a:r>
            <a:r>
              <a:rPr lang="en-US" smtClean="0">
                <a:solidFill>
                  <a:srgbClr val="FFFFFF"/>
                </a:solidFill>
                <a:latin typeface="Microsoft YaHei" pitchFamily="34" charset="-122"/>
                <a:ea typeface="Microsoft YaHei" pitchFamily="34" charset="-122"/>
              </a:rPr>
              <a:t>ID”(OrderID)。</a:t>
            </a:r>
            <a:endParaRPr lang="th-TH">
              <a:solidFill>
                <a:srgbClr val="FFFFFF"/>
              </a:solidFill>
              <a:latin typeface="Microsoft YaHei" pitchFamily="34" charset="-122"/>
              <a:ea typeface="Microsoft YaHei" pitchFamily="34" charset="-122"/>
            </a:endParaRPr>
          </a:p>
        </p:txBody>
      </p:sp>
      <p:sp>
        <p:nvSpPr>
          <p:cNvPr id="14" name="L3M2 - Preparing the spreadsheet_VF101881072每个标签都应描述其下面的列的内容，我们的标签符合此条件。4300048600"/>
          <p:cNvSpPr txBox="1"/>
          <p:nvPr>
            <p:custDataLst>
              <p:tags r:id="rId12"/>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每个标签都应描述其下面的列的内容，我们的标签符合此条件。</a:t>
            </a:r>
            <a:endParaRPr lang="th-TH">
              <a:solidFill>
                <a:srgbClr val="FFFFFF"/>
              </a:solidFill>
              <a:latin typeface="Microsoft YaHei" pitchFamily="34" charset="-122"/>
              <a:ea typeface="Microsoft YaHei" pitchFamily="34" charset="-122"/>
            </a:endParaRPr>
          </a:p>
        </p:txBody>
      </p:sp>
      <p:sp>
        <p:nvSpPr>
          <p:cNvPr id="15" name="L3M2 - Preparing the spreadsheet_VF101881072这是我们的国家/地区、销售人员及其订单金额、订单日期和订单ID。4870059167"/>
          <p:cNvSpPr txBox="1"/>
          <p:nvPr>
            <p:custDataLst>
              <p:tags r:id="rId13"/>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这是我们的国家</a:t>
            </a:r>
            <a:r>
              <a:rPr lang="en-US" altLang="zh-CN" smtClean="0">
                <a:solidFill>
                  <a:srgbClr val="FFFFFF"/>
                </a:solidFill>
                <a:latin typeface="Microsoft YaHei" pitchFamily="34" charset="-122"/>
                <a:ea typeface="Microsoft YaHei" pitchFamily="34" charset="-122"/>
              </a:rPr>
              <a:t>/</a:t>
            </a:r>
            <a:r>
              <a:rPr lang="zh-CN" altLang="en-US" smtClean="0">
                <a:solidFill>
                  <a:srgbClr val="FFFFFF"/>
                </a:solidFill>
                <a:latin typeface="Microsoft YaHei" pitchFamily="34" charset="-122"/>
                <a:ea typeface="Microsoft YaHei" pitchFamily="34" charset="-122"/>
              </a:rPr>
              <a:t>地区、销售人员及其订单金额、订单日期和订单 </a:t>
            </a:r>
            <a:r>
              <a:rPr lang="en-US" altLang="zh-CN" smtClean="0">
                <a:solidFill>
                  <a:srgbClr val="FFFFFF"/>
                </a:solidFill>
                <a:latin typeface="Microsoft YaHei" pitchFamily="34" charset="-122"/>
                <a:ea typeface="Microsoft YaHei" pitchFamily="34" charset="-122"/>
              </a:rPr>
              <a:t>ID</a:t>
            </a:r>
            <a:r>
              <a:rPr lang="zh-CN" altLang="en-US" smtClean="0">
                <a:solidFill>
                  <a:srgbClr val="FFFFFF"/>
                </a:solidFill>
                <a:latin typeface="Microsoft YaHei" pitchFamily="34" charset="-122"/>
                <a:ea typeface="Microsoft YaHei" pitchFamily="34" charset="-122"/>
              </a:rPr>
              <a:t>。</a:t>
            </a:r>
            <a:endParaRPr lang="th-TH">
              <a:solidFill>
                <a:srgbClr val="FFFFFF"/>
              </a:solidFill>
              <a:latin typeface="Microsoft YaHei" pitchFamily="34" charset="-122"/>
              <a:ea typeface="Microsoft YaHei" pitchFamily="34" charset="-122"/>
            </a:endParaRPr>
          </a:p>
        </p:txBody>
      </p:sp>
      <p:sp>
        <p:nvSpPr>
          <p:cNvPr id="16" name="L3M2 - Preparing the spreadsheet_VF101881072现在，下一个项目可能不会直接适用于此列表，5926763233"/>
          <p:cNvSpPr txBox="1"/>
          <p:nvPr>
            <p:custDataLst>
              <p:tags r:id="rId14"/>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现在，下一个项目可能不会直接适用于此列表，</a:t>
            </a:r>
            <a:endParaRPr lang="th-TH">
              <a:solidFill>
                <a:srgbClr val="FFFFFF"/>
              </a:solidFill>
              <a:latin typeface="Microsoft YaHei" pitchFamily="34" charset="-122"/>
              <a:ea typeface="Microsoft YaHei" pitchFamily="34" charset="-122"/>
            </a:endParaRPr>
          </a:p>
        </p:txBody>
      </p:sp>
      <p:sp>
        <p:nvSpPr>
          <p:cNvPr id="17" name="L3M2 - Preparing the spreadsheet_VF101881072但您可能会发现此项目适用于将来创建的列表。6333367867"/>
          <p:cNvSpPr txBox="1"/>
          <p:nvPr>
            <p:custDataLst>
              <p:tags r:id="rId15"/>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但您可能会发现此项目适用于将来创建的列表。</a:t>
            </a:r>
            <a:endParaRPr lang="th-TH">
              <a:solidFill>
                <a:srgbClr val="FFFFFF"/>
              </a:solidFill>
              <a:latin typeface="Microsoft YaHei" pitchFamily="34" charset="-122"/>
              <a:ea typeface="Microsoft YaHei" pitchFamily="34" charset="-122"/>
            </a:endParaRPr>
          </a:p>
        </p:txBody>
      </p:sp>
      <p:sp>
        <p:nvSpPr>
          <p:cNvPr id="18" name="L3M2 - Preparing the spreadsheet_VF101881072排序、搜索所依据的每种信息类型6796772900"/>
          <p:cNvSpPr txBox="1"/>
          <p:nvPr>
            <p:custDataLst>
              <p:tags r:id="rId16"/>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排序、搜索所依据的每种信息类型</a:t>
            </a:r>
            <a:endParaRPr lang="th-TH">
              <a:solidFill>
                <a:srgbClr val="FFFFFF"/>
              </a:solidFill>
              <a:latin typeface="Microsoft YaHei" pitchFamily="34" charset="-122"/>
              <a:ea typeface="Microsoft YaHei" pitchFamily="34" charset="-122"/>
            </a:endParaRPr>
          </a:p>
        </p:txBody>
      </p:sp>
      <p:sp>
        <p:nvSpPr>
          <p:cNvPr id="19" name="L3M2 - Preparing the spreadsheet_VF101881072或要处理的每种信息类型都应位于单独的列中。7300078833"/>
          <p:cNvSpPr txBox="1"/>
          <p:nvPr>
            <p:custDataLst>
              <p:tags r:id="rId17"/>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或要处理的每种信息类型都应位于单独的列中。</a:t>
            </a:r>
            <a:endParaRPr lang="th-TH">
              <a:solidFill>
                <a:srgbClr val="FFFFFF"/>
              </a:solidFill>
              <a:latin typeface="Microsoft YaHei" pitchFamily="34" charset="-122"/>
              <a:ea typeface="Microsoft YaHei" pitchFamily="34" charset="-122"/>
            </a:endParaRPr>
          </a:p>
        </p:txBody>
      </p:sp>
      <p:sp>
        <p:nvSpPr>
          <p:cNvPr id="20" name="L3M2 - Preparing the spreadsheet_VF101881072例如，将姓名列分为名字和姓氏两列。7893387833"/>
          <p:cNvSpPr txBox="1"/>
          <p:nvPr>
            <p:custDataLst>
              <p:tags r:id="rId18"/>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例如，将姓名列分为名字和姓氏两列。</a:t>
            </a:r>
            <a:endParaRPr lang="th-TH">
              <a:solidFill>
                <a:srgbClr val="FFFFFF"/>
              </a:solidFill>
              <a:latin typeface="Microsoft YaHei" pitchFamily="34" charset="-122"/>
              <a:ea typeface="Microsoft YaHei" pitchFamily="34" charset="-122"/>
            </a:endParaRPr>
          </a:p>
        </p:txBody>
      </p:sp>
      <p:sp>
        <p:nvSpPr>
          <p:cNvPr id="21" name="L3M2 - Preparing the spreadsheet_VF101881072这将有助于保持数据的完整性。8793391600"/>
          <p:cNvSpPr txBox="1"/>
          <p:nvPr>
            <p:custDataLst>
              <p:tags r:id="rId19"/>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这将有助于保持数据的完整性。</a:t>
            </a:r>
            <a:endParaRPr lang="th-TH">
              <a:solidFill>
                <a:srgbClr val="FFFFFF"/>
              </a:solidFill>
              <a:latin typeface="Microsoft YaHei" pitchFamily="34" charset="-122"/>
              <a:ea typeface="Microsoft YaHei" pitchFamily="34" charset="-122"/>
            </a:endParaRPr>
          </a:p>
        </p:txBody>
      </p:sp>
      <p:sp>
        <p:nvSpPr>
          <p:cNvPr id="22" name="L3M2 - Preparing the spreadsheet_VF101881072第三点，列表不应包含空行或空列。9170096433"/>
          <p:cNvSpPr txBox="1"/>
          <p:nvPr>
            <p:custDataLst>
              <p:tags r:id="rId20"/>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第三点，列表不应包含空行或空列。</a:t>
            </a:r>
            <a:endParaRPr lang="th-TH">
              <a:solidFill>
                <a:srgbClr val="FFFFFF"/>
              </a:solidFill>
              <a:latin typeface="Microsoft YaHei" pitchFamily="34" charset="-122"/>
              <a:ea typeface="Microsoft YaHei" pitchFamily="34" charset="-122"/>
            </a:endParaRPr>
          </a:p>
        </p:txBody>
      </p:sp>
      <p:sp>
        <p:nvSpPr>
          <p:cNvPr id="23" name="L3M2 - Preparing the spreadsheet_VF101881072列表不应包含任何空列或空行，96533100467"/>
          <p:cNvSpPr txBox="1"/>
          <p:nvPr>
            <p:custDataLst>
              <p:tags r:id="rId21"/>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列表不应包含任何空列或空行，</a:t>
            </a:r>
            <a:endParaRPr lang="th-TH">
              <a:solidFill>
                <a:srgbClr val="FFFFFF"/>
              </a:solidFill>
              <a:latin typeface="Microsoft YaHei" pitchFamily="34" charset="-122"/>
              <a:ea typeface="Microsoft YaHei" pitchFamily="34" charset="-122"/>
            </a:endParaRPr>
          </a:p>
        </p:txBody>
      </p:sp>
      <p:sp>
        <p:nvSpPr>
          <p:cNvPr id="24" name="L3M2 - Preparing the spreadsheet_VF101881072否则，在导入时会将该列表视为两个单独的表格。100567106067"/>
          <p:cNvSpPr txBox="1"/>
          <p:nvPr>
            <p:custDataLst>
              <p:tags r:id="rId22"/>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否则，在导入时会将该列表视为两个单独的表格。</a:t>
            </a:r>
            <a:endParaRPr lang="th-TH">
              <a:solidFill>
                <a:srgbClr val="FFFFFF"/>
              </a:solidFill>
              <a:latin typeface="Microsoft YaHei" pitchFamily="34" charset="-122"/>
              <a:ea typeface="Microsoft YaHei" pitchFamily="34" charset="-122"/>
            </a:endParaRPr>
          </a:p>
        </p:txBody>
      </p:sp>
      <p:sp>
        <p:nvSpPr>
          <p:cNvPr id="25" name="L3M2 - Preparing the spreadsheet_VF101881072此外，您也不希望丢失任何项目。106167110033"/>
          <p:cNvSpPr txBox="1"/>
          <p:nvPr>
            <p:custDataLst>
              <p:tags r:id="rId23"/>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此外，您也不希望丢失任何项目。</a:t>
            </a:r>
            <a:endParaRPr lang="th-TH">
              <a:solidFill>
                <a:srgbClr val="FFFFFF"/>
              </a:solidFill>
              <a:latin typeface="Microsoft YaHei" pitchFamily="34" charset="-122"/>
              <a:ea typeface="Microsoft YaHei" pitchFamily="34" charset="-122"/>
            </a:endParaRPr>
          </a:p>
        </p:txBody>
      </p:sp>
      <p:sp>
        <p:nvSpPr>
          <p:cNvPr id="26" name="L3M2 - Preparing the spreadsheet_VF101881072您不希望项目没有国家/地区、销售人员姓名或订单日期。110133118500"/>
          <p:cNvSpPr txBox="1"/>
          <p:nvPr>
            <p:custDataLst>
              <p:tags r:id="rId24"/>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您不希望项目没有国家</a:t>
            </a:r>
            <a:r>
              <a:rPr lang="en-US" altLang="zh-CN" smtClean="0">
                <a:solidFill>
                  <a:srgbClr val="FFFFFF"/>
                </a:solidFill>
                <a:latin typeface="Microsoft YaHei" pitchFamily="34" charset="-122"/>
                <a:ea typeface="Microsoft YaHei" pitchFamily="34" charset="-122"/>
              </a:rPr>
              <a:t>/</a:t>
            </a:r>
            <a:r>
              <a:rPr lang="zh-CN" altLang="en-US" smtClean="0">
                <a:solidFill>
                  <a:srgbClr val="FFFFFF"/>
                </a:solidFill>
                <a:latin typeface="Microsoft YaHei" pitchFamily="34" charset="-122"/>
                <a:ea typeface="Microsoft YaHei" pitchFamily="34" charset="-122"/>
              </a:rPr>
              <a:t>地区、销售人员姓名或订单日期。</a:t>
            </a:r>
            <a:endParaRPr lang="th-TH">
              <a:solidFill>
                <a:srgbClr val="FFFFFF"/>
              </a:solidFill>
              <a:latin typeface="Microsoft YaHei" pitchFamily="34" charset="-122"/>
              <a:ea typeface="Microsoft YaHei" pitchFamily="34" charset="-122"/>
            </a:endParaRPr>
          </a:p>
        </p:txBody>
      </p:sp>
      <p:sp>
        <p:nvSpPr>
          <p:cNvPr id="27" name="L3M2 - Preparing the spreadsheet_VF101881072牢记上述三项将尽可能地简化电子表格的导入。118600126433"/>
          <p:cNvSpPr txBox="1"/>
          <p:nvPr>
            <p:custDataLst>
              <p:tags r:id="rId25"/>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牢记上述三项将尽可能地简化电子表格的导入。</a:t>
            </a:r>
            <a:endParaRPr lang="th-TH">
              <a:solidFill>
                <a:srgbClr val="FFFFFF"/>
              </a:solidFill>
              <a:latin typeface="Microsoft YaHei" pitchFamily="34" charset="-122"/>
              <a:ea typeface="Microsoft YaHei" pitchFamily="34" charset="-122"/>
            </a:endParaRPr>
          </a:p>
        </p:txBody>
      </p:sp>
      <p:sp>
        <p:nvSpPr>
          <p:cNvPr id="28" name="L3M2 - Preparing the spreadsheet_VF101881072现在，在要导入的电子表格中，真正需要注意的另一点是126533132733"/>
          <p:cNvSpPr txBox="1"/>
          <p:nvPr>
            <p:custDataLst>
              <p:tags r:id="rId26"/>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现在，在要导入的电子表格中，真正需要注意的另一点是</a:t>
            </a:r>
            <a:endParaRPr lang="th-TH">
              <a:solidFill>
                <a:srgbClr val="FFFFFF"/>
              </a:solidFill>
              <a:latin typeface="Microsoft YaHei" pitchFamily="34" charset="-122"/>
              <a:ea typeface="Microsoft YaHei" pitchFamily="34" charset="-122"/>
            </a:endParaRPr>
          </a:p>
        </p:txBody>
      </p:sp>
      <p:sp>
        <p:nvSpPr>
          <p:cNvPr id="29" name="L3M2 - Preparing the spreadsheet_VF101881072每列中的数据的类型。也就是说，您需要检查数据类型。132833139833"/>
          <p:cNvSpPr txBox="1"/>
          <p:nvPr>
            <p:custDataLst>
              <p:tags r:id="rId27"/>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每列中的数据的类型。也就是说，您需要检查数据类型。</a:t>
            </a:r>
            <a:endParaRPr lang="th-TH">
              <a:solidFill>
                <a:srgbClr val="FFFFFF"/>
              </a:solidFill>
              <a:latin typeface="Microsoft YaHei" pitchFamily="34" charset="-122"/>
              <a:ea typeface="Microsoft YaHei" pitchFamily="34" charset="-122"/>
            </a:endParaRPr>
          </a:p>
        </p:txBody>
      </p:sp>
      <p:sp>
        <p:nvSpPr>
          <p:cNvPr id="30" name="L3M2 - Preparing the spreadsheet_VF101881072为此，您需要选择该列中的数据。139933144400"/>
          <p:cNvSpPr txBox="1"/>
          <p:nvPr>
            <p:custDataLst>
              <p:tags r:id="rId28"/>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为此，您需要选择该列中的数据。</a:t>
            </a:r>
            <a:endParaRPr lang="th-TH">
              <a:solidFill>
                <a:srgbClr val="FFFFFF"/>
              </a:solidFill>
              <a:latin typeface="Microsoft YaHei" pitchFamily="34" charset="-122"/>
              <a:ea typeface="Microsoft YaHei" pitchFamily="34" charset="-122"/>
            </a:endParaRPr>
          </a:p>
        </p:txBody>
      </p:sp>
      <p:sp>
        <p:nvSpPr>
          <p:cNvPr id="31" name="L3M2 - Preparing the spreadsheet_VF101881072不要选择标签，列标签不一定与该列中的数据具有相同的数据类型。144500151833"/>
          <p:cNvSpPr txBox="1"/>
          <p:nvPr>
            <p:custDataLst>
              <p:tags r:id="rId29"/>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不要选择标签，列标签不一定与该列中的数据具有相同的数据类型。</a:t>
            </a:r>
            <a:endParaRPr lang="th-TH">
              <a:solidFill>
                <a:srgbClr val="FFFFFF"/>
              </a:solidFill>
              <a:latin typeface="Microsoft YaHei" pitchFamily="34" charset="-122"/>
              <a:ea typeface="Microsoft YaHei" pitchFamily="34" charset="-122"/>
            </a:endParaRPr>
          </a:p>
        </p:txBody>
      </p:sp>
      <p:sp>
        <p:nvSpPr>
          <p:cNvPr id="44032" name="L3M2 - Preparing the spreadsheet_VF101881072此时，最佳方法是选择标签下的第一个单元格。151933155867"/>
          <p:cNvSpPr txBox="1"/>
          <p:nvPr>
            <p:custDataLst>
              <p:tags r:id="rId30"/>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此时，最佳方法是选择标签下的第一个单元格。</a:t>
            </a:r>
            <a:endParaRPr lang="th-TH">
              <a:solidFill>
                <a:srgbClr val="FFFFFF"/>
              </a:solidFill>
              <a:latin typeface="Microsoft YaHei" pitchFamily="34" charset="-122"/>
              <a:ea typeface="Microsoft YaHei" pitchFamily="34" charset="-122"/>
            </a:endParaRPr>
          </a:p>
        </p:txBody>
      </p:sp>
      <p:sp>
        <p:nvSpPr>
          <p:cNvPr id="44033" name="L3M2 - Preparing the spreadsheet_VF101881072然后在键盘上按住Ctrl和155967162800"/>
          <p:cNvSpPr txBox="1"/>
          <p:nvPr>
            <p:custDataLst>
              <p:tags r:id="rId31"/>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然后在键盘上按住 </a:t>
            </a:r>
            <a:r>
              <a:rPr lang="en-US" altLang="zh-CN" smtClean="0">
                <a:solidFill>
                  <a:srgbClr val="FFFFFF"/>
                </a:solidFill>
                <a:latin typeface="Microsoft YaHei" pitchFamily="34" charset="-122"/>
                <a:ea typeface="Microsoft YaHei" pitchFamily="34" charset="-122"/>
              </a:rPr>
              <a:t>Ctrl </a:t>
            </a:r>
            <a:r>
              <a:rPr lang="zh-CN" altLang="en-US" smtClean="0">
                <a:solidFill>
                  <a:srgbClr val="FFFFFF"/>
                </a:solidFill>
                <a:latin typeface="Microsoft YaHei" pitchFamily="34" charset="-122"/>
                <a:ea typeface="Microsoft YaHei" pitchFamily="34" charset="-122"/>
              </a:rPr>
              <a:t>和 </a:t>
            </a:r>
            <a:r>
              <a:rPr lang="en-US" altLang="zh-CN" smtClean="0">
                <a:solidFill>
                  <a:srgbClr val="FFFFFF"/>
                </a:solidFill>
                <a:latin typeface="Microsoft YaHei" pitchFamily="34" charset="-122"/>
                <a:ea typeface="Microsoft YaHei" pitchFamily="34" charset="-122"/>
              </a:rPr>
              <a:t>Shift </a:t>
            </a:r>
            <a:r>
              <a:rPr lang="zh-CN" altLang="en-US" smtClean="0">
                <a:solidFill>
                  <a:srgbClr val="FFFFFF"/>
                </a:solidFill>
                <a:latin typeface="Microsoft YaHei" pitchFamily="34" charset="-122"/>
                <a:ea typeface="Microsoft YaHei" pitchFamily="34" charset="-122"/>
              </a:rPr>
              <a:t>键，并按向下键。</a:t>
            </a:r>
            <a:endParaRPr lang="th-TH">
              <a:solidFill>
                <a:srgbClr val="FFFFFF"/>
              </a:solidFill>
              <a:latin typeface="Microsoft YaHei" pitchFamily="34" charset="-122"/>
              <a:ea typeface="Microsoft YaHei" pitchFamily="34" charset="-122"/>
            </a:endParaRPr>
          </a:p>
        </p:txBody>
      </p:sp>
      <p:sp>
        <p:nvSpPr>
          <p:cNvPr id="44035" name="L3M2 - Preparing the spreadsheet_VF101881072这将选择整个列。162900165833"/>
          <p:cNvSpPr txBox="1"/>
          <p:nvPr>
            <p:custDataLst>
              <p:tags r:id="rId32"/>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这将选择整个列。</a:t>
            </a:r>
            <a:endParaRPr lang="th-TH">
              <a:solidFill>
                <a:srgbClr val="FFFFFF"/>
              </a:solidFill>
              <a:latin typeface="Microsoft YaHei" pitchFamily="34" charset="-122"/>
              <a:ea typeface="Microsoft YaHei" pitchFamily="34" charset="-122"/>
            </a:endParaRPr>
          </a:p>
        </p:txBody>
      </p:sp>
      <p:sp>
        <p:nvSpPr>
          <p:cNvPr id="44036" name="L3M2 - Preparing the spreadsheet_VF101881072现在，选择此列后，您可以右键单击所选区域并选择“设置单元格格式”(FormatCells)。165933173333"/>
          <p:cNvSpPr txBox="1"/>
          <p:nvPr>
            <p:custDataLst>
              <p:tags r:id="rId33"/>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现在，选择此列后， 您可以右键单击所选区域并选择“设置单元格格式”</a:t>
            </a:r>
            <a:r>
              <a:rPr lang="en-US" altLang="zh-CN" smtClean="0">
                <a:solidFill>
                  <a:srgbClr val="FFFFFF"/>
                </a:solidFill>
                <a:latin typeface="Microsoft YaHei" pitchFamily="34" charset="-122"/>
                <a:ea typeface="Microsoft YaHei" pitchFamily="34" charset="-122"/>
              </a:rPr>
              <a:t>(Format Cells)</a:t>
            </a:r>
            <a:r>
              <a:rPr lang="zh-CN" altLang="en-US" smtClean="0">
                <a:solidFill>
                  <a:srgbClr val="FFFFFF"/>
                </a:solidFill>
                <a:latin typeface="Microsoft YaHei" pitchFamily="34" charset="-122"/>
                <a:ea typeface="Microsoft YaHei" pitchFamily="34" charset="-122"/>
              </a:rPr>
              <a:t>。</a:t>
            </a:r>
            <a:endParaRPr lang="th-TH">
              <a:solidFill>
                <a:srgbClr val="FFFFFF"/>
              </a:solidFill>
              <a:latin typeface="Microsoft YaHei" pitchFamily="34" charset="-122"/>
              <a:ea typeface="Microsoft YaHei" pitchFamily="34" charset="-122"/>
            </a:endParaRPr>
          </a:p>
        </p:txBody>
      </p:sp>
      <p:sp>
        <p:nvSpPr>
          <p:cNvPr id="44038" name="L3M2 - Preparing the spreadsheet_VF101881072这样，您可以获取该列中的所有单元格。173433177900"/>
          <p:cNvSpPr txBox="1"/>
          <p:nvPr>
            <p:custDataLst>
              <p:tags r:id="rId34"/>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这样，您可以获取该列中的所有单元格。</a:t>
            </a:r>
            <a:endParaRPr lang="th-TH">
              <a:solidFill>
                <a:srgbClr val="FFFFFF"/>
              </a:solidFill>
              <a:latin typeface="Microsoft YaHei" pitchFamily="34" charset="-122"/>
              <a:ea typeface="Microsoft YaHei" pitchFamily="34" charset="-122"/>
            </a:endParaRPr>
          </a:p>
        </p:txBody>
      </p:sp>
      <p:sp>
        <p:nvSpPr>
          <p:cNvPr id="44039" name="L3M2 - Preparing the spreadsheet_VF101881072现在将打开“设置单元格格式”(FormatCells)对话框，并显示“数字”(Number)选项卡。178000183100"/>
          <p:cNvSpPr txBox="1"/>
          <p:nvPr>
            <p:custDataLst>
              <p:tags r:id="rId35"/>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现在将打开“设置单元格格式”</a:t>
            </a:r>
            <a:r>
              <a:rPr lang="en-US" altLang="zh-CN" smtClean="0">
                <a:solidFill>
                  <a:srgbClr val="FFFFFF"/>
                </a:solidFill>
                <a:latin typeface="Microsoft YaHei" pitchFamily="34" charset="-122"/>
                <a:ea typeface="Microsoft YaHei" pitchFamily="34" charset="-122"/>
              </a:rPr>
              <a:t>(Format Cells)</a:t>
            </a:r>
            <a:r>
              <a:rPr lang="zh-CN" altLang="en-US" smtClean="0">
                <a:solidFill>
                  <a:srgbClr val="FFFFFF"/>
                </a:solidFill>
                <a:latin typeface="Microsoft YaHei" pitchFamily="34" charset="-122"/>
                <a:ea typeface="Microsoft YaHei" pitchFamily="34" charset="-122"/>
              </a:rPr>
              <a:t>对话框，并显示“数字”</a:t>
            </a:r>
            <a:r>
              <a:rPr lang="en-US" altLang="zh-CN" smtClean="0">
                <a:solidFill>
                  <a:srgbClr val="FFFFFF"/>
                </a:solidFill>
                <a:latin typeface="Microsoft YaHei" pitchFamily="34" charset="-122"/>
                <a:ea typeface="Microsoft YaHei" pitchFamily="34" charset="-122"/>
              </a:rPr>
              <a:t>(Number)</a:t>
            </a:r>
            <a:r>
              <a:rPr lang="zh-CN" altLang="en-US" smtClean="0">
                <a:solidFill>
                  <a:srgbClr val="FFFFFF"/>
                </a:solidFill>
                <a:latin typeface="Microsoft YaHei" pitchFamily="34" charset="-122"/>
                <a:ea typeface="Microsoft YaHei" pitchFamily="34" charset="-122"/>
              </a:rPr>
              <a:t>选项卡。</a:t>
            </a:r>
            <a:endParaRPr lang="th-TH">
              <a:solidFill>
                <a:srgbClr val="FFFFFF"/>
              </a:solidFill>
              <a:latin typeface="Microsoft YaHei" pitchFamily="34" charset="-122"/>
              <a:ea typeface="Microsoft YaHei" pitchFamily="34" charset="-122"/>
            </a:endParaRPr>
          </a:p>
        </p:txBody>
      </p:sp>
      <p:sp>
        <p:nvSpPr>
          <p:cNvPr id="44040" name="L3M2 - Preparing the spreadsheet_VF101881072这里的分类也就是数据类型表明该列设置为“常规”(General)数字格式。183200192833"/>
          <p:cNvSpPr txBox="1"/>
          <p:nvPr>
            <p:custDataLst>
              <p:tags r:id="rId36"/>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这里的分类也就是数据类型表明 该列设置为“常规”</a:t>
            </a:r>
            <a:r>
              <a:rPr lang="en-US" altLang="zh-CN" smtClean="0">
                <a:solidFill>
                  <a:srgbClr val="FFFFFF"/>
                </a:solidFill>
                <a:latin typeface="Microsoft YaHei" pitchFamily="34" charset="-122"/>
                <a:ea typeface="Microsoft YaHei" pitchFamily="34" charset="-122"/>
              </a:rPr>
              <a:t>(General)</a:t>
            </a:r>
            <a:r>
              <a:rPr lang="zh-CN" altLang="en-US" smtClean="0">
                <a:solidFill>
                  <a:srgbClr val="FFFFFF"/>
                </a:solidFill>
                <a:latin typeface="Microsoft YaHei" pitchFamily="34" charset="-122"/>
                <a:ea typeface="Microsoft YaHei" pitchFamily="34" charset="-122"/>
              </a:rPr>
              <a:t>数字格式。</a:t>
            </a:r>
            <a:endParaRPr lang="th-TH">
              <a:solidFill>
                <a:srgbClr val="FFFFFF"/>
              </a:solidFill>
              <a:latin typeface="Microsoft YaHei" pitchFamily="34" charset="-122"/>
              <a:ea typeface="Microsoft YaHei" pitchFamily="34" charset="-122"/>
            </a:endParaRPr>
          </a:p>
        </p:txBody>
      </p:sp>
      <p:sp>
        <p:nvSpPr>
          <p:cNvPr id="44041" name="L3M2 - Preparing the spreadsheet_VF101881072常规数字不包含任何特定的数字格式。192933197867"/>
          <p:cNvSpPr txBox="1"/>
          <p:nvPr>
            <p:custDataLst>
              <p:tags r:id="rId37"/>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常规数字不包含任何特定的数字格式。</a:t>
            </a:r>
            <a:endParaRPr lang="th-TH">
              <a:solidFill>
                <a:srgbClr val="FFFFFF"/>
              </a:solidFill>
              <a:latin typeface="Microsoft YaHei" pitchFamily="34" charset="-122"/>
              <a:ea typeface="Microsoft YaHei" pitchFamily="34" charset="-122"/>
            </a:endParaRPr>
          </a:p>
        </p:txBody>
      </p:sp>
      <p:sp>
        <p:nvSpPr>
          <p:cNvPr id="44042" name="L3M2 - Preparing the spreadsheet_VF101881072因此，如果要将此列导入到SharePoint中，197967200800"/>
          <p:cNvSpPr txBox="1"/>
          <p:nvPr>
            <p:custDataLst>
              <p:tags r:id="rId38"/>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ko-KR" altLang="en-US" smtClean="0">
                <a:solidFill>
                  <a:srgbClr val="FFFFFF"/>
                </a:solidFill>
                <a:latin typeface="Microsoft YaHei" pitchFamily="34" charset="-122"/>
              </a:rPr>
              <a:t>因此，如果要将此列导入到 </a:t>
            </a:r>
            <a:r>
              <a:rPr lang="en-US" smtClean="0">
                <a:solidFill>
                  <a:srgbClr val="FFFFFF"/>
                </a:solidFill>
                <a:latin typeface="Microsoft YaHei" pitchFamily="34" charset="-122"/>
                <a:ea typeface="Microsoft YaHei" pitchFamily="34" charset="-122"/>
              </a:rPr>
              <a:t>SharePoint </a:t>
            </a:r>
            <a:r>
              <a:rPr lang="ko-KR" altLang="en-US" smtClean="0">
                <a:solidFill>
                  <a:srgbClr val="FFFFFF"/>
                </a:solidFill>
                <a:latin typeface="Microsoft YaHei" pitchFamily="34" charset="-122"/>
              </a:rPr>
              <a:t>中，</a:t>
            </a:r>
            <a:endParaRPr lang="th-TH">
              <a:solidFill>
                <a:srgbClr val="FFFFFF"/>
              </a:solidFill>
              <a:latin typeface="Microsoft YaHei" pitchFamily="34" charset="-122"/>
              <a:ea typeface="Microsoft YaHei" pitchFamily="34" charset="-122"/>
            </a:endParaRPr>
          </a:p>
        </p:txBody>
      </p:sp>
      <p:sp>
        <p:nvSpPr>
          <p:cNvPr id="44043" name="L3M2 - Preparing the spreadsheet_VF101881072我们需要确保我们导入的是文本或数字，如果这里是文本或数字。200900208433"/>
          <p:cNvSpPr txBox="1"/>
          <p:nvPr>
            <p:custDataLst>
              <p:tags r:id="rId39"/>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我们需要确保我们导入的是文本或数字，如果这里是文本或数字。</a:t>
            </a:r>
            <a:endParaRPr lang="th-TH">
              <a:solidFill>
                <a:srgbClr val="FFFFFF"/>
              </a:solidFill>
              <a:latin typeface="Microsoft YaHei" pitchFamily="34" charset="-122"/>
              <a:ea typeface="Microsoft YaHei" pitchFamily="34" charset="-122"/>
            </a:endParaRPr>
          </a:p>
        </p:txBody>
      </p:sp>
      <p:sp>
        <p:nvSpPr>
          <p:cNvPr id="44044" name="L3M2 - Preparing the spreadsheet_VF101881072在本示例中，“国家/地区”(Country)列中有文本输入项，因此我们将选择“文本”(Text)，然后单击“确定”(OK)。208533216700"/>
          <p:cNvSpPr txBox="1"/>
          <p:nvPr>
            <p:custDataLst>
              <p:tags r:id="rId40"/>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在本示例中，“国家</a:t>
            </a:r>
            <a:r>
              <a:rPr lang="en-US" altLang="zh-CN" smtClean="0">
                <a:solidFill>
                  <a:srgbClr val="FFFFFF"/>
                </a:solidFill>
                <a:latin typeface="Microsoft YaHei" pitchFamily="34" charset="-122"/>
                <a:ea typeface="Microsoft YaHei" pitchFamily="34" charset="-122"/>
              </a:rPr>
              <a:t>/</a:t>
            </a:r>
            <a:r>
              <a:rPr lang="zh-CN" altLang="en-US" smtClean="0">
                <a:solidFill>
                  <a:srgbClr val="FFFFFF"/>
                </a:solidFill>
                <a:latin typeface="Microsoft YaHei" pitchFamily="34" charset="-122"/>
                <a:ea typeface="Microsoft YaHei" pitchFamily="34" charset="-122"/>
              </a:rPr>
              <a:t>地区”</a:t>
            </a:r>
            <a:r>
              <a:rPr lang="en-US" altLang="zh-CN" smtClean="0">
                <a:solidFill>
                  <a:srgbClr val="FFFFFF"/>
                </a:solidFill>
                <a:latin typeface="Microsoft YaHei" pitchFamily="34" charset="-122"/>
                <a:ea typeface="Microsoft YaHei" pitchFamily="34" charset="-122"/>
              </a:rPr>
              <a:t>(Country)</a:t>
            </a:r>
            <a:r>
              <a:rPr lang="zh-CN" altLang="en-US" smtClean="0">
                <a:solidFill>
                  <a:srgbClr val="FFFFFF"/>
                </a:solidFill>
                <a:latin typeface="Microsoft YaHei" pitchFamily="34" charset="-122"/>
                <a:ea typeface="Microsoft YaHei" pitchFamily="34" charset="-122"/>
              </a:rPr>
              <a:t>列中有文本输入项， 因此我们将选择“文本”</a:t>
            </a:r>
            <a:r>
              <a:rPr lang="en-US" altLang="zh-CN" smtClean="0">
                <a:solidFill>
                  <a:srgbClr val="FFFFFF"/>
                </a:solidFill>
                <a:latin typeface="Microsoft YaHei" pitchFamily="34" charset="-122"/>
                <a:ea typeface="Microsoft YaHei" pitchFamily="34" charset="-122"/>
              </a:rPr>
              <a:t>(Text)</a:t>
            </a:r>
            <a:r>
              <a:rPr lang="zh-CN" altLang="en-US" smtClean="0">
                <a:solidFill>
                  <a:srgbClr val="FFFFFF"/>
                </a:solidFill>
                <a:latin typeface="Microsoft YaHei" pitchFamily="34" charset="-122"/>
                <a:ea typeface="Microsoft YaHei" pitchFamily="34" charset="-122"/>
              </a:rPr>
              <a:t>，然后单击“确定”</a:t>
            </a:r>
            <a:r>
              <a:rPr lang="en-US" altLang="zh-CN" smtClean="0">
                <a:solidFill>
                  <a:srgbClr val="FFFFFF"/>
                </a:solidFill>
                <a:latin typeface="Microsoft YaHei" pitchFamily="34" charset="-122"/>
                <a:ea typeface="Microsoft YaHei" pitchFamily="34" charset="-122"/>
              </a:rPr>
              <a:t>(OK)</a:t>
            </a:r>
            <a:r>
              <a:rPr lang="zh-CN" altLang="en-US" smtClean="0">
                <a:solidFill>
                  <a:srgbClr val="FFFFFF"/>
                </a:solidFill>
                <a:latin typeface="Microsoft YaHei" pitchFamily="34" charset="-122"/>
                <a:ea typeface="Microsoft YaHei" pitchFamily="34" charset="-122"/>
              </a:rPr>
              <a:t>。</a:t>
            </a:r>
            <a:endParaRPr lang="th-TH">
              <a:solidFill>
                <a:srgbClr val="FFFFFF"/>
              </a:solidFill>
              <a:latin typeface="Microsoft YaHei" pitchFamily="34" charset="-122"/>
              <a:ea typeface="Microsoft YaHei" pitchFamily="34" charset="-122"/>
            </a:endParaRPr>
          </a:p>
        </p:txBody>
      </p:sp>
      <p:sp>
        <p:nvSpPr>
          <p:cNvPr id="44045" name="L3M2 - Preparing the spreadsheet_VF101881072现在，我们将对“销售人员”(Salesperson)执行完全相同的操作。216800222900"/>
          <p:cNvSpPr txBox="1"/>
          <p:nvPr>
            <p:custDataLst>
              <p:tags r:id="rId41"/>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现在，我们将对“销售人员”</a:t>
            </a:r>
            <a:r>
              <a:rPr lang="en-US" altLang="zh-CN" smtClean="0">
                <a:solidFill>
                  <a:srgbClr val="FFFFFF"/>
                </a:solidFill>
                <a:latin typeface="Microsoft YaHei" pitchFamily="34" charset="-122"/>
                <a:ea typeface="Microsoft YaHei" pitchFamily="34" charset="-122"/>
              </a:rPr>
              <a:t>(Salesperson) </a:t>
            </a:r>
            <a:r>
              <a:rPr lang="zh-CN" altLang="en-US" smtClean="0">
                <a:solidFill>
                  <a:srgbClr val="FFFFFF"/>
                </a:solidFill>
                <a:latin typeface="Microsoft YaHei" pitchFamily="34" charset="-122"/>
                <a:ea typeface="Microsoft YaHei" pitchFamily="34" charset="-122"/>
              </a:rPr>
              <a:t>执行完全相同的操作。</a:t>
            </a:r>
            <a:endParaRPr lang="th-TH">
              <a:solidFill>
                <a:srgbClr val="FFFFFF"/>
              </a:solidFill>
              <a:latin typeface="Microsoft YaHei" pitchFamily="34" charset="-122"/>
              <a:ea typeface="Microsoft YaHei" pitchFamily="34" charset="-122"/>
            </a:endParaRPr>
          </a:p>
        </p:txBody>
      </p:sp>
      <p:sp>
        <p:nvSpPr>
          <p:cNvPr id="44046" name="L3M2 - Preparing the spreadsheet_VF101881072我们会将单元格格式从“常规”(General)更改为“文本”(Text)，然后单击“确定”(OK)。223000228200"/>
          <p:cNvSpPr txBox="1"/>
          <p:nvPr>
            <p:custDataLst>
              <p:tags r:id="rId42"/>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我们会将单元格格式从“常规”</a:t>
            </a:r>
            <a:r>
              <a:rPr lang="en-US" altLang="zh-CN" smtClean="0">
                <a:solidFill>
                  <a:srgbClr val="FFFFFF"/>
                </a:solidFill>
                <a:latin typeface="Microsoft YaHei" pitchFamily="34" charset="-122"/>
                <a:ea typeface="Microsoft YaHei" pitchFamily="34" charset="-122"/>
              </a:rPr>
              <a:t>(General)</a:t>
            </a:r>
            <a:r>
              <a:rPr lang="zh-CN" altLang="en-US" smtClean="0">
                <a:solidFill>
                  <a:srgbClr val="FFFFFF"/>
                </a:solidFill>
                <a:latin typeface="Microsoft YaHei" pitchFamily="34" charset="-122"/>
                <a:ea typeface="Microsoft YaHei" pitchFamily="34" charset="-122"/>
              </a:rPr>
              <a:t>更改为 “文本”</a:t>
            </a:r>
            <a:r>
              <a:rPr lang="en-US" altLang="zh-CN" smtClean="0">
                <a:solidFill>
                  <a:srgbClr val="FFFFFF"/>
                </a:solidFill>
                <a:latin typeface="Microsoft YaHei" pitchFamily="34" charset="-122"/>
                <a:ea typeface="Microsoft YaHei" pitchFamily="34" charset="-122"/>
              </a:rPr>
              <a:t>(Text)</a:t>
            </a:r>
            <a:r>
              <a:rPr lang="zh-CN" altLang="en-US" smtClean="0">
                <a:solidFill>
                  <a:srgbClr val="FFFFFF"/>
                </a:solidFill>
                <a:latin typeface="Microsoft YaHei" pitchFamily="34" charset="-122"/>
                <a:ea typeface="Microsoft YaHei" pitchFamily="34" charset="-122"/>
              </a:rPr>
              <a:t>，然后单击“确定”</a:t>
            </a:r>
            <a:r>
              <a:rPr lang="en-US" altLang="zh-CN" smtClean="0">
                <a:solidFill>
                  <a:srgbClr val="FFFFFF"/>
                </a:solidFill>
                <a:latin typeface="Microsoft YaHei" pitchFamily="34" charset="-122"/>
                <a:ea typeface="Microsoft YaHei" pitchFamily="34" charset="-122"/>
              </a:rPr>
              <a:t>(OK)</a:t>
            </a:r>
            <a:r>
              <a:rPr lang="zh-CN" altLang="en-US" smtClean="0">
                <a:solidFill>
                  <a:srgbClr val="FFFFFF"/>
                </a:solidFill>
                <a:latin typeface="Microsoft YaHei" pitchFamily="34" charset="-122"/>
                <a:ea typeface="Microsoft YaHei" pitchFamily="34" charset="-122"/>
              </a:rPr>
              <a:t>。</a:t>
            </a:r>
            <a:endParaRPr lang="th-TH">
              <a:solidFill>
                <a:srgbClr val="FFFFFF"/>
              </a:solidFill>
              <a:latin typeface="Microsoft YaHei" pitchFamily="34" charset="-122"/>
              <a:ea typeface="Microsoft YaHei" pitchFamily="34" charset="-122"/>
            </a:endParaRPr>
          </a:p>
        </p:txBody>
      </p:sp>
      <p:sp>
        <p:nvSpPr>
          <p:cNvPr id="44047" name="L3M2 - Preparing the spreadsheet_VF101881072现在，订单金额实际上是指销售额。228300233800"/>
          <p:cNvSpPr txBox="1"/>
          <p:nvPr>
            <p:custDataLst>
              <p:tags r:id="rId43"/>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现在，订单金额实际上是指销售额。</a:t>
            </a:r>
            <a:endParaRPr lang="th-TH">
              <a:solidFill>
                <a:srgbClr val="FFFFFF"/>
              </a:solidFill>
              <a:latin typeface="Microsoft YaHei" pitchFamily="34" charset="-122"/>
              <a:ea typeface="Microsoft YaHei" pitchFamily="34" charset="-122"/>
            </a:endParaRPr>
          </a:p>
        </p:txBody>
      </p:sp>
      <p:sp>
        <p:nvSpPr>
          <p:cNvPr id="44048" name="L3M2 - Preparing the spreadsheet_VF101881072因此，在本示例中，如果设置这些单元格的格式，将同样出现“常规”(General)数字类型，233900239833"/>
          <p:cNvSpPr txBox="1"/>
          <p:nvPr>
            <p:custDataLst>
              <p:tags r:id="rId44"/>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因此，在本示例中，如果设置这些单元格的格式， 将同样出现“常规”</a:t>
            </a:r>
            <a:r>
              <a:rPr lang="en-US" altLang="zh-CN" smtClean="0">
                <a:solidFill>
                  <a:srgbClr val="FFFFFF"/>
                </a:solidFill>
                <a:latin typeface="Microsoft YaHei" pitchFamily="34" charset="-122"/>
                <a:ea typeface="Microsoft YaHei" pitchFamily="34" charset="-122"/>
              </a:rPr>
              <a:t>(General)</a:t>
            </a:r>
            <a:r>
              <a:rPr lang="zh-CN" altLang="en-US" smtClean="0">
                <a:solidFill>
                  <a:srgbClr val="FFFFFF"/>
                </a:solidFill>
                <a:latin typeface="Microsoft YaHei" pitchFamily="34" charset="-122"/>
                <a:ea typeface="Microsoft YaHei" pitchFamily="34" charset="-122"/>
              </a:rPr>
              <a:t>数字类型，</a:t>
            </a:r>
            <a:endParaRPr lang="th-TH">
              <a:solidFill>
                <a:srgbClr val="FFFFFF"/>
              </a:solidFill>
              <a:latin typeface="Microsoft YaHei" pitchFamily="34" charset="-122"/>
              <a:ea typeface="Microsoft YaHei" pitchFamily="34" charset="-122"/>
            </a:endParaRPr>
          </a:p>
        </p:txBody>
      </p:sp>
      <p:sp>
        <p:nvSpPr>
          <p:cNvPr id="44049" name="L3M2 - Preparing the spreadsheet_VF101881072而这实际上是“货币”(Currency)类型。因此，我们需要继续操作，并确保在此处显示的示例中，239933246333"/>
          <p:cNvSpPr txBox="1"/>
          <p:nvPr>
            <p:custDataLst>
              <p:tags r:id="rId45"/>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而这实际上是“货币”</a:t>
            </a:r>
            <a:r>
              <a:rPr lang="en-US" altLang="zh-CN" smtClean="0">
                <a:solidFill>
                  <a:srgbClr val="FFFFFF"/>
                </a:solidFill>
                <a:latin typeface="Microsoft YaHei" pitchFamily="34" charset="-122"/>
                <a:ea typeface="Microsoft YaHei" pitchFamily="34" charset="-122"/>
              </a:rPr>
              <a:t>(Currency)</a:t>
            </a:r>
            <a:r>
              <a:rPr lang="zh-CN" altLang="en-US" smtClean="0">
                <a:solidFill>
                  <a:srgbClr val="FFFFFF"/>
                </a:solidFill>
                <a:latin typeface="Microsoft YaHei" pitchFamily="34" charset="-122"/>
                <a:ea typeface="Microsoft YaHei" pitchFamily="34" charset="-122"/>
              </a:rPr>
              <a:t>类型。因此， 我们需要继续操作，并确保在此处显示的示例中，</a:t>
            </a:r>
            <a:endParaRPr lang="th-TH">
              <a:solidFill>
                <a:srgbClr val="FFFFFF"/>
              </a:solidFill>
              <a:latin typeface="Microsoft YaHei" pitchFamily="34" charset="-122"/>
              <a:ea typeface="Microsoft YaHei" pitchFamily="34" charset="-122"/>
            </a:endParaRPr>
          </a:p>
        </p:txBody>
      </p:sp>
      <p:sp>
        <p:nvSpPr>
          <p:cNvPr id="44050" name="L3M2 - Preparing the spreadsheet_VF101881072我们具有两个小数位数，并且由于我们用人民币进行交易，因此应将货币符号设置为人民币(￥)。246433252567"/>
          <p:cNvSpPr txBox="1"/>
          <p:nvPr>
            <p:custDataLst>
              <p:tags r:id="rId46"/>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我们具有两个小数位数，并且由于我们用人民币进行交易， 因此应将货币符号设置为人民币 </a:t>
            </a:r>
            <a:r>
              <a:rPr lang="en-US" altLang="zh-CN" smtClean="0">
                <a:solidFill>
                  <a:srgbClr val="FFFFFF"/>
                </a:solidFill>
                <a:latin typeface="Microsoft YaHei" pitchFamily="34" charset="-122"/>
                <a:ea typeface="Microsoft YaHei" pitchFamily="34" charset="-122"/>
              </a:rPr>
              <a:t>(</a:t>
            </a:r>
            <a:r>
              <a:rPr lang="zh-CN" altLang="en-US" smtClean="0">
                <a:solidFill>
                  <a:srgbClr val="FFFFFF"/>
                </a:solidFill>
                <a:latin typeface="Microsoft YaHei" pitchFamily="34" charset="-122"/>
                <a:ea typeface="Microsoft YaHei" pitchFamily="34" charset="-122"/>
              </a:rPr>
              <a:t>￥</a:t>
            </a:r>
            <a:r>
              <a:rPr lang="en-US" altLang="zh-CN" smtClean="0">
                <a:solidFill>
                  <a:srgbClr val="FFFFFF"/>
                </a:solidFill>
                <a:latin typeface="Microsoft YaHei" pitchFamily="34" charset="-122"/>
                <a:ea typeface="Microsoft YaHei" pitchFamily="34" charset="-122"/>
              </a:rPr>
              <a:t>)</a:t>
            </a:r>
            <a:r>
              <a:rPr lang="zh-CN" altLang="en-US" smtClean="0">
                <a:solidFill>
                  <a:srgbClr val="FFFFFF"/>
                </a:solidFill>
                <a:latin typeface="Microsoft YaHei" pitchFamily="34" charset="-122"/>
                <a:ea typeface="Microsoft YaHei" pitchFamily="34" charset="-122"/>
              </a:rPr>
              <a:t>。</a:t>
            </a:r>
            <a:endParaRPr lang="th-TH">
              <a:solidFill>
                <a:srgbClr val="FFFFFF"/>
              </a:solidFill>
              <a:latin typeface="Microsoft YaHei" pitchFamily="34" charset="-122"/>
              <a:ea typeface="Microsoft YaHei" pitchFamily="34" charset="-122"/>
            </a:endParaRPr>
          </a:p>
        </p:txBody>
      </p:sp>
      <p:sp>
        <p:nvSpPr>
          <p:cNvPr id="44051" name="L3M2 - Preparing the spreadsheet_VF101881072然后，我们可以单击“确定”(OK)，该列的格式将生效。252667258300"/>
          <p:cNvSpPr txBox="1"/>
          <p:nvPr>
            <p:custDataLst>
              <p:tags r:id="rId47"/>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然后，我们可以单击“确定”</a:t>
            </a:r>
            <a:r>
              <a:rPr lang="en-US" altLang="zh-CN" smtClean="0">
                <a:solidFill>
                  <a:srgbClr val="FFFFFF"/>
                </a:solidFill>
                <a:latin typeface="Microsoft YaHei" pitchFamily="34" charset="-122"/>
                <a:ea typeface="Microsoft YaHei" pitchFamily="34" charset="-122"/>
              </a:rPr>
              <a:t>(OK)</a:t>
            </a:r>
            <a:r>
              <a:rPr lang="zh-CN" altLang="en-US" smtClean="0">
                <a:solidFill>
                  <a:srgbClr val="FFFFFF"/>
                </a:solidFill>
                <a:latin typeface="Microsoft YaHei" pitchFamily="34" charset="-122"/>
                <a:ea typeface="Microsoft YaHei" pitchFamily="34" charset="-122"/>
              </a:rPr>
              <a:t>，该列的格式将生效。</a:t>
            </a:r>
            <a:endParaRPr lang="th-TH">
              <a:solidFill>
                <a:srgbClr val="FFFFFF"/>
              </a:solidFill>
              <a:latin typeface="Microsoft YaHei" pitchFamily="34" charset="-122"/>
              <a:ea typeface="Microsoft YaHei" pitchFamily="34" charset="-122"/>
            </a:endParaRPr>
          </a:p>
        </p:txBody>
      </p:sp>
      <p:sp>
        <p:nvSpPr>
          <p:cNvPr id="44052" name="L3M2 - Preparing the spreadsheet_VF101881072现在，我想当我们检查“日期”(Date)列时，我们将发现该列的格式也应当准确无误，事实确实如此。258400265000"/>
          <p:cNvSpPr txBox="1"/>
          <p:nvPr>
            <p:custDataLst>
              <p:tags r:id="rId48"/>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现在，我想当我们检查“日期”</a:t>
            </a:r>
            <a:r>
              <a:rPr lang="en-US" altLang="zh-CN" smtClean="0">
                <a:solidFill>
                  <a:srgbClr val="FFFFFF"/>
                </a:solidFill>
                <a:latin typeface="Microsoft YaHei" pitchFamily="34" charset="-122"/>
                <a:ea typeface="Microsoft YaHei" pitchFamily="34" charset="-122"/>
              </a:rPr>
              <a:t>(Date)</a:t>
            </a:r>
            <a:r>
              <a:rPr lang="zh-CN" altLang="en-US" smtClean="0">
                <a:solidFill>
                  <a:srgbClr val="FFFFFF"/>
                </a:solidFill>
                <a:latin typeface="Microsoft YaHei" pitchFamily="34" charset="-122"/>
                <a:ea typeface="Microsoft YaHei" pitchFamily="34" charset="-122"/>
              </a:rPr>
              <a:t>列时， 我们将发现该列的格式也应当准确无误，事实确实如此。</a:t>
            </a:r>
            <a:endParaRPr lang="th-TH">
              <a:solidFill>
                <a:srgbClr val="FFFFFF"/>
              </a:solidFill>
              <a:latin typeface="Microsoft YaHei" pitchFamily="34" charset="-122"/>
              <a:ea typeface="Microsoft YaHei" pitchFamily="34" charset="-122"/>
            </a:endParaRPr>
          </a:p>
        </p:txBody>
      </p:sp>
      <p:sp>
        <p:nvSpPr>
          <p:cNvPr id="44053" name="L3M2 - Preparing the spreadsheet_VF101881072因此，该列已准备就绪。265100267400"/>
          <p:cNvSpPr txBox="1"/>
          <p:nvPr>
            <p:custDataLst>
              <p:tags r:id="rId49"/>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因此，该列已准备就绪。</a:t>
            </a:r>
            <a:endParaRPr lang="th-TH">
              <a:solidFill>
                <a:srgbClr val="FFFFFF"/>
              </a:solidFill>
              <a:latin typeface="Microsoft YaHei" pitchFamily="34" charset="-122"/>
              <a:ea typeface="Microsoft YaHei" pitchFamily="34" charset="-122"/>
            </a:endParaRPr>
          </a:p>
        </p:txBody>
      </p:sp>
      <p:sp>
        <p:nvSpPr>
          <p:cNvPr id="44054" name="L3M2 - Preparing the spreadsheet_VF101881072现在，我们的最后一列是“订单ID”(OrderID)列，实际上，应将该列的格式设置为“文本”(Text)，267500275133"/>
          <p:cNvSpPr txBox="1"/>
          <p:nvPr>
            <p:custDataLst>
              <p:tags r:id="rId50"/>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现在，我们的最后一列是“订单 </a:t>
            </a:r>
            <a:r>
              <a:rPr lang="en-US" altLang="zh-CN" smtClean="0">
                <a:solidFill>
                  <a:srgbClr val="FFFFFF"/>
                </a:solidFill>
                <a:latin typeface="Microsoft YaHei" pitchFamily="34" charset="-122"/>
                <a:ea typeface="Microsoft YaHei" pitchFamily="34" charset="-122"/>
              </a:rPr>
              <a:t>ID”(OrderID)</a:t>
            </a:r>
            <a:r>
              <a:rPr lang="zh-CN" altLang="en-US" smtClean="0">
                <a:solidFill>
                  <a:srgbClr val="FFFFFF"/>
                </a:solidFill>
                <a:latin typeface="Microsoft YaHei" pitchFamily="34" charset="-122"/>
                <a:ea typeface="Microsoft YaHei" pitchFamily="34" charset="-122"/>
              </a:rPr>
              <a:t>列，实际上， 应将该列的格式设置为“文本”</a:t>
            </a:r>
            <a:r>
              <a:rPr lang="en-US" altLang="zh-CN" smtClean="0">
                <a:solidFill>
                  <a:srgbClr val="FFFFFF"/>
                </a:solidFill>
                <a:latin typeface="Microsoft YaHei" pitchFamily="34" charset="-122"/>
                <a:ea typeface="Microsoft YaHei" pitchFamily="34" charset="-122"/>
              </a:rPr>
              <a:t>(Text)</a:t>
            </a:r>
            <a:r>
              <a:rPr lang="zh-CN" altLang="en-US" smtClean="0">
                <a:solidFill>
                  <a:srgbClr val="FFFFFF"/>
                </a:solidFill>
                <a:latin typeface="Microsoft YaHei" pitchFamily="34" charset="-122"/>
                <a:ea typeface="Microsoft YaHei" pitchFamily="34" charset="-122"/>
              </a:rPr>
              <a:t>，</a:t>
            </a:r>
            <a:endParaRPr lang="th-TH">
              <a:solidFill>
                <a:srgbClr val="FFFFFF"/>
              </a:solidFill>
              <a:latin typeface="Microsoft YaHei" pitchFamily="34" charset="-122"/>
              <a:ea typeface="Microsoft YaHei" pitchFamily="34" charset="-122"/>
            </a:endParaRPr>
          </a:p>
        </p:txBody>
      </p:sp>
      <p:sp>
        <p:nvSpPr>
          <p:cNvPr id="44055" name="L3M2 - Preparing the spreadsheet_VF101881072但该列却设置为“常规”(General)。275233278167"/>
          <p:cNvSpPr txBox="1"/>
          <p:nvPr>
            <p:custDataLst>
              <p:tags r:id="rId51"/>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但该列却设置为“常规”</a:t>
            </a:r>
            <a:r>
              <a:rPr lang="en-US" altLang="zh-CN" smtClean="0">
                <a:solidFill>
                  <a:srgbClr val="FFFFFF"/>
                </a:solidFill>
                <a:latin typeface="Microsoft YaHei" pitchFamily="34" charset="-122"/>
                <a:ea typeface="Microsoft YaHei" pitchFamily="34" charset="-122"/>
              </a:rPr>
              <a:t>(General)</a:t>
            </a:r>
            <a:r>
              <a:rPr lang="zh-CN" altLang="en-US" smtClean="0">
                <a:solidFill>
                  <a:srgbClr val="FFFFFF"/>
                </a:solidFill>
                <a:latin typeface="Microsoft YaHei" pitchFamily="34" charset="-122"/>
                <a:ea typeface="Microsoft YaHei" pitchFamily="34" charset="-122"/>
              </a:rPr>
              <a:t>。</a:t>
            </a:r>
            <a:endParaRPr lang="th-TH">
              <a:solidFill>
                <a:srgbClr val="FFFFFF"/>
              </a:solidFill>
              <a:latin typeface="Microsoft YaHei" pitchFamily="34" charset="-122"/>
              <a:ea typeface="Microsoft YaHei" pitchFamily="34" charset="-122"/>
            </a:endParaRPr>
          </a:p>
        </p:txBody>
      </p:sp>
      <p:sp>
        <p:nvSpPr>
          <p:cNvPr id="44056" name="L3M2 - Preparing the spreadsheet_VF101881072出于测试目的，我们将保留此列的格式，并看看稍后会出现什么情况。278267284033"/>
          <p:cNvSpPr txBox="1"/>
          <p:nvPr>
            <p:custDataLst>
              <p:tags r:id="rId52"/>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出于测试目的，我们将保留此列的格式，并看看稍后会出现什么情况。</a:t>
            </a:r>
            <a:endParaRPr lang="th-TH">
              <a:solidFill>
                <a:srgbClr val="FFFFFF"/>
              </a:solidFill>
              <a:latin typeface="Microsoft YaHei" pitchFamily="34" charset="-122"/>
              <a:ea typeface="Microsoft YaHei" pitchFamily="34" charset="-122"/>
            </a:endParaRPr>
          </a:p>
        </p:txBody>
      </p:sp>
      <p:sp>
        <p:nvSpPr>
          <p:cNvPr id="44057" name="L3M2 - Preparing the spreadsheet_VF101881072请记住，“常规”(General)单元格不包含任何特定的数字格式，284133287500"/>
          <p:cNvSpPr txBox="1"/>
          <p:nvPr>
            <p:custDataLst>
              <p:tags r:id="rId53"/>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请记住， “常规”</a:t>
            </a:r>
            <a:r>
              <a:rPr lang="en-US" altLang="zh-CN" smtClean="0">
                <a:solidFill>
                  <a:srgbClr val="FFFFFF"/>
                </a:solidFill>
                <a:latin typeface="Microsoft YaHei" pitchFamily="34" charset="-122"/>
                <a:ea typeface="Microsoft YaHei" pitchFamily="34" charset="-122"/>
              </a:rPr>
              <a:t>(General)</a:t>
            </a:r>
            <a:r>
              <a:rPr lang="zh-CN" altLang="en-US" smtClean="0">
                <a:solidFill>
                  <a:srgbClr val="FFFFFF"/>
                </a:solidFill>
                <a:latin typeface="Microsoft YaHei" pitchFamily="34" charset="-122"/>
                <a:ea typeface="Microsoft YaHei" pitchFamily="34" charset="-122"/>
              </a:rPr>
              <a:t>单元格不包含任何特定的数字格式，</a:t>
            </a:r>
            <a:endParaRPr lang="th-TH">
              <a:solidFill>
                <a:srgbClr val="FFFFFF"/>
              </a:solidFill>
              <a:latin typeface="Microsoft YaHei" pitchFamily="34" charset="-122"/>
              <a:ea typeface="Microsoft YaHei" pitchFamily="34" charset="-122"/>
            </a:endParaRPr>
          </a:p>
        </p:txBody>
      </p:sp>
      <p:sp>
        <p:nvSpPr>
          <p:cNvPr id="44058" name="L3M2 - Preparing the spreadsheet_VF101881072然后，我们将继续操作并单击“确定”(OK)以确认我们已知道这一点。287600290900"/>
          <p:cNvSpPr txBox="1"/>
          <p:nvPr>
            <p:custDataLst>
              <p:tags r:id="rId54"/>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然后， 我们将继续操作并单击“确定”</a:t>
            </a:r>
            <a:r>
              <a:rPr lang="en-US" altLang="zh-CN" smtClean="0">
                <a:solidFill>
                  <a:srgbClr val="FFFFFF"/>
                </a:solidFill>
                <a:latin typeface="Microsoft YaHei" pitchFamily="34" charset="-122"/>
                <a:ea typeface="Microsoft YaHei" pitchFamily="34" charset="-122"/>
              </a:rPr>
              <a:t>(OK)</a:t>
            </a:r>
            <a:r>
              <a:rPr lang="zh-CN" altLang="en-US" smtClean="0">
                <a:solidFill>
                  <a:srgbClr val="FFFFFF"/>
                </a:solidFill>
                <a:latin typeface="Microsoft YaHei" pitchFamily="34" charset="-122"/>
                <a:ea typeface="Microsoft YaHei" pitchFamily="34" charset="-122"/>
              </a:rPr>
              <a:t>以确认我们已知道这一点。</a:t>
            </a:r>
            <a:endParaRPr lang="th-TH">
              <a:solidFill>
                <a:srgbClr val="FFFFFF"/>
              </a:solidFill>
              <a:latin typeface="Microsoft YaHei" pitchFamily="34" charset="-122"/>
              <a:ea typeface="Microsoft YaHei" pitchFamily="34" charset="-122"/>
            </a:endParaRPr>
          </a:p>
        </p:txBody>
      </p:sp>
      <p:sp>
        <p:nvSpPr>
          <p:cNvPr id="44059" name="L3M2 - Preparing the spreadsheet_VF101881072最后，我们只需按Ctrl+Home即可取消选择该列。291000297167"/>
          <p:cNvSpPr txBox="1"/>
          <p:nvPr>
            <p:custDataLst>
              <p:tags r:id="rId55"/>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ko-KR" altLang="en-US" smtClean="0">
                <a:solidFill>
                  <a:srgbClr val="FFFFFF"/>
                </a:solidFill>
                <a:latin typeface="Microsoft YaHei" pitchFamily="34" charset="-122"/>
              </a:rPr>
              <a:t>最后，我们只需按 </a:t>
            </a:r>
            <a:r>
              <a:rPr lang="en-US" smtClean="0">
                <a:solidFill>
                  <a:srgbClr val="FFFFFF"/>
                </a:solidFill>
                <a:latin typeface="Microsoft YaHei" pitchFamily="34" charset="-122"/>
                <a:ea typeface="Microsoft YaHei" pitchFamily="34" charset="-122"/>
              </a:rPr>
              <a:t>Ctrl+Home </a:t>
            </a:r>
            <a:r>
              <a:rPr lang="ko-KR" altLang="en-US" smtClean="0">
                <a:solidFill>
                  <a:srgbClr val="FFFFFF"/>
                </a:solidFill>
                <a:latin typeface="Microsoft YaHei" pitchFamily="34" charset="-122"/>
              </a:rPr>
              <a:t>即可取消选择该列。</a:t>
            </a:r>
            <a:endParaRPr lang="th-TH">
              <a:solidFill>
                <a:srgbClr val="FFFFFF"/>
              </a:solidFill>
              <a:latin typeface="Microsoft YaHei" pitchFamily="34" charset="-122"/>
              <a:ea typeface="Microsoft YaHei" pitchFamily="34" charset="-122"/>
            </a:endParaRPr>
          </a:p>
        </p:txBody>
      </p:sp>
      <p:sp>
        <p:nvSpPr>
          <p:cNvPr id="44060" name="L3M2 - Preparing the spreadsheet_VF101881072最后一项准备工作是将列表转换为表。297267300767"/>
          <p:cNvSpPr txBox="1"/>
          <p:nvPr>
            <p:custDataLst>
              <p:tags r:id="rId56"/>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最后一项准备工作是将列表转换为表。</a:t>
            </a:r>
            <a:endParaRPr lang="th-TH">
              <a:solidFill>
                <a:srgbClr val="FFFFFF"/>
              </a:solidFill>
              <a:latin typeface="Microsoft YaHei" pitchFamily="34" charset="-122"/>
              <a:ea typeface="Microsoft YaHei" pitchFamily="34" charset="-122"/>
            </a:endParaRPr>
          </a:p>
        </p:txBody>
      </p:sp>
      <p:sp>
        <p:nvSpPr>
          <p:cNvPr id="44061" name="L3M2 - Preparing the spreadsheet_VF101881072通过将希望导入的单元格区域转换为表，300867304867"/>
          <p:cNvSpPr txBox="1"/>
          <p:nvPr>
            <p:custDataLst>
              <p:tags r:id="rId57"/>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通过将希望导入的单元格区域转换为表，</a:t>
            </a:r>
            <a:endParaRPr lang="th-TH">
              <a:solidFill>
                <a:srgbClr val="FFFFFF"/>
              </a:solidFill>
              <a:latin typeface="Microsoft YaHei" pitchFamily="34" charset="-122"/>
              <a:ea typeface="Microsoft YaHei" pitchFamily="34" charset="-122"/>
            </a:endParaRPr>
          </a:p>
        </p:txBody>
      </p:sp>
      <p:sp>
        <p:nvSpPr>
          <p:cNvPr id="44062" name="L3M2 - Preparing the spreadsheet_VF101881072将Excel数据导入304967309433"/>
          <p:cNvSpPr txBox="1"/>
          <p:nvPr>
            <p:custDataLst>
              <p:tags r:id="rId58"/>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ko-KR" altLang="en-US" smtClean="0">
                <a:solidFill>
                  <a:srgbClr val="FFFFFF"/>
                </a:solidFill>
                <a:latin typeface="Microsoft YaHei" pitchFamily="34" charset="-122"/>
              </a:rPr>
              <a:t>将 </a:t>
            </a:r>
            <a:r>
              <a:rPr lang="en-US" smtClean="0">
                <a:solidFill>
                  <a:srgbClr val="FFFFFF"/>
                </a:solidFill>
                <a:latin typeface="Microsoft YaHei" pitchFamily="34" charset="-122"/>
                <a:ea typeface="Microsoft YaHei" pitchFamily="34" charset="-122"/>
              </a:rPr>
              <a:t>Excel </a:t>
            </a:r>
            <a:r>
              <a:rPr lang="ko-KR" altLang="en-US" smtClean="0">
                <a:solidFill>
                  <a:srgbClr val="FFFFFF"/>
                </a:solidFill>
                <a:latin typeface="Microsoft YaHei" pitchFamily="34" charset="-122"/>
              </a:rPr>
              <a:t>数据导入 </a:t>
            </a:r>
            <a:r>
              <a:rPr lang="en-US" smtClean="0">
                <a:solidFill>
                  <a:srgbClr val="FFFFFF"/>
                </a:solidFill>
                <a:latin typeface="Microsoft YaHei" pitchFamily="34" charset="-122"/>
                <a:ea typeface="Microsoft YaHei" pitchFamily="34" charset="-122"/>
              </a:rPr>
              <a:t>SharePoint </a:t>
            </a:r>
            <a:r>
              <a:rPr lang="ko-KR" altLang="en-US" smtClean="0">
                <a:solidFill>
                  <a:srgbClr val="FFFFFF"/>
                </a:solidFill>
                <a:latin typeface="Microsoft YaHei" pitchFamily="34" charset="-122"/>
              </a:rPr>
              <a:t>的过程要简单很多。</a:t>
            </a:r>
            <a:endParaRPr lang="th-TH">
              <a:solidFill>
                <a:srgbClr val="FFFFFF"/>
              </a:solidFill>
              <a:latin typeface="Microsoft YaHei" pitchFamily="34" charset="-122"/>
              <a:ea typeface="Microsoft YaHei" pitchFamily="34" charset="-122"/>
            </a:endParaRPr>
          </a:p>
        </p:txBody>
      </p:sp>
      <p:sp>
        <p:nvSpPr>
          <p:cNvPr id="44063" name="L3M2 - Preparing the spreadsheet_VF101881072现在，我们需要单击此单元格区域，309533313167"/>
          <p:cNvSpPr txBox="1"/>
          <p:nvPr>
            <p:custDataLst>
              <p:tags r:id="rId59"/>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现在，我们需要单击此单元格区域，</a:t>
            </a:r>
            <a:endParaRPr lang="th-TH">
              <a:solidFill>
                <a:srgbClr val="FFFFFF"/>
              </a:solidFill>
              <a:latin typeface="Microsoft YaHei" pitchFamily="34" charset="-122"/>
              <a:ea typeface="Microsoft YaHei" pitchFamily="34" charset="-122"/>
            </a:endParaRPr>
          </a:p>
        </p:txBody>
      </p:sp>
      <p:sp>
        <p:nvSpPr>
          <p:cNvPr id="44064" name="L3M2 - Preparing the spreadsheet_VF101881072然后，我们可以继续操作并从“开始”(Home)选项卡的“样式”(Styles)部分中选择“套用表格格式”(Format313267320733"/>
          <p:cNvSpPr txBox="1"/>
          <p:nvPr>
            <p:custDataLst>
              <p:tags r:id="rId60"/>
            </p:custDataLst>
          </p:nvPr>
        </p:nvSpPr>
        <p:spPr>
          <a:xfrm>
            <a:off x="1524000" y="4618891"/>
            <a:ext cx="5943600" cy="830997"/>
          </a:xfrm>
          <a:prstGeom prst="rect">
            <a:avLst/>
          </a:prstGeom>
          <a:pattFill>
            <a:fgClr>
              <a:srgbClr val="000000"/>
            </a:fgClr>
            <a:bgClr>
              <a:srgbClr val="000000"/>
            </a:bgClr>
          </a:pattFill>
        </p:spPr>
        <p:txBody>
          <a:bodyPr vert="horz" tIns="0" bIns="0" rtlCol="0">
            <a:noAutofit/>
          </a:bodyPr>
          <a:lstStyle/>
          <a:p>
            <a:r>
              <a:rPr lang="ko-KR" altLang="en-US" smtClean="0">
                <a:solidFill>
                  <a:srgbClr val="FFFFFF"/>
                </a:solidFill>
                <a:latin typeface="Microsoft YaHei" pitchFamily="34" charset="-122"/>
              </a:rPr>
              <a:t>然后，我们可以继续操作并从“开始”</a:t>
            </a:r>
            <a:r>
              <a:rPr lang="en-US" altLang="ko-KR" smtClean="0">
                <a:solidFill>
                  <a:srgbClr val="FFFFFF"/>
                </a:solidFill>
                <a:latin typeface="Microsoft YaHei" pitchFamily="34" charset="-122"/>
                <a:ea typeface="Microsoft YaHei" pitchFamily="34" charset="-122"/>
              </a:rPr>
              <a:t>(</a:t>
            </a:r>
            <a:r>
              <a:rPr lang="en-US" smtClean="0">
                <a:solidFill>
                  <a:srgbClr val="FFFFFF"/>
                </a:solidFill>
                <a:latin typeface="Microsoft YaHei" pitchFamily="34" charset="-122"/>
                <a:ea typeface="Microsoft YaHei" pitchFamily="34" charset="-122"/>
              </a:rPr>
              <a:t>Home)</a:t>
            </a:r>
            <a:r>
              <a:rPr lang="ko-KR" altLang="en-US" smtClean="0">
                <a:solidFill>
                  <a:srgbClr val="FFFFFF"/>
                </a:solidFill>
                <a:latin typeface="Microsoft YaHei" pitchFamily="34" charset="-122"/>
              </a:rPr>
              <a:t>选项卡的 “样式”</a:t>
            </a:r>
            <a:r>
              <a:rPr lang="en-US" altLang="ko-KR" smtClean="0">
                <a:solidFill>
                  <a:srgbClr val="FFFFFF"/>
                </a:solidFill>
                <a:latin typeface="Microsoft YaHei" pitchFamily="34" charset="-122"/>
                <a:ea typeface="Microsoft YaHei" pitchFamily="34" charset="-122"/>
              </a:rPr>
              <a:t>(</a:t>
            </a:r>
            <a:r>
              <a:rPr lang="en-US" smtClean="0">
                <a:solidFill>
                  <a:srgbClr val="FFFFFF"/>
                </a:solidFill>
                <a:latin typeface="Microsoft YaHei" pitchFamily="34" charset="-122"/>
                <a:ea typeface="Microsoft YaHei" pitchFamily="34" charset="-122"/>
              </a:rPr>
              <a:t>Styles)</a:t>
            </a:r>
            <a:r>
              <a:rPr lang="ko-KR" altLang="en-US" smtClean="0">
                <a:solidFill>
                  <a:srgbClr val="FFFFFF"/>
                </a:solidFill>
                <a:latin typeface="Microsoft YaHei" pitchFamily="34" charset="-122"/>
              </a:rPr>
              <a:t>部分中 选择“套用表格格式”</a:t>
            </a:r>
            <a:r>
              <a:rPr lang="en-US" altLang="ko-KR" smtClean="0">
                <a:solidFill>
                  <a:srgbClr val="FFFFFF"/>
                </a:solidFill>
                <a:latin typeface="Microsoft YaHei" pitchFamily="34" charset="-122"/>
                <a:ea typeface="Microsoft YaHei" pitchFamily="34" charset="-122"/>
              </a:rPr>
              <a:t>(</a:t>
            </a:r>
            <a:r>
              <a:rPr lang="en-US" smtClean="0">
                <a:solidFill>
                  <a:srgbClr val="FFFFFF"/>
                </a:solidFill>
                <a:latin typeface="Microsoft YaHei" pitchFamily="34" charset="-122"/>
                <a:ea typeface="Microsoft YaHei" pitchFamily="34" charset="-122"/>
              </a:rPr>
              <a:t>Format as Table)。</a:t>
            </a:r>
            <a:endParaRPr lang="th-TH">
              <a:solidFill>
                <a:srgbClr val="FFFFFF"/>
              </a:solidFill>
              <a:latin typeface="Microsoft YaHei" pitchFamily="34" charset="-122"/>
              <a:ea typeface="Microsoft YaHei" pitchFamily="34" charset="-122"/>
            </a:endParaRPr>
          </a:p>
        </p:txBody>
      </p:sp>
      <p:sp>
        <p:nvSpPr>
          <p:cNvPr id="44065" name="L3M2 - Preparing the spreadsheet_VF101881072单击“套用表格格式”(FormatasTable)后，将显示多种格式选择。我们将选择此设置。320833327333"/>
          <p:cNvSpPr txBox="1"/>
          <p:nvPr>
            <p:custDataLst>
              <p:tags r:id="rId61"/>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单击“套用表格格式”</a:t>
            </a:r>
            <a:r>
              <a:rPr lang="en-US" altLang="zh-CN" smtClean="0">
                <a:solidFill>
                  <a:srgbClr val="FFFFFF"/>
                </a:solidFill>
                <a:latin typeface="Microsoft YaHei" pitchFamily="34" charset="-122"/>
                <a:ea typeface="Microsoft YaHei" pitchFamily="34" charset="-122"/>
              </a:rPr>
              <a:t>(Format as Table)</a:t>
            </a:r>
            <a:r>
              <a:rPr lang="zh-CN" altLang="en-US" smtClean="0">
                <a:solidFill>
                  <a:srgbClr val="FFFFFF"/>
                </a:solidFill>
                <a:latin typeface="Microsoft YaHei" pitchFamily="34" charset="-122"/>
                <a:ea typeface="Microsoft YaHei" pitchFamily="34" charset="-122"/>
              </a:rPr>
              <a:t>后，将显示多种格式选择。我们将选择此设置。</a:t>
            </a:r>
            <a:endParaRPr lang="th-TH">
              <a:solidFill>
                <a:srgbClr val="FFFFFF"/>
              </a:solidFill>
              <a:latin typeface="Microsoft YaHei" pitchFamily="34" charset="-122"/>
              <a:ea typeface="Microsoft YaHei" pitchFamily="34" charset="-122"/>
            </a:endParaRPr>
          </a:p>
        </p:txBody>
      </p:sp>
      <p:sp>
        <p:nvSpPr>
          <p:cNvPr id="44066" name="L3M2 - Preparing the spreadsheet_VF101881072系统将立即要求我们确认单元格区域，该区域为“A1到E800”。327433334567"/>
          <p:cNvSpPr txBox="1"/>
          <p:nvPr>
            <p:custDataLst>
              <p:tags r:id="rId62"/>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系统将立即要求我们确认单元格区域，该区域为“</a:t>
            </a:r>
            <a:r>
              <a:rPr lang="en-US" altLang="zh-CN" smtClean="0">
                <a:solidFill>
                  <a:srgbClr val="FFFFFF"/>
                </a:solidFill>
                <a:latin typeface="Microsoft YaHei" pitchFamily="34" charset="-122"/>
                <a:ea typeface="Microsoft YaHei" pitchFamily="34" charset="-122"/>
              </a:rPr>
              <a:t>A1 </a:t>
            </a:r>
            <a:r>
              <a:rPr lang="zh-CN" altLang="en-US" smtClean="0">
                <a:solidFill>
                  <a:srgbClr val="FFFFFF"/>
                </a:solidFill>
                <a:latin typeface="Microsoft YaHei" pitchFamily="34" charset="-122"/>
                <a:ea typeface="Microsoft YaHei" pitchFamily="34" charset="-122"/>
              </a:rPr>
              <a:t>到 </a:t>
            </a:r>
            <a:r>
              <a:rPr lang="en-US" altLang="zh-CN" smtClean="0">
                <a:solidFill>
                  <a:srgbClr val="FFFFFF"/>
                </a:solidFill>
                <a:latin typeface="Microsoft YaHei" pitchFamily="34" charset="-122"/>
                <a:ea typeface="Microsoft YaHei" pitchFamily="34" charset="-122"/>
              </a:rPr>
              <a:t>E800”</a:t>
            </a:r>
            <a:r>
              <a:rPr lang="zh-CN" altLang="en-US" smtClean="0">
                <a:solidFill>
                  <a:srgbClr val="FFFFFF"/>
                </a:solidFill>
                <a:latin typeface="Microsoft YaHei" pitchFamily="34" charset="-122"/>
                <a:ea typeface="Microsoft YaHei" pitchFamily="34" charset="-122"/>
              </a:rPr>
              <a:t>。</a:t>
            </a:r>
            <a:endParaRPr lang="th-TH">
              <a:solidFill>
                <a:srgbClr val="FFFFFF"/>
              </a:solidFill>
              <a:latin typeface="Microsoft YaHei" pitchFamily="34" charset="-122"/>
              <a:ea typeface="Microsoft YaHei" pitchFamily="34" charset="-122"/>
            </a:endParaRPr>
          </a:p>
        </p:txBody>
      </p:sp>
      <p:sp>
        <p:nvSpPr>
          <p:cNvPr id="44067" name="L3M2 - Preparing the spreadsheet_VF101881072并且，我们必须确保选中“表包含标题”(Mytablehas334667340900"/>
          <p:cNvSpPr txBox="1"/>
          <p:nvPr>
            <p:custDataLst>
              <p:tags r:id="rId63"/>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ko-KR" altLang="en-US" smtClean="0">
                <a:solidFill>
                  <a:srgbClr val="FFFFFF"/>
                </a:solidFill>
                <a:latin typeface="Microsoft YaHei" pitchFamily="34" charset="-122"/>
              </a:rPr>
              <a:t>并且，我们必须确保选中“表包含标题”</a:t>
            </a:r>
            <a:r>
              <a:rPr lang="en-US" altLang="ko-KR" smtClean="0">
                <a:solidFill>
                  <a:srgbClr val="FFFFFF"/>
                </a:solidFill>
                <a:latin typeface="Microsoft YaHei" pitchFamily="34" charset="-122"/>
                <a:ea typeface="Microsoft YaHei" pitchFamily="34" charset="-122"/>
              </a:rPr>
              <a:t>(</a:t>
            </a:r>
            <a:r>
              <a:rPr lang="en-US" smtClean="0">
                <a:solidFill>
                  <a:srgbClr val="FFFFFF"/>
                </a:solidFill>
                <a:latin typeface="Microsoft YaHei" pitchFamily="34" charset="-122"/>
                <a:ea typeface="Microsoft YaHei" pitchFamily="34" charset="-122"/>
              </a:rPr>
              <a:t>My table has headers)</a:t>
            </a:r>
            <a:r>
              <a:rPr lang="ko-KR" altLang="en-US" smtClean="0">
                <a:solidFill>
                  <a:srgbClr val="FFFFFF"/>
                </a:solidFill>
                <a:latin typeface="Microsoft YaHei" pitchFamily="34" charset="-122"/>
              </a:rPr>
              <a:t>框，这是因为很明显我们的表包含标题。</a:t>
            </a:r>
            <a:endParaRPr lang="th-TH">
              <a:solidFill>
                <a:srgbClr val="FFFFFF"/>
              </a:solidFill>
              <a:latin typeface="Microsoft YaHei" pitchFamily="34" charset="-122"/>
              <a:ea typeface="Microsoft YaHei" pitchFamily="34" charset="-122"/>
            </a:endParaRPr>
          </a:p>
        </p:txBody>
      </p:sp>
      <p:sp>
        <p:nvSpPr>
          <p:cNvPr id="44068" name="L3M2 - Preparing the spreadsheet_VF101881072列顶部的这些标签在SharePoint的列表中将成为列名称。341000347233"/>
          <p:cNvSpPr txBox="1"/>
          <p:nvPr>
            <p:custDataLst>
              <p:tags r:id="rId64"/>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列顶部的这些标签在 </a:t>
            </a:r>
            <a:r>
              <a:rPr lang="en-US" altLang="zh-CN" smtClean="0">
                <a:solidFill>
                  <a:srgbClr val="FFFFFF"/>
                </a:solidFill>
                <a:latin typeface="Microsoft YaHei" pitchFamily="34" charset="-122"/>
                <a:ea typeface="Microsoft YaHei" pitchFamily="34" charset="-122"/>
              </a:rPr>
              <a:t>SharePoint </a:t>
            </a:r>
            <a:r>
              <a:rPr lang="zh-CN" altLang="en-US" smtClean="0">
                <a:solidFill>
                  <a:srgbClr val="FFFFFF"/>
                </a:solidFill>
                <a:latin typeface="Microsoft YaHei" pitchFamily="34" charset="-122"/>
                <a:ea typeface="Microsoft YaHei" pitchFamily="34" charset="-122"/>
              </a:rPr>
              <a:t>的列表中将成为列名称。</a:t>
            </a:r>
            <a:endParaRPr lang="th-TH">
              <a:solidFill>
                <a:srgbClr val="FFFFFF"/>
              </a:solidFill>
              <a:latin typeface="Microsoft YaHei" pitchFamily="34" charset="-122"/>
              <a:ea typeface="Microsoft YaHei" pitchFamily="34" charset="-122"/>
            </a:endParaRPr>
          </a:p>
        </p:txBody>
      </p:sp>
      <p:sp>
        <p:nvSpPr>
          <p:cNvPr id="44069" name="L3M2 - Preparing the spreadsheet_VF101881072然后，我们可以继续操作并单击“确定”(OK)。347333351733"/>
          <p:cNvSpPr txBox="1"/>
          <p:nvPr>
            <p:custDataLst>
              <p:tags r:id="rId65"/>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然后，我们可以继续操作并单击“确定”</a:t>
            </a:r>
            <a:r>
              <a:rPr lang="en-US" altLang="zh-CN" smtClean="0">
                <a:solidFill>
                  <a:srgbClr val="FFFFFF"/>
                </a:solidFill>
                <a:latin typeface="Microsoft YaHei" pitchFamily="34" charset="-122"/>
                <a:ea typeface="Microsoft YaHei" pitchFamily="34" charset="-122"/>
              </a:rPr>
              <a:t>(OK)</a:t>
            </a:r>
            <a:r>
              <a:rPr lang="zh-CN" altLang="en-US" smtClean="0">
                <a:solidFill>
                  <a:srgbClr val="FFFFFF"/>
                </a:solidFill>
                <a:latin typeface="Microsoft YaHei" pitchFamily="34" charset="-122"/>
                <a:ea typeface="Microsoft YaHei" pitchFamily="34" charset="-122"/>
              </a:rPr>
              <a:t>。</a:t>
            </a:r>
            <a:endParaRPr lang="th-TH">
              <a:solidFill>
                <a:srgbClr val="FFFFFF"/>
              </a:solidFill>
              <a:latin typeface="Microsoft YaHei" pitchFamily="34" charset="-122"/>
              <a:ea typeface="Microsoft YaHei" pitchFamily="34" charset="-122"/>
            </a:endParaRPr>
          </a:p>
        </p:txBody>
      </p:sp>
      <p:sp>
        <p:nvSpPr>
          <p:cNvPr id="44070" name="L3M2 - Preparing the spreadsheet_VF101881072现在，我们的列表已转换为表，并向我们提供了许多其他格式设置和排序选项。351833357567"/>
          <p:cNvSpPr txBox="1"/>
          <p:nvPr>
            <p:custDataLst>
              <p:tags r:id="rId66"/>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现在，我们的列表已转换为表， 并向我们提供了许多其他格式设置和排序选项。</a:t>
            </a:r>
            <a:endParaRPr lang="th-TH">
              <a:solidFill>
                <a:srgbClr val="FFFFFF"/>
              </a:solidFill>
              <a:latin typeface="Microsoft YaHei" pitchFamily="34" charset="-122"/>
              <a:ea typeface="Microsoft YaHei" pitchFamily="34" charset="-122"/>
            </a:endParaRPr>
          </a:p>
        </p:txBody>
      </p:sp>
      <p:sp>
        <p:nvSpPr>
          <p:cNvPr id="44071" name="L3M2 - Preparing the spreadsheet_VF101881072但是，我们不需要在Excel中执行这些操作，我们将继续操作，357667365800"/>
          <p:cNvSpPr txBox="1"/>
          <p:nvPr>
            <p:custDataLst>
              <p:tags r:id="rId67"/>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但是，我们不需要在 </a:t>
            </a:r>
            <a:r>
              <a:rPr lang="en-US" altLang="zh-CN" smtClean="0">
                <a:solidFill>
                  <a:srgbClr val="FFFFFF"/>
                </a:solidFill>
                <a:latin typeface="Microsoft YaHei" pitchFamily="34" charset="-122"/>
                <a:ea typeface="Microsoft YaHei" pitchFamily="34" charset="-122"/>
              </a:rPr>
              <a:t>Excel </a:t>
            </a:r>
            <a:r>
              <a:rPr lang="zh-CN" altLang="en-US" smtClean="0">
                <a:solidFill>
                  <a:srgbClr val="FFFFFF"/>
                </a:solidFill>
                <a:latin typeface="Microsoft YaHei" pitchFamily="34" charset="-122"/>
                <a:ea typeface="Microsoft YaHei" pitchFamily="34" charset="-122"/>
              </a:rPr>
              <a:t>中执行这些操作，我们将继续操作， 我们只需保存这个电子表格并关闭它即可。</a:t>
            </a:r>
            <a:endParaRPr lang="th-TH">
              <a:solidFill>
                <a:srgbClr val="FFFFFF"/>
              </a:solidFill>
              <a:latin typeface="Microsoft YaHei" pitchFamily="34" charset="-122"/>
              <a:ea typeface="Microsoft YaHei" pitchFamily="34" charset="-122"/>
            </a:endParaRPr>
          </a:p>
        </p:txBody>
      </p:sp>
      <p:sp>
        <p:nvSpPr>
          <p:cNvPr id="44072" name="L3M2 - Preparing the spreadsheet_VF101881072现在，我们已设置好数据，让我们导入此工作表吧。365900370000"/>
          <p:cNvSpPr txBox="1"/>
          <p:nvPr>
            <p:custDataLst>
              <p:tags r:id="rId68"/>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现在，我们已设置好数据，让我们导入此工作表吧。</a:t>
            </a:r>
            <a:endParaRPr lang="th-TH">
              <a:solidFill>
                <a:srgbClr val="FFFFFF"/>
              </a:solidFill>
              <a:latin typeface="Microsoft YaHei" pitchFamily="34" charset="-122"/>
              <a:ea typeface="Microsoft YaHei" pitchFamily="34" charset="-122"/>
            </a:endParaRPr>
          </a:p>
        </p:txBody>
      </p:sp>
    </p:spTree>
  </p:cSld>
  <p:clrMapOvr>
    <a:masterClrMapping/>
  </p:clrMapOv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seq concurrent="1" nextAc="seek">
                  <p:cTn id="16" restart="whenNotActive" fill="hold" evtFilter="cancelBubble" nodeType="interactiveSeq">
                    <p:stCondLst>
                      <p:cond evt="onMediaBookmark" delay="0">
                        <p:tgtEl>
                          <p14:bmkTgt spid="3" bmkName="L3M2 - Preparing the spreadsheet_VF101881072在开始将Excel电子表格导入到5100"/>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10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nextCondLst>
                    <p:cond evt="onMediaBookmark" delay="0">
                      <p:tgtEl>
                        <p14:bmkTgt spid="3" bmkName="L3M2 - Preparing the spreadsheet_VF101881072在开始将Excel电子表格导入到5100"/>
                      </p:tgtEl>
                    </p:cond>
                  </p:nextCondLst>
                </p:seq>
                <p:seq concurrent="1" nextAc="seek">
                  <p:cTn id="22" restart="whenNotActive" fill="hold" evtFilter="cancelBubble" nodeType="interactiveSeq">
                    <p:stCondLst>
                      <p:cond evt="onMediaBookmark" delay="0">
                        <p:tgtEl>
                          <p14:bmkTgt spid="3" bmkName="L3M2 - Preparing the spreadsheet_VF101881072在开始将Excel电子表格导入到11367"/>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1" nodeType="clickEffect">
                                      <p:stCondLst>
                                        <p:cond delay="10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在开始将Excel电子表格导入到11367"/>
                      </p:tgtEl>
                    </p:cond>
                  </p:nextCondLst>
                </p:seq>
                <p:seq concurrent="1" nextAc="seek">
                  <p:cTn id="28" restart="whenNotActive" fill="hold" evtFilter="cancelBubble" nodeType="interactiveSeq">
                    <p:stCondLst>
                      <p:cond evt="onMediaBookmark" delay="0">
                        <p:tgtEl>
                          <p14:bmkTgt spid="3" bmkName="L3M2 - Preparing the spreadsheet_VF101881072但不是在这里的SharePoint网站中执行。11467"/>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10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nextCondLst>
                    <p:cond evt="onMediaBookmark" delay="0">
                      <p:tgtEl>
                        <p14:bmkTgt spid="3" bmkName="L3M2 - Preparing the spreadsheet_VF101881072但不是在这里的SharePoint网站中执行。11467"/>
                      </p:tgtEl>
                    </p:cond>
                  </p:nextCondLst>
                </p:seq>
                <p:seq concurrent="1" nextAc="seek">
                  <p:cTn id="34" restart="whenNotActive" fill="hold" evtFilter="cancelBubble" nodeType="interactiveSeq">
                    <p:stCondLst>
                      <p:cond evt="onMediaBookmark" delay="0">
                        <p:tgtEl>
                          <p14:bmkTgt spid="3" bmkName="L3M2 - Preparing the spreadsheet_VF101881072但不是在这里的SharePoint网站中执行。13500"/>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10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但不是在这里的SharePoint网站中执行。13500"/>
                      </p:tgtEl>
                    </p:cond>
                  </p:nextCondLst>
                </p:seq>
                <p:seq concurrent="1" nextAc="seek">
                  <p:cTn id="40" restart="whenNotActive" fill="hold" evtFilter="cancelBubble" nodeType="interactiveSeq">
                    <p:stCondLst>
                      <p:cond evt="onMediaBookmark" delay="0">
                        <p:tgtEl>
                          <p14:bmkTgt spid="3" bmkName="L3M2 - Preparing the spreadsheet_VF101881072我们需要确保要导入的信息工作表已做好导入准备。13600"/>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grpId="0" nodeType="clickEffect">
                                      <p:stCondLst>
                                        <p:cond delay="10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childTnLst>
                        </p:cTn>
                      </p:par>
                    </p:childTnLst>
                  </p:cTn>
                  <p:nextCondLst>
                    <p:cond evt="onMediaBookmark" delay="0">
                      <p:tgtEl>
                        <p14:bmkTgt spid="3" bmkName="L3M2 - Preparing the spreadsheet_VF101881072我们需要确保要导入的信息工作表已做好导入准备。13600"/>
                      </p:tgtEl>
                    </p:cond>
                  </p:nextCondLst>
                </p:seq>
                <p:seq concurrent="1" nextAc="seek">
                  <p:cTn id="46" restart="whenNotActive" fill="hold" evtFilter="cancelBubble" nodeType="interactiveSeq">
                    <p:stCondLst>
                      <p:cond evt="onMediaBookmark" delay="0">
                        <p:tgtEl>
                          <p14:bmkTgt spid="3" bmkName="L3M2 - Preparing the spreadsheet_VF101881072我们需要确保要导入的信息工作表已做好导入准备。1966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100"/>
                                      </p:stCondLst>
                                      <p:childTnLst>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我们需要确保要导入的信息工作表已做好导入准备。19667"/>
                      </p:tgtEl>
                    </p:cond>
                  </p:nextCondLst>
                </p:seq>
                <p:seq concurrent="1" nextAc="seek">
                  <p:cTn id="52" restart="whenNotActive" fill="hold" evtFilter="cancelBubble" nodeType="interactiveSeq">
                    <p:stCondLst>
                      <p:cond evt="onMediaBookmark" delay="0">
                        <p:tgtEl>
                          <p14:bmkTgt spid="3" bmkName="L3M2 - Preparing the spreadsheet_VF101881072在执行进一步操作之前，我们需要检查以下三个要点。19767"/>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grpId="0" nodeType="clickEffect">
                                      <p:stCondLst>
                                        <p:cond delay="10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childTnLst>
                              </p:cTn>
                            </p:par>
                          </p:childTnLst>
                        </p:cTn>
                      </p:par>
                    </p:childTnLst>
                  </p:cTn>
                  <p:nextCondLst>
                    <p:cond evt="onMediaBookmark" delay="0">
                      <p:tgtEl>
                        <p14:bmkTgt spid="3" bmkName="L3M2 - Preparing the spreadsheet_VF101881072在执行进一步操作之前，我们需要检查以下三个要点。19767"/>
                      </p:tgtEl>
                    </p:cond>
                  </p:nextCondLst>
                </p:seq>
                <p:seq concurrent="1" nextAc="seek">
                  <p:cTn id="58" restart="whenNotActive" fill="hold" evtFilter="cancelBubble" nodeType="interactiveSeq">
                    <p:stCondLst>
                      <p:cond evt="onMediaBookmark" delay="0">
                        <p:tgtEl>
                          <p14:bmkTgt spid="3" bmkName="L3M2 - Preparing the spreadsheet_VF101881072在执行进一步操作之前，我们需要检查以下三个要点。24933"/>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grpId="1" nodeType="clickEffect">
                                      <p:stCondLst>
                                        <p:cond delay="100"/>
                                      </p:stCondLst>
                                      <p:childTnLst>
                                        <p:animEffect transition="out" filter="fade">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在执行进一步操作之前，我们需要检查以下三个要点。24933"/>
                      </p:tgtEl>
                    </p:cond>
                  </p:nextCondLst>
                </p:seq>
                <p:seq concurrent="1" nextAc="seek">
                  <p:cTn id="64" restart="whenNotActive" fill="hold" evtFilter="cancelBubble" nodeType="interactiveSeq">
                    <p:stCondLst>
                      <p:cond evt="onMediaBookmark" delay="0">
                        <p:tgtEl>
                          <p14:bmkTgt spid="3" bmkName="L3M2 - Preparing the spreadsheet_VF101881072为了有效运行，列表应具有以下特征：25033"/>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grpId="0" nodeType="clickEffect">
                                      <p:stCondLst>
                                        <p:cond delay="10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500"/>
                                            <p:tgtEl>
                                              <p:spTgt spid="10"/>
                                            </p:tgtEl>
                                          </p:cBhvr>
                                        </p:animEffect>
                                      </p:childTnLst>
                                    </p:cTn>
                                  </p:par>
                                </p:childTnLst>
                              </p:cTn>
                            </p:par>
                          </p:childTnLst>
                        </p:cTn>
                      </p:par>
                    </p:childTnLst>
                  </p:cTn>
                  <p:nextCondLst>
                    <p:cond evt="onMediaBookmark" delay="0">
                      <p:tgtEl>
                        <p14:bmkTgt spid="3" bmkName="L3M2 - Preparing the spreadsheet_VF101881072为了有效运行，列表应具有以下特征：25033"/>
                      </p:tgtEl>
                    </p:cond>
                  </p:nextCondLst>
                </p:seq>
                <p:seq concurrent="1" nextAc="seek">
                  <p:cTn id="70" restart="whenNotActive" fill="hold" evtFilter="cancelBubble" nodeType="interactiveSeq">
                    <p:stCondLst>
                      <p:cond evt="onMediaBookmark" delay="0">
                        <p:tgtEl>
                          <p14:bmkTgt spid="3" bmkName="L3M2 - Preparing the spreadsheet_VF101881072为了有效运行，列表应具有以下特征：30667"/>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1" nodeType="clickEffect">
                                      <p:stCondLst>
                                        <p:cond delay="100"/>
                                      </p:stCondLst>
                                      <p:childTnLst>
                                        <p:animEffect transition="out" filter="fade">
                                          <p:cBhvr>
                                            <p:cTn id="74" dur="500"/>
                                            <p:tgtEl>
                                              <p:spTgt spid="10"/>
                                            </p:tgtEl>
                                          </p:cBhvr>
                                        </p:animEffect>
                                        <p:set>
                                          <p:cBhvr>
                                            <p:cTn id="75"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为了有效运行，列表应具有以下特征：30667"/>
                      </p:tgtEl>
                    </p:cond>
                  </p:nextCondLst>
                </p:seq>
                <p:seq concurrent="1" nextAc="seek">
                  <p:cTn id="76" restart="whenNotActive" fill="hold" evtFilter="cancelBubble" nodeType="interactiveSeq">
                    <p:stCondLst>
                      <p:cond evt="onMediaBookmark" delay="0">
                        <p:tgtEl>
                          <p14:bmkTgt spid="3" bmkName="L3M2 - Preparing the spreadsheet_VF101881072首行应包含标签，我们的列表符合此条件。30767"/>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grpId="0" nodeType="clickEffect">
                                      <p:stCondLst>
                                        <p:cond delay="100"/>
                                      </p:stCondLst>
                                      <p:childTnLst>
                                        <p:set>
                                          <p:cBhvr>
                                            <p:cTn id="80" dur="1" fill="hold">
                                              <p:stCondLst>
                                                <p:cond delay="0"/>
                                              </p:stCondLst>
                                            </p:cTn>
                                            <p:tgtEl>
                                              <p:spTgt spid="11"/>
                                            </p:tgtEl>
                                            <p:attrNameLst>
                                              <p:attrName>style.visibility</p:attrName>
                                            </p:attrNameLst>
                                          </p:cBhvr>
                                          <p:to>
                                            <p:strVal val="visible"/>
                                          </p:to>
                                        </p:set>
                                        <p:animEffect transition="in" filter="fade">
                                          <p:cBhvr>
                                            <p:cTn id="81" dur="500"/>
                                            <p:tgtEl>
                                              <p:spTgt spid="11"/>
                                            </p:tgtEl>
                                          </p:cBhvr>
                                        </p:animEffect>
                                      </p:childTnLst>
                                    </p:cTn>
                                  </p:par>
                                </p:childTnLst>
                              </p:cTn>
                            </p:par>
                          </p:childTnLst>
                        </p:cTn>
                      </p:par>
                    </p:childTnLst>
                  </p:cTn>
                  <p:nextCondLst>
                    <p:cond evt="onMediaBookmark" delay="0">
                      <p:tgtEl>
                        <p14:bmkTgt spid="3" bmkName="L3M2 - Preparing the spreadsheet_VF101881072首行应包含标签，我们的列表符合此条件。30767"/>
                      </p:tgtEl>
                    </p:cond>
                  </p:nextCondLst>
                </p:seq>
                <p:seq concurrent="1" nextAc="seek">
                  <p:cTn id="82" restart="whenNotActive" fill="hold" evtFilter="cancelBubble" nodeType="interactiveSeq">
                    <p:stCondLst>
                      <p:cond evt="onMediaBookmark" delay="0">
                        <p:tgtEl>
                          <p14:bmkTgt spid="3" bmkName="L3M2 - Preparing the spreadsheet_VF101881072首行应包含标签，我们的列表符合此条件。35833"/>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grpId="1" nodeType="clickEffect">
                                      <p:stCondLst>
                                        <p:cond delay="100"/>
                                      </p:stCondLst>
                                      <p:childTnLst>
                                        <p:animEffect transition="out" filter="fade">
                                          <p:cBhvr>
                                            <p:cTn id="86" dur="500"/>
                                            <p:tgtEl>
                                              <p:spTgt spid="11"/>
                                            </p:tgtEl>
                                          </p:cBhvr>
                                        </p:animEffect>
                                        <p:set>
                                          <p:cBhvr>
                                            <p:cTn id="8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首行应包含标签，我们的列表符合此条件。35833"/>
                      </p:tgtEl>
                    </p:cond>
                  </p:nextCondLst>
                </p:seq>
                <p:seq concurrent="1" nextAc="seek">
                  <p:cTn id="88" restart="whenNotActive" fill="hold" evtFilter="cancelBubble" nodeType="interactiveSeq">
                    <p:stCondLst>
                      <p:cond evt="onMediaBookmark" delay="0">
                        <p:tgtEl>
                          <p14:bmkTgt spid="3" bmkName="L3M2 - Preparing the spreadsheet_VF101881072我们具有“国家/地区”(Country)、“销售人员”(Salesperson)、35933"/>
                        </p:tgtEl>
                      </p:cond>
                    </p:stCondLst>
                    <p:endSync evt="end" delay="0">
                      <p:rtn val="all"/>
                    </p:endSync>
                    <p:childTnLst>
                      <p:par>
                        <p:cTn id="89" fill="hold">
                          <p:stCondLst>
                            <p:cond delay="0"/>
                          </p:stCondLst>
                          <p:childTnLst>
                            <p:par>
                              <p:cTn id="90" fill="hold">
                                <p:stCondLst>
                                  <p:cond delay="0"/>
                                </p:stCondLst>
                                <p:childTnLst>
                                  <p:par>
                                    <p:cTn id="91" presetID="10" presetClass="entr" presetSubtype="0" fill="hold" grpId="0" nodeType="clickEffect">
                                      <p:stCondLst>
                                        <p:cond delay="100"/>
                                      </p:stCondLst>
                                      <p:childTnLst>
                                        <p:set>
                                          <p:cBhvr>
                                            <p:cTn id="92" dur="1" fill="hold">
                                              <p:stCondLst>
                                                <p:cond delay="0"/>
                                              </p:stCondLst>
                                            </p:cTn>
                                            <p:tgtEl>
                                              <p:spTgt spid="12"/>
                                            </p:tgtEl>
                                            <p:attrNameLst>
                                              <p:attrName>style.visibility</p:attrName>
                                            </p:attrNameLst>
                                          </p:cBhvr>
                                          <p:to>
                                            <p:strVal val="visible"/>
                                          </p:to>
                                        </p:set>
                                        <p:animEffect transition="in" filter="fade">
                                          <p:cBhvr>
                                            <p:cTn id="93" dur="500"/>
                                            <p:tgtEl>
                                              <p:spTgt spid="12"/>
                                            </p:tgtEl>
                                          </p:cBhvr>
                                        </p:animEffect>
                                      </p:childTnLst>
                                    </p:cTn>
                                  </p:par>
                                </p:childTnLst>
                              </p:cTn>
                            </p:par>
                          </p:childTnLst>
                        </p:cTn>
                      </p:par>
                    </p:childTnLst>
                  </p:cTn>
                  <p:nextCondLst>
                    <p:cond evt="onMediaBookmark" delay="0">
                      <p:tgtEl>
                        <p14:bmkTgt spid="3" bmkName="L3M2 - Preparing the spreadsheet_VF101881072我们具有“国家/地区”(Country)、“销售人员”(Salesperson)、35933"/>
                      </p:tgtEl>
                    </p:cond>
                  </p:nextCondLst>
                </p:seq>
                <p:seq concurrent="1" nextAc="seek">
                  <p:cTn id="94" restart="whenNotActive" fill="hold" evtFilter="cancelBubble" nodeType="interactiveSeq">
                    <p:stCondLst>
                      <p:cond evt="onMediaBookmark" delay="0">
                        <p:tgtEl>
                          <p14:bmkTgt spid="3" bmkName="L3M2 - Preparing the spreadsheet_VF101881072我们具有“国家/地区”(Country)、“销售人员”(Salesperson)、38833"/>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grpId="1" nodeType="clickEffect">
                                      <p:stCondLst>
                                        <p:cond delay="100"/>
                                      </p:stCondLst>
                                      <p:childTnLst>
                                        <p:animEffect transition="out" filter="fade">
                                          <p:cBhvr>
                                            <p:cTn id="98" dur="500"/>
                                            <p:tgtEl>
                                              <p:spTgt spid="12"/>
                                            </p:tgtEl>
                                          </p:cBhvr>
                                        </p:animEffect>
                                        <p:set>
                                          <p:cBhvr>
                                            <p:cTn id="9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我们具有“国家/地区”(Country)、“销售人员”(Salesperson)、38833"/>
                      </p:tgtEl>
                    </p:cond>
                  </p:nextCondLst>
                </p:seq>
                <p:seq concurrent="1" nextAc="seek">
                  <p:cTn id="100" restart="whenNotActive" fill="hold" evtFilter="cancelBubble" nodeType="interactiveSeq">
                    <p:stCondLst>
                      <p:cond evt="onMediaBookmark" delay="0">
                        <p:tgtEl>
                          <p14:bmkTgt spid="3" bmkName="L3M2 - Preparing the spreadsheet_VF101881072“订单金额”(OrderAmount)、“订单日期”(OrderDate)和“订单38933"/>
                        </p:tgtEl>
                      </p:cond>
                    </p:stCondLst>
                    <p:endSync evt="end" delay="0">
                      <p:rtn val="all"/>
                    </p:endSync>
                    <p:childTnLst>
                      <p:par>
                        <p:cTn id="101" fill="hold">
                          <p:stCondLst>
                            <p:cond delay="0"/>
                          </p:stCondLst>
                          <p:childTnLst>
                            <p:par>
                              <p:cTn id="102" fill="hold">
                                <p:stCondLst>
                                  <p:cond delay="0"/>
                                </p:stCondLst>
                                <p:childTnLst>
                                  <p:par>
                                    <p:cTn id="103" presetID="10" presetClass="entr" presetSubtype="0" fill="hold" grpId="0" nodeType="clickEffect">
                                      <p:stCondLst>
                                        <p:cond delay="100"/>
                                      </p:stCondLst>
                                      <p:childTnLst>
                                        <p:set>
                                          <p:cBhvr>
                                            <p:cTn id="104" dur="1" fill="hold">
                                              <p:stCondLst>
                                                <p:cond delay="0"/>
                                              </p:stCondLst>
                                            </p:cTn>
                                            <p:tgtEl>
                                              <p:spTgt spid="13"/>
                                            </p:tgtEl>
                                            <p:attrNameLst>
                                              <p:attrName>style.visibility</p:attrName>
                                            </p:attrNameLst>
                                          </p:cBhvr>
                                          <p:to>
                                            <p:strVal val="visible"/>
                                          </p:to>
                                        </p:set>
                                        <p:animEffect transition="in" filter="fade">
                                          <p:cBhvr>
                                            <p:cTn id="105" dur="500"/>
                                            <p:tgtEl>
                                              <p:spTgt spid="13"/>
                                            </p:tgtEl>
                                          </p:cBhvr>
                                        </p:animEffect>
                                      </p:childTnLst>
                                    </p:cTn>
                                  </p:par>
                                </p:childTnLst>
                              </p:cTn>
                            </p:par>
                          </p:childTnLst>
                        </p:cTn>
                      </p:par>
                    </p:childTnLst>
                  </p:cTn>
                  <p:nextCondLst>
                    <p:cond evt="onMediaBookmark" delay="0">
                      <p:tgtEl>
                        <p14:bmkTgt spid="3" bmkName="L3M2 - Preparing the spreadsheet_VF101881072“订单金额”(OrderAmount)、“订单日期”(OrderDate)和“订单38933"/>
                      </p:tgtEl>
                    </p:cond>
                  </p:nextCondLst>
                </p:seq>
                <p:seq concurrent="1" nextAc="seek">
                  <p:cTn id="106" restart="whenNotActive" fill="hold" evtFilter="cancelBubble" nodeType="interactiveSeq">
                    <p:stCondLst>
                      <p:cond evt="onMediaBookmark" delay="0">
                        <p:tgtEl>
                          <p14:bmkTgt spid="3" bmkName="L3M2 - Preparing the spreadsheet_VF101881072“订单金额”(OrderAmount)、“订单日期”(OrderDate)和“订单42900"/>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100"/>
                                      </p:stCondLst>
                                      <p:childTnLst>
                                        <p:animEffect transition="out" filter="fade">
                                          <p:cBhvr>
                                            <p:cTn id="110" dur="500"/>
                                            <p:tgtEl>
                                              <p:spTgt spid="13"/>
                                            </p:tgtEl>
                                          </p:cBhvr>
                                        </p:animEffect>
                                        <p:set>
                                          <p:cBhvr>
                                            <p:cTn id="11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订单金额”(OrderAmount)、“订单日期”(OrderDate)和“订单42900"/>
                      </p:tgtEl>
                    </p:cond>
                  </p:nextCondLst>
                </p:seq>
                <p:seq concurrent="1" nextAc="seek">
                  <p:cTn id="112" restart="whenNotActive" fill="hold" evtFilter="cancelBubble" nodeType="interactiveSeq">
                    <p:stCondLst>
                      <p:cond evt="onMediaBookmark" delay="0">
                        <p:tgtEl>
                          <p14:bmkTgt spid="3" bmkName="L3M2 - Preparing the spreadsheet_VF101881072每个标签都应描述其下面的列的内容，我们的标签符合此条件。43000"/>
                        </p:tgtEl>
                      </p:cond>
                    </p:stCondLst>
                    <p:endSync evt="end" delay="0">
                      <p:rtn val="all"/>
                    </p:endSync>
                    <p:childTnLst>
                      <p:par>
                        <p:cTn id="113" fill="hold">
                          <p:stCondLst>
                            <p:cond delay="0"/>
                          </p:stCondLst>
                          <p:childTnLst>
                            <p:par>
                              <p:cTn id="114" fill="hold">
                                <p:stCondLst>
                                  <p:cond delay="0"/>
                                </p:stCondLst>
                                <p:childTnLst>
                                  <p:par>
                                    <p:cTn id="115" presetID="10" presetClass="entr" presetSubtype="0" fill="hold" grpId="0" nodeType="clickEffect">
                                      <p:stCondLst>
                                        <p:cond delay="100"/>
                                      </p:stCondLst>
                                      <p:childTnLst>
                                        <p:set>
                                          <p:cBhvr>
                                            <p:cTn id="116" dur="1" fill="hold">
                                              <p:stCondLst>
                                                <p:cond delay="0"/>
                                              </p:stCondLst>
                                            </p:cTn>
                                            <p:tgtEl>
                                              <p:spTgt spid="14"/>
                                            </p:tgtEl>
                                            <p:attrNameLst>
                                              <p:attrName>style.visibility</p:attrName>
                                            </p:attrNameLst>
                                          </p:cBhvr>
                                          <p:to>
                                            <p:strVal val="visible"/>
                                          </p:to>
                                        </p:set>
                                        <p:animEffect transition="in" filter="fade">
                                          <p:cBhvr>
                                            <p:cTn id="117" dur="500"/>
                                            <p:tgtEl>
                                              <p:spTgt spid="14"/>
                                            </p:tgtEl>
                                          </p:cBhvr>
                                        </p:animEffect>
                                      </p:childTnLst>
                                    </p:cTn>
                                  </p:par>
                                </p:childTnLst>
                              </p:cTn>
                            </p:par>
                          </p:childTnLst>
                        </p:cTn>
                      </p:par>
                    </p:childTnLst>
                  </p:cTn>
                  <p:nextCondLst>
                    <p:cond evt="onMediaBookmark" delay="0">
                      <p:tgtEl>
                        <p14:bmkTgt spid="3" bmkName="L3M2 - Preparing the spreadsheet_VF101881072每个标签都应描述其下面的列的内容，我们的标签符合此条件。43000"/>
                      </p:tgtEl>
                    </p:cond>
                  </p:nextCondLst>
                </p:seq>
                <p:seq concurrent="1" nextAc="seek">
                  <p:cTn id="118" restart="whenNotActive" fill="hold" evtFilter="cancelBubble" nodeType="interactiveSeq">
                    <p:stCondLst>
                      <p:cond evt="onMediaBookmark" delay="0">
                        <p:tgtEl>
                          <p14:bmkTgt spid="3" bmkName="L3M2 - Preparing the spreadsheet_VF101881072每个标签都应描述其下面的列的内容，我们的标签符合此条件。48600"/>
                        </p:tgtEl>
                      </p:cond>
                    </p:stCondLst>
                    <p:endSync evt="end" delay="0">
                      <p:rtn val="all"/>
                    </p:endSync>
                    <p:childTnLst>
                      <p:par>
                        <p:cTn id="119" fill="hold">
                          <p:stCondLst>
                            <p:cond delay="0"/>
                          </p:stCondLst>
                          <p:childTnLst>
                            <p:par>
                              <p:cTn id="120" fill="hold">
                                <p:stCondLst>
                                  <p:cond delay="0"/>
                                </p:stCondLst>
                                <p:childTnLst>
                                  <p:par>
                                    <p:cTn id="121" presetID="10" presetClass="exit" presetSubtype="0" fill="hold" grpId="1" nodeType="clickEffect">
                                      <p:stCondLst>
                                        <p:cond delay="100"/>
                                      </p:stCondLst>
                                      <p:childTnLst>
                                        <p:animEffect transition="out" filter="fade">
                                          <p:cBhvr>
                                            <p:cTn id="122" dur="500"/>
                                            <p:tgtEl>
                                              <p:spTgt spid="14"/>
                                            </p:tgtEl>
                                          </p:cBhvr>
                                        </p:animEffect>
                                        <p:set>
                                          <p:cBhvr>
                                            <p:cTn id="12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每个标签都应描述其下面的列的内容，我们的标签符合此条件。48600"/>
                      </p:tgtEl>
                    </p:cond>
                  </p:nextCondLst>
                </p:seq>
                <p:seq concurrent="1" nextAc="seek">
                  <p:cTn id="124" restart="whenNotActive" fill="hold" evtFilter="cancelBubble" nodeType="interactiveSeq">
                    <p:stCondLst>
                      <p:cond evt="onMediaBookmark" delay="0">
                        <p:tgtEl>
                          <p14:bmkTgt spid="3" bmkName="L3M2 - Preparing the spreadsheet_VF101881072这是我们的国家/地区、销售人员及其订单金额、订单日期和订单ID。48700"/>
                        </p:tgtEl>
                      </p:cond>
                    </p:stCondLst>
                    <p:endSync evt="end" delay="0">
                      <p:rtn val="all"/>
                    </p:endSync>
                    <p:childTnLst>
                      <p:par>
                        <p:cTn id="125" fill="hold">
                          <p:stCondLst>
                            <p:cond delay="0"/>
                          </p:stCondLst>
                          <p:childTnLst>
                            <p:par>
                              <p:cTn id="126" fill="hold">
                                <p:stCondLst>
                                  <p:cond delay="0"/>
                                </p:stCondLst>
                                <p:childTnLst>
                                  <p:par>
                                    <p:cTn id="127" presetID="10" presetClass="entr" presetSubtype="0" fill="hold" grpId="0" nodeType="clickEffect">
                                      <p:stCondLst>
                                        <p:cond delay="100"/>
                                      </p:stCondLst>
                                      <p:childTnLst>
                                        <p:set>
                                          <p:cBhvr>
                                            <p:cTn id="128" dur="1" fill="hold">
                                              <p:stCondLst>
                                                <p:cond delay="0"/>
                                              </p:stCondLst>
                                            </p:cTn>
                                            <p:tgtEl>
                                              <p:spTgt spid="15"/>
                                            </p:tgtEl>
                                            <p:attrNameLst>
                                              <p:attrName>style.visibility</p:attrName>
                                            </p:attrNameLst>
                                          </p:cBhvr>
                                          <p:to>
                                            <p:strVal val="visible"/>
                                          </p:to>
                                        </p:set>
                                        <p:animEffect transition="in" filter="fade">
                                          <p:cBhvr>
                                            <p:cTn id="129" dur="500"/>
                                            <p:tgtEl>
                                              <p:spTgt spid="15"/>
                                            </p:tgtEl>
                                          </p:cBhvr>
                                        </p:animEffect>
                                      </p:childTnLst>
                                    </p:cTn>
                                  </p:par>
                                </p:childTnLst>
                              </p:cTn>
                            </p:par>
                          </p:childTnLst>
                        </p:cTn>
                      </p:par>
                    </p:childTnLst>
                  </p:cTn>
                  <p:nextCondLst>
                    <p:cond evt="onMediaBookmark" delay="0">
                      <p:tgtEl>
                        <p14:bmkTgt spid="3" bmkName="L3M2 - Preparing the spreadsheet_VF101881072这是我们的国家/地区、销售人员及其订单金额、订单日期和订单ID。48700"/>
                      </p:tgtEl>
                    </p:cond>
                  </p:nextCondLst>
                </p:seq>
                <p:seq concurrent="1" nextAc="seek">
                  <p:cTn id="130" restart="whenNotActive" fill="hold" evtFilter="cancelBubble" nodeType="interactiveSeq">
                    <p:stCondLst>
                      <p:cond evt="onMediaBookmark" delay="0">
                        <p:tgtEl>
                          <p14:bmkTgt spid="3" bmkName="L3M2 - Preparing the spreadsheet_VF101881072这是我们的国家/地区、销售人员及其订单金额、订单日期和订单ID。59167"/>
                        </p:tgtEl>
                      </p:cond>
                    </p:stCondLst>
                    <p:endSync evt="end" delay="0">
                      <p:rtn val="all"/>
                    </p:endSync>
                    <p:childTnLst>
                      <p:par>
                        <p:cTn id="131" fill="hold">
                          <p:stCondLst>
                            <p:cond delay="0"/>
                          </p:stCondLst>
                          <p:childTnLst>
                            <p:par>
                              <p:cTn id="132" fill="hold">
                                <p:stCondLst>
                                  <p:cond delay="0"/>
                                </p:stCondLst>
                                <p:childTnLst>
                                  <p:par>
                                    <p:cTn id="133" presetID="10" presetClass="exit" presetSubtype="0" fill="hold" grpId="1" nodeType="clickEffect">
                                      <p:stCondLst>
                                        <p:cond delay="100"/>
                                      </p:stCondLst>
                                      <p:childTnLst>
                                        <p:animEffect transition="out" filter="fade">
                                          <p:cBhvr>
                                            <p:cTn id="134" dur="500"/>
                                            <p:tgtEl>
                                              <p:spTgt spid="15"/>
                                            </p:tgtEl>
                                          </p:cBhvr>
                                        </p:animEffect>
                                        <p:set>
                                          <p:cBhvr>
                                            <p:cTn id="13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这是我们的国家/地区、销售人员及其订单金额、订单日期和订单ID。59167"/>
                      </p:tgtEl>
                    </p:cond>
                  </p:nextCondLst>
                </p:seq>
                <p:seq concurrent="1" nextAc="seek">
                  <p:cTn id="136" restart="whenNotActive" fill="hold" evtFilter="cancelBubble" nodeType="interactiveSeq">
                    <p:stCondLst>
                      <p:cond evt="onMediaBookmark" delay="0">
                        <p:tgtEl>
                          <p14:bmkTgt spid="3" bmkName="L3M2 - Preparing the spreadsheet_VF101881072现在，下一个项目可能不会直接适用于此列表，59267"/>
                        </p:tgtEl>
                      </p:cond>
                    </p:stCondLst>
                    <p:endSync evt="end" delay="0">
                      <p:rtn val="all"/>
                    </p:endSync>
                    <p:childTnLst>
                      <p:par>
                        <p:cTn id="137" fill="hold">
                          <p:stCondLst>
                            <p:cond delay="0"/>
                          </p:stCondLst>
                          <p:childTnLst>
                            <p:par>
                              <p:cTn id="138" fill="hold">
                                <p:stCondLst>
                                  <p:cond delay="0"/>
                                </p:stCondLst>
                                <p:childTnLst>
                                  <p:par>
                                    <p:cTn id="139" presetID="10" presetClass="entr" presetSubtype="0" fill="hold" grpId="0" nodeType="clickEffect">
                                      <p:stCondLst>
                                        <p:cond delay="100"/>
                                      </p:stCondLst>
                                      <p:childTnLst>
                                        <p:set>
                                          <p:cBhvr>
                                            <p:cTn id="140" dur="1" fill="hold">
                                              <p:stCondLst>
                                                <p:cond delay="0"/>
                                              </p:stCondLst>
                                            </p:cTn>
                                            <p:tgtEl>
                                              <p:spTgt spid="16"/>
                                            </p:tgtEl>
                                            <p:attrNameLst>
                                              <p:attrName>style.visibility</p:attrName>
                                            </p:attrNameLst>
                                          </p:cBhvr>
                                          <p:to>
                                            <p:strVal val="visible"/>
                                          </p:to>
                                        </p:set>
                                        <p:animEffect transition="in" filter="fade">
                                          <p:cBhvr>
                                            <p:cTn id="141" dur="500"/>
                                            <p:tgtEl>
                                              <p:spTgt spid="16"/>
                                            </p:tgtEl>
                                          </p:cBhvr>
                                        </p:animEffect>
                                      </p:childTnLst>
                                    </p:cTn>
                                  </p:par>
                                </p:childTnLst>
                              </p:cTn>
                            </p:par>
                          </p:childTnLst>
                        </p:cTn>
                      </p:par>
                    </p:childTnLst>
                  </p:cTn>
                  <p:nextCondLst>
                    <p:cond evt="onMediaBookmark" delay="0">
                      <p:tgtEl>
                        <p14:bmkTgt spid="3" bmkName="L3M2 - Preparing the spreadsheet_VF101881072现在，下一个项目可能不会直接适用于此列表，59267"/>
                      </p:tgtEl>
                    </p:cond>
                  </p:nextCondLst>
                </p:seq>
                <p:seq concurrent="1" nextAc="seek">
                  <p:cTn id="142" restart="whenNotActive" fill="hold" evtFilter="cancelBubble" nodeType="interactiveSeq">
                    <p:stCondLst>
                      <p:cond evt="onMediaBookmark" delay="0">
                        <p:tgtEl>
                          <p14:bmkTgt spid="3" bmkName="L3M2 - Preparing the spreadsheet_VF101881072现在，下一个项目可能不会直接适用于此列表，63233"/>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100"/>
                                      </p:stCondLst>
                                      <p:childTnLst>
                                        <p:animEffect transition="out" filter="fade">
                                          <p:cBhvr>
                                            <p:cTn id="146" dur="500"/>
                                            <p:tgtEl>
                                              <p:spTgt spid="16"/>
                                            </p:tgtEl>
                                          </p:cBhvr>
                                        </p:animEffect>
                                        <p:set>
                                          <p:cBhvr>
                                            <p:cTn id="14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现在，下一个项目可能不会直接适用于此列表，63233"/>
                      </p:tgtEl>
                    </p:cond>
                  </p:nextCondLst>
                </p:seq>
                <p:seq concurrent="1" nextAc="seek">
                  <p:cTn id="148" restart="whenNotActive" fill="hold" evtFilter="cancelBubble" nodeType="interactiveSeq">
                    <p:stCondLst>
                      <p:cond evt="onMediaBookmark" delay="0">
                        <p:tgtEl>
                          <p14:bmkTgt spid="3" bmkName="L3M2 - Preparing the spreadsheet_VF101881072但您可能会发现此项目适用于将来创建的列表。63333"/>
                        </p:tgtEl>
                      </p:cond>
                    </p:stCondLst>
                    <p:endSync evt="end" delay="0">
                      <p:rtn val="all"/>
                    </p:endSync>
                    <p:childTnLst>
                      <p:par>
                        <p:cTn id="149" fill="hold">
                          <p:stCondLst>
                            <p:cond delay="0"/>
                          </p:stCondLst>
                          <p:childTnLst>
                            <p:par>
                              <p:cTn id="150" fill="hold">
                                <p:stCondLst>
                                  <p:cond delay="0"/>
                                </p:stCondLst>
                                <p:childTnLst>
                                  <p:par>
                                    <p:cTn id="151" presetID="10" presetClass="entr" presetSubtype="0" fill="hold" grpId="0" nodeType="clickEffect">
                                      <p:stCondLst>
                                        <p:cond delay="100"/>
                                      </p:stCondLst>
                                      <p:childTnLst>
                                        <p:set>
                                          <p:cBhvr>
                                            <p:cTn id="152" dur="1" fill="hold">
                                              <p:stCondLst>
                                                <p:cond delay="0"/>
                                              </p:stCondLst>
                                            </p:cTn>
                                            <p:tgtEl>
                                              <p:spTgt spid="17"/>
                                            </p:tgtEl>
                                            <p:attrNameLst>
                                              <p:attrName>style.visibility</p:attrName>
                                            </p:attrNameLst>
                                          </p:cBhvr>
                                          <p:to>
                                            <p:strVal val="visible"/>
                                          </p:to>
                                        </p:set>
                                        <p:animEffect transition="in" filter="fade">
                                          <p:cBhvr>
                                            <p:cTn id="153" dur="500"/>
                                            <p:tgtEl>
                                              <p:spTgt spid="17"/>
                                            </p:tgtEl>
                                          </p:cBhvr>
                                        </p:animEffect>
                                      </p:childTnLst>
                                    </p:cTn>
                                  </p:par>
                                </p:childTnLst>
                              </p:cTn>
                            </p:par>
                          </p:childTnLst>
                        </p:cTn>
                      </p:par>
                    </p:childTnLst>
                  </p:cTn>
                  <p:nextCondLst>
                    <p:cond evt="onMediaBookmark" delay="0">
                      <p:tgtEl>
                        <p14:bmkTgt spid="3" bmkName="L3M2 - Preparing the spreadsheet_VF101881072但您可能会发现此项目适用于将来创建的列表。63333"/>
                      </p:tgtEl>
                    </p:cond>
                  </p:nextCondLst>
                </p:seq>
                <p:seq concurrent="1" nextAc="seek">
                  <p:cTn id="154" restart="whenNotActive" fill="hold" evtFilter="cancelBubble" nodeType="interactiveSeq">
                    <p:stCondLst>
                      <p:cond evt="onMediaBookmark" delay="0">
                        <p:tgtEl>
                          <p14:bmkTgt spid="3" bmkName="L3M2 - Preparing the spreadsheet_VF101881072但您可能会发现此项目适用于将来创建的列表。67867"/>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100"/>
                                      </p:stCondLst>
                                      <p:childTnLst>
                                        <p:animEffect transition="out" filter="fade">
                                          <p:cBhvr>
                                            <p:cTn id="158" dur="500"/>
                                            <p:tgtEl>
                                              <p:spTgt spid="17"/>
                                            </p:tgtEl>
                                          </p:cBhvr>
                                        </p:animEffect>
                                        <p:set>
                                          <p:cBhvr>
                                            <p:cTn id="15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但您可能会发现此项目适用于将来创建的列表。67867"/>
                      </p:tgtEl>
                    </p:cond>
                  </p:nextCondLst>
                </p:seq>
                <p:seq concurrent="1" nextAc="seek">
                  <p:cTn id="160" restart="whenNotActive" fill="hold" evtFilter="cancelBubble" nodeType="interactiveSeq">
                    <p:stCondLst>
                      <p:cond evt="onMediaBookmark" delay="0">
                        <p:tgtEl>
                          <p14:bmkTgt spid="3" bmkName="L3M2 - Preparing the spreadsheet_VF101881072排序、搜索所依据的每种信息类型67967"/>
                        </p:tgtEl>
                      </p:cond>
                    </p:stCondLst>
                    <p:endSync evt="end" delay="0">
                      <p:rtn val="all"/>
                    </p:endSync>
                    <p:childTnLst>
                      <p:par>
                        <p:cTn id="161" fill="hold">
                          <p:stCondLst>
                            <p:cond delay="0"/>
                          </p:stCondLst>
                          <p:childTnLst>
                            <p:par>
                              <p:cTn id="162" fill="hold">
                                <p:stCondLst>
                                  <p:cond delay="0"/>
                                </p:stCondLst>
                                <p:childTnLst>
                                  <p:par>
                                    <p:cTn id="163" presetID="10" presetClass="entr" presetSubtype="0" fill="hold" grpId="0" nodeType="clickEffect">
                                      <p:stCondLst>
                                        <p:cond delay="100"/>
                                      </p:stCondLst>
                                      <p:childTnLst>
                                        <p:set>
                                          <p:cBhvr>
                                            <p:cTn id="164" dur="1" fill="hold">
                                              <p:stCondLst>
                                                <p:cond delay="0"/>
                                              </p:stCondLst>
                                            </p:cTn>
                                            <p:tgtEl>
                                              <p:spTgt spid="18"/>
                                            </p:tgtEl>
                                            <p:attrNameLst>
                                              <p:attrName>style.visibility</p:attrName>
                                            </p:attrNameLst>
                                          </p:cBhvr>
                                          <p:to>
                                            <p:strVal val="visible"/>
                                          </p:to>
                                        </p:set>
                                        <p:animEffect transition="in" filter="fade">
                                          <p:cBhvr>
                                            <p:cTn id="165" dur="500"/>
                                            <p:tgtEl>
                                              <p:spTgt spid="18"/>
                                            </p:tgtEl>
                                          </p:cBhvr>
                                        </p:animEffect>
                                      </p:childTnLst>
                                    </p:cTn>
                                  </p:par>
                                </p:childTnLst>
                              </p:cTn>
                            </p:par>
                          </p:childTnLst>
                        </p:cTn>
                      </p:par>
                    </p:childTnLst>
                  </p:cTn>
                  <p:nextCondLst>
                    <p:cond evt="onMediaBookmark" delay="0">
                      <p:tgtEl>
                        <p14:bmkTgt spid="3" bmkName="L3M2 - Preparing the spreadsheet_VF101881072排序、搜索所依据的每种信息类型67967"/>
                      </p:tgtEl>
                    </p:cond>
                  </p:nextCondLst>
                </p:seq>
                <p:seq concurrent="1" nextAc="seek">
                  <p:cTn id="166" restart="whenNotActive" fill="hold" evtFilter="cancelBubble" nodeType="interactiveSeq">
                    <p:stCondLst>
                      <p:cond evt="onMediaBookmark" delay="0">
                        <p:tgtEl>
                          <p14:bmkTgt spid="3" bmkName="L3M2 - Preparing the spreadsheet_VF101881072排序、搜索所依据的每种信息类型72900"/>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100"/>
                                      </p:stCondLst>
                                      <p:childTnLst>
                                        <p:animEffect transition="out" filter="fade">
                                          <p:cBhvr>
                                            <p:cTn id="170" dur="500"/>
                                            <p:tgtEl>
                                              <p:spTgt spid="18"/>
                                            </p:tgtEl>
                                          </p:cBhvr>
                                        </p:animEffect>
                                        <p:set>
                                          <p:cBhvr>
                                            <p:cTn id="17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排序、搜索所依据的每种信息类型72900"/>
                      </p:tgtEl>
                    </p:cond>
                  </p:nextCondLst>
                </p:seq>
                <p:seq concurrent="1" nextAc="seek">
                  <p:cTn id="172" restart="whenNotActive" fill="hold" evtFilter="cancelBubble" nodeType="interactiveSeq">
                    <p:stCondLst>
                      <p:cond evt="onMediaBookmark" delay="0">
                        <p:tgtEl>
                          <p14:bmkTgt spid="3" bmkName="L3M2 - Preparing the spreadsheet_VF101881072或要处理的每种信息类型都应位于单独的列中。73000"/>
                        </p:tgtEl>
                      </p:cond>
                    </p:stCondLst>
                    <p:endSync evt="end" delay="0">
                      <p:rtn val="all"/>
                    </p:endSync>
                    <p:childTnLst>
                      <p:par>
                        <p:cTn id="173" fill="hold">
                          <p:stCondLst>
                            <p:cond delay="0"/>
                          </p:stCondLst>
                          <p:childTnLst>
                            <p:par>
                              <p:cTn id="174" fill="hold">
                                <p:stCondLst>
                                  <p:cond delay="0"/>
                                </p:stCondLst>
                                <p:childTnLst>
                                  <p:par>
                                    <p:cTn id="175" presetID="10" presetClass="entr" presetSubtype="0" fill="hold" grpId="0" nodeType="clickEffect">
                                      <p:stCondLst>
                                        <p:cond delay="100"/>
                                      </p:stCondLst>
                                      <p:childTnLst>
                                        <p:set>
                                          <p:cBhvr>
                                            <p:cTn id="176" dur="1" fill="hold">
                                              <p:stCondLst>
                                                <p:cond delay="0"/>
                                              </p:stCondLst>
                                            </p:cTn>
                                            <p:tgtEl>
                                              <p:spTgt spid="19"/>
                                            </p:tgtEl>
                                            <p:attrNameLst>
                                              <p:attrName>style.visibility</p:attrName>
                                            </p:attrNameLst>
                                          </p:cBhvr>
                                          <p:to>
                                            <p:strVal val="visible"/>
                                          </p:to>
                                        </p:set>
                                        <p:animEffect transition="in" filter="fade">
                                          <p:cBhvr>
                                            <p:cTn id="177" dur="500"/>
                                            <p:tgtEl>
                                              <p:spTgt spid="19"/>
                                            </p:tgtEl>
                                          </p:cBhvr>
                                        </p:animEffect>
                                      </p:childTnLst>
                                    </p:cTn>
                                  </p:par>
                                </p:childTnLst>
                              </p:cTn>
                            </p:par>
                          </p:childTnLst>
                        </p:cTn>
                      </p:par>
                    </p:childTnLst>
                  </p:cTn>
                  <p:nextCondLst>
                    <p:cond evt="onMediaBookmark" delay="0">
                      <p:tgtEl>
                        <p14:bmkTgt spid="3" bmkName="L3M2 - Preparing the spreadsheet_VF101881072或要处理的每种信息类型都应位于单独的列中。73000"/>
                      </p:tgtEl>
                    </p:cond>
                  </p:nextCondLst>
                </p:seq>
                <p:seq concurrent="1" nextAc="seek">
                  <p:cTn id="178" restart="whenNotActive" fill="hold" evtFilter="cancelBubble" nodeType="interactiveSeq">
                    <p:stCondLst>
                      <p:cond evt="onMediaBookmark" delay="0">
                        <p:tgtEl>
                          <p14:bmkTgt spid="3" bmkName="L3M2 - Preparing the spreadsheet_VF101881072或要处理的每种信息类型都应位于单独的列中。78833"/>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100"/>
                                      </p:stCondLst>
                                      <p:childTnLst>
                                        <p:animEffect transition="out" filter="fade">
                                          <p:cBhvr>
                                            <p:cTn id="182" dur="500"/>
                                            <p:tgtEl>
                                              <p:spTgt spid="19"/>
                                            </p:tgtEl>
                                          </p:cBhvr>
                                        </p:animEffect>
                                        <p:set>
                                          <p:cBhvr>
                                            <p:cTn id="18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或要处理的每种信息类型都应位于单独的列中。78833"/>
                      </p:tgtEl>
                    </p:cond>
                  </p:nextCondLst>
                </p:seq>
                <p:seq concurrent="1" nextAc="seek">
                  <p:cTn id="184" restart="whenNotActive" fill="hold" evtFilter="cancelBubble" nodeType="interactiveSeq">
                    <p:stCondLst>
                      <p:cond evt="onMediaBookmark" delay="0">
                        <p:tgtEl>
                          <p14:bmkTgt spid="3" bmkName="L3M2 - Preparing the spreadsheet_VF101881072例如，将姓名列分为名字和姓氏两列。78933"/>
                        </p:tgtEl>
                      </p:cond>
                    </p:stCondLst>
                    <p:endSync evt="end" delay="0">
                      <p:rtn val="all"/>
                    </p:endSync>
                    <p:childTnLst>
                      <p:par>
                        <p:cTn id="185" fill="hold">
                          <p:stCondLst>
                            <p:cond delay="0"/>
                          </p:stCondLst>
                          <p:childTnLst>
                            <p:par>
                              <p:cTn id="186" fill="hold">
                                <p:stCondLst>
                                  <p:cond delay="0"/>
                                </p:stCondLst>
                                <p:childTnLst>
                                  <p:par>
                                    <p:cTn id="187" presetID="10" presetClass="entr" presetSubtype="0" fill="hold" grpId="0" nodeType="clickEffect">
                                      <p:stCondLst>
                                        <p:cond delay="100"/>
                                      </p:stCondLst>
                                      <p:childTnLst>
                                        <p:set>
                                          <p:cBhvr>
                                            <p:cTn id="188" dur="1" fill="hold">
                                              <p:stCondLst>
                                                <p:cond delay="0"/>
                                              </p:stCondLst>
                                            </p:cTn>
                                            <p:tgtEl>
                                              <p:spTgt spid="20"/>
                                            </p:tgtEl>
                                            <p:attrNameLst>
                                              <p:attrName>style.visibility</p:attrName>
                                            </p:attrNameLst>
                                          </p:cBhvr>
                                          <p:to>
                                            <p:strVal val="visible"/>
                                          </p:to>
                                        </p:set>
                                        <p:animEffect transition="in" filter="fade">
                                          <p:cBhvr>
                                            <p:cTn id="189" dur="500"/>
                                            <p:tgtEl>
                                              <p:spTgt spid="20"/>
                                            </p:tgtEl>
                                          </p:cBhvr>
                                        </p:animEffect>
                                      </p:childTnLst>
                                    </p:cTn>
                                  </p:par>
                                </p:childTnLst>
                              </p:cTn>
                            </p:par>
                          </p:childTnLst>
                        </p:cTn>
                      </p:par>
                    </p:childTnLst>
                  </p:cTn>
                  <p:nextCondLst>
                    <p:cond evt="onMediaBookmark" delay="0">
                      <p:tgtEl>
                        <p14:bmkTgt spid="3" bmkName="L3M2 - Preparing the spreadsheet_VF101881072例如，将姓名列分为名字和姓氏两列。78933"/>
                      </p:tgtEl>
                    </p:cond>
                  </p:nextCondLst>
                </p:seq>
                <p:seq concurrent="1" nextAc="seek">
                  <p:cTn id="190" restart="whenNotActive" fill="hold" evtFilter="cancelBubble" nodeType="interactiveSeq">
                    <p:stCondLst>
                      <p:cond evt="onMediaBookmark" delay="0">
                        <p:tgtEl>
                          <p14:bmkTgt spid="3" bmkName="L3M2 - Preparing the spreadsheet_VF101881072例如，将姓名列分为名字和姓氏两列。87833"/>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100"/>
                                      </p:stCondLst>
                                      <p:childTnLst>
                                        <p:animEffect transition="out" filter="fade">
                                          <p:cBhvr>
                                            <p:cTn id="194" dur="500"/>
                                            <p:tgtEl>
                                              <p:spTgt spid="20"/>
                                            </p:tgtEl>
                                          </p:cBhvr>
                                        </p:animEffect>
                                        <p:set>
                                          <p:cBhvr>
                                            <p:cTn id="19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例如，将姓名列分为名字和姓氏两列。87833"/>
                      </p:tgtEl>
                    </p:cond>
                  </p:nextCondLst>
                </p:seq>
                <p:seq concurrent="1" nextAc="seek">
                  <p:cTn id="196" restart="whenNotActive" fill="hold" evtFilter="cancelBubble" nodeType="interactiveSeq">
                    <p:stCondLst>
                      <p:cond evt="onMediaBookmark" delay="0">
                        <p:tgtEl>
                          <p14:bmkTgt spid="3" bmkName="L3M2 - Preparing the spreadsheet_VF101881072这将有助于保持数据的完整性。87933"/>
                        </p:tgtEl>
                      </p:cond>
                    </p:stCondLst>
                    <p:endSync evt="end" delay="0">
                      <p:rtn val="all"/>
                    </p:endSync>
                    <p:childTnLst>
                      <p:par>
                        <p:cTn id="197" fill="hold">
                          <p:stCondLst>
                            <p:cond delay="0"/>
                          </p:stCondLst>
                          <p:childTnLst>
                            <p:par>
                              <p:cTn id="198" fill="hold">
                                <p:stCondLst>
                                  <p:cond delay="0"/>
                                </p:stCondLst>
                                <p:childTnLst>
                                  <p:par>
                                    <p:cTn id="199" presetID="10" presetClass="entr" presetSubtype="0" fill="hold" grpId="0" nodeType="clickEffect">
                                      <p:stCondLst>
                                        <p:cond delay="100"/>
                                      </p:stCondLst>
                                      <p:childTnLst>
                                        <p:set>
                                          <p:cBhvr>
                                            <p:cTn id="200" dur="1" fill="hold">
                                              <p:stCondLst>
                                                <p:cond delay="0"/>
                                              </p:stCondLst>
                                            </p:cTn>
                                            <p:tgtEl>
                                              <p:spTgt spid="21"/>
                                            </p:tgtEl>
                                            <p:attrNameLst>
                                              <p:attrName>style.visibility</p:attrName>
                                            </p:attrNameLst>
                                          </p:cBhvr>
                                          <p:to>
                                            <p:strVal val="visible"/>
                                          </p:to>
                                        </p:set>
                                        <p:animEffect transition="in" filter="fade">
                                          <p:cBhvr>
                                            <p:cTn id="201" dur="500"/>
                                            <p:tgtEl>
                                              <p:spTgt spid="21"/>
                                            </p:tgtEl>
                                          </p:cBhvr>
                                        </p:animEffect>
                                      </p:childTnLst>
                                    </p:cTn>
                                  </p:par>
                                </p:childTnLst>
                              </p:cTn>
                            </p:par>
                          </p:childTnLst>
                        </p:cTn>
                      </p:par>
                    </p:childTnLst>
                  </p:cTn>
                  <p:nextCondLst>
                    <p:cond evt="onMediaBookmark" delay="0">
                      <p:tgtEl>
                        <p14:bmkTgt spid="3" bmkName="L3M2 - Preparing the spreadsheet_VF101881072这将有助于保持数据的完整性。87933"/>
                      </p:tgtEl>
                    </p:cond>
                  </p:nextCondLst>
                </p:seq>
                <p:seq concurrent="1" nextAc="seek">
                  <p:cTn id="202" restart="whenNotActive" fill="hold" evtFilter="cancelBubble" nodeType="interactiveSeq">
                    <p:stCondLst>
                      <p:cond evt="onMediaBookmark" delay="0">
                        <p:tgtEl>
                          <p14:bmkTgt spid="3" bmkName="L3M2 - Preparing the spreadsheet_VF101881072这将有助于保持数据的完整性。91600"/>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100"/>
                                      </p:stCondLst>
                                      <p:childTnLst>
                                        <p:animEffect transition="out" filter="fade">
                                          <p:cBhvr>
                                            <p:cTn id="206" dur="500"/>
                                            <p:tgtEl>
                                              <p:spTgt spid="21"/>
                                            </p:tgtEl>
                                          </p:cBhvr>
                                        </p:animEffect>
                                        <p:set>
                                          <p:cBhvr>
                                            <p:cTn id="20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这将有助于保持数据的完整性。91600"/>
                      </p:tgtEl>
                    </p:cond>
                  </p:nextCondLst>
                </p:seq>
                <p:seq concurrent="1" nextAc="seek">
                  <p:cTn id="208" restart="whenNotActive" fill="hold" evtFilter="cancelBubble" nodeType="interactiveSeq">
                    <p:stCondLst>
                      <p:cond evt="onMediaBookmark" delay="0">
                        <p:tgtEl>
                          <p14:bmkTgt spid="3" bmkName="L3M2 - Preparing the spreadsheet_VF101881072第三点，列表不应包含空行或空列。91700"/>
                        </p:tgtEl>
                      </p:cond>
                    </p:stCondLst>
                    <p:endSync evt="end" delay="0">
                      <p:rtn val="all"/>
                    </p:endSync>
                    <p:childTnLst>
                      <p:par>
                        <p:cTn id="209" fill="hold">
                          <p:stCondLst>
                            <p:cond delay="0"/>
                          </p:stCondLst>
                          <p:childTnLst>
                            <p:par>
                              <p:cTn id="210" fill="hold">
                                <p:stCondLst>
                                  <p:cond delay="0"/>
                                </p:stCondLst>
                                <p:childTnLst>
                                  <p:par>
                                    <p:cTn id="211" presetID="10" presetClass="entr" presetSubtype="0" fill="hold" grpId="0" nodeType="clickEffect">
                                      <p:stCondLst>
                                        <p:cond delay="100"/>
                                      </p:stCondLst>
                                      <p:childTnLst>
                                        <p:set>
                                          <p:cBhvr>
                                            <p:cTn id="212" dur="1" fill="hold">
                                              <p:stCondLst>
                                                <p:cond delay="0"/>
                                              </p:stCondLst>
                                            </p:cTn>
                                            <p:tgtEl>
                                              <p:spTgt spid="22"/>
                                            </p:tgtEl>
                                            <p:attrNameLst>
                                              <p:attrName>style.visibility</p:attrName>
                                            </p:attrNameLst>
                                          </p:cBhvr>
                                          <p:to>
                                            <p:strVal val="visible"/>
                                          </p:to>
                                        </p:set>
                                        <p:animEffect transition="in" filter="fade">
                                          <p:cBhvr>
                                            <p:cTn id="213" dur="500"/>
                                            <p:tgtEl>
                                              <p:spTgt spid="22"/>
                                            </p:tgtEl>
                                          </p:cBhvr>
                                        </p:animEffect>
                                      </p:childTnLst>
                                    </p:cTn>
                                  </p:par>
                                </p:childTnLst>
                              </p:cTn>
                            </p:par>
                          </p:childTnLst>
                        </p:cTn>
                      </p:par>
                    </p:childTnLst>
                  </p:cTn>
                  <p:nextCondLst>
                    <p:cond evt="onMediaBookmark" delay="0">
                      <p:tgtEl>
                        <p14:bmkTgt spid="3" bmkName="L3M2 - Preparing the spreadsheet_VF101881072第三点，列表不应包含空行或空列。91700"/>
                      </p:tgtEl>
                    </p:cond>
                  </p:nextCondLst>
                </p:seq>
                <p:seq concurrent="1" nextAc="seek">
                  <p:cTn id="214" restart="whenNotActive" fill="hold" evtFilter="cancelBubble" nodeType="interactiveSeq">
                    <p:stCondLst>
                      <p:cond evt="onMediaBookmark" delay="0">
                        <p:tgtEl>
                          <p14:bmkTgt spid="3" bmkName="L3M2 - Preparing the spreadsheet_VF101881072第三点，列表不应包含空行或空列。96433"/>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100"/>
                                      </p:stCondLst>
                                      <p:childTnLst>
                                        <p:animEffect transition="out" filter="fade">
                                          <p:cBhvr>
                                            <p:cTn id="218" dur="500"/>
                                            <p:tgtEl>
                                              <p:spTgt spid="22"/>
                                            </p:tgtEl>
                                          </p:cBhvr>
                                        </p:animEffect>
                                        <p:set>
                                          <p:cBhvr>
                                            <p:cTn id="2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第三点，列表不应包含空行或空列。96433"/>
                      </p:tgtEl>
                    </p:cond>
                  </p:nextCondLst>
                </p:seq>
                <p:seq concurrent="1" nextAc="seek">
                  <p:cTn id="220" restart="whenNotActive" fill="hold" evtFilter="cancelBubble" nodeType="interactiveSeq">
                    <p:stCondLst>
                      <p:cond evt="onMediaBookmark" delay="0">
                        <p:tgtEl>
                          <p14:bmkTgt spid="3" bmkName="L3M2 - Preparing the spreadsheet_VF101881072列表不应包含任何空列或空行，96533"/>
                        </p:tgtEl>
                      </p:cond>
                    </p:stCondLst>
                    <p:endSync evt="end" delay="0">
                      <p:rtn val="all"/>
                    </p:endSync>
                    <p:childTnLst>
                      <p:par>
                        <p:cTn id="221" fill="hold">
                          <p:stCondLst>
                            <p:cond delay="0"/>
                          </p:stCondLst>
                          <p:childTnLst>
                            <p:par>
                              <p:cTn id="222" fill="hold">
                                <p:stCondLst>
                                  <p:cond delay="0"/>
                                </p:stCondLst>
                                <p:childTnLst>
                                  <p:par>
                                    <p:cTn id="223" presetID="10" presetClass="entr" presetSubtype="0" fill="hold" grpId="0" nodeType="clickEffect">
                                      <p:stCondLst>
                                        <p:cond delay="100"/>
                                      </p:stCondLst>
                                      <p:childTnLst>
                                        <p:set>
                                          <p:cBhvr>
                                            <p:cTn id="224" dur="1" fill="hold">
                                              <p:stCondLst>
                                                <p:cond delay="0"/>
                                              </p:stCondLst>
                                            </p:cTn>
                                            <p:tgtEl>
                                              <p:spTgt spid="23"/>
                                            </p:tgtEl>
                                            <p:attrNameLst>
                                              <p:attrName>style.visibility</p:attrName>
                                            </p:attrNameLst>
                                          </p:cBhvr>
                                          <p:to>
                                            <p:strVal val="visible"/>
                                          </p:to>
                                        </p:set>
                                        <p:animEffect transition="in" filter="fade">
                                          <p:cBhvr>
                                            <p:cTn id="225" dur="500"/>
                                            <p:tgtEl>
                                              <p:spTgt spid="23"/>
                                            </p:tgtEl>
                                          </p:cBhvr>
                                        </p:animEffect>
                                      </p:childTnLst>
                                    </p:cTn>
                                  </p:par>
                                </p:childTnLst>
                              </p:cTn>
                            </p:par>
                          </p:childTnLst>
                        </p:cTn>
                      </p:par>
                    </p:childTnLst>
                  </p:cTn>
                  <p:nextCondLst>
                    <p:cond evt="onMediaBookmark" delay="0">
                      <p:tgtEl>
                        <p14:bmkTgt spid="3" bmkName="L3M2 - Preparing the spreadsheet_VF101881072列表不应包含任何空列或空行，96533"/>
                      </p:tgtEl>
                    </p:cond>
                  </p:nextCondLst>
                </p:seq>
                <p:seq concurrent="1" nextAc="seek">
                  <p:cTn id="226" restart="whenNotActive" fill="hold" evtFilter="cancelBubble" nodeType="interactiveSeq">
                    <p:stCondLst>
                      <p:cond evt="onMediaBookmark" delay="0">
                        <p:tgtEl>
                          <p14:bmkTgt spid="3" bmkName="L3M2 - Preparing the spreadsheet_VF101881072列表不应包含任何空列或空行，100467"/>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100"/>
                                      </p:stCondLst>
                                      <p:childTnLst>
                                        <p:animEffect transition="out" filter="fade">
                                          <p:cBhvr>
                                            <p:cTn id="230" dur="500"/>
                                            <p:tgtEl>
                                              <p:spTgt spid="23"/>
                                            </p:tgtEl>
                                          </p:cBhvr>
                                        </p:animEffect>
                                        <p:set>
                                          <p:cBhvr>
                                            <p:cTn id="231"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列表不应包含任何空列或空行，100467"/>
                      </p:tgtEl>
                    </p:cond>
                  </p:nextCondLst>
                </p:seq>
                <p:seq concurrent="1" nextAc="seek">
                  <p:cTn id="232" restart="whenNotActive" fill="hold" evtFilter="cancelBubble" nodeType="interactiveSeq">
                    <p:stCondLst>
                      <p:cond evt="onMediaBookmark" delay="0">
                        <p:tgtEl>
                          <p14:bmkTgt spid="3" bmkName="L3M2 - Preparing the spreadsheet_VF101881072否则，在导入时会将该列表视为两个单独的表格。100567"/>
                        </p:tgtEl>
                      </p:cond>
                    </p:stCondLst>
                    <p:endSync evt="end" delay="0">
                      <p:rtn val="all"/>
                    </p:endSync>
                    <p:childTnLst>
                      <p:par>
                        <p:cTn id="233" fill="hold">
                          <p:stCondLst>
                            <p:cond delay="0"/>
                          </p:stCondLst>
                          <p:childTnLst>
                            <p:par>
                              <p:cTn id="234" fill="hold">
                                <p:stCondLst>
                                  <p:cond delay="0"/>
                                </p:stCondLst>
                                <p:childTnLst>
                                  <p:par>
                                    <p:cTn id="235" presetID="10" presetClass="entr" presetSubtype="0" fill="hold" grpId="0" nodeType="clickEffect">
                                      <p:stCondLst>
                                        <p:cond delay="100"/>
                                      </p:stCondLst>
                                      <p:childTnLst>
                                        <p:set>
                                          <p:cBhvr>
                                            <p:cTn id="236" dur="1" fill="hold">
                                              <p:stCondLst>
                                                <p:cond delay="0"/>
                                              </p:stCondLst>
                                            </p:cTn>
                                            <p:tgtEl>
                                              <p:spTgt spid="24"/>
                                            </p:tgtEl>
                                            <p:attrNameLst>
                                              <p:attrName>style.visibility</p:attrName>
                                            </p:attrNameLst>
                                          </p:cBhvr>
                                          <p:to>
                                            <p:strVal val="visible"/>
                                          </p:to>
                                        </p:set>
                                        <p:animEffect transition="in" filter="fade">
                                          <p:cBhvr>
                                            <p:cTn id="237" dur="500"/>
                                            <p:tgtEl>
                                              <p:spTgt spid="24"/>
                                            </p:tgtEl>
                                          </p:cBhvr>
                                        </p:animEffect>
                                      </p:childTnLst>
                                    </p:cTn>
                                  </p:par>
                                </p:childTnLst>
                              </p:cTn>
                            </p:par>
                          </p:childTnLst>
                        </p:cTn>
                      </p:par>
                    </p:childTnLst>
                  </p:cTn>
                  <p:nextCondLst>
                    <p:cond evt="onMediaBookmark" delay="0">
                      <p:tgtEl>
                        <p14:bmkTgt spid="3" bmkName="L3M2 - Preparing the spreadsheet_VF101881072否则，在导入时会将该列表视为两个单独的表格。100567"/>
                      </p:tgtEl>
                    </p:cond>
                  </p:nextCondLst>
                </p:seq>
                <p:seq concurrent="1" nextAc="seek">
                  <p:cTn id="238" restart="whenNotActive" fill="hold" evtFilter="cancelBubble" nodeType="interactiveSeq">
                    <p:stCondLst>
                      <p:cond evt="onMediaBookmark" delay="0">
                        <p:tgtEl>
                          <p14:bmkTgt spid="3" bmkName="L3M2 - Preparing the spreadsheet_VF101881072否则，在导入时会将该列表视为两个单独的表格。106067"/>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100"/>
                                      </p:stCondLst>
                                      <p:childTnLst>
                                        <p:animEffect transition="out" filter="fade">
                                          <p:cBhvr>
                                            <p:cTn id="242" dur="500"/>
                                            <p:tgtEl>
                                              <p:spTgt spid="24"/>
                                            </p:tgtEl>
                                          </p:cBhvr>
                                        </p:animEffect>
                                        <p:set>
                                          <p:cBhvr>
                                            <p:cTn id="24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否则，在导入时会将该列表视为两个单独的表格。106067"/>
                      </p:tgtEl>
                    </p:cond>
                  </p:nextCondLst>
                </p:seq>
                <p:seq concurrent="1" nextAc="seek">
                  <p:cTn id="244" restart="whenNotActive" fill="hold" evtFilter="cancelBubble" nodeType="interactiveSeq">
                    <p:stCondLst>
                      <p:cond evt="onMediaBookmark" delay="0">
                        <p:tgtEl>
                          <p14:bmkTgt spid="3" bmkName="L3M2 - Preparing the spreadsheet_VF101881072此外，您也不希望丢失任何项目。106167"/>
                        </p:tgtEl>
                      </p:cond>
                    </p:stCondLst>
                    <p:endSync evt="end" delay="0">
                      <p:rtn val="all"/>
                    </p:endSync>
                    <p:childTnLst>
                      <p:par>
                        <p:cTn id="245" fill="hold">
                          <p:stCondLst>
                            <p:cond delay="0"/>
                          </p:stCondLst>
                          <p:childTnLst>
                            <p:par>
                              <p:cTn id="246" fill="hold">
                                <p:stCondLst>
                                  <p:cond delay="0"/>
                                </p:stCondLst>
                                <p:childTnLst>
                                  <p:par>
                                    <p:cTn id="247" presetID="10" presetClass="entr" presetSubtype="0" fill="hold" grpId="0" nodeType="clickEffect">
                                      <p:stCondLst>
                                        <p:cond delay="100"/>
                                      </p:stCondLst>
                                      <p:childTnLst>
                                        <p:set>
                                          <p:cBhvr>
                                            <p:cTn id="248" dur="1" fill="hold">
                                              <p:stCondLst>
                                                <p:cond delay="0"/>
                                              </p:stCondLst>
                                            </p:cTn>
                                            <p:tgtEl>
                                              <p:spTgt spid="25"/>
                                            </p:tgtEl>
                                            <p:attrNameLst>
                                              <p:attrName>style.visibility</p:attrName>
                                            </p:attrNameLst>
                                          </p:cBhvr>
                                          <p:to>
                                            <p:strVal val="visible"/>
                                          </p:to>
                                        </p:set>
                                        <p:animEffect transition="in" filter="fade">
                                          <p:cBhvr>
                                            <p:cTn id="249" dur="500"/>
                                            <p:tgtEl>
                                              <p:spTgt spid="25"/>
                                            </p:tgtEl>
                                          </p:cBhvr>
                                        </p:animEffect>
                                      </p:childTnLst>
                                    </p:cTn>
                                  </p:par>
                                </p:childTnLst>
                              </p:cTn>
                            </p:par>
                          </p:childTnLst>
                        </p:cTn>
                      </p:par>
                    </p:childTnLst>
                  </p:cTn>
                  <p:nextCondLst>
                    <p:cond evt="onMediaBookmark" delay="0">
                      <p:tgtEl>
                        <p14:bmkTgt spid="3" bmkName="L3M2 - Preparing the spreadsheet_VF101881072此外，您也不希望丢失任何项目。106167"/>
                      </p:tgtEl>
                    </p:cond>
                  </p:nextCondLst>
                </p:seq>
                <p:seq concurrent="1" nextAc="seek">
                  <p:cTn id="250" restart="whenNotActive" fill="hold" evtFilter="cancelBubble" nodeType="interactiveSeq">
                    <p:stCondLst>
                      <p:cond evt="onMediaBookmark" delay="0">
                        <p:tgtEl>
                          <p14:bmkTgt spid="3" bmkName="L3M2 - Preparing the spreadsheet_VF101881072此外，您也不希望丢失任何项目。110033"/>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100"/>
                                      </p:stCondLst>
                                      <p:childTnLst>
                                        <p:animEffect transition="out" filter="fade">
                                          <p:cBhvr>
                                            <p:cTn id="254" dur="500"/>
                                            <p:tgtEl>
                                              <p:spTgt spid="25"/>
                                            </p:tgtEl>
                                          </p:cBhvr>
                                        </p:animEffect>
                                        <p:set>
                                          <p:cBhvr>
                                            <p:cTn id="25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此外，您也不希望丢失任何项目。110033"/>
                      </p:tgtEl>
                    </p:cond>
                  </p:nextCondLst>
                </p:seq>
                <p:seq concurrent="1" nextAc="seek">
                  <p:cTn id="256" restart="whenNotActive" fill="hold" evtFilter="cancelBubble" nodeType="interactiveSeq">
                    <p:stCondLst>
                      <p:cond evt="onMediaBookmark" delay="0">
                        <p:tgtEl>
                          <p14:bmkTgt spid="3" bmkName="L3M2 - Preparing the spreadsheet_VF101881072您不希望项目没有国家/地区、销售人员姓名或订单日期。110133"/>
                        </p:tgtEl>
                      </p:cond>
                    </p:stCondLst>
                    <p:endSync evt="end" delay="0">
                      <p:rtn val="all"/>
                    </p:endSync>
                    <p:childTnLst>
                      <p:par>
                        <p:cTn id="257" fill="hold">
                          <p:stCondLst>
                            <p:cond delay="0"/>
                          </p:stCondLst>
                          <p:childTnLst>
                            <p:par>
                              <p:cTn id="258" fill="hold">
                                <p:stCondLst>
                                  <p:cond delay="0"/>
                                </p:stCondLst>
                                <p:childTnLst>
                                  <p:par>
                                    <p:cTn id="259" presetID="10" presetClass="entr" presetSubtype="0" fill="hold" grpId="0" nodeType="clickEffect">
                                      <p:stCondLst>
                                        <p:cond delay="100"/>
                                      </p:stCondLst>
                                      <p:childTnLst>
                                        <p:set>
                                          <p:cBhvr>
                                            <p:cTn id="260" dur="1" fill="hold">
                                              <p:stCondLst>
                                                <p:cond delay="0"/>
                                              </p:stCondLst>
                                            </p:cTn>
                                            <p:tgtEl>
                                              <p:spTgt spid="26"/>
                                            </p:tgtEl>
                                            <p:attrNameLst>
                                              <p:attrName>style.visibility</p:attrName>
                                            </p:attrNameLst>
                                          </p:cBhvr>
                                          <p:to>
                                            <p:strVal val="visible"/>
                                          </p:to>
                                        </p:set>
                                        <p:animEffect transition="in" filter="fade">
                                          <p:cBhvr>
                                            <p:cTn id="261" dur="500"/>
                                            <p:tgtEl>
                                              <p:spTgt spid="26"/>
                                            </p:tgtEl>
                                          </p:cBhvr>
                                        </p:animEffect>
                                      </p:childTnLst>
                                    </p:cTn>
                                  </p:par>
                                </p:childTnLst>
                              </p:cTn>
                            </p:par>
                          </p:childTnLst>
                        </p:cTn>
                      </p:par>
                    </p:childTnLst>
                  </p:cTn>
                  <p:nextCondLst>
                    <p:cond evt="onMediaBookmark" delay="0">
                      <p:tgtEl>
                        <p14:bmkTgt spid="3" bmkName="L3M2 - Preparing the spreadsheet_VF101881072您不希望项目没有国家/地区、销售人员姓名或订单日期。110133"/>
                      </p:tgtEl>
                    </p:cond>
                  </p:nextCondLst>
                </p:seq>
                <p:seq concurrent="1" nextAc="seek">
                  <p:cTn id="262" restart="whenNotActive" fill="hold" evtFilter="cancelBubble" nodeType="interactiveSeq">
                    <p:stCondLst>
                      <p:cond evt="onMediaBookmark" delay="0">
                        <p:tgtEl>
                          <p14:bmkTgt spid="3" bmkName="L3M2 - Preparing the spreadsheet_VF101881072您不希望项目没有国家/地区、销售人员姓名或订单日期。118500"/>
                        </p:tgtEl>
                      </p:cond>
                    </p:stCondLst>
                    <p:endSync evt="end" delay="0">
                      <p:rtn val="all"/>
                    </p:endSync>
                    <p:childTnLst>
                      <p:par>
                        <p:cTn id="263" fill="hold">
                          <p:stCondLst>
                            <p:cond delay="0"/>
                          </p:stCondLst>
                          <p:childTnLst>
                            <p:par>
                              <p:cTn id="264" fill="hold">
                                <p:stCondLst>
                                  <p:cond delay="0"/>
                                </p:stCondLst>
                                <p:childTnLst>
                                  <p:par>
                                    <p:cTn id="265" presetID="10" presetClass="exit" presetSubtype="0" fill="hold" grpId="1" nodeType="clickEffect">
                                      <p:stCondLst>
                                        <p:cond delay="100"/>
                                      </p:stCondLst>
                                      <p:childTnLst>
                                        <p:animEffect transition="out" filter="fade">
                                          <p:cBhvr>
                                            <p:cTn id="266" dur="500"/>
                                            <p:tgtEl>
                                              <p:spTgt spid="26"/>
                                            </p:tgtEl>
                                          </p:cBhvr>
                                        </p:animEffect>
                                        <p:set>
                                          <p:cBhvr>
                                            <p:cTn id="26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您不希望项目没有国家/地区、销售人员姓名或订单日期。118500"/>
                      </p:tgtEl>
                    </p:cond>
                  </p:nextCondLst>
                </p:seq>
                <p:seq concurrent="1" nextAc="seek">
                  <p:cTn id="268" restart="whenNotActive" fill="hold" evtFilter="cancelBubble" nodeType="interactiveSeq">
                    <p:stCondLst>
                      <p:cond evt="onMediaBookmark" delay="0">
                        <p:tgtEl>
                          <p14:bmkTgt spid="3" bmkName="L3M2 - Preparing the spreadsheet_VF101881072牢记上述三项将尽可能地简化电子表格的导入。118600"/>
                        </p:tgtEl>
                      </p:cond>
                    </p:stCondLst>
                    <p:endSync evt="end" delay="0">
                      <p:rtn val="all"/>
                    </p:endSync>
                    <p:childTnLst>
                      <p:par>
                        <p:cTn id="269" fill="hold">
                          <p:stCondLst>
                            <p:cond delay="0"/>
                          </p:stCondLst>
                          <p:childTnLst>
                            <p:par>
                              <p:cTn id="270" fill="hold">
                                <p:stCondLst>
                                  <p:cond delay="0"/>
                                </p:stCondLst>
                                <p:childTnLst>
                                  <p:par>
                                    <p:cTn id="271" presetID="10" presetClass="entr" presetSubtype="0" fill="hold" grpId="0" nodeType="clickEffect">
                                      <p:stCondLst>
                                        <p:cond delay="100"/>
                                      </p:stCondLst>
                                      <p:childTnLst>
                                        <p:set>
                                          <p:cBhvr>
                                            <p:cTn id="272" dur="1" fill="hold">
                                              <p:stCondLst>
                                                <p:cond delay="0"/>
                                              </p:stCondLst>
                                            </p:cTn>
                                            <p:tgtEl>
                                              <p:spTgt spid="27"/>
                                            </p:tgtEl>
                                            <p:attrNameLst>
                                              <p:attrName>style.visibility</p:attrName>
                                            </p:attrNameLst>
                                          </p:cBhvr>
                                          <p:to>
                                            <p:strVal val="visible"/>
                                          </p:to>
                                        </p:set>
                                        <p:animEffect transition="in" filter="fade">
                                          <p:cBhvr>
                                            <p:cTn id="273" dur="500"/>
                                            <p:tgtEl>
                                              <p:spTgt spid="27"/>
                                            </p:tgtEl>
                                          </p:cBhvr>
                                        </p:animEffect>
                                      </p:childTnLst>
                                    </p:cTn>
                                  </p:par>
                                </p:childTnLst>
                              </p:cTn>
                            </p:par>
                          </p:childTnLst>
                        </p:cTn>
                      </p:par>
                    </p:childTnLst>
                  </p:cTn>
                  <p:nextCondLst>
                    <p:cond evt="onMediaBookmark" delay="0">
                      <p:tgtEl>
                        <p14:bmkTgt spid="3" bmkName="L3M2 - Preparing the spreadsheet_VF101881072牢记上述三项将尽可能地简化电子表格的导入。118600"/>
                      </p:tgtEl>
                    </p:cond>
                  </p:nextCondLst>
                </p:seq>
                <p:seq concurrent="1" nextAc="seek">
                  <p:cTn id="274" restart="whenNotActive" fill="hold" evtFilter="cancelBubble" nodeType="interactiveSeq">
                    <p:stCondLst>
                      <p:cond evt="onMediaBookmark" delay="0">
                        <p:tgtEl>
                          <p14:bmkTgt spid="3" bmkName="L3M2 - Preparing the spreadsheet_VF101881072牢记上述三项将尽可能地简化电子表格的导入。126433"/>
                        </p:tgtEl>
                      </p:cond>
                    </p:stCondLst>
                    <p:endSync evt="end" delay="0">
                      <p:rtn val="all"/>
                    </p:endSync>
                    <p:childTnLst>
                      <p:par>
                        <p:cTn id="275" fill="hold">
                          <p:stCondLst>
                            <p:cond delay="0"/>
                          </p:stCondLst>
                          <p:childTnLst>
                            <p:par>
                              <p:cTn id="276" fill="hold">
                                <p:stCondLst>
                                  <p:cond delay="0"/>
                                </p:stCondLst>
                                <p:childTnLst>
                                  <p:par>
                                    <p:cTn id="277" presetID="10" presetClass="exit" presetSubtype="0" fill="hold" grpId="1" nodeType="clickEffect">
                                      <p:stCondLst>
                                        <p:cond delay="100"/>
                                      </p:stCondLst>
                                      <p:childTnLst>
                                        <p:animEffect transition="out" filter="fade">
                                          <p:cBhvr>
                                            <p:cTn id="278" dur="500"/>
                                            <p:tgtEl>
                                              <p:spTgt spid="27"/>
                                            </p:tgtEl>
                                          </p:cBhvr>
                                        </p:animEffect>
                                        <p:set>
                                          <p:cBhvr>
                                            <p:cTn id="27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牢记上述三项将尽可能地简化电子表格的导入。126433"/>
                      </p:tgtEl>
                    </p:cond>
                  </p:nextCondLst>
                </p:seq>
                <p:seq concurrent="1" nextAc="seek">
                  <p:cTn id="280" restart="whenNotActive" fill="hold" evtFilter="cancelBubble" nodeType="interactiveSeq">
                    <p:stCondLst>
                      <p:cond evt="onMediaBookmark" delay="0">
                        <p:tgtEl>
                          <p14:bmkTgt spid="3" bmkName="L3M2 - Preparing the spreadsheet_VF101881072现在，在要导入的电子表格中，真正需要注意的另一点是126533"/>
                        </p:tgtEl>
                      </p:cond>
                    </p:stCondLst>
                    <p:endSync evt="end" delay="0">
                      <p:rtn val="all"/>
                    </p:endSync>
                    <p:childTnLst>
                      <p:par>
                        <p:cTn id="281" fill="hold">
                          <p:stCondLst>
                            <p:cond delay="0"/>
                          </p:stCondLst>
                          <p:childTnLst>
                            <p:par>
                              <p:cTn id="282" fill="hold">
                                <p:stCondLst>
                                  <p:cond delay="0"/>
                                </p:stCondLst>
                                <p:childTnLst>
                                  <p:par>
                                    <p:cTn id="283" presetID="10" presetClass="entr" presetSubtype="0" fill="hold" grpId="0" nodeType="clickEffect">
                                      <p:stCondLst>
                                        <p:cond delay="100"/>
                                      </p:stCondLst>
                                      <p:childTnLst>
                                        <p:set>
                                          <p:cBhvr>
                                            <p:cTn id="284" dur="1" fill="hold">
                                              <p:stCondLst>
                                                <p:cond delay="0"/>
                                              </p:stCondLst>
                                            </p:cTn>
                                            <p:tgtEl>
                                              <p:spTgt spid="28"/>
                                            </p:tgtEl>
                                            <p:attrNameLst>
                                              <p:attrName>style.visibility</p:attrName>
                                            </p:attrNameLst>
                                          </p:cBhvr>
                                          <p:to>
                                            <p:strVal val="visible"/>
                                          </p:to>
                                        </p:set>
                                        <p:animEffect transition="in" filter="fade">
                                          <p:cBhvr>
                                            <p:cTn id="285" dur="500"/>
                                            <p:tgtEl>
                                              <p:spTgt spid="28"/>
                                            </p:tgtEl>
                                          </p:cBhvr>
                                        </p:animEffect>
                                      </p:childTnLst>
                                    </p:cTn>
                                  </p:par>
                                </p:childTnLst>
                              </p:cTn>
                            </p:par>
                          </p:childTnLst>
                        </p:cTn>
                      </p:par>
                    </p:childTnLst>
                  </p:cTn>
                  <p:nextCondLst>
                    <p:cond evt="onMediaBookmark" delay="0">
                      <p:tgtEl>
                        <p14:bmkTgt spid="3" bmkName="L3M2 - Preparing the spreadsheet_VF101881072现在，在要导入的电子表格中，真正需要注意的另一点是126533"/>
                      </p:tgtEl>
                    </p:cond>
                  </p:nextCondLst>
                </p:seq>
                <p:seq concurrent="1" nextAc="seek">
                  <p:cTn id="286" restart="whenNotActive" fill="hold" evtFilter="cancelBubble" nodeType="interactiveSeq">
                    <p:stCondLst>
                      <p:cond evt="onMediaBookmark" delay="0">
                        <p:tgtEl>
                          <p14:bmkTgt spid="3" bmkName="L3M2 - Preparing the spreadsheet_VF101881072现在，在要导入的电子表格中，真正需要注意的另一点是132733"/>
                        </p:tgtEl>
                      </p:cond>
                    </p:stCondLst>
                    <p:endSync evt="end" delay="0">
                      <p:rtn val="all"/>
                    </p:endSync>
                    <p:childTnLst>
                      <p:par>
                        <p:cTn id="287" fill="hold">
                          <p:stCondLst>
                            <p:cond delay="0"/>
                          </p:stCondLst>
                          <p:childTnLst>
                            <p:par>
                              <p:cTn id="288" fill="hold">
                                <p:stCondLst>
                                  <p:cond delay="0"/>
                                </p:stCondLst>
                                <p:childTnLst>
                                  <p:par>
                                    <p:cTn id="289" presetID="10" presetClass="exit" presetSubtype="0" fill="hold" grpId="1" nodeType="clickEffect">
                                      <p:stCondLst>
                                        <p:cond delay="100"/>
                                      </p:stCondLst>
                                      <p:childTnLst>
                                        <p:animEffect transition="out" filter="fade">
                                          <p:cBhvr>
                                            <p:cTn id="290" dur="500"/>
                                            <p:tgtEl>
                                              <p:spTgt spid="28"/>
                                            </p:tgtEl>
                                          </p:cBhvr>
                                        </p:animEffect>
                                        <p:set>
                                          <p:cBhvr>
                                            <p:cTn id="29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现在，在要导入的电子表格中，真正需要注意的另一点是132733"/>
                      </p:tgtEl>
                    </p:cond>
                  </p:nextCondLst>
                </p:seq>
                <p:seq concurrent="1" nextAc="seek">
                  <p:cTn id="292" restart="whenNotActive" fill="hold" evtFilter="cancelBubble" nodeType="interactiveSeq">
                    <p:stCondLst>
                      <p:cond evt="onMediaBookmark" delay="0">
                        <p:tgtEl>
                          <p14:bmkTgt spid="3" bmkName="L3M2 - Preparing the spreadsheet_VF101881072每列中的数据的类型。也就是说，您需要检查数据类型。132833"/>
                        </p:tgtEl>
                      </p:cond>
                    </p:stCondLst>
                    <p:endSync evt="end" delay="0">
                      <p:rtn val="all"/>
                    </p:endSync>
                    <p:childTnLst>
                      <p:par>
                        <p:cTn id="293" fill="hold">
                          <p:stCondLst>
                            <p:cond delay="0"/>
                          </p:stCondLst>
                          <p:childTnLst>
                            <p:par>
                              <p:cTn id="294" fill="hold">
                                <p:stCondLst>
                                  <p:cond delay="0"/>
                                </p:stCondLst>
                                <p:childTnLst>
                                  <p:par>
                                    <p:cTn id="295" presetID="10" presetClass="entr" presetSubtype="0" fill="hold" grpId="0" nodeType="clickEffect">
                                      <p:stCondLst>
                                        <p:cond delay="100"/>
                                      </p:stCondLst>
                                      <p:childTnLst>
                                        <p:set>
                                          <p:cBhvr>
                                            <p:cTn id="296" dur="1" fill="hold">
                                              <p:stCondLst>
                                                <p:cond delay="0"/>
                                              </p:stCondLst>
                                            </p:cTn>
                                            <p:tgtEl>
                                              <p:spTgt spid="29"/>
                                            </p:tgtEl>
                                            <p:attrNameLst>
                                              <p:attrName>style.visibility</p:attrName>
                                            </p:attrNameLst>
                                          </p:cBhvr>
                                          <p:to>
                                            <p:strVal val="visible"/>
                                          </p:to>
                                        </p:set>
                                        <p:animEffect transition="in" filter="fade">
                                          <p:cBhvr>
                                            <p:cTn id="297" dur="500"/>
                                            <p:tgtEl>
                                              <p:spTgt spid="29"/>
                                            </p:tgtEl>
                                          </p:cBhvr>
                                        </p:animEffect>
                                      </p:childTnLst>
                                    </p:cTn>
                                  </p:par>
                                </p:childTnLst>
                              </p:cTn>
                            </p:par>
                          </p:childTnLst>
                        </p:cTn>
                      </p:par>
                    </p:childTnLst>
                  </p:cTn>
                  <p:nextCondLst>
                    <p:cond evt="onMediaBookmark" delay="0">
                      <p:tgtEl>
                        <p14:bmkTgt spid="3" bmkName="L3M2 - Preparing the spreadsheet_VF101881072每列中的数据的类型。也就是说，您需要检查数据类型。132833"/>
                      </p:tgtEl>
                    </p:cond>
                  </p:nextCondLst>
                </p:seq>
                <p:seq concurrent="1" nextAc="seek">
                  <p:cTn id="298" restart="whenNotActive" fill="hold" evtFilter="cancelBubble" nodeType="interactiveSeq">
                    <p:stCondLst>
                      <p:cond evt="onMediaBookmark" delay="0">
                        <p:tgtEl>
                          <p14:bmkTgt spid="3" bmkName="L3M2 - Preparing the spreadsheet_VF101881072每列中的数据的类型。也就是说，您需要检查数据类型。139833"/>
                        </p:tgtEl>
                      </p:cond>
                    </p:stCondLst>
                    <p:endSync evt="end" delay="0">
                      <p:rtn val="all"/>
                    </p:endSync>
                    <p:childTnLst>
                      <p:par>
                        <p:cTn id="299" fill="hold">
                          <p:stCondLst>
                            <p:cond delay="0"/>
                          </p:stCondLst>
                          <p:childTnLst>
                            <p:par>
                              <p:cTn id="300" fill="hold">
                                <p:stCondLst>
                                  <p:cond delay="0"/>
                                </p:stCondLst>
                                <p:childTnLst>
                                  <p:par>
                                    <p:cTn id="301" presetID="10" presetClass="exit" presetSubtype="0" fill="hold" grpId="1" nodeType="clickEffect">
                                      <p:stCondLst>
                                        <p:cond delay="100"/>
                                      </p:stCondLst>
                                      <p:childTnLst>
                                        <p:animEffect transition="out" filter="fade">
                                          <p:cBhvr>
                                            <p:cTn id="302" dur="500"/>
                                            <p:tgtEl>
                                              <p:spTgt spid="29"/>
                                            </p:tgtEl>
                                          </p:cBhvr>
                                        </p:animEffect>
                                        <p:set>
                                          <p:cBhvr>
                                            <p:cTn id="303"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每列中的数据的类型。也就是说，您需要检查数据类型。139833"/>
                      </p:tgtEl>
                    </p:cond>
                  </p:nextCondLst>
                </p:seq>
                <p:seq concurrent="1" nextAc="seek">
                  <p:cTn id="304" restart="whenNotActive" fill="hold" evtFilter="cancelBubble" nodeType="interactiveSeq">
                    <p:stCondLst>
                      <p:cond evt="onMediaBookmark" delay="0">
                        <p:tgtEl>
                          <p14:bmkTgt spid="3" bmkName="L3M2 - Preparing the spreadsheet_VF101881072为此，您需要选择该列中的数据。139933"/>
                        </p:tgtEl>
                      </p:cond>
                    </p:stCondLst>
                    <p:endSync evt="end" delay="0">
                      <p:rtn val="all"/>
                    </p:endSync>
                    <p:childTnLst>
                      <p:par>
                        <p:cTn id="305" fill="hold">
                          <p:stCondLst>
                            <p:cond delay="0"/>
                          </p:stCondLst>
                          <p:childTnLst>
                            <p:par>
                              <p:cTn id="306" fill="hold">
                                <p:stCondLst>
                                  <p:cond delay="0"/>
                                </p:stCondLst>
                                <p:childTnLst>
                                  <p:par>
                                    <p:cTn id="307" presetID="10" presetClass="entr" presetSubtype="0" fill="hold" grpId="0" nodeType="clickEffect">
                                      <p:stCondLst>
                                        <p:cond delay="100"/>
                                      </p:stCondLst>
                                      <p:childTnLst>
                                        <p:set>
                                          <p:cBhvr>
                                            <p:cTn id="308" dur="1" fill="hold">
                                              <p:stCondLst>
                                                <p:cond delay="0"/>
                                              </p:stCondLst>
                                            </p:cTn>
                                            <p:tgtEl>
                                              <p:spTgt spid="30"/>
                                            </p:tgtEl>
                                            <p:attrNameLst>
                                              <p:attrName>style.visibility</p:attrName>
                                            </p:attrNameLst>
                                          </p:cBhvr>
                                          <p:to>
                                            <p:strVal val="visible"/>
                                          </p:to>
                                        </p:set>
                                        <p:animEffect transition="in" filter="fade">
                                          <p:cBhvr>
                                            <p:cTn id="309" dur="500"/>
                                            <p:tgtEl>
                                              <p:spTgt spid="30"/>
                                            </p:tgtEl>
                                          </p:cBhvr>
                                        </p:animEffect>
                                      </p:childTnLst>
                                    </p:cTn>
                                  </p:par>
                                </p:childTnLst>
                              </p:cTn>
                            </p:par>
                          </p:childTnLst>
                        </p:cTn>
                      </p:par>
                    </p:childTnLst>
                  </p:cTn>
                  <p:nextCondLst>
                    <p:cond evt="onMediaBookmark" delay="0">
                      <p:tgtEl>
                        <p14:bmkTgt spid="3" bmkName="L3M2 - Preparing the spreadsheet_VF101881072为此，您需要选择该列中的数据。139933"/>
                      </p:tgtEl>
                    </p:cond>
                  </p:nextCondLst>
                </p:seq>
                <p:seq concurrent="1" nextAc="seek">
                  <p:cTn id="310" restart="whenNotActive" fill="hold" evtFilter="cancelBubble" nodeType="interactiveSeq">
                    <p:stCondLst>
                      <p:cond evt="onMediaBookmark" delay="0">
                        <p:tgtEl>
                          <p14:bmkTgt spid="3" bmkName="L3M2 - Preparing the spreadsheet_VF101881072为此，您需要选择该列中的数据。144400"/>
                        </p:tgtEl>
                      </p:cond>
                    </p:stCondLst>
                    <p:endSync evt="end" delay="0">
                      <p:rtn val="all"/>
                    </p:endSync>
                    <p:childTnLst>
                      <p:par>
                        <p:cTn id="311" fill="hold">
                          <p:stCondLst>
                            <p:cond delay="0"/>
                          </p:stCondLst>
                          <p:childTnLst>
                            <p:par>
                              <p:cTn id="312" fill="hold">
                                <p:stCondLst>
                                  <p:cond delay="0"/>
                                </p:stCondLst>
                                <p:childTnLst>
                                  <p:par>
                                    <p:cTn id="313" presetID="10" presetClass="exit" presetSubtype="0" fill="hold" grpId="1" nodeType="clickEffect">
                                      <p:stCondLst>
                                        <p:cond delay="100"/>
                                      </p:stCondLst>
                                      <p:childTnLst>
                                        <p:animEffect transition="out" filter="fade">
                                          <p:cBhvr>
                                            <p:cTn id="314" dur="500"/>
                                            <p:tgtEl>
                                              <p:spTgt spid="30"/>
                                            </p:tgtEl>
                                          </p:cBhvr>
                                        </p:animEffect>
                                        <p:set>
                                          <p:cBhvr>
                                            <p:cTn id="315"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为此，您需要选择该列中的数据。144400"/>
                      </p:tgtEl>
                    </p:cond>
                  </p:nextCondLst>
                </p:seq>
                <p:seq concurrent="1" nextAc="seek">
                  <p:cTn id="316" restart="whenNotActive" fill="hold" evtFilter="cancelBubble" nodeType="interactiveSeq">
                    <p:stCondLst>
                      <p:cond evt="onMediaBookmark" delay="0">
                        <p:tgtEl>
                          <p14:bmkTgt spid="3" bmkName="L3M2 - Preparing the spreadsheet_VF101881072不要选择标签，列标签不一定与该列中的数据具有相同的数据类型。144500"/>
                        </p:tgtEl>
                      </p:cond>
                    </p:stCondLst>
                    <p:endSync evt="end" delay="0">
                      <p:rtn val="all"/>
                    </p:endSync>
                    <p:childTnLst>
                      <p:par>
                        <p:cTn id="317" fill="hold">
                          <p:stCondLst>
                            <p:cond delay="0"/>
                          </p:stCondLst>
                          <p:childTnLst>
                            <p:par>
                              <p:cTn id="318" fill="hold">
                                <p:stCondLst>
                                  <p:cond delay="0"/>
                                </p:stCondLst>
                                <p:childTnLst>
                                  <p:par>
                                    <p:cTn id="319" presetID="10" presetClass="entr" presetSubtype="0" fill="hold" grpId="0" nodeType="clickEffect">
                                      <p:stCondLst>
                                        <p:cond delay="100"/>
                                      </p:stCondLst>
                                      <p:childTnLst>
                                        <p:set>
                                          <p:cBhvr>
                                            <p:cTn id="320" dur="1" fill="hold">
                                              <p:stCondLst>
                                                <p:cond delay="0"/>
                                              </p:stCondLst>
                                            </p:cTn>
                                            <p:tgtEl>
                                              <p:spTgt spid="31"/>
                                            </p:tgtEl>
                                            <p:attrNameLst>
                                              <p:attrName>style.visibility</p:attrName>
                                            </p:attrNameLst>
                                          </p:cBhvr>
                                          <p:to>
                                            <p:strVal val="visible"/>
                                          </p:to>
                                        </p:set>
                                        <p:animEffect transition="in" filter="fade">
                                          <p:cBhvr>
                                            <p:cTn id="321" dur="500"/>
                                            <p:tgtEl>
                                              <p:spTgt spid="31"/>
                                            </p:tgtEl>
                                          </p:cBhvr>
                                        </p:animEffect>
                                      </p:childTnLst>
                                    </p:cTn>
                                  </p:par>
                                </p:childTnLst>
                              </p:cTn>
                            </p:par>
                          </p:childTnLst>
                        </p:cTn>
                      </p:par>
                    </p:childTnLst>
                  </p:cTn>
                  <p:nextCondLst>
                    <p:cond evt="onMediaBookmark" delay="0">
                      <p:tgtEl>
                        <p14:bmkTgt spid="3" bmkName="L3M2 - Preparing the spreadsheet_VF101881072不要选择标签，列标签不一定与该列中的数据具有相同的数据类型。144500"/>
                      </p:tgtEl>
                    </p:cond>
                  </p:nextCondLst>
                </p:seq>
                <p:seq concurrent="1" nextAc="seek">
                  <p:cTn id="322" restart="whenNotActive" fill="hold" evtFilter="cancelBubble" nodeType="interactiveSeq">
                    <p:stCondLst>
                      <p:cond evt="onMediaBookmark" delay="0">
                        <p:tgtEl>
                          <p14:bmkTgt spid="3" bmkName="L3M2 - Preparing the spreadsheet_VF101881072不要选择标签，列标签不一定与该列中的数据具有相同的数据类型。151833"/>
                        </p:tgtEl>
                      </p:cond>
                    </p:stCondLst>
                    <p:endSync evt="end" delay="0">
                      <p:rtn val="all"/>
                    </p:endSync>
                    <p:childTnLst>
                      <p:par>
                        <p:cTn id="323" fill="hold">
                          <p:stCondLst>
                            <p:cond delay="0"/>
                          </p:stCondLst>
                          <p:childTnLst>
                            <p:par>
                              <p:cTn id="324" fill="hold">
                                <p:stCondLst>
                                  <p:cond delay="0"/>
                                </p:stCondLst>
                                <p:childTnLst>
                                  <p:par>
                                    <p:cTn id="325" presetID="10" presetClass="exit" presetSubtype="0" fill="hold" grpId="1" nodeType="clickEffect">
                                      <p:stCondLst>
                                        <p:cond delay="100"/>
                                      </p:stCondLst>
                                      <p:childTnLst>
                                        <p:animEffect transition="out" filter="fade">
                                          <p:cBhvr>
                                            <p:cTn id="326" dur="500"/>
                                            <p:tgtEl>
                                              <p:spTgt spid="31"/>
                                            </p:tgtEl>
                                          </p:cBhvr>
                                        </p:animEffect>
                                        <p:set>
                                          <p:cBhvr>
                                            <p:cTn id="32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不要选择标签，列标签不一定与该列中的数据具有相同的数据类型。151833"/>
                      </p:tgtEl>
                    </p:cond>
                  </p:nextCondLst>
                </p:seq>
                <p:seq concurrent="1" nextAc="seek">
                  <p:cTn id="328" restart="whenNotActive" fill="hold" evtFilter="cancelBubble" nodeType="interactiveSeq">
                    <p:stCondLst>
                      <p:cond evt="onMediaBookmark" delay="0">
                        <p:tgtEl>
                          <p14:bmkTgt spid="3" bmkName="L3M2 - Preparing the spreadsheet_VF101881072此时，最佳方法是选择标签下的第一个单元格。151933"/>
                        </p:tgtEl>
                      </p:cond>
                    </p:stCondLst>
                    <p:endSync evt="end" delay="0">
                      <p:rtn val="all"/>
                    </p:endSync>
                    <p:childTnLst>
                      <p:par>
                        <p:cTn id="329" fill="hold">
                          <p:stCondLst>
                            <p:cond delay="0"/>
                          </p:stCondLst>
                          <p:childTnLst>
                            <p:par>
                              <p:cTn id="330" fill="hold">
                                <p:stCondLst>
                                  <p:cond delay="0"/>
                                </p:stCondLst>
                                <p:childTnLst>
                                  <p:par>
                                    <p:cTn id="331" presetID="10" presetClass="entr" presetSubtype="0" fill="hold" grpId="0" nodeType="clickEffect">
                                      <p:stCondLst>
                                        <p:cond delay="100"/>
                                      </p:stCondLst>
                                      <p:childTnLst>
                                        <p:set>
                                          <p:cBhvr>
                                            <p:cTn id="332" dur="1" fill="hold">
                                              <p:stCondLst>
                                                <p:cond delay="0"/>
                                              </p:stCondLst>
                                            </p:cTn>
                                            <p:tgtEl>
                                              <p:spTgt spid="44032"/>
                                            </p:tgtEl>
                                            <p:attrNameLst>
                                              <p:attrName>style.visibility</p:attrName>
                                            </p:attrNameLst>
                                          </p:cBhvr>
                                          <p:to>
                                            <p:strVal val="visible"/>
                                          </p:to>
                                        </p:set>
                                        <p:animEffect transition="in" filter="fade">
                                          <p:cBhvr>
                                            <p:cTn id="333" dur="500"/>
                                            <p:tgtEl>
                                              <p:spTgt spid="44032"/>
                                            </p:tgtEl>
                                          </p:cBhvr>
                                        </p:animEffect>
                                      </p:childTnLst>
                                    </p:cTn>
                                  </p:par>
                                </p:childTnLst>
                              </p:cTn>
                            </p:par>
                          </p:childTnLst>
                        </p:cTn>
                      </p:par>
                    </p:childTnLst>
                  </p:cTn>
                  <p:nextCondLst>
                    <p:cond evt="onMediaBookmark" delay="0">
                      <p:tgtEl>
                        <p14:bmkTgt spid="3" bmkName="L3M2 - Preparing the spreadsheet_VF101881072此时，最佳方法是选择标签下的第一个单元格。151933"/>
                      </p:tgtEl>
                    </p:cond>
                  </p:nextCondLst>
                </p:seq>
                <p:seq concurrent="1" nextAc="seek">
                  <p:cTn id="334" restart="whenNotActive" fill="hold" evtFilter="cancelBubble" nodeType="interactiveSeq">
                    <p:stCondLst>
                      <p:cond evt="onMediaBookmark" delay="0">
                        <p:tgtEl>
                          <p14:bmkTgt spid="3" bmkName="L3M2 - Preparing the spreadsheet_VF101881072此时，最佳方法是选择标签下的第一个单元格。155867"/>
                        </p:tgtEl>
                      </p:cond>
                    </p:stCondLst>
                    <p:endSync evt="end" delay="0">
                      <p:rtn val="all"/>
                    </p:endSync>
                    <p:childTnLst>
                      <p:par>
                        <p:cTn id="335" fill="hold">
                          <p:stCondLst>
                            <p:cond delay="0"/>
                          </p:stCondLst>
                          <p:childTnLst>
                            <p:par>
                              <p:cTn id="336" fill="hold">
                                <p:stCondLst>
                                  <p:cond delay="0"/>
                                </p:stCondLst>
                                <p:childTnLst>
                                  <p:par>
                                    <p:cTn id="337" presetID="10" presetClass="exit" presetSubtype="0" fill="hold" grpId="1" nodeType="clickEffect">
                                      <p:stCondLst>
                                        <p:cond delay="100"/>
                                      </p:stCondLst>
                                      <p:childTnLst>
                                        <p:animEffect transition="out" filter="fade">
                                          <p:cBhvr>
                                            <p:cTn id="338" dur="500"/>
                                            <p:tgtEl>
                                              <p:spTgt spid="44032"/>
                                            </p:tgtEl>
                                          </p:cBhvr>
                                        </p:animEffect>
                                        <p:set>
                                          <p:cBhvr>
                                            <p:cTn id="339" dur="1" fill="hold">
                                              <p:stCondLst>
                                                <p:cond delay="499"/>
                                              </p:stCondLst>
                                            </p:cTn>
                                            <p:tgtEl>
                                              <p:spTgt spid="44032"/>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此时，最佳方法是选择标签下的第一个单元格。155867"/>
                      </p:tgtEl>
                    </p:cond>
                  </p:nextCondLst>
                </p:seq>
                <p:seq concurrent="1" nextAc="seek">
                  <p:cTn id="340" restart="whenNotActive" fill="hold" evtFilter="cancelBubble" nodeType="interactiveSeq">
                    <p:stCondLst>
                      <p:cond evt="onMediaBookmark" delay="0">
                        <p:tgtEl>
                          <p14:bmkTgt spid="3" bmkName="L3M2 - Preparing the spreadsheet_VF101881072然后在键盘上按住Ctrl和155967"/>
                        </p:tgtEl>
                      </p:cond>
                    </p:stCondLst>
                    <p:endSync evt="end" delay="0">
                      <p:rtn val="all"/>
                    </p:endSync>
                    <p:childTnLst>
                      <p:par>
                        <p:cTn id="341" fill="hold">
                          <p:stCondLst>
                            <p:cond delay="0"/>
                          </p:stCondLst>
                          <p:childTnLst>
                            <p:par>
                              <p:cTn id="342" fill="hold">
                                <p:stCondLst>
                                  <p:cond delay="0"/>
                                </p:stCondLst>
                                <p:childTnLst>
                                  <p:par>
                                    <p:cTn id="343" presetID="10" presetClass="entr" presetSubtype="0" fill="hold" grpId="0" nodeType="clickEffect">
                                      <p:stCondLst>
                                        <p:cond delay="100"/>
                                      </p:stCondLst>
                                      <p:childTnLst>
                                        <p:set>
                                          <p:cBhvr>
                                            <p:cTn id="344" dur="1" fill="hold">
                                              <p:stCondLst>
                                                <p:cond delay="0"/>
                                              </p:stCondLst>
                                            </p:cTn>
                                            <p:tgtEl>
                                              <p:spTgt spid="44033"/>
                                            </p:tgtEl>
                                            <p:attrNameLst>
                                              <p:attrName>style.visibility</p:attrName>
                                            </p:attrNameLst>
                                          </p:cBhvr>
                                          <p:to>
                                            <p:strVal val="visible"/>
                                          </p:to>
                                        </p:set>
                                        <p:animEffect transition="in" filter="fade">
                                          <p:cBhvr>
                                            <p:cTn id="345" dur="500"/>
                                            <p:tgtEl>
                                              <p:spTgt spid="44033"/>
                                            </p:tgtEl>
                                          </p:cBhvr>
                                        </p:animEffect>
                                      </p:childTnLst>
                                    </p:cTn>
                                  </p:par>
                                </p:childTnLst>
                              </p:cTn>
                            </p:par>
                          </p:childTnLst>
                        </p:cTn>
                      </p:par>
                    </p:childTnLst>
                  </p:cTn>
                  <p:nextCondLst>
                    <p:cond evt="onMediaBookmark" delay="0">
                      <p:tgtEl>
                        <p14:bmkTgt spid="3" bmkName="L3M2 - Preparing the spreadsheet_VF101881072然后在键盘上按住Ctrl和155967"/>
                      </p:tgtEl>
                    </p:cond>
                  </p:nextCondLst>
                </p:seq>
                <p:seq concurrent="1" nextAc="seek">
                  <p:cTn id="346" restart="whenNotActive" fill="hold" evtFilter="cancelBubble" nodeType="interactiveSeq">
                    <p:stCondLst>
                      <p:cond evt="onMediaBookmark" delay="0">
                        <p:tgtEl>
                          <p14:bmkTgt spid="3" bmkName="L3M2 - Preparing the spreadsheet_VF101881072然后在键盘上按住Ctrl和162800"/>
                        </p:tgtEl>
                      </p:cond>
                    </p:stCondLst>
                    <p:endSync evt="end" delay="0">
                      <p:rtn val="all"/>
                    </p:endSync>
                    <p:childTnLst>
                      <p:par>
                        <p:cTn id="347" fill="hold">
                          <p:stCondLst>
                            <p:cond delay="0"/>
                          </p:stCondLst>
                          <p:childTnLst>
                            <p:par>
                              <p:cTn id="348" fill="hold">
                                <p:stCondLst>
                                  <p:cond delay="0"/>
                                </p:stCondLst>
                                <p:childTnLst>
                                  <p:par>
                                    <p:cTn id="349" presetID="10" presetClass="exit" presetSubtype="0" fill="hold" grpId="1" nodeType="clickEffect">
                                      <p:stCondLst>
                                        <p:cond delay="100"/>
                                      </p:stCondLst>
                                      <p:childTnLst>
                                        <p:animEffect transition="out" filter="fade">
                                          <p:cBhvr>
                                            <p:cTn id="350" dur="500"/>
                                            <p:tgtEl>
                                              <p:spTgt spid="44033"/>
                                            </p:tgtEl>
                                          </p:cBhvr>
                                        </p:animEffect>
                                        <p:set>
                                          <p:cBhvr>
                                            <p:cTn id="351" dur="1" fill="hold">
                                              <p:stCondLst>
                                                <p:cond delay="499"/>
                                              </p:stCondLst>
                                            </p:cTn>
                                            <p:tgtEl>
                                              <p:spTgt spid="44033"/>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然后在键盘上按住Ctrl和162800"/>
                      </p:tgtEl>
                    </p:cond>
                  </p:nextCondLst>
                </p:seq>
                <p:seq concurrent="1" nextAc="seek">
                  <p:cTn id="352" restart="whenNotActive" fill="hold" evtFilter="cancelBubble" nodeType="interactiveSeq">
                    <p:stCondLst>
                      <p:cond evt="onMediaBookmark" delay="0">
                        <p:tgtEl>
                          <p14:bmkTgt spid="3" bmkName="L3M2 - Preparing the spreadsheet_VF101881072这将选择整个列。162900"/>
                        </p:tgtEl>
                      </p:cond>
                    </p:stCondLst>
                    <p:endSync evt="end" delay="0">
                      <p:rtn val="all"/>
                    </p:endSync>
                    <p:childTnLst>
                      <p:par>
                        <p:cTn id="353" fill="hold">
                          <p:stCondLst>
                            <p:cond delay="0"/>
                          </p:stCondLst>
                          <p:childTnLst>
                            <p:par>
                              <p:cTn id="354" fill="hold">
                                <p:stCondLst>
                                  <p:cond delay="0"/>
                                </p:stCondLst>
                                <p:childTnLst>
                                  <p:par>
                                    <p:cTn id="355" presetID="10" presetClass="entr" presetSubtype="0" fill="hold" grpId="0" nodeType="clickEffect">
                                      <p:stCondLst>
                                        <p:cond delay="100"/>
                                      </p:stCondLst>
                                      <p:childTnLst>
                                        <p:set>
                                          <p:cBhvr>
                                            <p:cTn id="356" dur="1" fill="hold">
                                              <p:stCondLst>
                                                <p:cond delay="0"/>
                                              </p:stCondLst>
                                            </p:cTn>
                                            <p:tgtEl>
                                              <p:spTgt spid="44035"/>
                                            </p:tgtEl>
                                            <p:attrNameLst>
                                              <p:attrName>style.visibility</p:attrName>
                                            </p:attrNameLst>
                                          </p:cBhvr>
                                          <p:to>
                                            <p:strVal val="visible"/>
                                          </p:to>
                                        </p:set>
                                        <p:animEffect transition="in" filter="fade">
                                          <p:cBhvr>
                                            <p:cTn id="357" dur="500"/>
                                            <p:tgtEl>
                                              <p:spTgt spid="44035"/>
                                            </p:tgtEl>
                                          </p:cBhvr>
                                        </p:animEffect>
                                      </p:childTnLst>
                                    </p:cTn>
                                  </p:par>
                                </p:childTnLst>
                              </p:cTn>
                            </p:par>
                          </p:childTnLst>
                        </p:cTn>
                      </p:par>
                    </p:childTnLst>
                  </p:cTn>
                  <p:nextCondLst>
                    <p:cond evt="onMediaBookmark" delay="0">
                      <p:tgtEl>
                        <p14:bmkTgt spid="3" bmkName="L3M2 - Preparing the spreadsheet_VF101881072这将选择整个列。162900"/>
                      </p:tgtEl>
                    </p:cond>
                  </p:nextCondLst>
                </p:seq>
                <p:seq concurrent="1" nextAc="seek">
                  <p:cTn id="358" restart="whenNotActive" fill="hold" evtFilter="cancelBubble" nodeType="interactiveSeq">
                    <p:stCondLst>
                      <p:cond evt="onMediaBookmark" delay="0">
                        <p:tgtEl>
                          <p14:bmkTgt spid="3" bmkName="L3M2 - Preparing the spreadsheet_VF101881072这将选择整个列。165833"/>
                        </p:tgtEl>
                      </p:cond>
                    </p:stCondLst>
                    <p:endSync evt="end" delay="0">
                      <p:rtn val="all"/>
                    </p:endSync>
                    <p:childTnLst>
                      <p:par>
                        <p:cTn id="359" fill="hold">
                          <p:stCondLst>
                            <p:cond delay="0"/>
                          </p:stCondLst>
                          <p:childTnLst>
                            <p:par>
                              <p:cTn id="360" fill="hold">
                                <p:stCondLst>
                                  <p:cond delay="0"/>
                                </p:stCondLst>
                                <p:childTnLst>
                                  <p:par>
                                    <p:cTn id="361" presetID="10" presetClass="exit" presetSubtype="0" fill="hold" grpId="1" nodeType="clickEffect">
                                      <p:stCondLst>
                                        <p:cond delay="100"/>
                                      </p:stCondLst>
                                      <p:childTnLst>
                                        <p:animEffect transition="out" filter="fade">
                                          <p:cBhvr>
                                            <p:cTn id="362" dur="500"/>
                                            <p:tgtEl>
                                              <p:spTgt spid="44035"/>
                                            </p:tgtEl>
                                          </p:cBhvr>
                                        </p:animEffect>
                                        <p:set>
                                          <p:cBhvr>
                                            <p:cTn id="363" dur="1" fill="hold">
                                              <p:stCondLst>
                                                <p:cond delay="499"/>
                                              </p:stCondLst>
                                            </p:cTn>
                                            <p:tgtEl>
                                              <p:spTgt spid="44035"/>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这将选择整个列。165833"/>
                      </p:tgtEl>
                    </p:cond>
                  </p:nextCondLst>
                </p:seq>
                <p:seq concurrent="1" nextAc="seek">
                  <p:cTn id="364" restart="whenNotActive" fill="hold" evtFilter="cancelBubble" nodeType="interactiveSeq">
                    <p:stCondLst>
                      <p:cond evt="onMediaBookmark" delay="0">
                        <p:tgtEl>
                          <p14:bmkTgt spid="3" bmkName="L3M2 - Preparing the spreadsheet_VF101881072现在，选择此列后，您可以右键单击所选区域并选择“设置单元格格式”(FormatCells)。165933"/>
                        </p:tgtEl>
                      </p:cond>
                    </p:stCondLst>
                    <p:endSync evt="end" delay="0">
                      <p:rtn val="all"/>
                    </p:endSync>
                    <p:childTnLst>
                      <p:par>
                        <p:cTn id="365" fill="hold">
                          <p:stCondLst>
                            <p:cond delay="0"/>
                          </p:stCondLst>
                          <p:childTnLst>
                            <p:par>
                              <p:cTn id="366" fill="hold">
                                <p:stCondLst>
                                  <p:cond delay="0"/>
                                </p:stCondLst>
                                <p:childTnLst>
                                  <p:par>
                                    <p:cTn id="367" presetID="10" presetClass="entr" presetSubtype="0" fill="hold" grpId="0" nodeType="clickEffect">
                                      <p:stCondLst>
                                        <p:cond delay="100"/>
                                      </p:stCondLst>
                                      <p:childTnLst>
                                        <p:set>
                                          <p:cBhvr>
                                            <p:cTn id="368" dur="1" fill="hold">
                                              <p:stCondLst>
                                                <p:cond delay="0"/>
                                              </p:stCondLst>
                                            </p:cTn>
                                            <p:tgtEl>
                                              <p:spTgt spid="44036"/>
                                            </p:tgtEl>
                                            <p:attrNameLst>
                                              <p:attrName>style.visibility</p:attrName>
                                            </p:attrNameLst>
                                          </p:cBhvr>
                                          <p:to>
                                            <p:strVal val="visible"/>
                                          </p:to>
                                        </p:set>
                                        <p:animEffect transition="in" filter="fade">
                                          <p:cBhvr>
                                            <p:cTn id="369" dur="500"/>
                                            <p:tgtEl>
                                              <p:spTgt spid="44036"/>
                                            </p:tgtEl>
                                          </p:cBhvr>
                                        </p:animEffect>
                                      </p:childTnLst>
                                    </p:cTn>
                                  </p:par>
                                </p:childTnLst>
                              </p:cTn>
                            </p:par>
                          </p:childTnLst>
                        </p:cTn>
                      </p:par>
                    </p:childTnLst>
                  </p:cTn>
                  <p:nextCondLst>
                    <p:cond evt="onMediaBookmark" delay="0">
                      <p:tgtEl>
                        <p14:bmkTgt spid="3" bmkName="L3M2 - Preparing the spreadsheet_VF101881072现在，选择此列后，您可以右键单击所选区域并选择“设置单元格格式”(FormatCells)。165933"/>
                      </p:tgtEl>
                    </p:cond>
                  </p:nextCondLst>
                </p:seq>
                <p:seq concurrent="1" nextAc="seek">
                  <p:cTn id="370" restart="whenNotActive" fill="hold" evtFilter="cancelBubble" nodeType="interactiveSeq">
                    <p:stCondLst>
                      <p:cond evt="onMediaBookmark" delay="0">
                        <p:tgtEl>
                          <p14:bmkTgt spid="3" bmkName="L3M2 - Preparing the spreadsheet_VF101881072现在，选择此列后，您可以右键单击所选区域并选择“设置单元格格式”(FormatCells)。173333"/>
                        </p:tgtEl>
                      </p:cond>
                    </p:stCondLst>
                    <p:endSync evt="end" delay="0">
                      <p:rtn val="all"/>
                    </p:endSync>
                    <p:childTnLst>
                      <p:par>
                        <p:cTn id="371" fill="hold">
                          <p:stCondLst>
                            <p:cond delay="0"/>
                          </p:stCondLst>
                          <p:childTnLst>
                            <p:par>
                              <p:cTn id="372" fill="hold">
                                <p:stCondLst>
                                  <p:cond delay="0"/>
                                </p:stCondLst>
                                <p:childTnLst>
                                  <p:par>
                                    <p:cTn id="373" presetID="10" presetClass="exit" presetSubtype="0" fill="hold" grpId="1" nodeType="clickEffect">
                                      <p:stCondLst>
                                        <p:cond delay="100"/>
                                      </p:stCondLst>
                                      <p:childTnLst>
                                        <p:animEffect transition="out" filter="fade">
                                          <p:cBhvr>
                                            <p:cTn id="374" dur="500"/>
                                            <p:tgtEl>
                                              <p:spTgt spid="44036"/>
                                            </p:tgtEl>
                                          </p:cBhvr>
                                        </p:animEffect>
                                        <p:set>
                                          <p:cBhvr>
                                            <p:cTn id="375" dur="1" fill="hold">
                                              <p:stCondLst>
                                                <p:cond delay="499"/>
                                              </p:stCondLst>
                                            </p:cTn>
                                            <p:tgtEl>
                                              <p:spTgt spid="44036"/>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现在，选择此列后，您可以右键单击所选区域并选择“设置单元格格式”(FormatCells)。173333"/>
                      </p:tgtEl>
                    </p:cond>
                  </p:nextCondLst>
                </p:seq>
                <p:seq concurrent="1" nextAc="seek">
                  <p:cTn id="376" restart="whenNotActive" fill="hold" evtFilter="cancelBubble" nodeType="interactiveSeq">
                    <p:stCondLst>
                      <p:cond evt="onMediaBookmark" delay="0">
                        <p:tgtEl>
                          <p14:bmkTgt spid="3" bmkName="L3M2 - Preparing the spreadsheet_VF101881072这样，您可以获取该列中的所有单元格。173433"/>
                        </p:tgtEl>
                      </p:cond>
                    </p:stCondLst>
                    <p:endSync evt="end" delay="0">
                      <p:rtn val="all"/>
                    </p:endSync>
                    <p:childTnLst>
                      <p:par>
                        <p:cTn id="377" fill="hold">
                          <p:stCondLst>
                            <p:cond delay="0"/>
                          </p:stCondLst>
                          <p:childTnLst>
                            <p:par>
                              <p:cTn id="378" fill="hold">
                                <p:stCondLst>
                                  <p:cond delay="0"/>
                                </p:stCondLst>
                                <p:childTnLst>
                                  <p:par>
                                    <p:cTn id="379" presetID="10" presetClass="entr" presetSubtype="0" fill="hold" grpId="0" nodeType="clickEffect">
                                      <p:stCondLst>
                                        <p:cond delay="100"/>
                                      </p:stCondLst>
                                      <p:childTnLst>
                                        <p:set>
                                          <p:cBhvr>
                                            <p:cTn id="380" dur="1" fill="hold">
                                              <p:stCondLst>
                                                <p:cond delay="0"/>
                                              </p:stCondLst>
                                            </p:cTn>
                                            <p:tgtEl>
                                              <p:spTgt spid="44038"/>
                                            </p:tgtEl>
                                            <p:attrNameLst>
                                              <p:attrName>style.visibility</p:attrName>
                                            </p:attrNameLst>
                                          </p:cBhvr>
                                          <p:to>
                                            <p:strVal val="visible"/>
                                          </p:to>
                                        </p:set>
                                        <p:animEffect transition="in" filter="fade">
                                          <p:cBhvr>
                                            <p:cTn id="381" dur="500"/>
                                            <p:tgtEl>
                                              <p:spTgt spid="44038"/>
                                            </p:tgtEl>
                                          </p:cBhvr>
                                        </p:animEffect>
                                      </p:childTnLst>
                                    </p:cTn>
                                  </p:par>
                                </p:childTnLst>
                              </p:cTn>
                            </p:par>
                          </p:childTnLst>
                        </p:cTn>
                      </p:par>
                    </p:childTnLst>
                  </p:cTn>
                  <p:nextCondLst>
                    <p:cond evt="onMediaBookmark" delay="0">
                      <p:tgtEl>
                        <p14:bmkTgt spid="3" bmkName="L3M2 - Preparing the spreadsheet_VF101881072这样，您可以获取该列中的所有单元格。173433"/>
                      </p:tgtEl>
                    </p:cond>
                  </p:nextCondLst>
                </p:seq>
                <p:seq concurrent="1" nextAc="seek">
                  <p:cTn id="382" restart="whenNotActive" fill="hold" evtFilter="cancelBubble" nodeType="interactiveSeq">
                    <p:stCondLst>
                      <p:cond evt="onMediaBookmark" delay="0">
                        <p:tgtEl>
                          <p14:bmkTgt spid="3" bmkName="L3M2 - Preparing the spreadsheet_VF101881072这样，您可以获取该列中的所有单元格。177900"/>
                        </p:tgtEl>
                      </p:cond>
                    </p:stCondLst>
                    <p:endSync evt="end" delay="0">
                      <p:rtn val="all"/>
                    </p:endSync>
                    <p:childTnLst>
                      <p:par>
                        <p:cTn id="383" fill="hold">
                          <p:stCondLst>
                            <p:cond delay="0"/>
                          </p:stCondLst>
                          <p:childTnLst>
                            <p:par>
                              <p:cTn id="384" fill="hold">
                                <p:stCondLst>
                                  <p:cond delay="0"/>
                                </p:stCondLst>
                                <p:childTnLst>
                                  <p:par>
                                    <p:cTn id="385" presetID="10" presetClass="exit" presetSubtype="0" fill="hold" grpId="1" nodeType="clickEffect">
                                      <p:stCondLst>
                                        <p:cond delay="100"/>
                                      </p:stCondLst>
                                      <p:childTnLst>
                                        <p:animEffect transition="out" filter="fade">
                                          <p:cBhvr>
                                            <p:cTn id="386" dur="500"/>
                                            <p:tgtEl>
                                              <p:spTgt spid="44038"/>
                                            </p:tgtEl>
                                          </p:cBhvr>
                                        </p:animEffect>
                                        <p:set>
                                          <p:cBhvr>
                                            <p:cTn id="387" dur="1" fill="hold">
                                              <p:stCondLst>
                                                <p:cond delay="499"/>
                                              </p:stCondLst>
                                            </p:cTn>
                                            <p:tgtEl>
                                              <p:spTgt spid="44038"/>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这样，您可以获取该列中的所有单元格。177900"/>
                      </p:tgtEl>
                    </p:cond>
                  </p:nextCondLst>
                </p:seq>
                <p:seq concurrent="1" nextAc="seek">
                  <p:cTn id="388" restart="whenNotActive" fill="hold" evtFilter="cancelBubble" nodeType="interactiveSeq">
                    <p:stCondLst>
                      <p:cond evt="onMediaBookmark" delay="0">
                        <p:tgtEl>
                          <p14:bmkTgt spid="3" bmkName="L3M2 - Preparing the spreadsheet_VF101881072现在将打开“设置单元格格式”(FormatCells)对话框，并显示“数字”(Number)选项卡。178000"/>
                        </p:tgtEl>
                      </p:cond>
                    </p:stCondLst>
                    <p:endSync evt="end" delay="0">
                      <p:rtn val="all"/>
                    </p:endSync>
                    <p:childTnLst>
                      <p:par>
                        <p:cTn id="389" fill="hold">
                          <p:stCondLst>
                            <p:cond delay="0"/>
                          </p:stCondLst>
                          <p:childTnLst>
                            <p:par>
                              <p:cTn id="390" fill="hold">
                                <p:stCondLst>
                                  <p:cond delay="0"/>
                                </p:stCondLst>
                                <p:childTnLst>
                                  <p:par>
                                    <p:cTn id="391" presetID="10" presetClass="entr" presetSubtype="0" fill="hold" grpId="0" nodeType="clickEffect">
                                      <p:stCondLst>
                                        <p:cond delay="100"/>
                                      </p:stCondLst>
                                      <p:childTnLst>
                                        <p:set>
                                          <p:cBhvr>
                                            <p:cTn id="392" dur="1" fill="hold">
                                              <p:stCondLst>
                                                <p:cond delay="0"/>
                                              </p:stCondLst>
                                            </p:cTn>
                                            <p:tgtEl>
                                              <p:spTgt spid="44039"/>
                                            </p:tgtEl>
                                            <p:attrNameLst>
                                              <p:attrName>style.visibility</p:attrName>
                                            </p:attrNameLst>
                                          </p:cBhvr>
                                          <p:to>
                                            <p:strVal val="visible"/>
                                          </p:to>
                                        </p:set>
                                        <p:animEffect transition="in" filter="fade">
                                          <p:cBhvr>
                                            <p:cTn id="393" dur="500"/>
                                            <p:tgtEl>
                                              <p:spTgt spid="44039"/>
                                            </p:tgtEl>
                                          </p:cBhvr>
                                        </p:animEffect>
                                      </p:childTnLst>
                                    </p:cTn>
                                  </p:par>
                                </p:childTnLst>
                              </p:cTn>
                            </p:par>
                          </p:childTnLst>
                        </p:cTn>
                      </p:par>
                    </p:childTnLst>
                  </p:cTn>
                  <p:nextCondLst>
                    <p:cond evt="onMediaBookmark" delay="0">
                      <p:tgtEl>
                        <p14:bmkTgt spid="3" bmkName="L3M2 - Preparing the spreadsheet_VF101881072现在将打开“设置单元格格式”(FormatCells)对话框，并显示“数字”(Number)选项卡。178000"/>
                      </p:tgtEl>
                    </p:cond>
                  </p:nextCondLst>
                </p:seq>
                <p:seq concurrent="1" nextAc="seek">
                  <p:cTn id="394" restart="whenNotActive" fill="hold" evtFilter="cancelBubble" nodeType="interactiveSeq">
                    <p:stCondLst>
                      <p:cond evt="onMediaBookmark" delay="0">
                        <p:tgtEl>
                          <p14:bmkTgt spid="3" bmkName="L3M2 - Preparing the spreadsheet_VF101881072现在将打开“设置单元格格式”(FormatCells)对话框，并显示“数字”(Number)选项卡。183100"/>
                        </p:tgtEl>
                      </p:cond>
                    </p:stCondLst>
                    <p:endSync evt="end" delay="0">
                      <p:rtn val="all"/>
                    </p:endSync>
                    <p:childTnLst>
                      <p:par>
                        <p:cTn id="395" fill="hold">
                          <p:stCondLst>
                            <p:cond delay="0"/>
                          </p:stCondLst>
                          <p:childTnLst>
                            <p:par>
                              <p:cTn id="396" fill="hold">
                                <p:stCondLst>
                                  <p:cond delay="0"/>
                                </p:stCondLst>
                                <p:childTnLst>
                                  <p:par>
                                    <p:cTn id="397" presetID="10" presetClass="exit" presetSubtype="0" fill="hold" grpId="1" nodeType="clickEffect">
                                      <p:stCondLst>
                                        <p:cond delay="100"/>
                                      </p:stCondLst>
                                      <p:childTnLst>
                                        <p:animEffect transition="out" filter="fade">
                                          <p:cBhvr>
                                            <p:cTn id="398" dur="500"/>
                                            <p:tgtEl>
                                              <p:spTgt spid="44039"/>
                                            </p:tgtEl>
                                          </p:cBhvr>
                                        </p:animEffect>
                                        <p:set>
                                          <p:cBhvr>
                                            <p:cTn id="399" dur="1" fill="hold">
                                              <p:stCondLst>
                                                <p:cond delay="499"/>
                                              </p:stCondLst>
                                            </p:cTn>
                                            <p:tgtEl>
                                              <p:spTgt spid="44039"/>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现在将打开“设置单元格格式”(FormatCells)对话框，并显示“数字”(Number)选项卡。183100"/>
                      </p:tgtEl>
                    </p:cond>
                  </p:nextCondLst>
                </p:seq>
                <p:seq concurrent="1" nextAc="seek">
                  <p:cTn id="400" restart="whenNotActive" fill="hold" evtFilter="cancelBubble" nodeType="interactiveSeq">
                    <p:stCondLst>
                      <p:cond evt="onMediaBookmark" delay="0">
                        <p:tgtEl>
                          <p14:bmkTgt spid="3" bmkName="L3M2 - Preparing the spreadsheet_VF101881072这里的分类也就是数据类型表明该列设置为“常规”(General)数字格式。183200"/>
                        </p:tgtEl>
                      </p:cond>
                    </p:stCondLst>
                    <p:endSync evt="end" delay="0">
                      <p:rtn val="all"/>
                    </p:endSync>
                    <p:childTnLst>
                      <p:par>
                        <p:cTn id="401" fill="hold">
                          <p:stCondLst>
                            <p:cond delay="0"/>
                          </p:stCondLst>
                          <p:childTnLst>
                            <p:par>
                              <p:cTn id="402" fill="hold">
                                <p:stCondLst>
                                  <p:cond delay="0"/>
                                </p:stCondLst>
                                <p:childTnLst>
                                  <p:par>
                                    <p:cTn id="403" presetID="10" presetClass="entr" presetSubtype="0" fill="hold" grpId="0" nodeType="clickEffect">
                                      <p:stCondLst>
                                        <p:cond delay="100"/>
                                      </p:stCondLst>
                                      <p:childTnLst>
                                        <p:set>
                                          <p:cBhvr>
                                            <p:cTn id="404" dur="1" fill="hold">
                                              <p:stCondLst>
                                                <p:cond delay="0"/>
                                              </p:stCondLst>
                                            </p:cTn>
                                            <p:tgtEl>
                                              <p:spTgt spid="44040"/>
                                            </p:tgtEl>
                                            <p:attrNameLst>
                                              <p:attrName>style.visibility</p:attrName>
                                            </p:attrNameLst>
                                          </p:cBhvr>
                                          <p:to>
                                            <p:strVal val="visible"/>
                                          </p:to>
                                        </p:set>
                                        <p:animEffect transition="in" filter="fade">
                                          <p:cBhvr>
                                            <p:cTn id="405" dur="500"/>
                                            <p:tgtEl>
                                              <p:spTgt spid="44040"/>
                                            </p:tgtEl>
                                          </p:cBhvr>
                                        </p:animEffect>
                                      </p:childTnLst>
                                    </p:cTn>
                                  </p:par>
                                </p:childTnLst>
                              </p:cTn>
                            </p:par>
                          </p:childTnLst>
                        </p:cTn>
                      </p:par>
                    </p:childTnLst>
                  </p:cTn>
                  <p:nextCondLst>
                    <p:cond evt="onMediaBookmark" delay="0">
                      <p:tgtEl>
                        <p14:bmkTgt spid="3" bmkName="L3M2 - Preparing the spreadsheet_VF101881072这里的分类也就是数据类型表明该列设置为“常规”(General)数字格式。183200"/>
                      </p:tgtEl>
                    </p:cond>
                  </p:nextCondLst>
                </p:seq>
                <p:seq concurrent="1" nextAc="seek">
                  <p:cTn id="406" restart="whenNotActive" fill="hold" evtFilter="cancelBubble" nodeType="interactiveSeq">
                    <p:stCondLst>
                      <p:cond evt="onMediaBookmark" delay="0">
                        <p:tgtEl>
                          <p14:bmkTgt spid="3" bmkName="L3M2 - Preparing the spreadsheet_VF101881072这里的分类也就是数据类型表明该列设置为“常规”(General)数字格式。192833"/>
                        </p:tgtEl>
                      </p:cond>
                    </p:stCondLst>
                    <p:endSync evt="end" delay="0">
                      <p:rtn val="all"/>
                    </p:endSync>
                    <p:childTnLst>
                      <p:par>
                        <p:cTn id="407" fill="hold">
                          <p:stCondLst>
                            <p:cond delay="0"/>
                          </p:stCondLst>
                          <p:childTnLst>
                            <p:par>
                              <p:cTn id="408" fill="hold">
                                <p:stCondLst>
                                  <p:cond delay="0"/>
                                </p:stCondLst>
                                <p:childTnLst>
                                  <p:par>
                                    <p:cTn id="409" presetID="10" presetClass="exit" presetSubtype="0" fill="hold" grpId="1" nodeType="clickEffect">
                                      <p:stCondLst>
                                        <p:cond delay="100"/>
                                      </p:stCondLst>
                                      <p:childTnLst>
                                        <p:animEffect transition="out" filter="fade">
                                          <p:cBhvr>
                                            <p:cTn id="410" dur="500"/>
                                            <p:tgtEl>
                                              <p:spTgt spid="44040"/>
                                            </p:tgtEl>
                                          </p:cBhvr>
                                        </p:animEffect>
                                        <p:set>
                                          <p:cBhvr>
                                            <p:cTn id="411" dur="1" fill="hold">
                                              <p:stCondLst>
                                                <p:cond delay="499"/>
                                              </p:stCondLst>
                                            </p:cTn>
                                            <p:tgtEl>
                                              <p:spTgt spid="44040"/>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这里的分类也就是数据类型表明该列设置为“常规”(General)数字格式。192833"/>
                      </p:tgtEl>
                    </p:cond>
                  </p:nextCondLst>
                </p:seq>
                <p:seq concurrent="1" nextAc="seek">
                  <p:cTn id="412" restart="whenNotActive" fill="hold" evtFilter="cancelBubble" nodeType="interactiveSeq">
                    <p:stCondLst>
                      <p:cond evt="onMediaBookmark" delay="0">
                        <p:tgtEl>
                          <p14:bmkTgt spid="3" bmkName="L3M2 - Preparing the spreadsheet_VF101881072常规数字不包含任何特定的数字格式。192933"/>
                        </p:tgtEl>
                      </p:cond>
                    </p:stCondLst>
                    <p:endSync evt="end" delay="0">
                      <p:rtn val="all"/>
                    </p:endSync>
                    <p:childTnLst>
                      <p:par>
                        <p:cTn id="413" fill="hold">
                          <p:stCondLst>
                            <p:cond delay="0"/>
                          </p:stCondLst>
                          <p:childTnLst>
                            <p:par>
                              <p:cTn id="414" fill="hold">
                                <p:stCondLst>
                                  <p:cond delay="0"/>
                                </p:stCondLst>
                                <p:childTnLst>
                                  <p:par>
                                    <p:cTn id="415" presetID="10" presetClass="entr" presetSubtype="0" fill="hold" grpId="0" nodeType="clickEffect">
                                      <p:stCondLst>
                                        <p:cond delay="100"/>
                                      </p:stCondLst>
                                      <p:childTnLst>
                                        <p:set>
                                          <p:cBhvr>
                                            <p:cTn id="416" dur="1" fill="hold">
                                              <p:stCondLst>
                                                <p:cond delay="0"/>
                                              </p:stCondLst>
                                            </p:cTn>
                                            <p:tgtEl>
                                              <p:spTgt spid="44041"/>
                                            </p:tgtEl>
                                            <p:attrNameLst>
                                              <p:attrName>style.visibility</p:attrName>
                                            </p:attrNameLst>
                                          </p:cBhvr>
                                          <p:to>
                                            <p:strVal val="visible"/>
                                          </p:to>
                                        </p:set>
                                        <p:animEffect transition="in" filter="fade">
                                          <p:cBhvr>
                                            <p:cTn id="417" dur="500"/>
                                            <p:tgtEl>
                                              <p:spTgt spid="44041"/>
                                            </p:tgtEl>
                                          </p:cBhvr>
                                        </p:animEffect>
                                      </p:childTnLst>
                                    </p:cTn>
                                  </p:par>
                                </p:childTnLst>
                              </p:cTn>
                            </p:par>
                          </p:childTnLst>
                        </p:cTn>
                      </p:par>
                    </p:childTnLst>
                  </p:cTn>
                  <p:nextCondLst>
                    <p:cond evt="onMediaBookmark" delay="0">
                      <p:tgtEl>
                        <p14:bmkTgt spid="3" bmkName="L3M2 - Preparing the spreadsheet_VF101881072常规数字不包含任何特定的数字格式。192933"/>
                      </p:tgtEl>
                    </p:cond>
                  </p:nextCondLst>
                </p:seq>
                <p:seq concurrent="1" nextAc="seek">
                  <p:cTn id="418" restart="whenNotActive" fill="hold" evtFilter="cancelBubble" nodeType="interactiveSeq">
                    <p:stCondLst>
                      <p:cond evt="onMediaBookmark" delay="0">
                        <p:tgtEl>
                          <p14:bmkTgt spid="3" bmkName="L3M2 - Preparing the spreadsheet_VF101881072常规数字不包含任何特定的数字格式。197867"/>
                        </p:tgtEl>
                      </p:cond>
                    </p:stCondLst>
                    <p:endSync evt="end" delay="0">
                      <p:rtn val="all"/>
                    </p:endSync>
                    <p:childTnLst>
                      <p:par>
                        <p:cTn id="419" fill="hold">
                          <p:stCondLst>
                            <p:cond delay="0"/>
                          </p:stCondLst>
                          <p:childTnLst>
                            <p:par>
                              <p:cTn id="420" fill="hold">
                                <p:stCondLst>
                                  <p:cond delay="0"/>
                                </p:stCondLst>
                                <p:childTnLst>
                                  <p:par>
                                    <p:cTn id="421" presetID="10" presetClass="exit" presetSubtype="0" fill="hold" grpId="1" nodeType="clickEffect">
                                      <p:stCondLst>
                                        <p:cond delay="100"/>
                                      </p:stCondLst>
                                      <p:childTnLst>
                                        <p:animEffect transition="out" filter="fade">
                                          <p:cBhvr>
                                            <p:cTn id="422" dur="500"/>
                                            <p:tgtEl>
                                              <p:spTgt spid="44041"/>
                                            </p:tgtEl>
                                          </p:cBhvr>
                                        </p:animEffect>
                                        <p:set>
                                          <p:cBhvr>
                                            <p:cTn id="423" dur="1" fill="hold">
                                              <p:stCondLst>
                                                <p:cond delay="499"/>
                                              </p:stCondLst>
                                            </p:cTn>
                                            <p:tgtEl>
                                              <p:spTgt spid="44041"/>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常规数字不包含任何特定的数字格式。197867"/>
                      </p:tgtEl>
                    </p:cond>
                  </p:nextCondLst>
                </p:seq>
                <p:seq concurrent="1" nextAc="seek">
                  <p:cTn id="424" restart="whenNotActive" fill="hold" evtFilter="cancelBubble" nodeType="interactiveSeq">
                    <p:stCondLst>
                      <p:cond evt="onMediaBookmark" delay="0">
                        <p:tgtEl>
                          <p14:bmkTgt spid="3" bmkName="L3M2 - Preparing the spreadsheet_VF101881072因此，如果要将此列导入到SharePoint中，197967"/>
                        </p:tgtEl>
                      </p:cond>
                    </p:stCondLst>
                    <p:endSync evt="end" delay="0">
                      <p:rtn val="all"/>
                    </p:endSync>
                    <p:childTnLst>
                      <p:par>
                        <p:cTn id="425" fill="hold">
                          <p:stCondLst>
                            <p:cond delay="0"/>
                          </p:stCondLst>
                          <p:childTnLst>
                            <p:par>
                              <p:cTn id="426" fill="hold">
                                <p:stCondLst>
                                  <p:cond delay="0"/>
                                </p:stCondLst>
                                <p:childTnLst>
                                  <p:par>
                                    <p:cTn id="427" presetID="10" presetClass="entr" presetSubtype="0" fill="hold" grpId="0" nodeType="clickEffect">
                                      <p:stCondLst>
                                        <p:cond delay="100"/>
                                      </p:stCondLst>
                                      <p:childTnLst>
                                        <p:set>
                                          <p:cBhvr>
                                            <p:cTn id="428" dur="1" fill="hold">
                                              <p:stCondLst>
                                                <p:cond delay="0"/>
                                              </p:stCondLst>
                                            </p:cTn>
                                            <p:tgtEl>
                                              <p:spTgt spid="44042"/>
                                            </p:tgtEl>
                                            <p:attrNameLst>
                                              <p:attrName>style.visibility</p:attrName>
                                            </p:attrNameLst>
                                          </p:cBhvr>
                                          <p:to>
                                            <p:strVal val="visible"/>
                                          </p:to>
                                        </p:set>
                                        <p:animEffect transition="in" filter="fade">
                                          <p:cBhvr>
                                            <p:cTn id="429" dur="500"/>
                                            <p:tgtEl>
                                              <p:spTgt spid="44042"/>
                                            </p:tgtEl>
                                          </p:cBhvr>
                                        </p:animEffect>
                                      </p:childTnLst>
                                    </p:cTn>
                                  </p:par>
                                </p:childTnLst>
                              </p:cTn>
                            </p:par>
                          </p:childTnLst>
                        </p:cTn>
                      </p:par>
                    </p:childTnLst>
                  </p:cTn>
                  <p:nextCondLst>
                    <p:cond evt="onMediaBookmark" delay="0">
                      <p:tgtEl>
                        <p14:bmkTgt spid="3" bmkName="L3M2 - Preparing the spreadsheet_VF101881072因此，如果要将此列导入到SharePoint中，197967"/>
                      </p:tgtEl>
                    </p:cond>
                  </p:nextCondLst>
                </p:seq>
                <p:seq concurrent="1" nextAc="seek">
                  <p:cTn id="430" restart="whenNotActive" fill="hold" evtFilter="cancelBubble" nodeType="interactiveSeq">
                    <p:stCondLst>
                      <p:cond evt="onMediaBookmark" delay="0">
                        <p:tgtEl>
                          <p14:bmkTgt spid="3" bmkName="L3M2 - Preparing the spreadsheet_VF101881072因此，如果要将此列导入到SharePoint中，200800"/>
                        </p:tgtEl>
                      </p:cond>
                    </p:stCondLst>
                    <p:endSync evt="end" delay="0">
                      <p:rtn val="all"/>
                    </p:endSync>
                    <p:childTnLst>
                      <p:par>
                        <p:cTn id="431" fill="hold">
                          <p:stCondLst>
                            <p:cond delay="0"/>
                          </p:stCondLst>
                          <p:childTnLst>
                            <p:par>
                              <p:cTn id="432" fill="hold">
                                <p:stCondLst>
                                  <p:cond delay="0"/>
                                </p:stCondLst>
                                <p:childTnLst>
                                  <p:par>
                                    <p:cTn id="433" presetID="10" presetClass="exit" presetSubtype="0" fill="hold" grpId="1" nodeType="clickEffect">
                                      <p:stCondLst>
                                        <p:cond delay="100"/>
                                      </p:stCondLst>
                                      <p:childTnLst>
                                        <p:animEffect transition="out" filter="fade">
                                          <p:cBhvr>
                                            <p:cTn id="434" dur="500"/>
                                            <p:tgtEl>
                                              <p:spTgt spid="44042"/>
                                            </p:tgtEl>
                                          </p:cBhvr>
                                        </p:animEffect>
                                        <p:set>
                                          <p:cBhvr>
                                            <p:cTn id="435" dur="1" fill="hold">
                                              <p:stCondLst>
                                                <p:cond delay="499"/>
                                              </p:stCondLst>
                                            </p:cTn>
                                            <p:tgtEl>
                                              <p:spTgt spid="44042"/>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因此，如果要将此列导入到SharePoint中，200800"/>
                      </p:tgtEl>
                    </p:cond>
                  </p:nextCondLst>
                </p:seq>
                <p:seq concurrent="1" nextAc="seek">
                  <p:cTn id="436" restart="whenNotActive" fill="hold" evtFilter="cancelBubble" nodeType="interactiveSeq">
                    <p:stCondLst>
                      <p:cond evt="onMediaBookmark" delay="0">
                        <p:tgtEl>
                          <p14:bmkTgt spid="3" bmkName="L3M2 - Preparing the spreadsheet_VF101881072我们需要确保我们导入的是文本或数字，如果这里是文本或数字。200900"/>
                        </p:tgtEl>
                      </p:cond>
                    </p:stCondLst>
                    <p:endSync evt="end" delay="0">
                      <p:rtn val="all"/>
                    </p:endSync>
                    <p:childTnLst>
                      <p:par>
                        <p:cTn id="437" fill="hold">
                          <p:stCondLst>
                            <p:cond delay="0"/>
                          </p:stCondLst>
                          <p:childTnLst>
                            <p:par>
                              <p:cTn id="438" fill="hold">
                                <p:stCondLst>
                                  <p:cond delay="0"/>
                                </p:stCondLst>
                                <p:childTnLst>
                                  <p:par>
                                    <p:cTn id="439" presetID="10" presetClass="entr" presetSubtype="0" fill="hold" grpId="0" nodeType="clickEffect">
                                      <p:stCondLst>
                                        <p:cond delay="100"/>
                                      </p:stCondLst>
                                      <p:childTnLst>
                                        <p:set>
                                          <p:cBhvr>
                                            <p:cTn id="440" dur="1" fill="hold">
                                              <p:stCondLst>
                                                <p:cond delay="0"/>
                                              </p:stCondLst>
                                            </p:cTn>
                                            <p:tgtEl>
                                              <p:spTgt spid="44043"/>
                                            </p:tgtEl>
                                            <p:attrNameLst>
                                              <p:attrName>style.visibility</p:attrName>
                                            </p:attrNameLst>
                                          </p:cBhvr>
                                          <p:to>
                                            <p:strVal val="visible"/>
                                          </p:to>
                                        </p:set>
                                        <p:animEffect transition="in" filter="fade">
                                          <p:cBhvr>
                                            <p:cTn id="441" dur="500"/>
                                            <p:tgtEl>
                                              <p:spTgt spid="44043"/>
                                            </p:tgtEl>
                                          </p:cBhvr>
                                        </p:animEffect>
                                      </p:childTnLst>
                                    </p:cTn>
                                  </p:par>
                                </p:childTnLst>
                              </p:cTn>
                            </p:par>
                          </p:childTnLst>
                        </p:cTn>
                      </p:par>
                    </p:childTnLst>
                  </p:cTn>
                  <p:nextCondLst>
                    <p:cond evt="onMediaBookmark" delay="0">
                      <p:tgtEl>
                        <p14:bmkTgt spid="3" bmkName="L3M2 - Preparing the spreadsheet_VF101881072我们需要确保我们导入的是文本或数字，如果这里是文本或数字。200900"/>
                      </p:tgtEl>
                    </p:cond>
                  </p:nextCondLst>
                </p:seq>
                <p:seq concurrent="1" nextAc="seek">
                  <p:cTn id="442" restart="whenNotActive" fill="hold" evtFilter="cancelBubble" nodeType="interactiveSeq">
                    <p:stCondLst>
                      <p:cond evt="onMediaBookmark" delay="0">
                        <p:tgtEl>
                          <p14:bmkTgt spid="3" bmkName="L3M2 - Preparing the spreadsheet_VF101881072我们需要确保我们导入的是文本或数字，如果这里是文本或数字。208433"/>
                        </p:tgtEl>
                      </p:cond>
                    </p:stCondLst>
                    <p:endSync evt="end" delay="0">
                      <p:rtn val="all"/>
                    </p:endSync>
                    <p:childTnLst>
                      <p:par>
                        <p:cTn id="443" fill="hold">
                          <p:stCondLst>
                            <p:cond delay="0"/>
                          </p:stCondLst>
                          <p:childTnLst>
                            <p:par>
                              <p:cTn id="444" fill="hold">
                                <p:stCondLst>
                                  <p:cond delay="0"/>
                                </p:stCondLst>
                                <p:childTnLst>
                                  <p:par>
                                    <p:cTn id="445" presetID="10" presetClass="exit" presetSubtype="0" fill="hold" grpId="1" nodeType="clickEffect">
                                      <p:stCondLst>
                                        <p:cond delay="100"/>
                                      </p:stCondLst>
                                      <p:childTnLst>
                                        <p:animEffect transition="out" filter="fade">
                                          <p:cBhvr>
                                            <p:cTn id="446" dur="500"/>
                                            <p:tgtEl>
                                              <p:spTgt spid="44043"/>
                                            </p:tgtEl>
                                          </p:cBhvr>
                                        </p:animEffect>
                                        <p:set>
                                          <p:cBhvr>
                                            <p:cTn id="447" dur="1" fill="hold">
                                              <p:stCondLst>
                                                <p:cond delay="499"/>
                                              </p:stCondLst>
                                            </p:cTn>
                                            <p:tgtEl>
                                              <p:spTgt spid="44043"/>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我们需要确保我们导入的是文本或数字，如果这里是文本或数字。208433"/>
                      </p:tgtEl>
                    </p:cond>
                  </p:nextCondLst>
                </p:seq>
                <p:seq concurrent="1" nextAc="seek">
                  <p:cTn id="448" restart="whenNotActive" fill="hold" evtFilter="cancelBubble" nodeType="interactiveSeq">
                    <p:stCondLst>
                      <p:cond evt="onMediaBookmark" delay="0">
                        <p:tgtEl>
                          <p14:bmkTgt spid="3" bmkName="L3M2 - Preparing the spreadsheet_VF101881072在本示例中，“国家/地区”(Country)列中有文本输入项，因此我们将选择“文本”(Text)，然后单击“确定”(OK)。208533"/>
                        </p:tgtEl>
                      </p:cond>
                    </p:stCondLst>
                    <p:endSync evt="end" delay="0">
                      <p:rtn val="all"/>
                    </p:endSync>
                    <p:childTnLst>
                      <p:par>
                        <p:cTn id="449" fill="hold">
                          <p:stCondLst>
                            <p:cond delay="0"/>
                          </p:stCondLst>
                          <p:childTnLst>
                            <p:par>
                              <p:cTn id="450" fill="hold">
                                <p:stCondLst>
                                  <p:cond delay="0"/>
                                </p:stCondLst>
                                <p:childTnLst>
                                  <p:par>
                                    <p:cTn id="451" presetID="10" presetClass="entr" presetSubtype="0" fill="hold" grpId="0" nodeType="clickEffect">
                                      <p:stCondLst>
                                        <p:cond delay="100"/>
                                      </p:stCondLst>
                                      <p:childTnLst>
                                        <p:set>
                                          <p:cBhvr>
                                            <p:cTn id="452" dur="1" fill="hold">
                                              <p:stCondLst>
                                                <p:cond delay="0"/>
                                              </p:stCondLst>
                                            </p:cTn>
                                            <p:tgtEl>
                                              <p:spTgt spid="44044"/>
                                            </p:tgtEl>
                                            <p:attrNameLst>
                                              <p:attrName>style.visibility</p:attrName>
                                            </p:attrNameLst>
                                          </p:cBhvr>
                                          <p:to>
                                            <p:strVal val="visible"/>
                                          </p:to>
                                        </p:set>
                                        <p:animEffect transition="in" filter="fade">
                                          <p:cBhvr>
                                            <p:cTn id="453" dur="500"/>
                                            <p:tgtEl>
                                              <p:spTgt spid="44044"/>
                                            </p:tgtEl>
                                          </p:cBhvr>
                                        </p:animEffect>
                                      </p:childTnLst>
                                    </p:cTn>
                                  </p:par>
                                </p:childTnLst>
                              </p:cTn>
                            </p:par>
                          </p:childTnLst>
                        </p:cTn>
                      </p:par>
                    </p:childTnLst>
                  </p:cTn>
                  <p:nextCondLst>
                    <p:cond evt="onMediaBookmark" delay="0">
                      <p:tgtEl>
                        <p14:bmkTgt spid="3" bmkName="L3M2 - Preparing the spreadsheet_VF101881072在本示例中，“国家/地区”(Country)列中有文本输入项，因此我们将选择“文本”(Text)，然后单击“确定”(OK)。208533"/>
                      </p:tgtEl>
                    </p:cond>
                  </p:nextCondLst>
                </p:seq>
                <p:seq concurrent="1" nextAc="seek">
                  <p:cTn id="454" restart="whenNotActive" fill="hold" evtFilter="cancelBubble" nodeType="interactiveSeq">
                    <p:stCondLst>
                      <p:cond evt="onMediaBookmark" delay="0">
                        <p:tgtEl>
                          <p14:bmkTgt spid="3" bmkName="L3M2 - Preparing the spreadsheet_VF101881072在本示例中，“国家/地区”(Country)列中有文本输入项，因此我们将选择“文本”(Text)，然后单击“确定”(OK)。216700"/>
                        </p:tgtEl>
                      </p:cond>
                    </p:stCondLst>
                    <p:endSync evt="end" delay="0">
                      <p:rtn val="all"/>
                    </p:endSync>
                    <p:childTnLst>
                      <p:par>
                        <p:cTn id="455" fill="hold">
                          <p:stCondLst>
                            <p:cond delay="0"/>
                          </p:stCondLst>
                          <p:childTnLst>
                            <p:par>
                              <p:cTn id="456" fill="hold">
                                <p:stCondLst>
                                  <p:cond delay="0"/>
                                </p:stCondLst>
                                <p:childTnLst>
                                  <p:par>
                                    <p:cTn id="457" presetID="10" presetClass="exit" presetSubtype="0" fill="hold" grpId="1" nodeType="clickEffect">
                                      <p:stCondLst>
                                        <p:cond delay="100"/>
                                      </p:stCondLst>
                                      <p:childTnLst>
                                        <p:animEffect transition="out" filter="fade">
                                          <p:cBhvr>
                                            <p:cTn id="458" dur="500"/>
                                            <p:tgtEl>
                                              <p:spTgt spid="44044"/>
                                            </p:tgtEl>
                                          </p:cBhvr>
                                        </p:animEffect>
                                        <p:set>
                                          <p:cBhvr>
                                            <p:cTn id="459" dur="1" fill="hold">
                                              <p:stCondLst>
                                                <p:cond delay="499"/>
                                              </p:stCondLst>
                                            </p:cTn>
                                            <p:tgtEl>
                                              <p:spTgt spid="44044"/>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在本示例中，“国家/地区”(Country)列中有文本输入项，因此我们将选择“文本”(Text)，然后单击“确定”(OK)。216700"/>
                      </p:tgtEl>
                    </p:cond>
                  </p:nextCondLst>
                </p:seq>
                <p:seq concurrent="1" nextAc="seek">
                  <p:cTn id="460" restart="whenNotActive" fill="hold" evtFilter="cancelBubble" nodeType="interactiveSeq">
                    <p:stCondLst>
                      <p:cond evt="onMediaBookmark" delay="0">
                        <p:tgtEl>
                          <p14:bmkTgt spid="3" bmkName="L3M2 - Preparing the spreadsheet_VF101881072现在，我们将对“销售人员”(Salesperson)执行完全相同的操作。216800"/>
                        </p:tgtEl>
                      </p:cond>
                    </p:stCondLst>
                    <p:endSync evt="end" delay="0">
                      <p:rtn val="all"/>
                    </p:endSync>
                    <p:childTnLst>
                      <p:par>
                        <p:cTn id="461" fill="hold">
                          <p:stCondLst>
                            <p:cond delay="0"/>
                          </p:stCondLst>
                          <p:childTnLst>
                            <p:par>
                              <p:cTn id="462" fill="hold">
                                <p:stCondLst>
                                  <p:cond delay="0"/>
                                </p:stCondLst>
                                <p:childTnLst>
                                  <p:par>
                                    <p:cTn id="463" presetID="10" presetClass="entr" presetSubtype="0" fill="hold" grpId="0" nodeType="clickEffect">
                                      <p:stCondLst>
                                        <p:cond delay="100"/>
                                      </p:stCondLst>
                                      <p:childTnLst>
                                        <p:set>
                                          <p:cBhvr>
                                            <p:cTn id="464" dur="1" fill="hold">
                                              <p:stCondLst>
                                                <p:cond delay="0"/>
                                              </p:stCondLst>
                                            </p:cTn>
                                            <p:tgtEl>
                                              <p:spTgt spid="44045"/>
                                            </p:tgtEl>
                                            <p:attrNameLst>
                                              <p:attrName>style.visibility</p:attrName>
                                            </p:attrNameLst>
                                          </p:cBhvr>
                                          <p:to>
                                            <p:strVal val="visible"/>
                                          </p:to>
                                        </p:set>
                                        <p:animEffect transition="in" filter="fade">
                                          <p:cBhvr>
                                            <p:cTn id="465" dur="500"/>
                                            <p:tgtEl>
                                              <p:spTgt spid="44045"/>
                                            </p:tgtEl>
                                          </p:cBhvr>
                                        </p:animEffect>
                                      </p:childTnLst>
                                    </p:cTn>
                                  </p:par>
                                </p:childTnLst>
                              </p:cTn>
                            </p:par>
                          </p:childTnLst>
                        </p:cTn>
                      </p:par>
                    </p:childTnLst>
                  </p:cTn>
                  <p:nextCondLst>
                    <p:cond evt="onMediaBookmark" delay="0">
                      <p:tgtEl>
                        <p14:bmkTgt spid="3" bmkName="L3M2 - Preparing the spreadsheet_VF101881072现在，我们将对“销售人员”(Salesperson)执行完全相同的操作。216800"/>
                      </p:tgtEl>
                    </p:cond>
                  </p:nextCondLst>
                </p:seq>
                <p:seq concurrent="1" nextAc="seek">
                  <p:cTn id="466" restart="whenNotActive" fill="hold" evtFilter="cancelBubble" nodeType="interactiveSeq">
                    <p:stCondLst>
                      <p:cond evt="onMediaBookmark" delay="0">
                        <p:tgtEl>
                          <p14:bmkTgt spid="3" bmkName="L3M2 - Preparing the spreadsheet_VF101881072现在，我们将对“销售人员”(Salesperson)执行完全相同的操作。222900"/>
                        </p:tgtEl>
                      </p:cond>
                    </p:stCondLst>
                    <p:endSync evt="end" delay="0">
                      <p:rtn val="all"/>
                    </p:endSync>
                    <p:childTnLst>
                      <p:par>
                        <p:cTn id="467" fill="hold">
                          <p:stCondLst>
                            <p:cond delay="0"/>
                          </p:stCondLst>
                          <p:childTnLst>
                            <p:par>
                              <p:cTn id="468" fill="hold">
                                <p:stCondLst>
                                  <p:cond delay="0"/>
                                </p:stCondLst>
                                <p:childTnLst>
                                  <p:par>
                                    <p:cTn id="469" presetID="10" presetClass="exit" presetSubtype="0" fill="hold" grpId="1" nodeType="clickEffect">
                                      <p:stCondLst>
                                        <p:cond delay="100"/>
                                      </p:stCondLst>
                                      <p:childTnLst>
                                        <p:animEffect transition="out" filter="fade">
                                          <p:cBhvr>
                                            <p:cTn id="470" dur="500"/>
                                            <p:tgtEl>
                                              <p:spTgt spid="44045"/>
                                            </p:tgtEl>
                                          </p:cBhvr>
                                        </p:animEffect>
                                        <p:set>
                                          <p:cBhvr>
                                            <p:cTn id="471" dur="1" fill="hold">
                                              <p:stCondLst>
                                                <p:cond delay="499"/>
                                              </p:stCondLst>
                                            </p:cTn>
                                            <p:tgtEl>
                                              <p:spTgt spid="44045"/>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现在，我们将对“销售人员”(Salesperson)执行完全相同的操作。222900"/>
                      </p:tgtEl>
                    </p:cond>
                  </p:nextCondLst>
                </p:seq>
                <p:seq concurrent="1" nextAc="seek">
                  <p:cTn id="472" restart="whenNotActive" fill="hold" evtFilter="cancelBubble" nodeType="interactiveSeq">
                    <p:stCondLst>
                      <p:cond evt="onMediaBookmark" delay="0">
                        <p:tgtEl>
                          <p14:bmkTgt spid="3" bmkName="L3M2 - Preparing the spreadsheet_VF101881072我们会将单元格格式从“常规”(General)更改为“文本”(Text)，然后单击“确定”(OK)。223000"/>
                        </p:tgtEl>
                      </p:cond>
                    </p:stCondLst>
                    <p:endSync evt="end" delay="0">
                      <p:rtn val="all"/>
                    </p:endSync>
                    <p:childTnLst>
                      <p:par>
                        <p:cTn id="473" fill="hold">
                          <p:stCondLst>
                            <p:cond delay="0"/>
                          </p:stCondLst>
                          <p:childTnLst>
                            <p:par>
                              <p:cTn id="474" fill="hold">
                                <p:stCondLst>
                                  <p:cond delay="0"/>
                                </p:stCondLst>
                                <p:childTnLst>
                                  <p:par>
                                    <p:cTn id="475" presetID="10" presetClass="entr" presetSubtype="0" fill="hold" grpId="0" nodeType="clickEffect">
                                      <p:stCondLst>
                                        <p:cond delay="100"/>
                                      </p:stCondLst>
                                      <p:childTnLst>
                                        <p:set>
                                          <p:cBhvr>
                                            <p:cTn id="476" dur="1" fill="hold">
                                              <p:stCondLst>
                                                <p:cond delay="0"/>
                                              </p:stCondLst>
                                            </p:cTn>
                                            <p:tgtEl>
                                              <p:spTgt spid="44046"/>
                                            </p:tgtEl>
                                            <p:attrNameLst>
                                              <p:attrName>style.visibility</p:attrName>
                                            </p:attrNameLst>
                                          </p:cBhvr>
                                          <p:to>
                                            <p:strVal val="visible"/>
                                          </p:to>
                                        </p:set>
                                        <p:animEffect transition="in" filter="fade">
                                          <p:cBhvr>
                                            <p:cTn id="477" dur="500"/>
                                            <p:tgtEl>
                                              <p:spTgt spid="44046"/>
                                            </p:tgtEl>
                                          </p:cBhvr>
                                        </p:animEffect>
                                      </p:childTnLst>
                                    </p:cTn>
                                  </p:par>
                                </p:childTnLst>
                              </p:cTn>
                            </p:par>
                          </p:childTnLst>
                        </p:cTn>
                      </p:par>
                    </p:childTnLst>
                  </p:cTn>
                  <p:nextCondLst>
                    <p:cond evt="onMediaBookmark" delay="0">
                      <p:tgtEl>
                        <p14:bmkTgt spid="3" bmkName="L3M2 - Preparing the spreadsheet_VF101881072我们会将单元格格式从“常规”(General)更改为“文本”(Text)，然后单击“确定”(OK)。223000"/>
                      </p:tgtEl>
                    </p:cond>
                  </p:nextCondLst>
                </p:seq>
                <p:seq concurrent="1" nextAc="seek">
                  <p:cTn id="478" restart="whenNotActive" fill="hold" evtFilter="cancelBubble" nodeType="interactiveSeq">
                    <p:stCondLst>
                      <p:cond evt="onMediaBookmark" delay="0">
                        <p:tgtEl>
                          <p14:bmkTgt spid="3" bmkName="L3M2 - Preparing the spreadsheet_VF101881072我们会将单元格格式从“常规”(General)更改为“文本”(Text)，然后单击“确定”(OK)。228200"/>
                        </p:tgtEl>
                      </p:cond>
                    </p:stCondLst>
                    <p:endSync evt="end" delay="0">
                      <p:rtn val="all"/>
                    </p:endSync>
                    <p:childTnLst>
                      <p:par>
                        <p:cTn id="479" fill="hold">
                          <p:stCondLst>
                            <p:cond delay="0"/>
                          </p:stCondLst>
                          <p:childTnLst>
                            <p:par>
                              <p:cTn id="480" fill="hold">
                                <p:stCondLst>
                                  <p:cond delay="0"/>
                                </p:stCondLst>
                                <p:childTnLst>
                                  <p:par>
                                    <p:cTn id="481" presetID="10" presetClass="exit" presetSubtype="0" fill="hold" grpId="1" nodeType="clickEffect">
                                      <p:stCondLst>
                                        <p:cond delay="100"/>
                                      </p:stCondLst>
                                      <p:childTnLst>
                                        <p:animEffect transition="out" filter="fade">
                                          <p:cBhvr>
                                            <p:cTn id="482" dur="500"/>
                                            <p:tgtEl>
                                              <p:spTgt spid="44046"/>
                                            </p:tgtEl>
                                          </p:cBhvr>
                                        </p:animEffect>
                                        <p:set>
                                          <p:cBhvr>
                                            <p:cTn id="483" dur="1" fill="hold">
                                              <p:stCondLst>
                                                <p:cond delay="499"/>
                                              </p:stCondLst>
                                            </p:cTn>
                                            <p:tgtEl>
                                              <p:spTgt spid="44046"/>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我们会将单元格格式从“常规”(General)更改为“文本”(Text)，然后单击“确定”(OK)。228200"/>
                      </p:tgtEl>
                    </p:cond>
                  </p:nextCondLst>
                </p:seq>
                <p:seq concurrent="1" nextAc="seek">
                  <p:cTn id="484" restart="whenNotActive" fill="hold" evtFilter="cancelBubble" nodeType="interactiveSeq">
                    <p:stCondLst>
                      <p:cond evt="onMediaBookmark" delay="0">
                        <p:tgtEl>
                          <p14:bmkTgt spid="3" bmkName="L3M2 - Preparing the spreadsheet_VF101881072现在，订单金额实际上是指销售额。228300"/>
                        </p:tgtEl>
                      </p:cond>
                    </p:stCondLst>
                    <p:endSync evt="end" delay="0">
                      <p:rtn val="all"/>
                    </p:endSync>
                    <p:childTnLst>
                      <p:par>
                        <p:cTn id="485" fill="hold">
                          <p:stCondLst>
                            <p:cond delay="0"/>
                          </p:stCondLst>
                          <p:childTnLst>
                            <p:par>
                              <p:cTn id="486" fill="hold">
                                <p:stCondLst>
                                  <p:cond delay="0"/>
                                </p:stCondLst>
                                <p:childTnLst>
                                  <p:par>
                                    <p:cTn id="487" presetID="10" presetClass="entr" presetSubtype="0" fill="hold" grpId="0" nodeType="clickEffect">
                                      <p:stCondLst>
                                        <p:cond delay="100"/>
                                      </p:stCondLst>
                                      <p:childTnLst>
                                        <p:set>
                                          <p:cBhvr>
                                            <p:cTn id="488" dur="1" fill="hold">
                                              <p:stCondLst>
                                                <p:cond delay="0"/>
                                              </p:stCondLst>
                                            </p:cTn>
                                            <p:tgtEl>
                                              <p:spTgt spid="44047"/>
                                            </p:tgtEl>
                                            <p:attrNameLst>
                                              <p:attrName>style.visibility</p:attrName>
                                            </p:attrNameLst>
                                          </p:cBhvr>
                                          <p:to>
                                            <p:strVal val="visible"/>
                                          </p:to>
                                        </p:set>
                                        <p:animEffect transition="in" filter="fade">
                                          <p:cBhvr>
                                            <p:cTn id="489" dur="500"/>
                                            <p:tgtEl>
                                              <p:spTgt spid="44047"/>
                                            </p:tgtEl>
                                          </p:cBhvr>
                                        </p:animEffect>
                                      </p:childTnLst>
                                    </p:cTn>
                                  </p:par>
                                </p:childTnLst>
                              </p:cTn>
                            </p:par>
                          </p:childTnLst>
                        </p:cTn>
                      </p:par>
                    </p:childTnLst>
                  </p:cTn>
                  <p:nextCondLst>
                    <p:cond evt="onMediaBookmark" delay="0">
                      <p:tgtEl>
                        <p14:bmkTgt spid="3" bmkName="L3M2 - Preparing the spreadsheet_VF101881072现在，订单金额实际上是指销售额。228300"/>
                      </p:tgtEl>
                    </p:cond>
                  </p:nextCondLst>
                </p:seq>
                <p:seq concurrent="1" nextAc="seek">
                  <p:cTn id="490" restart="whenNotActive" fill="hold" evtFilter="cancelBubble" nodeType="interactiveSeq">
                    <p:stCondLst>
                      <p:cond evt="onMediaBookmark" delay="0">
                        <p:tgtEl>
                          <p14:bmkTgt spid="3" bmkName="L3M2 - Preparing the spreadsheet_VF101881072现在，订单金额实际上是指销售额。233800"/>
                        </p:tgtEl>
                      </p:cond>
                    </p:stCondLst>
                    <p:endSync evt="end" delay="0">
                      <p:rtn val="all"/>
                    </p:endSync>
                    <p:childTnLst>
                      <p:par>
                        <p:cTn id="491" fill="hold">
                          <p:stCondLst>
                            <p:cond delay="0"/>
                          </p:stCondLst>
                          <p:childTnLst>
                            <p:par>
                              <p:cTn id="492" fill="hold">
                                <p:stCondLst>
                                  <p:cond delay="0"/>
                                </p:stCondLst>
                                <p:childTnLst>
                                  <p:par>
                                    <p:cTn id="493" presetID="10" presetClass="exit" presetSubtype="0" fill="hold" grpId="1" nodeType="clickEffect">
                                      <p:stCondLst>
                                        <p:cond delay="100"/>
                                      </p:stCondLst>
                                      <p:childTnLst>
                                        <p:animEffect transition="out" filter="fade">
                                          <p:cBhvr>
                                            <p:cTn id="494" dur="500"/>
                                            <p:tgtEl>
                                              <p:spTgt spid="44047"/>
                                            </p:tgtEl>
                                          </p:cBhvr>
                                        </p:animEffect>
                                        <p:set>
                                          <p:cBhvr>
                                            <p:cTn id="495" dur="1" fill="hold">
                                              <p:stCondLst>
                                                <p:cond delay="499"/>
                                              </p:stCondLst>
                                            </p:cTn>
                                            <p:tgtEl>
                                              <p:spTgt spid="44047"/>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现在，订单金额实际上是指销售额。233800"/>
                      </p:tgtEl>
                    </p:cond>
                  </p:nextCondLst>
                </p:seq>
                <p:seq concurrent="1" nextAc="seek">
                  <p:cTn id="496" restart="whenNotActive" fill="hold" evtFilter="cancelBubble" nodeType="interactiveSeq">
                    <p:stCondLst>
                      <p:cond evt="onMediaBookmark" delay="0">
                        <p:tgtEl>
                          <p14:bmkTgt spid="3" bmkName="L3M2 - Preparing the spreadsheet_VF101881072因此，在本示例中，如果设置这些单元格的格式，将同样出现“常规”(General)数字类型，233900"/>
                        </p:tgtEl>
                      </p:cond>
                    </p:stCondLst>
                    <p:endSync evt="end" delay="0">
                      <p:rtn val="all"/>
                    </p:endSync>
                    <p:childTnLst>
                      <p:par>
                        <p:cTn id="497" fill="hold">
                          <p:stCondLst>
                            <p:cond delay="0"/>
                          </p:stCondLst>
                          <p:childTnLst>
                            <p:par>
                              <p:cTn id="498" fill="hold">
                                <p:stCondLst>
                                  <p:cond delay="0"/>
                                </p:stCondLst>
                                <p:childTnLst>
                                  <p:par>
                                    <p:cTn id="499" presetID="10" presetClass="entr" presetSubtype="0" fill="hold" grpId="0" nodeType="clickEffect">
                                      <p:stCondLst>
                                        <p:cond delay="100"/>
                                      </p:stCondLst>
                                      <p:childTnLst>
                                        <p:set>
                                          <p:cBhvr>
                                            <p:cTn id="500" dur="1" fill="hold">
                                              <p:stCondLst>
                                                <p:cond delay="0"/>
                                              </p:stCondLst>
                                            </p:cTn>
                                            <p:tgtEl>
                                              <p:spTgt spid="44048"/>
                                            </p:tgtEl>
                                            <p:attrNameLst>
                                              <p:attrName>style.visibility</p:attrName>
                                            </p:attrNameLst>
                                          </p:cBhvr>
                                          <p:to>
                                            <p:strVal val="visible"/>
                                          </p:to>
                                        </p:set>
                                        <p:animEffect transition="in" filter="fade">
                                          <p:cBhvr>
                                            <p:cTn id="501" dur="500"/>
                                            <p:tgtEl>
                                              <p:spTgt spid="44048"/>
                                            </p:tgtEl>
                                          </p:cBhvr>
                                        </p:animEffect>
                                      </p:childTnLst>
                                    </p:cTn>
                                  </p:par>
                                </p:childTnLst>
                              </p:cTn>
                            </p:par>
                          </p:childTnLst>
                        </p:cTn>
                      </p:par>
                    </p:childTnLst>
                  </p:cTn>
                  <p:nextCondLst>
                    <p:cond evt="onMediaBookmark" delay="0">
                      <p:tgtEl>
                        <p14:bmkTgt spid="3" bmkName="L3M2 - Preparing the spreadsheet_VF101881072因此，在本示例中，如果设置这些单元格的格式，将同样出现“常规”(General)数字类型，233900"/>
                      </p:tgtEl>
                    </p:cond>
                  </p:nextCondLst>
                </p:seq>
                <p:seq concurrent="1" nextAc="seek">
                  <p:cTn id="502" restart="whenNotActive" fill="hold" evtFilter="cancelBubble" nodeType="interactiveSeq">
                    <p:stCondLst>
                      <p:cond evt="onMediaBookmark" delay="0">
                        <p:tgtEl>
                          <p14:bmkTgt spid="3" bmkName="L3M2 - Preparing the spreadsheet_VF101881072因此，在本示例中，如果设置这些单元格的格式，将同样出现“常规”(General)数字类型，239833"/>
                        </p:tgtEl>
                      </p:cond>
                    </p:stCondLst>
                    <p:endSync evt="end" delay="0">
                      <p:rtn val="all"/>
                    </p:endSync>
                    <p:childTnLst>
                      <p:par>
                        <p:cTn id="503" fill="hold">
                          <p:stCondLst>
                            <p:cond delay="0"/>
                          </p:stCondLst>
                          <p:childTnLst>
                            <p:par>
                              <p:cTn id="504" fill="hold">
                                <p:stCondLst>
                                  <p:cond delay="0"/>
                                </p:stCondLst>
                                <p:childTnLst>
                                  <p:par>
                                    <p:cTn id="505" presetID="10" presetClass="exit" presetSubtype="0" fill="hold" grpId="1" nodeType="clickEffect">
                                      <p:stCondLst>
                                        <p:cond delay="100"/>
                                      </p:stCondLst>
                                      <p:childTnLst>
                                        <p:animEffect transition="out" filter="fade">
                                          <p:cBhvr>
                                            <p:cTn id="506" dur="500"/>
                                            <p:tgtEl>
                                              <p:spTgt spid="44048"/>
                                            </p:tgtEl>
                                          </p:cBhvr>
                                        </p:animEffect>
                                        <p:set>
                                          <p:cBhvr>
                                            <p:cTn id="507" dur="1" fill="hold">
                                              <p:stCondLst>
                                                <p:cond delay="499"/>
                                              </p:stCondLst>
                                            </p:cTn>
                                            <p:tgtEl>
                                              <p:spTgt spid="44048"/>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因此，在本示例中，如果设置这些单元格的格式，将同样出现“常规”(General)数字类型，239833"/>
                      </p:tgtEl>
                    </p:cond>
                  </p:nextCondLst>
                </p:seq>
                <p:seq concurrent="1" nextAc="seek">
                  <p:cTn id="508" restart="whenNotActive" fill="hold" evtFilter="cancelBubble" nodeType="interactiveSeq">
                    <p:stCondLst>
                      <p:cond evt="onMediaBookmark" delay="0">
                        <p:tgtEl>
                          <p14:bmkTgt spid="3" bmkName="L3M2 - Preparing the spreadsheet_VF101881072而这实际上是“货币”(Currency)类型。因此，我们需要继续操作，并确保在此处显示的示例中，239933"/>
                        </p:tgtEl>
                      </p:cond>
                    </p:stCondLst>
                    <p:endSync evt="end" delay="0">
                      <p:rtn val="all"/>
                    </p:endSync>
                    <p:childTnLst>
                      <p:par>
                        <p:cTn id="509" fill="hold">
                          <p:stCondLst>
                            <p:cond delay="0"/>
                          </p:stCondLst>
                          <p:childTnLst>
                            <p:par>
                              <p:cTn id="510" fill="hold">
                                <p:stCondLst>
                                  <p:cond delay="0"/>
                                </p:stCondLst>
                                <p:childTnLst>
                                  <p:par>
                                    <p:cTn id="511" presetID="10" presetClass="entr" presetSubtype="0" fill="hold" grpId="0" nodeType="clickEffect">
                                      <p:stCondLst>
                                        <p:cond delay="100"/>
                                      </p:stCondLst>
                                      <p:childTnLst>
                                        <p:set>
                                          <p:cBhvr>
                                            <p:cTn id="512" dur="1" fill="hold">
                                              <p:stCondLst>
                                                <p:cond delay="0"/>
                                              </p:stCondLst>
                                            </p:cTn>
                                            <p:tgtEl>
                                              <p:spTgt spid="44049"/>
                                            </p:tgtEl>
                                            <p:attrNameLst>
                                              <p:attrName>style.visibility</p:attrName>
                                            </p:attrNameLst>
                                          </p:cBhvr>
                                          <p:to>
                                            <p:strVal val="visible"/>
                                          </p:to>
                                        </p:set>
                                        <p:animEffect transition="in" filter="fade">
                                          <p:cBhvr>
                                            <p:cTn id="513" dur="500"/>
                                            <p:tgtEl>
                                              <p:spTgt spid="44049"/>
                                            </p:tgtEl>
                                          </p:cBhvr>
                                        </p:animEffect>
                                      </p:childTnLst>
                                    </p:cTn>
                                  </p:par>
                                </p:childTnLst>
                              </p:cTn>
                            </p:par>
                          </p:childTnLst>
                        </p:cTn>
                      </p:par>
                    </p:childTnLst>
                  </p:cTn>
                  <p:nextCondLst>
                    <p:cond evt="onMediaBookmark" delay="0">
                      <p:tgtEl>
                        <p14:bmkTgt spid="3" bmkName="L3M2 - Preparing the spreadsheet_VF101881072而这实际上是“货币”(Currency)类型。因此，我们需要继续操作，并确保在此处显示的示例中，239933"/>
                      </p:tgtEl>
                    </p:cond>
                  </p:nextCondLst>
                </p:seq>
                <p:seq concurrent="1" nextAc="seek">
                  <p:cTn id="514" restart="whenNotActive" fill="hold" evtFilter="cancelBubble" nodeType="interactiveSeq">
                    <p:stCondLst>
                      <p:cond evt="onMediaBookmark" delay="0">
                        <p:tgtEl>
                          <p14:bmkTgt spid="3" bmkName="L3M2 - Preparing the spreadsheet_VF101881072而这实际上是“货币”(Currency)类型。因此，我们需要继续操作，并确保在此处显示的示例中，246333"/>
                        </p:tgtEl>
                      </p:cond>
                    </p:stCondLst>
                    <p:endSync evt="end" delay="0">
                      <p:rtn val="all"/>
                    </p:endSync>
                    <p:childTnLst>
                      <p:par>
                        <p:cTn id="515" fill="hold">
                          <p:stCondLst>
                            <p:cond delay="0"/>
                          </p:stCondLst>
                          <p:childTnLst>
                            <p:par>
                              <p:cTn id="516" fill="hold">
                                <p:stCondLst>
                                  <p:cond delay="0"/>
                                </p:stCondLst>
                                <p:childTnLst>
                                  <p:par>
                                    <p:cTn id="517" presetID="10" presetClass="exit" presetSubtype="0" fill="hold" grpId="1" nodeType="clickEffect">
                                      <p:stCondLst>
                                        <p:cond delay="100"/>
                                      </p:stCondLst>
                                      <p:childTnLst>
                                        <p:animEffect transition="out" filter="fade">
                                          <p:cBhvr>
                                            <p:cTn id="518" dur="500"/>
                                            <p:tgtEl>
                                              <p:spTgt spid="44049"/>
                                            </p:tgtEl>
                                          </p:cBhvr>
                                        </p:animEffect>
                                        <p:set>
                                          <p:cBhvr>
                                            <p:cTn id="519" dur="1" fill="hold">
                                              <p:stCondLst>
                                                <p:cond delay="499"/>
                                              </p:stCondLst>
                                            </p:cTn>
                                            <p:tgtEl>
                                              <p:spTgt spid="44049"/>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而这实际上是“货币”(Currency)类型。因此，我们需要继续操作，并确保在此处显示的示例中，246333"/>
                      </p:tgtEl>
                    </p:cond>
                  </p:nextCondLst>
                </p:seq>
                <p:seq concurrent="1" nextAc="seek">
                  <p:cTn id="520" restart="whenNotActive" fill="hold" evtFilter="cancelBubble" nodeType="interactiveSeq">
                    <p:stCondLst>
                      <p:cond evt="onMediaBookmark" delay="0">
                        <p:tgtEl>
                          <p14:bmkTgt spid="3" bmkName="L3M2 - Preparing the spreadsheet_VF101881072我们具有两个小数位数，并且由于我们用人民币进行交易，因此应将货币符号设置为人民币(￥)。246433"/>
                        </p:tgtEl>
                      </p:cond>
                    </p:stCondLst>
                    <p:endSync evt="end" delay="0">
                      <p:rtn val="all"/>
                    </p:endSync>
                    <p:childTnLst>
                      <p:par>
                        <p:cTn id="521" fill="hold">
                          <p:stCondLst>
                            <p:cond delay="0"/>
                          </p:stCondLst>
                          <p:childTnLst>
                            <p:par>
                              <p:cTn id="522" fill="hold">
                                <p:stCondLst>
                                  <p:cond delay="0"/>
                                </p:stCondLst>
                                <p:childTnLst>
                                  <p:par>
                                    <p:cTn id="523" presetID="10" presetClass="entr" presetSubtype="0" fill="hold" grpId="0" nodeType="clickEffect">
                                      <p:stCondLst>
                                        <p:cond delay="100"/>
                                      </p:stCondLst>
                                      <p:childTnLst>
                                        <p:set>
                                          <p:cBhvr>
                                            <p:cTn id="524" dur="1" fill="hold">
                                              <p:stCondLst>
                                                <p:cond delay="0"/>
                                              </p:stCondLst>
                                            </p:cTn>
                                            <p:tgtEl>
                                              <p:spTgt spid="44050"/>
                                            </p:tgtEl>
                                            <p:attrNameLst>
                                              <p:attrName>style.visibility</p:attrName>
                                            </p:attrNameLst>
                                          </p:cBhvr>
                                          <p:to>
                                            <p:strVal val="visible"/>
                                          </p:to>
                                        </p:set>
                                        <p:animEffect transition="in" filter="fade">
                                          <p:cBhvr>
                                            <p:cTn id="525" dur="500"/>
                                            <p:tgtEl>
                                              <p:spTgt spid="44050"/>
                                            </p:tgtEl>
                                          </p:cBhvr>
                                        </p:animEffect>
                                      </p:childTnLst>
                                    </p:cTn>
                                  </p:par>
                                </p:childTnLst>
                              </p:cTn>
                            </p:par>
                          </p:childTnLst>
                        </p:cTn>
                      </p:par>
                    </p:childTnLst>
                  </p:cTn>
                  <p:nextCondLst>
                    <p:cond evt="onMediaBookmark" delay="0">
                      <p:tgtEl>
                        <p14:bmkTgt spid="3" bmkName="L3M2 - Preparing the spreadsheet_VF101881072我们具有两个小数位数，并且由于我们用人民币进行交易，因此应将货币符号设置为人民币(￥)。246433"/>
                      </p:tgtEl>
                    </p:cond>
                  </p:nextCondLst>
                </p:seq>
                <p:seq concurrent="1" nextAc="seek">
                  <p:cTn id="526" restart="whenNotActive" fill="hold" evtFilter="cancelBubble" nodeType="interactiveSeq">
                    <p:stCondLst>
                      <p:cond evt="onMediaBookmark" delay="0">
                        <p:tgtEl>
                          <p14:bmkTgt spid="3" bmkName="L3M2 - Preparing the spreadsheet_VF101881072我们具有两个小数位数，并且由于我们用人民币进行交易，因此应将货币符号设置为人民币(￥)。252567"/>
                        </p:tgtEl>
                      </p:cond>
                    </p:stCondLst>
                    <p:endSync evt="end" delay="0">
                      <p:rtn val="all"/>
                    </p:endSync>
                    <p:childTnLst>
                      <p:par>
                        <p:cTn id="527" fill="hold">
                          <p:stCondLst>
                            <p:cond delay="0"/>
                          </p:stCondLst>
                          <p:childTnLst>
                            <p:par>
                              <p:cTn id="528" fill="hold">
                                <p:stCondLst>
                                  <p:cond delay="0"/>
                                </p:stCondLst>
                                <p:childTnLst>
                                  <p:par>
                                    <p:cTn id="529" presetID="10" presetClass="exit" presetSubtype="0" fill="hold" grpId="1" nodeType="clickEffect">
                                      <p:stCondLst>
                                        <p:cond delay="100"/>
                                      </p:stCondLst>
                                      <p:childTnLst>
                                        <p:animEffect transition="out" filter="fade">
                                          <p:cBhvr>
                                            <p:cTn id="530" dur="500"/>
                                            <p:tgtEl>
                                              <p:spTgt spid="44050"/>
                                            </p:tgtEl>
                                          </p:cBhvr>
                                        </p:animEffect>
                                        <p:set>
                                          <p:cBhvr>
                                            <p:cTn id="531" dur="1" fill="hold">
                                              <p:stCondLst>
                                                <p:cond delay="499"/>
                                              </p:stCondLst>
                                            </p:cTn>
                                            <p:tgtEl>
                                              <p:spTgt spid="44050"/>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我们具有两个小数位数，并且由于我们用人民币进行交易，因此应将货币符号设置为人民币(￥)。252567"/>
                      </p:tgtEl>
                    </p:cond>
                  </p:nextCondLst>
                </p:seq>
                <p:seq concurrent="1" nextAc="seek">
                  <p:cTn id="532" restart="whenNotActive" fill="hold" evtFilter="cancelBubble" nodeType="interactiveSeq">
                    <p:stCondLst>
                      <p:cond evt="onMediaBookmark" delay="0">
                        <p:tgtEl>
                          <p14:bmkTgt spid="3" bmkName="L3M2 - Preparing the spreadsheet_VF101881072然后，我们可以单击“确定”(OK)，该列的格式将生效。252667"/>
                        </p:tgtEl>
                      </p:cond>
                    </p:stCondLst>
                    <p:endSync evt="end" delay="0">
                      <p:rtn val="all"/>
                    </p:endSync>
                    <p:childTnLst>
                      <p:par>
                        <p:cTn id="533" fill="hold">
                          <p:stCondLst>
                            <p:cond delay="0"/>
                          </p:stCondLst>
                          <p:childTnLst>
                            <p:par>
                              <p:cTn id="534" fill="hold">
                                <p:stCondLst>
                                  <p:cond delay="0"/>
                                </p:stCondLst>
                                <p:childTnLst>
                                  <p:par>
                                    <p:cTn id="535" presetID="10" presetClass="entr" presetSubtype="0" fill="hold" grpId="0" nodeType="clickEffect">
                                      <p:stCondLst>
                                        <p:cond delay="100"/>
                                      </p:stCondLst>
                                      <p:childTnLst>
                                        <p:set>
                                          <p:cBhvr>
                                            <p:cTn id="536" dur="1" fill="hold">
                                              <p:stCondLst>
                                                <p:cond delay="0"/>
                                              </p:stCondLst>
                                            </p:cTn>
                                            <p:tgtEl>
                                              <p:spTgt spid="44051"/>
                                            </p:tgtEl>
                                            <p:attrNameLst>
                                              <p:attrName>style.visibility</p:attrName>
                                            </p:attrNameLst>
                                          </p:cBhvr>
                                          <p:to>
                                            <p:strVal val="visible"/>
                                          </p:to>
                                        </p:set>
                                        <p:animEffect transition="in" filter="fade">
                                          <p:cBhvr>
                                            <p:cTn id="537" dur="500"/>
                                            <p:tgtEl>
                                              <p:spTgt spid="44051"/>
                                            </p:tgtEl>
                                          </p:cBhvr>
                                        </p:animEffect>
                                      </p:childTnLst>
                                    </p:cTn>
                                  </p:par>
                                </p:childTnLst>
                              </p:cTn>
                            </p:par>
                          </p:childTnLst>
                        </p:cTn>
                      </p:par>
                    </p:childTnLst>
                  </p:cTn>
                  <p:nextCondLst>
                    <p:cond evt="onMediaBookmark" delay="0">
                      <p:tgtEl>
                        <p14:bmkTgt spid="3" bmkName="L3M2 - Preparing the spreadsheet_VF101881072然后，我们可以单击“确定”(OK)，该列的格式将生效。252667"/>
                      </p:tgtEl>
                    </p:cond>
                  </p:nextCondLst>
                </p:seq>
                <p:seq concurrent="1" nextAc="seek">
                  <p:cTn id="538" restart="whenNotActive" fill="hold" evtFilter="cancelBubble" nodeType="interactiveSeq">
                    <p:stCondLst>
                      <p:cond evt="onMediaBookmark" delay="0">
                        <p:tgtEl>
                          <p14:bmkTgt spid="3" bmkName="L3M2 - Preparing the spreadsheet_VF101881072然后，我们可以单击“确定”(OK)，该列的格式将生效。258300"/>
                        </p:tgtEl>
                      </p:cond>
                    </p:stCondLst>
                    <p:endSync evt="end" delay="0">
                      <p:rtn val="all"/>
                    </p:endSync>
                    <p:childTnLst>
                      <p:par>
                        <p:cTn id="539" fill="hold">
                          <p:stCondLst>
                            <p:cond delay="0"/>
                          </p:stCondLst>
                          <p:childTnLst>
                            <p:par>
                              <p:cTn id="540" fill="hold">
                                <p:stCondLst>
                                  <p:cond delay="0"/>
                                </p:stCondLst>
                                <p:childTnLst>
                                  <p:par>
                                    <p:cTn id="541" presetID="10" presetClass="exit" presetSubtype="0" fill="hold" grpId="1" nodeType="clickEffect">
                                      <p:stCondLst>
                                        <p:cond delay="100"/>
                                      </p:stCondLst>
                                      <p:childTnLst>
                                        <p:animEffect transition="out" filter="fade">
                                          <p:cBhvr>
                                            <p:cTn id="542" dur="500"/>
                                            <p:tgtEl>
                                              <p:spTgt spid="44051"/>
                                            </p:tgtEl>
                                          </p:cBhvr>
                                        </p:animEffect>
                                        <p:set>
                                          <p:cBhvr>
                                            <p:cTn id="543" dur="1" fill="hold">
                                              <p:stCondLst>
                                                <p:cond delay="499"/>
                                              </p:stCondLst>
                                            </p:cTn>
                                            <p:tgtEl>
                                              <p:spTgt spid="44051"/>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然后，我们可以单击“确定”(OK)，该列的格式将生效。258300"/>
                      </p:tgtEl>
                    </p:cond>
                  </p:nextCondLst>
                </p:seq>
                <p:seq concurrent="1" nextAc="seek">
                  <p:cTn id="544" restart="whenNotActive" fill="hold" evtFilter="cancelBubble" nodeType="interactiveSeq">
                    <p:stCondLst>
                      <p:cond evt="onMediaBookmark" delay="0">
                        <p:tgtEl>
                          <p14:bmkTgt spid="3" bmkName="L3M2 - Preparing the spreadsheet_VF101881072现在，我想当我们检查“日期”(Date)列时，我们将发现该列的格式也应当准确无误，事实确实如此。258400"/>
                        </p:tgtEl>
                      </p:cond>
                    </p:stCondLst>
                    <p:endSync evt="end" delay="0">
                      <p:rtn val="all"/>
                    </p:endSync>
                    <p:childTnLst>
                      <p:par>
                        <p:cTn id="545" fill="hold">
                          <p:stCondLst>
                            <p:cond delay="0"/>
                          </p:stCondLst>
                          <p:childTnLst>
                            <p:par>
                              <p:cTn id="546" fill="hold">
                                <p:stCondLst>
                                  <p:cond delay="0"/>
                                </p:stCondLst>
                                <p:childTnLst>
                                  <p:par>
                                    <p:cTn id="547" presetID="10" presetClass="entr" presetSubtype="0" fill="hold" grpId="0" nodeType="clickEffect">
                                      <p:stCondLst>
                                        <p:cond delay="100"/>
                                      </p:stCondLst>
                                      <p:childTnLst>
                                        <p:set>
                                          <p:cBhvr>
                                            <p:cTn id="548" dur="1" fill="hold">
                                              <p:stCondLst>
                                                <p:cond delay="0"/>
                                              </p:stCondLst>
                                            </p:cTn>
                                            <p:tgtEl>
                                              <p:spTgt spid="44052"/>
                                            </p:tgtEl>
                                            <p:attrNameLst>
                                              <p:attrName>style.visibility</p:attrName>
                                            </p:attrNameLst>
                                          </p:cBhvr>
                                          <p:to>
                                            <p:strVal val="visible"/>
                                          </p:to>
                                        </p:set>
                                        <p:animEffect transition="in" filter="fade">
                                          <p:cBhvr>
                                            <p:cTn id="549" dur="500"/>
                                            <p:tgtEl>
                                              <p:spTgt spid="44052"/>
                                            </p:tgtEl>
                                          </p:cBhvr>
                                        </p:animEffect>
                                      </p:childTnLst>
                                    </p:cTn>
                                  </p:par>
                                </p:childTnLst>
                              </p:cTn>
                            </p:par>
                          </p:childTnLst>
                        </p:cTn>
                      </p:par>
                    </p:childTnLst>
                  </p:cTn>
                  <p:nextCondLst>
                    <p:cond evt="onMediaBookmark" delay="0">
                      <p:tgtEl>
                        <p14:bmkTgt spid="3" bmkName="L3M2 - Preparing the spreadsheet_VF101881072现在，我想当我们检查“日期”(Date)列时，我们将发现该列的格式也应当准确无误，事实确实如此。258400"/>
                      </p:tgtEl>
                    </p:cond>
                  </p:nextCondLst>
                </p:seq>
                <p:seq concurrent="1" nextAc="seek">
                  <p:cTn id="550" restart="whenNotActive" fill="hold" evtFilter="cancelBubble" nodeType="interactiveSeq">
                    <p:stCondLst>
                      <p:cond evt="onMediaBookmark" delay="0">
                        <p:tgtEl>
                          <p14:bmkTgt spid="3" bmkName="L3M2 - Preparing the spreadsheet_VF101881072现在，我想当我们检查“日期”(Date)列时，我们将发现该列的格式也应当准确无误，事实确实如此。265000"/>
                        </p:tgtEl>
                      </p:cond>
                    </p:stCondLst>
                    <p:endSync evt="end" delay="0">
                      <p:rtn val="all"/>
                    </p:endSync>
                    <p:childTnLst>
                      <p:par>
                        <p:cTn id="551" fill="hold">
                          <p:stCondLst>
                            <p:cond delay="0"/>
                          </p:stCondLst>
                          <p:childTnLst>
                            <p:par>
                              <p:cTn id="552" fill="hold">
                                <p:stCondLst>
                                  <p:cond delay="0"/>
                                </p:stCondLst>
                                <p:childTnLst>
                                  <p:par>
                                    <p:cTn id="553" presetID="10" presetClass="exit" presetSubtype="0" fill="hold" grpId="1" nodeType="clickEffect">
                                      <p:stCondLst>
                                        <p:cond delay="100"/>
                                      </p:stCondLst>
                                      <p:childTnLst>
                                        <p:animEffect transition="out" filter="fade">
                                          <p:cBhvr>
                                            <p:cTn id="554" dur="500"/>
                                            <p:tgtEl>
                                              <p:spTgt spid="44052"/>
                                            </p:tgtEl>
                                          </p:cBhvr>
                                        </p:animEffect>
                                        <p:set>
                                          <p:cBhvr>
                                            <p:cTn id="555" dur="1" fill="hold">
                                              <p:stCondLst>
                                                <p:cond delay="499"/>
                                              </p:stCondLst>
                                            </p:cTn>
                                            <p:tgtEl>
                                              <p:spTgt spid="44052"/>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现在，我想当我们检查“日期”(Date)列时，我们将发现该列的格式也应当准确无误，事实确实如此。265000"/>
                      </p:tgtEl>
                    </p:cond>
                  </p:nextCondLst>
                </p:seq>
                <p:seq concurrent="1" nextAc="seek">
                  <p:cTn id="556" restart="whenNotActive" fill="hold" evtFilter="cancelBubble" nodeType="interactiveSeq">
                    <p:stCondLst>
                      <p:cond evt="onMediaBookmark" delay="0">
                        <p:tgtEl>
                          <p14:bmkTgt spid="3" bmkName="L3M2 - Preparing the spreadsheet_VF101881072因此，该列已准备就绪。265100"/>
                        </p:tgtEl>
                      </p:cond>
                    </p:stCondLst>
                    <p:endSync evt="end" delay="0">
                      <p:rtn val="all"/>
                    </p:endSync>
                    <p:childTnLst>
                      <p:par>
                        <p:cTn id="557" fill="hold">
                          <p:stCondLst>
                            <p:cond delay="0"/>
                          </p:stCondLst>
                          <p:childTnLst>
                            <p:par>
                              <p:cTn id="558" fill="hold">
                                <p:stCondLst>
                                  <p:cond delay="0"/>
                                </p:stCondLst>
                                <p:childTnLst>
                                  <p:par>
                                    <p:cTn id="559" presetID="10" presetClass="entr" presetSubtype="0" fill="hold" grpId="0" nodeType="clickEffect">
                                      <p:stCondLst>
                                        <p:cond delay="100"/>
                                      </p:stCondLst>
                                      <p:childTnLst>
                                        <p:set>
                                          <p:cBhvr>
                                            <p:cTn id="560" dur="1" fill="hold">
                                              <p:stCondLst>
                                                <p:cond delay="0"/>
                                              </p:stCondLst>
                                            </p:cTn>
                                            <p:tgtEl>
                                              <p:spTgt spid="44053"/>
                                            </p:tgtEl>
                                            <p:attrNameLst>
                                              <p:attrName>style.visibility</p:attrName>
                                            </p:attrNameLst>
                                          </p:cBhvr>
                                          <p:to>
                                            <p:strVal val="visible"/>
                                          </p:to>
                                        </p:set>
                                        <p:animEffect transition="in" filter="fade">
                                          <p:cBhvr>
                                            <p:cTn id="561" dur="500"/>
                                            <p:tgtEl>
                                              <p:spTgt spid="44053"/>
                                            </p:tgtEl>
                                          </p:cBhvr>
                                        </p:animEffect>
                                      </p:childTnLst>
                                    </p:cTn>
                                  </p:par>
                                </p:childTnLst>
                              </p:cTn>
                            </p:par>
                          </p:childTnLst>
                        </p:cTn>
                      </p:par>
                    </p:childTnLst>
                  </p:cTn>
                  <p:nextCondLst>
                    <p:cond evt="onMediaBookmark" delay="0">
                      <p:tgtEl>
                        <p14:bmkTgt spid="3" bmkName="L3M2 - Preparing the spreadsheet_VF101881072因此，该列已准备就绪。265100"/>
                      </p:tgtEl>
                    </p:cond>
                  </p:nextCondLst>
                </p:seq>
                <p:seq concurrent="1" nextAc="seek">
                  <p:cTn id="562" restart="whenNotActive" fill="hold" evtFilter="cancelBubble" nodeType="interactiveSeq">
                    <p:stCondLst>
                      <p:cond evt="onMediaBookmark" delay="0">
                        <p:tgtEl>
                          <p14:bmkTgt spid="3" bmkName="L3M2 - Preparing the spreadsheet_VF101881072因此，该列已准备就绪。267400"/>
                        </p:tgtEl>
                      </p:cond>
                    </p:stCondLst>
                    <p:endSync evt="end" delay="0">
                      <p:rtn val="all"/>
                    </p:endSync>
                    <p:childTnLst>
                      <p:par>
                        <p:cTn id="563" fill="hold">
                          <p:stCondLst>
                            <p:cond delay="0"/>
                          </p:stCondLst>
                          <p:childTnLst>
                            <p:par>
                              <p:cTn id="564" fill="hold">
                                <p:stCondLst>
                                  <p:cond delay="0"/>
                                </p:stCondLst>
                                <p:childTnLst>
                                  <p:par>
                                    <p:cTn id="565" presetID="10" presetClass="exit" presetSubtype="0" fill="hold" grpId="1" nodeType="clickEffect">
                                      <p:stCondLst>
                                        <p:cond delay="100"/>
                                      </p:stCondLst>
                                      <p:childTnLst>
                                        <p:animEffect transition="out" filter="fade">
                                          <p:cBhvr>
                                            <p:cTn id="566" dur="500"/>
                                            <p:tgtEl>
                                              <p:spTgt spid="44053"/>
                                            </p:tgtEl>
                                          </p:cBhvr>
                                        </p:animEffect>
                                        <p:set>
                                          <p:cBhvr>
                                            <p:cTn id="567" dur="1" fill="hold">
                                              <p:stCondLst>
                                                <p:cond delay="499"/>
                                              </p:stCondLst>
                                            </p:cTn>
                                            <p:tgtEl>
                                              <p:spTgt spid="44053"/>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因此，该列已准备就绪。267400"/>
                      </p:tgtEl>
                    </p:cond>
                  </p:nextCondLst>
                </p:seq>
                <p:seq concurrent="1" nextAc="seek">
                  <p:cTn id="568" restart="whenNotActive" fill="hold" evtFilter="cancelBubble" nodeType="interactiveSeq">
                    <p:stCondLst>
                      <p:cond evt="onMediaBookmark" delay="0">
                        <p:tgtEl>
                          <p14:bmkTgt spid="3" bmkName="L3M2 - Preparing the spreadsheet_VF101881072现在，我们的最后一列是“订单ID”(OrderID)列，实际上，应将该列的格式设置为“文本”(Text)，267500"/>
                        </p:tgtEl>
                      </p:cond>
                    </p:stCondLst>
                    <p:endSync evt="end" delay="0">
                      <p:rtn val="all"/>
                    </p:endSync>
                    <p:childTnLst>
                      <p:par>
                        <p:cTn id="569" fill="hold">
                          <p:stCondLst>
                            <p:cond delay="0"/>
                          </p:stCondLst>
                          <p:childTnLst>
                            <p:par>
                              <p:cTn id="570" fill="hold">
                                <p:stCondLst>
                                  <p:cond delay="0"/>
                                </p:stCondLst>
                                <p:childTnLst>
                                  <p:par>
                                    <p:cTn id="571" presetID="10" presetClass="entr" presetSubtype="0" fill="hold" grpId="0" nodeType="clickEffect">
                                      <p:stCondLst>
                                        <p:cond delay="100"/>
                                      </p:stCondLst>
                                      <p:childTnLst>
                                        <p:set>
                                          <p:cBhvr>
                                            <p:cTn id="572" dur="1" fill="hold">
                                              <p:stCondLst>
                                                <p:cond delay="0"/>
                                              </p:stCondLst>
                                            </p:cTn>
                                            <p:tgtEl>
                                              <p:spTgt spid="44054"/>
                                            </p:tgtEl>
                                            <p:attrNameLst>
                                              <p:attrName>style.visibility</p:attrName>
                                            </p:attrNameLst>
                                          </p:cBhvr>
                                          <p:to>
                                            <p:strVal val="visible"/>
                                          </p:to>
                                        </p:set>
                                        <p:animEffect transition="in" filter="fade">
                                          <p:cBhvr>
                                            <p:cTn id="573" dur="500"/>
                                            <p:tgtEl>
                                              <p:spTgt spid="44054"/>
                                            </p:tgtEl>
                                          </p:cBhvr>
                                        </p:animEffect>
                                      </p:childTnLst>
                                    </p:cTn>
                                  </p:par>
                                </p:childTnLst>
                              </p:cTn>
                            </p:par>
                          </p:childTnLst>
                        </p:cTn>
                      </p:par>
                    </p:childTnLst>
                  </p:cTn>
                  <p:nextCondLst>
                    <p:cond evt="onMediaBookmark" delay="0">
                      <p:tgtEl>
                        <p14:bmkTgt spid="3" bmkName="L3M2 - Preparing the spreadsheet_VF101881072现在，我们的最后一列是“订单ID”(OrderID)列，实际上，应将该列的格式设置为“文本”(Text)，267500"/>
                      </p:tgtEl>
                    </p:cond>
                  </p:nextCondLst>
                </p:seq>
                <p:seq concurrent="1" nextAc="seek">
                  <p:cTn id="574" restart="whenNotActive" fill="hold" evtFilter="cancelBubble" nodeType="interactiveSeq">
                    <p:stCondLst>
                      <p:cond evt="onMediaBookmark" delay="0">
                        <p:tgtEl>
                          <p14:bmkTgt spid="3" bmkName="L3M2 - Preparing the spreadsheet_VF101881072现在，我们的最后一列是“订单ID”(OrderID)列，实际上，应将该列的格式设置为“文本”(Text)，275133"/>
                        </p:tgtEl>
                      </p:cond>
                    </p:stCondLst>
                    <p:endSync evt="end" delay="0">
                      <p:rtn val="all"/>
                    </p:endSync>
                    <p:childTnLst>
                      <p:par>
                        <p:cTn id="575" fill="hold">
                          <p:stCondLst>
                            <p:cond delay="0"/>
                          </p:stCondLst>
                          <p:childTnLst>
                            <p:par>
                              <p:cTn id="576" fill="hold">
                                <p:stCondLst>
                                  <p:cond delay="0"/>
                                </p:stCondLst>
                                <p:childTnLst>
                                  <p:par>
                                    <p:cTn id="577" presetID="10" presetClass="exit" presetSubtype="0" fill="hold" grpId="1" nodeType="clickEffect">
                                      <p:stCondLst>
                                        <p:cond delay="100"/>
                                      </p:stCondLst>
                                      <p:childTnLst>
                                        <p:animEffect transition="out" filter="fade">
                                          <p:cBhvr>
                                            <p:cTn id="578" dur="500"/>
                                            <p:tgtEl>
                                              <p:spTgt spid="44054"/>
                                            </p:tgtEl>
                                          </p:cBhvr>
                                        </p:animEffect>
                                        <p:set>
                                          <p:cBhvr>
                                            <p:cTn id="579" dur="1" fill="hold">
                                              <p:stCondLst>
                                                <p:cond delay="499"/>
                                              </p:stCondLst>
                                            </p:cTn>
                                            <p:tgtEl>
                                              <p:spTgt spid="44054"/>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现在，我们的最后一列是“订单ID”(OrderID)列，实际上，应将该列的格式设置为“文本”(Text)，275133"/>
                      </p:tgtEl>
                    </p:cond>
                  </p:nextCondLst>
                </p:seq>
                <p:seq concurrent="1" nextAc="seek">
                  <p:cTn id="580" restart="whenNotActive" fill="hold" evtFilter="cancelBubble" nodeType="interactiveSeq">
                    <p:stCondLst>
                      <p:cond evt="onMediaBookmark" delay="0">
                        <p:tgtEl>
                          <p14:bmkTgt spid="3" bmkName="L3M2 - Preparing the spreadsheet_VF101881072但该列却设置为“常规”(General)。275233"/>
                        </p:tgtEl>
                      </p:cond>
                    </p:stCondLst>
                    <p:endSync evt="end" delay="0">
                      <p:rtn val="all"/>
                    </p:endSync>
                    <p:childTnLst>
                      <p:par>
                        <p:cTn id="581" fill="hold">
                          <p:stCondLst>
                            <p:cond delay="0"/>
                          </p:stCondLst>
                          <p:childTnLst>
                            <p:par>
                              <p:cTn id="582" fill="hold">
                                <p:stCondLst>
                                  <p:cond delay="0"/>
                                </p:stCondLst>
                                <p:childTnLst>
                                  <p:par>
                                    <p:cTn id="583" presetID="10" presetClass="entr" presetSubtype="0" fill="hold" grpId="0" nodeType="clickEffect">
                                      <p:stCondLst>
                                        <p:cond delay="100"/>
                                      </p:stCondLst>
                                      <p:childTnLst>
                                        <p:set>
                                          <p:cBhvr>
                                            <p:cTn id="584" dur="1" fill="hold">
                                              <p:stCondLst>
                                                <p:cond delay="0"/>
                                              </p:stCondLst>
                                            </p:cTn>
                                            <p:tgtEl>
                                              <p:spTgt spid="44055"/>
                                            </p:tgtEl>
                                            <p:attrNameLst>
                                              <p:attrName>style.visibility</p:attrName>
                                            </p:attrNameLst>
                                          </p:cBhvr>
                                          <p:to>
                                            <p:strVal val="visible"/>
                                          </p:to>
                                        </p:set>
                                        <p:animEffect transition="in" filter="fade">
                                          <p:cBhvr>
                                            <p:cTn id="585" dur="500"/>
                                            <p:tgtEl>
                                              <p:spTgt spid="44055"/>
                                            </p:tgtEl>
                                          </p:cBhvr>
                                        </p:animEffect>
                                      </p:childTnLst>
                                    </p:cTn>
                                  </p:par>
                                </p:childTnLst>
                              </p:cTn>
                            </p:par>
                          </p:childTnLst>
                        </p:cTn>
                      </p:par>
                    </p:childTnLst>
                  </p:cTn>
                  <p:nextCondLst>
                    <p:cond evt="onMediaBookmark" delay="0">
                      <p:tgtEl>
                        <p14:bmkTgt spid="3" bmkName="L3M2 - Preparing the spreadsheet_VF101881072但该列却设置为“常规”(General)。275233"/>
                      </p:tgtEl>
                    </p:cond>
                  </p:nextCondLst>
                </p:seq>
                <p:seq concurrent="1" nextAc="seek">
                  <p:cTn id="586" restart="whenNotActive" fill="hold" evtFilter="cancelBubble" nodeType="interactiveSeq">
                    <p:stCondLst>
                      <p:cond evt="onMediaBookmark" delay="0">
                        <p:tgtEl>
                          <p14:bmkTgt spid="3" bmkName="L3M2 - Preparing the spreadsheet_VF101881072但该列却设置为“常规”(General)。278167"/>
                        </p:tgtEl>
                      </p:cond>
                    </p:stCondLst>
                    <p:endSync evt="end" delay="0">
                      <p:rtn val="all"/>
                    </p:endSync>
                    <p:childTnLst>
                      <p:par>
                        <p:cTn id="587" fill="hold">
                          <p:stCondLst>
                            <p:cond delay="0"/>
                          </p:stCondLst>
                          <p:childTnLst>
                            <p:par>
                              <p:cTn id="588" fill="hold">
                                <p:stCondLst>
                                  <p:cond delay="0"/>
                                </p:stCondLst>
                                <p:childTnLst>
                                  <p:par>
                                    <p:cTn id="589" presetID="10" presetClass="exit" presetSubtype="0" fill="hold" grpId="1" nodeType="clickEffect">
                                      <p:stCondLst>
                                        <p:cond delay="100"/>
                                      </p:stCondLst>
                                      <p:childTnLst>
                                        <p:animEffect transition="out" filter="fade">
                                          <p:cBhvr>
                                            <p:cTn id="590" dur="500"/>
                                            <p:tgtEl>
                                              <p:spTgt spid="44055"/>
                                            </p:tgtEl>
                                          </p:cBhvr>
                                        </p:animEffect>
                                        <p:set>
                                          <p:cBhvr>
                                            <p:cTn id="591" dur="1" fill="hold">
                                              <p:stCondLst>
                                                <p:cond delay="499"/>
                                              </p:stCondLst>
                                            </p:cTn>
                                            <p:tgtEl>
                                              <p:spTgt spid="44055"/>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但该列却设置为“常规”(General)。278167"/>
                      </p:tgtEl>
                    </p:cond>
                  </p:nextCondLst>
                </p:seq>
                <p:seq concurrent="1" nextAc="seek">
                  <p:cTn id="592" restart="whenNotActive" fill="hold" evtFilter="cancelBubble" nodeType="interactiveSeq">
                    <p:stCondLst>
                      <p:cond evt="onMediaBookmark" delay="0">
                        <p:tgtEl>
                          <p14:bmkTgt spid="3" bmkName="L3M2 - Preparing the spreadsheet_VF101881072出于测试目的，我们将保留此列的格式，并看看稍后会出现什么情况。278267"/>
                        </p:tgtEl>
                      </p:cond>
                    </p:stCondLst>
                    <p:endSync evt="end" delay="0">
                      <p:rtn val="all"/>
                    </p:endSync>
                    <p:childTnLst>
                      <p:par>
                        <p:cTn id="593" fill="hold">
                          <p:stCondLst>
                            <p:cond delay="0"/>
                          </p:stCondLst>
                          <p:childTnLst>
                            <p:par>
                              <p:cTn id="594" fill="hold">
                                <p:stCondLst>
                                  <p:cond delay="0"/>
                                </p:stCondLst>
                                <p:childTnLst>
                                  <p:par>
                                    <p:cTn id="595" presetID="10" presetClass="entr" presetSubtype="0" fill="hold" grpId="0" nodeType="clickEffect">
                                      <p:stCondLst>
                                        <p:cond delay="100"/>
                                      </p:stCondLst>
                                      <p:childTnLst>
                                        <p:set>
                                          <p:cBhvr>
                                            <p:cTn id="596" dur="1" fill="hold">
                                              <p:stCondLst>
                                                <p:cond delay="0"/>
                                              </p:stCondLst>
                                            </p:cTn>
                                            <p:tgtEl>
                                              <p:spTgt spid="44056"/>
                                            </p:tgtEl>
                                            <p:attrNameLst>
                                              <p:attrName>style.visibility</p:attrName>
                                            </p:attrNameLst>
                                          </p:cBhvr>
                                          <p:to>
                                            <p:strVal val="visible"/>
                                          </p:to>
                                        </p:set>
                                        <p:animEffect transition="in" filter="fade">
                                          <p:cBhvr>
                                            <p:cTn id="597" dur="500"/>
                                            <p:tgtEl>
                                              <p:spTgt spid="44056"/>
                                            </p:tgtEl>
                                          </p:cBhvr>
                                        </p:animEffect>
                                      </p:childTnLst>
                                    </p:cTn>
                                  </p:par>
                                </p:childTnLst>
                              </p:cTn>
                            </p:par>
                          </p:childTnLst>
                        </p:cTn>
                      </p:par>
                    </p:childTnLst>
                  </p:cTn>
                  <p:nextCondLst>
                    <p:cond evt="onMediaBookmark" delay="0">
                      <p:tgtEl>
                        <p14:bmkTgt spid="3" bmkName="L3M2 - Preparing the spreadsheet_VF101881072出于测试目的，我们将保留此列的格式，并看看稍后会出现什么情况。278267"/>
                      </p:tgtEl>
                    </p:cond>
                  </p:nextCondLst>
                </p:seq>
                <p:seq concurrent="1" nextAc="seek">
                  <p:cTn id="598" restart="whenNotActive" fill="hold" evtFilter="cancelBubble" nodeType="interactiveSeq">
                    <p:stCondLst>
                      <p:cond evt="onMediaBookmark" delay="0">
                        <p:tgtEl>
                          <p14:bmkTgt spid="3" bmkName="L3M2 - Preparing the spreadsheet_VF101881072出于测试目的，我们将保留此列的格式，并看看稍后会出现什么情况。284033"/>
                        </p:tgtEl>
                      </p:cond>
                    </p:stCondLst>
                    <p:endSync evt="end" delay="0">
                      <p:rtn val="all"/>
                    </p:endSync>
                    <p:childTnLst>
                      <p:par>
                        <p:cTn id="599" fill="hold">
                          <p:stCondLst>
                            <p:cond delay="0"/>
                          </p:stCondLst>
                          <p:childTnLst>
                            <p:par>
                              <p:cTn id="600" fill="hold">
                                <p:stCondLst>
                                  <p:cond delay="0"/>
                                </p:stCondLst>
                                <p:childTnLst>
                                  <p:par>
                                    <p:cTn id="601" presetID="10" presetClass="exit" presetSubtype="0" fill="hold" grpId="1" nodeType="clickEffect">
                                      <p:stCondLst>
                                        <p:cond delay="100"/>
                                      </p:stCondLst>
                                      <p:childTnLst>
                                        <p:animEffect transition="out" filter="fade">
                                          <p:cBhvr>
                                            <p:cTn id="602" dur="500"/>
                                            <p:tgtEl>
                                              <p:spTgt spid="44056"/>
                                            </p:tgtEl>
                                          </p:cBhvr>
                                        </p:animEffect>
                                        <p:set>
                                          <p:cBhvr>
                                            <p:cTn id="603" dur="1" fill="hold">
                                              <p:stCondLst>
                                                <p:cond delay="499"/>
                                              </p:stCondLst>
                                            </p:cTn>
                                            <p:tgtEl>
                                              <p:spTgt spid="44056"/>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出于测试目的，我们将保留此列的格式，并看看稍后会出现什么情况。284033"/>
                      </p:tgtEl>
                    </p:cond>
                  </p:nextCondLst>
                </p:seq>
                <p:seq concurrent="1" nextAc="seek">
                  <p:cTn id="604" restart="whenNotActive" fill="hold" evtFilter="cancelBubble" nodeType="interactiveSeq">
                    <p:stCondLst>
                      <p:cond evt="onMediaBookmark" delay="0">
                        <p:tgtEl>
                          <p14:bmkTgt spid="3" bmkName="L3M2 - Preparing the spreadsheet_VF101881072请记住，“常规”(General)单元格不包含任何特定的数字格式，284133"/>
                        </p:tgtEl>
                      </p:cond>
                    </p:stCondLst>
                    <p:endSync evt="end" delay="0">
                      <p:rtn val="all"/>
                    </p:endSync>
                    <p:childTnLst>
                      <p:par>
                        <p:cTn id="605" fill="hold">
                          <p:stCondLst>
                            <p:cond delay="0"/>
                          </p:stCondLst>
                          <p:childTnLst>
                            <p:par>
                              <p:cTn id="606" fill="hold">
                                <p:stCondLst>
                                  <p:cond delay="0"/>
                                </p:stCondLst>
                                <p:childTnLst>
                                  <p:par>
                                    <p:cTn id="607" presetID="10" presetClass="entr" presetSubtype="0" fill="hold" grpId="0" nodeType="clickEffect">
                                      <p:stCondLst>
                                        <p:cond delay="100"/>
                                      </p:stCondLst>
                                      <p:childTnLst>
                                        <p:set>
                                          <p:cBhvr>
                                            <p:cTn id="608" dur="1" fill="hold">
                                              <p:stCondLst>
                                                <p:cond delay="0"/>
                                              </p:stCondLst>
                                            </p:cTn>
                                            <p:tgtEl>
                                              <p:spTgt spid="44057"/>
                                            </p:tgtEl>
                                            <p:attrNameLst>
                                              <p:attrName>style.visibility</p:attrName>
                                            </p:attrNameLst>
                                          </p:cBhvr>
                                          <p:to>
                                            <p:strVal val="visible"/>
                                          </p:to>
                                        </p:set>
                                        <p:animEffect transition="in" filter="fade">
                                          <p:cBhvr>
                                            <p:cTn id="609" dur="500"/>
                                            <p:tgtEl>
                                              <p:spTgt spid="44057"/>
                                            </p:tgtEl>
                                          </p:cBhvr>
                                        </p:animEffect>
                                      </p:childTnLst>
                                    </p:cTn>
                                  </p:par>
                                </p:childTnLst>
                              </p:cTn>
                            </p:par>
                          </p:childTnLst>
                        </p:cTn>
                      </p:par>
                    </p:childTnLst>
                  </p:cTn>
                  <p:nextCondLst>
                    <p:cond evt="onMediaBookmark" delay="0">
                      <p:tgtEl>
                        <p14:bmkTgt spid="3" bmkName="L3M2 - Preparing the spreadsheet_VF101881072请记住，“常规”(General)单元格不包含任何特定的数字格式，284133"/>
                      </p:tgtEl>
                    </p:cond>
                  </p:nextCondLst>
                </p:seq>
                <p:seq concurrent="1" nextAc="seek">
                  <p:cTn id="610" restart="whenNotActive" fill="hold" evtFilter="cancelBubble" nodeType="interactiveSeq">
                    <p:stCondLst>
                      <p:cond evt="onMediaBookmark" delay="0">
                        <p:tgtEl>
                          <p14:bmkTgt spid="3" bmkName="L3M2 - Preparing the spreadsheet_VF101881072请记住，“常规”(General)单元格不包含任何特定的数字格式，287500"/>
                        </p:tgtEl>
                      </p:cond>
                    </p:stCondLst>
                    <p:endSync evt="end" delay="0">
                      <p:rtn val="all"/>
                    </p:endSync>
                    <p:childTnLst>
                      <p:par>
                        <p:cTn id="611" fill="hold">
                          <p:stCondLst>
                            <p:cond delay="0"/>
                          </p:stCondLst>
                          <p:childTnLst>
                            <p:par>
                              <p:cTn id="612" fill="hold">
                                <p:stCondLst>
                                  <p:cond delay="0"/>
                                </p:stCondLst>
                                <p:childTnLst>
                                  <p:par>
                                    <p:cTn id="613" presetID="10" presetClass="exit" presetSubtype="0" fill="hold" grpId="1" nodeType="clickEffect">
                                      <p:stCondLst>
                                        <p:cond delay="100"/>
                                      </p:stCondLst>
                                      <p:childTnLst>
                                        <p:animEffect transition="out" filter="fade">
                                          <p:cBhvr>
                                            <p:cTn id="614" dur="500"/>
                                            <p:tgtEl>
                                              <p:spTgt spid="44057"/>
                                            </p:tgtEl>
                                          </p:cBhvr>
                                        </p:animEffect>
                                        <p:set>
                                          <p:cBhvr>
                                            <p:cTn id="615" dur="1" fill="hold">
                                              <p:stCondLst>
                                                <p:cond delay="499"/>
                                              </p:stCondLst>
                                            </p:cTn>
                                            <p:tgtEl>
                                              <p:spTgt spid="44057"/>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请记住，“常规”(General)单元格不包含任何特定的数字格式，287500"/>
                      </p:tgtEl>
                    </p:cond>
                  </p:nextCondLst>
                </p:seq>
                <p:seq concurrent="1" nextAc="seek">
                  <p:cTn id="616" restart="whenNotActive" fill="hold" evtFilter="cancelBubble" nodeType="interactiveSeq">
                    <p:stCondLst>
                      <p:cond evt="onMediaBookmark" delay="0">
                        <p:tgtEl>
                          <p14:bmkTgt spid="3" bmkName="L3M2 - Preparing the spreadsheet_VF101881072然后，我们将继续操作并单击“确定”(OK)以确认我们已知道这一点。287600"/>
                        </p:tgtEl>
                      </p:cond>
                    </p:stCondLst>
                    <p:endSync evt="end" delay="0">
                      <p:rtn val="all"/>
                    </p:endSync>
                    <p:childTnLst>
                      <p:par>
                        <p:cTn id="617" fill="hold">
                          <p:stCondLst>
                            <p:cond delay="0"/>
                          </p:stCondLst>
                          <p:childTnLst>
                            <p:par>
                              <p:cTn id="618" fill="hold">
                                <p:stCondLst>
                                  <p:cond delay="0"/>
                                </p:stCondLst>
                                <p:childTnLst>
                                  <p:par>
                                    <p:cTn id="619" presetID="10" presetClass="entr" presetSubtype="0" fill="hold" grpId="0" nodeType="clickEffect">
                                      <p:stCondLst>
                                        <p:cond delay="100"/>
                                      </p:stCondLst>
                                      <p:childTnLst>
                                        <p:set>
                                          <p:cBhvr>
                                            <p:cTn id="620" dur="1" fill="hold">
                                              <p:stCondLst>
                                                <p:cond delay="0"/>
                                              </p:stCondLst>
                                            </p:cTn>
                                            <p:tgtEl>
                                              <p:spTgt spid="44058"/>
                                            </p:tgtEl>
                                            <p:attrNameLst>
                                              <p:attrName>style.visibility</p:attrName>
                                            </p:attrNameLst>
                                          </p:cBhvr>
                                          <p:to>
                                            <p:strVal val="visible"/>
                                          </p:to>
                                        </p:set>
                                        <p:animEffect transition="in" filter="fade">
                                          <p:cBhvr>
                                            <p:cTn id="621" dur="500"/>
                                            <p:tgtEl>
                                              <p:spTgt spid="44058"/>
                                            </p:tgtEl>
                                          </p:cBhvr>
                                        </p:animEffect>
                                      </p:childTnLst>
                                    </p:cTn>
                                  </p:par>
                                </p:childTnLst>
                              </p:cTn>
                            </p:par>
                          </p:childTnLst>
                        </p:cTn>
                      </p:par>
                    </p:childTnLst>
                  </p:cTn>
                  <p:nextCondLst>
                    <p:cond evt="onMediaBookmark" delay="0">
                      <p:tgtEl>
                        <p14:bmkTgt spid="3" bmkName="L3M2 - Preparing the spreadsheet_VF101881072然后，我们将继续操作并单击“确定”(OK)以确认我们已知道这一点。287600"/>
                      </p:tgtEl>
                    </p:cond>
                  </p:nextCondLst>
                </p:seq>
                <p:seq concurrent="1" nextAc="seek">
                  <p:cTn id="622" restart="whenNotActive" fill="hold" evtFilter="cancelBubble" nodeType="interactiveSeq">
                    <p:stCondLst>
                      <p:cond evt="onMediaBookmark" delay="0">
                        <p:tgtEl>
                          <p14:bmkTgt spid="3" bmkName="L3M2 - Preparing the spreadsheet_VF101881072然后，我们将继续操作并单击“确定”(OK)以确认我们已知道这一点。290900"/>
                        </p:tgtEl>
                      </p:cond>
                    </p:stCondLst>
                    <p:endSync evt="end" delay="0">
                      <p:rtn val="all"/>
                    </p:endSync>
                    <p:childTnLst>
                      <p:par>
                        <p:cTn id="623" fill="hold">
                          <p:stCondLst>
                            <p:cond delay="0"/>
                          </p:stCondLst>
                          <p:childTnLst>
                            <p:par>
                              <p:cTn id="624" fill="hold">
                                <p:stCondLst>
                                  <p:cond delay="0"/>
                                </p:stCondLst>
                                <p:childTnLst>
                                  <p:par>
                                    <p:cTn id="625" presetID="10" presetClass="exit" presetSubtype="0" fill="hold" grpId="1" nodeType="clickEffect">
                                      <p:stCondLst>
                                        <p:cond delay="100"/>
                                      </p:stCondLst>
                                      <p:childTnLst>
                                        <p:animEffect transition="out" filter="fade">
                                          <p:cBhvr>
                                            <p:cTn id="626" dur="500"/>
                                            <p:tgtEl>
                                              <p:spTgt spid="44058"/>
                                            </p:tgtEl>
                                          </p:cBhvr>
                                        </p:animEffect>
                                        <p:set>
                                          <p:cBhvr>
                                            <p:cTn id="627" dur="1" fill="hold">
                                              <p:stCondLst>
                                                <p:cond delay="499"/>
                                              </p:stCondLst>
                                            </p:cTn>
                                            <p:tgtEl>
                                              <p:spTgt spid="44058"/>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然后，我们将继续操作并单击“确定”(OK)以确认我们已知道这一点。290900"/>
                      </p:tgtEl>
                    </p:cond>
                  </p:nextCondLst>
                </p:seq>
                <p:seq concurrent="1" nextAc="seek">
                  <p:cTn id="628" restart="whenNotActive" fill="hold" evtFilter="cancelBubble" nodeType="interactiveSeq">
                    <p:stCondLst>
                      <p:cond evt="onMediaBookmark" delay="0">
                        <p:tgtEl>
                          <p14:bmkTgt spid="3" bmkName="L3M2 - Preparing the spreadsheet_VF101881072最后，我们只需按Ctrl+Home即可取消选择该列。291000"/>
                        </p:tgtEl>
                      </p:cond>
                    </p:stCondLst>
                    <p:endSync evt="end" delay="0">
                      <p:rtn val="all"/>
                    </p:endSync>
                    <p:childTnLst>
                      <p:par>
                        <p:cTn id="629" fill="hold">
                          <p:stCondLst>
                            <p:cond delay="0"/>
                          </p:stCondLst>
                          <p:childTnLst>
                            <p:par>
                              <p:cTn id="630" fill="hold">
                                <p:stCondLst>
                                  <p:cond delay="0"/>
                                </p:stCondLst>
                                <p:childTnLst>
                                  <p:par>
                                    <p:cTn id="631" presetID="10" presetClass="entr" presetSubtype="0" fill="hold" grpId="0" nodeType="clickEffect">
                                      <p:stCondLst>
                                        <p:cond delay="100"/>
                                      </p:stCondLst>
                                      <p:childTnLst>
                                        <p:set>
                                          <p:cBhvr>
                                            <p:cTn id="632" dur="1" fill="hold">
                                              <p:stCondLst>
                                                <p:cond delay="0"/>
                                              </p:stCondLst>
                                            </p:cTn>
                                            <p:tgtEl>
                                              <p:spTgt spid="44059"/>
                                            </p:tgtEl>
                                            <p:attrNameLst>
                                              <p:attrName>style.visibility</p:attrName>
                                            </p:attrNameLst>
                                          </p:cBhvr>
                                          <p:to>
                                            <p:strVal val="visible"/>
                                          </p:to>
                                        </p:set>
                                        <p:animEffect transition="in" filter="fade">
                                          <p:cBhvr>
                                            <p:cTn id="633" dur="500"/>
                                            <p:tgtEl>
                                              <p:spTgt spid="44059"/>
                                            </p:tgtEl>
                                          </p:cBhvr>
                                        </p:animEffect>
                                      </p:childTnLst>
                                    </p:cTn>
                                  </p:par>
                                </p:childTnLst>
                              </p:cTn>
                            </p:par>
                          </p:childTnLst>
                        </p:cTn>
                      </p:par>
                    </p:childTnLst>
                  </p:cTn>
                  <p:nextCondLst>
                    <p:cond evt="onMediaBookmark" delay="0">
                      <p:tgtEl>
                        <p14:bmkTgt spid="3" bmkName="L3M2 - Preparing the spreadsheet_VF101881072最后，我们只需按Ctrl+Home即可取消选择该列。291000"/>
                      </p:tgtEl>
                    </p:cond>
                  </p:nextCondLst>
                </p:seq>
                <p:seq concurrent="1" nextAc="seek">
                  <p:cTn id="634" restart="whenNotActive" fill="hold" evtFilter="cancelBubble" nodeType="interactiveSeq">
                    <p:stCondLst>
                      <p:cond evt="onMediaBookmark" delay="0">
                        <p:tgtEl>
                          <p14:bmkTgt spid="3" bmkName="L3M2 - Preparing the spreadsheet_VF101881072最后，我们只需按Ctrl+Home即可取消选择该列。297167"/>
                        </p:tgtEl>
                      </p:cond>
                    </p:stCondLst>
                    <p:endSync evt="end" delay="0">
                      <p:rtn val="all"/>
                    </p:endSync>
                    <p:childTnLst>
                      <p:par>
                        <p:cTn id="635" fill="hold">
                          <p:stCondLst>
                            <p:cond delay="0"/>
                          </p:stCondLst>
                          <p:childTnLst>
                            <p:par>
                              <p:cTn id="636" fill="hold">
                                <p:stCondLst>
                                  <p:cond delay="0"/>
                                </p:stCondLst>
                                <p:childTnLst>
                                  <p:par>
                                    <p:cTn id="637" presetID="10" presetClass="exit" presetSubtype="0" fill="hold" grpId="1" nodeType="clickEffect">
                                      <p:stCondLst>
                                        <p:cond delay="100"/>
                                      </p:stCondLst>
                                      <p:childTnLst>
                                        <p:animEffect transition="out" filter="fade">
                                          <p:cBhvr>
                                            <p:cTn id="638" dur="500"/>
                                            <p:tgtEl>
                                              <p:spTgt spid="44059"/>
                                            </p:tgtEl>
                                          </p:cBhvr>
                                        </p:animEffect>
                                        <p:set>
                                          <p:cBhvr>
                                            <p:cTn id="639" dur="1" fill="hold">
                                              <p:stCondLst>
                                                <p:cond delay="499"/>
                                              </p:stCondLst>
                                            </p:cTn>
                                            <p:tgtEl>
                                              <p:spTgt spid="44059"/>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最后，我们只需按Ctrl+Home即可取消选择该列。297167"/>
                      </p:tgtEl>
                    </p:cond>
                  </p:nextCondLst>
                </p:seq>
                <p:seq concurrent="1" nextAc="seek">
                  <p:cTn id="640" restart="whenNotActive" fill="hold" evtFilter="cancelBubble" nodeType="interactiveSeq">
                    <p:stCondLst>
                      <p:cond evt="onMediaBookmark" delay="0">
                        <p:tgtEl>
                          <p14:bmkTgt spid="3" bmkName="L3M2 - Preparing the spreadsheet_VF101881072最后一项准备工作是将列表转换为表。297267"/>
                        </p:tgtEl>
                      </p:cond>
                    </p:stCondLst>
                    <p:endSync evt="end" delay="0">
                      <p:rtn val="all"/>
                    </p:endSync>
                    <p:childTnLst>
                      <p:par>
                        <p:cTn id="641" fill="hold">
                          <p:stCondLst>
                            <p:cond delay="0"/>
                          </p:stCondLst>
                          <p:childTnLst>
                            <p:par>
                              <p:cTn id="642" fill="hold">
                                <p:stCondLst>
                                  <p:cond delay="0"/>
                                </p:stCondLst>
                                <p:childTnLst>
                                  <p:par>
                                    <p:cTn id="643" presetID="10" presetClass="entr" presetSubtype="0" fill="hold" grpId="0" nodeType="clickEffect">
                                      <p:stCondLst>
                                        <p:cond delay="100"/>
                                      </p:stCondLst>
                                      <p:childTnLst>
                                        <p:set>
                                          <p:cBhvr>
                                            <p:cTn id="644" dur="1" fill="hold">
                                              <p:stCondLst>
                                                <p:cond delay="0"/>
                                              </p:stCondLst>
                                            </p:cTn>
                                            <p:tgtEl>
                                              <p:spTgt spid="44060"/>
                                            </p:tgtEl>
                                            <p:attrNameLst>
                                              <p:attrName>style.visibility</p:attrName>
                                            </p:attrNameLst>
                                          </p:cBhvr>
                                          <p:to>
                                            <p:strVal val="visible"/>
                                          </p:to>
                                        </p:set>
                                        <p:animEffect transition="in" filter="fade">
                                          <p:cBhvr>
                                            <p:cTn id="645" dur="500"/>
                                            <p:tgtEl>
                                              <p:spTgt spid="44060"/>
                                            </p:tgtEl>
                                          </p:cBhvr>
                                        </p:animEffect>
                                      </p:childTnLst>
                                    </p:cTn>
                                  </p:par>
                                </p:childTnLst>
                              </p:cTn>
                            </p:par>
                          </p:childTnLst>
                        </p:cTn>
                      </p:par>
                    </p:childTnLst>
                  </p:cTn>
                  <p:nextCondLst>
                    <p:cond evt="onMediaBookmark" delay="0">
                      <p:tgtEl>
                        <p14:bmkTgt spid="3" bmkName="L3M2 - Preparing the spreadsheet_VF101881072最后一项准备工作是将列表转换为表。297267"/>
                      </p:tgtEl>
                    </p:cond>
                  </p:nextCondLst>
                </p:seq>
                <p:seq concurrent="1" nextAc="seek">
                  <p:cTn id="646" restart="whenNotActive" fill="hold" evtFilter="cancelBubble" nodeType="interactiveSeq">
                    <p:stCondLst>
                      <p:cond evt="onMediaBookmark" delay="0">
                        <p:tgtEl>
                          <p14:bmkTgt spid="3" bmkName="L3M2 - Preparing the spreadsheet_VF101881072最后一项准备工作是将列表转换为表。300767"/>
                        </p:tgtEl>
                      </p:cond>
                    </p:stCondLst>
                    <p:endSync evt="end" delay="0">
                      <p:rtn val="all"/>
                    </p:endSync>
                    <p:childTnLst>
                      <p:par>
                        <p:cTn id="647" fill="hold">
                          <p:stCondLst>
                            <p:cond delay="0"/>
                          </p:stCondLst>
                          <p:childTnLst>
                            <p:par>
                              <p:cTn id="648" fill="hold">
                                <p:stCondLst>
                                  <p:cond delay="0"/>
                                </p:stCondLst>
                                <p:childTnLst>
                                  <p:par>
                                    <p:cTn id="649" presetID="10" presetClass="exit" presetSubtype="0" fill="hold" grpId="1" nodeType="clickEffect">
                                      <p:stCondLst>
                                        <p:cond delay="100"/>
                                      </p:stCondLst>
                                      <p:childTnLst>
                                        <p:animEffect transition="out" filter="fade">
                                          <p:cBhvr>
                                            <p:cTn id="650" dur="500"/>
                                            <p:tgtEl>
                                              <p:spTgt spid="44060"/>
                                            </p:tgtEl>
                                          </p:cBhvr>
                                        </p:animEffect>
                                        <p:set>
                                          <p:cBhvr>
                                            <p:cTn id="651" dur="1" fill="hold">
                                              <p:stCondLst>
                                                <p:cond delay="499"/>
                                              </p:stCondLst>
                                            </p:cTn>
                                            <p:tgtEl>
                                              <p:spTgt spid="44060"/>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最后一项准备工作是将列表转换为表。300767"/>
                      </p:tgtEl>
                    </p:cond>
                  </p:nextCondLst>
                </p:seq>
                <p:seq concurrent="1" nextAc="seek">
                  <p:cTn id="652" restart="whenNotActive" fill="hold" evtFilter="cancelBubble" nodeType="interactiveSeq">
                    <p:stCondLst>
                      <p:cond evt="onMediaBookmark" delay="0">
                        <p:tgtEl>
                          <p14:bmkTgt spid="3" bmkName="L3M2 - Preparing the spreadsheet_VF101881072通过将希望导入的单元格区域转换为表，300867"/>
                        </p:tgtEl>
                      </p:cond>
                    </p:stCondLst>
                    <p:endSync evt="end" delay="0">
                      <p:rtn val="all"/>
                    </p:endSync>
                    <p:childTnLst>
                      <p:par>
                        <p:cTn id="653" fill="hold">
                          <p:stCondLst>
                            <p:cond delay="0"/>
                          </p:stCondLst>
                          <p:childTnLst>
                            <p:par>
                              <p:cTn id="654" fill="hold">
                                <p:stCondLst>
                                  <p:cond delay="0"/>
                                </p:stCondLst>
                                <p:childTnLst>
                                  <p:par>
                                    <p:cTn id="655" presetID="10" presetClass="entr" presetSubtype="0" fill="hold" grpId="0" nodeType="clickEffect">
                                      <p:stCondLst>
                                        <p:cond delay="100"/>
                                      </p:stCondLst>
                                      <p:childTnLst>
                                        <p:set>
                                          <p:cBhvr>
                                            <p:cTn id="656" dur="1" fill="hold">
                                              <p:stCondLst>
                                                <p:cond delay="0"/>
                                              </p:stCondLst>
                                            </p:cTn>
                                            <p:tgtEl>
                                              <p:spTgt spid="44061"/>
                                            </p:tgtEl>
                                            <p:attrNameLst>
                                              <p:attrName>style.visibility</p:attrName>
                                            </p:attrNameLst>
                                          </p:cBhvr>
                                          <p:to>
                                            <p:strVal val="visible"/>
                                          </p:to>
                                        </p:set>
                                        <p:animEffect transition="in" filter="fade">
                                          <p:cBhvr>
                                            <p:cTn id="657" dur="500"/>
                                            <p:tgtEl>
                                              <p:spTgt spid="44061"/>
                                            </p:tgtEl>
                                          </p:cBhvr>
                                        </p:animEffect>
                                      </p:childTnLst>
                                    </p:cTn>
                                  </p:par>
                                </p:childTnLst>
                              </p:cTn>
                            </p:par>
                          </p:childTnLst>
                        </p:cTn>
                      </p:par>
                    </p:childTnLst>
                  </p:cTn>
                  <p:nextCondLst>
                    <p:cond evt="onMediaBookmark" delay="0">
                      <p:tgtEl>
                        <p14:bmkTgt spid="3" bmkName="L3M2 - Preparing the spreadsheet_VF101881072通过将希望导入的单元格区域转换为表，300867"/>
                      </p:tgtEl>
                    </p:cond>
                  </p:nextCondLst>
                </p:seq>
                <p:seq concurrent="1" nextAc="seek">
                  <p:cTn id="658" restart="whenNotActive" fill="hold" evtFilter="cancelBubble" nodeType="interactiveSeq">
                    <p:stCondLst>
                      <p:cond evt="onMediaBookmark" delay="0">
                        <p:tgtEl>
                          <p14:bmkTgt spid="3" bmkName="L3M2 - Preparing the spreadsheet_VF101881072通过将希望导入的单元格区域转换为表，304867"/>
                        </p:tgtEl>
                      </p:cond>
                    </p:stCondLst>
                    <p:endSync evt="end" delay="0">
                      <p:rtn val="all"/>
                    </p:endSync>
                    <p:childTnLst>
                      <p:par>
                        <p:cTn id="659" fill="hold">
                          <p:stCondLst>
                            <p:cond delay="0"/>
                          </p:stCondLst>
                          <p:childTnLst>
                            <p:par>
                              <p:cTn id="660" fill="hold">
                                <p:stCondLst>
                                  <p:cond delay="0"/>
                                </p:stCondLst>
                                <p:childTnLst>
                                  <p:par>
                                    <p:cTn id="661" presetID="10" presetClass="exit" presetSubtype="0" fill="hold" grpId="1" nodeType="clickEffect">
                                      <p:stCondLst>
                                        <p:cond delay="100"/>
                                      </p:stCondLst>
                                      <p:childTnLst>
                                        <p:animEffect transition="out" filter="fade">
                                          <p:cBhvr>
                                            <p:cTn id="662" dur="500"/>
                                            <p:tgtEl>
                                              <p:spTgt spid="44061"/>
                                            </p:tgtEl>
                                          </p:cBhvr>
                                        </p:animEffect>
                                        <p:set>
                                          <p:cBhvr>
                                            <p:cTn id="663" dur="1" fill="hold">
                                              <p:stCondLst>
                                                <p:cond delay="499"/>
                                              </p:stCondLst>
                                            </p:cTn>
                                            <p:tgtEl>
                                              <p:spTgt spid="44061"/>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通过将希望导入的单元格区域转换为表，304867"/>
                      </p:tgtEl>
                    </p:cond>
                  </p:nextCondLst>
                </p:seq>
                <p:seq concurrent="1" nextAc="seek">
                  <p:cTn id="664" restart="whenNotActive" fill="hold" evtFilter="cancelBubble" nodeType="interactiveSeq">
                    <p:stCondLst>
                      <p:cond evt="onMediaBookmark" delay="0">
                        <p:tgtEl>
                          <p14:bmkTgt spid="3" bmkName="L3M2 - Preparing the spreadsheet_VF101881072将Excel数据导入304967"/>
                        </p:tgtEl>
                      </p:cond>
                    </p:stCondLst>
                    <p:endSync evt="end" delay="0">
                      <p:rtn val="all"/>
                    </p:endSync>
                    <p:childTnLst>
                      <p:par>
                        <p:cTn id="665" fill="hold">
                          <p:stCondLst>
                            <p:cond delay="0"/>
                          </p:stCondLst>
                          <p:childTnLst>
                            <p:par>
                              <p:cTn id="666" fill="hold">
                                <p:stCondLst>
                                  <p:cond delay="0"/>
                                </p:stCondLst>
                                <p:childTnLst>
                                  <p:par>
                                    <p:cTn id="667" presetID="10" presetClass="entr" presetSubtype="0" fill="hold" grpId="0" nodeType="clickEffect">
                                      <p:stCondLst>
                                        <p:cond delay="100"/>
                                      </p:stCondLst>
                                      <p:childTnLst>
                                        <p:set>
                                          <p:cBhvr>
                                            <p:cTn id="668" dur="1" fill="hold">
                                              <p:stCondLst>
                                                <p:cond delay="0"/>
                                              </p:stCondLst>
                                            </p:cTn>
                                            <p:tgtEl>
                                              <p:spTgt spid="44062"/>
                                            </p:tgtEl>
                                            <p:attrNameLst>
                                              <p:attrName>style.visibility</p:attrName>
                                            </p:attrNameLst>
                                          </p:cBhvr>
                                          <p:to>
                                            <p:strVal val="visible"/>
                                          </p:to>
                                        </p:set>
                                        <p:animEffect transition="in" filter="fade">
                                          <p:cBhvr>
                                            <p:cTn id="669" dur="500"/>
                                            <p:tgtEl>
                                              <p:spTgt spid="44062"/>
                                            </p:tgtEl>
                                          </p:cBhvr>
                                        </p:animEffect>
                                      </p:childTnLst>
                                    </p:cTn>
                                  </p:par>
                                </p:childTnLst>
                              </p:cTn>
                            </p:par>
                          </p:childTnLst>
                        </p:cTn>
                      </p:par>
                    </p:childTnLst>
                  </p:cTn>
                  <p:nextCondLst>
                    <p:cond evt="onMediaBookmark" delay="0">
                      <p:tgtEl>
                        <p14:bmkTgt spid="3" bmkName="L3M2 - Preparing the spreadsheet_VF101881072将Excel数据导入304967"/>
                      </p:tgtEl>
                    </p:cond>
                  </p:nextCondLst>
                </p:seq>
                <p:seq concurrent="1" nextAc="seek">
                  <p:cTn id="670" restart="whenNotActive" fill="hold" evtFilter="cancelBubble" nodeType="interactiveSeq">
                    <p:stCondLst>
                      <p:cond evt="onMediaBookmark" delay="0">
                        <p:tgtEl>
                          <p14:bmkTgt spid="3" bmkName="L3M2 - Preparing the spreadsheet_VF101881072将Excel数据导入309433"/>
                        </p:tgtEl>
                      </p:cond>
                    </p:stCondLst>
                    <p:endSync evt="end" delay="0">
                      <p:rtn val="all"/>
                    </p:endSync>
                    <p:childTnLst>
                      <p:par>
                        <p:cTn id="671" fill="hold">
                          <p:stCondLst>
                            <p:cond delay="0"/>
                          </p:stCondLst>
                          <p:childTnLst>
                            <p:par>
                              <p:cTn id="672" fill="hold">
                                <p:stCondLst>
                                  <p:cond delay="0"/>
                                </p:stCondLst>
                                <p:childTnLst>
                                  <p:par>
                                    <p:cTn id="673" presetID="10" presetClass="exit" presetSubtype="0" fill="hold" grpId="1" nodeType="clickEffect">
                                      <p:stCondLst>
                                        <p:cond delay="100"/>
                                      </p:stCondLst>
                                      <p:childTnLst>
                                        <p:animEffect transition="out" filter="fade">
                                          <p:cBhvr>
                                            <p:cTn id="674" dur="500"/>
                                            <p:tgtEl>
                                              <p:spTgt spid="44062"/>
                                            </p:tgtEl>
                                          </p:cBhvr>
                                        </p:animEffect>
                                        <p:set>
                                          <p:cBhvr>
                                            <p:cTn id="675" dur="1" fill="hold">
                                              <p:stCondLst>
                                                <p:cond delay="499"/>
                                              </p:stCondLst>
                                            </p:cTn>
                                            <p:tgtEl>
                                              <p:spTgt spid="44062"/>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将Excel数据导入309433"/>
                      </p:tgtEl>
                    </p:cond>
                  </p:nextCondLst>
                </p:seq>
                <p:seq concurrent="1" nextAc="seek">
                  <p:cTn id="676" restart="whenNotActive" fill="hold" evtFilter="cancelBubble" nodeType="interactiveSeq">
                    <p:stCondLst>
                      <p:cond evt="onMediaBookmark" delay="0">
                        <p:tgtEl>
                          <p14:bmkTgt spid="3" bmkName="L3M2 - Preparing the spreadsheet_VF101881072现在，我们需要单击此单元格区域，309533"/>
                        </p:tgtEl>
                      </p:cond>
                    </p:stCondLst>
                    <p:endSync evt="end" delay="0">
                      <p:rtn val="all"/>
                    </p:endSync>
                    <p:childTnLst>
                      <p:par>
                        <p:cTn id="677" fill="hold">
                          <p:stCondLst>
                            <p:cond delay="0"/>
                          </p:stCondLst>
                          <p:childTnLst>
                            <p:par>
                              <p:cTn id="678" fill="hold">
                                <p:stCondLst>
                                  <p:cond delay="0"/>
                                </p:stCondLst>
                                <p:childTnLst>
                                  <p:par>
                                    <p:cTn id="679" presetID="10" presetClass="entr" presetSubtype="0" fill="hold" grpId="0" nodeType="clickEffect">
                                      <p:stCondLst>
                                        <p:cond delay="100"/>
                                      </p:stCondLst>
                                      <p:childTnLst>
                                        <p:set>
                                          <p:cBhvr>
                                            <p:cTn id="680" dur="1" fill="hold">
                                              <p:stCondLst>
                                                <p:cond delay="0"/>
                                              </p:stCondLst>
                                            </p:cTn>
                                            <p:tgtEl>
                                              <p:spTgt spid="44063"/>
                                            </p:tgtEl>
                                            <p:attrNameLst>
                                              <p:attrName>style.visibility</p:attrName>
                                            </p:attrNameLst>
                                          </p:cBhvr>
                                          <p:to>
                                            <p:strVal val="visible"/>
                                          </p:to>
                                        </p:set>
                                        <p:animEffect transition="in" filter="fade">
                                          <p:cBhvr>
                                            <p:cTn id="681" dur="500"/>
                                            <p:tgtEl>
                                              <p:spTgt spid="44063"/>
                                            </p:tgtEl>
                                          </p:cBhvr>
                                        </p:animEffect>
                                      </p:childTnLst>
                                    </p:cTn>
                                  </p:par>
                                </p:childTnLst>
                              </p:cTn>
                            </p:par>
                          </p:childTnLst>
                        </p:cTn>
                      </p:par>
                    </p:childTnLst>
                  </p:cTn>
                  <p:nextCondLst>
                    <p:cond evt="onMediaBookmark" delay="0">
                      <p:tgtEl>
                        <p14:bmkTgt spid="3" bmkName="L3M2 - Preparing the spreadsheet_VF101881072现在，我们需要单击此单元格区域，309533"/>
                      </p:tgtEl>
                    </p:cond>
                  </p:nextCondLst>
                </p:seq>
                <p:seq concurrent="1" nextAc="seek">
                  <p:cTn id="682" restart="whenNotActive" fill="hold" evtFilter="cancelBubble" nodeType="interactiveSeq">
                    <p:stCondLst>
                      <p:cond evt="onMediaBookmark" delay="0">
                        <p:tgtEl>
                          <p14:bmkTgt spid="3" bmkName="L3M2 - Preparing the spreadsheet_VF101881072现在，我们需要单击此单元格区域，313167"/>
                        </p:tgtEl>
                      </p:cond>
                    </p:stCondLst>
                    <p:endSync evt="end" delay="0">
                      <p:rtn val="all"/>
                    </p:endSync>
                    <p:childTnLst>
                      <p:par>
                        <p:cTn id="683" fill="hold">
                          <p:stCondLst>
                            <p:cond delay="0"/>
                          </p:stCondLst>
                          <p:childTnLst>
                            <p:par>
                              <p:cTn id="684" fill="hold">
                                <p:stCondLst>
                                  <p:cond delay="0"/>
                                </p:stCondLst>
                                <p:childTnLst>
                                  <p:par>
                                    <p:cTn id="685" presetID="10" presetClass="exit" presetSubtype="0" fill="hold" grpId="1" nodeType="clickEffect">
                                      <p:stCondLst>
                                        <p:cond delay="100"/>
                                      </p:stCondLst>
                                      <p:childTnLst>
                                        <p:animEffect transition="out" filter="fade">
                                          <p:cBhvr>
                                            <p:cTn id="686" dur="500"/>
                                            <p:tgtEl>
                                              <p:spTgt spid="44063"/>
                                            </p:tgtEl>
                                          </p:cBhvr>
                                        </p:animEffect>
                                        <p:set>
                                          <p:cBhvr>
                                            <p:cTn id="687" dur="1" fill="hold">
                                              <p:stCondLst>
                                                <p:cond delay="499"/>
                                              </p:stCondLst>
                                            </p:cTn>
                                            <p:tgtEl>
                                              <p:spTgt spid="44063"/>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现在，我们需要单击此单元格区域，313167"/>
                      </p:tgtEl>
                    </p:cond>
                  </p:nextCondLst>
                </p:seq>
                <p:seq concurrent="1" nextAc="seek">
                  <p:cTn id="688" restart="whenNotActive" fill="hold" evtFilter="cancelBubble" nodeType="interactiveSeq">
                    <p:stCondLst>
                      <p:cond evt="onMediaBookmark" delay="0">
                        <p:tgtEl>
                          <p14:bmkTgt spid="3" bmkName="L3M2 - Preparing the spreadsheet_VF101881072然后，我们可以继续操作并从“开始”(Home)选项卡的“样式”(Styles)部分中选择“套用表格格式”(Format313267"/>
                        </p:tgtEl>
                      </p:cond>
                    </p:stCondLst>
                    <p:endSync evt="end" delay="0">
                      <p:rtn val="all"/>
                    </p:endSync>
                    <p:childTnLst>
                      <p:par>
                        <p:cTn id="689" fill="hold">
                          <p:stCondLst>
                            <p:cond delay="0"/>
                          </p:stCondLst>
                          <p:childTnLst>
                            <p:par>
                              <p:cTn id="690" fill="hold">
                                <p:stCondLst>
                                  <p:cond delay="0"/>
                                </p:stCondLst>
                                <p:childTnLst>
                                  <p:par>
                                    <p:cTn id="691" presetID="10" presetClass="entr" presetSubtype="0" fill="hold" grpId="0" nodeType="clickEffect">
                                      <p:stCondLst>
                                        <p:cond delay="100"/>
                                      </p:stCondLst>
                                      <p:childTnLst>
                                        <p:set>
                                          <p:cBhvr>
                                            <p:cTn id="692" dur="1" fill="hold">
                                              <p:stCondLst>
                                                <p:cond delay="0"/>
                                              </p:stCondLst>
                                            </p:cTn>
                                            <p:tgtEl>
                                              <p:spTgt spid="44064"/>
                                            </p:tgtEl>
                                            <p:attrNameLst>
                                              <p:attrName>style.visibility</p:attrName>
                                            </p:attrNameLst>
                                          </p:cBhvr>
                                          <p:to>
                                            <p:strVal val="visible"/>
                                          </p:to>
                                        </p:set>
                                        <p:animEffect transition="in" filter="fade">
                                          <p:cBhvr>
                                            <p:cTn id="693" dur="500"/>
                                            <p:tgtEl>
                                              <p:spTgt spid="44064"/>
                                            </p:tgtEl>
                                          </p:cBhvr>
                                        </p:animEffect>
                                      </p:childTnLst>
                                    </p:cTn>
                                  </p:par>
                                </p:childTnLst>
                              </p:cTn>
                            </p:par>
                          </p:childTnLst>
                        </p:cTn>
                      </p:par>
                    </p:childTnLst>
                  </p:cTn>
                  <p:nextCondLst>
                    <p:cond evt="onMediaBookmark" delay="0">
                      <p:tgtEl>
                        <p14:bmkTgt spid="3" bmkName="L3M2 - Preparing the spreadsheet_VF101881072然后，我们可以继续操作并从“开始”(Home)选项卡的“样式”(Styles)部分中选择“套用表格格式”(Format313267"/>
                      </p:tgtEl>
                    </p:cond>
                  </p:nextCondLst>
                </p:seq>
                <p:seq concurrent="1" nextAc="seek">
                  <p:cTn id="694" restart="whenNotActive" fill="hold" evtFilter="cancelBubble" nodeType="interactiveSeq">
                    <p:stCondLst>
                      <p:cond evt="onMediaBookmark" delay="0">
                        <p:tgtEl>
                          <p14:bmkTgt spid="3" bmkName="L3M2 - Preparing the spreadsheet_VF101881072然后，我们可以继续操作并从“开始”(Home)选项卡的“样式”(Styles)部分中选择“套用表格格式”(Format320733"/>
                        </p:tgtEl>
                      </p:cond>
                    </p:stCondLst>
                    <p:endSync evt="end" delay="0">
                      <p:rtn val="all"/>
                    </p:endSync>
                    <p:childTnLst>
                      <p:par>
                        <p:cTn id="695" fill="hold">
                          <p:stCondLst>
                            <p:cond delay="0"/>
                          </p:stCondLst>
                          <p:childTnLst>
                            <p:par>
                              <p:cTn id="696" fill="hold">
                                <p:stCondLst>
                                  <p:cond delay="0"/>
                                </p:stCondLst>
                                <p:childTnLst>
                                  <p:par>
                                    <p:cTn id="697" presetID="10" presetClass="exit" presetSubtype="0" fill="hold" grpId="1" nodeType="clickEffect">
                                      <p:stCondLst>
                                        <p:cond delay="100"/>
                                      </p:stCondLst>
                                      <p:childTnLst>
                                        <p:animEffect transition="out" filter="fade">
                                          <p:cBhvr>
                                            <p:cTn id="698" dur="500"/>
                                            <p:tgtEl>
                                              <p:spTgt spid="44064"/>
                                            </p:tgtEl>
                                          </p:cBhvr>
                                        </p:animEffect>
                                        <p:set>
                                          <p:cBhvr>
                                            <p:cTn id="699" dur="1" fill="hold">
                                              <p:stCondLst>
                                                <p:cond delay="499"/>
                                              </p:stCondLst>
                                            </p:cTn>
                                            <p:tgtEl>
                                              <p:spTgt spid="44064"/>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然后，我们可以继续操作并从“开始”(Home)选项卡的“样式”(Styles)部分中选择“套用表格格式”(Format320733"/>
                      </p:tgtEl>
                    </p:cond>
                  </p:nextCondLst>
                </p:seq>
                <p:seq concurrent="1" nextAc="seek">
                  <p:cTn id="700" restart="whenNotActive" fill="hold" evtFilter="cancelBubble" nodeType="interactiveSeq">
                    <p:stCondLst>
                      <p:cond evt="onMediaBookmark" delay="0">
                        <p:tgtEl>
                          <p14:bmkTgt spid="3" bmkName="L3M2 - Preparing the spreadsheet_VF101881072单击“套用表格格式”(FormatasTable)后，将显示多种格式选择。我们将选择此设置。320833"/>
                        </p:tgtEl>
                      </p:cond>
                    </p:stCondLst>
                    <p:endSync evt="end" delay="0">
                      <p:rtn val="all"/>
                    </p:endSync>
                    <p:childTnLst>
                      <p:par>
                        <p:cTn id="701" fill="hold">
                          <p:stCondLst>
                            <p:cond delay="0"/>
                          </p:stCondLst>
                          <p:childTnLst>
                            <p:par>
                              <p:cTn id="702" fill="hold">
                                <p:stCondLst>
                                  <p:cond delay="0"/>
                                </p:stCondLst>
                                <p:childTnLst>
                                  <p:par>
                                    <p:cTn id="703" presetID="10" presetClass="entr" presetSubtype="0" fill="hold" grpId="0" nodeType="clickEffect">
                                      <p:stCondLst>
                                        <p:cond delay="100"/>
                                      </p:stCondLst>
                                      <p:childTnLst>
                                        <p:set>
                                          <p:cBhvr>
                                            <p:cTn id="704" dur="1" fill="hold">
                                              <p:stCondLst>
                                                <p:cond delay="0"/>
                                              </p:stCondLst>
                                            </p:cTn>
                                            <p:tgtEl>
                                              <p:spTgt spid="44065"/>
                                            </p:tgtEl>
                                            <p:attrNameLst>
                                              <p:attrName>style.visibility</p:attrName>
                                            </p:attrNameLst>
                                          </p:cBhvr>
                                          <p:to>
                                            <p:strVal val="visible"/>
                                          </p:to>
                                        </p:set>
                                        <p:animEffect transition="in" filter="fade">
                                          <p:cBhvr>
                                            <p:cTn id="705" dur="500"/>
                                            <p:tgtEl>
                                              <p:spTgt spid="44065"/>
                                            </p:tgtEl>
                                          </p:cBhvr>
                                        </p:animEffect>
                                      </p:childTnLst>
                                    </p:cTn>
                                  </p:par>
                                </p:childTnLst>
                              </p:cTn>
                            </p:par>
                          </p:childTnLst>
                        </p:cTn>
                      </p:par>
                    </p:childTnLst>
                  </p:cTn>
                  <p:nextCondLst>
                    <p:cond evt="onMediaBookmark" delay="0">
                      <p:tgtEl>
                        <p14:bmkTgt spid="3" bmkName="L3M2 - Preparing the spreadsheet_VF101881072单击“套用表格格式”(FormatasTable)后，将显示多种格式选择。我们将选择此设置。320833"/>
                      </p:tgtEl>
                    </p:cond>
                  </p:nextCondLst>
                </p:seq>
                <p:seq concurrent="1" nextAc="seek">
                  <p:cTn id="706" restart="whenNotActive" fill="hold" evtFilter="cancelBubble" nodeType="interactiveSeq">
                    <p:stCondLst>
                      <p:cond evt="onMediaBookmark" delay="0">
                        <p:tgtEl>
                          <p14:bmkTgt spid="3" bmkName="L3M2 - Preparing the spreadsheet_VF101881072单击“套用表格格式”(FormatasTable)后，将显示多种格式选择。我们将选择此设置。327333"/>
                        </p:tgtEl>
                      </p:cond>
                    </p:stCondLst>
                    <p:endSync evt="end" delay="0">
                      <p:rtn val="all"/>
                    </p:endSync>
                    <p:childTnLst>
                      <p:par>
                        <p:cTn id="707" fill="hold">
                          <p:stCondLst>
                            <p:cond delay="0"/>
                          </p:stCondLst>
                          <p:childTnLst>
                            <p:par>
                              <p:cTn id="708" fill="hold">
                                <p:stCondLst>
                                  <p:cond delay="0"/>
                                </p:stCondLst>
                                <p:childTnLst>
                                  <p:par>
                                    <p:cTn id="709" presetID="10" presetClass="exit" presetSubtype="0" fill="hold" grpId="1" nodeType="clickEffect">
                                      <p:stCondLst>
                                        <p:cond delay="100"/>
                                      </p:stCondLst>
                                      <p:childTnLst>
                                        <p:animEffect transition="out" filter="fade">
                                          <p:cBhvr>
                                            <p:cTn id="710" dur="500"/>
                                            <p:tgtEl>
                                              <p:spTgt spid="44065"/>
                                            </p:tgtEl>
                                          </p:cBhvr>
                                        </p:animEffect>
                                        <p:set>
                                          <p:cBhvr>
                                            <p:cTn id="711" dur="1" fill="hold">
                                              <p:stCondLst>
                                                <p:cond delay="499"/>
                                              </p:stCondLst>
                                            </p:cTn>
                                            <p:tgtEl>
                                              <p:spTgt spid="44065"/>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单击“套用表格格式”(FormatasTable)后，将显示多种格式选择。我们将选择此设置。327333"/>
                      </p:tgtEl>
                    </p:cond>
                  </p:nextCondLst>
                </p:seq>
                <p:seq concurrent="1" nextAc="seek">
                  <p:cTn id="712" restart="whenNotActive" fill="hold" evtFilter="cancelBubble" nodeType="interactiveSeq">
                    <p:stCondLst>
                      <p:cond evt="onMediaBookmark" delay="0">
                        <p:tgtEl>
                          <p14:bmkTgt spid="3" bmkName="L3M2 - Preparing the spreadsheet_VF101881072系统将立即要求我们确认单元格区域，该区域为“A1到E800”。327433"/>
                        </p:tgtEl>
                      </p:cond>
                    </p:stCondLst>
                    <p:endSync evt="end" delay="0">
                      <p:rtn val="all"/>
                    </p:endSync>
                    <p:childTnLst>
                      <p:par>
                        <p:cTn id="713" fill="hold">
                          <p:stCondLst>
                            <p:cond delay="0"/>
                          </p:stCondLst>
                          <p:childTnLst>
                            <p:par>
                              <p:cTn id="714" fill="hold">
                                <p:stCondLst>
                                  <p:cond delay="0"/>
                                </p:stCondLst>
                                <p:childTnLst>
                                  <p:par>
                                    <p:cTn id="715" presetID="10" presetClass="entr" presetSubtype="0" fill="hold" grpId="0" nodeType="clickEffect">
                                      <p:stCondLst>
                                        <p:cond delay="100"/>
                                      </p:stCondLst>
                                      <p:childTnLst>
                                        <p:set>
                                          <p:cBhvr>
                                            <p:cTn id="716" dur="1" fill="hold">
                                              <p:stCondLst>
                                                <p:cond delay="0"/>
                                              </p:stCondLst>
                                            </p:cTn>
                                            <p:tgtEl>
                                              <p:spTgt spid="44066"/>
                                            </p:tgtEl>
                                            <p:attrNameLst>
                                              <p:attrName>style.visibility</p:attrName>
                                            </p:attrNameLst>
                                          </p:cBhvr>
                                          <p:to>
                                            <p:strVal val="visible"/>
                                          </p:to>
                                        </p:set>
                                        <p:animEffect transition="in" filter="fade">
                                          <p:cBhvr>
                                            <p:cTn id="717" dur="500"/>
                                            <p:tgtEl>
                                              <p:spTgt spid="44066"/>
                                            </p:tgtEl>
                                          </p:cBhvr>
                                        </p:animEffect>
                                      </p:childTnLst>
                                    </p:cTn>
                                  </p:par>
                                </p:childTnLst>
                              </p:cTn>
                            </p:par>
                          </p:childTnLst>
                        </p:cTn>
                      </p:par>
                    </p:childTnLst>
                  </p:cTn>
                  <p:nextCondLst>
                    <p:cond evt="onMediaBookmark" delay="0">
                      <p:tgtEl>
                        <p14:bmkTgt spid="3" bmkName="L3M2 - Preparing the spreadsheet_VF101881072系统将立即要求我们确认单元格区域，该区域为“A1到E800”。327433"/>
                      </p:tgtEl>
                    </p:cond>
                  </p:nextCondLst>
                </p:seq>
                <p:seq concurrent="1" nextAc="seek">
                  <p:cTn id="718" restart="whenNotActive" fill="hold" evtFilter="cancelBubble" nodeType="interactiveSeq">
                    <p:stCondLst>
                      <p:cond evt="onMediaBookmark" delay="0">
                        <p:tgtEl>
                          <p14:bmkTgt spid="3" bmkName="L3M2 - Preparing the spreadsheet_VF101881072系统将立即要求我们确认单元格区域，该区域为“A1到E800”。334567"/>
                        </p:tgtEl>
                      </p:cond>
                    </p:stCondLst>
                    <p:endSync evt="end" delay="0">
                      <p:rtn val="all"/>
                    </p:endSync>
                    <p:childTnLst>
                      <p:par>
                        <p:cTn id="719" fill="hold">
                          <p:stCondLst>
                            <p:cond delay="0"/>
                          </p:stCondLst>
                          <p:childTnLst>
                            <p:par>
                              <p:cTn id="720" fill="hold">
                                <p:stCondLst>
                                  <p:cond delay="0"/>
                                </p:stCondLst>
                                <p:childTnLst>
                                  <p:par>
                                    <p:cTn id="721" presetID="10" presetClass="exit" presetSubtype="0" fill="hold" grpId="1" nodeType="clickEffect">
                                      <p:stCondLst>
                                        <p:cond delay="100"/>
                                      </p:stCondLst>
                                      <p:childTnLst>
                                        <p:animEffect transition="out" filter="fade">
                                          <p:cBhvr>
                                            <p:cTn id="722" dur="500"/>
                                            <p:tgtEl>
                                              <p:spTgt spid="44066"/>
                                            </p:tgtEl>
                                          </p:cBhvr>
                                        </p:animEffect>
                                        <p:set>
                                          <p:cBhvr>
                                            <p:cTn id="723" dur="1" fill="hold">
                                              <p:stCondLst>
                                                <p:cond delay="499"/>
                                              </p:stCondLst>
                                            </p:cTn>
                                            <p:tgtEl>
                                              <p:spTgt spid="44066"/>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系统将立即要求我们确认单元格区域，该区域为“A1到E800”。334567"/>
                      </p:tgtEl>
                    </p:cond>
                  </p:nextCondLst>
                </p:seq>
                <p:seq concurrent="1" nextAc="seek">
                  <p:cTn id="724" restart="whenNotActive" fill="hold" evtFilter="cancelBubble" nodeType="interactiveSeq">
                    <p:stCondLst>
                      <p:cond evt="onMediaBookmark" delay="0">
                        <p:tgtEl>
                          <p14:bmkTgt spid="3" bmkName="L3M2 - Preparing the spreadsheet_VF101881072并且，我们必须确保选中“表包含标题”(Mytablehas334667"/>
                        </p:tgtEl>
                      </p:cond>
                    </p:stCondLst>
                    <p:endSync evt="end" delay="0">
                      <p:rtn val="all"/>
                    </p:endSync>
                    <p:childTnLst>
                      <p:par>
                        <p:cTn id="725" fill="hold">
                          <p:stCondLst>
                            <p:cond delay="0"/>
                          </p:stCondLst>
                          <p:childTnLst>
                            <p:par>
                              <p:cTn id="726" fill="hold">
                                <p:stCondLst>
                                  <p:cond delay="0"/>
                                </p:stCondLst>
                                <p:childTnLst>
                                  <p:par>
                                    <p:cTn id="727" presetID="10" presetClass="entr" presetSubtype="0" fill="hold" grpId="0" nodeType="clickEffect">
                                      <p:stCondLst>
                                        <p:cond delay="100"/>
                                      </p:stCondLst>
                                      <p:childTnLst>
                                        <p:set>
                                          <p:cBhvr>
                                            <p:cTn id="728" dur="1" fill="hold">
                                              <p:stCondLst>
                                                <p:cond delay="0"/>
                                              </p:stCondLst>
                                            </p:cTn>
                                            <p:tgtEl>
                                              <p:spTgt spid="44067"/>
                                            </p:tgtEl>
                                            <p:attrNameLst>
                                              <p:attrName>style.visibility</p:attrName>
                                            </p:attrNameLst>
                                          </p:cBhvr>
                                          <p:to>
                                            <p:strVal val="visible"/>
                                          </p:to>
                                        </p:set>
                                        <p:animEffect transition="in" filter="fade">
                                          <p:cBhvr>
                                            <p:cTn id="729" dur="500"/>
                                            <p:tgtEl>
                                              <p:spTgt spid="44067"/>
                                            </p:tgtEl>
                                          </p:cBhvr>
                                        </p:animEffect>
                                      </p:childTnLst>
                                    </p:cTn>
                                  </p:par>
                                </p:childTnLst>
                              </p:cTn>
                            </p:par>
                          </p:childTnLst>
                        </p:cTn>
                      </p:par>
                    </p:childTnLst>
                  </p:cTn>
                  <p:nextCondLst>
                    <p:cond evt="onMediaBookmark" delay="0">
                      <p:tgtEl>
                        <p14:bmkTgt spid="3" bmkName="L3M2 - Preparing the spreadsheet_VF101881072并且，我们必须确保选中“表包含标题”(Mytablehas334667"/>
                      </p:tgtEl>
                    </p:cond>
                  </p:nextCondLst>
                </p:seq>
                <p:seq concurrent="1" nextAc="seek">
                  <p:cTn id="730" restart="whenNotActive" fill="hold" evtFilter="cancelBubble" nodeType="interactiveSeq">
                    <p:stCondLst>
                      <p:cond evt="onMediaBookmark" delay="0">
                        <p:tgtEl>
                          <p14:bmkTgt spid="3" bmkName="L3M2 - Preparing the spreadsheet_VF101881072并且，我们必须确保选中“表包含标题”(Mytablehas340900"/>
                        </p:tgtEl>
                      </p:cond>
                    </p:stCondLst>
                    <p:endSync evt="end" delay="0">
                      <p:rtn val="all"/>
                    </p:endSync>
                    <p:childTnLst>
                      <p:par>
                        <p:cTn id="731" fill="hold">
                          <p:stCondLst>
                            <p:cond delay="0"/>
                          </p:stCondLst>
                          <p:childTnLst>
                            <p:par>
                              <p:cTn id="732" fill="hold">
                                <p:stCondLst>
                                  <p:cond delay="0"/>
                                </p:stCondLst>
                                <p:childTnLst>
                                  <p:par>
                                    <p:cTn id="733" presetID="10" presetClass="exit" presetSubtype="0" fill="hold" grpId="1" nodeType="clickEffect">
                                      <p:stCondLst>
                                        <p:cond delay="100"/>
                                      </p:stCondLst>
                                      <p:childTnLst>
                                        <p:animEffect transition="out" filter="fade">
                                          <p:cBhvr>
                                            <p:cTn id="734" dur="500"/>
                                            <p:tgtEl>
                                              <p:spTgt spid="44067"/>
                                            </p:tgtEl>
                                          </p:cBhvr>
                                        </p:animEffect>
                                        <p:set>
                                          <p:cBhvr>
                                            <p:cTn id="735" dur="1" fill="hold">
                                              <p:stCondLst>
                                                <p:cond delay="499"/>
                                              </p:stCondLst>
                                            </p:cTn>
                                            <p:tgtEl>
                                              <p:spTgt spid="44067"/>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并且，我们必须确保选中“表包含标题”(Mytablehas340900"/>
                      </p:tgtEl>
                    </p:cond>
                  </p:nextCondLst>
                </p:seq>
                <p:seq concurrent="1" nextAc="seek">
                  <p:cTn id="736" restart="whenNotActive" fill="hold" evtFilter="cancelBubble" nodeType="interactiveSeq">
                    <p:stCondLst>
                      <p:cond evt="onMediaBookmark" delay="0">
                        <p:tgtEl>
                          <p14:bmkTgt spid="3" bmkName="L3M2 - Preparing the spreadsheet_VF101881072列顶部的这些标签在SharePoint的列表中将成为列名称。341000"/>
                        </p:tgtEl>
                      </p:cond>
                    </p:stCondLst>
                    <p:endSync evt="end" delay="0">
                      <p:rtn val="all"/>
                    </p:endSync>
                    <p:childTnLst>
                      <p:par>
                        <p:cTn id="737" fill="hold">
                          <p:stCondLst>
                            <p:cond delay="0"/>
                          </p:stCondLst>
                          <p:childTnLst>
                            <p:par>
                              <p:cTn id="738" fill="hold">
                                <p:stCondLst>
                                  <p:cond delay="0"/>
                                </p:stCondLst>
                                <p:childTnLst>
                                  <p:par>
                                    <p:cTn id="739" presetID="10" presetClass="entr" presetSubtype="0" fill="hold" grpId="0" nodeType="clickEffect">
                                      <p:stCondLst>
                                        <p:cond delay="100"/>
                                      </p:stCondLst>
                                      <p:childTnLst>
                                        <p:set>
                                          <p:cBhvr>
                                            <p:cTn id="740" dur="1" fill="hold">
                                              <p:stCondLst>
                                                <p:cond delay="0"/>
                                              </p:stCondLst>
                                            </p:cTn>
                                            <p:tgtEl>
                                              <p:spTgt spid="44068"/>
                                            </p:tgtEl>
                                            <p:attrNameLst>
                                              <p:attrName>style.visibility</p:attrName>
                                            </p:attrNameLst>
                                          </p:cBhvr>
                                          <p:to>
                                            <p:strVal val="visible"/>
                                          </p:to>
                                        </p:set>
                                        <p:animEffect transition="in" filter="fade">
                                          <p:cBhvr>
                                            <p:cTn id="741" dur="500"/>
                                            <p:tgtEl>
                                              <p:spTgt spid="44068"/>
                                            </p:tgtEl>
                                          </p:cBhvr>
                                        </p:animEffect>
                                      </p:childTnLst>
                                    </p:cTn>
                                  </p:par>
                                </p:childTnLst>
                              </p:cTn>
                            </p:par>
                          </p:childTnLst>
                        </p:cTn>
                      </p:par>
                    </p:childTnLst>
                  </p:cTn>
                  <p:nextCondLst>
                    <p:cond evt="onMediaBookmark" delay="0">
                      <p:tgtEl>
                        <p14:bmkTgt spid="3" bmkName="L3M2 - Preparing the spreadsheet_VF101881072列顶部的这些标签在SharePoint的列表中将成为列名称。341000"/>
                      </p:tgtEl>
                    </p:cond>
                  </p:nextCondLst>
                </p:seq>
                <p:seq concurrent="1" nextAc="seek">
                  <p:cTn id="742" restart="whenNotActive" fill="hold" evtFilter="cancelBubble" nodeType="interactiveSeq">
                    <p:stCondLst>
                      <p:cond evt="onMediaBookmark" delay="0">
                        <p:tgtEl>
                          <p14:bmkTgt spid="3" bmkName="L3M2 - Preparing the spreadsheet_VF101881072列顶部的这些标签在SharePoint的列表中将成为列名称。347233"/>
                        </p:tgtEl>
                      </p:cond>
                    </p:stCondLst>
                    <p:endSync evt="end" delay="0">
                      <p:rtn val="all"/>
                    </p:endSync>
                    <p:childTnLst>
                      <p:par>
                        <p:cTn id="743" fill="hold">
                          <p:stCondLst>
                            <p:cond delay="0"/>
                          </p:stCondLst>
                          <p:childTnLst>
                            <p:par>
                              <p:cTn id="744" fill="hold">
                                <p:stCondLst>
                                  <p:cond delay="0"/>
                                </p:stCondLst>
                                <p:childTnLst>
                                  <p:par>
                                    <p:cTn id="745" presetID="10" presetClass="exit" presetSubtype="0" fill="hold" grpId="1" nodeType="clickEffect">
                                      <p:stCondLst>
                                        <p:cond delay="100"/>
                                      </p:stCondLst>
                                      <p:childTnLst>
                                        <p:animEffect transition="out" filter="fade">
                                          <p:cBhvr>
                                            <p:cTn id="746" dur="500"/>
                                            <p:tgtEl>
                                              <p:spTgt spid="44068"/>
                                            </p:tgtEl>
                                          </p:cBhvr>
                                        </p:animEffect>
                                        <p:set>
                                          <p:cBhvr>
                                            <p:cTn id="747" dur="1" fill="hold">
                                              <p:stCondLst>
                                                <p:cond delay="499"/>
                                              </p:stCondLst>
                                            </p:cTn>
                                            <p:tgtEl>
                                              <p:spTgt spid="44068"/>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列顶部的这些标签在SharePoint的列表中将成为列名称。347233"/>
                      </p:tgtEl>
                    </p:cond>
                  </p:nextCondLst>
                </p:seq>
                <p:seq concurrent="1" nextAc="seek">
                  <p:cTn id="748" restart="whenNotActive" fill="hold" evtFilter="cancelBubble" nodeType="interactiveSeq">
                    <p:stCondLst>
                      <p:cond evt="onMediaBookmark" delay="0">
                        <p:tgtEl>
                          <p14:bmkTgt spid="3" bmkName="L3M2 - Preparing the spreadsheet_VF101881072然后，我们可以继续操作并单击“确定”(OK)。347333"/>
                        </p:tgtEl>
                      </p:cond>
                    </p:stCondLst>
                    <p:endSync evt="end" delay="0">
                      <p:rtn val="all"/>
                    </p:endSync>
                    <p:childTnLst>
                      <p:par>
                        <p:cTn id="749" fill="hold">
                          <p:stCondLst>
                            <p:cond delay="0"/>
                          </p:stCondLst>
                          <p:childTnLst>
                            <p:par>
                              <p:cTn id="750" fill="hold">
                                <p:stCondLst>
                                  <p:cond delay="0"/>
                                </p:stCondLst>
                                <p:childTnLst>
                                  <p:par>
                                    <p:cTn id="751" presetID="10" presetClass="entr" presetSubtype="0" fill="hold" grpId="0" nodeType="clickEffect">
                                      <p:stCondLst>
                                        <p:cond delay="100"/>
                                      </p:stCondLst>
                                      <p:childTnLst>
                                        <p:set>
                                          <p:cBhvr>
                                            <p:cTn id="752" dur="1" fill="hold">
                                              <p:stCondLst>
                                                <p:cond delay="0"/>
                                              </p:stCondLst>
                                            </p:cTn>
                                            <p:tgtEl>
                                              <p:spTgt spid="44069"/>
                                            </p:tgtEl>
                                            <p:attrNameLst>
                                              <p:attrName>style.visibility</p:attrName>
                                            </p:attrNameLst>
                                          </p:cBhvr>
                                          <p:to>
                                            <p:strVal val="visible"/>
                                          </p:to>
                                        </p:set>
                                        <p:animEffect transition="in" filter="fade">
                                          <p:cBhvr>
                                            <p:cTn id="753" dur="500"/>
                                            <p:tgtEl>
                                              <p:spTgt spid="44069"/>
                                            </p:tgtEl>
                                          </p:cBhvr>
                                        </p:animEffect>
                                      </p:childTnLst>
                                    </p:cTn>
                                  </p:par>
                                </p:childTnLst>
                              </p:cTn>
                            </p:par>
                          </p:childTnLst>
                        </p:cTn>
                      </p:par>
                    </p:childTnLst>
                  </p:cTn>
                  <p:nextCondLst>
                    <p:cond evt="onMediaBookmark" delay="0">
                      <p:tgtEl>
                        <p14:bmkTgt spid="3" bmkName="L3M2 - Preparing the spreadsheet_VF101881072然后，我们可以继续操作并单击“确定”(OK)。347333"/>
                      </p:tgtEl>
                    </p:cond>
                  </p:nextCondLst>
                </p:seq>
                <p:seq concurrent="1" nextAc="seek">
                  <p:cTn id="754" restart="whenNotActive" fill="hold" evtFilter="cancelBubble" nodeType="interactiveSeq">
                    <p:stCondLst>
                      <p:cond evt="onMediaBookmark" delay="0">
                        <p:tgtEl>
                          <p14:bmkTgt spid="3" bmkName="L3M2 - Preparing the spreadsheet_VF101881072然后，我们可以继续操作并单击“确定”(OK)。351733"/>
                        </p:tgtEl>
                      </p:cond>
                    </p:stCondLst>
                    <p:endSync evt="end" delay="0">
                      <p:rtn val="all"/>
                    </p:endSync>
                    <p:childTnLst>
                      <p:par>
                        <p:cTn id="755" fill="hold">
                          <p:stCondLst>
                            <p:cond delay="0"/>
                          </p:stCondLst>
                          <p:childTnLst>
                            <p:par>
                              <p:cTn id="756" fill="hold">
                                <p:stCondLst>
                                  <p:cond delay="0"/>
                                </p:stCondLst>
                                <p:childTnLst>
                                  <p:par>
                                    <p:cTn id="757" presetID="10" presetClass="exit" presetSubtype="0" fill="hold" grpId="1" nodeType="clickEffect">
                                      <p:stCondLst>
                                        <p:cond delay="100"/>
                                      </p:stCondLst>
                                      <p:childTnLst>
                                        <p:animEffect transition="out" filter="fade">
                                          <p:cBhvr>
                                            <p:cTn id="758" dur="500"/>
                                            <p:tgtEl>
                                              <p:spTgt spid="44069"/>
                                            </p:tgtEl>
                                          </p:cBhvr>
                                        </p:animEffect>
                                        <p:set>
                                          <p:cBhvr>
                                            <p:cTn id="759" dur="1" fill="hold">
                                              <p:stCondLst>
                                                <p:cond delay="499"/>
                                              </p:stCondLst>
                                            </p:cTn>
                                            <p:tgtEl>
                                              <p:spTgt spid="44069"/>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然后，我们可以继续操作并单击“确定”(OK)。351733"/>
                      </p:tgtEl>
                    </p:cond>
                  </p:nextCondLst>
                </p:seq>
                <p:seq concurrent="1" nextAc="seek">
                  <p:cTn id="760" restart="whenNotActive" fill="hold" evtFilter="cancelBubble" nodeType="interactiveSeq">
                    <p:stCondLst>
                      <p:cond evt="onMediaBookmark" delay="0">
                        <p:tgtEl>
                          <p14:bmkTgt spid="3" bmkName="L3M2 - Preparing the spreadsheet_VF101881072现在，我们的列表已转换为表，并向我们提供了许多其他格式设置和排序选项。351833"/>
                        </p:tgtEl>
                      </p:cond>
                    </p:stCondLst>
                    <p:endSync evt="end" delay="0">
                      <p:rtn val="all"/>
                    </p:endSync>
                    <p:childTnLst>
                      <p:par>
                        <p:cTn id="761" fill="hold">
                          <p:stCondLst>
                            <p:cond delay="0"/>
                          </p:stCondLst>
                          <p:childTnLst>
                            <p:par>
                              <p:cTn id="762" fill="hold">
                                <p:stCondLst>
                                  <p:cond delay="0"/>
                                </p:stCondLst>
                                <p:childTnLst>
                                  <p:par>
                                    <p:cTn id="763" presetID="10" presetClass="entr" presetSubtype="0" fill="hold" grpId="0" nodeType="clickEffect">
                                      <p:stCondLst>
                                        <p:cond delay="100"/>
                                      </p:stCondLst>
                                      <p:childTnLst>
                                        <p:set>
                                          <p:cBhvr>
                                            <p:cTn id="764" dur="1" fill="hold">
                                              <p:stCondLst>
                                                <p:cond delay="0"/>
                                              </p:stCondLst>
                                            </p:cTn>
                                            <p:tgtEl>
                                              <p:spTgt spid="44070"/>
                                            </p:tgtEl>
                                            <p:attrNameLst>
                                              <p:attrName>style.visibility</p:attrName>
                                            </p:attrNameLst>
                                          </p:cBhvr>
                                          <p:to>
                                            <p:strVal val="visible"/>
                                          </p:to>
                                        </p:set>
                                        <p:animEffect transition="in" filter="fade">
                                          <p:cBhvr>
                                            <p:cTn id="765" dur="500"/>
                                            <p:tgtEl>
                                              <p:spTgt spid="44070"/>
                                            </p:tgtEl>
                                          </p:cBhvr>
                                        </p:animEffect>
                                      </p:childTnLst>
                                    </p:cTn>
                                  </p:par>
                                </p:childTnLst>
                              </p:cTn>
                            </p:par>
                          </p:childTnLst>
                        </p:cTn>
                      </p:par>
                    </p:childTnLst>
                  </p:cTn>
                  <p:nextCondLst>
                    <p:cond evt="onMediaBookmark" delay="0">
                      <p:tgtEl>
                        <p14:bmkTgt spid="3" bmkName="L3M2 - Preparing the spreadsheet_VF101881072现在，我们的列表已转换为表，并向我们提供了许多其他格式设置和排序选项。351833"/>
                      </p:tgtEl>
                    </p:cond>
                  </p:nextCondLst>
                </p:seq>
                <p:seq concurrent="1" nextAc="seek">
                  <p:cTn id="766" restart="whenNotActive" fill="hold" evtFilter="cancelBubble" nodeType="interactiveSeq">
                    <p:stCondLst>
                      <p:cond evt="onMediaBookmark" delay="0">
                        <p:tgtEl>
                          <p14:bmkTgt spid="3" bmkName="L3M2 - Preparing the spreadsheet_VF101881072现在，我们的列表已转换为表，并向我们提供了许多其他格式设置和排序选项。357567"/>
                        </p:tgtEl>
                      </p:cond>
                    </p:stCondLst>
                    <p:endSync evt="end" delay="0">
                      <p:rtn val="all"/>
                    </p:endSync>
                    <p:childTnLst>
                      <p:par>
                        <p:cTn id="767" fill="hold">
                          <p:stCondLst>
                            <p:cond delay="0"/>
                          </p:stCondLst>
                          <p:childTnLst>
                            <p:par>
                              <p:cTn id="768" fill="hold">
                                <p:stCondLst>
                                  <p:cond delay="0"/>
                                </p:stCondLst>
                                <p:childTnLst>
                                  <p:par>
                                    <p:cTn id="769" presetID="10" presetClass="exit" presetSubtype="0" fill="hold" grpId="1" nodeType="clickEffect">
                                      <p:stCondLst>
                                        <p:cond delay="100"/>
                                      </p:stCondLst>
                                      <p:childTnLst>
                                        <p:animEffect transition="out" filter="fade">
                                          <p:cBhvr>
                                            <p:cTn id="770" dur="500"/>
                                            <p:tgtEl>
                                              <p:spTgt spid="44070"/>
                                            </p:tgtEl>
                                          </p:cBhvr>
                                        </p:animEffect>
                                        <p:set>
                                          <p:cBhvr>
                                            <p:cTn id="771" dur="1" fill="hold">
                                              <p:stCondLst>
                                                <p:cond delay="499"/>
                                              </p:stCondLst>
                                            </p:cTn>
                                            <p:tgtEl>
                                              <p:spTgt spid="44070"/>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现在，我们的列表已转换为表，并向我们提供了许多其他格式设置和排序选项。357567"/>
                      </p:tgtEl>
                    </p:cond>
                  </p:nextCondLst>
                </p:seq>
                <p:seq concurrent="1" nextAc="seek">
                  <p:cTn id="772" restart="whenNotActive" fill="hold" evtFilter="cancelBubble" nodeType="interactiveSeq">
                    <p:stCondLst>
                      <p:cond evt="onMediaBookmark" delay="0">
                        <p:tgtEl>
                          <p14:bmkTgt spid="3" bmkName="L3M2 - Preparing the spreadsheet_VF101881072但是，我们不需要在Excel中执行这些操作，我们将继续操作，357667"/>
                        </p:tgtEl>
                      </p:cond>
                    </p:stCondLst>
                    <p:endSync evt="end" delay="0">
                      <p:rtn val="all"/>
                    </p:endSync>
                    <p:childTnLst>
                      <p:par>
                        <p:cTn id="773" fill="hold">
                          <p:stCondLst>
                            <p:cond delay="0"/>
                          </p:stCondLst>
                          <p:childTnLst>
                            <p:par>
                              <p:cTn id="774" fill="hold">
                                <p:stCondLst>
                                  <p:cond delay="0"/>
                                </p:stCondLst>
                                <p:childTnLst>
                                  <p:par>
                                    <p:cTn id="775" presetID="10" presetClass="entr" presetSubtype="0" fill="hold" grpId="0" nodeType="clickEffect">
                                      <p:stCondLst>
                                        <p:cond delay="100"/>
                                      </p:stCondLst>
                                      <p:childTnLst>
                                        <p:set>
                                          <p:cBhvr>
                                            <p:cTn id="776" dur="1" fill="hold">
                                              <p:stCondLst>
                                                <p:cond delay="0"/>
                                              </p:stCondLst>
                                            </p:cTn>
                                            <p:tgtEl>
                                              <p:spTgt spid="44071"/>
                                            </p:tgtEl>
                                            <p:attrNameLst>
                                              <p:attrName>style.visibility</p:attrName>
                                            </p:attrNameLst>
                                          </p:cBhvr>
                                          <p:to>
                                            <p:strVal val="visible"/>
                                          </p:to>
                                        </p:set>
                                        <p:animEffect transition="in" filter="fade">
                                          <p:cBhvr>
                                            <p:cTn id="777" dur="500"/>
                                            <p:tgtEl>
                                              <p:spTgt spid="44071"/>
                                            </p:tgtEl>
                                          </p:cBhvr>
                                        </p:animEffect>
                                      </p:childTnLst>
                                    </p:cTn>
                                  </p:par>
                                </p:childTnLst>
                              </p:cTn>
                            </p:par>
                          </p:childTnLst>
                        </p:cTn>
                      </p:par>
                    </p:childTnLst>
                  </p:cTn>
                  <p:nextCondLst>
                    <p:cond evt="onMediaBookmark" delay="0">
                      <p:tgtEl>
                        <p14:bmkTgt spid="3" bmkName="L3M2 - Preparing the spreadsheet_VF101881072但是，我们不需要在Excel中执行这些操作，我们将继续操作，357667"/>
                      </p:tgtEl>
                    </p:cond>
                  </p:nextCondLst>
                </p:seq>
                <p:seq concurrent="1" nextAc="seek">
                  <p:cTn id="778" restart="whenNotActive" fill="hold" evtFilter="cancelBubble" nodeType="interactiveSeq">
                    <p:stCondLst>
                      <p:cond evt="onMediaBookmark" delay="0">
                        <p:tgtEl>
                          <p14:bmkTgt spid="3" bmkName="L3M2 - Preparing the spreadsheet_VF101881072但是，我们不需要在Excel中执行这些操作，我们将继续操作，365800"/>
                        </p:tgtEl>
                      </p:cond>
                    </p:stCondLst>
                    <p:endSync evt="end" delay="0">
                      <p:rtn val="all"/>
                    </p:endSync>
                    <p:childTnLst>
                      <p:par>
                        <p:cTn id="779" fill="hold">
                          <p:stCondLst>
                            <p:cond delay="0"/>
                          </p:stCondLst>
                          <p:childTnLst>
                            <p:par>
                              <p:cTn id="780" fill="hold">
                                <p:stCondLst>
                                  <p:cond delay="0"/>
                                </p:stCondLst>
                                <p:childTnLst>
                                  <p:par>
                                    <p:cTn id="781" presetID="10" presetClass="exit" presetSubtype="0" fill="hold" grpId="1" nodeType="clickEffect">
                                      <p:stCondLst>
                                        <p:cond delay="100"/>
                                      </p:stCondLst>
                                      <p:childTnLst>
                                        <p:animEffect transition="out" filter="fade">
                                          <p:cBhvr>
                                            <p:cTn id="782" dur="500"/>
                                            <p:tgtEl>
                                              <p:spTgt spid="44071"/>
                                            </p:tgtEl>
                                          </p:cBhvr>
                                        </p:animEffect>
                                        <p:set>
                                          <p:cBhvr>
                                            <p:cTn id="783" dur="1" fill="hold">
                                              <p:stCondLst>
                                                <p:cond delay="499"/>
                                              </p:stCondLst>
                                            </p:cTn>
                                            <p:tgtEl>
                                              <p:spTgt spid="44071"/>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但是，我们不需要在Excel中执行这些操作，我们将继续操作，365800"/>
                      </p:tgtEl>
                    </p:cond>
                  </p:nextCondLst>
                </p:seq>
                <p:seq concurrent="1" nextAc="seek">
                  <p:cTn id="784" restart="whenNotActive" fill="hold" evtFilter="cancelBubble" nodeType="interactiveSeq">
                    <p:stCondLst>
                      <p:cond evt="onMediaBookmark" delay="0">
                        <p:tgtEl>
                          <p14:bmkTgt spid="3" bmkName="L3M2 - Preparing the spreadsheet_VF101881072现在，我们已设置好数据，让我们导入此工作表吧。365900"/>
                        </p:tgtEl>
                      </p:cond>
                    </p:stCondLst>
                    <p:endSync evt="end" delay="0">
                      <p:rtn val="all"/>
                    </p:endSync>
                    <p:childTnLst>
                      <p:par>
                        <p:cTn id="785" fill="hold">
                          <p:stCondLst>
                            <p:cond delay="0"/>
                          </p:stCondLst>
                          <p:childTnLst>
                            <p:par>
                              <p:cTn id="786" fill="hold">
                                <p:stCondLst>
                                  <p:cond delay="0"/>
                                </p:stCondLst>
                                <p:childTnLst>
                                  <p:par>
                                    <p:cTn id="787" presetID="10" presetClass="entr" presetSubtype="0" fill="hold" grpId="0" nodeType="clickEffect">
                                      <p:stCondLst>
                                        <p:cond delay="100"/>
                                      </p:stCondLst>
                                      <p:childTnLst>
                                        <p:set>
                                          <p:cBhvr>
                                            <p:cTn id="788" dur="1" fill="hold">
                                              <p:stCondLst>
                                                <p:cond delay="0"/>
                                              </p:stCondLst>
                                            </p:cTn>
                                            <p:tgtEl>
                                              <p:spTgt spid="44072"/>
                                            </p:tgtEl>
                                            <p:attrNameLst>
                                              <p:attrName>style.visibility</p:attrName>
                                            </p:attrNameLst>
                                          </p:cBhvr>
                                          <p:to>
                                            <p:strVal val="visible"/>
                                          </p:to>
                                        </p:set>
                                        <p:animEffect transition="in" filter="fade">
                                          <p:cBhvr>
                                            <p:cTn id="789" dur="500"/>
                                            <p:tgtEl>
                                              <p:spTgt spid="44072"/>
                                            </p:tgtEl>
                                          </p:cBhvr>
                                        </p:animEffect>
                                      </p:childTnLst>
                                    </p:cTn>
                                  </p:par>
                                </p:childTnLst>
                              </p:cTn>
                            </p:par>
                          </p:childTnLst>
                        </p:cTn>
                      </p:par>
                    </p:childTnLst>
                  </p:cTn>
                  <p:nextCondLst>
                    <p:cond evt="onMediaBookmark" delay="0">
                      <p:tgtEl>
                        <p14:bmkTgt spid="3" bmkName="L3M2 - Preparing the spreadsheet_VF101881072现在，我们已设置好数据，让我们导入此工作表吧。365900"/>
                      </p:tgtEl>
                    </p:cond>
                  </p:nextCondLst>
                </p:seq>
                <p:seq concurrent="1" nextAc="seek">
                  <p:cTn id="790" restart="whenNotActive" fill="hold" evtFilter="cancelBubble" nodeType="interactiveSeq">
                    <p:stCondLst>
                      <p:cond evt="onMediaBookmark" delay="0">
                        <p:tgtEl>
                          <p14:bmkTgt spid="3" bmkName="L3M2 - Preparing the spreadsheet_VF101881072现在，我们已设置好数据，让我们导入此工作表吧。370000"/>
                        </p:tgtEl>
                      </p:cond>
                    </p:stCondLst>
                    <p:endSync evt="end" delay="0">
                      <p:rtn val="all"/>
                    </p:endSync>
                    <p:childTnLst>
                      <p:par>
                        <p:cTn id="791" fill="hold">
                          <p:stCondLst>
                            <p:cond delay="0"/>
                          </p:stCondLst>
                          <p:childTnLst>
                            <p:par>
                              <p:cTn id="792" fill="hold">
                                <p:stCondLst>
                                  <p:cond delay="0"/>
                                </p:stCondLst>
                                <p:childTnLst>
                                  <p:par>
                                    <p:cTn id="793" presetID="10" presetClass="exit" presetSubtype="0" fill="hold" grpId="1" nodeType="clickEffect">
                                      <p:stCondLst>
                                        <p:cond delay="100"/>
                                      </p:stCondLst>
                                      <p:childTnLst>
                                        <p:animEffect transition="out" filter="fade">
                                          <p:cBhvr>
                                            <p:cTn id="794" dur="500"/>
                                            <p:tgtEl>
                                              <p:spTgt spid="44072"/>
                                            </p:tgtEl>
                                          </p:cBhvr>
                                        </p:animEffect>
                                        <p:set>
                                          <p:cBhvr>
                                            <p:cTn id="795" dur="1" fill="hold">
                                              <p:stCondLst>
                                                <p:cond delay="499"/>
                                              </p:stCondLst>
                                            </p:cTn>
                                            <p:tgtEl>
                                              <p:spTgt spid="44072"/>
                                            </p:tgtEl>
                                            <p:attrNameLst>
                                              <p:attrName>style.visibility</p:attrName>
                                            </p:attrNameLst>
                                          </p:cBhvr>
                                          <p:to>
                                            <p:strVal val="hidden"/>
                                          </p:to>
                                        </p:set>
                                      </p:childTnLst>
                                    </p:cTn>
                                  </p:par>
                                </p:childTnLst>
                              </p:cTn>
                            </p:par>
                          </p:childTnLst>
                        </p:cTn>
                      </p:par>
                    </p:childTnLst>
                  </p:cTn>
                  <p:nextCondLst>
                    <p:cond evt="onMediaBookmark" delay="0">
                      <p:tgtEl>
                        <p14:bmkTgt spid="3" bmkName="L3M2 - Preparing the spreadsheet_VF101881072现在，我们已设置好数据，让我们导入此工作表吧。370000"/>
                      </p:tgtEl>
                    </p:cond>
                  </p:nextCondLst>
                </p:seq>
              </p:childTnLst>
            </p:cTn>
          </p:par>
        </p:tnLst>
        <p:bldLst>
          <p:bldP spid="7" grpId="0" build="p"/>
          <p:bldP spid="4" grpId="0" animBg="1"/>
          <p:bldP spid="4" grpId="1" animBg="1"/>
          <p:bldP spid="6" grpId="0" animBg="1"/>
          <p:bldP spid="6"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44032" grpId="0" animBg="1"/>
          <p:bldP spid="44032" grpId="1" animBg="1"/>
          <p:bldP spid="44033" grpId="0" animBg="1"/>
          <p:bldP spid="44033" grpId="1" animBg="1"/>
          <p:bldP spid="44035" grpId="0" animBg="1"/>
          <p:bldP spid="44035" grpId="1" animBg="1"/>
          <p:bldP spid="44036" grpId="0" animBg="1"/>
          <p:bldP spid="44036" grpId="1" animBg="1"/>
          <p:bldP spid="44038" grpId="0" animBg="1"/>
          <p:bldP spid="44038" grpId="1" animBg="1"/>
          <p:bldP spid="44039" grpId="0" animBg="1"/>
          <p:bldP spid="44039" grpId="1" animBg="1"/>
          <p:bldP spid="44040" grpId="0" animBg="1"/>
          <p:bldP spid="44040" grpId="1" animBg="1"/>
          <p:bldP spid="44041" grpId="0" animBg="1"/>
          <p:bldP spid="44041" grpId="1" animBg="1"/>
          <p:bldP spid="44042" grpId="0" animBg="1"/>
          <p:bldP spid="44042" grpId="1" animBg="1"/>
          <p:bldP spid="44043" grpId="0" animBg="1"/>
          <p:bldP spid="44043" grpId="1" animBg="1"/>
          <p:bldP spid="44044" grpId="0" animBg="1"/>
          <p:bldP spid="44044" grpId="1" animBg="1"/>
          <p:bldP spid="44045" grpId="0" animBg="1"/>
          <p:bldP spid="44045" grpId="1" animBg="1"/>
          <p:bldP spid="44046" grpId="0" animBg="1"/>
          <p:bldP spid="44046" grpId="1" animBg="1"/>
          <p:bldP spid="44047" grpId="0" animBg="1"/>
          <p:bldP spid="44047" grpId="1" animBg="1"/>
          <p:bldP spid="44048" grpId="0" animBg="1"/>
          <p:bldP spid="44048" grpId="1" animBg="1"/>
          <p:bldP spid="44049" grpId="0" animBg="1"/>
          <p:bldP spid="44049" grpId="1" animBg="1"/>
          <p:bldP spid="44050" grpId="0" animBg="1"/>
          <p:bldP spid="44050" grpId="1" animBg="1"/>
          <p:bldP spid="44051" grpId="0" animBg="1"/>
          <p:bldP spid="44051" grpId="1" animBg="1"/>
          <p:bldP spid="44052" grpId="0" animBg="1"/>
          <p:bldP spid="44052" grpId="1" animBg="1"/>
          <p:bldP spid="44053" grpId="0" animBg="1"/>
          <p:bldP spid="44053" grpId="1" animBg="1"/>
          <p:bldP spid="44054" grpId="0" animBg="1"/>
          <p:bldP spid="44054" grpId="1" animBg="1"/>
          <p:bldP spid="44055" grpId="0" animBg="1"/>
          <p:bldP spid="44055" grpId="1" animBg="1"/>
          <p:bldP spid="44056" grpId="0" animBg="1"/>
          <p:bldP spid="44056" grpId="1" animBg="1"/>
          <p:bldP spid="44057" grpId="0" animBg="1"/>
          <p:bldP spid="44057" grpId="1" animBg="1"/>
          <p:bldP spid="44058" grpId="0" animBg="1"/>
          <p:bldP spid="44058" grpId="1" animBg="1"/>
          <p:bldP spid="44059" grpId="0" animBg="1"/>
          <p:bldP spid="44059" grpId="1" animBg="1"/>
          <p:bldP spid="44060" grpId="0" animBg="1"/>
          <p:bldP spid="44060" grpId="1" animBg="1"/>
          <p:bldP spid="44061" grpId="0" animBg="1"/>
          <p:bldP spid="44061" grpId="1" animBg="1"/>
          <p:bldP spid="44062" grpId="0" animBg="1"/>
          <p:bldP spid="44062" grpId="1" animBg="1"/>
          <p:bldP spid="44063" grpId="0" animBg="1"/>
          <p:bldP spid="44063" grpId="1" animBg="1"/>
          <p:bldP spid="44064" grpId="0" animBg="1"/>
          <p:bldP spid="44064" grpId="1" animBg="1"/>
          <p:bldP spid="44065" grpId="0" animBg="1"/>
          <p:bldP spid="44065" grpId="1" animBg="1"/>
          <p:bldP spid="44066" grpId="0" animBg="1"/>
          <p:bldP spid="44066" grpId="1" animBg="1"/>
          <p:bldP spid="44067" grpId="0" animBg="1"/>
          <p:bldP spid="44067" grpId="1" animBg="1"/>
          <p:bldP spid="44068" grpId="0" animBg="1"/>
          <p:bldP spid="44068" grpId="1" animBg="1"/>
          <p:bldP spid="44069" grpId="0" animBg="1"/>
          <p:bldP spid="44069" grpId="1" animBg="1"/>
          <p:bldP spid="44070" grpId="0" animBg="1"/>
          <p:bldP spid="44070" grpId="1" animBg="1"/>
          <p:bldP spid="44071" grpId="0" animBg="1"/>
          <p:bldP spid="44071" grpId="1" animBg="1"/>
          <p:bldP spid="44072" grpId="0" animBg="1"/>
          <p:bldP spid="44072" grpId="1" animBg="1"/>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childTnLst>
            </p:cTn>
          </p:par>
        </p:tnLst>
        <p:bldLst>
          <p:bldP spid="7" grpId="0" build="p"/>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2"/>
          <p:cNvSpPr>
            <a:spLocks noGrp="1"/>
          </p:cNvSpPr>
          <p:nvPr>
            <p:ph type="title"/>
          </p:nvPr>
        </p:nvSpPr>
        <p:spPr/>
        <p:txBody>
          <a:bodyPr/>
          <a:lstStyle/>
          <a:p>
            <a:pPr eaLnBrk="1" hangingPunct="1"/>
            <a:r>
              <a:rPr lang="zh-CN" altLang="en-US" dirty="0" smtClean="0">
                <a:solidFill>
                  <a:srgbClr val="7F7F7F"/>
                </a:solidFill>
              </a:rPr>
              <a:t>导入电子表格</a:t>
            </a:r>
            <a:endParaRPr lang="en-US" dirty="0" smtClean="0">
              <a:solidFill>
                <a:srgbClr val="7F7F7F"/>
              </a:solidFill>
            </a:endParaRPr>
          </a:p>
        </p:txBody>
      </p:sp>
      <p:sp>
        <p:nvSpPr>
          <p:cNvPr id="7" name="Text Placeholder 6"/>
          <p:cNvSpPr>
            <a:spLocks noGrp="1"/>
          </p:cNvSpPr>
          <p:nvPr>
            <p:ph type="body" sz="quarter" idx="13"/>
          </p:nvPr>
        </p:nvSpPr>
        <p:spPr/>
        <p:txBody>
          <a:bodyPr/>
          <a:lstStyle/>
          <a:p>
            <a:pPr fontAlgn="base">
              <a:spcAft>
                <a:spcPct val="0"/>
              </a:spcAft>
            </a:pPr>
            <a:r>
              <a:rPr lang="zh-CN" altLang="en-US" dirty="0" smtClean="0">
                <a:solidFill>
                  <a:srgbClr val="7F7F7F"/>
                </a:solidFill>
              </a:rPr>
              <a:t>指向视频底部可查看视频控件。拖动或指向进度栏可向前或向后移动。</a:t>
            </a:r>
          </a:p>
          <a:p>
            <a:pPr fontAlgn="base">
              <a:spcAft>
                <a:spcPct val="0"/>
              </a:spcAft>
            </a:pPr>
            <a:endParaRPr lang="en-US" dirty="0" smtClean="0">
              <a:solidFill>
                <a:srgbClr val="7F7F7F"/>
              </a:solidFill>
            </a:endParaRPr>
          </a:p>
          <a:p>
            <a:pPr fontAlgn="base">
              <a:spcAft>
                <a:spcPct val="0"/>
              </a:spcAft>
            </a:pPr>
            <a:endParaRPr lang="en-US" dirty="0" smtClean="0">
              <a:solidFill>
                <a:srgbClr val="7F7F7F"/>
              </a:solidFill>
            </a:endParaRPr>
          </a:p>
        </p:txBody>
      </p:sp>
      <p:sp>
        <p:nvSpPr>
          <p:cNvPr id="45061" name="Footer Placeholder 3"/>
          <p:cNvSpPr>
            <a:spLocks noGrp="1"/>
          </p:cNvSpPr>
          <p:nvPr>
            <p:ph type="ftr" sz="quarter" idx="15"/>
          </p:nvPr>
        </p:nvSpPr>
        <p:spPr bwMode="auto">
          <a:xfrm>
            <a:off x="1828800" y="6356350"/>
            <a:ext cx="5486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Calibri" pitchFamily="34" charset="0"/>
                <a:cs typeface="Angsana New" pitchFamily="18" charset="-34"/>
              </a:defRPr>
            </a:lvl1pPr>
            <a:lvl2pPr marL="742950" indent="-285750" eaLnBrk="0" hangingPunct="0">
              <a:defRPr sz="2800">
                <a:solidFill>
                  <a:schemeClr val="tx1"/>
                </a:solidFill>
                <a:latin typeface="Calibri" pitchFamily="34" charset="0"/>
                <a:cs typeface="Angsana New" pitchFamily="18" charset="-34"/>
              </a:defRPr>
            </a:lvl2pPr>
            <a:lvl3pPr marL="1143000" indent="-228600" eaLnBrk="0" hangingPunct="0">
              <a:defRPr sz="2800">
                <a:solidFill>
                  <a:schemeClr val="tx1"/>
                </a:solidFill>
                <a:latin typeface="Calibri" pitchFamily="34" charset="0"/>
                <a:cs typeface="Angsana New" pitchFamily="18" charset="-34"/>
              </a:defRPr>
            </a:lvl3pPr>
            <a:lvl4pPr marL="1600200" indent="-228600" eaLnBrk="0" hangingPunct="0">
              <a:defRPr sz="2800">
                <a:solidFill>
                  <a:schemeClr val="tx1"/>
                </a:solidFill>
                <a:latin typeface="Calibri" pitchFamily="34" charset="0"/>
                <a:cs typeface="Angsana New" pitchFamily="18" charset="-34"/>
              </a:defRPr>
            </a:lvl4pPr>
            <a:lvl5pPr marL="2057400" indent="-228600" eaLnBrk="0" hangingPunct="0">
              <a:defRPr sz="2800">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sz="1200" smtClean="0">
                <a:solidFill>
                  <a:srgbClr val="898989"/>
                </a:solidFill>
                <a:latin typeface="Microsoft YaHei" pitchFamily="34" charset="-122"/>
                <a:cs typeface="Segoe UI" pitchFamily="34" charset="0"/>
              </a:rPr>
              <a:t>SharePoint </a:t>
            </a:r>
            <a:r>
              <a:rPr lang="zh-TW" altLang="en-US" sz="1200" smtClean="0">
                <a:solidFill>
                  <a:srgbClr val="898989"/>
                </a:solidFill>
                <a:latin typeface="Microsoft YaHei" pitchFamily="34" charset="-122"/>
                <a:cs typeface="Segoe UI" pitchFamily="34" charset="0"/>
              </a:rPr>
              <a:t>列表 </a:t>
            </a:r>
            <a:r>
              <a:rPr lang="en-US" sz="1200" smtClean="0">
                <a:solidFill>
                  <a:srgbClr val="898989"/>
                </a:solidFill>
                <a:latin typeface="Microsoft YaHei" pitchFamily="34" charset="-122"/>
                <a:cs typeface="Segoe UI" pitchFamily="34" charset="0"/>
              </a:rPr>
              <a:t>III：</a:t>
            </a:r>
            <a:r>
              <a:rPr lang="zh-TW" altLang="en-US" sz="1200" smtClean="0">
                <a:solidFill>
                  <a:srgbClr val="898989"/>
                </a:solidFill>
                <a:latin typeface="Microsoft YaHei" pitchFamily="34" charset="-122"/>
                <a:cs typeface="Segoe UI" pitchFamily="34" charset="0"/>
              </a:rPr>
              <a:t>基于电子表格创建列表</a:t>
            </a:r>
            <a:endParaRPr lang="en-US" sz="1200" smtClean="0">
              <a:solidFill>
                <a:srgbClr val="898989"/>
              </a:solidFill>
              <a:latin typeface="Microsoft YaHei" pitchFamily="34" charset="-122"/>
              <a:cs typeface="Segoe UI" pitchFamily="34" charset="0"/>
            </a:endParaRPr>
          </a:p>
        </p:txBody>
      </p:sp>
      <p:pic>
        <p:nvPicPr>
          <p:cNvPr id="4" name="L3M3 - Importing the sheet_VF101881073.wmv">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L3M3 - Importing the sheet_VF101881073现在，我们已设置了电子表格，因此可以轻松地将其导入到SharePoint中，5067" time="5067"/>
                    <p14:bmk name="L3M3 - Importing the sheet_VF101881073现在，我们已设置了电子表格，因此可以轻松地将其导入到SharePoint中，9233" time="9233"/>
                    <p14:bmk name="L3M3 - Importing the sheet_VF101881073我们可以继续操作，只需开始导入此电子表格即可。9333" time="9333"/>
                    <p14:bmk name="L3M3 - Importing the sheet_VF101881073我们可以继续操作，只需开始导入此电子表格即可。11867" time="11867"/>
                    <p14:bmk name="L3M3 - Importing the sheet_VF101881073我们将转到“网站操作”，向下浏览至“其他选项”。11967" time="11967"/>
                    <p14:bmk name="L3M3 - Importing the sheet_VF101881073我们将转到“网站操作”，向下浏览至“其他选项”。16133" time="16133"/>
                    <p14:bmk name="L3M3 - Importing the sheet_VF101881073然后，我们需要在“创建”对话框中对列表进行筛选。16233" time="16233"/>
                    <p14:bmk name="L3M3 - Importing the sheet_VF101881073然后，我们需要在“创建”对话框中对列表进行筛选。20300" time="20300"/>
                    <p14:bmk name="L3M3 - Importing the sheet_VF101881073我们找到这里的“导入电子表格”，然后选择“创建”。20400" time="20400"/>
                    <p14:bmk name="L3M3 - Importing the sheet_VF101881073我们找到这里的“导入电子表格”，然后选择“创建”。25967" time="25967"/>
                    <p14:bmk name="L3M3 - Importing the sheet_VF101881073现在，我们需要为这个列表指定名称，以便我们将容易识别出此列表。26067" time="26067"/>
                    <p14:bmk name="L3M3 - Importing the sheet_VF101881073现在，我们需要为这个列表指定名称，以便我们将容易识别出此列表。29867" time="29867"/>
                    <p14:bmk name="L3M3 - Importing the sheet_VF101881073然后，我们需要包含简要说明，以便其他人员能够知道创建此列表的原因。29967" time="29967"/>
                    <p14:bmk name="L3M3 - Importing the sheet_VF101881073然后，我们需要包含简要说明，以便其他人员能够知道创建此列表的原因。35133" time="35133"/>
                    <p14:bmk name="L3M3 - Importing the sheet_VF101881073现在，我们可以继续操作并通过“浏览”找到我们的销售数据电子表格。35233" time="35233"/>
                    <p14:bmk name="L3M3 - Importing the sheet_VF101881073现在，我们可以继续操作并通过“浏览”找到我们的销售数据电子表格。38933" time="38933"/>
                    <p14:bmk name="L3M3 - Importing the sheet_VF101881073这就是“销售数据”，我们可以继续操作并打开此电子表格，然后单击“导入”。39033" time="39033"/>
                    <p14:bmk name="L3M3 - Importing the sheet_VF101881073这就是“销售数据”，我们可以继续操作并打开此电子表格，然后单击“导入”。47767" time="47767"/>
                    <p14:bmk name="L3M3 - Importing the sheet_VF101881073接着，电子表格将自行打开，并向我们显示47867" time="47867"/>
                    <p14:bmk name="L3M3 - Importing the sheet_VF101881073接着，电子表格将自行打开，并向我们显示52133" time="52133"/>
                    <p14:bmk name="L3M3 - Importing the sheet_VF101881073“导入到WindowsSharePoint52233" time="52233"/>
                    <p14:bmk name="L3M3 - Importing the sheet_VF101881073“导入到WindowsSharePoint56367" time="56367"/>
                    <p14:bmk name="L3M3 - Importing the sheet_VF101881073同时，还可能会显示Excel图标，该图标将在屏幕底部闪烁。56467" time="56467"/>
                    <p14:bmk name="L3M3 - Importing the sheet_VF101881073同时，还可能会显示Excel图标，该图标将在屏幕底部闪烁。61867" time="61867"/>
                    <p14:bmk name="L3M3 - Importing the sheet_VF101881073然后，您要做的就是单击该图标以显示这个电子表格。61967" time="61967"/>
                    <p14:bmk name="L3M3 - Importing the sheet_VF101881073然后，您要做的就是单击该图标以显示这个电子表格。65567" time="65567"/>
                    <p14:bmk name="L3M3 - Importing the sheet_VF101881073现在，我们需要验证“表格区域”是否位于“区域类型”对话框中，没错，它确实位于此对话框中，65667" time="65667"/>
                    <p14:bmk name="L3M3 - Importing the sheet_VF101881073现在，我们需要验证“表格区域”是否位于“区域类型”对话框中，没错，它确实位于此对话框中，70633" time="70633"/>
                    <p14:bmk name="L3M3 - Importing the sheet_VF101881073然后，我们将选择唯一的表格区域，即我们创建的“表1”。70733" time="70733"/>
                    <p14:bmk name="L3M3 - Importing the sheet_VF101881073然后，我们将选择唯一的表格区域，即我们创建的“表1”。76000" time="76000"/>
                    <p14:bmk name="L3M3 - Importing the sheet_VF101881073接着，我们将继续操作并单击“导入”。76100" time="76100"/>
                    <p14:bmk name="L3M3 - Importing the sheet_VF101881073接着，我们将继续操作并单击“导入”。85033" time="85033"/>
                    <p14:bmk name="L3M3 - Importing the sheet_VF101881073根据列表大小，这可能需要一些时间，85133" time="85133"/>
                    <p14:bmk name="L3M3 - Importing the sheet_VF101881073根据列表大小，这可能需要一些时间，88033" time="88033"/>
                    <p14:bmk name="L3M3 - Importing the sheet_VF101881073因为可能需要导入大量记录。88133" time="88133"/>
                    <p14:bmk name="L3M3 - Importing the sheet_VF101881073因为可能需要导入大量记录。90933" time="90933"/>
                    <p14:bmk name="L3M3 - Importing the sheet_VF101881073不管怎样，我们最终都会位于包含所有记录的“销售数据”列表中。91033" time="91033"/>
                    <p14:bmk name="L3M3 - Importing the sheet_VF101881073不管怎样，我们最终都会位于包含所有记录的“销售数据”列表中。96367" time="96367"/>
                    <p14:bmk name="L3M3 - Importing the sheet_VF101881073现在，让我们看看我们可以对此列表执行哪些操作，因为我们自始至终是从Excel96467" time="96467"/>
                    <p14:bmk name="L3M3 - Importing the sheet_VF101881073现在，让我们看看我们可以对此列表执行哪些操作，因为我们自始至终是从Excel103000" time="103000"/>
                  </p14:bmkLst>
                </p14:media>
              </p:ext>
            </p:extLst>
          </p:nvPr>
        </p:nvPicPr>
        <p:blipFill>
          <a:blip r:embed="rId26" cstate="print"/>
          <a:stretch>
            <a:fillRect/>
          </a:stretch>
        </p:blipFill>
        <p:spPr>
          <a:xfrm>
            <a:off x="1524000" y="992188"/>
            <a:ext cx="5943600" cy="4457700"/>
          </a:xfrm>
        </p:spPr>
      </p:pic>
      <p:sp>
        <p:nvSpPr>
          <p:cNvPr id="5" name="L3M3 - Importing the sheet_VF101881073现在，我们已设置了电子表格，因此可以轻松地将其导入到SharePoint中，50679233"/>
          <p:cNvSpPr txBox="1"/>
          <p:nvPr>
            <p:custDataLst>
              <p:tags r:id="rId4"/>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现在，我们已设置了电子表格，因此可以轻松地将其导入到 </a:t>
            </a:r>
            <a:r>
              <a:rPr lang="en-US" altLang="zh-CN" smtClean="0">
                <a:solidFill>
                  <a:srgbClr val="FFFFFF"/>
                </a:solidFill>
                <a:latin typeface="Microsoft YaHei" pitchFamily="34" charset="-122"/>
                <a:ea typeface="Microsoft YaHei" pitchFamily="34" charset="-122"/>
              </a:rPr>
              <a:t>SharePoint </a:t>
            </a:r>
            <a:r>
              <a:rPr lang="zh-CN" altLang="en-US" smtClean="0">
                <a:solidFill>
                  <a:srgbClr val="FFFFFF"/>
                </a:solidFill>
                <a:latin typeface="Microsoft YaHei" pitchFamily="34" charset="-122"/>
                <a:ea typeface="Microsoft YaHei" pitchFamily="34" charset="-122"/>
              </a:rPr>
              <a:t>中，</a:t>
            </a:r>
            <a:endParaRPr lang="th-TH">
              <a:solidFill>
                <a:srgbClr val="FFFFFF"/>
              </a:solidFill>
              <a:latin typeface="Microsoft YaHei" pitchFamily="34" charset="-122"/>
              <a:ea typeface="Microsoft YaHei" pitchFamily="34" charset="-122"/>
            </a:endParaRPr>
          </a:p>
        </p:txBody>
      </p:sp>
      <p:sp>
        <p:nvSpPr>
          <p:cNvPr id="6" name="L3M3 - Importing the sheet_VF101881073我们可以继续操作，只需开始导入此电子表格即可。933311867"/>
          <p:cNvSpPr txBox="1"/>
          <p:nvPr>
            <p:custDataLst>
              <p:tags r:id="rId5"/>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我们可以继续操作，只需开始导入此电子表格即可。</a:t>
            </a:r>
            <a:endParaRPr lang="th-TH">
              <a:solidFill>
                <a:srgbClr val="FFFFFF"/>
              </a:solidFill>
              <a:latin typeface="Microsoft YaHei" pitchFamily="34" charset="-122"/>
              <a:ea typeface="Microsoft YaHei" pitchFamily="34" charset="-122"/>
            </a:endParaRPr>
          </a:p>
        </p:txBody>
      </p:sp>
      <p:sp>
        <p:nvSpPr>
          <p:cNvPr id="8" name="L3M3 - Importing the sheet_VF101881073我们将转到“网站操作”，向下浏览至“其他选项”。1196716133"/>
          <p:cNvSpPr txBox="1"/>
          <p:nvPr>
            <p:custDataLst>
              <p:tags r:id="rId6"/>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我们将转到“网站操作”，向下浏览至“其他选项”。</a:t>
            </a:r>
            <a:endParaRPr lang="th-TH">
              <a:solidFill>
                <a:srgbClr val="FFFFFF"/>
              </a:solidFill>
              <a:latin typeface="Microsoft YaHei" pitchFamily="34" charset="-122"/>
              <a:ea typeface="Microsoft YaHei" pitchFamily="34" charset="-122"/>
            </a:endParaRPr>
          </a:p>
        </p:txBody>
      </p:sp>
      <p:sp>
        <p:nvSpPr>
          <p:cNvPr id="9" name="L3M3 - Importing the sheet_VF101881073然后，我们需要在“创建”对话框中对列表进行筛选。1623320300"/>
          <p:cNvSpPr txBox="1"/>
          <p:nvPr>
            <p:custDataLst>
              <p:tags r:id="rId7"/>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然后，我们需要在“创建”对话框中对列表进行筛选。</a:t>
            </a:r>
            <a:endParaRPr lang="th-TH">
              <a:solidFill>
                <a:srgbClr val="FFFFFF"/>
              </a:solidFill>
              <a:latin typeface="Microsoft YaHei" pitchFamily="34" charset="-122"/>
              <a:ea typeface="Microsoft YaHei" pitchFamily="34" charset="-122"/>
            </a:endParaRPr>
          </a:p>
        </p:txBody>
      </p:sp>
      <p:sp>
        <p:nvSpPr>
          <p:cNvPr id="10" name="L3M3 - Importing the sheet_VF101881073我们找到这里的“导入电子表格”，然后选择“创建”。2040025967"/>
          <p:cNvSpPr txBox="1"/>
          <p:nvPr>
            <p:custDataLst>
              <p:tags r:id="rId8"/>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我们找到这里的“导入电子表格”，然后选择“创建”。</a:t>
            </a:r>
            <a:endParaRPr lang="th-TH">
              <a:solidFill>
                <a:srgbClr val="FFFFFF"/>
              </a:solidFill>
              <a:latin typeface="Microsoft YaHei" pitchFamily="34" charset="-122"/>
              <a:ea typeface="Microsoft YaHei" pitchFamily="34" charset="-122"/>
            </a:endParaRPr>
          </a:p>
        </p:txBody>
      </p:sp>
      <p:sp>
        <p:nvSpPr>
          <p:cNvPr id="11" name="L3M3 - Importing the sheet_VF101881073现在，我们需要为这个列表指定名称，以便我们将容易识别出此列表。2606729867"/>
          <p:cNvSpPr txBox="1"/>
          <p:nvPr>
            <p:custDataLst>
              <p:tags r:id="rId9"/>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现在，我们需要为这个列表指定名称，以便我们将容易识别出此列表。</a:t>
            </a:r>
            <a:endParaRPr lang="th-TH">
              <a:solidFill>
                <a:srgbClr val="FFFFFF"/>
              </a:solidFill>
              <a:latin typeface="Microsoft YaHei" pitchFamily="34" charset="-122"/>
              <a:ea typeface="Microsoft YaHei" pitchFamily="34" charset="-122"/>
            </a:endParaRPr>
          </a:p>
        </p:txBody>
      </p:sp>
      <p:sp>
        <p:nvSpPr>
          <p:cNvPr id="12" name="L3M3 - Importing the sheet_VF101881073然后，我们需要包含简要说明，以便其他人员能够知道创建此列表的原因。2996735133"/>
          <p:cNvSpPr txBox="1"/>
          <p:nvPr>
            <p:custDataLst>
              <p:tags r:id="rId10"/>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然后，我们需要包含简要说明， 以便其他人员能够知道创建此列表的原因。</a:t>
            </a:r>
            <a:endParaRPr lang="th-TH">
              <a:solidFill>
                <a:srgbClr val="FFFFFF"/>
              </a:solidFill>
              <a:latin typeface="Microsoft YaHei" pitchFamily="34" charset="-122"/>
              <a:ea typeface="Microsoft YaHei" pitchFamily="34" charset="-122"/>
            </a:endParaRPr>
          </a:p>
        </p:txBody>
      </p:sp>
      <p:sp>
        <p:nvSpPr>
          <p:cNvPr id="13" name="L3M3 - Importing the sheet_VF101881073现在，我们可以继续操作并通过“浏览”找到我们的销售数据电子表格。3523338933"/>
          <p:cNvSpPr txBox="1"/>
          <p:nvPr>
            <p:custDataLst>
              <p:tags r:id="rId11"/>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现在，我们可以继续操作并通过“浏览”找到我们的销售数据电子表格。</a:t>
            </a:r>
            <a:endParaRPr lang="th-TH">
              <a:solidFill>
                <a:srgbClr val="FFFFFF"/>
              </a:solidFill>
              <a:latin typeface="Microsoft YaHei" pitchFamily="34" charset="-122"/>
              <a:ea typeface="Microsoft YaHei" pitchFamily="34" charset="-122"/>
            </a:endParaRPr>
          </a:p>
        </p:txBody>
      </p:sp>
      <p:sp>
        <p:nvSpPr>
          <p:cNvPr id="14" name="L3M3 - Importing the sheet_VF101881073这就是“销售数据”，我们可以继续操作并打开此电子表格，然后单击“导入”。3903347767"/>
          <p:cNvSpPr txBox="1"/>
          <p:nvPr>
            <p:custDataLst>
              <p:tags r:id="rId12"/>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这就是“销售数据”，我们可以继续操作并打开此电子表格， 然后单击“导入”。</a:t>
            </a:r>
            <a:endParaRPr lang="th-TH">
              <a:solidFill>
                <a:srgbClr val="FFFFFF"/>
              </a:solidFill>
              <a:latin typeface="Microsoft YaHei" pitchFamily="34" charset="-122"/>
              <a:ea typeface="Microsoft YaHei" pitchFamily="34" charset="-122"/>
            </a:endParaRPr>
          </a:p>
        </p:txBody>
      </p:sp>
      <p:sp>
        <p:nvSpPr>
          <p:cNvPr id="15" name="L3M3 - Importing the sheet_VF101881073接着，电子表格将自行打开，并向我们显示4786752133"/>
          <p:cNvSpPr txBox="1"/>
          <p:nvPr>
            <p:custDataLst>
              <p:tags r:id="rId13"/>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接着，电子表格将自行打开，并向我们显示</a:t>
            </a:r>
            <a:endParaRPr lang="th-TH">
              <a:solidFill>
                <a:srgbClr val="FFFFFF"/>
              </a:solidFill>
              <a:latin typeface="Microsoft YaHei" pitchFamily="34" charset="-122"/>
              <a:ea typeface="Microsoft YaHei" pitchFamily="34" charset="-122"/>
            </a:endParaRPr>
          </a:p>
        </p:txBody>
      </p:sp>
      <p:sp>
        <p:nvSpPr>
          <p:cNvPr id="16" name="L3M3 - Importing the sheet_VF101881073“导入到WindowsSharePoint5223356367"/>
          <p:cNvSpPr txBox="1"/>
          <p:nvPr>
            <p:custDataLst>
              <p:tags r:id="rId14"/>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ko-KR" altLang="en-US" smtClean="0">
                <a:solidFill>
                  <a:srgbClr val="FFFFFF"/>
                </a:solidFill>
                <a:latin typeface="Microsoft YaHei" pitchFamily="34" charset="-122"/>
              </a:rPr>
              <a:t>“导入到 </a:t>
            </a:r>
            <a:r>
              <a:rPr lang="en-US" smtClean="0">
                <a:solidFill>
                  <a:srgbClr val="FFFFFF"/>
                </a:solidFill>
                <a:latin typeface="Microsoft YaHei" pitchFamily="34" charset="-122"/>
                <a:ea typeface="Microsoft YaHei" pitchFamily="34" charset="-122"/>
              </a:rPr>
              <a:t>Windows SharePoint Services </a:t>
            </a:r>
            <a:r>
              <a:rPr lang="ko-KR" altLang="en-US" smtClean="0">
                <a:solidFill>
                  <a:srgbClr val="FFFFFF"/>
                </a:solidFill>
                <a:latin typeface="Microsoft YaHei" pitchFamily="34" charset="-122"/>
              </a:rPr>
              <a:t>列表”对话框。</a:t>
            </a:r>
            <a:endParaRPr lang="th-TH">
              <a:solidFill>
                <a:srgbClr val="FFFFFF"/>
              </a:solidFill>
              <a:latin typeface="Microsoft YaHei" pitchFamily="34" charset="-122"/>
              <a:ea typeface="Microsoft YaHei" pitchFamily="34" charset="-122"/>
            </a:endParaRPr>
          </a:p>
        </p:txBody>
      </p:sp>
      <p:sp>
        <p:nvSpPr>
          <p:cNvPr id="17" name="L3M3 - Importing the sheet_VF101881073同时，还可能会显示Excel图标，该图标将在屏幕底部闪烁。5646761867"/>
          <p:cNvSpPr txBox="1"/>
          <p:nvPr>
            <p:custDataLst>
              <p:tags r:id="rId15"/>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同时，还可能会显示 </a:t>
            </a:r>
            <a:r>
              <a:rPr lang="en-US" altLang="zh-CN" smtClean="0">
                <a:solidFill>
                  <a:srgbClr val="FFFFFF"/>
                </a:solidFill>
                <a:latin typeface="Microsoft YaHei" pitchFamily="34" charset="-122"/>
                <a:ea typeface="Microsoft YaHei" pitchFamily="34" charset="-122"/>
              </a:rPr>
              <a:t>Excel </a:t>
            </a:r>
            <a:r>
              <a:rPr lang="zh-CN" altLang="en-US" smtClean="0">
                <a:solidFill>
                  <a:srgbClr val="FFFFFF"/>
                </a:solidFill>
                <a:latin typeface="Microsoft YaHei" pitchFamily="34" charset="-122"/>
                <a:ea typeface="Microsoft YaHei" pitchFamily="34" charset="-122"/>
              </a:rPr>
              <a:t>图标，该图标将在屏幕底部闪烁。</a:t>
            </a:r>
            <a:endParaRPr lang="th-TH">
              <a:solidFill>
                <a:srgbClr val="FFFFFF"/>
              </a:solidFill>
              <a:latin typeface="Microsoft YaHei" pitchFamily="34" charset="-122"/>
              <a:ea typeface="Microsoft YaHei" pitchFamily="34" charset="-122"/>
            </a:endParaRPr>
          </a:p>
        </p:txBody>
      </p:sp>
      <p:sp>
        <p:nvSpPr>
          <p:cNvPr id="18" name="L3M3 - Importing the sheet_VF101881073然后，您要做的就是单击该图标以显示这个电子表格。6196765567"/>
          <p:cNvSpPr txBox="1"/>
          <p:nvPr>
            <p:custDataLst>
              <p:tags r:id="rId16"/>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然后，您要做的就是单击该图标以显示这个电子表格。</a:t>
            </a:r>
            <a:endParaRPr lang="th-TH">
              <a:solidFill>
                <a:srgbClr val="FFFFFF"/>
              </a:solidFill>
              <a:latin typeface="Microsoft YaHei" pitchFamily="34" charset="-122"/>
              <a:ea typeface="Microsoft YaHei" pitchFamily="34" charset="-122"/>
            </a:endParaRPr>
          </a:p>
        </p:txBody>
      </p:sp>
      <p:sp>
        <p:nvSpPr>
          <p:cNvPr id="19" name="L3M3 - Importing the sheet_VF101881073现在，我们需要验证“表格区域”是否位于“区域类型”对话框中，没错，它确实位于此对话框中，6566770633"/>
          <p:cNvSpPr txBox="1"/>
          <p:nvPr>
            <p:custDataLst>
              <p:tags r:id="rId17"/>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现在，我们需要验证“表格区域”是否位于“区域类型”对话框中， 没错，它确实位于此对话框中，</a:t>
            </a:r>
            <a:endParaRPr lang="th-TH">
              <a:solidFill>
                <a:srgbClr val="FFFFFF"/>
              </a:solidFill>
              <a:latin typeface="Microsoft YaHei" pitchFamily="34" charset="-122"/>
              <a:ea typeface="Microsoft YaHei" pitchFamily="34" charset="-122"/>
            </a:endParaRPr>
          </a:p>
        </p:txBody>
      </p:sp>
      <p:sp>
        <p:nvSpPr>
          <p:cNvPr id="20" name="L3M3 - Importing the sheet_VF101881073然后，我们将选择唯一的表格区域，即我们创建的“表1”。7073376000"/>
          <p:cNvSpPr txBox="1"/>
          <p:nvPr>
            <p:custDataLst>
              <p:tags r:id="rId18"/>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然后，我们将选择唯一的表格区域，即我们创建的“表</a:t>
            </a:r>
            <a:r>
              <a:rPr lang="en-US" altLang="zh-CN" smtClean="0">
                <a:solidFill>
                  <a:srgbClr val="FFFFFF"/>
                </a:solidFill>
                <a:latin typeface="Microsoft YaHei" pitchFamily="34" charset="-122"/>
                <a:ea typeface="Microsoft YaHei" pitchFamily="34" charset="-122"/>
              </a:rPr>
              <a:t>1”</a:t>
            </a:r>
            <a:r>
              <a:rPr lang="zh-CN" altLang="en-US" smtClean="0">
                <a:solidFill>
                  <a:srgbClr val="FFFFFF"/>
                </a:solidFill>
                <a:latin typeface="Microsoft YaHei" pitchFamily="34" charset="-122"/>
                <a:ea typeface="Microsoft YaHei" pitchFamily="34" charset="-122"/>
              </a:rPr>
              <a:t>。</a:t>
            </a:r>
            <a:endParaRPr lang="th-TH">
              <a:solidFill>
                <a:srgbClr val="FFFFFF"/>
              </a:solidFill>
              <a:latin typeface="Microsoft YaHei" pitchFamily="34" charset="-122"/>
              <a:ea typeface="Microsoft YaHei" pitchFamily="34" charset="-122"/>
            </a:endParaRPr>
          </a:p>
        </p:txBody>
      </p:sp>
      <p:sp>
        <p:nvSpPr>
          <p:cNvPr id="21" name="L3M3 - Importing the sheet_VF101881073接着，我们将继续操作并单击“导入”。7610085033"/>
          <p:cNvSpPr txBox="1"/>
          <p:nvPr>
            <p:custDataLst>
              <p:tags r:id="rId19"/>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接着，我们将继续操作并单击“导入”。</a:t>
            </a:r>
            <a:endParaRPr lang="th-TH">
              <a:solidFill>
                <a:srgbClr val="FFFFFF"/>
              </a:solidFill>
              <a:latin typeface="Microsoft YaHei" pitchFamily="34" charset="-122"/>
              <a:ea typeface="Microsoft YaHei" pitchFamily="34" charset="-122"/>
            </a:endParaRPr>
          </a:p>
        </p:txBody>
      </p:sp>
      <p:sp>
        <p:nvSpPr>
          <p:cNvPr id="22" name="L3M3 - Importing the sheet_VF101881073根据列表大小，这可能需要一些时间，8513388033"/>
          <p:cNvSpPr txBox="1"/>
          <p:nvPr>
            <p:custDataLst>
              <p:tags r:id="rId20"/>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根据列表大小，这可能需要一些时间，</a:t>
            </a:r>
            <a:endParaRPr lang="th-TH">
              <a:solidFill>
                <a:srgbClr val="FFFFFF"/>
              </a:solidFill>
              <a:latin typeface="Microsoft YaHei" pitchFamily="34" charset="-122"/>
              <a:ea typeface="Microsoft YaHei" pitchFamily="34" charset="-122"/>
            </a:endParaRPr>
          </a:p>
        </p:txBody>
      </p:sp>
      <p:sp>
        <p:nvSpPr>
          <p:cNvPr id="23" name="L3M3 - Importing the sheet_VF101881073因为可能需要导入大量记录。8813390933"/>
          <p:cNvSpPr txBox="1"/>
          <p:nvPr>
            <p:custDataLst>
              <p:tags r:id="rId21"/>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因为可能需要导入大量记录。</a:t>
            </a:r>
            <a:endParaRPr lang="th-TH">
              <a:solidFill>
                <a:srgbClr val="FFFFFF"/>
              </a:solidFill>
              <a:latin typeface="Microsoft YaHei" pitchFamily="34" charset="-122"/>
              <a:ea typeface="Microsoft YaHei" pitchFamily="34" charset="-122"/>
            </a:endParaRPr>
          </a:p>
        </p:txBody>
      </p:sp>
      <p:sp>
        <p:nvSpPr>
          <p:cNvPr id="24" name="L3M3 - Importing the sheet_VF101881073不管怎样，我们最终都会位于包含所有记录的“销售数据”列表中。9103396367"/>
          <p:cNvSpPr txBox="1"/>
          <p:nvPr>
            <p:custDataLst>
              <p:tags r:id="rId22"/>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不管怎样，我们最终都会位于包含所有记录的“销售数据”列表中。</a:t>
            </a:r>
            <a:endParaRPr lang="th-TH">
              <a:solidFill>
                <a:srgbClr val="FFFFFF"/>
              </a:solidFill>
              <a:latin typeface="Microsoft YaHei" pitchFamily="34" charset="-122"/>
              <a:ea typeface="Microsoft YaHei" pitchFamily="34" charset="-122"/>
            </a:endParaRPr>
          </a:p>
        </p:txBody>
      </p:sp>
      <p:sp>
        <p:nvSpPr>
          <p:cNvPr id="25" name="L3M3 - Importing the sheet_VF101881073现在，让我们看看我们可以对此列表执行哪些操作，因为我们自始至终是从Excel96467103000"/>
          <p:cNvSpPr txBox="1"/>
          <p:nvPr>
            <p:custDataLst>
              <p:tags r:id="rId23"/>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现在，让我们看看我们可以对此列表执行哪些操作， 因为我们自始至终是从 </a:t>
            </a:r>
            <a:r>
              <a:rPr lang="en-US" altLang="zh-CN" smtClean="0">
                <a:solidFill>
                  <a:srgbClr val="FFFFFF"/>
                </a:solidFill>
                <a:latin typeface="Microsoft YaHei" pitchFamily="34" charset="-122"/>
                <a:ea typeface="Microsoft YaHei" pitchFamily="34" charset="-122"/>
              </a:rPr>
              <a:t>Excel </a:t>
            </a:r>
            <a:r>
              <a:rPr lang="zh-CN" altLang="en-US" smtClean="0">
                <a:solidFill>
                  <a:srgbClr val="FFFFFF"/>
                </a:solidFill>
                <a:latin typeface="Microsoft YaHei" pitchFamily="34" charset="-122"/>
                <a:ea typeface="Microsoft YaHei" pitchFamily="34" charset="-122"/>
              </a:rPr>
              <a:t>导入的此列表。</a:t>
            </a:r>
            <a:endParaRPr lang="th-TH">
              <a:solidFill>
                <a:srgbClr val="FFFFFF"/>
              </a:solidFill>
              <a:latin typeface="Microsoft YaHei" pitchFamily="34" charset="-122"/>
              <a:ea typeface="Microsoft YaHei" pitchFamily="34" charset="-122"/>
            </a:endParaRPr>
          </a:p>
        </p:txBody>
      </p:sp>
    </p:spTree>
  </p:cSld>
  <p:clrMapOvr>
    <a:masterClrMapping/>
  </p:clrMapOv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MediaBookmark" delay="0">
                        <p:tgtEl>
                          <p14:bmkTgt spid="4" bmkName="L3M3 - Importing the sheet_VF101881073现在，我们已设置了电子表格，因此可以轻松地将其导入到SharePoint中，5067"/>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10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nextCondLst>
                    <p:cond evt="onMediaBookmark" delay="0">
                      <p:tgtEl>
                        <p14:bmkTgt spid="4" bmkName="L3M3 - Importing the sheet_VF101881073现在，我们已设置了电子表格，因此可以轻松地将其导入到SharePoint中，5067"/>
                      </p:tgtEl>
                    </p:cond>
                  </p:nextCondLst>
                </p:seq>
                <p:seq concurrent="1" nextAc="seek">
                  <p:cTn id="22" restart="whenNotActive" fill="hold" evtFilter="cancelBubble" nodeType="interactiveSeq">
                    <p:stCondLst>
                      <p:cond evt="onMediaBookmark" delay="0">
                        <p:tgtEl>
                          <p14:bmkTgt spid="4" bmkName="L3M3 - Importing the sheet_VF101881073现在，我们已设置了电子表格，因此可以轻松地将其导入到SharePoint中，9233"/>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1" nodeType="clickEffect">
                                      <p:stCondLst>
                                        <p:cond delay="10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MediaBookmark" delay="0">
                      <p:tgtEl>
                        <p14:bmkTgt spid="4" bmkName="L3M3 - Importing the sheet_VF101881073现在，我们已设置了电子表格，因此可以轻松地将其导入到SharePoint中，9233"/>
                      </p:tgtEl>
                    </p:cond>
                  </p:nextCondLst>
                </p:seq>
                <p:seq concurrent="1" nextAc="seek">
                  <p:cTn id="28" restart="whenNotActive" fill="hold" evtFilter="cancelBubble" nodeType="interactiveSeq">
                    <p:stCondLst>
                      <p:cond evt="onMediaBookmark" delay="0">
                        <p:tgtEl>
                          <p14:bmkTgt spid="4" bmkName="L3M3 - Importing the sheet_VF101881073我们可以继续操作，只需开始导入此电子表格即可。9333"/>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10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nextCondLst>
                    <p:cond evt="onMediaBookmark" delay="0">
                      <p:tgtEl>
                        <p14:bmkTgt spid="4" bmkName="L3M3 - Importing the sheet_VF101881073我们可以继续操作，只需开始导入此电子表格即可。9333"/>
                      </p:tgtEl>
                    </p:cond>
                  </p:nextCondLst>
                </p:seq>
                <p:seq concurrent="1" nextAc="seek">
                  <p:cTn id="34" restart="whenNotActive" fill="hold" evtFilter="cancelBubble" nodeType="interactiveSeq">
                    <p:stCondLst>
                      <p:cond evt="onMediaBookmark" delay="0">
                        <p:tgtEl>
                          <p14:bmkTgt spid="4" bmkName="L3M3 - Importing the sheet_VF101881073我们可以继续操作，只需开始导入此电子表格即可。1186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10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4" bmkName="L3M3 - Importing the sheet_VF101881073我们可以继续操作，只需开始导入此电子表格即可。11867"/>
                      </p:tgtEl>
                    </p:cond>
                  </p:nextCondLst>
                </p:seq>
                <p:seq concurrent="1" nextAc="seek">
                  <p:cTn id="40" restart="whenNotActive" fill="hold" evtFilter="cancelBubble" nodeType="interactiveSeq">
                    <p:stCondLst>
                      <p:cond evt="onMediaBookmark" delay="0">
                        <p:tgtEl>
                          <p14:bmkTgt spid="4" bmkName="L3M3 - Importing the sheet_VF101881073我们将转到“网站操作”，向下浏览至“其他选项”。11967"/>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grpId="0" nodeType="clickEffect">
                                      <p:stCondLst>
                                        <p:cond delay="10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childTnLst>
                        </p:cTn>
                      </p:par>
                    </p:childTnLst>
                  </p:cTn>
                  <p:nextCondLst>
                    <p:cond evt="onMediaBookmark" delay="0">
                      <p:tgtEl>
                        <p14:bmkTgt spid="4" bmkName="L3M3 - Importing the sheet_VF101881073我们将转到“网站操作”，向下浏览至“其他选项”。11967"/>
                      </p:tgtEl>
                    </p:cond>
                  </p:nextCondLst>
                </p:seq>
                <p:seq concurrent="1" nextAc="seek">
                  <p:cTn id="46" restart="whenNotActive" fill="hold" evtFilter="cancelBubble" nodeType="interactiveSeq">
                    <p:stCondLst>
                      <p:cond evt="onMediaBookmark" delay="0">
                        <p:tgtEl>
                          <p14:bmkTgt spid="4" bmkName="L3M3 - Importing the sheet_VF101881073我们将转到“网站操作”，向下浏览至“其他选项”。16133"/>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100"/>
                                      </p:stCondLst>
                                      <p:childTnLst>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4" bmkName="L3M3 - Importing the sheet_VF101881073我们将转到“网站操作”，向下浏览至“其他选项”。16133"/>
                      </p:tgtEl>
                    </p:cond>
                  </p:nextCondLst>
                </p:seq>
                <p:seq concurrent="1" nextAc="seek">
                  <p:cTn id="52" restart="whenNotActive" fill="hold" evtFilter="cancelBubble" nodeType="interactiveSeq">
                    <p:stCondLst>
                      <p:cond evt="onMediaBookmark" delay="0">
                        <p:tgtEl>
                          <p14:bmkTgt spid="4" bmkName="L3M3 - Importing the sheet_VF101881073然后，我们需要在“创建”对话框中对列表进行筛选。16233"/>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grpId="0" nodeType="clickEffect">
                                      <p:stCondLst>
                                        <p:cond delay="10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childTnLst>
                              </p:cTn>
                            </p:par>
                          </p:childTnLst>
                        </p:cTn>
                      </p:par>
                    </p:childTnLst>
                  </p:cTn>
                  <p:nextCondLst>
                    <p:cond evt="onMediaBookmark" delay="0">
                      <p:tgtEl>
                        <p14:bmkTgt spid="4" bmkName="L3M3 - Importing the sheet_VF101881073然后，我们需要在“创建”对话框中对列表进行筛选。16233"/>
                      </p:tgtEl>
                    </p:cond>
                  </p:nextCondLst>
                </p:seq>
                <p:seq concurrent="1" nextAc="seek">
                  <p:cTn id="58" restart="whenNotActive" fill="hold" evtFilter="cancelBubble" nodeType="interactiveSeq">
                    <p:stCondLst>
                      <p:cond evt="onMediaBookmark" delay="0">
                        <p:tgtEl>
                          <p14:bmkTgt spid="4" bmkName="L3M3 - Importing the sheet_VF101881073然后，我们需要在“创建”对话框中对列表进行筛选。20300"/>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grpId="1" nodeType="clickEffect">
                                      <p:stCondLst>
                                        <p:cond delay="100"/>
                                      </p:stCondLst>
                                      <p:childTnLst>
                                        <p:animEffect transition="out" filter="fade">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4" bmkName="L3M3 - Importing the sheet_VF101881073然后，我们需要在“创建”对话框中对列表进行筛选。20300"/>
                      </p:tgtEl>
                    </p:cond>
                  </p:nextCondLst>
                </p:seq>
                <p:seq concurrent="1" nextAc="seek">
                  <p:cTn id="64" restart="whenNotActive" fill="hold" evtFilter="cancelBubble" nodeType="interactiveSeq">
                    <p:stCondLst>
                      <p:cond evt="onMediaBookmark" delay="0">
                        <p:tgtEl>
                          <p14:bmkTgt spid="4" bmkName="L3M3 - Importing the sheet_VF101881073我们找到这里的“导入电子表格”，然后选择“创建”。20400"/>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grpId="0" nodeType="clickEffect">
                                      <p:stCondLst>
                                        <p:cond delay="10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500"/>
                                            <p:tgtEl>
                                              <p:spTgt spid="10"/>
                                            </p:tgtEl>
                                          </p:cBhvr>
                                        </p:animEffect>
                                      </p:childTnLst>
                                    </p:cTn>
                                  </p:par>
                                </p:childTnLst>
                              </p:cTn>
                            </p:par>
                          </p:childTnLst>
                        </p:cTn>
                      </p:par>
                    </p:childTnLst>
                  </p:cTn>
                  <p:nextCondLst>
                    <p:cond evt="onMediaBookmark" delay="0">
                      <p:tgtEl>
                        <p14:bmkTgt spid="4" bmkName="L3M3 - Importing the sheet_VF101881073我们找到这里的“导入电子表格”，然后选择“创建”。20400"/>
                      </p:tgtEl>
                    </p:cond>
                  </p:nextCondLst>
                </p:seq>
                <p:seq concurrent="1" nextAc="seek">
                  <p:cTn id="70" restart="whenNotActive" fill="hold" evtFilter="cancelBubble" nodeType="interactiveSeq">
                    <p:stCondLst>
                      <p:cond evt="onMediaBookmark" delay="0">
                        <p:tgtEl>
                          <p14:bmkTgt spid="4" bmkName="L3M3 - Importing the sheet_VF101881073我们找到这里的“导入电子表格”，然后选择“创建”。25967"/>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1" nodeType="clickEffect">
                                      <p:stCondLst>
                                        <p:cond delay="100"/>
                                      </p:stCondLst>
                                      <p:childTnLst>
                                        <p:animEffect transition="out" filter="fade">
                                          <p:cBhvr>
                                            <p:cTn id="74" dur="500"/>
                                            <p:tgtEl>
                                              <p:spTgt spid="10"/>
                                            </p:tgtEl>
                                          </p:cBhvr>
                                        </p:animEffect>
                                        <p:set>
                                          <p:cBhvr>
                                            <p:cTn id="75"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4" bmkName="L3M3 - Importing the sheet_VF101881073我们找到这里的“导入电子表格”，然后选择“创建”。25967"/>
                      </p:tgtEl>
                    </p:cond>
                  </p:nextCondLst>
                </p:seq>
                <p:seq concurrent="1" nextAc="seek">
                  <p:cTn id="76" restart="whenNotActive" fill="hold" evtFilter="cancelBubble" nodeType="interactiveSeq">
                    <p:stCondLst>
                      <p:cond evt="onMediaBookmark" delay="0">
                        <p:tgtEl>
                          <p14:bmkTgt spid="4" bmkName="L3M3 - Importing the sheet_VF101881073现在，我们需要为这个列表指定名称，以便我们将容易识别出此列表。26067"/>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grpId="0" nodeType="clickEffect">
                                      <p:stCondLst>
                                        <p:cond delay="100"/>
                                      </p:stCondLst>
                                      <p:childTnLst>
                                        <p:set>
                                          <p:cBhvr>
                                            <p:cTn id="80" dur="1" fill="hold">
                                              <p:stCondLst>
                                                <p:cond delay="0"/>
                                              </p:stCondLst>
                                            </p:cTn>
                                            <p:tgtEl>
                                              <p:spTgt spid="11"/>
                                            </p:tgtEl>
                                            <p:attrNameLst>
                                              <p:attrName>style.visibility</p:attrName>
                                            </p:attrNameLst>
                                          </p:cBhvr>
                                          <p:to>
                                            <p:strVal val="visible"/>
                                          </p:to>
                                        </p:set>
                                        <p:animEffect transition="in" filter="fade">
                                          <p:cBhvr>
                                            <p:cTn id="81" dur="500"/>
                                            <p:tgtEl>
                                              <p:spTgt spid="11"/>
                                            </p:tgtEl>
                                          </p:cBhvr>
                                        </p:animEffect>
                                      </p:childTnLst>
                                    </p:cTn>
                                  </p:par>
                                </p:childTnLst>
                              </p:cTn>
                            </p:par>
                          </p:childTnLst>
                        </p:cTn>
                      </p:par>
                    </p:childTnLst>
                  </p:cTn>
                  <p:nextCondLst>
                    <p:cond evt="onMediaBookmark" delay="0">
                      <p:tgtEl>
                        <p14:bmkTgt spid="4" bmkName="L3M3 - Importing the sheet_VF101881073现在，我们需要为这个列表指定名称，以便我们将容易识别出此列表。26067"/>
                      </p:tgtEl>
                    </p:cond>
                  </p:nextCondLst>
                </p:seq>
                <p:seq concurrent="1" nextAc="seek">
                  <p:cTn id="82" restart="whenNotActive" fill="hold" evtFilter="cancelBubble" nodeType="interactiveSeq">
                    <p:stCondLst>
                      <p:cond evt="onMediaBookmark" delay="0">
                        <p:tgtEl>
                          <p14:bmkTgt spid="4" bmkName="L3M3 - Importing the sheet_VF101881073现在，我们需要为这个列表指定名称，以便我们将容易识别出此列表。29867"/>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grpId="1" nodeType="clickEffect">
                                      <p:stCondLst>
                                        <p:cond delay="100"/>
                                      </p:stCondLst>
                                      <p:childTnLst>
                                        <p:animEffect transition="out" filter="fade">
                                          <p:cBhvr>
                                            <p:cTn id="86" dur="500"/>
                                            <p:tgtEl>
                                              <p:spTgt spid="11"/>
                                            </p:tgtEl>
                                          </p:cBhvr>
                                        </p:animEffect>
                                        <p:set>
                                          <p:cBhvr>
                                            <p:cTn id="8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4" bmkName="L3M3 - Importing the sheet_VF101881073现在，我们需要为这个列表指定名称，以便我们将容易识别出此列表。29867"/>
                      </p:tgtEl>
                    </p:cond>
                  </p:nextCondLst>
                </p:seq>
                <p:seq concurrent="1" nextAc="seek">
                  <p:cTn id="88" restart="whenNotActive" fill="hold" evtFilter="cancelBubble" nodeType="interactiveSeq">
                    <p:stCondLst>
                      <p:cond evt="onMediaBookmark" delay="0">
                        <p:tgtEl>
                          <p14:bmkTgt spid="4" bmkName="L3M3 - Importing the sheet_VF101881073然后，我们需要包含简要说明，以便其他人员能够知道创建此列表的原因。29967"/>
                        </p:tgtEl>
                      </p:cond>
                    </p:stCondLst>
                    <p:endSync evt="end" delay="0">
                      <p:rtn val="all"/>
                    </p:endSync>
                    <p:childTnLst>
                      <p:par>
                        <p:cTn id="89" fill="hold">
                          <p:stCondLst>
                            <p:cond delay="0"/>
                          </p:stCondLst>
                          <p:childTnLst>
                            <p:par>
                              <p:cTn id="90" fill="hold">
                                <p:stCondLst>
                                  <p:cond delay="0"/>
                                </p:stCondLst>
                                <p:childTnLst>
                                  <p:par>
                                    <p:cTn id="91" presetID="10" presetClass="entr" presetSubtype="0" fill="hold" grpId="0" nodeType="clickEffect">
                                      <p:stCondLst>
                                        <p:cond delay="100"/>
                                      </p:stCondLst>
                                      <p:childTnLst>
                                        <p:set>
                                          <p:cBhvr>
                                            <p:cTn id="92" dur="1" fill="hold">
                                              <p:stCondLst>
                                                <p:cond delay="0"/>
                                              </p:stCondLst>
                                            </p:cTn>
                                            <p:tgtEl>
                                              <p:spTgt spid="12"/>
                                            </p:tgtEl>
                                            <p:attrNameLst>
                                              <p:attrName>style.visibility</p:attrName>
                                            </p:attrNameLst>
                                          </p:cBhvr>
                                          <p:to>
                                            <p:strVal val="visible"/>
                                          </p:to>
                                        </p:set>
                                        <p:animEffect transition="in" filter="fade">
                                          <p:cBhvr>
                                            <p:cTn id="93" dur="500"/>
                                            <p:tgtEl>
                                              <p:spTgt spid="12"/>
                                            </p:tgtEl>
                                          </p:cBhvr>
                                        </p:animEffect>
                                      </p:childTnLst>
                                    </p:cTn>
                                  </p:par>
                                </p:childTnLst>
                              </p:cTn>
                            </p:par>
                          </p:childTnLst>
                        </p:cTn>
                      </p:par>
                    </p:childTnLst>
                  </p:cTn>
                  <p:nextCondLst>
                    <p:cond evt="onMediaBookmark" delay="0">
                      <p:tgtEl>
                        <p14:bmkTgt spid="4" bmkName="L3M3 - Importing the sheet_VF101881073然后，我们需要包含简要说明，以便其他人员能够知道创建此列表的原因。29967"/>
                      </p:tgtEl>
                    </p:cond>
                  </p:nextCondLst>
                </p:seq>
                <p:seq concurrent="1" nextAc="seek">
                  <p:cTn id="94" restart="whenNotActive" fill="hold" evtFilter="cancelBubble" nodeType="interactiveSeq">
                    <p:stCondLst>
                      <p:cond evt="onMediaBookmark" delay="0">
                        <p:tgtEl>
                          <p14:bmkTgt spid="4" bmkName="L3M3 - Importing the sheet_VF101881073然后，我们需要包含简要说明，以便其他人员能够知道创建此列表的原因。35133"/>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grpId="1" nodeType="clickEffect">
                                      <p:stCondLst>
                                        <p:cond delay="100"/>
                                      </p:stCondLst>
                                      <p:childTnLst>
                                        <p:animEffect transition="out" filter="fade">
                                          <p:cBhvr>
                                            <p:cTn id="98" dur="500"/>
                                            <p:tgtEl>
                                              <p:spTgt spid="12"/>
                                            </p:tgtEl>
                                          </p:cBhvr>
                                        </p:animEffect>
                                        <p:set>
                                          <p:cBhvr>
                                            <p:cTn id="9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4" bmkName="L3M3 - Importing the sheet_VF101881073然后，我们需要包含简要说明，以便其他人员能够知道创建此列表的原因。35133"/>
                      </p:tgtEl>
                    </p:cond>
                  </p:nextCondLst>
                </p:seq>
                <p:seq concurrent="1" nextAc="seek">
                  <p:cTn id="100" restart="whenNotActive" fill="hold" evtFilter="cancelBubble" nodeType="interactiveSeq">
                    <p:stCondLst>
                      <p:cond evt="onMediaBookmark" delay="0">
                        <p:tgtEl>
                          <p14:bmkTgt spid="4" bmkName="L3M3 - Importing the sheet_VF101881073现在，我们可以继续操作并通过“浏览”找到我们的销售数据电子表格。35233"/>
                        </p:tgtEl>
                      </p:cond>
                    </p:stCondLst>
                    <p:endSync evt="end" delay="0">
                      <p:rtn val="all"/>
                    </p:endSync>
                    <p:childTnLst>
                      <p:par>
                        <p:cTn id="101" fill="hold">
                          <p:stCondLst>
                            <p:cond delay="0"/>
                          </p:stCondLst>
                          <p:childTnLst>
                            <p:par>
                              <p:cTn id="102" fill="hold">
                                <p:stCondLst>
                                  <p:cond delay="0"/>
                                </p:stCondLst>
                                <p:childTnLst>
                                  <p:par>
                                    <p:cTn id="103" presetID="10" presetClass="entr" presetSubtype="0" fill="hold" grpId="0" nodeType="clickEffect">
                                      <p:stCondLst>
                                        <p:cond delay="100"/>
                                      </p:stCondLst>
                                      <p:childTnLst>
                                        <p:set>
                                          <p:cBhvr>
                                            <p:cTn id="104" dur="1" fill="hold">
                                              <p:stCondLst>
                                                <p:cond delay="0"/>
                                              </p:stCondLst>
                                            </p:cTn>
                                            <p:tgtEl>
                                              <p:spTgt spid="13"/>
                                            </p:tgtEl>
                                            <p:attrNameLst>
                                              <p:attrName>style.visibility</p:attrName>
                                            </p:attrNameLst>
                                          </p:cBhvr>
                                          <p:to>
                                            <p:strVal val="visible"/>
                                          </p:to>
                                        </p:set>
                                        <p:animEffect transition="in" filter="fade">
                                          <p:cBhvr>
                                            <p:cTn id="105" dur="500"/>
                                            <p:tgtEl>
                                              <p:spTgt spid="13"/>
                                            </p:tgtEl>
                                          </p:cBhvr>
                                        </p:animEffect>
                                      </p:childTnLst>
                                    </p:cTn>
                                  </p:par>
                                </p:childTnLst>
                              </p:cTn>
                            </p:par>
                          </p:childTnLst>
                        </p:cTn>
                      </p:par>
                    </p:childTnLst>
                  </p:cTn>
                  <p:nextCondLst>
                    <p:cond evt="onMediaBookmark" delay="0">
                      <p:tgtEl>
                        <p14:bmkTgt spid="4" bmkName="L3M3 - Importing the sheet_VF101881073现在，我们可以继续操作并通过“浏览”找到我们的销售数据电子表格。35233"/>
                      </p:tgtEl>
                    </p:cond>
                  </p:nextCondLst>
                </p:seq>
                <p:seq concurrent="1" nextAc="seek">
                  <p:cTn id="106" restart="whenNotActive" fill="hold" evtFilter="cancelBubble" nodeType="interactiveSeq">
                    <p:stCondLst>
                      <p:cond evt="onMediaBookmark" delay="0">
                        <p:tgtEl>
                          <p14:bmkTgt spid="4" bmkName="L3M3 - Importing the sheet_VF101881073现在，我们可以继续操作并通过“浏览”找到我们的销售数据电子表格。38933"/>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100"/>
                                      </p:stCondLst>
                                      <p:childTnLst>
                                        <p:animEffect transition="out" filter="fade">
                                          <p:cBhvr>
                                            <p:cTn id="110" dur="500"/>
                                            <p:tgtEl>
                                              <p:spTgt spid="13"/>
                                            </p:tgtEl>
                                          </p:cBhvr>
                                        </p:animEffect>
                                        <p:set>
                                          <p:cBhvr>
                                            <p:cTn id="11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4" bmkName="L3M3 - Importing the sheet_VF101881073现在，我们可以继续操作并通过“浏览”找到我们的销售数据电子表格。38933"/>
                      </p:tgtEl>
                    </p:cond>
                  </p:nextCondLst>
                </p:seq>
                <p:seq concurrent="1" nextAc="seek">
                  <p:cTn id="112" restart="whenNotActive" fill="hold" evtFilter="cancelBubble" nodeType="interactiveSeq">
                    <p:stCondLst>
                      <p:cond evt="onMediaBookmark" delay="0">
                        <p:tgtEl>
                          <p14:bmkTgt spid="4" bmkName="L3M3 - Importing the sheet_VF101881073这就是“销售数据”，我们可以继续操作并打开此电子表格，然后单击“导入”。39033"/>
                        </p:tgtEl>
                      </p:cond>
                    </p:stCondLst>
                    <p:endSync evt="end" delay="0">
                      <p:rtn val="all"/>
                    </p:endSync>
                    <p:childTnLst>
                      <p:par>
                        <p:cTn id="113" fill="hold">
                          <p:stCondLst>
                            <p:cond delay="0"/>
                          </p:stCondLst>
                          <p:childTnLst>
                            <p:par>
                              <p:cTn id="114" fill="hold">
                                <p:stCondLst>
                                  <p:cond delay="0"/>
                                </p:stCondLst>
                                <p:childTnLst>
                                  <p:par>
                                    <p:cTn id="115" presetID="10" presetClass="entr" presetSubtype="0" fill="hold" grpId="0" nodeType="clickEffect">
                                      <p:stCondLst>
                                        <p:cond delay="100"/>
                                      </p:stCondLst>
                                      <p:childTnLst>
                                        <p:set>
                                          <p:cBhvr>
                                            <p:cTn id="116" dur="1" fill="hold">
                                              <p:stCondLst>
                                                <p:cond delay="0"/>
                                              </p:stCondLst>
                                            </p:cTn>
                                            <p:tgtEl>
                                              <p:spTgt spid="14"/>
                                            </p:tgtEl>
                                            <p:attrNameLst>
                                              <p:attrName>style.visibility</p:attrName>
                                            </p:attrNameLst>
                                          </p:cBhvr>
                                          <p:to>
                                            <p:strVal val="visible"/>
                                          </p:to>
                                        </p:set>
                                        <p:animEffect transition="in" filter="fade">
                                          <p:cBhvr>
                                            <p:cTn id="117" dur="500"/>
                                            <p:tgtEl>
                                              <p:spTgt spid="14"/>
                                            </p:tgtEl>
                                          </p:cBhvr>
                                        </p:animEffect>
                                      </p:childTnLst>
                                    </p:cTn>
                                  </p:par>
                                </p:childTnLst>
                              </p:cTn>
                            </p:par>
                          </p:childTnLst>
                        </p:cTn>
                      </p:par>
                    </p:childTnLst>
                  </p:cTn>
                  <p:nextCondLst>
                    <p:cond evt="onMediaBookmark" delay="0">
                      <p:tgtEl>
                        <p14:bmkTgt spid="4" bmkName="L3M3 - Importing the sheet_VF101881073这就是“销售数据”，我们可以继续操作并打开此电子表格，然后单击“导入”。39033"/>
                      </p:tgtEl>
                    </p:cond>
                  </p:nextCondLst>
                </p:seq>
                <p:seq concurrent="1" nextAc="seek">
                  <p:cTn id="118" restart="whenNotActive" fill="hold" evtFilter="cancelBubble" nodeType="interactiveSeq">
                    <p:stCondLst>
                      <p:cond evt="onMediaBookmark" delay="0">
                        <p:tgtEl>
                          <p14:bmkTgt spid="4" bmkName="L3M3 - Importing the sheet_VF101881073这就是“销售数据”，我们可以继续操作并打开此电子表格，然后单击“导入”。47767"/>
                        </p:tgtEl>
                      </p:cond>
                    </p:stCondLst>
                    <p:endSync evt="end" delay="0">
                      <p:rtn val="all"/>
                    </p:endSync>
                    <p:childTnLst>
                      <p:par>
                        <p:cTn id="119" fill="hold">
                          <p:stCondLst>
                            <p:cond delay="0"/>
                          </p:stCondLst>
                          <p:childTnLst>
                            <p:par>
                              <p:cTn id="120" fill="hold">
                                <p:stCondLst>
                                  <p:cond delay="0"/>
                                </p:stCondLst>
                                <p:childTnLst>
                                  <p:par>
                                    <p:cTn id="121" presetID="10" presetClass="exit" presetSubtype="0" fill="hold" grpId="1" nodeType="clickEffect">
                                      <p:stCondLst>
                                        <p:cond delay="100"/>
                                      </p:stCondLst>
                                      <p:childTnLst>
                                        <p:animEffect transition="out" filter="fade">
                                          <p:cBhvr>
                                            <p:cTn id="122" dur="500"/>
                                            <p:tgtEl>
                                              <p:spTgt spid="14"/>
                                            </p:tgtEl>
                                          </p:cBhvr>
                                        </p:animEffect>
                                        <p:set>
                                          <p:cBhvr>
                                            <p:cTn id="12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4" bmkName="L3M3 - Importing the sheet_VF101881073这就是“销售数据”，我们可以继续操作并打开此电子表格，然后单击“导入”。47767"/>
                      </p:tgtEl>
                    </p:cond>
                  </p:nextCondLst>
                </p:seq>
                <p:seq concurrent="1" nextAc="seek">
                  <p:cTn id="124" restart="whenNotActive" fill="hold" evtFilter="cancelBubble" nodeType="interactiveSeq">
                    <p:stCondLst>
                      <p:cond evt="onMediaBookmark" delay="0">
                        <p:tgtEl>
                          <p14:bmkTgt spid="4" bmkName="L3M3 - Importing the sheet_VF101881073接着，电子表格将自行打开，并向我们显示47867"/>
                        </p:tgtEl>
                      </p:cond>
                    </p:stCondLst>
                    <p:endSync evt="end" delay="0">
                      <p:rtn val="all"/>
                    </p:endSync>
                    <p:childTnLst>
                      <p:par>
                        <p:cTn id="125" fill="hold">
                          <p:stCondLst>
                            <p:cond delay="0"/>
                          </p:stCondLst>
                          <p:childTnLst>
                            <p:par>
                              <p:cTn id="126" fill="hold">
                                <p:stCondLst>
                                  <p:cond delay="0"/>
                                </p:stCondLst>
                                <p:childTnLst>
                                  <p:par>
                                    <p:cTn id="127" presetID="10" presetClass="entr" presetSubtype="0" fill="hold" grpId="0" nodeType="clickEffect">
                                      <p:stCondLst>
                                        <p:cond delay="100"/>
                                      </p:stCondLst>
                                      <p:childTnLst>
                                        <p:set>
                                          <p:cBhvr>
                                            <p:cTn id="128" dur="1" fill="hold">
                                              <p:stCondLst>
                                                <p:cond delay="0"/>
                                              </p:stCondLst>
                                            </p:cTn>
                                            <p:tgtEl>
                                              <p:spTgt spid="15"/>
                                            </p:tgtEl>
                                            <p:attrNameLst>
                                              <p:attrName>style.visibility</p:attrName>
                                            </p:attrNameLst>
                                          </p:cBhvr>
                                          <p:to>
                                            <p:strVal val="visible"/>
                                          </p:to>
                                        </p:set>
                                        <p:animEffect transition="in" filter="fade">
                                          <p:cBhvr>
                                            <p:cTn id="129" dur="500"/>
                                            <p:tgtEl>
                                              <p:spTgt spid="15"/>
                                            </p:tgtEl>
                                          </p:cBhvr>
                                        </p:animEffect>
                                      </p:childTnLst>
                                    </p:cTn>
                                  </p:par>
                                </p:childTnLst>
                              </p:cTn>
                            </p:par>
                          </p:childTnLst>
                        </p:cTn>
                      </p:par>
                    </p:childTnLst>
                  </p:cTn>
                  <p:nextCondLst>
                    <p:cond evt="onMediaBookmark" delay="0">
                      <p:tgtEl>
                        <p14:bmkTgt spid="4" bmkName="L3M3 - Importing the sheet_VF101881073接着，电子表格将自行打开，并向我们显示47867"/>
                      </p:tgtEl>
                    </p:cond>
                  </p:nextCondLst>
                </p:seq>
                <p:seq concurrent="1" nextAc="seek">
                  <p:cTn id="130" restart="whenNotActive" fill="hold" evtFilter="cancelBubble" nodeType="interactiveSeq">
                    <p:stCondLst>
                      <p:cond evt="onMediaBookmark" delay="0">
                        <p:tgtEl>
                          <p14:bmkTgt spid="4" bmkName="L3M3 - Importing the sheet_VF101881073接着，电子表格将自行打开，并向我们显示52133"/>
                        </p:tgtEl>
                      </p:cond>
                    </p:stCondLst>
                    <p:endSync evt="end" delay="0">
                      <p:rtn val="all"/>
                    </p:endSync>
                    <p:childTnLst>
                      <p:par>
                        <p:cTn id="131" fill="hold">
                          <p:stCondLst>
                            <p:cond delay="0"/>
                          </p:stCondLst>
                          <p:childTnLst>
                            <p:par>
                              <p:cTn id="132" fill="hold">
                                <p:stCondLst>
                                  <p:cond delay="0"/>
                                </p:stCondLst>
                                <p:childTnLst>
                                  <p:par>
                                    <p:cTn id="133" presetID="10" presetClass="exit" presetSubtype="0" fill="hold" grpId="1" nodeType="clickEffect">
                                      <p:stCondLst>
                                        <p:cond delay="100"/>
                                      </p:stCondLst>
                                      <p:childTnLst>
                                        <p:animEffect transition="out" filter="fade">
                                          <p:cBhvr>
                                            <p:cTn id="134" dur="500"/>
                                            <p:tgtEl>
                                              <p:spTgt spid="15"/>
                                            </p:tgtEl>
                                          </p:cBhvr>
                                        </p:animEffect>
                                        <p:set>
                                          <p:cBhvr>
                                            <p:cTn id="13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4" bmkName="L3M3 - Importing the sheet_VF101881073接着，电子表格将自行打开，并向我们显示52133"/>
                      </p:tgtEl>
                    </p:cond>
                  </p:nextCondLst>
                </p:seq>
                <p:seq concurrent="1" nextAc="seek">
                  <p:cTn id="136" restart="whenNotActive" fill="hold" evtFilter="cancelBubble" nodeType="interactiveSeq">
                    <p:stCondLst>
                      <p:cond evt="onMediaBookmark" delay="0">
                        <p:tgtEl>
                          <p14:bmkTgt spid="4" bmkName="L3M3 - Importing the sheet_VF101881073“导入到WindowsSharePoint52233"/>
                        </p:tgtEl>
                      </p:cond>
                    </p:stCondLst>
                    <p:endSync evt="end" delay="0">
                      <p:rtn val="all"/>
                    </p:endSync>
                    <p:childTnLst>
                      <p:par>
                        <p:cTn id="137" fill="hold">
                          <p:stCondLst>
                            <p:cond delay="0"/>
                          </p:stCondLst>
                          <p:childTnLst>
                            <p:par>
                              <p:cTn id="138" fill="hold">
                                <p:stCondLst>
                                  <p:cond delay="0"/>
                                </p:stCondLst>
                                <p:childTnLst>
                                  <p:par>
                                    <p:cTn id="139" presetID="10" presetClass="entr" presetSubtype="0" fill="hold" grpId="0" nodeType="clickEffect">
                                      <p:stCondLst>
                                        <p:cond delay="100"/>
                                      </p:stCondLst>
                                      <p:childTnLst>
                                        <p:set>
                                          <p:cBhvr>
                                            <p:cTn id="140" dur="1" fill="hold">
                                              <p:stCondLst>
                                                <p:cond delay="0"/>
                                              </p:stCondLst>
                                            </p:cTn>
                                            <p:tgtEl>
                                              <p:spTgt spid="16"/>
                                            </p:tgtEl>
                                            <p:attrNameLst>
                                              <p:attrName>style.visibility</p:attrName>
                                            </p:attrNameLst>
                                          </p:cBhvr>
                                          <p:to>
                                            <p:strVal val="visible"/>
                                          </p:to>
                                        </p:set>
                                        <p:animEffect transition="in" filter="fade">
                                          <p:cBhvr>
                                            <p:cTn id="141" dur="500"/>
                                            <p:tgtEl>
                                              <p:spTgt spid="16"/>
                                            </p:tgtEl>
                                          </p:cBhvr>
                                        </p:animEffect>
                                      </p:childTnLst>
                                    </p:cTn>
                                  </p:par>
                                </p:childTnLst>
                              </p:cTn>
                            </p:par>
                          </p:childTnLst>
                        </p:cTn>
                      </p:par>
                    </p:childTnLst>
                  </p:cTn>
                  <p:nextCondLst>
                    <p:cond evt="onMediaBookmark" delay="0">
                      <p:tgtEl>
                        <p14:bmkTgt spid="4" bmkName="L3M3 - Importing the sheet_VF101881073“导入到WindowsSharePoint52233"/>
                      </p:tgtEl>
                    </p:cond>
                  </p:nextCondLst>
                </p:seq>
                <p:seq concurrent="1" nextAc="seek">
                  <p:cTn id="142" restart="whenNotActive" fill="hold" evtFilter="cancelBubble" nodeType="interactiveSeq">
                    <p:stCondLst>
                      <p:cond evt="onMediaBookmark" delay="0">
                        <p:tgtEl>
                          <p14:bmkTgt spid="4" bmkName="L3M3 - Importing the sheet_VF101881073“导入到WindowsSharePoint56367"/>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100"/>
                                      </p:stCondLst>
                                      <p:childTnLst>
                                        <p:animEffect transition="out" filter="fade">
                                          <p:cBhvr>
                                            <p:cTn id="146" dur="500"/>
                                            <p:tgtEl>
                                              <p:spTgt spid="16"/>
                                            </p:tgtEl>
                                          </p:cBhvr>
                                        </p:animEffect>
                                        <p:set>
                                          <p:cBhvr>
                                            <p:cTn id="14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4" bmkName="L3M3 - Importing the sheet_VF101881073“导入到WindowsSharePoint56367"/>
                      </p:tgtEl>
                    </p:cond>
                  </p:nextCondLst>
                </p:seq>
                <p:seq concurrent="1" nextAc="seek">
                  <p:cTn id="148" restart="whenNotActive" fill="hold" evtFilter="cancelBubble" nodeType="interactiveSeq">
                    <p:stCondLst>
                      <p:cond evt="onMediaBookmark" delay="0">
                        <p:tgtEl>
                          <p14:bmkTgt spid="4" bmkName="L3M3 - Importing the sheet_VF101881073同时，还可能会显示Excel图标，该图标将在屏幕底部闪烁。56467"/>
                        </p:tgtEl>
                      </p:cond>
                    </p:stCondLst>
                    <p:endSync evt="end" delay="0">
                      <p:rtn val="all"/>
                    </p:endSync>
                    <p:childTnLst>
                      <p:par>
                        <p:cTn id="149" fill="hold">
                          <p:stCondLst>
                            <p:cond delay="0"/>
                          </p:stCondLst>
                          <p:childTnLst>
                            <p:par>
                              <p:cTn id="150" fill="hold">
                                <p:stCondLst>
                                  <p:cond delay="0"/>
                                </p:stCondLst>
                                <p:childTnLst>
                                  <p:par>
                                    <p:cTn id="151" presetID="10" presetClass="entr" presetSubtype="0" fill="hold" grpId="0" nodeType="clickEffect">
                                      <p:stCondLst>
                                        <p:cond delay="100"/>
                                      </p:stCondLst>
                                      <p:childTnLst>
                                        <p:set>
                                          <p:cBhvr>
                                            <p:cTn id="152" dur="1" fill="hold">
                                              <p:stCondLst>
                                                <p:cond delay="0"/>
                                              </p:stCondLst>
                                            </p:cTn>
                                            <p:tgtEl>
                                              <p:spTgt spid="17"/>
                                            </p:tgtEl>
                                            <p:attrNameLst>
                                              <p:attrName>style.visibility</p:attrName>
                                            </p:attrNameLst>
                                          </p:cBhvr>
                                          <p:to>
                                            <p:strVal val="visible"/>
                                          </p:to>
                                        </p:set>
                                        <p:animEffect transition="in" filter="fade">
                                          <p:cBhvr>
                                            <p:cTn id="153" dur="500"/>
                                            <p:tgtEl>
                                              <p:spTgt spid="17"/>
                                            </p:tgtEl>
                                          </p:cBhvr>
                                        </p:animEffect>
                                      </p:childTnLst>
                                    </p:cTn>
                                  </p:par>
                                </p:childTnLst>
                              </p:cTn>
                            </p:par>
                          </p:childTnLst>
                        </p:cTn>
                      </p:par>
                    </p:childTnLst>
                  </p:cTn>
                  <p:nextCondLst>
                    <p:cond evt="onMediaBookmark" delay="0">
                      <p:tgtEl>
                        <p14:bmkTgt spid="4" bmkName="L3M3 - Importing the sheet_VF101881073同时，还可能会显示Excel图标，该图标将在屏幕底部闪烁。56467"/>
                      </p:tgtEl>
                    </p:cond>
                  </p:nextCondLst>
                </p:seq>
                <p:seq concurrent="1" nextAc="seek">
                  <p:cTn id="154" restart="whenNotActive" fill="hold" evtFilter="cancelBubble" nodeType="interactiveSeq">
                    <p:stCondLst>
                      <p:cond evt="onMediaBookmark" delay="0">
                        <p:tgtEl>
                          <p14:bmkTgt spid="4" bmkName="L3M3 - Importing the sheet_VF101881073同时，还可能会显示Excel图标，该图标将在屏幕底部闪烁。61867"/>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100"/>
                                      </p:stCondLst>
                                      <p:childTnLst>
                                        <p:animEffect transition="out" filter="fade">
                                          <p:cBhvr>
                                            <p:cTn id="158" dur="500"/>
                                            <p:tgtEl>
                                              <p:spTgt spid="17"/>
                                            </p:tgtEl>
                                          </p:cBhvr>
                                        </p:animEffect>
                                        <p:set>
                                          <p:cBhvr>
                                            <p:cTn id="15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4" bmkName="L3M3 - Importing the sheet_VF101881073同时，还可能会显示Excel图标，该图标将在屏幕底部闪烁。61867"/>
                      </p:tgtEl>
                    </p:cond>
                  </p:nextCondLst>
                </p:seq>
                <p:seq concurrent="1" nextAc="seek">
                  <p:cTn id="160" restart="whenNotActive" fill="hold" evtFilter="cancelBubble" nodeType="interactiveSeq">
                    <p:stCondLst>
                      <p:cond evt="onMediaBookmark" delay="0">
                        <p:tgtEl>
                          <p14:bmkTgt spid="4" bmkName="L3M3 - Importing the sheet_VF101881073然后，您要做的就是单击该图标以显示这个电子表格。61967"/>
                        </p:tgtEl>
                      </p:cond>
                    </p:stCondLst>
                    <p:endSync evt="end" delay="0">
                      <p:rtn val="all"/>
                    </p:endSync>
                    <p:childTnLst>
                      <p:par>
                        <p:cTn id="161" fill="hold">
                          <p:stCondLst>
                            <p:cond delay="0"/>
                          </p:stCondLst>
                          <p:childTnLst>
                            <p:par>
                              <p:cTn id="162" fill="hold">
                                <p:stCondLst>
                                  <p:cond delay="0"/>
                                </p:stCondLst>
                                <p:childTnLst>
                                  <p:par>
                                    <p:cTn id="163" presetID="10" presetClass="entr" presetSubtype="0" fill="hold" grpId="0" nodeType="clickEffect">
                                      <p:stCondLst>
                                        <p:cond delay="100"/>
                                      </p:stCondLst>
                                      <p:childTnLst>
                                        <p:set>
                                          <p:cBhvr>
                                            <p:cTn id="164" dur="1" fill="hold">
                                              <p:stCondLst>
                                                <p:cond delay="0"/>
                                              </p:stCondLst>
                                            </p:cTn>
                                            <p:tgtEl>
                                              <p:spTgt spid="18"/>
                                            </p:tgtEl>
                                            <p:attrNameLst>
                                              <p:attrName>style.visibility</p:attrName>
                                            </p:attrNameLst>
                                          </p:cBhvr>
                                          <p:to>
                                            <p:strVal val="visible"/>
                                          </p:to>
                                        </p:set>
                                        <p:animEffect transition="in" filter="fade">
                                          <p:cBhvr>
                                            <p:cTn id="165" dur="500"/>
                                            <p:tgtEl>
                                              <p:spTgt spid="18"/>
                                            </p:tgtEl>
                                          </p:cBhvr>
                                        </p:animEffect>
                                      </p:childTnLst>
                                    </p:cTn>
                                  </p:par>
                                </p:childTnLst>
                              </p:cTn>
                            </p:par>
                          </p:childTnLst>
                        </p:cTn>
                      </p:par>
                    </p:childTnLst>
                  </p:cTn>
                  <p:nextCondLst>
                    <p:cond evt="onMediaBookmark" delay="0">
                      <p:tgtEl>
                        <p14:bmkTgt spid="4" bmkName="L3M3 - Importing the sheet_VF101881073然后，您要做的就是单击该图标以显示这个电子表格。61967"/>
                      </p:tgtEl>
                    </p:cond>
                  </p:nextCondLst>
                </p:seq>
                <p:seq concurrent="1" nextAc="seek">
                  <p:cTn id="166" restart="whenNotActive" fill="hold" evtFilter="cancelBubble" nodeType="interactiveSeq">
                    <p:stCondLst>
                      <p:cond evt="onMediaBookmark" delay="0">
                        <p:tgtEl>
                          <p14:bmkTgt spid="4" bmkName="L3M3 - Importing the sheet_VF101881073然后，您要做的就是单击该图标以显示这个电子表格。65567"/>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100"/>
                                      </p:stCondLst>
                                      <p:childTnLst>
                                        <p:animEffect transition="out" filter="fade">
                                          <p:cBhvr>
                                            <p:cTn id="170" dur="500"/>
                                            <p:tgtEl>
                                              <p:spTgt spid="18"/>
                                            </p:tgtEl>
                                          </p:cBhvr>
                                        </p:animEffect>
                                        <p:set>
                                          <p:cBhvr>
                                            <p:cTn id="17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4" bmkName="L3M3 - Importing the sheet_VF101881073然后，您要做的就是单击该图标以显示这个电子表格。65567"/>
                      </p:tgtEl>
                    </p:cond>
                  </p:nextCondLst>
                </p:seq>
                <p:seq concurrent="1" nextAc="seek">
                  <p:cTn id="172" restart="whenNotActive" fill="hold" evtFilter="cancelBubble" nodeType="interactiveSeq">
                    <p:stCondLst>
                      <p:cond evt="onMediaBookmark" delay="0">
                        <p:tgtEl>
                          <p14:bmkTgt spid="4" bmkName="L3M3 - Importing the sheet_VF101881073现在，我们需要验证“表格区域”是否位于“区域类型”对话框中，没错，它确实位于此对话框中，65667"/>
                        </p:tgtEl>
                      </p:cond>
                    </p:stCondLst>
                    <p:endSync evt="end" delay="0">
                      <p:rtn val="all"/>
                    </p:endSync>
                    <p:childTnLst>
                      <p:par>
                        <p:cTn id="173" fill="hold">
                          <p:stCondLst>
                            <p:cond delay="0"/>
                          </p:stCondLst>
                          <p:childTnLst>
                            <p:par>
                              <p:cTn id="174" fill="hold">
                                <p:stCondLst>
                                  <p:cond delay="0"/>
                                </p:stCondLst>
                                <p:childTnLst>
                                  <p:par>
                                    <p:cTn id="175" presetID="10" presetClass="entr" presetSubtype="0" fill="hold" grpId="0" nodeType="clickEffect">
                                      <p:stCondLst>
                                        <p:cond delay="100"/>
                                      </p:stCondLst>
                                      <p:childTnLst>
                                        <p:set>
                                          <p:cBhvr>
                                            <p:cTn id="176" dur="1" fill="hold">
                                              <p:stCondLst>
                                                <p:cond delay="0"/>
                                              </p:stCondLst>
                                            </p:cTn>
                                            <p:tgtEl>
                                              <p:spTgt spid="19"/>
                                            </p:tgtEl>
                                            <p:attrNameLst>
                                              <p:attrName>style.visibility</p:attrName>
                                            </p:attrNameLst>
                                          </p:cBhvr>
                                          <p:to>
                                            <p:strVal val="visible"/>
                                          </p:to>
                                        </p:set>
                                        <p:animEffect transition="in" filter="fade">
                                          <p:cBhvr>
                                            <p:cTn id="177" dur="500"/>
                                            <p:tgtEl>
                                              <p:spTgt spid="19"/>
                                            </p:tgtEl>
                                          </p:cBhvr>
                                        </p:animEffect>
                                      </p:childTnLst>
                                    </p:cTn>
                                  </p:par>
                                </p:childTnLst>
                              </p:cTn>
                            </p:par>
                          </p:childTnLst>
                        </p:cTn>
                      </p:par>
                    </p:childTnLst>
                  </p:cTn>
                  <p:nextCondLst>
                    <p:cond evt="onMediaBookmark" delay="0">
                      <p:tgtEl>
                        <p14:bmkTgt spid="4" bmkName="L3M3 - Importing the sheet_VF101881073现在，我们需要验证“表格区域”是否位于“区域类型”对话框中，没错，它确实位于此对话框中，65667"/>
                      </p:tgtEl>
                    </p:cond>
                  </p:nextCondLst>
                </p:seq>
                <p:seq concurrent="1" nextAc="seek">
                  <p:cTn id="178" restart="whenNotActive" fill="hold" evtFilter="cancelBubble" nodeType="interactiveSeq">
                    <p:stCondLst>
                      <p:cond evt="onMediaBookmark" delay="0">
                        <p:tgtEl>
                          <p14:bmkTgt spid="4" bmkName="L3M3 - Importing the sheet_VF101881073现在，我们需要验证“表格区域”是否位于“区域类型”对话框中，没错，它确实位于此对话框中，70633"/>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100"/>
                                      </p:stCondLst>
                                      <p:childTnLst>
                                        <p:animEffect transition="out" filter="fade">
                                          <p:cBhvr>
                                            <p:cTn id="182" dur="500"/>
                                            <p:tgtEl>
                                              <p:spTgt spid="19"/>
                                            </p:tgtEl>
                                          </p:cBhvr>
                                        </p:animEffect>
                                        <p:set>
                                          <p:cBhvr>
                                            <p:cTn id="18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4" bmkName="L3M3 - Importing the sheet_VF101881073现在，我们需要验证“表格区域”是否位于“区域类型”对话框中，没错，它确实位于此对话框中，70633"/>
                      </p:tgtEl>
                    </p:cond>
                  </p:nextCondLst>
                </p:seq>
                <p:seq concurrent="1" nextAc="seek">
                  <p:cTn id="184" restart="whenNotActive" fill="hold" evtFilter="cancelBubble" nodeType="interactiveSeq">
                    <p:stCondLst>
                      <p:cond evt="onMediaBookmark" delay="0">
                        <p:tgtEl>
                          <p14:bmkTgt spid="4" bmkName="L3M3 - Importing the sheet_VF101881073然后，我们将选择唯一的表格区域，即我们创建的“表1”。70733"/>
                        </p:tgtEl>
                      </p:cond>
                    </p:stCondLst>
                    <p:endSync evt="end" delay="0">
                      <p:rtn val="all"/>
                    </p:endSync>
                    <p:childTnLst>
                      <p:par>
                        <p:cTn id="185" fill="hold">
                          <p:stCondLst>
                            <p:cond delay="0"/>
                          </p:stCondLst>
                          <p:childTnLst>
                            <p:par>
                              <p:cTn id="186" fill="hold">
                                <p:stCondLst>
                                  <p:cond delay="0"/>
                                </p:stCondLst>
                                <p:childTnLst>
                                  <p:par>
                                    <p:cTn id="187" presetID="10" presetClass="entr" presetSubtype="0" fill="hold" grpId="0" nodeType="clickEffect">
                                      <p:stCondLst>
                                        <p:cond delay="100"/>
                                      </p:stCondLst>
                                      <p:childTnLst>
                                        <p:set>
                                          <p:cBhvr>
                                            <p:cTn id="188" dur="1" fill="hold">
                                              <p:stCondLst>
                                                <p:cond delay="0"/>
                                              </p:stCondLst>
                                            </p:cTn>
                                            <p:tgtEl>
                                              <p:spTgt spid="20"/>
                                            </p:tgtEl>
                                            <p:attrNameLst>
                                              <p:attrName>style.visibility</p:attrName>
                                            </p:attrNameLst>
                                          </p:cBhvr>
                                          <p:to>
                                            <p:strVal val="visible"/>
                                          </p:to>
                                        </p:set>
                                        <p:animEffect transition="in" filter="fade">
                                          <p:cBhvr>
                                            <p:cTn id="189" dur="500"/>
                                            <p:tgtEl>
                                              <p:spTgt spid="20"/>
                                            </p:tgtEl>
                                          </p:cBhvr>
                                        </p:animEffect>
                                      </p:childTnLst>
                                    </p:cTn>
                                  </p:par>
                                </p:childTnLst>
                              </p:cTn>
                            </p:par>
                          </p:childTnLst>
                        </p:cTn>
                      </p:par>
                    </p:childTnLst>
                  </p:cTn>
                  <p:nextCondLst>
                    <p:cond evt="onMediaBookmark" delay="0">
                      <p:tgtEl>
                        <p14:bmkTgt spid="4" bmkName="L3M3 - Importing the sheet_VF101881073然后，我们将选择唯一的表格区域，即我们创建的“表1”。70733"/>
                      </p:tgtEl>
                    </p:cond>
                  </p:nextCondLst>
                </p:seq>
                <p:seq concurrent="1" nextAc="seek">
                  <p:cTn id="190" restart="whenNotActive" fill="hold" evtFilter="cancelBubble" nodeType="interactiveSeq">
                    <p:stCondLst>
                      <p:cond evt="onMediaBookmark" delay="0">
                        <p:tgtEl>
                          <p14:bmkTgt spid="4" bmkName="L3M3 - Importing the sheet_VF101881073然后，我们将选择唯一的表格区域，即我们创建的“表1”。76000"/>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100"/>
                                      </p:stCondLst>
                                      <p:childTnLst>
                                        <p:animEffect transition="out" filter="fade">
                                          <p:cBhvr>
                                            <p:cTn id="194" dur="500"/>
                                            <p:tgtEl>
                                              <p:spTgt spid="20"/>
                                            </p:tgtEl>
                                          </p:cBhvr>
                                        </p:animEffect>
                                        <p:set>
                                          <p:cBhvr>
                                            <p:cTn id="19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4" bmkName="L3M3 - Importing the sheet_VF101881073然后，我们将选择唯一的表格区域，即我们创建的“表1”。76000"/>
                      </p:tgtEl>
                    </p:cond>
                  </p:nextCondLst>
                </p:seq>
                <p:seq concurrent="1" nextAc="seek">
                  <p:cTn id="196" restart="whenNotActive" fill="hold" evtFilter="cancelBubble" nodeType="interactiveSeq">
                    <p:stCondLst>
                      <p:cond evt="onMediaBookmark" delay="0">
                        <p:tgtEl>
                          <p14:bmkTgt spid="4" bmkName="L3M3 - Importing the sheet_VF101881073接着，我们将继续操作并单击“导入”。76100"/>
                        </p:tgtEl>
                      </p:cond>
                    </p:stCondLst>
                    <p:endSync evt="end" delay="0">
                      <p:rtn val="all"/>
                    </p:endSync>
                    <p:childTnLst>
                      <p:par>
                        <p:cTn id="197" fill="hold">
                          <p:stCondLst>
                            <p:cond delay="0"/>
                          </p:stCondLst>
                          <p:childTnLst>
                            <p:par>
                              <p:cTn id="198" fill="hold">
                                <p:stCondLst>
                                  <p:cond delay="0"/>
                                </p:stCondLst>
                                <p:childTnLst>
                                  <p:par>
                                    <p:cTn id="199" presetID="10" presetClass="entr" presetSubtype="0" fill="hold" grpId="0" nodeType="clickEffect">
                                      <p:stCondLst>
                                        <p:cond delay="100"/>
                                      </p:stCondLst>
                                      <p:childTnLst>
                                        <p:set>
                                          <p:cBhvr>
                                            <p:cTn id="200" dur="1" fill="hold">
                                              <p:stCondLst>
                                                <p:cond delay="0"/>
                                              </p:stCondLst>
                                            </p:cTn>
                                            <p:tgtEl>
                                              <p:spTgt spid="21"/>
                                            </p:tgtEl>
                                            <p:attrNameLst>
                                              <p:attrName>style.visibility</p:attrName>
                                            </p:attrNameLst>
                                          </p:cBhvr>
                                          <p:to>
                                            <p:strVal val="visible"/>
                                          </p:to>
                                        </p:set>
                                        <p:animEffect transition="in" filter="fade">
                                          <p:cBhvr>
                                            <p:cTn id="201" dur="500"/>
                                            <p:tgtEl>
                                              <p:spTgt spid="21"/>
                                            </p:tgtEl>
                                          </p:cBhvr>
                                        </p:animEffect>
                                      </p:childTnLst>
                                    </p:cTn>
                                  </p:par>
                                </p:childTnLst>
                              </p:cTn>
                            </p:par>
                          </p:childTnLst>
                        </p:cTn>
                      </p:par>
                    </p:childTnLst>
                  </p:cTn>
                  <p:nextCondLst>
                    <p:cond evt="onMediaBookmark" delay="0">
                      <p:tgtEl>
                        <p14:bmkTgt spid="4" bmkName="L3M3 - Importing the sheet_VF101881073接着，我们将继续操作并单击“导入”。76100"/>
                      </p:tgtEl>
                    </p:cond>
                  </p:nextCondLst>
                </p:seq>
                <p:seq concurrent="1" nextAc="seek">
                  <p:cTn id="202" restart="whenNotActive" fill="hold" evtFilter="cancelBubble" nodeType="interactiveSeq">
                    <p:stCondLst>
                      <p:cond evt="onMediaBookmark" delay="0">
                        <p:tgtEl>
                          <p14:bmkTgt spid="4" bmkName="L3M3 - Importing the sheet_VF101881073接着，我们将继续操作并单击“导入”。85033"/>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100"/>
                                      </p:stCondLst>
                                      <p:childTnLst>
                                        <p:animEffect transition="out" filter="fade">
                                          <p:cBhvr>
                                            <p:cTn id="206" dur="500"/>
                                            <p:tgtEl>
                                              <p:spTgt spid="21"/>
                                            </p:tgtEl>
                                          </p:cBhvr>
                                        </p:animEffect>
                                        <p:set>
                                          <p:cBhvr>
                                            <p:cTn id="20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4" bmkName="L3M3 - Importing the sheet_VF101881073接着，我们将继续操作并单击“导入”。85033"/>
                      </p:tgtEl>
                    </p:cond>
                  </p:nextCondLst>
                </p:seq>
                <p:seq concurrent="1" nextAc="seek">
                  <p:cTn id="208" restart="whenNotActive" fill="hold" evtFilter="cancelBubble" nodeType="interactiveSeq">
                    <p:stCondLst>
                      <p:cond evt="onMediaBookmark" delay="0">
                        <p:tgtEl>
                          <p14:bmkTgt spid="4" bmkName="L3M3 - Importing the sheet_VF101881073根据列表大小，这可能需要一些时间，85133"/>
                        </p:tgtEl>
                      </p:cond>
                    </p:stCondLst>
                    <p:endSync evt="end" delay="0">
                      <p:rtn val="all"/>
                    </p:endSync>
                    <p:childTnLst>
                      <p:par>
                        <p:cTn id="209" fill="hold">
                          <p:stCondLst>
                            <p:cond delay="0"/>
                          </p:stCondLst>
                          <p:childTnLst>
                            <p:par>
                              <p:cTn id="210" fill="hold">
                                <p:stCondLst>
                                  <p:cond delay="0"/>
                                </p:stCondLst>
                                <p:childTnLst>
                                  <p:par>
                                    <p:cTn id="211" presetID="10" presetClass="entr" presetSubtype="0" fill="hold" grpId="0" nodeType="clickEffect">
                                      <p:stCondLst>
                                        <p:cond delay="100"/>
                                      </p:stCondLst>
                                      <p:childTnLst>
                                        <p:set>
                                          <p:cBhvr>
                                            <p:cTn id="212" dur="1" fill="hold">
                                              <p:stCondLst>
                                                <p:cond delay="0"/>
                                              </p:stCondLst>
                                            </p:cTn>
                                            <p:tgtEl>
                                              <p:spTgt spid="22"/>
                                            </p:tgtEl>
                                            <p:attrNameLst>
                                              <p:attrName>style.visibility</p:attrName>
                                            </p:attrNameLst>
                                          </p:cBhvr>
                                          <p:to>
                                            <p:strVal val="visible"/>
                                          </p:to>
                                        </p:set>
                                        <p:animEffect transition="in" filter="fade">
                                          <p:cBhvr>
                                            <p:cTn id="213" dur="500"/>
                                            <p:tgtEl>
                                              <p:spTgt spid="22"/>
                                            </p:tgtEl>
                                          </p:cBhvr>
                                        </p:animEffect>
                                      </p:childTnLst>
                                    </p:cTn>
                                  </p:par>
                                </p:childTnLst>
                              </p:cTn>
                            </p:par>
                          </p:childTnLst>
                        </p:cTn>
                      </p:par>
                    </p:childTnLst>
                  </p:cTn>
                  <p:nextCondLst>
                    <p:cond evt="onMediaBookmark" delay="0">
                      <p:tgtEl>
                        <p14:bmkTgt spid="4" bmkName="L3M3 - Importing the sheet_VF101881073根据列表大小，这可能需要一些时间，85133"/>
                      </p:tgtEl>
                    </p:cond>
                  </p:nextCondLst>
                </p:seq>
                <p:seq concurrent="1" nextAc="seek">
                  <p:cTn id="214" restart="whenNotActive" fill="hold" evtFilter="cancelBubble" nodeType="interactiveSeq">
                    <p:stCondLst>
                      <p:cond evt="onMediaBookmark" delay="0">
                        <p:tgtEl>
                          <p14:bmkTgt spid="4" bmkName="L3M3 - Importing the sheet_VF101881073根据列表大小，这可能需要一些时间，88033"/>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100"/>
                                      </p:stCondLst>
                                      <p:childTnLst>
                                        <p:animEffect transition="out" filter="fade">
                                          <p:cBhvr>
                                            <p:cTn id="218" dur="500"/>
                                            <p:tgtEl>
                                              <p:spTgt spid="22"/>
                                            </p:tgtEl>
                                          </p:cBhvr>
                                        </p:animEffect>
                                        <p:set>
                                          <p:cBhvr>
                                            <p:cTn id="2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4" bmkName="L3M3 - Importing the sheet_VF101881073根据列表大小，这可能需要一些时间，88033"/>
                      </p:tgtEl>
                    </p:cond>
                  </p:nextCondLst>
                </p:seq>
                <p:seq concurrent="1" nextAc="seek">
                  <p:cTn id="220" restart="whenNotActive" fill="hold" evtFilter="cancelBubble" nodeType="interactiveSeq">
                    <p:stCondLst>
                      <p:cond evt="onMediaBookmark" delay="0">
                        <p:tgtEl>
                          <p14:bmkTgt spid="4" bmkName="L3M3 - Importing the sheet_VF101881073因为可能需要导入大量记录。88133"/>
                        </p:tgtEl>
                      </p:cond>
                    </p:stCondLst>
                    <p:endSync evt="end" delay="0">
                      <p:rtn val="all"/>
                    </p:endSync>
                    <p:childTnLst>
                      <p:par>
                        <p:cTn id="221" fill="hold">
                          <p:stCondLst>
                            <p:cond delay="0"/>
                          </p:stCondLst>
                          <p:childTnLst>
                            <p:par>
                              <p:cTn id="222" fill="hold">
                                <p:stCondLst>
                                  <p:cond delay="0"/>
                                </p:stCondLst>
                                <p:childTnLst>
                                  <p:par>
                                    <p:cTn id="223" presetID="10" presetClass="entr" presetSubtype="0" fill="hold" grpId="0" nodeType="clickEffect">
                                      <p:stCondLst>
                                        <p:cond delay="100"/>
                                      </p:stCondLst>
                                      <p:childTnLst>
                                        <p:set>
                                          <p:cBhvr>
                                            <p:cTn id="224" dur="1" fill="hold">
                                              <p:stCondLst>
                                                <p:cond delay="0"/>
                                              </p:stCondLst>
                                            </p:cTn>
                                            <p:tgtEl>
                                              <p:spTgt spid="23"/>
                                            </p:tgtEl>
                                            <p:attrNameLst>
                                              <p:attrName>style.visibility</p:attrName>
                                            </p:attrNameLst>
                                          </p:cBhvr>
                                          <p:to>
                                            <p:strVal val="visible"/>
                                          </p:to>
                                        </p:set>
                                        <p:animEffect transition="in" filter="fade">
                                          <p:cBhvr>
                                            <p:cTn id="225" dur="500"/>
                                            <p:tgtEl>
                                              <p:spTgt spid="23"/>
                                            </p:tgtEl>
                                          </p:cBhvr>
                                        </p:animEffect>
                                      </p:childTnLst>
                                    </p:cTn>
                                  </p:par>
                                </p:childTnLst>
                              </p:cTn>
                            </p:par>
                          </p:childTnLst>
                        </p:cTn>
                      </p:par>
                    </p:childTnLst>
                  </p:cTn>
                  <p:nextCondLst>
                    <p:cond evt="onMediaBookmark" delay="0">
                      <p:tgtEl>
                        <p14:bmkTgt spid="4" bmkName="L3M3 - Importing the sheet_VF101881073因为可能需要导入大量记录。88133"/>
                      </p:tgtEl>
                    </p:cond>
                  </p:nextCondLst>
                </p:seq>
                <p:seq concurrent="1" nextAc="seek">
                  <p:cTn id="226" restart="whenNotActive" fill="hold" evtFilter="cancelBubble" nodeType="interactiveSeq">
                    <p:stCondLst>
                      <p:cond evt="onMediaBookmark" delay="0">
                        <p:tgtEl>
                          <p14:bmkTgt spid="4" bmkName="L3M3 - Importing the sheet_VF101881073因为可能需要导入大量记录。90933"/>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100"/>
                                      </p:stCondLst>
                                      <p:childTnLst>
                                        <p:animEffect transition="out" filter="fade">
                                          <p:cBhvr>
                                            <p:cTn id="230" dur="500"/>
                                            <p:tgtEl>
                                              <p:spTgt spid="23"/>
                                            </p:tgtEl>
                                          </p:cBhvr>
                                        </p:animEffect>
                                        <p:set>
                                          <p:cBhvr>
                                            <p:cTn id="231"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4" bmkName="L3M3 - Importing the sheet_VF101881073因为可能需要导入大量记录。90933"/>
                      </p:tgtEl>
                    </p:cond>
                  </p:nextCondLst>
                </p:seq>
                <p:seq concurrent="1" nextAc="seek">
                  <p:cTn id="232" restart="whenNotActive" fill="hold" evtFilter="cancelBubble" nodeType="interactiveSeq">
                    <p:stCondLst>
                      <p:cond evt="onMediaBookmark" delay="0">
                        <p:tgtEl>
                          <p14:bmkTgt spid="4" bmkName="L3M3 - Importing the sheet_VF101881073不管怎样，我们最终都会位于包含所有记录的“销售数据”列表中。91033"/>
                        </p:tgtEl>
                      </p:cond>
                    </p:stCondLst>
                    <p:endSync evt="end" delay="0">
                      <p:rtn val="all"/>
                    </p:endSync>
                    <p:childTnLst>
                      <p:par>
                        <p:cTn id="233" fill="hold">
                          <p:stCondLst>
                            <p:cond delay="0"/>
                          </p:stCondLst>
                          <p:childTnLst>
                            <p:par>
                              <p:cTn id="234" fill="hold">
                                <p:stCondLst>
                                  <p:cond delay="0"/>
                                </p:stCondLst>
                                <p:childTnLst>
                                  <p:par>
                                    <p:cTn id="235" presetID="10" presetClass="entr" presetSubtype="0" fill="hold" grpId="0" nodeType="clickEffect">
                                      <p:stCondLst>
                                        <p:cond delay="100"/>
                                      </p:stCondLst>
                                      <p:childTnLst>
                                        <p:set>
                                          <p:cBhvr>
                                            <p:cTn id="236" dur="1" fill="hold">
                                              <p:stCondLst>
                                                <p:cond delay="0"/>
                                              </p:stCondLst>
                                            </p:cTn>
                                            <p:tgtEl>
                                              <p:spTgt spid="24"/>
                                            </p:tgtEl>
                                            <p:attrNameLst>
                                              <p:attrName>style.visibility</p:attrName>
                                            </p:attrNameLst>
                                          </p:cBhvr>
                                          <p:to>
                                            <p:strVal val="visible"/>
                                          </p:to>
                                        </p:set>
                                        <p:animEffect transition="in" filter="fade">
                                          <p:cBhvr>
                                            <p:cTn id="237" dur="500"/>
                                            <p:tgtEl>
                                              <p:spTgt spid="24"/>
                                            </p:tgtEl>
                                          </p:cBhvr>
                                        </p:animEffect>
                                      </p:childTnLst>
                                    </p:cTn>
                                  </p:par>
                                </p:childTnLst>
                              </p:cTn>
                            </p:par>
                          </p:childTnLst>
                        </p:cTn>
                      </p:par>
                    </p:childTnLst>
                  </p:cTn>
                  <p:nextCondLst>
                    <p:cond evt="onMediaBookmark" delay="0">
                      <p:tgtEl>
                        <p14:bmkTgt spid="4" bmkName="L3M3 - Importing the sheet_VF101881073不管怎样，我们最终都会位于包含所有记录的“销售数据”列表中。91033"/>
                      </p:tgtEl>
                    </p:cond>
                  </p:nextCondLst>
                </p:seq>
                <p:seq concurrent="1" nextAc="seek">
                  <p:cTn id="238" restart="whenNotActive" fill="hold" evtFilter="cancelBubble" nodeType="interactiveSeq">
                    <p:stCondLst>
                      <p:cond evt="onMediaBookmark" delay="0">
                        <p:tgtEl>
                          <p14:bmkTgt spid="4" bmkName="L3M3 - Importing the sheet_VF101881073不管怎样，我们最终都会位于包含所有记录的“销售数据”列表中。96367"/>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100"/>
                                      </p:stCondLst>
                                      <p:childTnLst>
                                        <p:animEffect transition="out" filter="fade">
                                          <p:cBhvr>
                                            <p:cTn id="242" dur="500"/>
                                            <p:tgtEl>
                                              <p:spTgt spid="24"/>
                                            </p:tgtEl>
                                          </p:cBhvr>
                                        </p:animEffect>
                                        <p:set>
                                          <p:cBhvr>
                                            <p:cTn id="24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4" bmkName="L3M3 - Importing the sheet_VF101881073不管怎样，我们最终都会位于包含所有记录的“销售数据”列表中。96367"/>
                      </p:tgtEl>
                    </p:cond>
                  </p:nextCondLst>
                </p:seq>
                <p:seq concurrent="1" nextAc="seek">
                  <p:cTn id="244" restart="whenNotActive" fill="hold" evtFilter="cancelBubble" nodeType="interactiveSeq">
                    <p:stCondLst>
                      <p:cond evt="onMediaBookmark" delay="0">
                        <p:tgtEl>
                          <p14:bmkTgt spid="4" bmkName="L3M3 - Importing the sheet_VF101881073现在，让我们看看我们可以对此列表执行哪些操作，因为我们自始至终是从Excel96467"/>
                        </p:tgtEl>
                      </p:cond>
                    </p:stCondLst>
                    <p:endSync evt="end" delay="0">
                      <p:rtn val="all"/>
                    </p:endSync>
                    <p:childTnLst>
                      <p:par>
                        <p:cTn id="245" fill="hold">
                          <p:stCondLst>
                            <p:cond delay="0"/>
                          </p:stCondLst>
                          <p:childTnLst>
                            <p:par>
                              <p:cTn id="246" fill="hold">
                                <p:stCondLst>
                                  <p:cond delay="0"/>
                                </p:stCondLst>
                                <p:childTnLst>
                                  <p:par>
                                    <p:cTn id="247" presetID="10" presetClass="entr" presetSubtype="0" fill="hold" grpId="0" nodeType="clickEffect">
                                      <p:stCondLst>
                                        <p:cond delay="100"/>
                                      </p:stCondLst>
                                      <p:childTnLst>
                                        <p:set>
                                          <p:cBhvr>
                                            <p:cTn id="248" dur="1" fill="hold">
                                              <p:stCondLst>
                                                <p:cond delay="0"/>
                                              </p:stCondLst>
                                            </p:cTn>
                                            <p:tgtEl>
                                              <p:spTgt spid="25"/>
                                            </p:tgtEl>
                                            <p:attrNameLst>
                                              <p:attrName>style.visibility</p:attrName>
                                            </p:attrNameLst>
                                          </p:cBhvr>
                                          <p:to>
                                            <p:strVal val="visible"/>
                                          </p:to>
                                        </p:set>
                                        <p:animEffect transition="in" filter="fade">
                                          <p:cBhvr>
                                            <p:cTn id="249" dur="500"/>
                                            <p:tgtEl>
                                              <p:spTgt spid="25"/>
                                            </p:tgtEl>
                                          </p:cBhvr>
                                        </p:animEffect>
                                      </p:childTnLst>
                                    </p:cTn>
                                  </p:par>
                                </p:childTnLst>
                              </p:cTn>
                            </p:par>
                          </p:childTnLst>
                        </p:cTn>
                      </p:par>
                    </p:childTnLst>
                  </p:cTn>
                  <p:nextCondLst>
                    <p:cond evt="onMediaBookmark" delay="0">
                      <p:tgtEl>
                        <p14:bmkTgt spid="4" bmkName="L3M3 - Importing the sheet_VF101881073现在，让我们看看我们可以对此列表执行哪些操作，因为我们自始至终是从Excel96467"/>
                      </p:tgtEl>
                    </p:cond>
                  </p:nextCondLst>
                </p:seq>
                <p:seq concurrent="1" nextAc="seek">
                  <p:cTn id="250" restart="whenNotActive" fill="hold" evtFilter="cancelBubble" nodeType="interactiveSeq">
                    <p:stCondLst>
                      <p:cond evt="onMediaBookmark" delay="0">
                        <p:tgtEl>
                          <p14:bmkTgt spid="4" bmkName="L3M3 - Importing the sheet_VF101881073现在，让我们看看我们可以对此列表执行哪些操作，因为我们自始至终是从Excel103000"/>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100"/>
                                      </p:stCondLst>
                                      <p:childTnLst>
                                        <p:animEffect transition="out" filter="fade">
                                          <p:cBhvr>
                                            <p:cTn id="254" dur="500"/>
                                            <p:tgtEl>
                                              <p:spTgt spid="25"/>
                                            </p:tgtEl>
                                          </p:cBhvr>
                                        </p:animEffect>
                                        <p:set>
                                          <p:cBhvr>
                                            <p:cTn id="25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MediaBookmark" delay="0">
                      <p:tgtEl>
                        <p14:bmkTgt spid="4" bmkName="L3M3 - Importing the sheet_VF101881073现在，让我们看看我们可以对此列表执行哪些操作，因为我们自始至终是从Excel103000"/>
                      </p:tgtEl>
                    </p:cond>
                  </p:nextCondLst>
                </p:seq>
              </p:childTnLst>
            </p:cTn>
          </p:par>
        </p:tnLst>
        <p:bldLst>
          <p:bldP spid="7" grpId="0" build="p"/>
          <p:bldP spid="5" grpId="0" animBg="1"/>
          <p:bldP spid="5" grpId="1" animBg="1"/>
          <p:bldP spid="6" grpId="0" animBg="1"/>
          <p:bldP spid="6"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childTnLst>
            </p:cTn>
          </p:par>
        </p:tnLst>
        <p:bldLst>
          <p:bldP spid="7" grpId="0" build="p"/>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2"/>
          <p:cNvSpPr>
            <a:spLocks noGrp="1"/>
          </p:cNvSpPr>
          <p:nvPr>
            <p:ph type="title"/>
          </p:nvPr>
        </p:nvSpPr>
        <p:spPr/>
        <p:txBody>
          <a:bodyPr/>
          <a:lstStyle/>
          <a:p>
            <a:pPr eaLnBrk="1" hangingPunct="1"/>
            <a:r>
              <a:rPr lang="zh-TW" altLang="en-US" smtClean="0">
                <a:solidFill>
                  <a:srgbClr val="7F7F7F"/>
                </a:solidFill>
              </a:rPr>
              <a:t>清理列表</a:t>
            </a:r>
            <a:endParaRPr lang="en-US" smtClean="0">
              <a:solidFill>
                <a:srgbClr val="7F7F7F"/>
              </a:solidFill>
            </a:endParaRPr>
          </a:p>
        </p:txBody>
      </p:sp>
      <p:sp>
        <p:nvSpPr>
          <p:cNvPr id="7" name="Text Placeholder 6"/>
          <p:cNvSpPr>
            <a:spLocks noGrp="1"/>
          </p:cNvSpPr>
          <p:nvPr>
            <p:ph type="body" sz="quarter" idx="13"/>
          </p:nvPr>
        </p:nvSpPr>
        <p:spPr/>
        <p:txBody>
          <a:bodyPr/>
          <a:lstStyle/>
          <a:p>
            <a:pPr fontAlgn="base">
              <a:spcAft>
                <a:spcPct val="0"/>
              </a:spcAft>
            </a:pPr>
            <a:r>
              <a:rPr lang="zh-CN" altLang="en-US" dirty="0" smtClean="0">
                <a:solidFill>
                  <a:srgbClr val="7F7F7F"/>
                </a:solidFill>
              </a:rPr>
              <a:t>指向视频底部可查看视频控件。拖动或指向进度栏可向前或向后移动。</a:t>
            </a:r>
          </a:p>
          <a:p>
            <a:pPr fontAlgn="base">
              <a:spcAft>
                <a:spcPct val="0"/>
              </a:spcAft>
            </a:pPr>
            <a:endParaRPr lang="en-US" dirty="0" smtClean="0">
              <a:solidFill>
                <a:srgbClr val="7F7F7F"/>
              </a:solidFill>
            </a:endParaRPr>
          </a:p>
          <a:p>
            <a:pPr fontAlgn="base">
              <a:spcAft>
                <a:spcPct val="0"/>
              </a:spcAft>
            </a:pPr>
            <a:endParaRPr lang="en-US" dirty="0" smtClean="0">
              <a:solidFill>
                <a:srgbClr val="7F7F7F"/>
              </a:solidFill>
            </a:endParaRPr>
          </a:p>
        </p:txBody>
      </p:sp>
      <p:sp>
        <p:nvSpPr>
          <p:cNvPr id="46085" name="Footer Placeholder 3"/>
          <p:cNvSpPr>
            <a:spLocks noGrp="1"/>
          </p:cNvSpPr>
          <p:nvPr>
            <p:ph type="ftr" sz="quarter" idx="15"/>
          </p:nvPr>
        </p:nvSpPr>
        <p:spPr bwMode="auto">
          <a:xfrm>
            <a:off x="1828800" y="6356350"/>
            <a:ext cx="5486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Calibri" pitchFamily="34" charset="0"/>
                <a:cs typeface="Angsana New" pitchFamily="18" charset="-34"/>
              </a:defRPr>
            </a:lvl1pPr>
            <a:lvl2pPr marL="742950" indent="-285750" eaLnBrk="0" hangingPunct="0">
              <a:defRPr sz="2800">
                <a:solidFill>
                  <a:schemeClr val="tx1"/>
                </a:solidFill>
                <a:latin typeface="Calibri" pitchFamily="34" charset="0"/>
                <a:cs typeface="Angsana New" pitchFamily="18" charset="-34"/>
              </a:defRPr>
            </a:lvl2pPr>
            <a:lvl3pPr marL="1143000" indent="-228600" eaLnBrk="0" hangingPunct="0">
              <a:defRPr sz="2800">
                <a:solidFill>
                  <a:schemeClr val="tx1"/>
                </a:solidFill>
                <a:latin typeface="Calibri" pitchFamily="34" charset="0"/>
                <a:cs typeface="Angsana New" pitchFamily="18" charset="-34"/>
              </a:defRPr>
            </a:lvl3pPr>
            <a:lvl4pPr marL="1600200" indent="-228600" eaLnBrk="0" hangingPunct="0">
              <a:defRPr sz="2800">
                <a:solidFill>
                  <a:schemeClr val="tx1"/>
                </a:solidFill>
                <a:latin typeface="Calibri" pitchFamily="34" charset="0"/>
                <a:cs typeface="Angsana New" pitchFamily="18" charset="-34"/>
              </a:defRPr>
            </a:lvl4pPr>
            <a:lvl5pPr marL="2057400" indent="-228600" eaLnBrk="0" hangingPunct="0">
              <a:defRPr sz="2800">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sz="1200" smtClean="0">
                <a:solidFill>
                  <a:srgbClr val="898989"/>
                </a:solidFill>
                <a:latin typeface="Microsoft YaHei" pitchFamily="34" charset="-122"/>
                <a:cs typeface="Segoe UI" pitchFamily="34" charset="0"/>
              </a:rPr>
              <a:t>SharePoint </a:t>
            </a:r>
            <a:r>
              <a:rPr lang="zh-TW" altLang="en-US" sz="1200" smtClean="0">
                <a:solidFill>
                  <a:srgbClr val="898989"/>
                </a:solidFill>
                <a:latin typeface="Microsoft YaHei" pitchFamily="34" charset="-122"/>
                <a:cs typeface="Segoe UI" pitchFamily="34" charset="0"/>
              </a:rPr>
              <a:t>列表 </a:t>
            </a:r>
            <a:r>
              <a:rPr lang="en-US" sz="1200" smtClean="0">
                <a:solidFill>
                  <a:srgbClr val="898989"/>
                </a:solidFill>
                <a:latin typeface="Microsoft YaHei" pitchFamily="34" charset="-122"/>
                <a:cs typeface="Segoe UI" pitchFamily="34" charset="0"/>
              </a:rPr>
              <a:t>III：</a:t>
            </a:r>
            <a:r>
              <a:rPr lang="zh-TW" altLang="en-US" sz="1200" smtClean="0">
                <a:solidFill>
                  <a:srgbClr val="898989"/>
                </a:solidFill>
                <a:latin typeface="Microsoft YaHei" pitchFamily="34" charset="-122"/>
                <a:cs typeface="Segoe UI" pitchFamily="34" charset="0"/>
              </a:rPr>
              <a:t>基于电子表格创建列表</a:t>
            </a:r>
            <a:endParaRPr lang="en-US" sz="1200" smtClean="0">
              <a:solidFill>
                <a:srgbClr val="898989"/>
              </a:solidFill>
              <a:latin typeface="Microsoft YaHei" pitchFamily="34" charset="-122"/>
              <a:cs typeface="Segoe UI" pitchFamily="34" charset="0"/>
            </a:endParaRPr>
          </a:p>
        </p:txBody>
      </p:sp>
      <p:pic>
        <p:nvPicPr>
          <p:cNvPr id="4" name="L3M4 - List Cleanup_VF101881074.wmv">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L3M4 - List Cleanup_VF101881074现在，我们已将此电子表格导入到我们的工作组网站中，5667" time="5667"/>
                    <p14:bmk name="L3M4 - List Cleanup_VF101881074现在，我们已将此电子表格导入到我们的工作组网站中，8667" time="8667"/>
                    <p14:bmk name="L3M4 - List Cleanup_VF101881074我们需要查看这个电子表格，并确保以正常方式显示其内容。8767" time="8767"/>
                    <p14:bmk name="L3M4 - List Cleanup_VF101881074我们需要查看这个电子表格，并确保以正常方式显示其内容。11933" time="11933"/>
                    <p14:bmk name="L3M4 - List Cleanup_VF101881074现在，所有列都可以正确显示，但最后一列“订单ID”(OrderID)除外。12033" time="12033"/>
                    <p14:bmk name="L3M4 - List Cleanup_VF101881074现在，所有列都可以正确显示，但最后一列“订单ID”(OrderID)除外。16967" time="16967"/>
                    <p14:bmk name="L3M4 - List Cleanup_VF101881074您一定记得，前面在Excel中，我们将此列的格式设置为“常规数字”(General17067" time="17067"/>
                    <p14:bmk name="L3M4 - List Cleanup_VF101881074您一定记得，前面在Excel中，我们将此列的格式设置为“常规数字”(General22733" time="22733"/>
                    <p14:bmk name="L3M4 - List Cleanup_VF101881074因此，SharePoint将此列视为数字，并在其中加入逗号。22833" time="22833"/>
                    <p14:bmk name="L3M4 - List Cleanup_VF101881074因此，SharePoint将此列视为数字，并在其中加入逗号。27900" time="27900"/>
                    <p14:bmk name="L3M4 - List Cleanup_VF101881074实际上，我们可以修复这种小问题，现在，让我们进入此列表进行修复。28000" time="28000"/>
                    <p14:bmk name="L3M4 - List Cleanup_VF101881074实际上，我们可以修复这种小问题，现在，让我们进入此列表进行修复。33467" time="33467"/>
                    <p14:bmk name="L3M4 - List Cleanup_VF101881074下面介绍如何修复此问题。33567" time="33567"/>
                    <p14:bmk name="L3M4 - List Cleanup_VF101881074下面介绍如何修复此问题。35033" time="35033"/>
                    <p14:bmk name="L3M4 - List Cleanup_VF101881074我们将转到“列表”(List)选项卡，我们将在“列表”(List)功能区上选择“列表设置”(ListSettings)。35133" time="35133"/>
                    <p14:bmk name="L3M4 - List Cleanup_VF101881074我们将转到“列表”(List)选项卡，我们将在“列表”(List)功能区上选择“列表设置”(ListSettings)。42400" time="42400"/>
                    <p14:bmk name="L3M4 - List Cleanup_VF101881074在“列表设置”(ListSettings)中，我们可以向下滚动到“列”(Column)部分，42500" time="42500"/>
                    <p14:bmk name="L3M4 - List Cleanup_VF101881074在“列表设置”(ListSettings)中，我们可以向下滚动到“列”(Column)部分，46133" time="46133"/>
                    <p14:bmk name="L3M4 - List Cleanup_VF101881074以便可以查看列名旁边的数据类型。46233" time="46233"/>
                    <p14:bmk name="L3M4 - List Cleanup_VF101881074以便可以查看列名旁边的数据类型。50267" time="50267"/>
                    <p14:bmk name="L3M4 - List Cleanup_VF101881074您将发现，正如我们设置的一样，“国家/地区”(Country)、“销售人员”(Salesperson)均为文本，50367" time="50367"/>
                    <p14:bmk name="L3M4 - List Cleanup_VF101881074您将发现，正如我们设置的一样，“国家/地区”(Country)、“销售人员”(Salesperson)均为文本，55633" time="55633"/>
                    <p14:bmk name="L3M4 - List Cleanup_VF101881074“订单金额”(OrderAmount)为“货币”(Currency)，已设置为“日期和时间”(Date55733" time="55733"/>
                    <p14:bmk name="L3M4 - List Cleanup_VF101881074“订单金额”(OrderAmount)为“货币”(Currency)，已设置为“日期和时间”(Date60867" time="60867"/>
                    <p14:bmk name="L3M4 - List Cleanup_VF101881074仍为“日期和时间”(DateandTime)。60967" time="60967"/>
                    <p14:bmk name="L3M4 - List Cleanup_VF101881074仍为“日期和时间”(DateandTime)。63333" time="63333"/>
                    <p14:bmk name="L3M4 - List Cleanup_VF101881074前面我们将“订单ID”(OrderID)保留为“常规”(General)数字，因此现在系统将它作为“数字”(Number)导入。63433" time="63433"/>
                    <p14:bmk name="L3M4 - List Cleanup_VF101881074前面我们将“订单ID”(OrderID)保留为“常规”(General)数字，因此现在系统将它作为“数字”(Number)导入。67900" time="67900"/>
                    <p14:bmk name="L3M4 - List Cleanup_VF101881074然而，实际上此列不应为“数字”(Number)，因为正如您刚才看到的一样，该列设置为数字格式并在其中添加了一个逗号，68000" time="68000"/>
                    <p14:bmk name="L3M4 - List Cleanup_VF101881074然而，实际上此列不应为“数字”(Number)，因为正如您刚才看到的一样，该列设置为数字格式并在其中添加了一个逗号，75533" time="75533"/>
                    <p14:bmk name="L3M4 - List Cleanup_VF101881074这会给人造成一种该数字具有相应值而不是一个ID编号的印象。75633" time="75633"/>
                    <p14:bmk name="L3M4 - List Cleanup_VF101881074这会给人造成一种该数字具有相应值而不是一个ID编号的印象。80100" time="80100"/>
                    <p14:bmk name="L3M4 - List Cleanup_VF101881074然而，令人满意的是，我们可以修复此问题。80200" time="80200"/>
                    <p14:bmk name="L3M4 - List Cleanup_VF101881074然而，令人满意的是，我们可以修复此问题。82300" time="82300"/>
                    <p14:bmk name="L3M4 - List Cleanup_VF101881074我们可以将数字更改为单行文本。82400" time="82400"/>
                    <p14:bmk name="L3M4 - List Cleanup_VF101881074我们可以将数字更改为单行文本。86067" time="86067"/>
                    <p14:bmk name="L3M4 - List Cleanup_VF101881074现在，我们将继续操作并单击“订单ID”(OrderID)，86167" time="86167"/>
                    <p14:bmk name="L3M4 - List Cleanup_VF101881074现在，我们将继续操作并单击“订单ID”(OrderID)，88567" time="88567"/>
                    <p14:bmk name="L3M4 - List Cleanup_VF101881074这会将我们转到列属性，这里我们可以看到数据类型为“数字”(Number)。88667" time="88667"/>
                    <p14:bmk name="L3M4 - List Cleanup_VF101881074这会将我们转到列属性，这里我们可以看到数据类型为“数字”(Number)。93300" time="93300"/>
                    <p14:bmk name="L3M4 - List Cleanup_VF101881074但我们将选择“单行文本”(Singlelineof93400" time="93400"/>
                    <p14:bmk name="L3M4 - List Cleanup_VF101881074但我们将选择“单行文本”(Singlelineof96433" time="96433"/>
                    <p14:bmk name="L3M4 - List Cleanup_VF101881074然后，我们只需继续操作并单击“确定”(OK)，因为我们已在这里执行所有所需操作。96533" time="96533"/>
                    <p14:bmk name="L3M4 - List Cleanup_VF101881074然后，我们只需继续操作并单击“确定”(OK)，因为我们已在这里执行所有所需操作。101567" time="101567"/>
                    <p14:bmk name="L3M4 - List Cleanup_VF101881074现在，请注意，您将收到一条简短的警告；该警告显示可能会导致我们丢失某些数据。101667" time="101667"/>
                    <p14:bmk name="L3M4 - List Cleanup_VF101881074现在，请注意，您将收到一条简短的警告；该警告显示可能会导致我们丢失某些数据。105500" time="105500"/>
                    <p14:bmk name="L3M4 - List Cleanup_VF101881074但是这种情况下不会丢失数据。105600" time="105600"/>
                    <p14:bmk name="L3M4 - List Cleanup_VF101881074但是这种情况下不会丢失数据。107400" time="107400"/>
                    <p14:bmk name="L3M4 - List Cleanup_VF101881074因此，我们将继续操作并单击“确定”(OK)，107500" time="107500"/>
                    <p14:bmk name="L3M4 - List Cleanup_VF101881074因此，我们将继续操作并单击“确定”(OK)，109467" time="109467"/>
                    <p14:bmk name="L3M4 - List Cleanup_VF101881074然后，我们将返回到“销售数据”(SalesData)列表。109567" time="109567"/>
                    <p14:bmk name="L3M4 - List Cleanup_VF101881074然后，我们将返回到“销售数据”(SalesData)列表。114633" time="114633"/>
                    <p14:bmk name="L3M4 - List Cleanup_VF101881074现在，您将发现所有内容都完好。114733" time="114733"/>
                    <p14:bmk name="L3M4 - List Cleanup_VF101881074现在，您将发现所有内容都完好。117733" time="117733"/>
                    <p14:bmk name="L3M4 - List Cleanup_VF101881074正如您看到的一样，“订单ID”(OrderID)列不再具有逗号，117833" time="117833"/>
                    <p14:bmk name="L3M4 - List Cleanup_VF101881074正如您看到的一样，“订单ID”(OrderID)列不再具有逗号，120633" time="120633"/>
                    <p14:bmk name="L3M4 - List Cleanup_VF101881074该列中的内容被误认为是数字，因此使用逗号进行分隔。120733" time="120733"/>
                    <p14:bmk name="L3M4 - List Cleanup_VF101881074该列中的内容被误认为是数字，因此使用逗号进行分隔。125767" time="125767"/>
                    <p14:bmk name="L3M4 - List Cleanup_VF101881074请记住，我不能转至某些字段，例如“国家/地区”(Country)字段，并将其更改为“数字”(Number)。125867" time="125867"/>
                    <p14:bmk name="L3M4 - List Cleanup_VF101881074请记住，我不能转至某些字段，例如“国家/地区”(Country)字段，并将其更改为“数字”(Number)。131867" time="131867"/>
                    <p14:bmk name="L3M4 - List Cleanup_VF101881074但可以将作为“常规”(General)数字导入的数字字段更改为“文本”(Text)。131967" time="131967"/>
                    <p14:bmk name="L3M4 - List Cleanup_VF101881074但可以将作为“常规”(General)数字导入的数字字段更改为“文本”(Text)。135867" time="135867"/>
                    <p14:bmk name="L3M4 - List Cleanup_VF101881074现在，让我们继续操作并看看我们可创建的一些视图，这些视图使此列表变得更加有用。135967" time="135967"/>
                    <p14:bmk name="L3M4 - List Cleanup_VF101881074现在，让我们继续操作并看看我们可创建的一些视图，这些视图使此列表变得更加有用。144000" time="144000"/>
                  </p14:bmkLst>
                </p14:media>
              </p:ext>
            </p:extLst>
          </p:nvPr>
        </p:nvPicPr>
        <p:blipFill>
          <a:blip r:embed="rId38" cstate="print"/>
          <a:stretch>
            <a:fillRect/>
          </a:stretch>
        </p:blipFill>
        <p:spPr>
          <a:xfrm>
            <a:off x="1524000" y="992188"/>
            <a:ext cx="5943600" cy="4457700"/>
          </a:xfrm>
        </p:spPr>
      </p:pic>
      <p:sp>
        <p:nvSpPr>
          <p:cNvPr id="5" name="L3M4 - List Cleanup_VF101881074现在，我们已将此电子表格导入到我们的工作组网站中，56678667"/>
          <p:cNvSpPr txBox="1"/>
          <p:nvPr>
            <p:custDataLst>
              <p:tags r:id="rId4"/>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现在，我们已将此电子表格导入到我们的工作组网站中，</a:t>
            </a:r>
            <a:endParaRPr lang="th-TH">
              <a:solidFill>
                <a:srgbClr val="FFFFFF"/>
              </a:solidFill>
              <a:latin typeface="Microsoft YaHei" pitchFamily="34" charset="-122"/>
              <a:ea typeface="Microsoft YaHei" pitchFamily="34" charset="-122"/>
            </a:endParaRPr>
          </a:p>
        </p:txBody>
      </p:sp>
      <p:sp>
        <p:nvSpPr>
          <p:cNvPr id="6" name="L3M4 - List Cleanup_VF101881074我们需要查看这个电子表格，并确保以正常方式显示其内容。876711933"/>
          <p:cNvSpPr txBox="1"/>
          <p:nvPr>
            <p:custDataLst>
              <p:tags r:id="rId5"/>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我们需要查看这个电子表格，并确保以正常方式显示其内容。</a:t>
            </a:r>
            <a:endParaRPr lang="th-TH">
              <a:solidFill>
                <a:srgbClr val="FFFFFF"/>
              </a:solidFill>
              <a:latin typeface="Microsoft YaHei" pitchFamily="34" charset="-122"/>
              <a:ea typeface="Microsoft YaHei" pitchFamily="34" charset="-122"/>
            </a:endParaRPr>
          </a:p>
        </p:txBody>
      </p:sp>
      <p:sp>
        <p:nvSpPr>
          <p:cNvPr id="8" name="L3M4 - List Cleanup_VF101881074现在，所有列都可以正确显示，但最后一列“订单ID”(OrderID)除外。1203316967"/>
          <p:cNvSpPr txBox="1"/>
          <p:nvPr>
            <p:custDataLst>
              <p:tags r:id="rId6"/>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ko-KR" altLang="en-US" smtClean="0">
                <a:solidFill>
                  <a:srgbClr val="FFFFFF"/>
                </a:solidFill>
                <a:latin typeface="Microsoft YaHei" pitchFamily="34" charset="-122"/>
              </a:rPr>
              <a:t>现在，所有列都可以正确显示，但最后一列“订单 </a:t>
            </a:r>
            <a:r>
              <a:rPr lang="en-US" smtClean="0">
                <a:solidFill>
                  <a:srgbClr val="FFFFFF"/>
                </a:solidFill>
                <a:latin typeface="Microsoft YaHei" pitchFamily="34" charset="-122"/>
                <a:ea typeface="Microsoft YaHei" pitchFamily="34" charset="-122"/>
              </a:rPr>
              <a:t>ID”(OrderID)</a:t>
            </a:r>
            <a:r>
              <a:rPr lang="ko-KR" altLang="en-US" smtClean="0">
                <a:solidFill>
                  <a:srgbClr val="FFFFFF"/>
                </a:solidFill>
                <a:latin typeface="Microsoft YaHei" pitchFamily="34" charset="-122"/>
              </a:rPr>
              <a:t>除外。</a:t>
            </a:r>
            <a:endParaRPr lang="th-TH">
              <a:solidFill>
                <a:srgbClr val="FFFFFF"/>
              </a:solidFill>
              <a:latin typeface="Microsoft YaHei" pitchFamily="34" charset="-122"/>
              <a:ea typeface="Microsoft YaHei" pitchFamily="34" charset="-122"/>
            </a:endParaRPr>
          </a:p>
        </p:txBody>
      </p:sp>
      <p:sp>
        <p:nvSpPr>
          <p:cNvPr id="9" name="L3M4 - List Cleanup_VF101881074您一定记得，前面在Excel中，我们将此列的格式设置为“常规数字”(General1706722733"/>
          <p:cNvSpPr txBox="1"/>
          <p:nvPr>
            <p:custDataLst>
              <p:tags r:id="rId7"/>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ko-KR" altLang="en-US" smtClean="0">
                <a:solidFill>
                  <a:srgbClr val="FFFFFF"/>
                </a:solidFill>
                <a:latin typeface="Microsoft YaHei" pitchFamily="34" charset="-122"/>
              </a:rPr>
              <a:t>您一定记得，前面在 </a:t>
            </a:r>
            <a:r>
              <a:rPr lang="en-US" altLang="ko-KR" smtClean="0">
                <a:solidFill>
                  <a:srgbClr val="FFFFFF"/>
                </a:solidFill>
                <a:latin typeface="Microsoft YaHei" pitchFamily="34" charset="-122"/>
              </a:rPr>
              <a:t>Excel </a:t>
            </a:r>
            <a:r>
              <a:rPr lang="ko-KR" altLang="en-US" smtClean="0">
                <a:solidFill>
                  <a:srgbClr val="FFFFFF"/>
                </a:solidFill>
                <a:latin typeface="Microsoft YaHei" pitchFamily="34" charset="-122"/>
              </a:rPr>
              <a:t>中， 我们将此列的格式设置为“常规数字”</a:t>
            </a:r>
            <a:r>
              <a:rPr lang="en-US" altLang="ko-KR" smtClean="0">
                <a:solidFill>
                  <a:srgbClr val="FFFFFF"/>
                </a:solidFill>
                <a:latin typeface="Microsoft YaHei" pitchFamily="34" charset="-122"/>
              </a:rPr>
              <a:t>(General number)</a:t>
            </a:r>
            <a:r>
              <a:rPr lang="ko-KR" altLang="en-US" smtClean="0">
                <a:solidFill>
                  <a:srgbClr val="FFFFFF"/>
                </a:solidFill>
                <a:latin typeface="Microsoft YaHei" pitchFamily="34" charset="-122"/>
              </a:rPr>
              <a:t>。</a:t>
            </a:r>
            <a:endParaRPr lang="th-TH">
              <a:solidFill>
                <a:srgbClr val="FFFFFF"/>
              </a:solidFill>
              <a:latin typeface="Microsoft YaHei" pitchFamily="34" charset="-122"/>
              <a:ea typeface="Microsoft YaHei" pitchFamily="34" charset="-122"/>
            </a:endParaRPr>
          </a:p>
        </p:txBody>
      </p:sp>
      <p:sp>
        <p:nvSpPr>
          <p:cNvPr id="10" name="L3M4 - List Cleanup_VF101881074因此，SharePoint将此列视为数字，并在其中加入逗号。2283327900"/>
          <p:cNvSpPr txBox="1"/>
          <p:nvPr>
            <p:custDataLst>
              <p:tags r:id="rId8"/>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ko-KR" altLang="en-US" smtClean="0">
                <a:solidFill>
                  <a:srgbClr val="FFFFFF"/>
                </a:solidFill>
                <a:latin typeface="Microsoft YaHei" pitchFamily="34" charset="-122"/>
              </a:rPr>
              <a:t>因此，</a:t>
            </a:r>
            <a:r>
              <a:rPr lang="en-US" smtClean="0">
                <a:solidFill>
                  <a:srgbClr val="FFFFFF"/>
                </a:solidFill>
                <a:latin typeface="Microsoft YaHei" pitchFamily="34" charset="-122"/>
                <a:ea typeface="Microsoft YaHei" pitchFamily="34" charset="-122"/>
              </a:rPr>
              <a:t>SharePoint </a:t>
            </a:r>
            <a:r>
              <a:rPr lang="ko-KR" altLang="en-US" smtClean="0">
                <a:solidFill>
                  <a:srgbClr val="FFFFFF"/>
                </a:solidFill>
                <a:latin typeface="Microsoft YaHei" pitchFamily="34" charset="-122"/>
              </a:rPr>
              <a:t>将此列视为数字，并在其中加入逗号。</a:t>
            </a:r>
            <a:endParaRPr lang="th-TH">
              <a:solidFill>
                <a:srgbClr val="FFFFFF"/>
              </a:solidFill>
              <a:latin typeface="Microsoft YaHei" pitchFamily="34" charset="-122"/>
              <a:ea typeface="Microsoft YaHei" pitchFamily="34" charset="-122"/>
            </a:endParaRPr>
          </a:p>
        </p:txBody>
      </p:sp>
      <p:sp>
        <p:nvSpPr>
          <p:cNvPr id="11" name="L3M4 - List Cleanup_VF101881074实际上，我们可以修复这种小问题，现在，让我们进入此列表进行修复。2800033467"/>
          <p:cNvSpPr txBox="1"/>
          <p:nvPr>
            <p:custDataLst>
              <p:tags r:id="rId9"/>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实际上，我们可以修复这种小问题，现在，让我们进入此列表进行修复。</a:t>
            </a:r>
            <a:endParaRPr lang="th-TH">
              <a:solidFill>
                <a:srgbClr val="FFFFFF"/>
              </a:solidFill>
              <a:latin typeface="Microsoft YaHei" pitchFamily="34" charset="-122"/>
              <a:ea typeface="Microsoft YaHei" pitchFamily="34" charset="-122"/>
            </a:endParaRPr>
          </a:p>
        </p:txBody>
      </p:sp>
      <p:sp>
        <p:nvSpPr>
          <p:cNvPr id="12" name="L3M4 - List Cleanup_VF101881074下面介绍如何修复此问题。3356735033"/>
          <p:cNvSpPr txBox="1"/>
          <p:nvPr>
            <p:custDataLst>
              <p:tags r:id="rId10"/>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下面介绍如何修复此问题。</a:t>
            </a:r>
            <a:endParaRPr lang="th-TH">
              <a:solidFill>
                <a:srgbClr val="FFFFFF"/>
              </a:solidFill>
              <a:latin typeface="Microsoft YaHei" pitchFamily="34" charset="-122"/>
              <a:ea typeface="Microsoft YaHei" pitchFamily="34" charset="-122"/>
            </a:endParaRPr>
          </a:p>
        </p:txBody>
      </p:sp>
      <p:sp>
        <p:nvSpPr>
          <p:cNvPr id="13" name="L3M4 - List Cleanup_VF101881074我们将转到“列表”(List)选项卡，我们将在“列表”(List)功能区上选择“列表设置”(ListSettings)。3513342400"/>
          <p:cNvSpPr txBox="1"/>
          <p:nvPr>
            <p:custDataLst>
              <p:tags r:id="rId11"/>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ko-KR" altLang="en-US" smtClean="0">
                <a:solidFill>
                  <a:srgbClr val="FFFFFF"/>
                </a:solidFill>
                <a:latin typeface="Microsoft YaHei" pitchFamily="34" charset="-122"/>
              </a:rPr>
              <a:t>我们将转到“列表”</a:t>
            </a:r>
            <a:r>
              <a:rPr lang="en-US" altLang="ko-KR" smtClean="0">
                <a:solidFill>
                  <a:srgbClr val="FFFFFF"/>
                </a:solidFill>
                <a:latin typeface="Microsoft YaHei" pitchFamily="34" charset="-122"/>
                <a:ea typeface="Microsoft YaHei" pitchFamily="34" charset="-122"/>
              </a:rPr>
              <a:t>(</a:t>
            </a:r>
            <a:r>
              <a:rPr lang="en-US" smtClean="0">
                <a:solidFill>
                  <a:srgbClr val="FFFFFF"/>
                </a:solidFill>
                <a:latin typeface="Microsoft YaHei" pitchFamily="34" charset="-122"/>
                <a:ea typeface="Microsoft YaHei" pitchFamily="34" charset="-122"/>
              </a:rPr>
              <a:t>List)</a:t>
            </a:r>
            <a:r>
              <a:rPr lang="ko-KR" altLang="en-US" smtClean="0">
                <a:solidFill>
                  <a:srgbClr val="FFFFFF"/>
                </a:solidFill>
                <a:latin typeface="Microsoft YaHei" pitchFamily="34" charset="-122"/>
              </a:rPr>
              <a:t>选项卡， 我们将在“列表”</a:t>
            </a:r>
            <a:r>
              <a:rPr lang="en-US" altLang="ko-KR" smtClean="0">
                <a:solidFill>
                  <a:srgbClr val="FFFFFF"/>
                </a:solidFill>
                <a:latin typeface="Microsoft YaHei" pitchFamily="34" charset="-122"/>
                <a:ea typeface="Microsoft YaHei" pitchFamily="34" charset="-122"/>
              </a:rPr>
              <a:t>(</a:t>
            </a:r>
            <a:r>
              <a:rPr lang="en-US" smtClean="0">
                <a:solidFill>
                  <a:srgbClr val="FFFFFF"/>
                </a:solidFill>
                <a:latin typeface="Microsoft YaHei" pitchFamily="34" charset="-122"/>
                <a:ea typeface="Microsoft YaHei" pitchFamily="34" charset="-122"/>
              </a:rPr>
              <a:t>List)</a:t>
            </a:r>
            <a:r>
              <a:rPr lang="ko-KR" altLang="en-US" smtClean="0">
                <a:solidFill>
                  <a:srgbClr val="FFFFFF"/>
                </a:solidFill>
                <a:latin typeface="Microsoft YaHei" pitchFamily="34" charset="-122"/>
              </a:rPr>
              <a:t>功能区上选择“列表设置”</a:t>
            </a:r>
            <a:r>
              <a:rPr lang="en-US" altLang="ko-KR" smtClean="0">
                <a:solidFill>
                  <a:srgbClr val="FFFFFF"/>
                </a:solidFill>
                <a:latin typeface="Microsoft YaHei" pitchFamily="34" charset="-122"/>
                <a:ea typeface="Microsoft YaHei" pitchFamily="34" charset="-122"/>
              </a:rPr>
              <a:t>(</a:t>
            </a:r>
            <a:r>
              <a:rPr lang="en-US" smtClean="0">
                <a:solidFill>
                  <a:srgbClr val="FFFFFF"/>
                </a:solidFill>
                <a:latin typeface="Microsoft YaHei" pitchFamily="34" charset="-122"/>
                <a:ea typeface="Microsoft YaHei" pitchFamily="34" charset="-122"/>
              </a:rPr>
              <a:t>List Settings)。</a:t>
            </a:r>
            <a:endParaRPr lang="th-TH">
              <a:solidFill>
                <a:srgbClr val="FFFFFF"/>
              </a:solidFill>
              <a:latin typeface="Microsoft YaHei" pitchFamily="34" charset="-122"/>
              <a:ea typeface="Microsoft YaHei" pitchFamily="34" charset="-122"/>
            </a:endParaRPr>
          </a:p>
        </p:txBody>
      </p:sp>
      <p:sp>
        <p:nvSpPr>
          <p:cNvPr id="14" name="L3M4 - List Cleanup_VF101881074在“列表设置”(ListSettings)中，我们可以向下滚动到“列”(Column)部分，4250046133"/>
          <p:cNvSpPr txBox="1"/>
          <p:nvPr>
            <p:custDataLst>
              <p:tags r:id="rId12"/>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ko-KR" altLang="en-US" smtClean="0">
                <a:solidFill>
                  <a:srgbClr val="FFFFFF"/>
                </a:solidFill>
                <a:latin typeface="Microsoft YaHei" pitchFamily="34" charset="-122"/>
              </a:rPr>
              <a:t>在“列表设置”</a:t>
            </a:r>
            <a:r>
              <a:rPr lang="en-US" altLang="ko-KR" smtClean="0">
                <a:solidFill>
                  <a:srgbClr val="FFFFFF"/>
                </a:solidFill>
                <a:latin typeface="Microsoft YaHei" pitchFamily="34" charset="-122"/>
                <a:ea typeface="Microsoft YaHei" pitchFamily="34" charset="-122"/>
              </a:rPr>
              <a:t>(</a:t>
            </a:r>
            <a:r>
              <a:rPr lang="en-US" smtClean="0">
                <a:solidFill>
                  <a:srgbClr val="FFFFFF"/>
                </a:solidFill>
                <a:latin typeface="Microsoft YaHei" pitchFamily="34" charset="-122"/>
                <a:ea typeface="Microsoft YaHei" pitchFamily="34" charset="-122"/>
              </a:rPr>
              <a:t>List Settings)</a:t>
            </a:r>
            <a:r>
              <a:rPr lang="ko-KR" altLang="en-US" smtClean="0">
                <a:solidFill>
                  <a:srgbClr val="FFFFFF"/>
                </a:solidFill>
                <a:latin typeface="Microsoft YaHei" pitchFamily="34" charset="-122"/>
              </a:rPr>
              <a:t>中， 我们可以向下滚动到“列”</a:t>
            </a:r>
            <a:r>
              <a:rPr lang="en-US" altLang="ko-KR" smtClean="0">
                <a:solidFill>
                  <a:srgbClr val="FFFFFF"/>
                </a:solidFill>
                <a:latin typeface="Microsoft YaHei" pitchFamily="34" charset="-122"/>
                <a:ea typeface="Microsoft YaHei" pitchFamily="34" charset="-122"/>
              </a:rPr>
              <a:t>(</a:t>
            </a:r>
            <a:r>
              <a:rPr lang="en-US" smtClean="0">
                <a:solidFill>
                  <a:srgbClr val="FFFFFF"/>
                </a:solidFill>
                <a:latin typeface="Microsoft YaHei" pitchFamily="34" charset="-122"/>
                <a:ea typeface="Microsoft YaHei" pitchFamily="34" charset="-122"/>
              </a:rPr>
              <a:t>Column)</a:t>
            </a:r>
            <a:r>
              <a:rPr lang="ko-KR" altLang="en-US" smtClean="0">
                <a:solidFill>
                  <a:srgbClr val="FFFFFF"/>
                </a:solidFill>
                <a:latin typeface="Microsoft YaHei" pitchFamily="34" charset="-122"/>
              </a:rPr>
              <a:t>部分，</a:t>
            </a:r>
            <a:endParaRPr lang="th-TH">
              <a:solidFill>
                <a:srgbClr val="FFFFFF"/>
              </a:solidFill>
              <a:latin typeface="Microsoft YaHei" pitchFamily="34" charset="-122"/>
              <a:ea typeface="Microsoft YaHei" pitchFamily="34" charset="-122"/>
            </a:endParaRPr>
          </a:p>
        </p:txBody>
      </p:sp>
      <p:sp>
        <p:nvSpPr>
          <p:cNvPr id="15" name="L3M4 - List Cleanup_VF101881074以便可以查看列名旁边的数据类型。4623350267"/>
          <p:cNvSpPr txBox="1"/>
          <p:nvPr>
            <p:custDataLst>
              <p:tags r:id="rId13"/>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以便可以查看列名旁边的数据类型。</a:t>
            </a:r>
            <a:endParaRPr lang="th-TH">
              <a:solidFill>
                <a:srgbClr val="FFFFFF"/>
              </a:solidFill>
              <a:latin typeface="Microsoft YaHei" pitchFamily="34" charset="-122"/>
              <a:ea typeface="Microsoft YaHei" pitchFamily="34" charset="-122"/>
            </a:endParaRPr>
          </a:p>
        </p:txBody>
      </p:sp>
      <p:sp>
        <p:nvSpPr>
          <p:cNvPr id="16" name="L3M4 - List Cleanup_VF101881074您将发现，正如我们设置的一样，“国家/地区”(Country)、“销售人员”(Salesperson)均为文本，5036755633"/>
          <p:cNvSpPr txBox="1"/>
          <p:nvPr>
            <p:custDataLst>
              <p:tags r:id="rId14"/>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ko-KR" altLang="en-US" smtClean="0">
                <a:solidFill>
                  <a:srgbClr val="FFFFFF"/>
                </a:solidFill>
                <a:latin typeface="Microsoft YaHei" pitchFamily="34" charset="-122"/>
              </a:rPr>
              <a:t>您将发现，正如我们设置的一样，“国家</a:t>
            </a:r>
            <a:r>
              <a:rPr lang="en-US" altLang="ko-KR" smtClean="0">
                <a:solidFill>
                  <a:srgbClr val="FFFFFF"/>
                </a:solidFill>
                <a:latin typeface="Microsoft YaHei" pitchFamily="34" charset="-122"/>
                <a:ea typeface="Microsoft YaHei" pitchFamily="34" charset="-122"/>
              </a:rPr>
              <a:t>/</a:t>
            </a:r>
            <a:r>
              <a:rPr lang="ko-KR" altLang="en-US" smtClean="0">
                <a:solidFill>
                  <a:srgbClr val="FFFFFF"/>
                </a:solidFill>
                <a:latin typeface="Microsoft YaHei" pitchFamily="34" charset="-122"/>
              </a:rPr>
              <a:t>地区”</a:t>
            </a:r>
            <a:r>
              <a:rPr lang="en-US" altLang="ko-KR" smtClean="0">
                <a:solidFill>
                  <a:srgbClr val="FFFFFF"/>
                </a:solidFill>
                <a:latin typeface="Microsoft YaHei" pitchFamily="34" charset="-122"/>
                <a:ea typeface="Microsoft YaHei" pitchFamily="34" charset="-122"/>
              </a:rPr>
              <a:t>(</a:t>
            </a:r>
            <a:r>
              <a:rPr lang="en-US" smtClean="0">
                <a:solidFill>
                  <a:srgbClr val="FFFFFF"/>
                </a:solidFill>
                <a:latin typeface="Microsoft YaHei" pitchFamily="34" charset="-122"/>
                <a:ea typeface="Microsoft YaHei" pitchFamily="34" charset="-122"/>
              </a:rPr>
              <a:t>Country)、 “</a:t>
            </a:r>
            <a:r>
              <a:rPr lang="ko-KR" altLang="en-US" smtClean="0">
                <a:solidFill>
                  <a:srgbClr val="FFFFFF"/>
                </a:solidFill>
                <a:latin typeface="Microsoft YaHei" pitchFamily="34" charset="-122"/>
              </a:rPr>
              <a:t>销售人员”</a:t>
            </a:r>
            <a:r>
              <a:rPr lang="en-US" altLang="ko-KR" smtClean="0">
                <a:solidFill>
                  <a:srgbClr val="FFFFFF"/>
                </a:solidFill>
                <a:latin typeface="Microsoft YaHei" pitchFamily="34" charset="-122"/>
                <a:ea typeface="Microsoft YaHei" pitchFamily="34" charset="-122"/>
              </a:rPr>
              <a:t>(</a:t>
            </a:r>
            <a:r>
              <a:rPr lang="en-US" smtClean="0">
                <a:solidFill>
                  <a:srgbClr val="FFFFFF"/>
                </a:solidFill>
                <a:latin typeface="Microsoft YaHei" pitchFamily="34" charset="-122"/>
                <a:ea typeface="Microsoft YaHei" pitchFamily="34" charset="-122"/>
              </a:rPr>
              <a:t>Salesperson)</a:t>
            </a:r>
            <a:r>
              <a:rPr lang="ko-KR" altLang="en-US" smtClean="0">
                <a:solidFill>
                  <a:srgbClr val="FFFFFF"/>
                </a:solidFill>
                <a:latin typeface="Microsoft YaHei" pitchFamily="34" charset="-122"/>
              </a:rPr>
              <a:t>均为文本，</a:t>
            </a:r>
            <a:endParaRPr lang="th-TH">
              <a:solidFill>
                <a:srgbClr val="FFFFFF"/>
              </a:solidFill>
              <a:latin typeface="Microsoft YaHei" pitchFamily="34" charset="-122"/>
              <a:ea typeface="Microsoft YaHei" pitchFamily="34" charset="-122"/>
            </a:endParaRPr>
          </a:p>
        </p:txBody>
      </p:sp>
      <p:sp>
        <p:nvSpPr>
          <p:cNvPr id="17" name="L3M4 - List Cleanup_VF101881074“订单金额”(OrderAmount)为“货币”(Currency)，已设置为“日期和时间”(Date5573360867"/>
          <p:cNvSpPr txBox="1"/>
          <p:nvPr>
            <p:custDataLst>
              <p:tags r:id="rId15"/>
            </p:custDataLst>
          </p:nvPr>
        </p:nvSpPr>
        <p:spPr>
          <a:xfrm>
            <a:off x="1524000" y="4618891"/>
            <a:ext cx="5943600" cy="830997"/>
          </a:xfrm>
          <a:prstGeom prst="rect">
            <a:avLst/>
          </a:prstGeom>
          <a:pattFill>
            <a:fgClr>
              <a:srgbClr val="000000"/>
            </a:fgClr>
            <a:bgClr>
              <a:srgbClr val="000000"/>
            </a:bgClr>
          </a:pattFill>
        </p:spPr>
        <p:txBody>
          <a:bodyPr vert="horz" tIns="0" bIns="0" rtlCol="0">
            <a:noAutofit/>
          </a:bodyPr>
          <a:lstStyle/>
          <a:p>
            <a:r>
              <a:rPr lang="ko-KR" altLang="en-US" smtClean="0">
                <a:solidFill>
                  <a:srgbClr val="FFFFFF"/>
                </a:solidFill>
                <a:latin typeface="Microsoft YaHei" pitchFamily="34" charset="-122"/>
              </a:rPr>
              <a:t>“订单金额”</a:t>
            </a:r>
            <a:r>
              <a:rPr lang="en-US" altLang="ko-KR" smtClean="0">
                <a:solidFill>
                  <a:srgbClr val="FFFFFF"/>
                </a:solidFill>
                <a:latin typeface="Microsoft YaHei" pitchFamily="34" charset="-122"/>
                <a:ea typeface="Microsoft YaHei" pitchFamily="34" charset="-122"/>
              </a:rPr>
              <a:t>(</a:t>
            </a:r>
            <a:r>
              <a:rPr lang="en-US" smtClean="0">
                <a:solidFill>
                  <a:srgbClr val="FFFFFF"/>
                </a:solidFill>
                <a:latin typeface="Microsoft YaHei" pitchFamily="34" charset="-122"/>
                <a:ea typeface="Microsoft YaHei" pitchFamily="34" charset="-122"/>
              </a:rPr>
              <a:t>Order Amount)</a:t>
            </a:r>
            <a:r>
              <a:rPr lang="ko-KR" altLang="en-US" smtClean="0">
                <a:solidFill>
                  <a:srgbClr val="FFFFFF"/>
                </a:solidFill>
                <a:latin typeface="Microsoft YaHei" pitchFamily="34" charset="-122"/>
              </a:rPr>
              <a:t>为“货币”</a:t>
            </a:r>
            <a:r>
              <a:rPr lang="en-US" altLang="ko-KR" smtClean="0">
                <a:solidFill>
                  <a:srgbClr val="FFFFFF"/>
                </a:solidFill>
                <a:latin typeface="Microsoft YaHei" pitchFamily="34" charset="-122"/>
                <a:ea typeface="Microsoft YaHei" pitchFamily="34" charset="-122"/>
              </a:rPr>
              <a:t>(</a:t>
            </a:r>
            <a:r>
              <a:rPr lang="en-US" smtClean="0">
                <a:solidFill>
                  <a:srgbClr val="FFFFFF"/>
                </a:solidFill>
                <a:latin typeface="Microsoft YaHei" pitchFamily="34" charset="-122"/>
                <a:ea typeface="Microsoft YaHei" pitchFamily="34" charset="-122"/>
              </a:rPr>
              <a:t>Currency)， </a:t>
            </a:r>
            <a:r>
              <a:rPr lang="ko-KR" altLang="en-US" smtClean="0">
                <a:solidFill>
                  <a:srgbClr val="FFFFFF"/>
                </a:solidFill>
                <a:latin typeface="Microsoft YaHei" pitchFamily="34" charset="-122"/>
              </a:rPr>
              <a:t>已设置为“日期和时间”</a:t>
            </a:r>
            <a:r>
              <a:rPr lang="en-US" altLang="ko-KR" smtClean="0">
                <a:solidFill>
                  <a:srgbClr val="FFFFFF"/>
                </a:solidFill>
                <a:latin typeface="Microsoft YaHei" pitchFamily="34" charset="-122"/>
                <a:ea typeface="Microsoft YaHei" pitchFamily="34" charset="-122"/>
              </a:rPr>
              <a:t>(</a:t>
            </a:r>
            <a:r>
              <a:rPr lang="en-US" smtClean="0">
                <a:solidFill>
                  <a:srgbClr val="FFFFFF"/>
                </a:solidFill>
                <a:latin typeface="Microsoft YaHei" pitchFamily="34" charset="-122"/>
                <a:ea typeface="Microsoft YaHei" pitchFamily="34" charset="-122"/>
              </a:rPr>
              <a:t>Date and Time)</a:t>
            </a:r>
            <a:r>
              <a:rPr lang="ko-KR" altLang="en-US" smtClean="0">
                <a:solidFill>
                  <a:srgbClr val="FFFFFF"/>
                </a:solidFill>
                <a:latin typeface="Microsoft YaHei" pitchFamily="34" charset="-122"/>
              </a:rPr>
              <a:t>的“订单日期”</a:t>
            </a:r>
            <a:r>
              <a:rPr lang="en-US" altLang="ko-KR" smtClean="0">
                <a:solidFill>
                  <a:srgbClr val="FFFFFF"/>
                </a:solidFill>
                <a:latin typeface="Microsoft YaHei" pitchFamily="34" charset="-122"/>
                <a:ea typeface="Microsoft YaHei" pitchFamily="34" charset="-122"/>
              </a:rPr>
              <a:t>(</a:t>
            </a:r>
            <a:r>
              <a:rPr lang="en-US" smtClean="0">
                <a:solidFill>
                  <a:srgbClr val="FFFFFF"/>
                </a:solidFill>
                <a:latin typeface="Microsoft YaHei" pitchFamily="34" charset="-122"/>
                <a:ea typeface="Microsoft YaHei" pitchFamily="34" charset="-122"/>
              </a:rPr>
              <a:t>Order Date)</a:t>
            </a:r>
            <a:endParaRPr lang="th-TH">
              <a:solidFill>
                <a:srgbClr val="FFFFFF"/>
              </a:solidFill>
              <a:latin typeface="Microsoft YaHei" pitchFamily="34" charset="-122"/>
              <a:ea typeface="Microsoft YaHei" pitchFamily="34" charset="-122"/>
            </a:endParaRPr>
          </a:p>
        </p:txBody>
      </p:sp>
      <p:sp>
        <p:nvSpPr>
          <p:cNvPr id="18" name="L3M4 - List Cleanup_VF101881074仍为“日期和时间”(DateandTime)。6096763333"/>
          <p:cNvSpPr txBox="1"/>
          <p:nvPr>
            <p:custDataLst>
              <p:tags r:id="rId16"/>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ko-KR" altLang="en-US" smtClean="0">
                <a:solidFill>
                  <a:srgbClr val="FFFFFF"/>
                </a:solidFill>
                <a:latin typeface="Microsoft YaHei" pitchFamily="34" charset="-122"/>
              </a:rPr>
              <a:t>仍为“日期和时间”</a:t>
            </a:r>
            <a:r>
              <a:rPr lang="en-US" altLang="ko-KR" smtClean="0">
                <a:solidFill>
                  <a:srgbClr val="FFFFFF"/>
                </a:solidFill>
                <a:latin typeface="Microsoft YaHei" pitchFamily="34" charset="-122"/>
                <a:ea typeface="Microsoft YaHei" pitchFamily="34" charset="-122"/>
              </a:rPr>
              <a:t>(</a:t>
            </a:r>
            <a:r>
              <a:rPr lang="en-US" smtClean="0">
                <a:solidFill>
                  <a:srgbClr val="FFFFFF"/>
                </a:solidFill>
                <a:latin typeface="Microsoft YaHei" pitchFamily="34" charset="-122"/>
                <a:ea typeface="Microsoft YaHei" pitchFamily="34" charset="-122"/>
              </a:rPr>
              <a:t>Date and Time)。</a:t>
            </a:r>
            <a:endParaRPr lang="th-TH">
              <a:solidFill>
                <a:srgbClr val="FFFFFF"/>
              </a:solidFill>
              <a:latin typeface="Microsoft YaHei" pitchFamily="34" charset="-122"/>
              <a:ea typeface="Microsoft YaHei" pitchFamily="34" charset="-122"/>
            </a:endParaRPr>
          </a:p>
        </p:txBody>
      </p:sp>
      <p:sp>
        <p:nvSpPr>
          <p:cNvPr id="19" name="L3M4 - List Cleanup_VF101881074前面我们将“订单ID”(OrderID)保留为“常规”(General)数字，因此现在系统将它作为“数字”(Number)导入。6343367900"/>
          <p:cNvSpPr txBox="1"/>
          <p:nvPr>
            <p:custDataLst>
              <p:tags r:id="rId17"/>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前面我们将“订单 </a:t>
            </a:r>
            <a:r>
              <a:rPr lang="en-US" altLang="zh-CN" smtClean="0">
                <a:solidFill>
                  <a:srgbClr val="FFFFFF"/>
                </a:solidFill>
                <a:latin typeface="Microsoft YaHei" pitchFamily="34" charset="-122"/>
                <a:ea typeface="Microsoft YaHei" pitchFamily="34" charset="-122"/>
              </a:rPr>
              <a:t>ID”(OrderID)</a:t>
            </a:r>
            <a:r>
              <a:rPr lang="zh-CN" altLang="en-US" smtClean="0">
                <a:solidFill>
                  <a:srgbClr val="FFFFFF"/>
                </a:solidFill>
                <a:latin typeface="Microsoft YaHei" pitchFamily="34" charset="-122"/>
                <a:ea typeface="Microsoft YaHei" pitchFamily="34" charset="-122"/>
              </a:rPr>
              <a:t>保留为“常规”</a:t>
            </a:r>
            <a:r>
              <a:rPr lang="en-US" altLang="zh-CN" smtClean="0">
                <a:solidFill>
                  <a:srgbClr val="FFFFFF"/>
                </a:solidFill>
                <a:latin typeface="Microsoft YaHei" pitchFamily="34" charset="-122"/>
                <a:ea typeface="Microsoft YaHei" pitchFamily="34" charset="-122"/>
              </a:rPr>
              <a:t>(General)</a:t>
            </a:r>
            <a:r>
              <a:rPr lang="zh-CN" altLang="en-US" smtClean="0">
                <a:solidFill>
                  <a:srgbClr val="FFFFFF"/>
                </a:solidFill>
                <a:latin typeface="Microsoft YaHei" pitchFamily="34" charset="-122"/>
                <a:ea typeface="Microsoft YaHei" pitchFamily="34" charset="-122"/>
              </a:rPr>
              <a:t>数字， 因此现在系统将它作为“数字”</a:t>
            </a:r>
            <a:r>
              <a:rPr lang="en-US" altLang="zh-CN" smtClean="0">
                <a:solidFill>
                  <a:srgbClr val="FFFFFF"/>
                </a:solidFill>
                <a:latin typeface="Microsoft YaHei" pitchFamily="34" charset="-122"/>
                <a:ea typeface="Microsoft YaHei" pitchFamily="34" charset="-122"/>
              </a:rPr>
              <a:t>(Number)</a:t>
            </a:r>
            <a:r>
              <a:rPr lang="zh-CN" altLang="en-US" smtClean="0">
                <a:solidFill>
                  <a:srgbClr val="FFFFFF"/>
                </a:solidFill>
                <a:latin typeface="Microsoft YaHei" pitchFamily="34" charset="-122"/>
                <a:ea typeface="Microsoft YaHei" pitchFamily="34" charset="-122"/>
              </a:rPr>
              <a:t>导入。</a:t>
            </a:r>
            <a:endParaRPr lang="th-TH">
              <a:solidFill>
                <a:srgbClr val="FFFFFF"/>
              </a:solidFill>
              <a:latin typeface="Microsoft YaHei" pitchFamily="34" charset="-122"/>
              <a:ea typeface="Microsoft YaHei" pitchFamily="34" charset="-122"/>
            </a:endParaRPr>
          </a:p>
        </p:txBody>
      </p:sp>
      <p:sp>
        <p:nvSpPr>
          <p:cNvPr id="20" name="L3M4 - List Cleanup_VF101881074然而，实际上此列不应为“数字”(Number)，因为正如您刚才看到的一样，该列设置为数字格式并在其中添加了一个逗号，6800075533"/>
          <p:cNvSpPr txBox="1"/>
          <p:nvPr>
            <p:custDataLst>
              <p:tags r:id="rId18"/>
            </p:custDataLst>
          </p:nvPr>
        </p:nvSpPr>
        <p:spPr>
          <a:xfrm>
            <a:off x="1524000" y="4618891"/>
            <a:ext cx="5943600" cy="830997"/>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然而，实际上此列不应为“数字”</a:t>
            </a:r>
            <a:r>
              <a:rPr lang="en-US" altLang="zh-CN" smtClean="0">
                <a:solidFill>
                  <a:srgbClr val="FFFFFF"/>
                </a:solidFill>
                <a:latin typeface="Microsoft YaHei" pitchFamily="34" charset="-122"/>
                <a:ea typeface="Microsoft YaHei" pitchFamily="34" charset="-122"/>
              </a:rPr>
              <a:t>(Number)</a:t>
            </a:r>
            <a:r>
              <a:rPr lang="zh-CN" altLang="en-US" smtClean="0">
                <a:solidFill>
                  <a:srgbClr val="FFFFFF"/>
                </a:solidFill>
                <a:latin typeface="Microsoft YaHei" pitchFamily="34" charset="-122"/>
                <a:ea typeface="Microsoft YaHei" pitchFamily="34" charset="-122"/>
              </a:rPr>
              <a:t>， 因为正如您刚才看到的一样， 该列设置为数字格式并在其中添加了一个逗号，</a:t>
            </a:r>
            <a:endParaRPr lang="th-TH">
              <a:solidFill>
                <a:srgbClr val="FFFFFF"/>
              </a:solidFill>
              <a:latin typeface="Microsoft YaHei" pitchFamily="34" charset="-122"/>
              <a:ea typeface="Microsoft YaHei" pitchFamily="34" charset="-122"/>
            </a:endParaRPr>
          </a:p>
        </p:txBody>
      </p:sp>
      <p:sp>
        <p:nvSpPr>
          <p:cNvPr id="21" name="L3M4 - List Cleanup_VF101881074这会给人造成一种该数字具有相应值而不是一个ID编号的印象。7563380100"/>
          <p:cNvSpPr txBox="1"/>
          <p:nvPr>
            <p:custDataLst>
              <p:tags r:id="rId19"/>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这会给人造成一种该数字具有相应值而不是一个 </a:t>
            </a:r>
            <a:r>
              <a:rPr lang="en-US" altLang="zh-CN" smtClean="0">
                <a:solidFill>
                  <a:srgbClr val="FFFFFF"/>
                </a:solidFill>
                <a:latin typeface="Microsoft YaHei" pitchFamily="34" charset="-122"/>
                <a:ea typeface="Microsoft YaHei" pitchFamily="34" charset="-122"/>
              </a:rPr>
              <a:t>ID </a:t>
            </a:r>
            <a:r>
              <a:rPr lang="zh-CN" altLang="en-US" smtClean="0">
                <a:solidFill>
                  <a:srgbClr val="FFFFFF"/>
                </a:solidFill>
                <a:latin typeface="Microsoft YaHei" pitchFamily="34" charset="-122"/>
                <a:ea typeface="Microsoft YaHei" pitchFamily="34" charset="-122"/>
              </a:rPr>
              <a:t>编号的印象。</a:t>
            </a:r>
            <a:endParaRPr lang="th-TH">
              <a:solidFill>
                <a:srgbClr val="FFFFFF"/>
              </a:solidFill>
              <a:latin typeface="Microsoft YaHei" pitchFamily="34" charset="-122"/>
              <a:ea typeface="Microsoft YaHei" pitchFamily="34" charset="-122"/>
            </a:endParaRPr>
          </a:p>
        </p:txBody>
      </p:sp>
      <p:sp>
        <p:nvSpPr>
          <p:cNvPr id="22" name="L3M4 - List Cleanup_VF101881074然而，令人满意的是，我们可以修复此问题。8020082300"/>
          <p:cNvSpPr txBox="1"/>
          <p:nvPr>
            <p:custDataLst>
              <p:tags r:id="rId20"/>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然而，令人满意的是，我们可以修复此问题。</a:t>
            </a:r>
            <a:endParaRPr lang="th-TH">
              <a:solidFill>
                <a:srgbClr val="FFFFFF"/>
              </a:solidFill>
              <a:latin typeface="Microsoft YaHei" pitchFamily="34" charset="-122"/>
              <a:ea typeface="Microsoft YaHei" pitchFamily="34" charset="-122"/>
            </a:endParaRPr>
          </a:p>
        </p:txBody>
      </p:sp>
      <p:sp>
        <p:nvSpPr>
          <p:cNvPr id="23" name="L3M4 - List Cleanup_VF101881074我们可以将数字更改为单行文本。8240086067"/>
          <p:cNvSpPr txBox="1"/>
          <p:nvPr>
            <p:custDataLst>
              <p:tags r:id="rId21"/>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我们可以将数字更改为单行文本。</a:t>
            </a:r>
            <a:endParaRPr lang="th-TH">
              <a:solidFill>
                <a:srgbClr val="FFFFFF"/>
              </a:solidFill>
              <a:latin typeface="Microsoft YaHei" pitchFamily="34" charset="-122"/>
              <a:ea typeface="Microsoft YaHei" pitchFamily="34" charset="-122"/>
            </a:endParaRPr>
          </a:p>
        </p:txBody>
      </p:sp>
      <p:sp>
        <p:nvSpPr>
          <p:cNvPr id="24" name="L3M4 - List Cleanup_VF101881074现在，我们将继续操作并单击“订单ID”(OrderID)，8616788567"/>
          <p:cNvSpPr txBox="1"/>
          <p:nvPr>
            <p:custDataLst>
              <p:tags r:id="rId22"/>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现在，我们将继续操作并单击“订单 </a:t>
            </a:r>
            <a:r>
              <a:rPr lang="en-US" altLang="zh-CN" smtClean="0">
                <a:solidFill>
                  <a:srgbClr val="FFFFFF"/>
                </a:solidFill>
                <a:latin typeface="Microsoft YaHei" pitchFamily="34" charset="-122"/>
                <a:ea typeface="Microsoft YaHei" pitchFamily="34" charset="-122"/>
              </a:rPr>
              <a:t>ID”(OrderID)</a:t>
            </a:r>
            <a:r>
              <a:rPr lang="zh-CN" altLang="en-US" smtClean="0">
                <a:solidFill>
                  <a:srgbClr val="FFFFFF"/>
                </a:solidFill>
                <a:latin typeface="Microsoft YaHei" pitchFamily="34" charset="-122"/>
                <a:ea typeface="Microsoft YaHei" pitchFamily="34" charset="-122"/>
              </a:rPr>
              <a:t>，</a:t>
            </a:r>
            <a:endParaRPr lang="th-TH">
              <a:solidFill>
                <a:srgbClr val="FFFFFF"/>
              </a:solidFill>
              <a:latin typeface="Microsoft YaHei" pitchFamily="34" charset="-122"/>
              <a:ea typeface="Microsoft YaHei" pitchFamily="34" charset="-122"/>
            </a:endParaRPr>
          </a:p>
        </p:txBody>
      </p:sp>
      <p:sp>
        <p:nvSpPr>
          <p:cNvPr id="25" name="L3M4 - List Cleanup_VF101881074这会将我们转到列属性，这里我们可以看到数据类型为“数字”(Number)。8866793300"/>
          <p:cNvSpPr txBox="1"/>
          <p:nvPr>
            <p:custDataLst>
              <p:tags r:id="rId23"/>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这会将我们转到列属性， 这里我们可以看到数据类型为“数字”</a:t>
            </a:r>
            <a:r>
              <a:rPr lang="en-US" altLang="zh-CN" smtClean="0">
                <a:solidFill>
                  <a:srgbClr val="FFFFFF"/>
                </a:solidFill>
                <a:latin typeface="Microsoft YaHei" pitchFamily="34" charset="-122"/>
                <a:ea typeface="Microsoft YaHei" pitchFamily="34" charset="-122"/>
              </a:rPr>
              <a:t>(Number)</a:t>
            </a:r>
            <a:r>
              <a:rPr lang="zh-CN" altLang="en-US" smtClean="0">
                <a:solidFill>
                  <a:srgbClr val="FFFFFF"/>
                </a:solidFill>
                <a:latin typeface="Microsoft YaHei" pitchFamily="34" charset="-122"/>
                <a:ea typeface="Microsoft YaHei" pitchFamily="34" charset="-122"/>
              </a:rPr>
              <a:t>。</a:t>
            </a:r>
            <a:endParaRPr lang="th-TH">
              <a:solidFill>
                <a:srgbClr val="FFFFFF"/>
              </a:solidFill>
              <a:latin typeface="Microsoft YaHei" pitchFamily="34" charset="-122"/>
              <a:ea typeface="Microsoft YaHei" pitchFamily="34" charset="-122"/>
            </a:endParaRPr>
          </a:p>
        </p:txBody>
      </p:sp>
      <p:sp>
        <p:nvSpPr>
          <p:cNvPr id="26" name="L3M4 - List Cleanup_VF101881074但我们将选择“单行文本”(Singlelineof9340096433"/>
          <p:cNvSpPr txBox="1"/>
          <p:nvPr>
            <p:custDataLst>
              <p:tags r:id="rId24"/>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ko-KR" altLang="en-US" smtClean="0">
                <a:solidFill>
                  <a:srgbClr val="FFFFFF"/>
                </a:solidFill>
                <a:latin typeface="Microsoft YaHei" pitchFamily="34" charset="-122"/>
              </a:rPr>
              <a:t>但我们将选择“单行文本”</a:t>
            </a:r>
            <a:r>
              <a:rPr lang="en-US" altLang="ko-KR" smtClean="0">
                <a:solidFill>
                  <a:srgbClr val="FFFFFF"/>
                </a:solidFill>
                <a:latin typeface="Microsoft YaHei" pitchFamily="34" charset="-122"/>
                <a:ea typeface="Microsoft YaHei" pitchFamily="34" charset="-122"/>
              </a:rPr>
              <a:t>(</a:t>
            </a:r>
            <a:r>
              <a:rPr lang="en-US" smtClean="0">
                <a:solidFill>
                  <a:srgbClr val="FFFFFF"/>
                </a:solidFill>
                <a:latin typeface="Microsoft YaHei" pitchFamily="34" charset="-122"/>
                <a:ea typeface="Microsoft YaHei" pitchFamily="34" charset="-122"/>
              </a:rPr>
              <a:t>Single line of text)。</a:t>
            </a:r>
            <a:endParaRPr lang="th-TH">
              <a:solidFill>
                <a:srgbClr val="FFFFFF"/>
              </a:solidFill>
              <a:latin typeface="Microsoft YaHei" pitchFamily="34" charset="-122"/>
              <a:ea typeface="Microsoft YaHei" pitchFamily="34" charset="-122"/>
            </a:endParaRPr>
          </a:p>
        </p:txBody>
      </p:sp>
      <p:sp>
        <p:nvSpPr>
          <p:cNvPr id="27" name="L3M4 - List Cleanup_VF101881074然后，我们只需继续操作并单击“确定”(OK)，因为我们已在这里执行所有所需操作。96533101567"/>
          <p:cNvSpPr txBox="1"/>
          <p:nvPr>
            <p:custDataLst>
              <p:tags r:id="rId25"/>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然后，我们只需继续操作并单击“确定”</a:t>
            </a:r>
            <a:r>
              <a:rPr lang="en-US" altLang="zh-CN" smtClean="0">
                <a:solidFill>
                  <a:srgbClr val="FFFFFF"/>
                </a:solidFill>
                <a:latin typeface="Microsoft YaHei" pitchFamily="34" charset="-122"/>
                <a:ea typeface="Microsoft YaHei" pitchFamily="34" charset="-122"/>
              </a:rPr>
              <a:t>(OK)</a:t>
            </a:r>
            <a:r>
              <a:rPr lang="zh-CN" altLang="en-US" smtClean="0">
                <a:solidFill>
                  <a:srgbClr val="FFFFFF"/>
                </a:solidFill>
                <a:latin typeface="Microsoft YaHei" pitchFamily="34" charset="-122"/>
                <a:ea typeface="Microsoft YaHei" pitchFamily="34" charset="-122"/>
              </a:rPr>
              <a:t>， 因为我们已在这里执行所有所需操作。</a:t>
            </a:r>
            <a:endParaRPr lang="th-TH">
              <a:solidFill>
                <a:srgbClr val="FFFFFF"/>
              </a:solidFill>
              <a:latin typeface="Microsoft YaHei" pitchFamily="34" charset="-122"/>
              <a:ea typeface="Microsoft YaHei" pitchFamily="34" charset="-122"/>
            </a:endParaRPr>
          </a:p>
        </p:txBody>
      </p:sp>
      <p:sp>
        <p:nvSpPr>
          <p:cNvPr id="28" name="L3M4 - List Cleanup_VF101881074现在，请注意，您将收到一条简短的警告；该警告显示可能会导致我们丢失某些数据。101667105500"/>
          <p:cNvSpPr txBox="1"/>
          <p:nvPr>
            <p:custDataLst>
              <p:tags r:id="rId26"/>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现在，请注意， 您将收到一条简短的警告；该警告显示可能会导致我们丢失某些数据。</a:t>
            </a:r>
            <a:endParaRPr lang="th-TH">
              <a:solidFill>
                <a:srgbClr val="FFFFFF"/>
              </a:solidFill>
              <a:latin typeface="Microsoft YaHei" pitchFamily="34" charset="-122"/>
              <a:ea typeface="Microsoft YaHei" pitchFamily="34" charset="-122"/>
            </a:endParaRPr>
          </a:p>
        </p:txBody>
      </p:sp>
      <p:sp>
        <p:nvSpPr>
          <p:cNvPr id="29" name="L3M4 - List Cleanup_VF101881074但是这种情况下不会丢失数据。105600107400"/>
          <p:cNvSpPr txBox="1"/>
          <p:nvPr>
            <p:custDataLst>
              <p:tags r:id="rId27"/>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但是这种情况下不会丢失数据。</a:t>
            </a:r>
            <a:endParaRPr lang="th-TH">
              <a:solidFill>
                <a:srgbClr val="FFFFFF"/>
              </a:solidFill>
              <a:latin typeface="Microsoft YaHei" pitchFamily="34" charset="-122"/>
              <a:ea typeface="Microsoft YaHei" pitchFamily="34" charset="-122"/>
            </a:endParaRPr>
          </a:p>
        </p:txBody>
      </p:sp>
      <p:sp>
        <p:nvSpPr>
          <p:cNvPr id="30" name="L3M4 - List Cleanup_VF101881074因此，我们将继续操作并单击“确定”(OK)，107500109467"/>
          <p:cNvSpPr txBox="1"/>
          <p:nvPr>
            <p:custDataLst>
              <p:tags r:id="rId28"/>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因此，我们将继续操作并单击“确定”</a:t>
            </a:r>
            <a:r>
              <a:rPr lang="en-US" altLang="zh-CN" smtClean="0">
                <a:solidFill>
                  <a:srgbClr val="FFFFFF"/>
                </a:solidFill>
                <a:latin typeface="Microsoft YaHei" pitchFamily="34" charset="-122"/>
                <a:ea typeface="Microsoft YaHei" pitchFamily="34" charset="-122"/>
              </a:rPr>
              <a:t>(OK)</a:t>
            </a:r>
            <a:r>
              <a:rPr lang="zh-CN" altLang="en-US" smtClean="0">
                <a:solidFill>
                  <a:srgbClr val="FFFFFF"/>
                </a:solidFill>
                <a:latin typeface="Microsoft YaHei" pitchFamily="34" charset="-122"/>
                <a:ea typeface="Microsoft YaHei" pitchFamily="34" charset="-122"/>
              </a:rPr>
              <a:t>，</a:t>
            </a:r>
            <a:endParaRPr lang="th-TH">
              <a:solidFill>
                <a:srgbClr val="FFFFFF"/>
              </a:solidFill>
              <a:latin typeface="Microsoft YaHei" pitchFamily="34" charset="-122"/>
              <a:ea typeface="Microsoft YaHei" pitchFamily="34" charset="-122"/>
            </a:endParaRPr>
          </a:p>
        </p:txBody>
      </p:sp>
      <p:sp>
        <p:nvSpPr>
          <p:cNvPr id="31" name="L3M4 - List Cleanup_VF101881074然后，我们将返回到“销售数据”(SalesData)列表。109567114633"/>
          <p:cNvSpPr txBox="1"/>
          <p:nvPr>
            <p:custDataLst>
              <p:tags r:id="rId29"/>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ko-KR" altLang="en-US" smtClean="0">
                <a:solidFill>
                  <a:srgbClr val="FFFFFF"/>
                </a:solidFill>
                <a:latin typeface="Microsoft YaHei" pitchFamily="34" charset="-122"/>
              </a:rPr>
              <a:t>然后，我们将返回到“销售数据”</a:t>
            </a:r>
            <a:r>
              <a:rPr lang="en-US" altLang="ko-KR" smtClean="0">
                <a:solidFill>
                  <a:srgbClr val="FFFFFF"/>
                </a:solidFill>
                <a:latin typeface="Microsoft YaHei" pitchFamily="34" charset="-122"/>
                <a:ea typeface="Microsoft YaHei" pitchFamily="34" charset="-122"/>
              </a:rPr>
              <a:t>(</a:t>
            </a:r>
            <a:r>
              <a:rPr lang="en-US" smtClean="0">
                <a:solidFill>
                  <a:srgbClr val="FFFFFF"/>
                </a:solidFill>
                <a:latin typeface="Microsoft YaHei" pitchFamily="34" charset="-122"/>
                <a:ea typeface="Microsoft YaHei" pitchFamily="34" charset="-122"/>
              </a:rPr>
              <a:t>Sales Data)</a:t>
            </a:r>
            <a:r>
              <a:rPr lang="ko-KR" altLang="en-US" smtClean="0">
                <a:solidFill>
                  <a:srgbClr val="FFFFFF"/>
                </a:solidFill>
                <a:latin typeface="Microsoft YaHei" pitchFamily="34" charset="-122"/>
              </a:rPr>
              <a:t>列表。</a:t>
            </a:r>
            <a:endParaRPr lang="th-TH">
              <a:solidFill>
                <a:srgbClr val="FFFFFF"/>
              </a:solidFill>
              <a:latin typeface="Microsoft YaHei" pitchFamily="34" charset="-122"/>
              <a:ea typeface="Microsoft YaHei" pitchFamily="34" charset="-122"/>
            </a:endParaRPr>
          </a:p>
        </p:txBody>
      </p:sp>
      <p:sp>
        <p:nvSpPr>
          <p:cNvPr id="46080" name="L3M4 - List Cleanup_VF101881074现在，您将发现所有内容都完好。114733117733"/>
          <p:cNvSpPr txBox="1"/>
          <p:nvPr>
            <p:custDataLst>
              <p:tags r:id="rId30"/>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现在，您将发现所有内容都完好。</a:t>
            </a:r>
            <a:endParaRPr lang="th-TH">
              <a:solidFill>
                <a:srgbClr val="FFFFFF"/>
              </a:solidFill>
              <a:latin typeface="Microsoft YaHei" pitchFamily="34" charset="-122"/>
              <a:ea typeface="Microsoft YaHei" pitchFamily="34" charset="-122"/>
            </a:endParaRPr>
          </a:p>
        </p:txBody>
      </p:sp>
      <p:sp>
        <p:nvSpPr>
          <p:cNvPr id="46081" name="L3M4 - List Cleanup_VF101881074正如您看到的一样，“订单ID”(OrderID)列不再具有逗号，117833120633"/>
          <p:cNvSpPr txBox="1"/>
          <p:nvPr>
            <p:custDataLst>
              <p:tags r:id="rId31"/>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ko-KR" altLang="en-US" smtClean="0">
                <a:solidFill>
                  <a:srgbClr val="FFFFFF"/>
                </a:solidFill>
                <a:latin typeface="Microsoft YaHei" pitchFamily="34" charset="-122"/>
              </a:rPr>
              <a:t>正如您看到的一样，“订单 </a:t>
            </a:r>
            <a:r>
              <a:rPr lang="en-US" smtClean="0">
                <a:solidFill>
                  <a:srgbClr val="FFFFFF"/>
                </a:solidFill>
                <a:latin typeface="Microsoft YaHei" pitchFamily="34" charset="-122"/>
                <a:ea typeface="Microsoft YaHei" pitchFamily="34" charset="-122"/>
              </a:rPr>
              <a:t>ID”(OrderID)</a:t>
            </a:r>
            <a:r>
              <a:rPr lang="ko-KR" altLang="en-US" smtClean="0">
                <a:solidFill>
                  <a:srgbClr val="FFFFFF"/>
                </a:solidFill>
                <a:latin typeface="Microsoft YaHei" pitchFamily="34" charset="-122"/>
              </a:rPr>
              <a:t>列不再具有逗号，</a:t>
            </a:r>
            <a:endParaRPr lang="th-TH">
              <a:solidFill>
                <a:srgbClr val="FFFFFF"/>
              </a:solidFill>
              <a:latin typeface="Microsoft YaHei" pitchFamily="34" charset="-122"/>
              <a:ea typeface="Microsoft YaHei" pitchFamily="34" charset="-122"/>
            </a:endParaRPr>
          </a:p>
        </p:txBody>
      </p:sp>
      <p:sp>
        <p:nvSpPr>
          <p:cNvPr id="46083" name="L3M4 - List Cleanup_VF101881074该列中的内容被误认为是数字，因此使用逗号进行分隔。120733125767"/>
          <p:cNvSpPr txBox="1"/>
          <p:nvPr>
            <p:custDataLst>
              <p:tags r:id="rId32"/>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该列中的内容被误认为是数字，因此使用逗号进行分隔。</a:t>
            </a:r>
            <a:endParaRPr lang="th-TH">
              <a:solidFill>
                <a:srgbClr val="FFFFFF"/>
              </a:solidFill>
              <a:latin typeface="Microsoft YaHei" pitchFamily="34" charset="-122"/>
              <a:ea typeface="Microsoft YaHei" pitchFamily="34" charset="-122"/>
            </a:endParaRPr>
          </a:p>
        </p:txBody>
      </p:sp>
      <p:sp>
        <p:nvSpPr>
          <p:cNvPr id="46084" name="L3M4 - List Cleanup_VF101881074请记住，我不能转至某些字段，例如“国家/地区”(Country)字段，并将其更改为“数字”(Number)。125867131867"/>
          <p:cNvSpPr txBox="1"/>
          <p:nvPr>
            <p:custDataLst>
              <p:tags r:id="rId33"/>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ko-KR" altLang="en-US" smtClean="0">
                <a:solidFill>
                  <a:srgbClr val="FFFFFF"/>
                </a:solidFill>
                <a:latin typeface="Microsoft YaHei" pitchFamily="34" charset="-122"/>
              </a:rPr>
              <a:t>请记住，我不能转至某些字段， 例如“国家</a:t>
            </a:r>
            <a:r>
              <a:rPr lang="en-US" altLang="ko-KR" smtClean="0">
                <a:solidFill>
                  <a:srgbClr val="FFFFFF"/>
                </a:solidFill>
                <a:latin typeface="Microsoft YaHei" pitchFamily="34" charset="-122"/>
                <a:ea typeface="Microsoft YaHei" pitchFamily="34" charset="-122"/>
              </a:rPr>
              <a:t>/</a:t>
            </a:r>
            <a:r>
              <a:rPr lang="ko-KR" altLang="en-US" smtClean="0">
                <a:solidFill>
                  <a:srgbClr val="FFFFFF"/>
                </a:solidFill>
                <a:latin typeface="Microsoft YaHei" pitchFamily="34" charset="-122"/>
              </a:rPr>
              <a:t>地区”</a:t>
            </a:r>
            <a:r>
              <a:rPr lang="en-US" altLang="ko-KR" smtClean="0">
                <a:solidFill>
                  <a:srgbClr val="FFFFFF"/>
                </a:solidFill>
                <a:latin typeface="Microsoft YaHei" pitchFamily="34" charset="-122"/>
                <a:ea typeface="Microsoft YaHei" pitchFamily="34" charset="-122"/>
              </a:rPr>
              <a:t>(</a:t>
            </a:r>
            <a:r>
              <a:rPr lang="en-US" smtClean="0">
                <a:solidFill>
                  <a:srgbClr val="FFFFFF"/>
                </a:solidFill>
                <a:latin typeface="Microsoft YaHei" pitchFamily="34" charset="-122"/>
                <a:ea typeface="Microsoft YaHei" pitchFamily="34" charset="-122"/>
              </a:rPr>
              <a:t>Country)</a:t>
            </a:r>
            <a:r>
              <a:rPr lang="ko-KR" altLang="en-US" smtClean="0">
                <a:solidFill>
                  <a:srgbClr val="FFFFFF"/>
                </a:solidFill>
                <a:latin typeface="Microsoft YaHei" pitchFamily="34" charset="-122"/>
              </a:rPr>
              <a:t>字段， 并将其更改为“数字”</a:t>
            </a:r>
            <a:r>
              <a:rPr lang="en-US" altLang="ko-KR" smtClean="0">
                <a:solidFill>
                  <a:srgbClr val="FFFFFF"/>
                </a:solidFill>
                <a:latin typeface="Microsoft YaHei" pitchFamily="34" charset="-122"/>
                <a:ea typeface="Microsoft YaHei" pitchFamily="34" charset="-122"/>
              </a:rPr>
              <a:t>(</a:t>
            </a:r>
            <a:r>
              <a:rPr lang="en-US" smtClean="0">
                <a:solidFill>
                  <a:srgbClr val="FFFFFF"/>
                </a:solidFill>
                <a:latin typeface="Microsoft YaHei" pitchFamily="34" charset="-122"/>
                <a:ea typeface="Microsoft YaHei" pitchFamily="34" charset="-122"/>
              </a:rPr>
              <a:t>Number)。</a:t>
            </a:r>
            <a:endParaRPr lang="th-TH">
              <a:solidFill>
                <a:srgbClr val="FFFFFF"/>
              </a:solidFill>
              <a:latin typeface="Microsoft YaHei" pitchFamily="34" charset="-122"/>
              <a:ea typeface="Microsoft YaHei" pitchFamily="34" charset="-122"/>
            </a:endParaRPr>
          </a:p>
        </p:txBody>
      </p:sp>
      <p:sp>
        <p:nvSpPr>
          <p:cNvPr id="46086" name="L3M4 - List Cleanup_VF101881074但可以将作为“常规”(General)数字导入的数字字段更改为“文本”(Text)。131967135867"/>
          <p:cNvSpPr txBox="1"/>
          <p:nvPr>
            <p:custDataLst>
              <p:tags r:id="rId34"/>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但可以将作为“常规”</a:t>
            </a:r>
            <a:r>
              <a:rPr lang="en-US" altLang="zh-CN" smtClean="0">
                <a:solidFill>
                  <a:srgbClr val="FFFFFF"/>
                </a:solidFill>
                <a:latin typeface="Microsoft YaHei" pitchFamily="34" charset="-122"/>
                <a:ea typeface="Microsoft YaHei" pitchFamily="34" charset="-122"/>
              </a:rPr>
              <a:t>(General)</a:t>
            </a:r>
            <a:r>
              <a:rPr lang="zh-CN" altLang="en-US" smtClean="0">
                <a:solidFill>
                  <a:srgbClr val="FFFFFF"/>
                </a:solidFill>
                <a:latin typeface="Microsoft YaHei" pitchFamily="34" charset="-122"/>
                <a:ea typeface="Microsoft YaHei" pitchFamily="34" charset="-122"/>
              </a:rPr>
              <a:t>数字导入的 数字字段更改为“文本”</a:t>
            </a:r>
            <a:r>
              <a:rPr lang="en-US" altLang="zh-CN" smtClean="0">
                <a:solidFill>
                  <a:srgbClr val="FFFFFF"/>
                </a:solidFill>
                <a:latin typeface="Microsoft YaHei" pitchFamily="34" charset="-122"/>
                <a:ea typeface="Microsoft YaHei" pitchFamily="34" charset="-122"/>
              </a:rPr>
              <a:t>(Text)</a:t>
            </a:r>
            <a:r>
              <a:rPr lang="zh-CN" altLang="en-US" smtClean="0">
                <a:solidFill>
                  <a:srgbClr val="FFFFFF"/>
                </a:solidFill>
                <a:latin typeface="Microsoft YaHei" pitchFamily="34" charset="-122"/>
                <a:ea typeface="Microsoft YaHei" pitchFamily="34" charset="-122"/>
              </a:rPr>
              <a:t>。</a:t>
            </a:r>
            <a:endParaRPr lang="th-TH">
              <a:solidFill>
                <a:srgbClr val="FFFFFF"/>
              </a:solidFill>
              <a:latin typeface="Microsoft YaHei" pitchFamily="34" charset="-122"/>
              <a:ea typeface="Microsoft YaHei" pitchFamily="34" charset="-122"/>
            </a:endParaRPr>
          </a:p>
        </p:txBody>
      </p:sp>
      <p:sp>
        <p:nvSpPr>
          <p:cNvPr id="46087" name="L3M4 - List Cleanup_VF101881074现在，让我们继续操作并看看我们可创建的一些视图，这些视图使此列表变得更加有用。135967144000"/>
          <p:cNvSpPr txBox="1"/>
          <p:nvPr>
            <p:custDataLst>
              <p:tags r:id="rId35"/>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现在，让我们继续操作并看看我们可创建的一些视图， 这些视图使此列表变得更加有用。</a:t>
            </a:r>
            <a:endParaRPr lang="th-TH">
              <a:solidFill>
                <a:srgbClr val="FFFFFF"/>
              </a:solidFill>
              <a:latin typeface="Microsoft YaHei" pitchFamily="34" charset="-122"/>
              <a:ea typeface="Microsoft YaHei" pitchFamily="34" charset="-122"/>
            </a:endParaRPr>
          </a:p>
        </p:txBody>
      </p:sp>
    </p:spTree>
  </p:cSld>
  <p:clrMapOvr>
    <a:masterClrMapping/>
  </p:clrMapOv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MediaBookmark" delay="0">
                        <p:tgtEl>
                          <p14:bmkTgt spid="4" bmkName="L3M4 - List Cleanup_VF101881074现在，我们已将此电子表格导入到我们的工作组网站中，5667"/>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10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nextCondLst>
                    <p:cond evt="onMediaBookmark" delay="0">
                      <p:tgtEl>
                        <p14:bmkTgt spid="4" bmkName="L3M4 - List Cleanup_VF101881074现在，我们已将此电子表格导入到我们的工作组网站中，5667"/>
                      </p:tgtEl>
                    </p:cond>
                  </p:nextCondLst>
                </p:seq>
                <p:seq concurrent="1" nextAc="seek">
                  <p:cTn id="22" restart="whenNotActive" fill="hold" evtFilter="cancelBubble" nodeType="interactiveSeq">
                    <p:stCondLst>
                      <p:cond evt="onMediaBookmark" delay="0">
                        <p:tgtEl>
                          <p14:bmkTgt spid="4" bmkName="L3M4 - List Cleanup_VF101881074现在，我们已将此电子表格导入到我们的工作组网站中，8667"/>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1" nodeType="clickEffect">
                                      <p:stCondLst>
                                        <p:cond delay="10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MediaBookmark" delay="0">
                      <p:tgtEl>
                        <p14:bmkTgt spid="4" bmkName="L3M4 - List Cleanup_VF101881074现在，我们已将此电子表格导入到我们的工作组网站中，8667"/>
                      </p:tgtEl>
                    </p:cond>
                  </p:nextCondLst>
                </p:seq>
                <p:seq concurrent="1" nextAc="seek">
                  <p:cTn id="28" restart="whenNotActive" fill="hold" evtFilter="cancelBubble" nodeType="interactiveSeq">
                    <p:stCondLst>
                      <p:cond evt="onMediaBookmark" delay="0">
                        <p:tgtEl>
                          <p14:bmkTgt spid="4" bmkName="L3M4 - List Cleanup_VF101881074我们需要查看这个电子表格，并确保以正常方式显示其内容。8767"/>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10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nextCondLst>
                    <p:cond evt="onMediaBookmark" delay="0">
                      <p:tgtEl>
                        <p14:bmkTgt spid="4" bmkName="L3M4 - List Cleanup_VF101881074我们需要查看这个电子表格，并确保以正常方式显示其内容。8767"/>
                      </p:tgtEl>
                    </p:cond>
                  </p:nextCondLst>
                </p:seq>
                <p:seq concurrent="1" nextAc="seek">
                  <p:cTn id="34" restart="whenNotActive" fill="hold" evtFilter="cancelBubble" nodeType="interactiveSeq">
                    <p:stCondLst>
                      <p:cond evt="onMediaBookmark" delay="0">
                        <p:tgtEl>
                          <p14:bmkTgt spid="4" bmkName="L3M4 - List Cleanup_VF101881074我们需要查看这个电子表格，并确保以正常方式显示其内容。11933"/>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10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4" bmkName="L3M4 - List Cleanup_VF101881074我们需要查看这个电子表格，并确保以正常方式显示其内容。11933"/>
                      </p:tgtEl>
                    </p:cond>
                  </p:nextCondLst>
                </p:seq>
                <p:seq concurrent="1" nextAc="seek">
                  <p:cTn id="40" restart="whenNotActive" fill="hold" evtFilter="cancelBubble" nodeType="interactiveSeq">
                    <p:stCondLst>
                      <p:cond evt="onMediaBookmark" delay="0">
                        <p:tgtEl>
                          <p14:bmkTgt spid="4" bmkName="L3M4 - List Cleanup_VF101881074现在，所有列都可以正确显示，但最后一列“订单ID”(OrderID)除外。12033"/>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grpId="0" nodeType="clickEffect">
                                      <p:stCondLst>
                                        <p:cond delay="10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childTnLst>
                        </p:cTn>
                      </p:par>
                    </p:childTnLst>
                  </p:cTn>
                  <p:nextCondLst>
                    <p:cond evt="onMediaBookmark" delay="0">
                      <p:tgtEl>
                        <p14:bmkTgt spid="4" bmkName="L3M4 - List Cleanup_VF101881074现在，所有列都可以正确显示，但最后一列“订单ID”(OrderID)除外。12033"/>
                      </p:tgtEl>
                    </p:cond>
                  </p:nextCondLst>
                </p:seq>
                <p:seq concurrent="1" nextAc="seek">
                  <p:cTn id="46" restart="whenNotActive" fill="hold" evtFilter="cancelBubble" nodeType="interactiveSeq">
                    <p:stCondLst>
                      <p:cond evt="onMediaBookmark" delay="0">
                        <p:tgtEl>
                          <p14:bmkTgt spid="4" bmkName="L3M4 - List Cleanup_VF101881074现在，所有列都可以正确显示，但最后一列“订单ID”(OrderID)除外。1696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100"/>
                                      </p:stCondLst>
                                      <p:childTnLst>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4" bmkName="L3M4 - List Cleanup_VF101881074现在，所有列都可以正确显示，但最后一列“订单ID”(OrderID)除外。16967"/>
                      </p:tgtEl>
                    </p:cond>
                  </p:nextCondLst>
                </p:seq>
                <p:seq concurrent="1" nextAc="seek">
                  <p:cTn id="52" restart="whenNotActive" fill="hold" evtFilter="cancelBubble" nodeType="interactiveSeq">
                    <p:stCondLst>
                      <p:cond evt="onMediaBookmark" delay="0">
                        <p:tgtEl>
                          <p14:bmkTgt spid="4" bmkName="L3M4 - List Cleanup_VF101881074您一定记得，前面在Excel中，我们将此列的格式设置为“常规数字”(General17067"/>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grpId="0" nodeType="clickEffect">
                                      <p:stCondLst>
                                        <p:cond delay="10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childTnLst>
                              </p:cTn>
                            </p:par>
                          </p:childTnLst>
                        </p:cTn>
                      </p:par>
                    </p:childTnLst>
                  </p:cTn>
                  <p:nextCondLst>
                    <p:cond evt="onMediaBookmark" delay="0">
                      <p:tgtEl>
                        <p14:bmkTgt spid="4" bmkName="L3M4 - List Cleanup_VF101881074您一定记得，前面在Excel中，我们将此列的格式设置为“常规数字”(General17067"/>
                      </p:tgtEl>
                    </p:cond>
                  </p:nextCondLst>
                </p:seq>
                <p:seq concurrent="1" nextAc="seek">
                  <p:cTn id="58" restart="whenNotActive" fill="hold" evtFilter="cancelBubble" nodeType="interactiveSeq">
                    <p:stCondLst>
                      <p:cond evt="onMediaBookmark" delay="0">
                        <p:tgtEl>
                          <p14:bmkTgt spid="4" bmkName="L3M4 - List Cleanup_VF101881074您一定记得，前面在Excel中，我们将此列的格式设置为“常规数字”(General22733"/>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grpId="1" nodeType="clickEffect">
                                      <p:stCondLst>
                                        <p:cond delay="100"/>
                                      </p:stCondLst>
                                      <p:childTnLst>
                                        <p:animEffect transition="out" filter="fade">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4" bmkName="L3M4 - List Cleanup_VF101881074您一定记得，前面在Excel中，我们将此列的格式设置为“常规数字”(General22733"/>
                      </p:tgtEl>
                    </p:cond>
                  </p:nextCondLst>
                </p:seq>
                <p:seq concurrent="1" nextAc="seek">
                  <p:cTn id="64" restart="whenNotActive" fill="hold" evtFilter="cancelBubble" nodeType="interactiveSeq">
                    <p:stCondLst>
                      <p:cond evt="onMediaBookmark" delay="0">
                        <p:tgtEl>
                          <p14:bmkTgt spid="4" bmkName="L3M4 - List Cleanup_VF101881074因此，SharePoint将此列视为数字，并在其中加入逗号。22833"/>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grpId="0" nodeType="clickEffect">
                                      <p:stCondLst>
                                        <p:cond delay="10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500"/>
                                            <p:tgtEl>
                                              <p:spTgt spid="10"/>
                                            </p:tgtEl>
                                          </p:cBhvr>
                                        </p:animEffect>
                                      </p:childTnLst>
                                    </p:cTn>
                                  </p:par>
                                </p:childTnLst>
                              </p:cTn>
                            </p:par>
                          </p:childTnLst>
                        </p:cTn>
                      </p:par>
                    </p:childTnLst>
                  </p:cTn>
                  <p:nextCondLst>
                    <p:cond evt="onMediaBookmark" delay="0">
                      <p:tgtEl>
                        <p14:bmkTgt spid="4" bmkName="L3M4 - List Cleanup_VF101881074因此，SharePoint将此列视为数字，并在其中加入逗号。22833"/>
                      </p:tgtEl>
                    </p:cond>
                  </p:nextCondLst>
                </p:seq>
                <p:seq concurrent="1" nextAc="seek">
                  <p:cTn id="70" restart="whenNotActive" fill="hold" evtFilter="cancelBubble" nodeType="interactiveSeq">
                    <p:stCondLst>
                      <p:cond evt="onMediaBookmark" delay="0">
                        <p:tgtEl>
                          <p14:bmkTgt spid="4" bmkName="L3M4 - List Cleanup_VF101881074因此，SharePoint将此列视为数字，并在其中加入逗号。27900"/>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1" nodeType="clickEffect">
                                      <p:stCondLst>
                                        <p:cond delay="100"/>
                                      </p:stCondLst>
                                      <p:childTnLst>
                                        <p:animEffect transition="out" filter="fade">
                                          <p:cBhvr>
                                            <p:cTn id="74" dur="500"/>
                                            <p:tgtEl>
                                              <p:spTgt spid="10"/>
                                            </p:tgtEl>
                                          </p:cBhvr>
                                        </p:animEffect>
                                        <p:set>
                                          <p:cBhvr>
                                            <p:cTn id="75"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4" bmkName="L3M4 - List Cleanup_VF101881074因此，SharePoint将此列视为数字，并在其中加入逗号。27900"/>
                      </p:tgtEl>
                    </p:cond>
                  </p:nextCondLst>
                </p:seq>
                <p:seq concurrent="1" nextAc="seek">
                  <p:cTn id="76" restart="whenNotActive" fill="hold" evtFilter="cancelBubble" nodeType="interactiveSeq">
                    <p:stCondLst>
                      <p:cond evt="onMediaBookmark" delay="0">
                        <p:tgtEl>
                          <p14:bmkTgt spid="4" bmkName="L3M4 - List Cleanup_VF101881074实际上，我们可以修复这种小问题，现在，让我们进入此列表进行修复。28000"/>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grpId="0" nodeType="clickEffect">
                                      <p:stCondLst>
                                        <p:cond delay="100"/>
                                      </p:stCondLst>
                                      <p:childTnLst>
                                        <p:set>
                                          <p:cBhvr>
                                            <p:cTn id="80" dur="1" fill="hold">
                                              <p:stCondLst>
                                                <p:cond delay="0"/>
                                              </p:stCondLst>
                                            </p:cTn>
                                            <p:tgtEl>
                                              <p:spTgt spid="11"/>
                                            </p:tgtEl>
                                            <p:attrNameLst>
                                              <p:attrName>style.visibility</p:attrName>
                                            </p:attrNameLst>
                                          </p:cBhvr>
                                          <p:to>
                                            <p:strVal val="visible"/>
                                          </p:to>
                                        </p:set>
                                        <p:animEffect transition="in" filter="fade">
                                          <p:cBhvr>
                                            <p:cTn id="81" dur="500"/>
                                            <p:tgtEl>
                                              <p:spTgt spid="11"/>
                                            </p:tgtEl>
                                          </p:cBhvr>
                                        </p:animEffect>
                                      </p:childTnLst>
                                    </p:cTn>
                                  </p:par>
                                </p:childTnLst>
                              </p:cTn>
                            </p:par>
                          </p:childTnLst>
                        </p:cTn>
                      </p:par>
                    </p:childTnLst>
                  </p:cTn>
                  <p:nextCondLst>
                    <p:cond evt="onMediaBookmark" delay="0">
                      <p:tgtEl>
                        <p14:bmkTgt spid="4" bmkName="L3M4 - List Cleanup_VF101881074实际上，我们可以修复这种小问题，现在，让我们进入此列表进行修复。28000"/>
                      </p:tgtEl>
                    </p:cond>
                  </p:nextCondLst>
                </p:seq>
                <p:seq concurrent="1" nextAc="seek">
                  <p:cTn id="82" restart="whenNotActive" fill="hold" evtFilter="cancelBubble" nodeType="interactiveSeq">
                    <p:stCondLst>
                      <p:cond evt="onMediaBookmark" delay="0">
                        <p:tgtEl>
                          <p14:bmkTgt spid="4" bmkName="L3M4 - List Cleanup_VF101881074实际上，我们可以修复这种小问题，现在，让我们进入此列表进行修复。33467"/>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grpId="1" nodeType="clickEffect">
                                      <p:stCondLst>
                                        <p:cond delay="100"/>
                                      </p:stCondLst>
                                      <p:childTnLst>
                                        <p:animEffect transition="out" filter="fade">
                                          <p:cBhvr>
                                            <p:cTn id="86" dur="500"/>
                                            <p:tgtEl>
                                              <p:spTgt spid="11"/>
                                            </p:tgtEl>
                                          </p:cBhvr>
                                        </p:animEffect>
                                        <p:set>
                                          <p:cBhvr>
                                            <p:cTn id="8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4" bmkName="L3M4 - List Cleanup_VF101881074实际上，我们可以修复这种小问题，现在，让我们进入此列表进行修复。33467"/>
                      </p:tgtEl>
                    </p:cond>
                  </p:nextCondLst>
                </p:seq>
                <p:seq concurrent="1" nextAc="seek">
                  <p:cTn id="88" restart="whenNotActive" fill="hold" evtFilter="cancelBubble" nodeType="interactiveSeq">
                    <p:stCondLst>
                      <p:cond evt="onMediaBookmark" delay="0">
                        <p:tgtEl>
                          <p14:bmkTgt spid="4" bmkName="L3M4 - List Cleanup_VF101881074下面介绍如何修复此问题。33567"/>
                        </p:tgtEl>
                      </p:cond>
                    </p:stCondLst>
                    <p:endSync evt="end" delay="0">
                      <p:rtn val="all"/>
                    </p:endSync>
                    <p:childTnLst>
                      <p:par>
                        <p:cTn id="89" fill="hold">
                          <p:stCondLst>
                            <p:cond delay="0"/>
                          </p:stCondLst>
                          <p:childTnLst>
                            <p:par>
                              <p:cTn id="90" fill="hold">
                                <p:stCondLst>
                                  <p:cond delay="0"/>
                                </p:stCondLst>
                                <p:childTnLst>
                                  <p:par>
                                    <p:cTn id="91" presetID="10" presetClass="entr" presetSubtype="0" fill="hold" grpId="0" nodeType="clickEffect">
                                      <p:stCondLst>
                                        <p:cond delay="100"/>
                                      </p:stCondLst>
                                      <p:childTnLst>
                                        <p:set>
                                          <p:cBhvr>
                                            <p:cTn id="92" dur="1" fill="hold">
                                              <p:stCondLst>
                                                <p:cond delay="0"/>
                                              </p:stCondLst>
                                            </p:cTn>
                                            <p:tgtEl>
                                              <p:spTgt spid="12"/>
                                            </p:tgtEl>
                                            <p:attrNameLst>
                                              <p:attrName>style.visibility</p:attrName>
                                            </p:attrNameLst>
                                          </p:cBhvr>
                                          <p:to>
                                            <p:strVal val="visible"/>
                                          </p:to>
                                        </p:set>
                                        <p:animEffect transition="in" filter="fade">
                                          <p:cBhvr>
                                            <p:cTn id="93" dur="500"/>
                                            <p:tgtEl>
                                              <p:spTgt spid="12"/>
                                            </p:tgtEl>
                                          </p:cBhvr>
                                        </p:animEffect>
                                      </p:childTnLst>
                                    </p:cTn>
                                  </p:par>
                                </p:childTnLst>
                              </p:cTn>
                            </p:par>
                          </p:childTnLst>
                        </p:cTn>
                      </p:par>
                    </p:childTnLst>
                  </p:cTn>
                  <p:nextCondLst>
                    <p:cond evt="onMediaBookmark" delay="0">
                      <p:tgtEl>
                        <p14:bmkTgt spid="4" bmkName="L3M4 - List Cleanup_VF101881074下面介绍如何修复此问题。33567"/>
                      </p:tgtEl>
                    </p:cond>
                  </p:nextCondLst>
                </p:seq>
                <p:seq concurrent="1" nextAc="seek">
                  <p:cTn id="94" restart="whenNotActive" fill="hold" evtFilter="cancelBubble" nodeType="interactiveSeq">
                    <p:stCondLst>
                      <p:cond evt="onMediaBookmark" delay="0">
                        <p:tgtEl>
                          <p14:bmkTgt spid="4" bmkName="L3M4 - List Cleanup_VF101881074下面介绍如何修复此问题。35033"/>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grpId="1" nodeType="clickEffect">
                                      <p:stCondLst>
                                        <p:cond delay="100"/>
                                      </p:stCondLst>
                                      <p:childTnLst>
                                        <p:animEffect transition="out" filter="fade">
                                          <p:cBhvr>
                                            <p:cTn id="98" dur="500"/>
                                            <p:tgtEl>
                                              <p:spTgt spid="12"/>
                                            </p:tgtEl>
                                          </p:cBhvr>
                                        </p:animEffect>
                                        <p:set>
                                          <p:cBhvr>
                                            <p:cTn id="9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4" bmkName="L3M4 - List Cleanup_VF101881074下面介绍如何修复此问题。35033"/>
                      </p:tgtEl>
                    </p:cond>
                  </p:nextCondLst>
                </p:seq>
                <p:seq concurrent="1" nextAc="seek">
                  <p:cTn id="100" restart="whenNotActive" fill="hold" evtFilter="cancelBubble" nodeType="interactiveSeq">
                    <p:stCondLst>
                      <p:cond evt="onMediaBookmark" delay="0">
                        <p:tgtEl>
                          <p14:bmkTgt spid="4" bmkName="L3M4 - List Cleanup_VF101881074我们将转到“列表”(List)选项卡，我们将在“列表”(List)功能区上选择“列表设置”(ListSettings)。35133"/>
                        </p:tgtEl>
                      </p:cond>
                    </p:stCondLst>
                    <p:endSync evt="end" delay="0">
                      <p:rtn val="all"/>
                    </p:endSync>
                    <p:childTnLst>
                      <p:par>
                        <p:cTn id="101" fill="hold">
                          <p:stCondLst>
                            <p:cond delay="0"/>
                          </p:stCondLst>
                          <p:childTnLst>
                            <p:par>
                              <p:cTn id="102" fill="hold">
                                <p:stCondLst>
                                  <p:cond delay="0"/>
                                </p:stCondLst>
                                <p:childTnLst>
                                  <p:par>
                                    <p:cTn id="103" presetID="10" presetClass="entr" presetSubtype="0" fill="hold" grpId="0" nodeType="clickEffect">
                                      <p:stCondLst>
                                        <p:cond delay="100"/>
                                      </p:stCondLst>
                                      <p:childTnLst>
                                        <p:set>
                                          <p:cBhvr>
                                            <p:cTn id="104" dur="1" fill="hold">
                                              <p:stCondLst>
                                                <p:cond delay="0"/>
                                              </p:stCondLst>
                                            </p:cTn>
                                            <p:tgtEl>
                                              <p:spTgt spid="13"/>
                                            </p:tgtEl>
                                            <p:attrNameLst>
                                              <p:attrName>style.visibility</p:attrName>
                                            </p:attrNameLst>
                                          </p:cBhvr>
                                          <p:to>
                                            <p:strVal val="visible"/>
                                          </p:to>
                                        </p:set>
                                        <p:animEffect transition="in" filter="fade">
                                          <p:cBhvr>
                                            <p:cTn id="105" dur="500"/>
                                            <p:tgtEl>
                                              <p:spTgt spid="13"/>
                                            </p:tgtEl>
                                          </p:cBhvr>
                                        </p:animEffect>
                                      </p:childTnLst>
                                    </p:cTn>
                                  </p:par>
                                </p:childTnLst>
                              </p:cTn>
                            </p:par>
                          </p:childTnLst>
                        </p:cTn>
                      </p:par>
                    </p:childTnLst>
                  </p:cTn>
                  <p:nextCondLst>
                    <p:cond evt="onMediaBookmark" delay="0">
                      <p:tgtEl>
                        <p14:bmkTgt spid="4" bmkName="L3M4 - List Cleanup_VF101881074我们将转到“列表”(List)选项卡，我们将在“列表”(List)功能区上选择“列表设置”(ListSettings)。35133"/>
                      </p:tgtEl>
                    </p:cond>
                  </p:nextCondLst>
                </p:seq>
                <p:seq concurrent="1" nextAc="seek">
                  <p:cTn id="106" restart="whenNotActive" fill="hold" evtFilter="cancelBubble" nodeType="interactiveSeq">
                    <p:stCondLst>
                      <p:cond evt="onMediaBookmark" delay="0">
                        <p:tgtEl>
                          <p14:bmkTgt spid="4" bmkName="L3M4 - List Cleanup_VF101881074我们将转到“列表”(List)选项卡，我们将在“列表”(List)功能区上选择“列表设置”(ListSettings)。42400"/>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100"/>
                                      </p:stCondLst>
                                      <p:childTnLst>
                                        <p:animEffect transition="out" filter="fade">
                                          <p:cBhvr>
                                            <p:cTn id="110" dur="500"/>
                                            <p:tgtEl>
                                              <p:spTgt spid="13"/>
                                            </p:tgtEl>
                                          </p:cBhvr>
                                        </p:animEffect>
                                        <p:set>
                                          <p:cBhvr>
                                            <p:cTn id="11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4" bmkName="L3M4 - List Cleanup_VF101881074我们将转到“列表”(List)选项卡，我们将在“列表”(List)功能区上选择“列表设置”(ListSettings)。42400"/>
                      </p:tgtEl>
                    </p:cond>
                  </p:nextCondLst>
                </p:seq>
                <p:seq concurrent="1" nextAc="seek">
                  <p:cTn id="112" restart="whenNotActive" fill="hold" evtFilter="cancelBubble" nodeType="interactiveSeq">
                    <p:stCondLst>
                      <p:cond evt="onMediaBookmark" delay="0">
                        <p:tgtEl>
                          <p14:bmkTgt spid="4" bmkName="L3M4 - List Cleanup_VF101881074在“列表设置”(ListSettings)中，我们可以向下滚动到“列”(Column)部分，42500"/>
                        </p:tgtEl>
                      </p:cond>
                    </p:stCondLst>
                    <p:endSync evt="end" delay="0">
                      <p:rtn val="all"/>
                    </p:endSync>
                    <p:childTnLst>
                      <p:par>
                        <p:cTn id="113" fill="hold">
                          <p:stCondLst>
                            <p:cond delay="0"/>
                          </p:stCondLst>
                          <p:childTnLst>
                            <p:par>
                              <p:cTn id="114" fill="hold">
                                <p:stCondLst>
                                  <p:cond delay="0"/>
                                </p:stCondLst>
                                <p:childTnLst>
                                  <p:par>
                                    <p:cTn id="115" presetID="10" presetClass="entr" presetSubtype="0" fill="hold" grpId="0" nodeType="clickEffect">
                                      <p:stCondLst>
                                        <p:cond delay="100"/>
                                      </p:stCondLst>
                                      <p:childTnLst>
                                        <p:set>
                                          <p:cBhvr>
                                            <p:cTn id="116" dur="1" fill="hold">
                                              <p:stCondLst>
                                                <p:cond delay="0"/>
                                              </p:stCondLst>
                                            </p:cTn>
                                            <p:tgtEl>
                                              <p:spTgt spid="14"/>
                                            </p:tgtEl>
                                            <p:attrNameLst>
                                              <p:attrName>style.visibility</p:attrName>
                                            </p:attrNameLst>
                                          </p:cBhvr>
                                          <p:to>
                                            <p:strVal val="visible"/>
                                          </p:to>
                                        </p:set>
                                        <p:animEffect transition="in" filter="fade">
                                          <p:cBhvr>
                                            <p:cTn id="117" dur="500"/>
                                            <p:tgtEl>
                                              <p:spTgt spid="14"/>
                                            </p:tgtEl>
                                          </p:cBhvr>
                                        </p:animEffect>
                                      </p:childTnLst>
                                    </p:cTn>
                                  </p:par>
                                </p:childTnLst>
                              </p:cTn>
                            </p:par>
                          </p:childTnLst>
                        </p:cTn>
                      </p:par>
                    </p:childTnLst>
                  </p:cTn>
                  <p:nextCondLst>
                    <p:cond evt="onMediaBookmark" delay="0">
                      <p:tgtEl>
                        <p14:bmkTgt spid="4" bmkName="L3M4 - List Cleanup_VF101881074在“列表设置”(ListSettings)中，我们可以向下滚动到“列”(Column)部分，42500"/>
                      </p:tgtEl>
                    </p:cond>
                  </p:nextCondLst>
                </p:seq>
                <p:seq concurrent="1" nextAc="seek">
                  <p:cTn id="118" restart="whenNotActive" fill="hold" evtFilter="cancelBubble" nodeType="interactiveSeq">
                    <p:stCondLst>
                      <p:cond evt="onMediaBookmark" delay="0">
                        <p:tgtEl>
                          <p14:bmkTgt spid="4" bmkName="L3M4 - List Cleanup_VF101881074在“列表设置”(ListSettings)中，我们可以向下滚动到“列”(Column)部分，46133"/>
                        </p:tgtEl>
                      </p:cond>
                    </p:stCondLst>
                    <p:endSync evt="end" delay="0">
                      <p:rtn val="all"/>
                    </p:endSync>
                    <p:childTnLst>
                      <p:par>
                        <p:cTn id="119" fill="hold">
                          <p:stCondLst>
                            <p:cond delay="0"/>
                          </p:stCondLst>
                          <p:childTnLst>
                            <p:par>
                              <p:cTn id="120" fill="hold">
                                <p:stCondLst>
                                  <p:cond delay="0"/>
                                </p:stCondLst>
                                <p:childTnLst>
                                  <p:par>
                                    <p:cTn id="121" presetID="10" presetClass="exit" presetSubtype="0" fill="hold" grpId="1" nodeType="clickEffect">
                                      <p:stCondLst>
                                        <p:cond delay="100"/>
                                      </p:stCondLst>
                                      <p:childTnLst>
                                        <p:animEffect transition="out" filter="fade">
                                          <p:cBhvr>
                                            <p:cTn id="122" dur="500"/>
                                            <p:tgtEl>
                                              <p:spTgt spid="14"/>
                                            </p:tgtEl>
                                          </p:cBhvr>
                                        </p:animEffect>
                                        <p:set>
                                          <p:cBhvr>
                                            <p:cTn id="12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4" bmkName="L3M4 - List Cleanup_VF101881074在“列表设置”(ListSettings)中，我们可以向下滚动到“列”(Column)部分，46133"/>
                      </p:tgtEl>
                    </p:cond>
                  </p:nextCondLst>
                </p:seq>
                <p:seq concurrent="1" nextAc="seek">
                  <p:cTn id="124" restart="whenNotActive" fill="hold" evtFilter="cancelBubble" nodeType="interactiveSeq">
                    <p:stCondLst>
                      <p:cond evt="onMediaBookmark" delay="0">
                        <p:tgtEl>
                          <p14:bmkTgt spid="4" bmkName="L3M4 - List Cleanup_VF101881074以便可以查看列名旁边的数据类型。46233"/>
                        </p:tgtEl>
                      </p:cond>
                    </p:stCondLst>
                    <p:endSync evt="end" delay="0">
                      <p:rtn val="all"/>
                    </p:endSync>
                    <p:childTnLst>
                      <p:par>
                        <p:cTn id="125" fill="hold">
                          <p:stCondLst>
                            <p:cond delay="0"/>
                          </p:stCondLst>
                          <p:childTnLst>
                            <p:par>
                              <p:cTn id="126" fill="hold">
                                <p:stCondLst>
                                  <p:cond delay="0"/>
                                </p:stCondLst>
                                <p:childTnLst>
                                  <p:par>
                                    <p:cTn id="127" presetID="10" presetClass="entr" presetSubtype="0" fill="hold" grpId="0" nodeType="clickEffect">
                                      <p:stCondLst>
                                        <p:cond delay="100"/>
                                      </p:stCondLst>
                                      <p:childTnLst>
                                        <p:set>
                                          <p:cBhvr>
                                            <p:cTn id="128" dur="1" fill="hold">
                                              <p:stCondLst>
                                                <p:cond delay="0"/>
                                              </p:stCondLst>
                                            </p:cTn>
                                            <p:tgtEl>
                                              <p:spTgt spid="15"/>
                                            </p:tgtEl>
                                            <p:attrNameLst>
                                              <p:attrName>style.visibility</p:attrName>
                                            </p:attrNameLst>
                                          </p:cBhvr>
                                          <p:to>
                                            <p:strVal val="visible"/>
                                          </p:to>
                                        </p:set>
                                        <p:animEffect transition="in" filter="fade">
                                          <p:cBhvr>
                                            <p:cTn id="129" dur="500"/>
                                            <p:tgtEl>
                                              <p:spTgt spid="15"/>
                                            </p:tgtEl>
                                          </p:cBhvr>
                                        </p:animEffect>
                                      </p:childTnLst>
                                    </p:cTn>
                                  </p:par>
                                </p:childTnLst>
                              </p:cTn>
                            </p:par>
                          </p:childTnLst>
                        </p:cTn>
                      </p:par>
                    </p:childTnLst>
                  </p:cTn>
                  <p:nextCondLst>
                    <p:cond evt="onMediaBookmark" delay="0">
                      <p:tgtEl>
                        <p14:bmkTgt spid="4" bmkName="L3M4 - List Cleanup_VF101881074以便可以查看列名旁边的数据类型。46233"/>
                      </p:tgtEl>
                    </p:cond>
                  </p:nextCondLst>
                </p:seq>
                <p:seq concurrent="1" nextAc="seek">
                  <p:cTn id="130" restart="whenNotActive" fill="hold" evtFilter="cancelBubble" nodeType="interactiveSeq">
                    <p:stCondLst>
                      <p:cond evt="onMediaBookmark" delay="0">
                        <p:tgtEl>
                          <p14:bmkTgt spid="4" bmkName="L3M4 - List Cleanup_VF101881074以便可以查看列名旁边的数据类型。50267"/>
                        </p:tgtEl>
                      </p:cond>
                    </p:stCondLst>
                    <p:endSync evt="end" delay="0">
                      <p:rtn val="all"/>
                    </p:endSync>
                    <p:childTnLst>
                      <p:par>
                        <p:cTn id="131" fill="hold">
                          <p:stCondLst>
                            <p:cond delay="0"/>
                          </p:stCondLst>
                          <p:childTnLst>
                            <p:par>
                              <p:cTn id="132" fill="hold">
                                <p:stCondLst>
                                  <p:cond delay="0"/>
                                </p:stCondLst>
                                <p:childTnLst>
                                  <p:par>
                                    <p:cTn id="133" presetID="10" presetClass="exit" presetSubtype="0" fill="hold" grpId="1" nodeType="clickEffect">
                                      <p:stCondLst>
                                        <p:cond delay="100"/>
                                      </p:stCondLst>
                                      <p:childTnLst>
                                        <p:animEffect transition="out" filter="fade">
                                          <p:cBhvr>
                                            <p:cTn id="134" dur="500"/>
                                            <p:tgtEl>
                                              <p:spTgt spid="15"/>
                                            </p:tgtEl>
                                          </p:cBhvr>
                                        </p:animEffect>
                                        <p:set>
                                          <p:cBhvr>
                                            <p:cTn id="13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4" bmkName="L3M4 - List Cleanup_VF101881074以便可以查看列名旁边的数据类型。50267"/>
                      </p:tgtEl>
                    </p:cond>
                  </p:nextCondLst>
                </p:seq>
                <p:seq concurrent="1" nextAc="seek">
                  <p:cTn id="136" restart="whenNotActive" fill="hold" evtFilter="cancelBubble" nodeType="interactiveSeq">
                    <p:stCondLst>
                      <p:cond evt="onMediaBookmark" delay="0">
                        <p:tgtEl>
                          <p14:bmkTgt spid="4" bmkName="L3M4 - List Cleanup_VF101881074您将发现，正如我们设置的一样，“国家/地区”(Country)、“销售人员”(Salesperson)均为文本，50367"/>
                        </p:tgtEl>
                      </p:cond>
                    </p:stCondLst>
                    <p:endSync evt="end" delay="0">
                      <p:rtn val="all"/>
                    </p:endSync>
                    <p:childTnLst>
                      <p:par>
                        <p:cTn id="137" fill="hold">
                          <p:stCondLst>
                            <p:cond delay="0"/>
                          </p:stCondLst>
                          <p:childTnLst>
                            <p:par>
                              <p:cTn id="138" fill="hold">
                                <p:stCondLst>
                                  <p:cond delay="0"/>
                                </p:stCondLst>
                                <p:childTnLst>
                                  <p:par>
                                    <p:cTn id="139" presetID="10" presetClass="entr" presetSubtype="0" fill="hold" grpId="0" nodeType="clickEffect">
                                      <p:stCondLst>
                                        <p:cond delay="100"/>
                                      </p:stCondLst>
                                      <p:childTnLst>
                                        <p:set>
                                          <p:cBhvr>
                                            <p:cTn id="140" dur="1" fill="hold">
                                              <p:stCondLst>
                                                <p:cond delay="0"/>
                                              </p:stCondLst>
                                            </p:cTn>
                                            <p:tgtEl>
                                              <p:spTgt spid="16"/>
                                            </p:tgtEl>
                                            <p:attrNameLst>
                                              <p:attrName>style.visibility</p:attrName>
                                            </p:attrNameLst>
                                          </p:cBhvr>
                                          <p:to>
                                            <p:strVal val="visible"/>
                                          </p:to>
                                        </p:set>
                                        <p:animEffect transition="in" filter="fade">
                                          <p:cBhvr>
                                            <p:cTn id="141" dur="500"/>
                                            <p:tgtEl>
                                              <p:spTgt spid="16"/>
                                            </p:tgtEl>
                                          </p:cBhvr>
                                        </p:animEffect>
                                      </p:childTnLst>
                                    </p:cTn>
                                  </p:par>
                                </p:childTnLst>
                              </p:cTn>
                            </p:par>
                          </p:childTnLst>
                        </p:cTn>
                      </p:par>
                    </p:childTnLst>
                  </p:cTn>
                  <p:nextCondLst>
                    <p:cond evt="onMediaBookmark" delay="0">
                      <p:tgtEl>
                        <p14:bmkTgt spid="4" bmkName="L3M4 - List Cleanup_VF101881074您将发现，正如我们设置的一样，“国家/地区”(Country)、“销售人员”(Salesperson)均为文本，50367"/>
                      </p:tgtEl>
                    </p:cond>
                  </p:nextCondLst>
                </p:seq>
                <p:seq concurrent="1" nextAc="seek">
                  <p:cTn id="142" restart="whenNotActive" fill="hold" evtFilter="cancelBubble" nodeType="interactiveSeq">
                    <p:stCondLst>
                      <p:cond evt="onMediaBookmark" delay="0">
                        <p:tgtEl>
                          <p14:bmkTgt spid="4" bmkName="L3M4 - List Cleanup_VF101881074您将发现，正如我们设置的一样，“国家/地区”(Country)、“销售人员”(Salesperson)均为文本，55633"/>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100"/>
                                      </p:stCondLst>
                                      <p:childTnLst>
                                        <p:animEffect transition="out" filter="fade">
                                          <p:cBhvr>
                                            <p:cTn id="146" dur="500"/>
                                            <p:tgtEl>
                                              <p:spTgt spid="16"/>
                                            </p:tgtEl>
                                          </p:cBhvr>
                                        </p:animEffect>
                                        <p:set>
                                          <p:cBhvr>
                                            <p:cTn id="14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4" bmkName="L3M4 - List Cleanup_VF101881074您将发现，正如我们设置的一样，“国家/地区”(Country)、“销售人员”(Salesperson)均为文本，55633"/>
                      </p:tgtEl>
                    </p:cond>
                  </p:nextCondLst>
                </p:seq>
                <p:seq concurrent="1" nextAc="seek">
                  <p:cTn id="148" restart="whenNotActive" fill="hold" evtFilter="cancelBubble" nodeType="interactiveSeq">
                    <p:stCondLst>
                      <p:cond evt="onMediaBookmark" delay="0">
                        <p:tgtEl>
                          <p14:bmkTgt spid="4" bmkName="L3M4 - List Cleanup_VF101881074“订单金额”(OrderAmount)为“货币”(Currency)，已设置为“日期和时间”(Date55733"/>
                        </p:tgtEl>
                      </p:cond>
                    </p:stCondLst>
                    <p:endSync evt="end" delay="0">
                      <p:rtn val="all"/>
                    </p:endSync>
                    <p:childTnLst>
                      <p:par>
                        <p:cTn id="149" fill="hold">
                          <p:stCondLst>
                            <p:cond delay="0"/>
                          </p:stCondLst>
                          <p:childTnLst>
                            <p:par>
                              <p:cTn id="150" fill="hold">
                                <p:stCondLst>
                                  <p:cond delay="0"/>
                                </p:stCondLst>
                                <p:childTnLst>
                                  <p:par>
                                    <p:cTn id="151" presetID="10" presetClass="entr" presetSubtype="0" fill="hold" grpId="0" nodeType="clickEffect">
                                      <p:stCondLst>
                                        <p:cond delay="100"/>
                                      </p:stCondLst>
                                      <p:childTnLst>
                                        <p:set>
                                          <p:cBhvr>
                                            <p:cTn id="152" dur="1" fill="hold">
                                              <p:stCondLst>
                                                <p:cond delay="0"/>
                                              </p:stCondLst>
                                            </p:cTn>
                                            <p:tgtEl>
                                              <p:spTgt spid="17"/>
                                            </p:tgtEl>
                                            <p:attrNameLst>
                                              <p:attrName>style.visibility</p:attrName>
                                            </p:attrNameLst>
                                          </p:cBhvr>
                                          <p:to>
                                            <p:strVal val="visible"/>
                                          </p:to>
                                        </p:set>
                                        <p:animEffect transition="in" filter="fade">
                                          <p:cBhvr>
                                            <p:cTn id="153" dur="500"/>
                                            <p:tgtEl>
                                              <p:spTgt spid="17"/>
                                            </p:tgtEl>
                                          </p:cBhvr>
                                        </p:animEffect>
                                      </p:childTnLst>
                                    </p:cTn>
                                  </p:par>
                                </p:childTnLst>
                              </p:cTn>
                            </p:par>
                          </p:childTnLst>
                        </p:cTn>
                      </p:par>
                    </p:childTnLst>
                  </p:cTn>
                  <p:nextCondLst>
                    <p:cond evt="onMediaBookmark" delay="0">
                      <p:tgtEl>
                        <p14:bmkTgt spid="4" bmkName="L3M4 - List Cleanup_VF101881074“订单金额”(OrderAmount)为“货币”(Currency)，已设置为“日期和时间”(Date55733"/>
                      </p:tgtEl>
                    </p:cond>
                  </p:nextCondLst>
                </p:seq>
                <p:seq concurrent="1" nextAc="seek">
                  <p:cTn id="154" restart="whenNotActive" fill="hold" evtFilter="cancelBubble" nodeType="interactiveSeq">
                    <p:stCondLst>
                      <p:cond evt="onMediaBookmark" delay="0">
                        <p:tgtEl>
                          <p14:bmkTgt spid="4" bmkName="L3M4 - List Cleanup_VF101881074“订单金额”(OrderAmount)为“货币”(Currency)，已设置为“日期和时间”(Date60867"/>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100"/>
                                      </p:stCondLst>
                                      <p:childTnLst>
                                        <p:animEffect transition="out" filter="fade">
                                          <p:cBhvr>
                                            <p:cTn id="158" dur="500"/>
                                            <p:tgtEl>
                                              <p:spTgt spid="17"/>
                                            </p:tgtEl>
                                          </p:cBhvr>
                                        </p:animEffect>
                                        <p:set>
                                          <p:cBhvr>
                                            <p:cTn id="15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4" bmkName="L3M4 - List Cleanup_VF101881074“订单金额”(OrderAmount)为“货币”(Currency)，已设置为“日期和时间”(Date60867"/>
                      </p:tgtEl>
                    </p:cond>
                  </p:nextCondLst>
                </p:seq>
                <p:seq concurrent="1" nextAc="seek">
                  <p:cTn id="160" restart="whenNotActive" fill="hold" evtFilter="cancelBubble" nodeType="interactiveSeq">
                    <p:stCondLst>
                      <p:cond evt="onMediaBookmark" delay="0">
                        <p:tgtEl>
                          <p14:bmkTgt spid="4" bmkName="L3M4 - List Cleanup_VF101881074仍为“日期和时间”(DateandTime)。60967"/>
                        </p:tgtEl>
                      </p:cond>
                    </p:stCondLst>
                    <p:endSync evt="end" delay="0">
                      <p:rtn val="all"/>
                    </p:endSync>
                    <p:childTnLst>
                      <p:par>
                        <p:cTn id="161" fill="hold">
                          <p:stCondLst>
                            <p:cond delay="0"/>
                          </p:stCondLst>
                          <p:childTnLst>
                            <p:par>
                              <p:cTn id="162" fill="hold">
                                <p:stCondLst>
                                  <p:cond delay="0"/>
                                </p:stCondLst>
                                <p:childTnLst>
                                  <p:par>
                                    <p:cTn id="163" presetID="10" presetClass="entr" presetSubtype="0" fill="hold" grpId="0" nodeType="clickEffect">
                                      <p:stCondLst>
                                        <p:cond delay="100"/>
                                      </p:stCondLst>
                                      <p:childTnLst>
                                        <p:set>
                                          <p:cBhvr>
                                            <p:cTn id="164" dur="1" fill="hold">
                                              <p:stCondLst>
                                                <p:cond delay="0"/>
                                              </p:stCondLst>
                                            </p:cTn>
                                            <p:tgtEl>
                                              <p:spTgt spid="18"/>
                                            </p:tgtEl>
                                            <p:attrNameLst>
                                              <p:attrName>style.visibility</p:attrName>
                                            </p:attrNameLst>
                                          </p:cBhvr>
                                          <p:to>
                                            <p:strVal val="visible"/>
                                          </p:to>
                                        </p:set>
                                        <p:animEffect transition="in" filter="fade">
                                          <p:cBhvr>
                                            <p:cTn id="165" dur="500"/>
                                            <p:tgtEl>
                                              <p:spTgt spid="18"/>
                                            </p:tgtEl>
                                          </p:cBhvr>
                                        </p:animEffect>
                                      </p:childTnLst>
                                    </p:cTn>
                                  </p:par>
                                </p:childTnLst>
                              </p:cTn>
                            </p:par>
                          </p:childTnLst>
                        </p:cTn>
                      </p:par>
                    </p:childTnLst>
                  </p:cTn>
                  <p:nextCondLst>
                    <p:cond evt="onMediaBookmark" delay="0">
                      <p:tgtEl>
                        <p14:bmkTgt spid="4" bmkName="L3M4 - List Cleanup_VF101881074仍为“日期和时间”(DateandTime)。60967"/>
                      </p:tgtEl>
                    </p:cond>
                  </p:nextCondLst>
                </p:seq>
                <p:seq concurrent="1" nextAc="seek">
                  <p:cTn id="166" restart="whenNotActive" fill="hold" evtFilter="cancelBubble" nodeType="interactiveSeq">
                    <p:stCondLst>
                      <p:cond evt="onMediaBookmark" delay="0">
                        <p:tgtEl>
                          <p14:bmkTgt spid="4" bmkName="L3M4 - List Cleanup_VF101881074仍为“日期和时间”(DateandTime)。63333"/>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100"/>
                                      </p:stCondLst>
                                      <p:childTnLst>
                                        <p:animEffect transition="out" filter="fade">
                                          <p:cBhvr>
                                            <p:cTn id="170" dur="500"/>
                                            <p:tgtEl>
                                              <p:spTgt spid="18"/>
                                            </p:tgtEl>
                                          </p:cBhvr>
                                        </p:animEffect>
                                        <p:set>
                                          <p:cBhvr>
                                            <p:cTn id="17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4" bmkName="L3M4 - List Cleanup_VF101881074仍为“日期和时间”(DateandTime)。63333"/>
                      </p:tgtEl>
                    </p:cond>
                  </p:nextCondLst>
                </p:seq>
                <p:seq concurrent="1" nextAc="seek">
                  <p:cTn id="172" restart="whenNotActive" fill="hold" evtFilter="cancelBubble" nodeType="interactiveSeq">
                    <p:stCondLst>
                      <p:cond evt="onMediaBookmark" delay="0">
                        <p:tgtEl>
                          <p14:bmkTgt spid="4" bmkName="L3M4 - List Cleanup_VF101881074前面我们将“订单ID”(OrderID)保留为“常规”(General)数字，因此现在系统将它作为“数字”(Number)导入。63433"/>
                        </p:tgtEl>
                      </p:cond>
                    </p:stCondLst>
                    <p:endSync evt="end" delay="0">
                      <p:rtn val="all"/>
                    </p:endSync>
                    <p:childTnLst>
                      <p:par>
                        <p:cTn id="173" fill="hold">
                          <p:stCondLst>
                            <p:cond delay="0"/>
                          </p:stCondLst>
                          <p:childTnLst>
                            <p:par>
                              <p:cTn id="174" fill="hold">
                                <p:stCondLst>
                                  <p:cond delay="0"/>
                                </p:stCondLst>
                                <p:childTnLst>
                                  <p:par>
                                    <p:cTn id="175" presetID="10" presetClass="entr" presetSubtype="0" fill="hold" grpId="0" nodeType="clickEffect">
                                      <p:stCondLst>
                                        <p:cond delay="100"/>
                                      </p:stCondLst>
                                      <p:childTnLst>
                                        <p:set>
                                          <p:cBhvr>
                                            <p:cTn id="176" dur="1" fill="hold">
                                              <p:stCondLst>
                                                <p:cond delay="0"/>
                                              </p:stCondLst>
                                            </p:cTn>
                                            <p:tgtEl>
                                              <p:spTgt spid="19"/>
                                            </p:tgtEl>
                                            <p:attrNameLst>
                                              <p:attrName>style.visibility</p:attrName>
                                            </p:attrNameLst>
                                          </p:cBhvr>
                                          <p:to>
                                            <p:strVal val="visible"/>
                                          </p:to>
                                        </p:set>
                                        <p:animEffect transition="in" filter="fade">
                                          <p:cBhvr>
                                            <p:cTn id="177" dur="500"/>
                                            <p:tgtEl>
                                              <p:spTgt spid="19"/>
                                            </p:tgtEl>
                                          </p:cBhvr>
                                        </p:animEffect>
                                      </p:childTnLst>
                                    </p:cTn>
                                  </p:par>
                                </p:childTnLst>
                              </p:cTn>
                            </p:par>
                          </p:childTnLst>
                        </p:cTn>
                      </p:par>
                    </p:childTnLst>
                  </p:cTn>
                  <p:nextCondLst>
                    <p:cond evt="onMediaBookmark" delay="0">
                      <p:tgtEl>
                        <p14:bmkTgt spid="4" bmkName="L3M4 - List Cleanup_VF101881074前面我们将“订单ID”(OrderID)保留为“常规”(General)数字，因此现在系统将它作为“数字”(Number)导入。63433"/>
                      </p:tgtEl>
                    </p:cond>
                  </p:nextCondLst>
                </p:seq>
                <p:seq concurrent="1" nextAc="seek">
                  <p:cTn id="178" restart="whenNotActive" fill="hold" evtFilter="cancelBubble" nodeType="interactiveSeq">
                    <p:stCondLst>
                      <p:cond evt="onMediaBookmark" delay="0">
                        <p:tgtEl>
                          <p14:bmkTgt spid="4" bmkName="L3M4 - List Cleanup_VF101881074前面我们将“订单ID”(OrderID)保留为“常规”(General)数字，因此现在系统将它作为“数字”(Number)导入。67900"/>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100"/>
                                      </p:stCondLst>
                                      <p:childTnLst>
                                        <p:animEffect transition="out" filter="fade">
                                          <p:cBhvr>
                                            <p:cTn id="182" dur="500"/>
                                            <p:tgtEl>
                                              <p:spTgt spid="19"/>
                                            </p:tgtEl>
                                          </p:cBhvr>
                                        </p:animEffect>
                                        <p:set>
                                          <p:cBhvr>
                                            <p:cTn id="18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4" bmkName="L3M4 - List Cleanup_VF101881074前面我们将“订单ID”(OrderID)保留为“常规”(General)数字，因此现在系统将它作为“数字”(Number)导入。67900"/>
                      </p:tgtEl>
                    </p:cond>
                  </p:nextCondLst>
                </p:seq>
                <p:seq concurrent="1" nextAc="seek">
                  <p:cTn id="184" restart="whenNotActive" fill="hold" evtFilter="cancelBubble" nodeType="interactiveSeq">
                    <p:stCondLst>
                      <p:cond evt="onMediaBookmark" delay="0">
                        <p:tgtEl>
                          <p14:bmkTgt spid="4" bmkName="L3M4 - List Cleanup_VF101881074然而，实际上此列不应为“数字”(Number)，因为正如您刚才看到的一样，该列设置为数字格式并在其中添加了一个逗号，68000"/>
                        </p:tgtEl>
                      </p:cond>
                    </p:stCondLst>
                    <p:endSync evt="end" delay="0">
                      <p:rtn val="all"/>
                    </p:endSync>
                    <p:childTnLst>
                      <p:par>
                        <p:cTn id="185" fill="hold">
                          <p:stCondLst>
                            <p:cond delay="0"/>
                          </p:stCondLst>
                          <p:childTnLst>
                            <p:par>
                              <p:cTn id="186" fill="hold">
                                <p:stCondLst>
                                  <p:cond delay="0"/>
                                </p:stCondLst>
                                <p:childTnLst>
                                  <p:par>
                                    <p:cTn id="187" presetID="10" presetClass="entr" presetSubtype="0" fill="hold" grpId="0" nodeType="clickEffect">
                                      <p:stCondLst>
                                        <p:cond delay="100"/>
                                      </p:stCondLst>
                                      <p:childTnLst>
                                        <p:set>
                                          <p:cBhvr>
                                            <p:cTn id="188" dur="1" fill="hold">
                                              <p:stCondLst>
                                                <p:cond delay="0"/>
                                              </p:stCondLst>
                                            </p:cTn>
                                            <p:tgtEl>
                                              <p:spTgt spid="20"/>
                                            </p:tgtEl>
                                            <p:attrNameLst>
                                              <p:attrName>style.visibility</p:attrName>
                                            </p:attrNameLst>
                                          </p:cBhvr>
                                          <p:to>
                                            <p:strVal val="visible"/>
                                          </p:to>
                                        </p:set>
                                        <p:animEffect transition="in" filter="fade">
                                          <p:cBhvr>
                                            <p:cTn id="189" dur="500"/>
                                            <p:tgtEl>
                                              <p:spTgt spid="20"/>
                                            </p:tgtEl>
                                          </p:cBhvr>
                                        </p:animEffect>
                                      </p:childTnLst>
                                    </p:cTn>
                                  </p:par>
                                </p:childTnLst>
                              </p:cTn>
                            </p:par>
                          </p:childTnLst>
                        </p:cTn>
                      </p:par>
                    </p:childTnLst>
                  </p:cTn>
                  <p:nextCondLst>
                    <p:cond evt="onMediaBookmark" delay="0">
                      <p:tgtEl>
                        <p14:bmkTgt spid="4" bmkName="L3M4 - List Cleanup_VF101881074然而，实际上此列不应为“数字”(Number)，因为正如您刚才看到的一样，该列设置为数字格式并在其中添加了一个逗号，68000"/>
                      </p:tgtEl>
                    </p:cond>
                  </p:nextCondLst>
                </p:seq>
                <p:seq concurrent="1" nextAc="seek">
                  <p:cTn id="190" restart="whenNotActive" fill="hold" evtFilter="cancelBubble" nodeType="interactiveSeq">
                    <p:stCondLst>
                      <p:cond evt="onMediaBookmark" delay="0">
                        <p:tgtEl>
                          <p14:bmkTgt spid="4" bmkName="L3M4 - List Cleanup_VF101881074然而，实际上此列不应为“数字”(Number)，因为正如您刚才看到的一样，该列设置为数字格式并在其中添加了一个逗号，75533"/>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100"/>
                                      </p:stCondLst>
                                      <p:childTnLst>
                                        <p:animEffect transition="out" filter="fade">
                                          <p:cBhvr>
                                            <p:cTn id="194" dur="500"/>
                                            <p:tgtEl>
                                              <p:spTgt spid="20"/>
                                            </p:tgtEl>
                                          </p:cBhvr>
                                        </p:animEffect>
                                        <p:set>
                                          <p:cBhvr>
                                            <p:cTn id="19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4" bmkName="L3M4 - List Cleanup_VF101881074然而，实际上此列不应为“数字”(Number)，因为正如您刚才看到的一样，该列设置为数字格式并在其中添加了一个逗号，75533"/>
                      </p:tgtEl>
                    </p:cond>
                  </p:nextCondLst>
                </p:seq>
                <p:seq concurrent="1" nextAc="seek">
                  <p:cTn id="196" restart="whenNotActive" fill="hold" evtFilter="cancelBubble" nodeType="interactiveSeq">
                    <p:stCondLst>
                      <p:cond evt="onMediaBookmark" delay="0">
                        <p:tgtEl>
                          <p14:bmkTgt spid="4" bmkName="L3M4 - List Cleanup_VF101881074这会给人造成一种该数字具有相应值而不是一个ID编号的印象。75633"/>
                        </p:tgtEl>
                      </p:cond>
                    </p:stCondLst>
                    <p:endSync evt="end" delay="0">
                      <p:rtn val="all"/>
                    </p:endSync>
                    <p:childTnLst>
                      <p:par>
                        <p:cTn id="197" fill="hold">
                          <p:stCondLst>
                            <p:cond delay="0"/>
                          </p:stCondLst>
                          <p:childTnLst>
                            <p:par>
                              <p:cTn id="198" fill="hold">
                                <p:stCondLst>
                                  <p:cond delay="0"/>
                                </p:stCondLst>
                                <p:childTnLst>
                                  <p:par>
                                    <p:cTn id="199" presetID="10" presetClass="entr" presetSubtype="0" fill="hold" grpId="0" nodeType="clickEffect">
                                      <p:stCondLst>
                                        <p:cond delay="100"/>
                                      </p:stCondLst>
                                      <p:childTnLst>
                                        <p:set>
                                          <p:cBhvr>
                                            <p:cTn id="200" dur="1" fill="hold">
                                              <p:stCondLst>
                                                <p:cond delay="0"/>
                                              </p:stCondLst>
                                            </p:cTn>
                                            <p:tgtEl>
                                              <p:spTgt spid="21"/>
                                            </p:tgtEl>
                                            <p:attrNameLst>
                                              <p:attrName>style.visibility</p:attrName>
                                            </p:attrNameLst>
                                          </p:cBhvr>
                                          <p:to>
                                            <p:strVal val="visible"/>
                                          </p:to>
                                        </p:set>
                                        <p:animEffect transition="in" filter="fade">
                                          <p:cBhvr>
                                            <p:cTn id="201" dur="500"/>
                                            <p:tgtEl>
                                              <p:spTgt spid="21"/>
                                            </p:tgtEl>
                                          </p:cBhvr>
                                        </p:animEffect>
                                      </p:childTnLst>
                                    </p:cTn>
                                  </p:par>
                                </p:childTnLst>
                              </p:cTn>
                            </p:par>
                          </p:childTnLst>
                        </p:cTn>
                      </p:par>
                    </p:childTnLst>
                  </p:cTn>
                  <p:nextCondLst>
                    <p:cond evt="onMediaBookmark" delay="0">
                      <p:tgtEl>
                        <p14:bmkTgt spid="4" bmkName="L3M4 - List Cleanup_VF101881074这会给人造成一种该数字具有相应值而不是一个ID编号的印象。75633"/>
                      </p:tgtEl>
                    </p:cond>
                  </p:nextCondLst>
                </p:seq>
                <p:seq concurrent="1" nextAc="seek">
                  <p:cTn id="202" restart="whenNotActive" fill="hold" evtFilter="cancelBubble" nodeType="interactiveSeq">
                    <p:stCondLst>
                      <p:cond evt="onMediaBookmark" delay="0">
                        <p:tgtEl>
                          <p14:bmkTgt spid="4" bmkName="L3M4 - List Cleanup_VF101881074这会给人造成一种该数字具有相应值而不是一个ID编号的印象。80100"/>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100"/>
                                      </p:stCondLst>
                                      <p:childTnLst>
                                        <p:animEffect transition="out" filter="fade">
                                          <p:cBhvr>
                                            <p:cTn id="206" dur="500"/>
                                            <p:tgtEl>
                                              <p:spTgt spid="21"/>
                                            </p:tgtEl>
                                          </p:cBhvr>
                                        </p:animEffect>
                                        <p:set>
                                          <p:cBhvr>
                                            <p:cTn id="20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4" bmkName="L3M4 - List Cleanup_VF101881074这会给人造成一种该数字具有相应值而不是一个ID编号的印象。80100"/>
                      </p:tgtEl>
                    </p:cond>
                  </p:nextCondLst>
                </p:seq>
                <p:seq concurrent="1" nextAc="seek">
                  <p:cTn id="208" restart="whenNotActive" fill="hold" evtFilter="cancelBubble" nodeType="interactiveSeq">
                    <p:stCondLst>
                      <p:cond evt="onMediaBookmark" delay="0">
                        <p:tgtEl>
                          <p14:bmkTgt spid="4" bmkName="L3M4 - List Cleanup_VF101881074然而，令人满意的是，我们可以修复此问题。80200"/>
                        </p:tgtEl>
                      </p:cond>
                    </p:stCondLst>
                    <p:endSync evt="end" delay="0">
                      <p:rtn val="all"/>
                    </p:endSync>
                    <p:childTnLst>
                      <p:par>
                        <p:cTn id="209" fill="hold">
                          <p:stCondLst>
                            <p:cond delay="0"/>
                          </p:stCondLst>
                          <p:childTnLst>
                            <p:par>
                              <p:cTn id="210" fill="hold">
                                <p:stCondLst>
                                  <p:cond delay="0"/>
                                </p:stCondLst>
                                <p:childTnLst>
                                  <p:par>
                                    <p:cTn id="211" presetID="10" presetClass="entr" presetSubtype="0" fill="hold" grpId="0" nodeType="clickEffect">
                                      <p:stCondLst>
                                        <p:cond delay="100"/>
                                      </p:stCondLst>
                                      <p:childTnLst>
                                        <p:set>
                                          <p:cBhvr>
                                            <p:cTn id="212" dur="1" fill="hold">
                                              <p:stCondLst>
                                                <p:cond delay="0"/>
                                              </p:stCondLst>
                                            </p:cTn>
                                            <p:tgtEl>
                                              <p:spTgt spid="22"/>
                                            </p:tgtEl>
                                            <p:attrNameLst>
                                              <p:attrName>style.visibility</p:attrName>
                                            </p:attrNameLst>
                                          </p:cBhvr>
                                          <p:to>
                                            <p:strVal val="visible"/>
                                          </p:to>
                                        </p:set>
                                        <p:animEffect transition="in" filter="fade">
                                          <p:cBhvr>
                                            <p:cTn id="213" dur="500"/>
                                            <p:tgtEl>
                                              <p:spTgt spid="22"/>
                                            </p:tgtEl>
                                          </p:cBhvr>
                                        </p:animEffect>
                                      </p:childTnLst>
                                    </p:cTn>
                                  </p:par>
                                </p:childTnLst>
                              </p:cTn>
                            </p:par>
                          </p:childTnLst>
                        </p:cTn>
                      </p:par>
                    </p:childTnLst>
                  </p:cTn>
                  <p:nextCondLst>
                    <p:cond evt="onMediaBookmark" delay="0">
                      <p:tgtEl>
                        <p14:bmkTgt spid="4" bmkName="L3M4 - List Cleanup_VF101881074然而，令人满意的是，我们可以修复此问题。80200"/>
                      </p:tgtEl>
                    </p:cond>
                  </p:nextCondLst>
                </p:seq>
                <p:seq concurrent="1" nextAc="seek">
                  <p:cTn id="214" restart="whenNotActive" fill="hold" evtFilter="cancelBubble" nodeType="interactiveSeq">
                    <p:stCondLst>
                      <p:cond evt="onMediaBookmark" delay="0">
                        <p:tgtEl>
                          <p14:bmkTgt spid="4" bmkName="L3M4 - List Cleanup_VF101881074然而，令人满意的是，我们可以修复此问题。82300"/>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100"/>
                                      </p:stCondLst>
                                      <p:childTnLst>
                                        <p:animEffect transition="out" filter="fade">
                                          <p:cBhvr>
                                            <p:cTn id="218" dur="500"/>
                                            <p:tgtEl>
                                              <p:spTgt spid="22"/>
                                            </p:tgtEl>
                                          </p:cBhvr>
                                        </p:animEffect>
                                        <p:set>
                                          <p:cBhvr>
                                            <p:cTn id="2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4" bmkName="L3M4 - List Cleanup_VF101881074然而，令人满意的是，我们可以修复此问题。82300"/>
                      </p:tgtEl>
                    </p:cond>
                  </p:nextCondLst>
                </p:seq>
                <p:seq concurrent="1" nextAc="seek">
                  <p:cTn id="220" restart="whenNotActive" fill="hold" evtFilter="cancelBubble" nodeType="interactiveSeq">
                    <p:stCondLst>
                      <p:cond evt="onMediaBookmark" delay="0">
                        <p:tgtEl>
                          <p14:bmkTgt spid="4" bmkName="L3M4 - List Cleanup_VF101881074我们可以将数字更改为单行文本。82400"/>
                        </p:tgtEl>
                      </p:cond>
                    </p:stCondLst>
                    <p:endSync evt="end" delay="0">
                      <p:rtn val="all"/>
                    </p:endSync>
                    <p:childTnLst>
                      <p:par>
                        <p:cTn id="221" fill="hold">
                          <p:stCondLst>
                            <p:cond delay="0"/>
                          </p:stCondLst>
                          <p:childTnLst>
                            <p:par>
                              <p:cTn id="222" fill="hold">
                                <p:stCondLst>
                                  <p:cond delay="0"/>
                                </p:stCondLst>
                                <p:childTnLst>
                                  <p:par>
                                    <p:cTn id="223" presetID="10" presetClass="entr" presetSubtype="0" fill="hold" grpId="0" nodeType="clickEffect">
                                      <p:stCondLst>
                                        <p:cond delay="100"/>
                                      </p:stCondLst>
                                      <p:childTnLst>
                                        <p:set>
                                          <p:cBhvr>
                                            <p:cTn id="224" dur="1" fill="hold">
                                              <p:stCondLst>
                                                <p:cond delay="0"/>
                                              </p:stCondLst>
                                            </p:cTn>
                                            <p:tgtEl>
                                              <p:spTgt spid="23"/>
                                            </p:tgtEl>
                                            <p:attrNameLst>
                                              <p:attrName>style.visibility</p:attrName>
                                            </p:attrNameLst>
                                          </p:cBhvr>
                                          <p:to>
                                            <p:strVal val="visible"/>
                                          </p:to>
                                        </p:set>
                                        <p:animEffect transition="in" filter="fade">
                                          <p:cBhvr>
                                            <p:cTn id="225" dur="500"/>
                                            <p:tgtEl>
                                              <p:spTgt spid="23"/>
                                            </p:tgtEl>
                                          </p:cBhvr>
                                        </p:animEffect>
                                      </p:childTnLst>
                                    </p:cTn>
                                  </p:par>
                                </p:childTnLst>
                              </p:cTn>
                            </p:par>
                          </p:childTnLst>
                        </p:cTn>
                      </p:par>
                    </p:childTnLst>
                  </p:cTn>
                  <p:nextCondLst>
                    <p:cond evt="onMediaBookmark" delay="0">
                      <p:tgtEl>
                        <p14:bmkTgt spid="4" bmkName="L3M4 - List Cleanup_VF101881074我们可以将数字更改为单行文本。82400"/>
                      </p:tgtEl>
                    </p:cond>
                  </p:nextCondLst>
                </p:seq>
                <p:seq concurrent="1" nextAc="seek">
                  <p:cTn id="226" restart="whenNotActive" fill="hold" evtFilter="cancelBubble" nodeType="interactiveSeq">
                    <p:stCondLst>
                      <p:cond evt="onMediaBookmark" delay="0">
                        <p:tgtEl>
                          <p14:bmkTgt spid="4" bmkName="L3M4 - List Cleanup_VF101881074我们可以将数字更改为单行文本。86067"/>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100"/>
                                      </p:stCondLst>
                                      <p:childTnLst>
                                        <p:animEffect transition="out" filter="fade">
                                          <p:cBhvr>
                                            <p:cTn id="230" dur="500"/>
                                            <p:tgtEl>
                                              <p:spTgt spid="23"/>
                                            </p:tgtEl>
                                          </p:cBhvr>
                                        </p:animEffect>
                                        <p:set>
                                          <p:cBhvr>
                                            <p:cTn id="231"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4" bmkName="L3M4 - List Cleanup_VF101881074我们可以将数字更改为单行文本。86067"/>
                      </p:tgtEl>
                    </p:cond>
                  </p:nextCondLst>
                </p:seq>
                <p:seq concurrent="1" nextAc="seek">
                  <p:cTn id="232" restart="whenNotActive" fill="hold" evtFilter="cancelBubble" nodeType="interactiveSeq">
                    <p:stCondLst>
                      <p:cond evt="onMediaBookmark" delay="0">
                        <p:tgtEl>
                          <p14:bmkTgt spid="4" bmkName="L3M4 - List Cleanup_VF101881074现在，我们将继续操作并单击“订单ID”(OrderID)，86167"/>
                        </p:tgtEl>
                      </p:cond>
                    </p:stCondLst>
                    <p:endSync evt="end" delay="0">
                      <p:rtn val="all"/>
                    </p:endSync>
                    <p:childTnLst>
                      <p:par>
                        <p:cTn id="233" fill="hold">
                          <p:stCondLst>
                            <p:cond delay="0"/>
                          </p:stCondLst>
                          <p:childTnLst>
                            <p:par>
                              <p:cTn id="234" fill="hold">
                                <p:stCondLst>
                                  <p:cond delay="0"/>
                                </p:stCondLst>
                                <p:childTnLst>
                                  <p:par>
                                    <p:cTn id="235" presetID="10" presetClass="entr" presetSubtype="0" fill="hold" grpId="0" nodeType="clickEffect">
                                      <p:stCondLst>
                                        <p:cond delay="100"/>
                                      </p:stCondLst>
                                      <p:childTnLst>
                                        <p:set>
                                          <p:cBhvr>
                                            <p:cTn id="236" dur="1" fill="hold">
                                              <p:stCondLst>
                                                <p:cond delay="0"/>
                                              </p:stCondLst>
                                            </p:cTn>
                                            <p:tgtEl>
                                              <p:spTgt spid="24"/>
                                            </p:tgtEl>
                                            <p:attrNameLst>
                                              <p:attrName>style.visibility</p:attrName>
                                            </p:attrNameLst>
                                          </p:cBhvr>
                                          <p:to>
                                            <p:strVal val="visible"/>
                                          </p:to>
                                        </p:set>
                                        <p:animEffect transition="in" filter="fade">
                                          <p:cBhvr>
                                            <p:cTn id="237" dur="500"/>
                                            <p:tgtEl>
                                              <p:spTgt spid="24"/>
                                            </p:tgtEl>
                                          </p:cBhvr>
                                        </p:animEffect>
                                      </p:childTnLst>
                                    </p:cTn>
                                  </p:par>
                                </p:childTnLst>
                              </p:cTn>
                            </p:par>
                          </p:childTnLst>
                        </p:cTn>
                      </p:par>
                    </p:childTnLst>
                  </p:cTn>
                  <p:nextCondLst>
                    <p:cond evt="onMediaBookmark" delay="0">
                      <p:tgtEl>
                        <p14:bmkTgt spid="4" bmkName="L3M4 - List Cleanup_VF101881074现在，我们将继续操作并单击“订单ID”(OrderID)，86167"/>
                      </p:tgtEl>
                    </p:cond>
                  </p:nextCondLst>
                </p:seq>
                <p:seq concurrent="1" nextAc="seek">
                  <p:cTn id="238" restart="whenNotActive" fill="hold" evtFilter="cancelBubble" nodeType="interactiveSeq">
                    <p:stCondLst>
                      <p:cond evt="onMediaBookmark" delay="0">
                        <p:tgtEl>
                          <p14:bmkTgt spid="4" bmkName="L3M4 - List Cleanup_VF101881074现在，我们将继续操作并单击“订单ID”(OrderID)，88567"/>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100"/>
                                      </p:stCondLst>
                                      <p:childTnLst>
                                        <p:animEffect transition="out" filter="fade">
                                          <p:cBhvr>
                                            <p:cTn id="242" dur="500"/>
                                            <p:tgtEl>
                                              <p:spTgt spid="24"/>
                                            </p:tgtEl>
                                          </p:cBhvr>
                                        </p:animEffect>
                                        <p:set>
                                          <p:cBhvr>
                                            <p:cTn id="24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4" bmkName="L3M4 - List Cleanup_VF101881074现在，我们将继续操作并单击“订单ID”(OrderID)，88567"/>
                      </p:tgtEl>
                    </p:cond>
                  </p:nextCondLst>
                </p:seq>
                <p:seq concurrent="1" nextAc="seek">
                  <p:cTn id="244" restart="whenNotActive" fill="hold" evtFilter="cancelBubble" nodeType="interactiveSeq">
                    <p:stCondLst>
                      <p:cond evt="onMediaBookmark" delay="0">
                        <p:tgtEl>
                          <p14:bmkTgt spid="4" bmkName="L3M4 - List Cleanup_VF101881074这会将我们转到列属性，这里我们可以看到数据类型为“数字”(Number)。88667"/>
                        </p:tgtEl>
                      </p:cond>
                    </p:stCondLst>
                    <p:endSync evt="end" delay="0">
                      <p:rtn val="all"/>
                    </p:endSync>
                    <p:childTnLst>
                      <p:par>
                        <p:cTn id="245" fill="hold">
                          <p:stCondLst>
                            <p:cond delay="0"/>
                          </p:stCondLst>
                          <p:childTnLst>
                            <p:par>
                              <p:cTn id="246" fill="hold">
                                <p:stCondLst>
                                  <p:cond delay="0"/>
                                </p:stCondLst>
                                <p:childTnLst>
                                  <p:par>
                                    <p:cTn id="247" presetID="10" presetClass="entr" presetSubtype="0" fill="hold" grpId="0" nodeType="clickEffect">
                                      <p:stCondLst>
                                        <p:cond delay="100"/>
                                      </p:stCondLst>
                                      <p:childTnLst>
                                        <p:set>
                                          <p:cBhvr>
                                            <p:cTn id="248" dur="1" fill="hold">
                                              <p:stCondLst>
                                                <p:cond delay="0"/>
                                              </p:stCondLst>
                                            </p:cTn>
                                            <p:tgtEl>
                                              <p:spTgt spid="25"/>
                                            </p:tgtEl>
                                            <p:attrNameLst>
                                              <p:attrName>style.visibility</p:attrName>
                                            </p:attrNameLst>
                                          </p:cBhvr>
                                          <p:to>
                                            <p:strVal val="visible"/>
                                          </p:to>
                                        </p:set>
                                        <p:animEffect transition="in" filter="fade">
                                          <p:cBhvr>
                                            <p:cTn id="249" dur="500"/>
                                            <p:tgtEl>
                                              <p:spTgt spid="25"/>
                                            </p:tgtEl>
                                          </p:cBhvr>
                                        </p:animEffect>
                                      </p:childTnLst>
                                    </p:cTn>
                                  </p:par>
                                </p:childTnLst>
                              </p:cTn>
                            </p:par>
                          </p:childTnLst>
                        </p:cTn>
                      </p:par>
                    </p:childTnLst>
                  </p:cTn>
                  <p:nextCondLst>
                    <p:cond evt="onMediaBookmark" delay="0">
                      <p:tgtEl>
                        <p14:bmkTgt spid="4" bmkName="L3M4 - List Cleanup_VF101881074这会将我们转到列属性，这里我们可以看到数据类型为“数字”(Number)。88667"/>
                      </p:tgtEl>
                    </p:cond>
                  </p:nextCondLst>
                </p:seq>
                <p:seq concurrent="1" nextAc="seek">
                  <p:cTn id="250" restart="whenNotActive" fill="hold" evtFilter="cancelBubble" nodeType="interactiveSeq">
                    <p:stCondLst>
                      <p:cond evt="onMediaBookmark" delay="0">
                        <p:tgtEl>
                          <p14:bmkTgt spid="4" bmkName="L3M4 - List Cleanup_VF101881074这会将我们转到列属性，这里我们可以看到数据类型为“数字”(Number)。93300"/>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100"/>
                                      </p:stCondLst>
                                      <p:childTnLst>
                                        <p:animEffect transition="out" filter="fade">
                                          <p:cBhvr>
                                            <p:cTn id="254" dur="500"/>
                                            <p:tgtEl>
                                              <p:spTgt spid="25"/>
                                            </p:tgtEl>
                                          </p:cBhvr>
                                        </p:animEffect>
                                        <p:set>
                                          <p:cBhvr>
                                            <p:cTn id="25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MediaBookmark" delay="0">
                      <p:tgtEl>
                        <p14:bmkTgt spid="4" bmkName="L3M4 - List Cleanup_VF101881074这会将我们转到列属性，这里我们可以看到数据类型为“数字”(Number)。93300"/>
                      </p:tgtEl>
                    </p:cond>
                  </p:nextCondLst>
                </p:seq>
                <p:seq concurrent="1" nextAc="seek">
                  <p:cTn id="256" restart="whenNotActive" fill="hold" evtFilter="cancelBubble" nodeType="interactiveSeq">
                    <p:stCondLst>
                      <p:cond evt="onMediaBookmark" delay="0">
                        <p:tgtEl>
                          <p14:bmkTgt spid="4" bmkName="L3M4 - List Cleanup_VF101881074但我们将选择“单行文本”(Singlelineof93400"/>
                        </p:tgtEl>
                      </p:cond>
                    </p:stCondLst>
                    <p:endSync evt="end" delay="0">
                      <p:rtn val="all"/>
                    </p:endSync>
                    <p:childTnLst>
                      <p:par>
                        <p:cTn id="257" fill="hold">
                          <p:stCondLst>
                            <p:cond delay="0"/>
                          </p:stCondLst>
                          <p:childTnLst>
                            <p:par>
                              <p:cTn id="258" fill="hold">
                                <p:stCondLst>
                                  <p:cond delay="0"/>
                                </p:stCondLst>
                                <p:childTnLst>
                                  <p:par>
                                    <p:cTn id="259" presetID="10" presetClass="entr" presetSubtype="0" fill="hold" grpId="0" nodeType="clickEffect">
                                      <p:stCondLst>
                                        <p:cond delay="100"/>
                                      </p:stCondLst>
                                      <p:childTnLst>
                                        <p:set>
                                          <p:cBhvr>
                                            <p:cTn id="260" dur="1" fill="hold">
                                              <p:stCondLst>
                                                <p:cond delay="0"/>
                                              </p:stCondLst>
                                            </p:cTn>
                                            <p:tgtEl>
                                              <p:spTgt spid="26"/>
                                            </p:tgtEl>
                                            <p:attrNameLst>
                                              <p:attrName>style.visibility</p:attrName>
                                            </p:attrNameLst>
                                          </p:cBhvr>
                                          <p:to>
                                            <p:strVal val="visible"/>
                                          </p:to>
                                        </p:set>
                                        <p:animEffect transition="in" filter="fade">
                                          <p:cBhvr>
                                            <p:cTn id="261" dur="500"/>
                                            <p:tgtEl>
                                              <p:spTgt spid="26"/>
                                            </p:tgtEl>
                                          </p:cBhvr>
                                        </p:animEffect>
                                      </p:childTnLst>
                                    </p:cTn>
                                  </p:par>
                                </p:childTnLst>
                              </p:cTn>
                            </p:par>
                          </p:childTnLst>
                        </p:cTn>
                      </p:par>
                    </p:childTnLst>
                  </p:cTn>
                  <p:nextCondLst>
                    <p:cond evt="onMediaBookmark" delay="0">
                      <p:tgtEl>
                        <p14:bmkTgt spid="4" bmkName="L3M4 - List Cleanup_VF101881074但我们将选择“单行文本”(Singlelineof93400"/>
                      </p:tgtEl>
                    </p:cond>
                  </p:nextCondLst>
                </p:seq>
                <p:seq concurrent="1" nextAc="seek">
                  <p:cTn id="262" restart="whenNotActive" fill="hold" evtFilter="cancelBubble" nodeType="interactiveSeq">
                    <p:stCondLst>
                      <p:cond evt="onMediaBookmark" delay="0">
                        <p:tgtEl>
                          <p14:bmkTgt spid="4" bmkName="L3M4 - List Cleanup_VF101881074但我们将选择“单行文本”(Singlelineof96433"/>
                        </p:tgtEl>
                      </p:cond>
                    </p:stCondLst>
                    <p:endSync evt="end" delay="0">
                      <p:rtn val="all"/>
                    </p:endSync>
                    <p:childTnLst>
                      <p:par>
                        <p:cTn id="263" fill="hold">
                          <p:stCondLst>
                            <p:cond delay="0"/>
                          </p:stCondLst>
                          <p:childTnLst>
                            <p:par>
                              <p:cTn id="264" fill="hold">
                                <p:stCondLst>
                                  <p:cond delay="0"/>
                                </p:stCondLst>
                                <p:childTnLst>
                                  <p:par>
                                    <p:cTn id="265" presetID="10" presetClass="exit" presetSubtype="0" fill="hold" grpId="1" nodeType="clickEffect">
                                      <p:stCondLst>
                                        <p:cond delay="100"/>
                                      </p:stCondLst>
                                      <p:childTnLst>
                                        <p:animEffect transition="out" filter="fade">
                                          <p:cBhvr>
                                            <p:cTn id="266" dur="500"/>
                                            <p:tgtEl>
                                              <p:spTgt spid="26"/>
                                            </p:tgtEl>
                                          </p:cBhvr>
                                        </p:animEffect>
                                        <p:set>
                                          <p:cBhvr>
                                            <p:cTn id="26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MediaBookmark" delay="0">
                      <p:tgtEl>
                        <p14:bmkTgt spid="4" bmkName="L3M4 - List Cleanup_VF101881074但我们将选择“单行文本”(Singlelineof96433"/>
                      </p:tgtEl>
                    </p:cond>
                  </p:nextCondLst>
                </p:seq>
                <p:seq concurrent="1" nextAc="seek">
                  <p:cTn id="268" restart="whenNotActive" fill="hold" evtFilter="cancelBubble" nodeType="interactiveSeq">
                    <p:stCondLst>
                      <p:cond evt="onMediaBookmark" delay="0">
                        <p:tgtEl>
                          <p14:bmkTgt spid="4" bmkName="L3M4 - List Cleanup_VF101881074然后，我们只需继续操作并单击“确定”(OK)，因为我们已在这里执行所有所需操作。96533"/>
                        </p:tgtEl>
                      </p:cond>
                    </p:stCondLst>
                    <p:endSync evt="end" delay="0">
                      <p:rtn val="all"/>
                    </p:endSync>
                    <p:childTnLst>
                      <p:par>
                        <p:cTn id="269" fill="hold">
                          <p:stCondLst>
                            <p:cond delay="0"/>
                          </p:stCondLst>
                          <p:childTnLst>
                            <p:par>
                              <p:cTn id="270" fill="hold">
                                <p:stCondLst>
                                  <p:cond delay="0"/>
                                </p:stCondLst>
                                <p:childTnLst>
                                  <p:par>
                                    <p:cTn id="271" presetID="10" presetClass="entr" presetSubtype="0" fill="hold" grpId="0" nodeType="clickEffect">
                                      <p:stCondLst>
                                        <p:cond delay="100"/>
                                      </p:stCondLst>
                                      <p:childTnLst>
                                        <p:set>
                                          <p:cBhvr>
                                            <p:cTn id="272" dur="1" fill="hold">
                                              <p:stCondLst>
                                                <p:cond delay="0"/>
                                              </p:stCondLst>
                                            </p:cTn>
                                            <p:tgtEl>
                                              <p:spTgt spid="27"/>
                                            </p:tgtEl>
                                            <p:attrNameLst>
                                              <p:attrName>style.visibility</p:attrName>
                                            </p:attrNameLst>
                                          </p:cBhvr>
                                          <p:to>
                                            <p:strVal val="visible"/>
                                          </p:to>
                                        </p:set>
                                        <p:animEffect transition="in" filter="fade">
                                          <p:cBhvr>
                                            <p:cTn id="273" dur="500"/>
                                            <p:tgtEl>
                                              <p:spTgt spid="27"/>
                                            </p:tgtEl>
                                          </p:cBhvr>
                                        </p:animEffect>
                                      </p:childTnLst>
                                    </p:cTn>
                                  </p:par>
                                </p:childTnLst>
                              </p:cTn>
                            </p:par>
                          </p:childTnLst>
                        </p:cTn>
                      </p:par>
                    </p:childTnLst>
                  </p:cTn>
                  <p:nextCondLst>
                    <p:cond evt="onMediaBookmark" delay="0">
                      <p:tgtEl>
                        <p14:bmkTgt spid="4" bmkName="L3M4 - List Cleanup_VF101881074然后，我们只需继续操作并单击“确定”(OK)，因为我们已在这里执行所有所需操作。96533"/>
                      </p:tgtEl>
                    </p:cond>
                  </p:nextCondLst>
                </p:seq>
                <p:seq concurrent="1" nextAc="seek">
                  <p:cTn id="274" restart="whenNotActive" fill="hold" evtFilter="cancelBubble" nodeType="interactiveSeq">
                    <p:stCondLst>
                      <p:cond evt="onMediaBookmark" delay="0">
                        <p:tgtEl>
                          <p14:bmkTgt spid="4" bmkName="L3M4 - List Cleanup_VF101881074然后，我们只需继续操作并单击“确定”(OK)，因为我们已在这里执行所有所需操作。101567"/>
                        </p:tgtEl>
                      </p:cond>
                    </p:stCondLst>
                    <p:endSync evt="end" delay="0">
                      <p:rtn val="all"/>
                    </p:endSync>
                    <p:childTnLst>
                      <p:par>
                        <p:cTn id="275" fill="hold">
                          <p:stCondLst>
                            <p:cond delay="0"/>
                          </p:stCondLst>
                          <p:childTnLst>
                            <p:par>
                              <p:cTn id="276" fill="hold">
                                <p:stCondLst>
                                  <p:cond delay="0"/>
                                </p:stCondLst>
                                <p:childTnLst>
                                  <p:par>
                                    <p:cTn id="277" presetID="10" presetClass="exit" presetSubtype="0" fill="hold" grpId="1" nodeType="clickEffect">
                                      <p:stCondLst>
                                        <p:cond delay="100"/>
                                      </p:stCondLst>
                                      <p:childTnLst>
                                        <p:animEffect transition="out" filter="fade">
                                          <p:cBhvr>
                                            <p:cTn id="278" dur="500"/>
                                            <p:tgtEl>
                                              <p:spTgt spid="27"/>
                                            </p:tgtEl>
                                          </p:cBhvr>
                                        </p:animEffect>
                                        <p:set>
                                          <p:cBhvr>
                                            <p:cTn id="27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MediaBookmark" delay="0">
                      <p:tgtEl>
                        <p14:bmkTgt spid="4" bmkName="L3M4 - List Cleanup_VF101881074然后，我们只需继续操作并单击“确定”(OK)，因为我们已在这里执行所有所需操作。101567"/>
                      </p:tgtEl>
                    </p:cond>
                  </p:nextCondLst>
                </p:seq>
                <p:seq concurrent="1" nextAc="seek">
                  <p:cTn id="280" restart="whenNotActive" fill="hold" evtFilter="cancelBubble" nodeType="interactiveSeq">
                    <p:stCondLst>
                      <p:cond evt="onMediaBookmark" delay="0">
                        <p:tgtEl>
                          <p14:bmkTgt spid="4" bmkName="L3M4 - List Cleanup_VF101881074现在，请注意，您将收到一条简短的警告；该警告显示可能会导致我们丢失某些数据。101667"/>
                        </p:tgtEl>
                      </p:cond>
                    </p:stCondLst>
                    <p:endSync evt="end" delay="0">
                      <p:rtn val="all"/>
                    </p:endSync>
                    <p:childTnLst>
                      <p:par>
                        <p:cTn id="281" fill="hold">
                          <p:stCondLst>
                            <p:cond delay="0"/>
                          </p:stCondLst>
                          <p:childTnLst>
                            <p:par>
                              <p:cTn id="282" fill="hold">
                                <p:stCondLst>
                                  <p:cond delay="0"/>
                                </p:stCondLst>
                                <p:childTnLst>
                                  <p:par>
                                    <p:cTn id="283" presetID="10" presetClass="entr" presetSubtype="0" fill="hold" grpId="0" nodeType="clickEffect">
                                      <p:stCondLst>
                                        <p:cond delay="100"/>
                                      </p:stCondLst>
                                      <p:childTnLst>
                                        <p:set>
                                          <p:cBhvr>
                                            <p:cTn id="284" dur="1" fill="hold">
                                              <p:stCondLst>
                                                <p:cond delay="0"/>
                                              </p:stCondLst>
                                            </p:cTn>
                                            <p:tgtEl>
                                              <p:spTgt spid="28"/>
                                            </p:tgtEl>
                                            <p:attrNameLst>
                                              <p:attrName>style.visibility</p:attrName>
                                            </p:attrNameLst>
                                          </p:cBhvr>
                                          <p:to>
                                            <p:strVal val="visible"/>
                                          </p:to>
                                        </p:set>
                                        <p:animEffect transition="in" filter="fade">
                                          <p:cBhvr>
                                            <p:cTn id="285" dur="500"/>
                                            <p:tgtEl>
                                              <p:spTgt spid="28"/>
                                            </p:tgtEl>
                                          </p:cBhvr>
                                        </p:animEffect>
                                      </p:childTnLst>
                                    </p:cTn>
                                  </p:par>
                                </p:childTnLst>
                              </p:cTn>
                            </p:par>
                          </p:childTnLst>
                        </p:cTn>
                      </p:par>
                    </p:childTnLst>
                  </p:cTn>
                  <p:nextCondLst>
                    <p:cond evt="onMediaBookmark" delay="0">
                      <p:tgtEl>
                        <p14:bmkTgt spid="4" bmkName="L3M4 - List Cleanup_VF101881074现在，请注意，您将收到一条简短的警告；该警告显示可能会导致我们丢失某些数据。101667"/>
                      </p:tgtEl>
                    </p:cond>
                  </p:nextCondLst>
                </p:seq>
                <p:seq concurrent="1" nextAc="seek">
                  <p:cTn id="286" restart="whenNotActive" fill="hold" evtFilter="cancelBubble" nodeType="interactiveSeq">
                    <p:stCondLst>
                      <p:cond evt="onMediaBookmark" delay="0">
                        <p:tgtEl>
                          <p14:bmkTgt spid="4" bmkName="L3M4 - List Cleanup_VF101881074现在，请注意，您将收到一条简短的警告；该警告显示可能会导致我们丢失某些数据。105500"/>
                        </p:tgtEl>
                      </p:cond>
                    </p:stCondLst>
                    <p:endSync evt="end" delay="0">
                      <p:rtn val="all"/>
                    </p:endSync>
                    <p:childTnLst>
                      <p:par>
                        <p:cTn id="287" fill="hold">
                          <p:stCondLst>
                            <p:cond delay="0"/>
                          </p:stCondLst>
                          <p:childTnLst>
                            <p:par>
                              <p:cTn id="288" fill="hold">
                                <p:stCondLst>
                                  <p:cond delay="0"/>
                                </p:stCondLst>
                                <p:childTnLst>
                                  <p:par>
                                    <p:cTn id="289" presetID="10" presetClass="exit" presetSubtype="0" fill="hold" grpId="1" nodeType="clickEffect">
                                      <p:stCondLst>
                                        <p:cond delay="100"/>
                                      </p:stCondLst>
                                      <p:childTnLst>
                                        <p:animEffect transition="out" filter="fade">
                                          <p:cBhvr>
                                            <p:cTn id="290" dur="500"/>
                                            <p:tgtEl>
                                              <p:spTgt spid="28"/>
                                            </p:tgtEl>
                                          </p:cBhvr>
                                        </p:animEffect>
                                        <p:set>
                                          <p:cBhvr>
                                            <p:cTn id="29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MediaBookmark" delay="0">
                      <p:tgtEl>
                        <p14:bmkTgt spid="4" bmkName="L3M4 - List Cleanup_VF101881074现在，请注意，您将收到一条简短的警告；该警告显示可能会导致我们丢失某些数据。105500"/>
                      </p:tgtEl>
                    </p:cond>
                  </p:nextCondLst>
                </p:seq>
                <p:seq concurrent="1" nextAc="seek">
                  <p:cTn id="292" restart="whenNotActive" fill="hold" evtFilter="cancelBubble" nodeType="interactiveSeq">
                    <p:stCondLst>
                      <p:cond evt="onMediaBookmark" delay="0">
                        <p:tgtEl>
                          <p14:bmkTgt spid="4" bmkName="L3M4 - List Cleanup_VF101881074但是这种情况下不会丢失数据。105600"/>
                        </p:tgtEl>
                      </p:cond>
                    </p:stCondLst>
                    <p:endSync evt="end" delay="0">
                      <p:rtn val="all"/>
                    </p:endSync>
                    <p:childTnLst>
                      <p:par>
                        <p:cTn id="293" fill="hold">
                          <p:stCondLst>
                            <p:cond delay="0"/>
                          </p:stCondLst>
                          <p:childTnLst>
                            <p:par>
                              <p:cTn id="294" fill="hold">
                                <p:stCondLst>
                                  <p:cond delay="0"/>
                                </p:stCondLst>
                                <p:childTnLst>
                                  <p:par>
                                    <p:cTn id="295" presetID="10" presetClass="entr" presetSubtype="0" fill="hold" grpId="0" nodeType="clickEffect">
                                      <p:stCondLst>
                                        <p:cond delay="100"/>
                                      </p:stCondLst>
                                      <p:childTnLst>
                                        <p:set>
                                          <p:cBhvr>
                                            <p:cTn id="296" dur="1" fill="hold">
                                              <p:stCondLst>
                                                <p:cond delay="0"/>
                                              </p:stCondLst>
                                            </p:cTn>
                                            <p:tgtEl>
                                              <p:spTgt spid="29"/>
                                            </p:tgtEl>
                                            <p:attrNameLst>
                                              <p:attrName>style.visibility</p:attrName>
                                            </p:attrNameLst>
                                          </p:cBhvr>
                                          <p:to>
                                            <p:strVal val="visible"/>
                                          </p:to>
                                        </p:set>
                                        <p:animEffect transition="in" filter="fade">
                                          <p:cBhvr>
                                            <p:cTn id="297" dur="500"/>
                                            <p:tgtEl>
                                              <p:spTgt spid="29"/>
                                            </p:tgtEl>
                                          </p:cBhvr>
                                        </p:animEffect>
                                      </p:childTnLst>
                                    </p:cTn>
                                  </p:par>
                                </p:childTnLst>
                              </p:cTn>
                            </p:par>
                          </p:childTnLst>
                        </p:cTn>
                      </p:par>
                    </p:childTnLst>
                  </p:cTn>
                  <p:nextCondLst>
                    <p:cond evt="onMediaBookmark" delay="0">
                      <p:tgtEl>
                        <p14:bmkTgt spid="4" bmkName="L3M4 - List Cleanup_VF101881074但是这种情况下不会丢失数据。105600"/>
                      </p:tgtEl>
                    </p:cond>
                  </p:nextCondLst>
                </p:seq>
                <p:seq concurrent="1" nextAc="seek">
                  <p:cTn id="298" restart="whenNotActive" fill="hold" evtFilter="cancelBubble" nodeType="interactiveSeq">
                    <p:stCondLst>
                      <p:cond evt="onMediaBookmark" delay="0">
                        <p:tgtEl>
                          <p14:bmkTgt spid="4" bmkName="L3M4 - List Cleanup_VF101881074但是这种情况下不会丢失数据。107400"/>
                        </p:tgtEl>
                      </p:cond>
                    </p:stCondLst>
                    <p:endSync evt="end" delay="0">
                      <p:rtn val="all"/>
                    </p:endSync>
                    <p:childTnLst>
                      <p:par>
                        <p:cTn id="299" fill="hold">
                          <p:stCondLst>
                            <p:cond delay="0"/>
                          </p:stCondLst>
                          <p:childTnLst>
                            <p:par>
                              <p:cTn id="300" fill="hold">
                                <p:stCondLst>
                                  <p:cond delay="0"/>
                                </p:stCondLst>
                                <p:childTnLst>
                                  <p:par>
                                    <p:cTn id="301" presetID="10" presetClass="exit" presetSubtype="0" fill="hold" grpId="1" nodeType="clickEffect">
                                      <p:stCondLst>
                                        <p:cond delay="100"/>
                                      </p:stCondLst>
                                      <p:childTnLst>
                                        <p:animEffect transition="out" filter="fade">
                                          <p:cBhvr>
                                            <p:cTn id="302" dur="500"/>
                                            <p:tgtEl>
                                              <p:spTgt spid="29"/>
                                            </p:tgtEl>
                                          </p:cBhvr>
                                        </p:animEffect>
                                        <p:set>
                                          <p:cBhvr>
                                            <p:cTn id="303"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MediaBookmark" delay="0">
                      <p:tgtEl>
                        <p14:bmkTgt spid="4" bmkName="L3M4 - List Cleanup_VF101881074但是这种情况下不会丢失数据。107400"/>
                      </p:tgtEl>
                    </p:cond>
                  </p:nextCondLst>
                </p:seq>
                <p:seq concurrent="1" nextAc="seek">
                  <p:cTn id="304" restart="whenNotActive" fill="hold" evtFilter="cancelBubble" nodeType="interactiveSeq">
                    <p:stCondLst>
                      <p:cond evt="onMediaBookmark" delay="0">
                        <p:tgtEl>
                          <p14:bmkTgt spid="4" bmkName="L3M4 - List Cleanup_VF101881074因此，我们将继续操作并单击“确定”(OK)，107500"/>
                        </p:tgtEl>
                      </p:cond>
                    </p:stCondLst>
                    <p:endSync evt="end" delay="0">
                      <p:rtn val="all"/>
                    </p:endSync>
                    <p:childTnLst>
                      <p:par>
                        <p:cTn id="305" fill="hold">
                          <p:stCondLst>
                            <p:cond delay="0"/>
                          </p:stCondLst>
                          <p:childTnLst>
                            <p:par>
                              <p:cTn id="306" fill="hold">
                                <p:stCondLst>
                                  <p:cond delay="0"/>
                                </p:stCondLst>
                                <p:childTnLst>
                                  <p:par>
                                    <p:cTn id="307" presetID="10" presetClass="entr" presetSubtype="0" fill="hold" grpId="0" nodeType="clickEffect">
                                      <p:stCondLst>
                                        <p:cond delay="100"/>
                                      </p:stCondLst>
                                      <p:childTnLst>
                                        <p:set>
                                          <p:cBhvr>
                                            <p:cTn id="308" dur="1" fill="hold">
                                              <p:stCondLst>
                                                <p:cond delay="0"/>
                                              </p:stCondLst>
                                            </p:cTn>
                                            <p:tgtEl>
                                              <p:spTgt spid="30"/>
                                            </p:tgtEl>
                                            <p:attrNameLst>
                                              <p:attrName>style.visibility</p:attrName>
                                            </p:attrNameLst>
                                          </p:cBhvr>
                                          <p:to>
                                            <p:strVal val="visible"/>
                                          </p:to>
                                        </p:set>
                                        <p:animEffect transition="in" filter="fade">
                                          <p:cBhvr>
                                            <p:cTn id="309" dur="500"/>
                                            <p:tgtEl>
                                              <p:spTgt spid="30"/>
                                            </p:tgtEl>
                                          </p:cBhvr>
                                        </p:animEffect>
                                      </p:childTnLst>
                                    </p:cTn>
                                  </p:par>
                                </p:childTnLst>
                              </p:cTn>
                            </p:par>
                          </p:childTnLst>
                        </p:cTn>
                      </p:par>
                    </p:childTnLst>
                  </p:cTn>
                  <p:nextCondLst>
                    <p:cond evt="onMediaBookmark" delay="0">
                      <p:tgtEl>
                        <p14:bmkTgt spid="4" bmkName="L3M4 - List Cleanup_VF101881074因此，我们将继续操作并单击“确定”(OK)，107500"/>
                      </p:tgtEl>
                    </p:cond>
                  </p:nextCondLst>
                </p:seq>
                <p:seq concurrent="1" nextAc="seek">
                  <p:cTn id="310" restart="whenNotActive" fill="hold" evtFilter="cancelBubble" nodeType="interactiveSeq">
                    <p:stCondLst>
                      <p:cond evt="onMediaBookmark" delay="0">
                        <p:tgtEl>
                          <p14:bmkTgt spid="4" bmkName="L3M4 - List Cleanup_VF101881074因此，我们将继续操作并单击“确定”(OK)，109467"/>
                        </p:tgtEl>
                      </p:cond>
                    </p:stCondLst>
                    <p:endSync evt="end" delay="0">
                      <p:rtn val="all"/>
                    </p:endSync>
                    <p:childTnLst>
                      <p:par>
                        <p:cTn id="311" fill="hold">
                          <p:stCondLst>
                            <p:cond delay="0"/>
                          </p:stCondLst>
                          <p:childTnLst>
                            <p:par>
                              <p:cTn id="312" fill="hold">
                                <p:stCondLst>
                                  <p:cond delay="0"/>
                                </p:stCondLst>
                                <p:childTnLst>
                                  <p:par>
                                    <p:cTn id="313" presetID="10" presetClass="exit" presetSubtype="0" fill="hold" grpId="1" nodeType="clickEffect">
                                      <p:stCondLst>
                                        <p:cond delay="100"/>
                                      </p:stCondLst>
                                      <p:childTnLst>
                                        <p:animEffect transition="out" filter="fade">
                                          <p:cBhvr>
                                            <p:cTn id="314" dur="500"/>
                                            <p:tgtEl>
                                              <p:spTgt spid="30"/>
                                            </p:tgtEl>
                                          </p:cBhvr>
                                        </p:animEffect>
                                        <p:set>
                                          <p:cBhvr>
                                            <p:cTn id="315"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4" bmkName="L3M4 - List Cleanup_VF101881074因此，我们将继续操作并单击“确定”(OK)，109467"/>
                      </p:tgtEl>
                    </p:cond>
                  </p:nextCondLst>
                </p:seq>
                <p:seq concurrent="1" nextAc="seek">
                  <p:cTn id="316" restart="whenNotActive" fill="hold" evtFilter="cancelBubble" nodeType="interactiveSeq">
                    <p:stCondLst>
                      <p:cond evt="onMediaBookmark" delay="0">
                        <p:tgtEl>
                          <p14:bmkTgt spid="4" bmkName="L3M4 - List Cleanup_VF101881074然后，我们将返回到“销售数据”(SalesData)列表。109567"/>
                        </p:tgtEl>
                      </p:cond>
                    </p:stCondLst>
                    <p:endSync evt="end" delay="0">
                      <p:rtn val="all"/>
                    </p:endSync>
                    <p:childTnLst>
                      <p:par>
                        <p:cTn id="317" fill="hold">
                          <p:stCondLst>
                            <p:cond delay="0"/>
                          </p:stCondLst>
                          <p:childTnLst>
                            <p:par>
                              <p:cTn id="318" fill="hold">
                                <p:stCondLst>
                                  <p:cond delay="0"/>
                                </p:stCondLst>
                                <p:childTnLst>
                                  <p:par>
                                    <p:cTn id="319" presetID="10" presetClass="entr" presetSubtype="0" fill="hold" grpId="0" nodeType="clickEffect">
                                      <p:stCondLst>
                                        <p:cond delay="100"/>
                                      </p:stCondLst>
                                      <p:childTnLst>
                                        <p:set>
                                          <p:cBhvr>
                                            <p:cTn id="320" dur="1" fill="hold">
                                              <p:stCondLst>
                                                <p:cond delay="0"/>
                                              </p:stCondLst>
                                            </p:cTn>
                                            <p:tgtEl>
                                              <p:spTgt spid="31"/>
                                            </p:tgtEl>
                                            <p:attrNameLst>
                                              <p:attrName>style.visibility</p:attrName>
                                            </p:attrNameLst>
                                          </p:cBhvr>
                                          <p:to>
                                            <p:strVal val="visible"/>
                                          </p:to>
                                        </p:set>
                                        <p:animEffect transition="in" filter="fade">
                                          <p:cBhvr>
                                            <p:cTn id="321" dur="500"/>
                                            <p:tgtEl>
                                              <p:spTgt spid="31"/>
                                            </p:tgtEl>
                                          </p:cBhvr>
                                        </p:animEffect>
                                      </p:childTnLst>
                                    </p:cTn>
                                  </p:par>
                                </p:childTnLst>
                              </p:cTn>
                            </p:par>
                          </p:childTnLst>
                        </p:cTn>
                      </p:par>
                    </p:childTnLst>
                  </p:cTn>
                  <p:nextCondLst>
                    <p:cond evt="onMediaBookmark" delay="0">
                      <p:tgtEl>
                        <p14:bmkTgt spid="4" bmkName="L3M4 - List Cleanup_VF101881074然后，我们将返回到“销售数据”(SalesData)列表。109567"/>
                      </p:tgtEl>
                    </p:cond>
                  </p:nextCondLst>
                </p:seq>
                <p:seq concurrent="1" nextAc="seek">
                  <p:cTn id="322" restart="whenNotActive" fill="hold" evtFilter="cancelBubble" nodeType="interactiveSeq">
                    <p:stCondLst>
                      <p:cond evt="onMediaBookmark" delay="0">
                        <p:tgtEl>
                          <p14:bmkTgt spid="4" bmkName="L3M4 - List Cleanup_VF101881074然后，我们将返回到“销售数据”(SalesData)列表。114633"/>
                        </p:tgtEl>
                      </p:cond>
                    </p:stCondLst>
                    <p:endSync evt="end" delay="0">
                      <p:rtn val="all"/>
                    </p:endSync>
                    <p:childTnLst>
                      <p:par>
                        <p:cTn id="323" fill="hold">
                          <p:stCondLst>
                            <p:cond delay="0"/>
                          </p:stCondLst>
                          <p:childTnLst>
                            <p:par>
                              <p:cTn id="324" fill="hold">
                                <p:stCondLst>
                                  <p:cond delay="0"/>
                                </p:stCondLst>
                                <p:childTnLst>
                                  <p:par>
                                    <p:cTn id="325" presetID="10" presetClass="exit" presetSubtype="0" fill="hold" grpId="1" nodeType="clickEffect">
                                      <p:stCondLst>
                                        <p:cond delay="100"/>
                                      </p:stCondLst>
                                      <p:childTnLst>
                                        <p:animEffect transition="out" filter="fade">
                                          <p:cBhvr>
                                            <p:cTn id="326" dur="500"/>
                                            <p:tgtEl>
                                              <p:spTgt spid="31"/>
                                            </p:tgtEl>
                                          </p:cBhvr>
                                        </p:animEffect>
                                        <p:set>
                                          <p:cBhvr>
                                            <p:cTn id="32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4" bmkName="L3M4 - List Cleanup_VF101881074然后，我们将返回到“销售数据”(SalesData)列表。114633"/>
                      </p:tgtEl>
                    </p:cond>
                  </p:nextCondLst>
                </p:seq>
                <p:seq concurrent="1" nextAc="seek">
                  <p:cTn id="328" restart="whenNotActive" fill="hold" evtFilter="cancelBubble" nodeType="interactiveSeq">
                    <p:stCondLst>
                      <p:cond evt="onMediaBookmark" delay="0">
                        <p:tgtEl>
                          <p14:bmkTgt spid="4" bmkName="L3M4 - List Cleanup_VF101881074现在，您将发现所有内容都完好。114733"/>
                        </p:tgtEl>
                      </p:cond>
                    </p:stCondLst>
                    <p:endSync evt="end" delay="0">
                      <p:rtn val="all"/>
                    </p:endSync>
                    <p:childTnLst>
                      <p:par>
                        <p:cTn id="329" fill="hold">
                          <p:stCondLst>
                            <p:cond delay="0"/>
                          </p:stCondLst>
                          <p:childTnLst>
                            <p:par>
                              <p:cTn id="330" fill="hold">
                                <p:stCondLst>
                                  <p:cond delay="0"/>
                                </p:stCondLst>
                                <p:childTnLst>
                                  <p:par>
                                    <p:cTn id="331" presetID="10" presetClass="entr" presetSubtype="0" fill="hold" grpId="0" nodeType="clickEffect">
                                      <p:stCondLst>
                                        <p:cond delay="100"/>
                                      </p:stCondLst>
                                      <p:childTnLst>
                                        <p:set>
                                          <p:cBhvr>
                                            <p:cTn id="332" dur="1" fill="hold">
                                              <p:stCondLst>
                                                <p:cond delay="0"/>
                                              </p:stCondLst>
                                            </p:cTn>
                                            <p:tgtEl>
                                              <p:spTgt spid="46080"/>
                                            </p:tgtEl>
                                            <p:attrNameLst>
                                              <p:attrName>style.visibility</p:attrName>
                                            </p:attrNameLst>
                                          </p:cBhvr>
                                          <p:to>
                                            <p:strVal val="visible"/>
                                          </p:to>
                                        </p:set>
                                        <p:animEffect transition="in" filter="fade">
                                          <p:cBhvr>
                                            <p:cTn id="333" dur="500"/>
                                            <p:tgtEl>
                                              <p:spTgt spid="46080"/>
                                            </p:tgtEl>
                                          </p:cBhvr>
                                        </p:animEffect>
                                      </p:childTnLst>
                                    </p:cTn>
                                  </p:par>
                                </p:childTnLst>
                              </p:cTn>
                            </p:par>
                          </p:childTnLst>
                        </p:cTn>
                      </p:par>
                    </p:childTnLst>
                  </p:cTn>
                  <p:nextCondLst>
                    <p:cond evt="onMediaBookmark" delay="0">
                      <p:tgtEl>
                        <p14:bmkTgt spid="4" bmkName="L3M4 - List Cleanup_VF101881074现在，您将发现所有内容都完好。114733"/>
                      </p:tgtEl>
                    </p:cond>
                  </p:nextCondLst>
                </p:seq>
                <p:seq concurrent="1" nextAc="seek">
                  <p:cTn id="334" restart="whenNotActive" fill="hold" evtFilter="cancelBubble" nodeType="interactiveSeq">
                    <p:stCondLst>
                      <p:cond evt="onMediaBookmark" delay="0">
                        <p:tgtEl>
                          <p14:bmkTgt spid="4" bmkName="L3M4 - List Cleanup_VF101881074现在，您将发现所有内容都完好。117733"/>
                        </p:tgtEl>
                      </p:cond>
                    </p:stCondLst>
                    <p:endSync evt="end" delay="0">
                      <p:rtn val="all"/>
                    </p:endSync>
                    <p:childTnLst>
                      <p:par>
                        <p:cTn id="335" fill="hold">
                          <p:stCondLst>
                            <p:cond delay="0"/>
                          </p:stCondLst>
                          <p:childTnLst>
                            <p:par>
                              <p:cTn id="336" fill="hold">
                                <p:stCondLst>
                                  <p:cond delay="0"/>
                                </p:stCondLst>
                                <p:childTnLst>
                                  <p:par>
                                    <p:cTn id="337" presetID="10" presetClass="exit" presetSubtype="0" fill="hold" grpId="1" nodeType="clickEffect">
                                      <p:stCondLst>
                                        <p:cond delay="100"/>
                                      </p:stCondLst>
                                      <p:childTnLst>
                                        <p:animEffect transition="out" filter="fade">
                                          <p:cBhvr>
                                            <p:cTn id="338" dur="500"/>
                                            <p:tgtEl>
                                              <p:spTgt spid="46080"/>
                                            </p:tgtEl>
                                          </p:cBhvr>
                                        </p:animEffect>
                                        <p:set>
                                          <p:cBhvr>
                                            <p:cTn id="339" dur="1" fill="hold">
                                              <p:stCondLst>
                                                <p:cond delay="499"/>
                                              </p:stCondLst>
                                            </p:cTn>
                                            <p:tgtEl>
                                              <p:spTgt spid="46080"/>
                                            </p:tgtEl>
                                            <p:attrNameLst>
                                              <p:attrName>style.visibility</p:attrName>
                                            </p:attrNameLst>
                                          </p:cBhvr>
                                          <p:to>
                                            <p:strVal val="hidden"/>
                                          </p:to>
                                        </p:set>
                                      </p:childTnLst>
                                    </p:cTn>
                                  </p:par>
                                </p:childTnLst>
                              </p:cTn>
                            </p:par>
                          </p:childTnLst>
                        </p:cTn>
                      </p:par>
                    </p:childTnLst>
                  </p:cTn>
                  <p:nextCondLst>
                    <p:cond evt="onMediaBookmark" delay="0">
                      <p:tgtEl>
                        <p14:bmkTgt spid="4" bmkName="L3M4 - List Cleanup_VF101881074现在，您将发现所有内容都完好。117733"/>
                      </p:tgtEl>
                    </p:cond>
                  </p:nextCondLst>
                </p:seq>
                <p:seq concurrent="1" nextAc="seek">
                  <p:cTn id="340" restart="whenNotActive" fill="hold" evtFilter="cancelBubble" nodeType="interactiveSeq">
                    <p:stCondLst>
                      <p:cond evt="onMediaBookmark" delay="0">
                        <p:tgtEl>
                          <p14:bmkTgt spid="4" bmkName="L3M4 - List Cleanup_VF101881074正如您看到的一样，“订单ID”(OrderID)列不再具有逗号，117833"/>
                        </p:tgtEl>
                      </p:cond>
                    </p:stCondLst>
                    <p:endSync evt="end" delay="0">
                      <p:rtn val="all"/>
                    </p:endSync>
                    <p:childTnLst>
                      <p:par>
                        <p:cTn id="341" fill="hold">
                          <p:stCondLst>
                            <p:cond delay="0"/>
                          </p:stCondLst>
                          <p:childTnLst>
                            <p:par>
                              <p:cTn id="342" fill="hold">
                                <p:stCondLst>
                                  <p:cond delay="0"/>
                                </p:stCondLst>
                                <p:childTnLst>
                                  <p:par>
                                    <p:cTn id="343" presetID="10" presetClass="entr" presetSubtype="0" fill="hold" grpId="0" nodeType="clickEffect">
                                      <p:stCondLst>
                                        <p:cond delay="100"/>
                                      </p:stCondLst>
                                      <p:childTnLst>
                                        <p:set>
                                          <p:cBhvr>
                                            <p:cTn id="344" dur="1" fill="hold">
                                              <p:stCondLst>
                                                <p:cond delay="0"/>
                                              </p:stCondLst>
                                            </p:cTn>
                                            <p:tgtEl>
                                              <p:spTgt spid="46081"/>
                                            </p:tgtEl>
                                            <p:attrNameLst>
                                              <p:attrName>style.visibility</p:attrName>
                                            </p:attrNameLst>
                                          </p:cBhvr>
                                          <p:to>
                                            <p:strVal val="visible"/>
                                          </p:to>
                                        </p:set>
                                        <p:animEffect transition="in" filter="fade">
                                          <p:cBhvr>
                                            <p:cTn id="345" dur="500"/>
                                            <p:tgtEl>
                                              <p:spTgt spid="46081"/>
                                            </p:tgtEl>
                                          </p:cBhvr>
                                        </p:animEffect>
                                      </p:childTnLst>
                                    </p:cTn>
                                  </p:par>
                                </p:childTnLst>
                              </p:cTn>
                            </p:par>
                          </p:childTnLst>
                        </p:cTn>
                      </p:par>
                    </p:childTnLst>
                  </p:cTn>
                  <p:nextCondLst>
                    <p:cond evt="onMediaBookmark" delay="0">
                      <p:tgtEl>
                        <p14:bmkTgt spid="4" bmkName="L3M4 - List Cleanup_VF101881074正如您看到的一样，“订单ID”(OrderID)列不再具有逗号，117833"/>
                      </p:tgtEl>
                    </p:cond>
                  </p:nextCondLst>
                </p:seq>
                <p:seq concurrent="1" nextAc="seek">
                  <p:cTn id="346" restart="whenNotActive" fill="hold" evtFilter="cancelBubble" nodeType="interactiveSeq">
                    <p:stCondLst>
                      <p:cond evt="onMediaBookmark" delay="0">
                        <p:tgtEl>
                          <p14:bmkTgt spid="4" bmkName="L3M4 - List Cleanup_VF101881074正如您看到的一样，“订单ID”(OrderID)列不再具有逗号，120633"/>
                        </p:tgtEl>
                      </p:cond>
                    </p:stCondLst>
                    <p:endSync evt="end" delay="0">
                      <p:rtn val="all"/>
                    </p:endSync>
                    <p:childTnLst>
                      <p:par>
                        <p:cTn id="347" fill="hold">
                          <p:stCondLst>
                            <p:cond delay="0"/>
                          </p:stCondLst>
                          <p:childTnLst>
                            <p:par>
                              <p:cTn id="348" fill="hold">
                                <p:stCondLst>
                                  <p:cond delay="0"/>
                                </p:stCondLst>
                                <p:childTnLst>
                                  <p:par>
                                    <p:cTn id="349" presetID="10" presetClass="exit" presetSubtype="0" fill="hold" grpId="1" nodeType="clickEffect">
                                      <p:stCondLst>
                                        <p:cond delay="100"/>
                                      </p:stCondLst>
                                      <p:childTnLst>
                                        <p:animEffect transition="out" filter="fade">
                                          <p:cBhvr>
                                            <p:cTn id="350" dur="500"/>
                                            <p:tgtEl>
                                              <p:spTgt spid="46081"/>
                                            </p:tgtEl>
                                          </p:cBhvr>
                                        </p:animEffect>
                                        <p:set>
                                          <p:cBhvr>
                                            <p:cTn id="351" dur="1" fill="hold">
                                              <p:stCondLst>
                                                <p:cond delay="499"/>
                                              </p:stCondLst>
                                            </p:cTn>
                                            <p:tgtEl>
                                              <p:spTgt spid="46081"/>
                                            </p:tgtEl>
                                            <p:attrNameLst>
                                              <p:attrName>style.visibility</p:attrName>
                                            </p:attrNameLst>
                                          </p:cBhvr>
                                          <p:to>
                                            <p:strVal val="hidden"/>
                                          </p:to>
                                        </p:set>
                                      </p:childTnLst>
                                    </p:cTn>
                                  </p:par>
                                </p:childTnLst>
                              </p:cTn>
                            </p:par>
                          </p:childTnLst>
                        </p:cTn>
                      </p:par>
                    </p:childTnLst>
                  </p:cTn>
                  <p:nextCondLst>
                    <p:cond evt="onMediaBookmark" delay="0">
                      <p:tgtEl>
                        <p14:bmkTgt spid="4" bmkName="L3M4 - List Cleanup_VF101881074正如您看到的一样，“订单ID”(OrderID)列不再具有逗号，120633"/>
                      </p:tgtEl>
                    </p:cond>
                  </p:nextCondLst>
                </p:seq>
                <p:seq concurrent="1" nextAc="seek">
                  <p:cTn id="352" restart="whenNotActive" fill="hold" evtFilter="cancelBubble" nodeType="interactiveSeq">
                    <p:stCondLst>
                      <p:cond evt="onMediaBookmark" delay="0">
                        <p:tgtEl>
                          <p14:bmkTgt spid="4" bmkName="L3M4 - List Cleanup_VF101881074该列中的内容被误认为是数字，因此使用逗号进行分隔。120733"/>
                        </p:tgtEl>
                      </p:cond>
                    </p:stCondLst>
                    <p:endSync evt="end" delay="0">
                      <p:rtn val="all"/>
                    </p:endSync>
                    <p:childTnLst>
                      <p:par>
                        <p:cTn id="353" fill="hold">
                          <p:stCondLst>
                            <p:cond delay="0"/>
                          </p:stCondLst>
                          <p:childTnLst>
                            <p:par>
                              <p:cTn id="354" fill="hold">
                                <p:stCondLst>
                                  <p:cond delay="0"/>
                                </p:stCondLst>
                                <p:childTnLst>
                                  <p:par>
                                    <p:cTn id="355" presetID="10" presetClass="entr" presetSubtype="0" fill="hold" grpId="0" nodeType="clickEffect">
                                      <p:stCondLst>
                                        <p:cond delay="100"/>
                                      </p:stCondLst>
                                      <p:childTnLst>
                                        <p:set>
                                          <p:cBhvr>
                                            <p:cTn id="356" dur="1" fill="hold">
                                              <p:stCondLst>
                                                <p:cond delay="0"/>
                                              </p:stCondLst>
                                            </p:cTn>
                                            <p:tgtEl>
                                              <p:spTgt spid="46083"/>
                                            </p:tgtEl>
                                            <p:attrNameLst>
                                              <p:attrName>style.visibility</p:attrName>
                                            </p:attrNameLst>
                                          </p:cBhvr>
                                          <p:to>
                                            <p:strVal val="visible"/>
                                          </p:to>
                                        </p:set>
                                        <p:animEffect transition="in" filter="fade">
                                          <p:cBhvr>
                                            <p:cTn id="357" dur="500"/>
                                            <p:tgtEl>
                                              <p:spTgt spid="46083"/>
                                            </p:tgtEl>
                                          </p:cBhvr>
                                        </p:animEffect>
                                      </p:childTnLst>
                                    </p:cTn>
                                  </p:par>
                                </p:childTnLst>
                              </p:cTn>
                            </p:par>
                          </p:childTnLst>
                        </p:cTn>
                      </p:par>
                    </p:childTnLst>
                  </p:cTn>
                  <p:nextCondLst>
                    <p:cond evt="onMediaBookmark" delay="0">
                      <p:tgtEl>
                        <p14:bmkTgt spid="4" bmkName="L3M4 - List Cleanup_VF101881074该列中的内容被误认为是数字，因此使用逗号进行分隔。120733"/>
                      </p:tgtEl>
                    </p:cond>
                  </p:nextCondLst>
                </p:seq>
                <p:seq concurrent="1" nextAc="seek">
                  <p:cTn id="358" restart="whenNotActive" fill="hold" evtFilter="cancelBubble" nodeType="interactiveSeq">
                    <p:stCondLst>
                      <p:cond evt="onMediaBookmark" delay="0">
                        <p:tgtEl>
                          <p14:bmkTgt spid="4" bmkName="L3M4 - List Cleanup_VF101881074该列中的内容被误认为是数字，因此使用逗号进行分隔。125767"/>
                        </p:tgtEl>
                      </p:cond>
                    </p:stCondLst>
                    <p:endSync evt="end" delay="0">
                      <p:rtn val="all"/>
                    </p:endSync>
                    <p:childTnLst>
                      <p:par>
                        <p:cTn id="359" fill="hold">
                          <p:stCondLst>
                            <p:cond delay="0"/>
                          </p:stCondLst>
                          <p:childTnLst>
                            <p:par>
                              <p:cTn id="360" fill="hold">
                                <p:stCondLst>
                                  <p:cond delay="0"/>
                                </p:stCondLst>
                                <p:childTnLst>
                                  <p:par>
                                    <p:cTn id="361" presetID="10" presetClass="exit" presetSubtype="0" fill="hold" grpId="1" nodeType="clickEffect">
                                      <p:stCondLst>
                                        <p:cond delay="100"/>
                                      </p:stCondLst>
                                      <p:childTnLst>
                                        <p:animEffect transition="out" filter="fade">
                                          <p:cBhvr>
                                            <p:cTn id="362" dur="500"/>
                                            <p:tgtEl>
                                              <p:spTgt spid="46083"/>
                                            </p:tgtEl>
                                          </p:cBhvr>
                                        </p:animEffect>
                                        <p:set>
                                          <p:cBhvr>
                                            <p:cTn id="363" dur="1" fill="hold">
                                              <p:stCondLst>
                                                <p:cond delay="499"/>
                                              </p:stCondLst>
                                            </p:cTn>
                                            <p:tgtEl>
                                              <p:spTgt spid="46083"/>
                                            </p:tgtEl>
                                            <p:attrNameLst>
                                              <p:attrName>style.visibility</p:attrName>
                                            </p:attrNameLst>
                                          </p:cBhvr>
                                          <p:to>
                                            <p:strVal val="hidden"/>
                                          </p:to>
                                        </p:set>
                                      </p:childTnLst>
                                    </p:cTn>
                                  </p:par>
                                </p:childTnLst>
                              </p:cTn>
                            </p:par>
                          </p:childTnLst>
                        </p:cTn>
                      </p:par>
                    </p:childTnLst>
                  </p:cTn>
                  <p:nextCondLst>
                    <p:cond evt="onMediaBookmark" delay="0">
                      <p:tgtEl>
                        <p14:bmkTgt spid="4" bmkName="L3M4 - List Cleanup_VF101881074该列中的内容被误认为是数字，因此使用逗号进行分隔。125767"/>
                      </p:tgtEl>
                    </p:cond>
                  </p:nextCondLst>
                </p:seq>
                <p:seq concurrent="1" nextAc="seek">
                  <p:cTn id="364" restart="whenNotActive" fill="hold" evtFilter="cancelBubble" nodeType="interactiveSeq">
                    <p:stCondLst>
                      <p:cond evt="onMediaBookmark" delay="0">
                        <p:tgtEl>
                          <p14:bmkTgt spid="4" bmkName="L3M4 - List Cleanup_VF101881074请记住，我不能转至某些字段，例如“国家/地区”(Country)字段，并将其更改为“数字”(Number)。125867"/>
                        </p:tgtEl>
                      </p:cond>
                    </p:stCondLst>
                    <p:endSync evt="end" delay="0">
                      <p:rtn val="all"/>
                    </p:endSync>
                    <p:childTnLst>
                      <p:par>
                        <p:cTn id="365" fill="hold">
                          <p:stCondLst>
                            <p:cond delay="0"/>
                          </p:stCondLst>
                          <p:childTnLst>
                            <p:par>
                              <p:cTn id="366" fill="hold">
                                <p:stCondLst>
                                  <p:cond delay="0"/>
                                </p:stCondLst>
                                <p:childTnLst>
                                  <p:par>
                                    <p:cTn id="367" presetID="10" presetClass="entr" presetSubtype="0" fill="hold" grpId="0" nodeType="clickEffect">
                                      <p:stCondLst>
                                        <p:cond delay="100"/>
                                      </p:stCondLst>
                                      <p:childTnLst>
                                        <p:set>
                                          <p:cBhvr>
                                            <p:cTn id="368" dur="1" fill="hold">
                                              <p:stCondLst>
                                                <p:cond delay="0"/>
                                              </p:stCondLst>
                                            </p:cTn>
                                            <p:tgtEl>
                                              <p:spTgt spid="46084"/>
                                            </p:tgtEl>
                                            <p:attrNameLst>
                                              <p:attrName>style.visibility</p:attrName>
                                            </p:attrNameLst>
                                          </p:cBhvr>
                                          <p:to>
                                            <p:strVal val="visible"/>
                                          </p:to>
                                        </p:set>
                                        <p:animEffect transition="in" filter="fade">
                                          <p:cBhvr>
                                            <p:cTn id="369" dur="500"/>
                                            <p:tgtEl>
                                              <p:spTgt spid="46084"/>
                                            </p:tgtEl>
                                          </p:cBhvr>
                                        </p:animEffect>
                                      </p:childTnLst>
                                    </p:cTn>
                                  </p:par>
                                </p:childTnLst>
                              </p:cTn>
                            </p:par>
                          </p:childTnLst>
                        </p:cTn>
                      </p:par>
                    </p:childTnLst>
                  </p:cTn>
                  <p:nextCondLst>
                    <p:cond evt="onMediaBookmark" delay="0">
                      <p:tgtEl>
                        <p14:bmkTgt spid="4" bmkName="L3M4 - List Cleanup_VF101881074请记住，我不能转至某些字段，例如“国家/地区”(Country)字段，并将其更改为“数字”(Number)。125867"/>
                      </p:tgtEl>
                    </p:cond>
                  </p:nextCondLst>
                </p:seq>
                <p:seq concurrent="1" nextAc="seek">
                  <p:cTn id="370" restart="whenNotActive" fill="hold" evtFilter="cancelBubble" nodeType="interactiveSeq">
                    <p:stCondLst>
                      <p:cond evt="onMediaBookmark" delay="0">
                        <p:tgtEl>
                          <p14:bmkTgt spid="4" bmkName="L3M4 - List Cleanup_VF101881074请记住，我不能转至某些字段，例如“国家/地区”(Country)字段，并将其更改为“数字”(Number)。131867"/>
                        </p:tgtEl>
                      </p:cond>
                    </p:stCondLst>
                    <p:endSync evt="end" delay="0">
                      <p:rtn val="all"/>
                    </p:endSync>
                    <p:childTnLst>
                      <p:par>
                        <p:cTn id="371" fill="hold">
                          <p:stCondLst>
                            <p:cond delay="0"/>
                          </p:stCondLst>
                          <p:childTnLst>
                            <p:par>
                              <p:cTn id="372" fill="hold">
                                <p:stCondLst>
                                  <p:cond delay="0"/>
                                </p:stCondLst>
                                <p:childTnLst>
                                  <p:par>
                                    <p:cTn id="373" presetID="10" presetClass="exit" presetSubtype="0" fill="hold" grpId="1" nodeType="clickEffect">
                                      <p:stCondLst>
                                        <p:cond delay="100"/>
                                      </p:stCondLst>
                                      <p:childTnLst>
                                        <p:animEffect transition="out" filter="fade">
                                          <p:cBhvr>
                                            <p:cTn id="374" dur="500"/>
                                            <p:tgtEl>
                                              <p:spTgt spid="46084"/>
                                            </p:tgtEl>
                                          </p:cBhvr>
                                        </p:animEffect>
                                        <p:set>
                                          <p:cBhvr>
                                            <p:cTn id="375" dur="1" fill="hold">
                                              <p:stCondLst>
                                                <p:cond delay="499"/>
                                              </p:stCondLst>
                                            </p:cTn>
                                            <p:tgtEl>
                                              <p:spTgt spid="46084"/>
                                            </p:tgtEl>
                                            <p:attrNameLst>
                                              <p:attrName>style.visibility</p:attrName>
                                            </p:attrNameLst>
                                          </p:cBhvr>
                                          <p:to>
                                            <p:strVal val="hidden"/>
                                          </p:to>
                                        </p:set>
                                      </p:childTnLst>
                                    </p:cTn>
                                  </p:par>
                                </p:childTnLst>
                              </p:cTn>
                            </p:par>
                          </p:childTnLst>
                        </p:cTn>
                      </p:par>
                    </p:childTnLst>
                  </p:cTn>
                  <p:nextCondLst>
                    <p:cond evt="onMediaBookmark" delay="0">
                      <p:tgtEl>
                        <p14:bmkTgt spid="4" bmkName="L3M4 - List Cleanup_VF101881074请记住，我不能转至某些字段，例如“国家/地区”(Country)字段，并将其更改为“数字”(Number)。131867"/>
                      </p:tgtEl>
                    </p:cond>
                  </p:nextCondLst>
                </p:seq>
                <p:seq concurrent="1" nextAc="seek">
                  <p:cTn id="376" restart="whenNotActive" fill="hold" evtFilter="cancelBubble" nodeType="interactiveSeq">
                    <p:stCondLst>
                      <p:cond evt="onMediaBookmark" delay="0">
                        <p:tgtEl>
                          <p14:bmkTgt spid="4" bmkName="L3M4 - List Cleanup_VF101881074但可以将作为“常规”(General)数字导入的数字字段更改为“文本”(Text)。131967"/>
                        </p:tgtEl>
                      </p:cond>
                    </p:stCondLst>
                    <p:endSync evt="end" delay="0">
                      <p:rtn val="all"/>
                    </p:endSync>
                    <p:childTnLst>
                      <p:par>
                        <p:cTn id="377" fill="hold">
                          <p:stCondLst>
                            <p:cond delay="0"/>
                          </p:stCondLst>
                          <p:childTnLst>
                            <p:par>
                              <p:cTn id="378" fill="hold">
                                <p:stCondLst>
                                  <p:cond delay="0"/>
                                </p:stCondLst>
                                <p:childTnLst>
                                  <p:par>
                                    <p:cTn id="379" presetID="10" presetClass="entr" presetSubtype="0" fill="hold" grpId="0" nodeType="clickEffect">
                                      <p:stCondLst>
                                        <p:cond delay="100"/>
                                      </p:stCondLst>
                                      <p:childTnLst>
                                        <p:set>
                                          <p:cBhvr>
                                            <p:cTn id="380" dur="1" fill="hold">
                                              <p:stCondLst>
                                                <p:cond delay="0"/>
                                              </p:stCondLst>
                                            </p:cTn>
                                            <p:tgtEl>
                                              <p:spTgt spid="46086"/>
                                            </p:tgtEl>
                                            <p:attrNameLst>
                                              <p:attrName>style.visibility</p:attrName>
                                            </p:attrNameLst>
                                          </p:cBhvr>
                                          <p:to>
                                            <p:strVal val="visible"/>
                                          </p:to>
                                        </p:set>
                                        <p:animEffect transition="in" filter="fade">
                                          <p:cBhvr>
                                            <p:cTn id="381" dur="500"/>
                                            <p:tgtEl>
                                              <p:spTgt spid="46086"/>
                                            </p:tgtEl>
                                          </p:cBhvr>
                                        </p:animEffect>
                                      </p:childTnLst>
                                    </p:cTn>
                                  </p:par>
                                </p:childTnLst>
                              </p:cTn>
                            </p:par>
                          </p:childTnLst>
                        </p:cTn>
                      </p:par>
                    </p:childTnLst>
                  </p:cTn>
                  <p:nextCondLst>
                    <p:cond evt="onMediaBookmark" delay="0">
                      <p:tgtEl>
                        <p14:bmkTgt spid="4" bmkName="L3M4 - List Cleanup_VF101881074但可以将作为“常规”(General)数字导入的数字字段更改为“文本”(Text)。131967"/>
                      </p:tgtEl>
                    </p:cond>
                  </p:nextCondLst>
                </p:seq>
                <p:seq concurrent="1" nextAc="seek">
                  <p:cTn id="382" restart="whenNotActive" fill="hold" evtFilter="cancelBubble" nodeType="interactiveSeq">
                    <p:stCondLst>
                      <p:cond evt="onMediaBookmark" delay="0">
                        <p:tgtEl>
                          <p14:bmkTgt spid="4" bmkName="L3M4 - List Cleanup_VF101881074但可以将作为“常规”(General)数字导入的数字字段更改为“文本”(Text)。135867"/>
                        </p:tgtEl>
                      </p:cond>
                    </p:stCondLst>
                    <p:endSync evt="end" delay="0">
                      <p:rtn val="all"/>
                    </p:endSync>
                    <p:childTnLst>
                      <p:par>
                        <p:cTn id="383" fill="hold">
                          <p:stCondLst>
                            <p:cond delay="0"/>
                          </p:stCondLst>
                          <p:childTnLst>
                            <p:par>
                              <p:cTn id="384" fill="hold">
                                <p:stCondLst>
                                  <p:cond delay="0"/>
                                </p:stCondLst>
                                <p:childTnLst>
                                  <p:par>
                                    <p:cTn id="385" presetID="10" presetClass="exit" presetSubtype="0" fill="hold" grpId="1" nodeType="clickEffect">
                                      <p:stCondLst>
                                        <p:cond delay="100"/>
                                      </p:stCondLst>
                                      <p:childTnLst>
                                        <p:animEffect transition="out" filter="fade">
                                          <p:cBhvr>
                                            <p:cTn id="386" dur="500"/>
                                            <p:tgtEl>
                                              <p:spTgt spid="46086"/>
                                            </p:tgtEl>
                                          </p:cBhvr>
                                        </p:animEffect>
                                        <p:set>
                                          <p:cBhvr>
                                            <p:cTn id="387" dur="1" fill="hold">
                                              <p:stCondLst>
                                                <p:cond delay="499"/>
                                              </p:stCondLst>
                                            </p:cTn>
                                            <p:tgtEl>
                                              <p:spTgt spid="46086"/>
                                            </p:tgtEl>
                                            <p:attrNameLst>
                                              <p:attrName>style.visibility</p:attrName>
                                            </p:attrNameLst>
                                          </p:cBhvr>
                                          <p:to>
                                            <p:strVal val="hidden"/>
                                          </p:to>
                                        </p:set>
                                      </p:childTnLst>
                                    </p:cTn>
                                  </p:par>
                                </p:childTnLst>
                              </p:cTn>
                            </p:par>
                          </p:childTnLst>
                        </p:cTn>
                      </p:par>
                    </p:childTnLst>
                  </p:cTn>
                  <p:nextCondLst>
                    <p:cond evt="onMediaBookmark" delay="0">
                      <p:tgtEl>
                        <p14:bmkTgt spid="4" bmkName="L3M4 - List Cleanup_VF101881074但可以将作为“常规”(General)数字导入的数字字段更改为“文本”(Text)。135867"/>
                      </p:tgtEl>
                    </p:cond>
                  </p:nextCondLst>
                </p:seq>
                <p:seq concurrent="1" nextAc="seek">
                  <p:cTn id="388" restart="whenNotActive" fill="hold" evtFilter="cancelBubble" nodeType="interactiveSeq">
                    <p:stCondLst>
                      <p:cond evt="onMediaBookmark" delay="0">
                        <p:tgtEl>
                          <p14:bmkTgt spid="4" bmkName="L3M4 - List Cleanup_VF101881074现在，让我们继续操作并看看我们可创建的一些视图，这些视图使此列表变得更加有用。135967"/>
                        </p:tgtEl>
                      </p:cond>
                    </p:stCondLst>
                    <p:endSync evt="end" delay="0">
                      <p:rtn val="all"/>
                    </p:endSync>
                    <p:childTnLst>
                      <p:par>
                        <p:cTn id="389" fill="hold">
                          <p:stCondLst>
                            <p:cond delay="0"/>
                          </p:stCondLst>
                          <p:childTnLst>
                            <p:par>
                              <p:cTn id="390" fill="hold">
                                <p:stCondLst>
                                  <p:cond delay="0"/>
                                </p:stCondLst>
                                <p:childTnLst>
                                  <p:par>
                                    <p:cTn id="391" presetID="10" presetClass="entr" presetSubtype="0" fill="hold" grpId="0" nodeType="clickEffect">
                                      <p:stCondLst>
                                        <p:cond delay="100"/>
                                      </p:stCondLst>
                                      <p:childTnLst>
                                        <p:set>
                                          <p:cBhvr>
                                            <p:cTn id="392" dur="1" fill="hold">
                                              <p:stCondLst>
                                                <p:cond delay="0"/>
                                              </p:stCondLst>
                                            </p:cTn>
                                            <p:tgtEl>
                                              <p:spTgt spid="46087"/>
                                            </p:tgtEl>
                                            <p:attrNameLst>
                                              <p:attrName>style.visibility</p:attrName>
                                            </p:attrNameLst>
                                          </p:cBhvr>
                                          <p:to>
                                            <p:strVal val="visible"/>
                                          </p:to>
                                        </p:set>
                                        <p:animEffect transition="in" filter="fade">
                                          <p:cBhvr>
                                            <p:cTn id="393" dur="500"/>
                                            <p:tgtEl>
                                              <p:spTgt spid="46087"/>
                                            </p:tgtEl>
                                          </p:cBhvr>
                                        </p:animEffect>
                                      </p:childTnLst>
                                    </p:cTn>
                                  </p:par>
                                </p:childTnLst>
                              </p:cTn>
                            </p:par>
                          </p:childTnLst>
                        </p:cTn>
                      </p:par>
                    </p:childTnLst>
                  </p:cTn>
                  <p:nextCondLst>
                    <p:cond evt="onMediaBookmark" delay="0">
                      <p:tgtEl>
                        <p14:bmkTgt spid="4" bmkName="L3M4 - List Cleanup_VF101881074现在，让我们继续操作并看看我们可创建的一些视图，这些视图使此列表变得更加有用。135967"/>
                      </p:tgtEl>
                    </p:cond>
                  </p:nextCondLst>
                </p:seq>
                <p:seq concurrent="1" nextAc="seek">
                  <p:cTn id="394" restart="whenNotActive" fill="hold" evtFilter="cancelBubble" nodeType="interactiveSeq">
                    <p:stCondLst>
                      <p:cond evt="onMediaBookmark" delay="0">
                        <p:tgtEl>
                          <p14:bmkTgt spid="4" bmkName="L3M4 - List Cleanup_VF101881074现在，让我们继续操作并看看我们可创建的一些视图，这些视图使此列表变得更加有用。144000"/>
                        </p:tgtEl>
                      </p:cond>
                    </p:stCondLst>
                    <p:endSync evt="end" delay="0">
                      <p:rtn val="all"/>
                    </p:endSync>
                    <p:childTnLst>
                      <p:par>
                        <p:cTn id="395" fill="hold">
                          <p:stCondLst>
                            <p:cond delay="0"/>
                          </p:stCondLst>
                          <p:childTnLst>
                            <p:par>
                              <p:cTn id="396" fill="hold">
                                <p:stCondLst>
                                  <p:cond delay="0"/>
                                </p:stCondLst>
                                <p:childTnLst>
                                  <p:par>
                                    <p:cTn id="397" presetID="10" presetClass="exit" presetSubtype="0" fill="hold" grpId="1" nodeType="clickEffect">
                                      <p:stCondLst>
                                        <p:cond delay="100"/>
                                      </p:stCondLst>
                                      <p:childTnLst>
                                        <p:animEffect transition="out" filter="fade">
                                          <p:cBhvr>
                                            <p:cTn id="398" dur="500"/>
                                            <p:tgtEl>
                                              <p:spTgt spid="46087"/>
                                            </p:tgtEl>
                                          </p:cBhvr>
                                        </p:animEffect>
                                        <p:set>
                                          <p:cBhvr>
                                            <p:cTn id="399" dur="1" fill="hold">
                                              <p:stCondLst>
                                                <p:cond delay="499"/>
                                              </p:stCondLst>
                                            </p:cTn>
                                            <p:tgtEl>
                                              <p:spTgt spid="46087"/>
                                            </p:tgtEl>
                                            <p:attrNameLst>
                                              <p:attrName>style.visibility</p:attrName>
                                            </p:attrNameLst>
                                          </p:cBhvr>
                                          <p:to>
                                            <p:strVal val="hidden"/>
                                          </p:to>
                                        </p:set>
                                      </p:childTnLst>
                                    </p:cTn>
                                  </p:par>
                                </p:childTnLst>
                              </p:cTn>
                            </p:par>
                          </p:childTnLst>
                        </p:cTn>
                      </p:par>
                    </p:childTnLst>
                  </p:cTn>
                  <p:nextCondLst>
                    <p:cond evt="onMediaBookmark" delay="0">
                      <p:tgtEl>
                        <p14:bmkTgt spid="4" bmkName="L3M4 - List Cleanup_VF101881074现在，让我们继续操作并看看我们可创建的一些视图，这些视图使此列表变得更加有用。144000"/>
                      </p:tgtEl>
                    </p:cond>
                  </p:nextCondLst>
                </p:seq>
              </p:childTnLst>
            </p:cTn>
          </p:par>
        </p:tnLst>
        <p:bldLst>
          <p:bldP spid="7" grpId="0" build="p"/>
          <p:bldP spid="5" grpId="0" animBg="1"/>
          <p:bldP spid="5" grpId="1" animBg="1"/>
          <p:bldP spid="6" grpId="0" animBg="1"/>
          <p:bldP spid="6"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46080" grpId="0" animBg="1"/>
          <p:bldP spid="46080" grpId="1" animBg="1"/>
          <p:bldP spid="46081" grpId="0" animBg="1"/>
          <p:bldP spid="46081" grpId="1" animBg="1"/>
          <p:bldP spid="46083" grpId="0" animBg="1"/>
          <p:bldP spid="46083" grpId="1" animBg="1"/>
          <p:bldP spid="46084" grpId="0" animBg="1"/>
          <p:bldP spid="46084" grpId="1" animBg="1"/>
          <p:bldP spid="46086" grpId="0" animBg="1"/>
          <p:bldP spid="46086" grpId="1" animBg="1"/>
          <p:bldP spid="46087" grpId="0" animBg="1"/>
          <p:bldP spid="46087" grpId="1" animBg="1"/>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childTnLst>
            </p:cTn>
          </p:par>
        </p:tnLst>
        <p:bldLst>
          <p:bldP spid="7" grpId="0" build="p"/>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EMPPRESENTATIONFILE" val="C:\Users\sommartk\AppData\Local\Temp\tmp218E.tmp"/>
  <p:tag name="TEMPMEDIAFILENAME" val="C:\Users\sommartk\AppData\Local\Temp\tmp2316_L3M1 - Introduction_VF101881059.wmv"/>
  <p:tag name="MEDIACAPTIONSHIDDEN" val="False"/>
  <p:tag name="CUSTOMXMLPARTID" val="{39A3F5FA-D433-4328-8760-16A9BF66DFB1}"/>
  <p:tag name="CAPTIONID" val="16d4f140-84b4-416f-b0f2-b7302379eb0c"/>
  <p:tag name="MEDIACAPTIONCOUNT" val="True"/>
</p:tagLst>
</file>

<file path=ppt/tags/tag10.xml><?xml version="1.0" encoding="utf-8"?>
<p:tagLst xmlns:a="http://schemas.openxmlformats.org/drawingml/2006/main" xmlns:r="http://schemas.openxmlformats.org/officeDocument/2006/relationships" xmlns:p="http://schemas.openxmlformats.org/presentationml/2006/main">
  <p:tag name="CAPTIONID" val="16d4f140-84b4-416f-b0f2-b7302379eb0c"/>
  <p:tag name="CAPTIONINTERNALID" val="c01794b7-fdb5-4f2d-b983-05c4cf963b8e"/>
  <p:tag name="CAPTIONITEMSYSNAME" val="L3M1 - Introduction_VF101881059和“订单ID”(OrderID)的版式完全能够满足销售人员的需求。5020053233"/>
  <p:tag name="BOOKMARKENTRYNAME" val="L3M1 - Introduction_VF101881059和“订单ID”(OrderID)的版式完全能够满足销售人员的需求。50200"/>
  <p:tag name="BOOKMARKEXITNAME" val="L3M1 - Introduction_VF101881059和“订单ID”(OrderID)的版式完全能够满足销售人员的需求。53233"/>
  <p:tag name="CAPTIONDISPLAYAREA" val="False"/>
</p:tagLst>
</file>

<file path=ppt/tags/tag100.xml><?xml version="1.0" encoding="utf-8"?>
<p:tagLst xmlns:a="http://schemas.openxmlformats.org/drawingml/2006/main" xmlns:r="http://schemas.openxmlformats.org/officeDocument/2006/relationships" xmlns:p="http://schemas.openxmlformats.org/presentationml/2006/main">
  <p:tag name="CAPTIONID" val="12bb8366-eafd-49f0-a34b-39b5902fc2ff"/>
  <p:tag name="CAPTIONINTERNALID" val="68f61d22-18a1-4c68-a74b-cd10854fd27a"/>
  <p:tag name="CAPTIONITEMSYSNAME" val="L3M3 - Importing the sheet_VF101881073然后，我们需要在“创建”对话框中对列表进行筛选。1623320300"/>
  <p:tag name="BOOKMARKENTRYNAME" val="L3M3 - Importing the sheet_VF101881073然后，我们需要在“创建”对话框中对列表进行筛选。16233"/>
  <p:tag name="BOOKMARKEXITNAME" val="L3M3 - Importing the sheet_VF101881073然后，我们需要在“创建”对话框中对列表进行筛选。20300"/>
  <p:tag name="CAPTIONDISPLAYAREA" val="False"/>
</p:tagLst>
</file>

<file path=ppt/tags/tag101.xml><?xml version="1.0" encoding="utf-8"?>
<p:tagLst xmlns:a="http://schemas.openxmlformats.org/drawingml/2006/main" xmlns:r="http://schemas.openxmlformats.org/officeDocument/2006/relationships" xmlns:p="http://schemas.openxmlformats.org/presentationml/2006/main">
  <p:tag name="CAPTIONID" val="12bb8366-eafd-49f0-a34b-39b5902fc2ff"/>
  <p:tag name="CAPTIONINTERNALID" val="2df7ca15-fbca-4769-a399-c19399ddacdf"/>
  <p:tag name="CAPTIONITEMSYSNAME" val="L3M3 - Importing the sheet_VF101881073我们找到这里的“导入电子表格”，然后选择“创建”。2040025967"/>
  <p:tag name="BOOKMARKENTRYNAME" val="L3M3 - Importing the sheet_VF101881073我们找到这里的“导入电子表格”，然后选择“创建”。20400"/>
  <p:tag name="BOOKMARKEXITNAME" val="L3M3 - Importing the sheet_VF101881073我们找到这里的“导入电子表格”，然后选择“创建”。25967"/>
  <p:tag name="CAPTIONDISPLAYAREA" val="False"/>
</p:tagLst>
</file>

<file path=ppt/tags/tag102.xml><?xml version="1.0" encoding="utf-8"?>
<p:tagLst xmlns:a="http://schemas.openxmlformats.org/drawingml/2006/main" xmlns:r="http://schemas.openxmlformats.org/officeDocument/2006/relationships" xmlns:p="http://schemas.openxmlformats.org/presentationml/2006/main">
  <p:tag name="CAPTIONID" val="12bb8366-eafd-49f0-a34b-39b5902fc2ff"/>
  <p:tag name="CAPTIONINTERNALID" val="7b60c4ac-a99a-4036-b6f4-3339faba96a9"/>
  <p:tag name="CAPTIONITEMSYSNAME" val="L3M3 - Importing the sheet_VF101881073现在，我们需要为这个列表指定名称，以便我们将容易识别出此列表。2606729867"/>
  <p:tag name="BOOKMARKENTRYNAME" val="L3M3 - Importing the sheet_VF101881073现在，我们需要为这个列表指定名称，以便我们将容易识别出此列表。26067"/>
  <p:tag name="BOOKMARKEXITNAME" val="L3M3 - Importing the sheet_VF101881073现在，我们需要为这个列表指定名称，以便我们将容易识别出此列表。29867"/>
  <p:tag name="CAPTIONDISPLAYAREA" val="False"/>
</p:tagLst>
</file>

<file path=ppt/tags/tag103.xml><?xml version="1.0" encoding="utf-8"?>
<p:tagLst xmlns:a="http://schemas.openxmlformats.org/drawingml/2006/main" xmlns:r="http://schemas.openxmlformats.org/officeDocument/2006/relationships" xmlns:p="http://schemas.openxmlformats.org/presentationml/2006/main">
  <p:tag name="CAPTIONID" val="12bb8366-eafd-49f0-a34b-39b5902fc2ff"/>
  <p:tag name="CAPTIONINTERNALID" val="05365b8b-6bdd-4f5e-91b6-e6f60393dfe3"/>
  <p:tag name="CAPTIONITEMSYSNAME" val="L3M3 - Importing the sheet_VF101881073然后，我们需要包含简要说明，以便其他人员能够知道创建此列表的原因。2996735133"/>
  <p:tag name="BOOKMARKENTRYNAME" val="L3M3 - Importing the sheet_VF101881073然后，我们需要包含简要说明，以便其他人员能够知道创建此列表的原因。29967"/>
  <p:tag name="BOOKMARKEXITNAME" val="L3M3 - Importing the sheet_VF101881073然后，我们需要包含简要说明，以便其他人员能够知道创建此列表的原因。35133"/>
  <p:tag name="CAPTIONDISPLAYAREA" val="False"/>
</p:tagLst>
</file>

<file path=ppt/tags/tag104.xml><?xml version="1.0" encoding="utf-8"?>
<p:tagLst xmlns:a="http://schemas.openxmlformats.org/drawingml/2006/main" xmlns:r="http://schemas.openxmlformats.org/officeDocument/2006/relationships" xmlns:p="http://schemas.openxmlformats.org/presentationml/2006/main">
  <p:tag name="CAPTIONID" val="12bb8366-eafd-49f0-a34b-39b5902fc2ff"/>
  <p:tag name="CAPTIONINTERNALID" val="d4ce0147-74b3-4182-a7ac-269fc9f885d2"/>
  <p:tag name="CAPTIONITEMSYSNAME" val="L3M3 - Importing the sheet_VF101881073现在，我们可以继续操作并通过“浏览”找到我们的销售数据电子表格。3523338933"/>
  <p:tag name="BOOKMARKENTRYNAME" val="L3M3 - Importing the sheet_VF101881073现在，我们可以继续操作并通过“浏览”找到我们的销售数据电子表格。35233"/>
  <p:tag name="BOOKMARKEXITNAME" val="L3M3 - Importing the sheet_VF101881073现在，我们可以继续操作并通过“浏览”找到我们的销售数据电子表格。38933"/>
  <p:tag name="CAPTIONDISPLAYAREA" val="False"/>
</p:tagLst>
</file>

<file path=ppt/tags/tag105.xml><?xml version="1.0" encoding="utf-8"?>
<p:tagLst xmlns:a="http://schemas.openxmlformats.org/drawingml/2006/main" xmlns:r="http://schemas.openxmlformats.org/officeDocument/2006/relationships" xmlns:p="http://schemas.openxmlformats.org/presentationml/2006/main">
  <p:tag name="CAPTIONID" val="12bb8366-eafd-49f0-a34b-39b5902fc2ff"/>
  <p:tag name="CAPTIONINTERNALID" val="41f5361d-a39b-4060-80a3-773ac8cd50ec"/>
  <p:tag name="CAPTIONITEMSYSNAME" val="L3M3 - Importing the sheet_VF101881073这就是“销售数据”，我们可以继续操作并打开此电子表格，然后单击“导入”。3903347767"/>
  <p:tag name="BOOKMARKENTRYNAME" val="L3M3 - Importing the sheet_VF101881073这就是“销售数据”，我们可以继续操作并打开此电子表格，然后单击“导入”。39033"/>
  <p:tag name="BOOKMARKEXITNAME" val="L3M3 - Importing the sheet_VF101881073这就是“销售数据”，我们可以继续操作并打开此电子表格，然后单击“导入”。47767"/>
  <p:tag name="CAPTIONDISPLAYAREA" val="False"/>
</p:tagLst>
</file>

<file path=ppt/tags/tag106.xml><?xml version="1.0" encoding="utf-8"?>
<p:tagLst xmlns:a="http://schemas.openxmlformats.org/drawingml/2006/main" xmlns:r="http://schemas.openxmlformats.org/officeDocument/2006/relationships" xmlns:p="http://schemas.openxmlformats.org/presentationml/2006/main">
  <p:tag name="CAPTIONID" val="12bb8366-eafd-49f0-a34b-39b5902fc2ff"/>
  <p:tag name="CAPTIONINTERNALID" val="9049b489-4e59-4520-a09e-bf0458f6341c"/>
  <p:tag name="CAPTIONITEMSYSNAME" val="L3M3 - Importing the sheet_VF101881073接着，电子表格将自行打开，并向我们显示4786752133"/>
  <p:tag name="BOOKMARKENTRYNAME" val="L3M3 - Importing the sheet_VF101881073接着，电子表格将自行打开，并向我们显示47867"/>
  <p:tag name="BOOKMARKEXITNAME" val="L3M3 - Importing the sheet_VF101881073接着，电子表格将自行打开，并向我们显示52133"/>
  <p:tag name="CAPTIONDISPLAYAREA" val="False"/>
</p:tagLst>
</file>

<file path=ppt/tags/tag107.xml><?xml version="1.0" encoding="utf-8"?>
<p:tagLst xmlns:a="http://schemas.openxmlformats.org/drawingml/2006/main" xmlns:r="http://schemas.openxmlformats.org/officeDocument/2006/relationships" xmlns:p="http://schemas.openxmlformats.org/presentationml/2006/main">
  <p:tag name="CAPTIONID" val="12bb8366-eafd-49f0-a34b-39b5902fc2ff"/>
  <p:tag name="CAPTIONINTERNALID" val="87576767-87c5-4803-8ad0-ed29ad48c9a4"/>
  <p:tag name="CAPTIONITEMSYSNAME" val="L3M3 - Importing the sheet_VF101881073“导入到WindowsSharePoint5223356367"/>
  <p:tag name="BOOKMARKENTRYNAME" val="L3M3 - Importing the sheet_VF101881073“导入到WindowsSharePoint52233"/>
  <p:tag name="BOOKMARKEXITNAME" val="L3M3 - Importing the sheet_VF101881073“导入到WindowsSharePoint56367"/>
  <p:tag name="CAPTIONDISPLAYAREA" val="False"/>
</p:tagLst>
</file>

<file path=ppt/tags/tag108.xml><?xml version="1.0" encoding="utf-8"?>
<p:tagLst xmlns:a="http://schemas.openxmlformats.org/drawingml/2006/main" xmlns:r="http://schemas.openxmlformats.org/officeDocument/2006/relationships" xmlns:p="http://schemas.openxmlformats.org/presentationml/2006/main">
  <p:tag name="CAPTIONID" val="12bb8366-eafd-49f0-a34b-39b5902fc2ff"/>
  <p:tag name="CAPTIONINTERNALID" val="e3e8354f-4836-4738-8779-1eb189880460"/>
  <p:tag name="CAPTIONITEMSYSNAME" val="L3M3 - Importing the sheet_VF101881073同时，还可能会显示Excel图标，该图标将在屏幕底部闪烁。5646761867"/>
  <p:tag name="BOOKMARKENTRYNAME" val="L3M3 - Importing the sheet_VF101881073同时，还可能会显示Excel图标，该图标将在屏幕底部闪烁。56467"/>
  <p:tag name="BOOKMARKEXITNAME" val="L3M3 - Importing the sheet_VF101881073同时，还可能会显示Excel图标，该图标将在屏幕底部闪烁。61867"/>
  <p:tag name="CAPTIONDISPLAYAREA" val="False"/>
</p:tagLst>
</file>

<file path=ppt/tags/tag109.xml><?xml version="1.0" encoding="utf-8"?>
<p:tagLst xmlns:a="http://schemas.openxmlformats.org/drawingml/2006/main" xmlns:r="http://schemas.openxmlformats.org/officeDocument/2006/relationships" xmlns:p="http://schemas.openxmlformats.org/presentationml/2006/main">
  <p:tag name="CAPTIONID" val="12bb8366-eafd-49f0-a34b-39b5902fc2ff"/>
  <p:tag name="CAPTIONINTERNALID" val="a4ecd003-909d-4dc7-92fb-0b94d6b0d545"/>
  <p:tag name="CAPTIONITEMSYSNAME" val="L3M3 - Importing the sheet_VF101881073然后，您要做的就是单击该图标以显示这个电子表格。6196765567"/>
  <p:tag name="BOOKMARKENTRYNAME" val="L3M3 - Importing the sheet_VF101881073然后，您要做的就是单击该图标以显示这个电子表格。61967"/>
  <p:tag name="BOOKMARKEXITNAME" val="L3M3 - Importing the sheet_VF101881073然后，您要做的就是单击该图标以显示这个电子表格。65567"/>
  <p:tag name="CAPTIONDISPLAYAREA" val="False"/>
</p:tagLst>
</file>

<file path=ppt/tags/tag11.xml><?xml version="1.0" encoding="utf-8"?>
<p:tagLst xmlns:a="http://schemas.openxmlformats.org/drawingml/2006/main" xmlns:r="http://schemas.openxmlformats.org/officeDocument/2006/relationships" xmlns:p="http://schemas.openxmlformats.org/presentationml/2006/main">
  <p:tag name="CAPTIONID" val="16d4f140-84b4-416f-b0f2-b7302379eb0c"/>
  <p:tag name="CAPTIONINTERNALID" val="6b26b0e2-b4b1-41d6-a075-379eb9c828d3"/>
  <p:tag name="CAPTIONITEMSYSNAME" val="L3M1 - Introduction_VF101881059并且，此电子表格对执行计算、排序或筛选操作也非常有用。5333358300"/>
  <p:tag name="BOOKMARKENTRYNAME" val="L3M1 - Introduction_VF101881059并且，此电子表格对执行计算、排序或筛选操作也非常有用。53333"/>
  <p:tag name="BOOKMARKEXITNAME" val="L3M1 - Introduction_VF101881059并且，此电子表格对执行计算、排序或筛选操作也非常有用。58300"/>
  <p:tag name="CAPTIONDISPLAYAREA" val="False"/>
</p:tagLst>
</file>

<file path=ppt/tags/tag110.xml><?xml version="1.0" encoding="utf-8"?>
<p:tagLst xmlns:a="http://schemas.openxmlformats.org/drawingml/2006/main" xmlns:r="http://schemas.openxmlformats.org/officeDocument/2006/relationships" xmlns:p="http://schemas.openxmlformats.org/presentationml/2006/main">
  <p:tag name="CAPTIONID" val="12bb8366-eafd-49f0-a34b-39b5902fc2ff"/>
  <p:tag name="CAPTIONINTERNALID" val="d1667604-717a-4e15-804e-4806d8aa63a7"/>
  <p:tag name="CAPTIONITEMSYSNAME" val="L3M3 - Importing the sheet_VF101881073现在，我们需要验证“表格区域”是否位于“区域类型”对话框中，没错，它确实位于此对话框中，6566770633"/>
  <p:tag name="BOOKMARKENTRYNAME" val="L3M3 - Importing the sheet_VF101881073现在，我们需要验证“表格区域”是否位于“区域类型”对话框中，没错，它确实位于此对话框中，65667"/>
  <p:tag name="BOOKMARKEXITNAME" val="L3M3 - Importing the sheet_VF101881073现在，我们需要验证“表格区域”是否位于“区域类型”对话框中，没错，它确实位于此对话框中，70633"/>
  <p:tag name="CAPTIONDISPLAYAREA" val="False"/>
</p:tagLst>
</file>

<file path=ppt/tags/tag111.xml><?xml version="1.0" encoding="utf-8"?>
<p:tagLst xmlns:a="http://schemas.openxmlformats.org/drawingml/2006/main" xmlns:r="http://schemas.openxmlformats.org/officeDocument/2006/relationships" xmlns:p="http://schemas.openxmlformats.org/presentationml/2006/main">
  <p:tag name="CAPTIONID" val="12bb8366-eafd-49f0-a34b-39b5902fc2ff"/>
  <p:tag name="CAPTIONINTERNALID" val="e54e55a1-2217-4dc7-bcbb-e9bd3a9e49ee"/>
  <p:tag name="CAPTIONITEMSYSNAME" val="L3M3 - Importing the sheet_VF101881073然后，我们将选择唯一的表格区域，即我们创建的“表1”。7073376000"/>
  <p:tag name="BOOKMARKENTRYNAME" val="L3M3 - Importing the sheet_VF101881073然后，我们将选择唯一的表格区域，即我们创建的“表1”。70733"/>
  <p:tag name="BOOKMARKEXITNAME" val="L3M3 - Importing the sheet_VF101881073然后，我们将选择唯一的表格区域，即我们创建的“表1”。76000"/>
  <p:tag name="CAPTIONDISPLAYAREA" val="False"/>
</p:tagLst>
</file>

<file path=ppt/tags/tag112.xml><?xml version="1.0" encoding="utf-8"?>
<p:tagLst xmlns:a="http://schemas.openxmlformats.org/drawingml/2006/main" xmlns:r="http://schemas.openxmlformats.org/officeDocument/2006/relationships" xmlns:p="http://schemas.openxmlformats.org/presentationml/2006/main">
  <p:tag name="CAPTIONID" val="12bb8366-eafd-49f0-a34b-39b5902fc2ff"/>
  <p:tag name="CAPTIONINTERNALID" val="08cd188a-59fc-4156-9eaa-2695d08394cc"/>
  <p:tag name="CAPTIONITEMSYSNAME" val="L3M3 - Importing the sheet_VF101881073接着，我们将继续操作并单击“导入”。7610085033"/>
  <p:tag name="BOOKMARKENTRYNAME" val="L3M3 - Importing the sheet_VF101881073接着，我们将继续操作并单击“导入”。76100"/>
  <p:tag name="BOOKMARKEXITNAME" val="L3M3 - Importing the sheet_VF101881073接着，我们将继续操作并单击“导入”。85033"/>
  <p:tag name="CAPTIONDISPLAYAREA" val="False"/>
</p:tagLst>
</file>

<file path=ppt/tags/tag113.xml><?xml version="1.0" encoding="utf-8"?>
<p:tagLst xmlns:a="http://schemas.openxmlformats.org/drawingml/2006/main" xmlns:r="http://schemas.openxmlformats.org/officeDocument/2006/relationships" xmlns:p="http://schemas.openxmlformats.org/presentationml/2006/main">
  <p:tag name="CAPTIONID" val="12bb8366-eafd-49f0-a34b-39b5902fc2ff"/>
  <p:tag name="CAPTIONINTERNALID" val="c21498ee-e2eb-4151-a5bf-f3adefc94526"/>
  <p:tag name="CAPTIONITEMSYSNAME" val="L3M3 - Importing the sheet_VF101881073根据列表大小，这可能需要一些时间，8513388033"/>
  <p:tag name="BOOKMARKENTRYNAME" val="L3M3 - Importing the sheet_VF101881073根据列表大小，这可能需要一些时间，85133"/>
  <p:tag name="BOOKMARKEXITNAME" val="L3M3 - Importing the sheet_VF101881073根据列表大小，这可能需要一些时间，88033"/>
  <p:tag name="CAPTIONDISPLAYAREA" val="False"/>
</p:tagLst>
</file>

<file path=ppt/tags/tag114.xml><?xml version="1.0" encoding="utf-8"?>
<p:tagLst xmlns:a="http://schemas.openxmlformats.org/drawingml/2006/main" xmlns:r="http://schemas.openxmlformats.org/officeDocument/2006/relationships" xmlns:p="http://schemas.openxmlformats.org/presentationml/2006/main">
  <p:tag name="CAPTIONID" val="12bb8366-eafd-49f0-a34b-39b5902fc2ff"/>
  <p:tag name="CAPTIONINTERNALID" val="12eb087f-cc88-40ce-bdee-ed788f3e9192"/>
  <p:tag name="CAPTIONITEMSYSNAME" val="L3M3 - Importing the sheet_VF101881073因为可能需要导入大量记录。8813390933"/>
  <p:tag name="BOOKMARKENTRYNAME" val="L3M3 - Importing the sheet_VF101881073因为可能需要导入大量记录。88133"/>
  <p:tag name="BOOKMARKEXITNAME" val="L3M3 - Importing the sheet_VF101881073因为可能需要导入大量记录。90933"/>
  <p:tag name="CAPTIONDISPLAYAREA" val="False"/>
</p:tagLst>
</file>

<file path=ppt/tags/tag115.xml><?xml version="1.0" encoding="utf-8"?>
<p:tagLst xmlns:a="http://schemas.openxmlformats.org/drawingml/2006/main" xmlns:r="http://schemas.openxmlformats.org/officeDocument/2006/relationships" xmlns:p="http://schemas.openxmlformats.org/presentationml/2006/main">
  <p:tag name="CAPTIONID" val="12bb8366-eafd-49f0-a34b-39b5902fc2ff"/>
  <p:tag name="CAPTIONINTERNALID" val="89b7951b-b8b1-4ca0-9272-4321fe1750a2"/>
  <p:tag name="CAPTIONITEMSYSNAME" val="L3M3 - Importing the sheet_VF101881073不管怎样，我们最终都会位于包含所有记录的“销售数据”列表中。9103396367"/>
  <p:tag name="BOOKMARKENTRYNAME" val="L3M3 - Importing the sheet_VF101881073不管怎样，我们最终都会位于包含所有记录的“销售数据”列表中。91033"/>
  <p:tag name="BOOKMARKEXITNAME" val="L3M3 - Importing the sheet_VF101881073不管怎样，我们最终都会位于包含所有记录的“销售数据”列表中。96367"/>
  <p:tag name="CAPTIONDISPLAYAREA" val="False"/>
</p:tagLst>
</file>

<file path=ppt/tags/tag116.xml><?xml version="1.0" encoding="utf-8"?>
<p:tagLst xmlns:a="http://schemas.openxmlformats.org/drawingml/2006/main" xmlns:r="http://schemas.openxmlformats.org/officeDocument/2006/relationships" xmlns:p="http://schemas.openxmlformats.org/presentationml/2006/main">
  <p:tag name="CAPTIONID" val="12bb8366-eafd-49f0-a34b-39b5902fc2ff"/>
  <p:tag name="CAPTIONINTERNALID" val="60dbe9e4-555b-4ebd-976c-27449ca0df41"/>
  <p:tag name="CAPTIONITEMSYSNAME" val="L3M3 - Importing the sheet_VF101881073现在，让我们看看我们可以对此列表执行哪些操作，因为我们自始至终是从Excel96467103000"/>
  <p:tag name="BOOKMARKENTRYNAME" val="L3M3 - Importing the sheet_VF101881073现在，让我们看看我们可以对此列表执行哪些操作，因为我们自始至终是从Excel96467"/>
  <p:tag name="BOOKMARKEXITNAME" val="L3M3 - Importing the sheet_VF101881073现在，让我们看看我们可以对此列表执行哪些操作，因为我们自始至终是从Excel103000"/>
  <p:tag name="CAPTIONDISPLAYAREA" val="False"/>
</p:tagLst>
</file>

<file path=ppt/tags/tag117.xml><?xml version="1.0" encoding="utf-8"?>
<p:tagLst xmlns:a="http://schemas.openxmlformats.org/drawingml/2006/main" xmlns:r="http://schemas.openxmlformats.org/officeDocument/2006/relationships" xmlns:p="http://schemas.openxmlformats.org/presentationml/2006/main">
  <p:tag name="MEDIACAPTIONSHIDDEN" val="False"/>
  <p:tag name="TEMPPRESENTATIONFILE" val="C:\Users\pisins\AppData\Local\Temp\tmp4E46.tmp"/>
  <p:tag name="TEMPMEDIAFILENAME" val="C:\Users\pisins\AppData\Local\Temp\tmp54BE_L3M4 - List Cleanup_VF101881074.wmv"/>
  <p:tag name="CUSTOMXMLPARTID" val="{80108731-86B1-4C3D-9FD6-846CC51EDD80}"/>
  <p:tag name="CAPTIONID" val="f3195d1f-293f-4f7f-9896-14aed89303ca"/>
</p:tagLst>
</file>

<file path=ppt/tags/tag118.xml><?xml version="1.0" encoding="utf-8"?>
<p:tagLst xmlns:a="http://schemas.openxmlformats.org/drawingml/2006/main" xmlns:r="http://schemas.openxmlformats.org/officeDocument/2006/relationships" xmlns:p="http://schemas.openxmlformats.org/presentationml/2006/main">
  <p:tag name="CAPTIONID" val="f3195d1f-293f-4f7f-9896-14aed89303ca"/>
  <p:tag name="CAPTIONINTERNALID" val="7898ffb4-787d-42e2-a8e6-88413c948302"/>
  <p:tag name="CAPTIONITEMSYSNAME" val="L3M4 - List Cleanup_VF101881074现在，我们已将此电子表格导入到我们的工作组网站中，56678667"/>
  <p:tag name="BOOKMARKENTRYNAME" val="L3M4 - List Cleanup_VF101881074现在，我们已将此电子表格导入到我们的工作组网站中，5667"/>
  <p:tag name="BOOKMARKEXITNAME" val="L3M4 - List Cleanup_VF101881074现在，我们已将此电子表格导入到我们的工作组网站中，8667"/>
  <p:tag name="CAPTIONDISPLAYAREA" val="False"/>
</p:tagLst>
</file>

<file path=ppt/tags/tag119.xml><?xml version="1.0" encoding="utf-8"?>
<p:tagLst xmlns:a="http://schemas.openxmlformats.org/drawingml/2006/main" xmlns:r="http://schemas.openxmlformats.org/officeDocument/2006/relationships" xmlns:p="http://schemas.openxmlformats.org/presentationml/2006/main">
  <p:tag name="CAPTIONID" val="f3195d1f-293f-4f7f-9896-14aed89303ca"/>
  <p:tag name="CAPTIONINTERNALID" val="941c85a2-e1e2-445b-9e8d-ed74d4c03eee"/>
  <p:tag name="CAPTIONITEMSYSNAME" val="L3M4 - List Cleanup_VF101881074我们需要查看这个电子表格，并确保以正常方式显示其内容。876711933"/>
  <p:tag name="BOOKMARKENTRYNAME" val="L3M4 - List Cleanup_VF101881074我们需要查看这个电子表格，并确保以正常方式显示其内容。8767"/>
  <p:tag name="BOOKMARKEXITNAME" val="L3M4 - List Cleanup_VF101881074我们需要查看这个电子表格，并确保以正常方式显示其内容。11933"/>
  <p:tag name="CAPTIONDISPLAYAREA" val="False"/>
</p:tagLst>
</file>

<file path=ppt/tags/tag12.xml><?xml version="1.0" encoding="utf-8"?>
<p:tagLst xmlns:a="http://schemas.openxmlformats.org/drawingml/2006/main" xmlns:r="http://schemas.openxmlformats.org/officeDocument/2006/relationships" xmlns:p="http://schemas.openxmlformats.org/presentationml/2006/main">
  <p:tag name="CAPTIONID" val="16d4f140-84b4-416f-b0f2-b7302379eb0c"/>
  <p:tag name="CAPTIONINTERNALID" val="23ce5940-a780-4591-b62e-b831f09a70e2"/>
  <p:tag name="CAPTIONITEMSYSNAME" val="L3M1 - Introduction_VF101881059但是，如果您不希望用户编辑Excel中的数据该怎么办？5840061633"/>
  <p:tag name="BOOKMARKENTRYNAME" val="L3M1 - Introduction_VF101881059但是，如果您不希望用户编辑Excel中的数据该怎么办？58400"/>
  <p:tag name="BOOKMARKEXITNAME" val="L3M1 - Introduction_VF101881059但是，如果您不希望用户编辑Excel中的数据该怎么办？61633"/>
  <p:tag name="CAPTIONDISPLAYAREA" val="False"/>
</p:tagLst>
</file>

<file path=ppt/tags/tag120.xml><?xml version="1.0" encoding="utf-8"?>
<p:tagLst xmlns:a="http://schemas.openxmlformats.org/drawingml/2006/main" xmlns:r="http://schemas.openxmlformats.org/officeDocument/2006/relationships" xmlns:p="http://schemas.openxmlformats.org/presentationml/2006/main">
  <p:tag name="CAPTIONID" val="f3195d1f-293f-4f7f-9896-14aed89303ca"/>
  <p:tag name="CAPTIONINTERNALID" val="002d5c0e-093b-4e25-a075-6a0a8c44dd15"/>
  <p:tag name="CAPTIONITEMSYSNAME" val="L3M4 - List Cleanup_VF101881074现在，所有列都可以正确显示，但最后一列“订单ID”(OrderID)除外。1203316967"/>
  <p:tag name="BOOKMARKENTRYNAME" val="L3M4 - List Cleanup_VF101881074现在，所有列都可以正确显示，但最后一列“订单ID”(OrderID)除外。12033"/>
  <p:tag name="BOOKMARKEXITNAME" val="L3M4 - List Cleanup_VF101881074现在，所有列都可以正确显示，但最后一列“订单ID”(OrderID)除外。16967"/>
  <p:tag name="CAPTIONDISPLAYAREA" val="False"/>
</p:tagLst>
</file>

<file path=ppt/tags/tag121.xml><?xml version="1.0" encoding="utf-8"?>
<p:tagLst xmlns:a="http://schemas.openxmlformats.org/drawingml/2006/main" xmlns:r="http://schemas.openxmlformats.org/officeDocument/2006/relationships" xmlns:p="http://schemas.openxmlformats.org/presentationml/2006/main">
  <p:tag name="CAPTIONID" val="f3195d1f-293f-4f7f-9896-14aed89303ca"/>
  <p:tag name="CAPTIONINTERNALID" val="3d1647f3-cc82-4307-aa93-35e76b692f9a"/>
  <p:tag name="CAPTIONITEMSYSNAME" val="L3M4 - List Cleanup_VF101881074您一定记得，前面在Excel中，我们将此列的格式设置为“常规数字”(General1706722733"/>
  <p:tag name="BOOKMARKENTRYNAME" val="L3M4 - List Cleanup_VF101881074您一定记得，前面在Excel中，我们将此列的格式设置为“常规数字”(General17067"/>
  <p:tag name="BOOKMARKEXITNAME" val="L3M4 - List Cleanup_VF101881074您一定记得，前面在Excel中，我们将此列的格式设置为“常规数字”(General22733"/>
  <p:tag name="CAPTIONDISPLAYAREA" val="False"/>
</p:tagLst>
</file>

<file path=ppt/tags/tag122.xml><?xml version="1.0" encoding="utf-8"?>
<p:tagLst xmlns:a="http://schemas.openxmlformats.org/drawingml/2006/main" xmlns:r="http://schemas.openxmlformats.org/officeDocument/2006/relationships" xmlns:p="http://schemas.openxmlformats.org/presentationml/2006/main">
  <p:tag name="CAPTIONID" val="f3195d1f-293f-4f7f-9896-14aed89303ca"/>
  <p:tag name="CAPTIONINTERNALID" val="f339619d-6b63-4376-82c0-9031fda42853"/>
  <p:tag name="CAPTIONITEMSYSNAME" val="L3M4 - List Cleanup_VF101881074因此，SharePoint将此列视为数字，并在其中加入逗号。2283327900"/>
  <p:tag name="BOOKMARKENTRYNAME" val="L3M4 - List Cleanup_VF101881074因此，SharePoint将此列视为数字，并在其中加入逗号。22833"/>
  <p:tag name="BOOKMARKEXITNAME" val="L3M4 - List Cleanup_VF101881074因此，SharePoint将此列视为数字，并在其中加入逗号。27900"/>
  <p:tag name="CAPTIONDISPLAYAREA" val="False"/>
</p:tagLst>
</file>

<file path=ppt/tags/tag123.xml><?xml version="1.0" encoding="utf-8"?>
<p:tagLst xmlns:a="http://schemas.openxmlformats.org/drawingml/2006/main" xmlns:r="http://schemas.openxmlformats.org/officeDocument/2006/relationships" xmlns:p="http://schemas.openxmlformats.org/presentationml/2006/main">
  <p:tag name="CAPTIONID" val="f3195d1f-293f-4f7f-9896-14aed89303ca"/>
  <p:tag name="CAPTIONINTERNALID" val="3d50e6d9-9ce0-4992-b0ff-e97a89163e93"/>
  <p:tag name="CAPTIONITEMSYSNAME" val="L3M4 - List Cleanup_VF101881074实际上，我们可以修复这种小问题，现在，让我们进入此列表进行修复。2800033467"/>
  <p:tag name="BOOKMARKENTRYNAME" val="L3M4 - List Cleanup_VF101881074实际上，我们可以修复这种小问题，现在，让我们进入此列表进行修复。28000"/>
  <p:tag name="BOOKMARKEXITNAME" val="L3M4 - List Cleanup_VF101881074实际上，我们可以修复这种小问题，现在，让我们进入此列表进行修复。33467"/>
  <p:tag name="CAPTIONDISPLAYAREA" val="False"/>
</p:tagLst>
</file>

<file path=ppt/tags/tag124.xml><?xml version="1.0" encoding="utf-8"?>
<p:tagLst xmlns:a="http://schemas.openxmlformats.org/drawingml/2006/main" xmlns:r="http://schemas.openxmlformats.org/officeDocument/2006/relationships" xmlns:p="http://schemas.openxmlformats.org/presentationml/2006/main">
  <p:tag name="CAPTIONID" val="f3195d1f-293f-4f7f-9896-14aed89303ca"/>
  <p:tag name="CAPTIONINTERNALID" val="50aaa08f-5cbc-4a10-89b9-70e0e7d90eba"/>
  <p:tag name="CAPTIONITEMSYSNAME" val="L3M4 - List Cleanup_VF101881074下面介绍如何修复此问题。3356735033"/>
  <p:tag name="BOOKMARKENTRYNAME" val="L3M4 - List Cleanup_VF101881074下面介绍如何修复此问题。33567"/>
  <p:tag name="BOOKMARKEXITNAME" val="L3M4 - List Cleanup_VF101881074下面介绍如何修复此问题。35033"/>
  <p:tag name="CAPTIONDISPLAYAREA" val="False"/>
</p:tagLst>
</file>

<file path=ppt/tags/tag125.xml><?xml version="1.0" encoding="utf-8"?>
<p:tagLst xmlns:a="http://schemas.openxmlformats.org/drawingml/2006/main" xmlns:r="http://schemas.openxmlformats.org/officeDocument/2006/relationships" xmlns:p="http://schemas.openxmlformats.org/presentationml/2006/main">
  <p:tag name="CAPTIONID" val="f3195d1f-293f-4f7f-9896-14aed89303ca"/>
  <p:tag name="CAPTIONINTERNALID" val="a5f1d432-e26d-466f-b5f4-b5a8b434a819"/>
  <p:tag name="CAPTIONITEMSYSNAME" val="L3M4 - List Cleanup_VF101881074我们将转到“列表”(List)选项卡，我们将在“列表”(List)功能区上选择“列表设置”(ListSettings)。3513342400"/>
  <p:tag name="BOOKMARKENTRYNAME" val="L3M4 - List Cleanup_VF101881074我们将转到“列表”(List)选项卡，我们将在“列表”(List)功能区上选择“列表设置”(ListSettings)。35133"/>
  <p:tag name="BOOKMARKEXITNAME" val="L3M4 - List Cleanup_VF101881074我们将转到“列表”(List)选项卡，我们将在“列表”(List)功能区上选择“列表设置”(ListSettings)。42400"/>
  <p:tag name="CAPTIONDISPLAYAREA" val="False"/>
</p:tagLst>
</file>

<file path=ppt/tags/tag126.xml><?xml version="1.0" encoding="utf-8"?>
<p:tagLst xmlns:a="http://schemas.openxmlformats.org/drawingml/2006/main" xmlns:r="http://schemas.openxmlformats.org/officeDocument/2006/relationships" xmlns:p="http://schemas.openxmlformats.org/presentationml/2006/main">
  <p:tag name="CAPTIONID" val="f3195d1f-293f-4f7f-9896-14aed89303ca"/>
  <p:tag name="CAPTIONINTERNALID" val="bf78a1fe-37ad-4776-a3e9-987c5d21eb06"/>
  <p:tag name="CAPTIONITEMSYSNAME" val="L3M4 - List Cleanup_VF101881074在“列表设置”(ListSettings)中，我们可以向下滚动到“列”(Column)部分，4250046133"/>
  <p:tag name="BOOKMARKENTRYNAME" val="L3M4 - List Cleanup_VF101881074在“列表设置”(ListSettings)中，我们可以向下滚动到“列”(Column)部分，42500"/>
  <p:tag name="BOOKMARKEXITNAME" val="L3M4 - List Cleanup_VF101881074在“列表设置”(ListSettings)中，我们可以向下滚动到“列”(Column)部分，46133"/>
  <p:tag name="CAPTIONDISPLAYAREA" val="False"/>
</p:tagLst>
</file>

<file path=ppt/tags/tag127.xml><?xml version="1.0" encoding="utf-8"?>
<p:tagLst xmlns:a="http://schemas.openxmlformats.org/drawingml/2006/main" xmlns:r="http://schemas.openxmlformats.org/officeDocument/2006/relationships" xmlns:p="http://schemas.openxmlformats.org/presentationml/2006/main">
  <p:tag name="CAPTIONID" val="f3195d1f-293f-4f7f-9896-14aed89303ca"/>
  <p:tag name="CAPTIONINTERNALID" val="dcde80ce-053a-40da-afed-451ff13b3fe9"/>
  <p:tag name="CAPTIONITEMSYSNAME" val="L3M4 - List Cleanup_VF101881074以便可以查看列名旁边的数据类型。4623350267"/>
  <p:tag name="BOOKMARKENTRYNAME" val="L3M4 - List Cleanup_VF101881074以便可以查看列名旁边的数据类型。46233"/>
  <p:tag name="BOOKMARKEXITNAME" val="L3M4 - List Cleanup_VF101881074以便可以查看列名旁边的数据类型。50267"/>
  <p:tag name="CAPTIONDISPLAYAREA" val="False"/>
</p:tagLst>
</file>

<file path=ppt/tags/tag128.xml><?xml version="1.0" encoding="utf-8"?>
<p:tagLst xmlns:a="http://schemas.openxmlformats.org/drawingml/2006/main" xmlns:r="http://schemas.openxmlformats.org/officeDocument/2006/relationships" xmlns:p="http://schemas.openxmlformats.org/presentationml/2006/main">
  <p:tag name="CAPTIONID" val="f3195d1f-293f-4f7f-9896-14aed89303ca"/>
  <p:tag name="CAPTIONINTERNALID" val="1f3eb227-0f25-4fbe-a8f4-3a5148607fda"/>
  <p:tag name="CAPTIONITEMSYSNAME" val="L3M4 - List Cleanup_VF101881074您将发现，正如我们设置的一样，“国家/地区”(Country)、“销售人员”(Salesperson)均为文本，5036755633"/>
  <p:tag name="BOOKMARKENTRYNAME" val="L3M4 - List Cleanup_VF101881074您将发现，正如我们设置的一样，“国家/地区”(Country)、“销售人员”(Salesperson)均为文本，50367"/>
  <p:tag name="BOOKMARKEXITNAME" val="L3M4 - List Cleanup_VF101881074您将发现，正如我们设置的一样，“国家/地区”(Country)、“销售人员”(Salesperson)均为文本，55633"/>
  <p:tag name="CAPTIONDISPLAYAREA" val="False"/>
</p:tagLst>
</file>

<file path=ppt/tags/tag129.xml><?xml version="1.0" encoding="utf-8"?>
<p:tagLst xmlns:a="http://schemas.openxmlformats.org/drawingml/2006/main" xmlns:r="http://schemas.openxmlformats.org/officeDocument/2006/relationships" xmlns:p="http://schemas.openxmlformats.org/presentationml/2006/main">
  <p:tag name="CAPTIONID" val="f3195d1f-293f-4f7f-9896-14aed89303ca"/>
  <p:tag name="CAPTIONINTERNALID" val="9b2c77dc-c145-4847-9245-9928aca14088"/>
  <p:tag name="CAPTIONITEMSYSNAME" val="L3M4 - List Cleanup_VF101881074“订单金额”(OrderAmount)为“货币”(Currency)，已设置为“日期和时间”(Date5573360867"/>
  <p:tag name="BOOKMARKENTRYNAME" val="L3M4 - List Cleanup_VF101881074“订单金额”(OrderAmount)为“货币”(Currency)，已设置为“日期和时间”(Date55733"/>
  <p:tag name="BOOKMARKEXITNAME" val="L3M4 - List Cleanup_VF101881074“订单金额”(OrderAmount)为“货币”(Currency)，已设置为“日期和时间”(Date60867"/>
  <p:tag name="CAPTIONDISPLAYAREA" val="False"/>
</p:tagLst>
</file>

<file path=ppt/tags/tag13.xml><?xml version="1.0" encoding="utf-8"?>
<p:tagLst xmlns:a="http://schemas.openxmlformats.org/drawingml/2006/main" xmlns:r="http://schemas.openxmlformats.org/officeDocument/2006/relationships" xmlns:p="http://schemas.openxmlformats.org/presentationml/2006/main">
  <p:tag name="CAPTIONID" val="16d4f140-84b4-416f-b0f2-b7302379eb0c"/>
  <p:tag name="CAPTIONINTERNALID" val="cee94207-b125-4525-8f1b-b70c9b9ed207"/>
  <p:tag name="CAPTIONITEMSYSNAME" val="L3M1 - Introduction_VF101881059如果您不希望他们更改数据计算等内容该怎么办？6173365367"/>
  <p:tag name="BOOKMARKENTRYNAME" val="L3M1 - Introduction_VF101881059如果您不希望他们更改数据计算等内容该怎么办？61733"/>
  <p:tag name="BOOKMARKEXITNAME" val="L3M1 - Introduction_VF101881059如果您不希望他们更改数据计算等内容该怎么办？65367"/>
  <p:tag name="CAPTIONDISPLAYAREA" val="False"/>
</p:tagLst>
</file>

<file path=ppt/tags/tag130.xml><?xml version="1.0" encoding="utf-8"?>
<p:tagLst xmlns:a="http://schemas.openxmlformats.org/drawingml/2006/main" xmlns:r="http://schemas.openxmlformats.org/officeDocument/2006/relationships" xmlns:p="http://schemas.openxmlformats.org/presentationml/2006/main">
  <p:tag name="CAPTIONID" val="f3195d1f-293f-4f7f-9896-14aed89303ca"/>
  <p:tag name="CAPTIONINTERNALID" val="24b2d369-8d5f-49ec-a8ba-0cb01b4edc8d"/>
  <p:tag name="CAPTIONITEMSYSNAME" val="L3M4 - List Cleanup_VF101881074仍为“日期和时间”(DateandTime)。6096763333"/>
  <p:tag name="BOOKMARKENTRYNAME" val="L3M4 - List Cleanup_VF101881074仍为“日期和时间”(DateandTime)。60967"/>
  <p:tag name="BOOKMARKEXITNAME" val="L3M4 - List Cleanup_VF101881074仍为“日期和时间”(DateandTime)。63333"/>
  <p:tag name="CAPTIONDISPLAYAREA" val="False"/>
</p:tagLst>
</file>

<file path=ppt/tags/tag131.xml><?xml version="1.0" encoding="utf-8"?>
<p:tagLst xmlns:a="http://schemas.openxmlformats.org/drawingml/2006/main" xmlns:r="http://schemas.openxmlformats.org/officeDocument/2006/relationships" xmlns:p="http://schemas.openxmlformats.org/presentationml/2006/main">
  <p:tag name="CAPTIONID" val="f3195d1f-293f-4f7f-9896-14aed89303ca"/>
  <p:tag name="CAPTIONINTERNALID" val="22acbcae-6586-4f14-8cba-bac3a009dee6"/>
  <p:tag name="CAPTIONITEMSYSNAME" val="L3M4 - List Cleanup_VF101881074前面我们将“订单ID”(OrderID)保留为“常规”(General)数字，因此现在系统将它作为“数字”(Number)导入。6343367900"/>
  <p:tag name="BOOKMARKENTRYNAME" val="L3M4 - List Cleanup_VF101881074前面我们将“订单ID”(OrderID)保留为“常规”(General)数字，因此现在系统将它作为“数字”(Number)导入。63433"/>
  <p:tag name="BOOKMARKEXITNAME" val="L3M4 - List Cleanup_VF101881074前面我们将“订单ID”(OrderID)保留为“常规”(General)数字，因此现在系统将它作为“数字”(Number)导入。67900"/>
  <p:tag name="CAPTIONDISPLAYAREA" val="False"/>
</p:tagLst>
</file>

<file path=ppt/tags/tag132.xml><?xml version="1.0" encoding="utf-8"?>
<p:tagLst xmlns:a="http://schemas.openxmlformats.org/drawingml/2006/main" xmlns:r="http://schemas.openxmlformats.org/officeDocument/2006/relationships" xmlns:p="http://schemas.openxmlformats.org/presentationml/2006/main">
  <p:tag name="CAPTIONID" val="f3195d1f-293f-4f7f-9896-14aed89303ca"/>
  <p:tag name="CAPTIONINTERNALID" val="4156a624-f879-4c19-b723-b010e39e705a"/>
  <p:tag name="CAPTIONITEMSYSNAME" val="L3M4 - List Cleanup_VF101881074然而，实际上此列不应为“数字”(Number)，因为正如您刚才看到的一样，该列设置为数字格式并在其中添加了一个逗号，6800075533"/>
  <p:tag name="BOOKMARKENTRYNAME" val="L3M4 - List Cleanup_VF101881074然而，实际上此列不应为“数字”(Number)，因为正如您刚才看到的一样，该列设置为数字格式并在其中添加了一个逗号，68000"/>
  <p:tag name="BOOKMARKEXITNAME" val="L3M4 - List Cleanup_VF101881074然而，实际上此列不应为“数字”(Number)，因为正如您刚才看到的一样，该列设置为数字格式并在其中添加了一个逗号，75533"/>
  <p:tag name="CAPTIONDISPLAYAREA" val="False"/>
</p:tagLst>
</file>

<file path=ppt/tags/tag133.xml><?xml version="1.0" encoding="utf-8"?>
<p:tagLst xmlns:a="http://schemas.openxmlformats.org/drawingml/2006/main" xmlns:r="http://schemas.openxmlformats.org/officeDocument/2006/relationships" xmlns:p="http://schemas.openxmlformats.org/presentationml/2006/main">
  <p:tag name="CAPTIONID" val="f3195d1f-293f-4f7f-9896-14aed89303ca"/>
  <p:tag name="CAPTIONINTERNALID" val="ea9f53c3-5380-4ab7-beeb-908a35df46d6"/>
  <p:tag name="CAPTIONITEMSYSNAME" val="L3M4 - List Cleanup_VF101881074这会给人造成一种该数字具有相应值而不是一个ID编号的印象。7563380100"/>
  <p:tag name="BOOKMARKENTRYNAME" val="L3M4 - List Cleanup_VF101881074这会给人造成一种该数字具有相应值而不是一个ID编号的印象。75633"/>
  <p:tag name="BOOKMARKEXITNAME" val="L3M4 - List Cleanup_VF101881074这会给人造成一种该数字具有相应值而不是一个ID编号的印象。80100"/>
  <p:tag name="CAPTIONDISPLAYAREA" val="False"/>
</p:tagLst>
</file>

<file path=ppt/tags/tag134.xml><?xml version="1.0" encoding="utf-8"?>
<p:tagLst xmlns:a="http://schemas.openxmlformats.org/drawingml/2006/main" xmlns:r="http://schemas.openxmlformats.org/officeDocument/2006/relationships" xmlns:p="http://schemas.openxmlformats.org/presentationml/2006/main">
  <p:tag name="CAPTIONID" val="f3195d1f-293f-4f7f-9896-14aed89303ca"/>
  <p:tag name="CAPTIONINTERNALID" val="c5857198-d4fc-46e3-a0ec-d13f437882e0"/>
  <p:tag name="CAPTIONITEMSYSNAME" val="L3M4 - List Cleanup_VF101881074然而，令人满意的是，我们可以修复此问题。8020082300"/>
  <p:tag name="BOOKMARKENTRYNAME" val="L3M4 - List Cleanup_VF101881074然而，令人满意的是，我们可以修复此问题。80200"/>
  <p:tag name="BOOKMARKEXITNAME" val="L3M4 - List Cleanup_VF101881074然而，令人满意的是，我们可以修复此问题。82300"/>
  <p:tag name="CAPTIONDISPLAYAREA" val="False"/>
</p:tagLst>
</file>

<file path=ppt/tags/tag135.xml><?xml version="1.0" encoding="utf-8"?>
<p:tagLst xmlns:a="http://schemas.openxmlformats.org/drawingml/2006/main" xmlns:r="http://schemas.openxmlformats.org/officeDocument/2006/relationships" xmlns:p="http://schemas.openxmlformats.org/presentationml/2006/main">
  <p:tag name="CAPTIONID" val="f3195d1f-293f-4f7f-9896-14aed89303ca"/>
  <p:tag name="CAPTIONINTERNALID" val="05ab3da0-bc03-4b73-870a-abd1a1f1dc6d"/>
  <p:tag name="CAPTIONITEMSYSNAME" val="L3M4 - List Cleanup_VF101881074我们可以将数字更改为单行文本。8240086067"/>
  <p:tag name="BOOKMARKENTRYNAME" val="L3M4 - List Cleanup_VF101881074我们可以将数字更改为单行文本。82400"/>
  <p:tag name="BOOKMARKEXITNAME" val="L3M4 - List Cleanup_VF101881074我们可以将数字更改为单行文本。86067"/>
  <p:tag name="CAPTIONDISPLAYAREA" val="False"/>
</p:tagLst>
</file>

<file path=ppt/tags/tag136.xml><?xml version="1.0" encoding="utf-8"?>
<p:tagLst xmlns:a="http://schemas.openxmlformats.org/drawingml/2006/main" xmlns:r="http://schemas.openxmlformats.org/officeDocument/2006/relationships" xmlns:p="http://schemas.openxmlformats.org/presentationml/2006/main">
  <p:tag name="CAPTIONID" val="f3195d1f-293f-4f7f-9896-14aed89303ca"/>
  <p:tag name="CAPTIONINTERNALID" val="2109102e-ab3d-4a5f-b043-4d7f4c18495b"/>
  <p:tag name="CAPTIONITEMSYSNAME" val="L3M4 - List Cleanup_VF101881074现在，我们将继续操作并单击“订单ID”(OrderID)，8616788567"/>
  <p:tag name="BOOKMARKENTRYNAME" val="L3M4 - List Cleanup_VF101881074现在，我们将继续操作并单击“订单ID”(OrderID)，86167"/>
  <p:tag name="BOOKMARKEXITNAME" val="L3M4 - List Cleanup_VF101881074现在，我们将继续操作并单击“订单ID”(OrderID)，88567"/>
  <p:tag name="CAPTIONDISPLAYAREA" val="False"/>
</p:tagLst>
</file>

<file path=ppt/tags/tag137.xml><?xml version="1.0" encoding="utf-8"?>
<p:tagLst xmlns:a="http://schemas.openxmlformats.org/drawingml/2006/main" xmlns:r="http://schemas.openxmlformats.org/officeDocument/2006/relationships" xmlns:p="http://schemas.openxmlformats.org/presentationml/2006/main">
  <p:tag name="CAPTIONID" val="f3195d1f-293f-4f7f-9896-14aed89303ca"/>
  <p:tag name="CAPTIONINTERNALID" val="81c8d3c9-349d-4668-b01b-79bbef3ce2d9"/>
  <p:tag name="CAPTIONITEMSYSNAME" val="L3M4 - List Cleanup_VF101881074这会将我们转到列属性，这里我们可以看到数据类型为“数字”(Number)。8866793300"/>
  <p:tag name="BOOKMARKENTRYNAME" val="L3M4 - List Cleanup_VF101881074这会将我们转到列属性，这里我们可以看到数据类型为“数字”(Number)。88667"/>
  <p:tag name="BOOKMARKEXITNAME" val="L3M4 - List Cleanup_VF101881074这会将我们转到列属性，这里我们可以看到数据类型为“数字”(Number)。93300"/>
  <p:tag name="CAPTIONDISPLAYAREA" val="False"/>
</p:tagLst>
</file>

<file path=ppt/tags/tag138.xml><?xml version="1.0" encoding="utf-8"?>
<p:tagLst xmlns:a="http://schemas.openxmlformats.org/drawingml/2006/main" xmlns:r="http://schemas.openxmlformats.org/officeDocument/2006/relationships" xmlns:p="http://schemas.openxmlformats.org/presentationml/2006/main">
  <p:tag name="CAPTIONID" val="f3195d1f-293f-4f7f-9896-14aed89303ca"/>
  <p:tag name="CAPTIONINTERNALID" val="1fad2d4f-493f-4580-91e7-d63de2057c39"/>
  <p:tag name="CAPTIONITEMSYSNAME" val="L3M4 - List Cleanup_VF101881074但我们将选择“单行文本”(Singlelineof9340096433"/>
  <p:tag name="BOOKMARKENTRYNAME" val="L3M4 - List Cleanup_VF101881074但我们将选择“单行文本”(Singlelineof93400"/>
  <p:tag name="BOOKMARKEXITNAME" val="L3M4 - List Cleanup_VF101881074但我们将选择“单行文本”(Singlelineof96433"/>
  <p:tag name="CAPTIONDISPLAYAREA" val="False"/>
</p:tagLst>
</file>

<file path=ppt/tags/tag139.xml><?xml version="1.0" encoding="utf-8"?>
<p:tagLst xmlns:a="http://schemas.openxmlformats.org/drawingml/2006/main" xmlns:r="http://schemas.openxmlformats.org/officeDocument/2006/relationships" xmlns:p="http://schemas.openxmlformats.org/presentationml/2006/main">
  <p:tag name="CAPTIONID" val="f3195d1f-293f-4f7f-9896-14aed89303ca"/>
  <p:tag name="CAPTIONINTERNALID" val="84879e3e-2ba1-4de8-ae3c-7b477e04e93e"/>
  <p:tag name="CAPTIONITEMSYSNAME" val="L3M4 - List Cleanup_VF101881074然后，我们只需继续操作并单击“确定”(OK)，因为我们已在这里执行所有所需操作。96533101567"/>
  <p:tag name="BOOKMARKENTRYNAME" val="L3M4 - List Cleanup_VF101881074然后，我们只需继续操作并单击“确定”(OK)，因为我们已在这里执行所有所需操作。96533"/>
  <p:tag name="BOOKMARKEXITNAME" val="L3M4 - List Cleanup_VF101881074然后，我们只需继续操作并单击“确定”(OK)，因为我们已在这里执行所有所需操作。101567"/>
  <p:tag name="CAPTIONDISPLAYAREA" val="False"/>
</p:tagLst>
</file>

<file path=ppt/tags/tag14.xml><?xml version="1.0" encoding="utf-8"?>
<p:tagLst xmlns:a="http://schemas.openxmlformats.org/drawingml/2006/main" xmlns:r="http://schemas.openxmlformats.org/officeDocument/2006/relationships" xmlns:p="http://schemas.openxmlformats.org/presentationml/2006/main">
  <p:tag name="CAPTIONID" val="16d4f140-84b4-416f-b0f2-b7302379eb0c"/>
  <p:tag name="CAPTIONINTERNALID" val="edd2b742-8162-4a62-801f-4abccf3ec302"/>
  <p:tag name="CAPTIONITEMSYSNAME" val="L3M1 - Introduction_VF101881059如果您更希望他们在SharePoint列表中处理此数据，又该怎么办？6546769633"/>
  <p:tag name="BOOKMARKENTRYNAME" val="L3M1 - Introduction_VF101881059如果您更希望他们在SharePoint列表中处理此数据，又该怎么办？65467"/>
  <p:tag name="BOOKMARKEXITNAME" val="L3M1 - Introduction_VF101881059如果您更希望他们在SharePoint列表中处理此数据，又该怎么办？69633"/>
  <p:tag name="CAPTIONDISPLAYAREA" val="False"/>
</p:tagLst>
</file>

<file path=ppt/tags/tag140.xml><?xml version="1.0" encoding="utf-8"?>
<p:tagLst xmlns:a="http://schemas.openxmlformats.org/drawingml/2006/main" xmlns:r="http://schemas.openxmlformats.org/officeDocument/2006/relationships" xmlns:p="http://schemas.openxmlformats.org/presentationml/2006/main">
  <p:tag name="CAPTIONID" val="f3195d1f-293f-4f7f-9896-14aed89303ca"/>
  <p:tag name="CAPTIONINTERNALID" val="cacb2da7-68e0-41b6-81f9-2f5b01815ccd"/>
  <p:tag name="CAPTIONITEMSYSNAME" val="L3M4 - List Cleanup_VF101881074现在，请注意，您将收到一条简短的警告；该警告显示可能会导致我们丢失某些数据。101667105500"/>
  <p:tag name="BOOKMARKENTRYNAME" val="L3M4 - List Cleanup_VF101881074现在，请注意，您将收到一条简短的警告；该警告显示可能会导致我们丢失某些数据。101667"/>
  <p:tag name="BOOKMARKEXITNAME" val="L3M4 - List Cleanup_VF101881074现在，请注意，您将收到一条简短的警告；该警告显示可能会导致我们丢失某些数据。105500"/>
  <p:tag name="CAPTIONDISPLAYAREA" val="False"/>
</p:tagLst>
</file>

<file path=ppt/tags/tag141.xml><?xml version="1.0" encoding="utf-8"?>
<p:tagLst xmlns:a="http://schemas.openxmlformats.org/drawingml/2006/main" xmlns:r="http://schemas.openxmlformats.org/officeDocument/2006/relationships" xmlns:p="http://schemas.openxmlformats.org/presentationml/2006/main">
  <p:tag name="CAPTIONID" val="f3195d1f-293f-4f7f-9896-14aed89303ca"/>
  <p:tag name="CAPTIONINTERNALID" val="3f6ea9fd-c3e5-4cb0-87eb-9360c0cc5c8c"/>
  <p:tag name="CAPTIONITEMSYSNAME" val="L3M4 - List Cleanup_VF101881074但是这种情况下不会丢失数据。105600107400"/>
  <p:tag name="BOOKMARKENTRYNAME" val="L3M4 - List Cleanup_VF101881074但是这种情况下不会丢失数据。105600"/>
  <p:tag name="BOOKMARKEXITNAME" val="L3M4 - List Cleanup_VF101881074但是这种情况下不会丢失数据。107400"/>
  <p:tag name="CAPTIONDISPLAYAREA" val="False"/>
</p:tagLst>
</file>

<file path=ppt/tags/tag142.xml><?xml version="1.0" encoding="utf-8"?>
<p:tagLst xmlns:a="http://schemas.openxmlformats.org/drawingml/2006/main" xmlns:r="http://schemas.openxmlformats.org/officeDocument/2006/relationships" xmlns:p="http://schemas.openxmlformats.org/presentationml/2006/main">
  <p:tag name="CAPTIONID" val="f3195d1f-293f-4f7f-9896-14aed89303ca"/>
  <p:tag name="CAPTIONINTERNALID" val="b587264d-e26c-489a-b165-0a41e4e611d4"/>
  <p:tag name="CAPTIONITEMSYSNAME" val="L3M4 - List Cleanup_VF101881074因此，我们将继续操作并单击“确定”(OK)，107500109467"/>
  <p:tag name="BOOKMARKENTRYNAME" val="L3M4 - List Cleanup_VF101881074因此，我们将继续操作并单击“确定”(OK)，107500"/>
  <p:tag name="BOOKMARKEXITNAME" val="L3M4 - List Cleanup_VF101881074因此，我们将继续操作并单击“确定”(OK)，109467"/>
  <p:tag name="CAPTIONDISPLAYAREA" val="False"/>
</p:tagLst>
</file>

<file path=ppt/tags/tag143.xml><?xml version="1.0" encoding="utf-8"?>
<p:tagLst xmlns:a="http://schemas.openxmlformats.org/drawingml/2006/main" xmlns:r="http://schemas.openxmlformats.org/officeDocument/2006/relationships" xmlns:p="http://schemas.openxmlformats.org/presentationml/2006/main">
  <p:tag name="CAPTIONID" val="f3195d1f-293f-4f7f-9896-14aed89303ca"/>
  <p:tag name="CAPTIONINTERNALID" val="ad038e24-2a12-48c1-be63-4c42e4decb87"/>
  <p:tag name="CAPTIONITEMSYSNAME" val="L3M4 - List Cleanup_VF101881074然后，我们将返回到“销售数据”(SalesData)列表。109567114633"/>
  <p:tag name="BOOKMARKENTRYNAME" val="L3M4 - List Cleanup_VF101881074然后，我们将返回到“销售数据”(SalesData)列表。109567"/>
  <p:tag name="BOOKMARKEXITNAME" val="L3M4 - List Cleanup_VF101881074然后，我们将返回到“销售数据”(SalesData)列表。114633"/>
  <p:tag name="CAPTIONDISPLAYAREA" val="False"/>
</p:tagLst>
</file>

<file path=ppt/tags/tag144.xml><?xml version="1.0" encoding="utf-8"?>
<p:tagLst xmlns:a="http://schemas.openxmlformats.org/drawingml/2006/main" xmlns:r="http://schemas.openxmlformats.org/officeDocument/2006/relationships" xmlns:p="http://schemas.openxmlformats.org/presentationml/2006/main">
  <p:tag name="CAPTIONID" val="f3195d1f-293f-4f7f-9896-14aed89303ca"/>
  <p:tag name="CAPTIONINTERNALID" val="0c85d34c-44fa-4615-beaf-7757476b25c7"/>
  <p:tag name="CAPTIONITEMSYSNAME" val="L3M4 - List Cleanup_VF101881074现在，您将发现所有内容都完好。114733117733"/>
  <p:tag name="BOOKMARKENTRYNAME" val="L3M4 - List Cleanup_VF101881074现在，您将发现所有内容都完好。114733"/>
  <p:tag name="BOOKMARKEXITNAME" val="L3M4 - List Cleanup_VF101881074现在，您将发现所有内容都完好。117733"/>
  <p:tag name="CAPTIONDISPLAYAREA" val="False"/>
</p:tagLst>
</file>

<file path=ppt/tags/tag145.xml><?xml version="1.0" encoding="utf-8"?>
<p:tagLst xmlns:a="http://schemas.openxmlformats.org/drawingml/2006/main" xmlns:r="http://schemas.openxmlformats.org/officeDocument/2006/relationships" xmlns:p="http://schemas.openxmlformats.org/presentationml/2006/main">
  <p:tag name="CAPTIONID" val="f3195d1f-293f-4f7f-9896-14aed89303ca"/>
  <p:tag name="CAPTIONINTERNALID" val="2b75168c-b1c7-4aa4-9492-5e95f50925cb"/>
  <p:tag name="CAPTIONITEMSYSNAME" val="L3M4 - List Cleanup_VF101881074正如您看到的一样，“订单ID”(OrderID)列不再具有逗号，117833120633"/>
  <p:tag name="BOOKMARKENTRYNAME" val="L3M4 - List Cleanup_VF101881074正如您看到的一样，“订单ID”(OrderID)列不再具有逗号，117833"/>
  <p:tag name="BOOKMARKEXITNAME" val="L3M4 - List Cleanup_VF101881074正如您看到的一样，“订单ID”(OrderID)列不再具有逗号，120633"/>
  <p:tag name="CAPTIONDISPLAYAREA" val="False"/>
</p:tagLst>
</file>

<file path=ppt/tags/tag146.xml><?xml version="1.0" encoding="utf-8"?>
<p:tagLst xmlns:a="http://schemas.openxmlformats.org/drawingml/2006/main" xmlns:r="http://schemas.openxmlformats.org/officeDocument/2006/relationships" xmlns:p="http://schemas.openxmlformats.org/presentationml/2006/main">
  <p:tag name="CAPTIONID" val="f3195d1f-293f-4f7f-9896-14aed89303ca"/>
  <p:tag name="CAPTIONINTERNALID" val="e2210d60-eb43-45ce-9ebc-887928b205e7"/>
  <p:tag name="CAPTIONITEMSYSNAME" val="L3M4 - List Cleanup_VF101881074该列中的内容被误认为是数字，因此使用逗号进行分隔。120733125767"/>
  <p:tag name="BOOKMARKENTRYNAME" val="L3M4 - List Cleanup_VF101881074该列中的内容被误认为是数字，因此使用逗号进行分隔。120733"/>
  <p:tag name="BOOKMARKEXITNAME" val="L3M4 - List Cleanup_VF101881074该列中的内容被误认为是数字，因此使用逗号进行分隔。125767"/>
  <p:tag name="CAPTIONDISPLAYAREA" val="False"/>
</p:tagLst>
</file>

<file path=ppt/tags/tag147.xml><?xml version="1.0" encoding="utf-8"?>
<p:tagLst xmlns:a="http://schemas.openxmlformats.org/drawingml/2006/main" xmlns:r="http://schemas.openxmlformats.org/officeDocument/2006/relationships" xmlns:p="http://schemas.openxmlformats.org/presentationml/2006/main">
  <p:tag name="CAPTIONID" val="f3195d1f-293f-4f7f-9896-14aed89303ca"/>
  <p:tag name="CAPTIONINTERNALID" val="5e82bc45-faa1-458e-aeda-00a50b862627"/>
  <p:tag name="CAPTIONITEMSYSNAME" val="L3M4 - List Cleanup_VF101881074请记住，我不能转至某些字段，例如“国家/地区”(Country)字段，并将其更改为“数字”(Number)。125867131867"/>
  <p:tag name="BOOKMARKENTRYNAME" val="L3M4 - List Cleanup_VF101881074请记住，我不能转至某些字段，例如“国家/地区”(Country)字段，并将其更改为“数字”(Number)。125867"/>
  <p:tag name="BOOKMARKEXITNAME" val="L3M4 - List Cleanup_VF101881074请记住，我不能转至某些字段，例如“国家/地区”(Country)字段，并将其更改为“数字”(Number)。131867"/>
  <p:tag name="CAPTIONDISPLAYAREA" val="False"/>
</p:tagLst>
</file>

<file path=ppt/tags/tag148.xml><?xml version="1.0" encoding="utf-8"?>
<p:tagLst xmlns:a="http://schemas.openxmlformats.org/drawingml/2006/main" xmlns:r="http://schemas.openxmlformats.org/officeDocument/2006/relationships" xmlns:p="http://schemas.openxmlformats.org/presentationml/2006/main">
  <p:tag name="CAPTIONID" val="f3195d1f-293f-4f7f-9896-14aed89303ca"/>
  <p:tag name="CAPTIONINTERNALID" val="6e4e96a2-f83e-40bd-a2f9-8b588564e66c"/>
  <p:tag name="CAPTIONITEMSYSNAME" val="L3M4 - List Cleanup_VF101881074但可以将作为“常规”(General)数字导入的数字字段更改为“文本”(Text)。131967135867"/>
  <p:tag name="BOOKMARKENTRYNAME" val="L3M4 - List Cleanup_VF101881074但可以将作为“常规”(General)数字导入的数字字段更改为“文本”(Text)。131967"/>
  <p:tag name="BOOKMARKEXITNAME" val="L3M4 - List Cleanup_VF101881074但可以将作为“常规”(General)数字导入的数字字段更改为“文本”(Text)。135867"/>
  <p:tag name="CAPTIONDISPLAYAREA" val="False"/>
</p:tagLst>
</file>

<file path=ppt/tags/tag149.xml><?xml version="1.0" encoding="utf-8"?>
<p:tagLst xmlns:a="http://schemas.openxmlformats.org/drawingml/2006/main" xmlns:r="http://schemas.openxmlformats.org/officeDocument/2006/relationships" xmlns:p="http://schemas.openxmlformats.org/presentationml/2006/main">
  <p:tag name="CAPTIONID" val="f3195d1f-293f-4f7f-9896-14aed89303ca"/>
  <p:tag name="CAPTIONINTERNALID" val="21111a70-0642-4088-bc2b-d86c6d43fc0f"/>
  <p:tag name="CAPTIONITEMSYSNAME" val="L3M4 - List Cleanup_VF101881074现在，让我们继续操作并看看我们可创建的一些视图，这些视图使此列表变得更加有用。135967144000"/>
  <p:tag name="BOOKMARKENTRYNAME" val="L3M4 - List Cleanup_VF101881074现在，让我们继续操作并看看我们可创建的一些视图，这些视图使此列表变得更加有用。135967"/>
  <p:tag name="BOOKMARKEXITNAME" val="L3M4 - List Cleanup_VF101881074现在，让我们继续操作并看看我们可创建的一些视图，这些视图使此列表变得更加有用。144000"/>
  <p:tag name="CAPTIONDISPLAYAREA" val="False"/>
</p:tagLst>
</file>

<file path=ppt/tags/tag15.xml><?xml version="1.0" encoding="utf-8"?>
<p:tagLst xmlns:a="http://schemas.openxmlformats.org/drawingml/2006/main" xmlns:r="http://schemas.openxmlformats.org/officeDocument/2006/relationships" xmlns:p="http://schemas.openxmlformats.org/presentationml/2006/main">
  <p:tag name="CAPTIONID" val="16d4f140-84b4-416f-b0f2-b7302379eb0c"/>
  <p:tag name="CAPTIONINTERNALID" val="8e0eac39-5b54-426c-bfa8-8e261e7dd354"/>
  <p:tag name="CAPTIONITEMSYSNAME" val="L3M1 - Introduction_VF101881059SharePoint列表是Excel6973374533"/>
  <p:tag name="BOOKMARKENTRYNAME" val="L3M1 - Introduction_VF101881059SharePoint列表是Excel69733"/>
  <p:tag name="BOOKMARKEXITNAME" val="L3M1 - Introduction_VF101881059SharePoint列表是Excel74533"/>
  <p:tag name="CAPTIONDISPLAYAREA" val="False"/>
</p:tagLst>
</file>

<file path=ppt/tags/tag150.xml><?xml version="1.0" encoding="utf-8"?>
<p:tagLst xmlns:a="http://schemas.openxmlformats.org/drawingml/2006/main" xmlns:r="http://schemas.openxmlformats.org/officeDocument/2006/relationships" xmlns:p="http://schemas.openxmlformats.org/presentationml/2006/main">
  <p:tag name="TEMPPRESENTATIONFILE" val="C:\Users\sommartk\AppData\Local\Temp\tmp1194.tmp"/>
  <p:tag name="TEMPMEDIAFILENAME" val="C:\Users\sommartk\AppData\Local\Temp\tmp1379_L3M5 - Setting useful views_VF101881075.wmv"/>
  <p:tag name="MEDIACAPTIONSHIDDEN" val="False"/>
  <p:tag name="CUSTOMXMLPARTID" val="{80438692-B593-4519-B277-B69B8E11DAD9}"/>
  <p:tag name="CAPTIONID" val="4268bde9-2e86-46b0-b23a-a3acdb78b326"/>
</p:tagLst>
</file>

<file path=ppt/tags/tag151.xml><?xml version="1.0" encoding="utf-8"?>
<p:tagLst xmlns:a="http://schemas.openxmlformats.org/drawingml/2006/main" xmlns:r="http://schemas.openxmlformats.org/officeDocument/2006/relationships" xmlns:p="http://schemas.openxmlformats.org/presentationml/2006/main">
  <p:tag name="CAPTIONID" val="4268bde9-2e86-46b0-b23a-a3acdb78b326"/>
  <p:tag name="CAPTIONINTERNALID" val="0d8e9915-e3c6-481b-8402-20cd69fcaed4"/>
  <p:tag name="CAPTIONITEMSYSNAME" val="L3M5 - Setting useful views_VF101881075我们导入Excel电子表格并将其转换为列表的原因之一在于，816712633"/>
  <p:tag name="BOOKMARKENTRYNAME" val="L3M5 - Setting useful views_VF101881075我们导入Excel电子表格并将其转换为列表的原因之一在于，8167"/>
  <p:tag name="BOOKMARKEXITNAME" val="L3M5 - Setting useful views_VF101881075我们导入Excel电子表格并将其转换为列表的原因之一在于，12633"/>
  <p:tag name="CAPTIONDISPLAYAREA" val="False"/>
</p:tagLst>
</file>

<file path=ppt/tags/tag152.xml><?xml version="1.0" encoding="utf-8"?>
<p:tagLst xmlns:a="http://schemas.openxmlformats.org/drawingml/2006/main" xmlns:r="http://schemas.openxmlformats.org/officeDocument/2006/relationships" xmlns:p="http://schemas.openxmlformats.org/presentationml/2006/main">
  <p:tag name="CAPTIONID" val="4268bde9-2e86-46b0-b23a-a3acdb78b326"/>
  <p:tag name="CAPTIONINTERNALID" val="4d0d7af8-b3d7-4e9f-8544-b160cd11b96f"/>
  <p:tag name="CAPTIONITEMSYSNAME" val="L3M5 - Setting useful views_VF101881075我们希望能够为不同用户创建不同视图。1273316600"/>
  <p:tag name="BOOKMARKENTRYNAME" val="L3M5 - Setting useful views_VF101881075我们希望能够为不同用户创建不同视图。12733"/>
  <p:tag name="BOOKMARKEXITNAME" val="L3M5 - Setting useful views_VF101881075我们希望能够为不同用户创建不同视图。16600"/>
  <p:tag name="CAPTIONDISPLAYAREA" val="False"/>
</p:tagLst>
</file>

<file path=ppt/tags/tag153.xml><?xml version="1.0" encoding="utf-8"?>
<p:tagLst xmlns:a="http://schemas.openxmlformats.org/drawingml/2006/main" xmlns:r="http://schemas.openxmlformats.org/officeDocument/2006/relationships" xmlns:p="http://schemas.openxmlformats.org/presentationml/2006/main">
  <p:tag name="CAPTIONID" val="4268bde9-2e86-46b0-b23a-a3acdb78b326"/>
  <p:tag name="CAPTIONINTERNALID" val="ba17d75e-c22c-4ff1-a2c4-11fa10052530"/>
  <p:tag name="CAPTIONITEMSYSNAME" val="L3M5 - Setting useful views_VF101881075我们将创建一个视图，在该视图中，将每个销售人员与其所有销售总额分组在一起的。1670023667"/>
  <p:tag name="BOOKMARKENTRYNAME" val="L3M5 - Setting useful views_VF101881075我们将创建一个视图，在该视图中，将每个销售人员与其所有销售总额分组在一起的。16700"/>
  <p:tag name="BOOKMARKEXITNAME" val="L3M5 - Setting useful views_VF101881075我们将创建一个视图，在该视图中，将每个销售人员与其所有销售总额分组在一起的。23667"/>
  <p:tag name="CAPTIONDISPLAYAREA" val="False"/>
</p:tagLst>
</file>

<file path=ppt/tags/tag154.xml><?xml version="1.0" encoding="utf-8"?>
<p:tagLst xmlns:a="http://schemas.openxmlformats.org/drawingml/2006/main" xmlns:r="http://schemas.openxmlformats.org/officeDocument/2006/relationships" xmlns:p="http://schemas.openxmlformats.org/presentationml/2006/main">
  <p:tag name="CAPTIONID" val="4268bde9-2e86-46b0-b23a-a3acdb78b326"/>
  <p:tag name="CAPTIONINTERNALID" val="c0e5a743-1567-45fe-9ea8-569de0a8f5aa"/>
  <p:tag name="CAPTIONITEMSYSNAME" val="L3M5 - Setting useful views_VF101881075为此，我们需要创建一个视图。2376727067"/>
  <p:tag name="BOOKMARKENTRYNAME" val="L3M5 - Setting useful views_VF101881075为此，我们需要创建一个视图。23767"/>
  <p:tag name="BOOKMARKEXITNAME" val="L3M5 - Setting useful views_VF101881075为此，我们需要创建一个视图。27067"/>
  <p:tag name="CAPTIONDISPLAYAREA" val="False"/>
</p:tagLst>
</file>

<file path=ppt/tags/tag155.xml><?xml version="1.0" encoding="utf-8"?>
<p:tagLst xmlns:a="http://schemas.openxmlformats.org/drawingml/2006/main" xmlns:r="http://schemas.openxmlformats.org/officeDocument/2006/relationships" xmlns:p="http://schemas.openxmlformats.org/presentationml/2006/main">
  <p:tag name="CAPTIONID" val="4268bde9-2e86-46b0-b23a-a3acdb78b326"/>
  <p:tag name="CAPTIONINTERNALID" val="cf8464cf-b0c5-4640-9cb7-0c306e4f8cfe"/>
  <p:tag name="CAPTIONITEMSYSNAME" val="L3M5 - Setting useful views_VF101881075我们将转至“列表”(List)菜单，然后单击“创建视图”(CreateView)。2716730500"/>
  <p:tag name="BOOKMARKENTRYNAME" val="L3M5 - Setting useful views_VF101881075我们将转至“列表”(List)菜单，然后单击“创建视图”(CreateView)。27167"/>
  <p:tag name="BOOKMARKEXITNAME" val="L3M5 - Setting useful views_VF101881075我们将转至“列表”(List)菜单，然后单击“创建视图”(CreateView)。30500"/>
  <p:tag name="CAPTIONDISPLAYAREA" val="False"/>
</p:tagLst>
</file>

<file path=ppt/tags/tag156.xml><?xml version="1.0" encoding="utf-8"?>
<p:tagLst xmlns:a="http://schemas.openxmlformats.org/drawingml/2006/main" xmlns:r="http://schemas.openxmlformats.org/officeDocument/2006/relationships" xmlns:p="http://schemas.openxmlformats.org/presentationml/2006/main">
  <p:tag name="CAPTIONID" val="4268bde9-2e86-46b0-b23a-a3acdb78b326"/>
  <p:tag name="CAPTIONINTERNALID" val="dca4921d-8db0-4f36-9fd1-da7d1e2d86eb"/>
  <p:tag name="CAPTIONITEMSYSNAME" val="L3M5 - Setting useful views_VF101881075我们将在“标准视图”(StandardView)的基础上创建此视图，3060034767"/>
  <p:tag name="BOOKMARKENTRYNAME" val="L3M5 - Setting useful views_VF101881075我们将在“标准视图”(StandardView)的基础上创建此视图，30600"/>
  <p:tag name="BOOKMARKEXITNAME" val="L3M5 - Setting useful views_VF101881075我们将在“标准视图”(StandardView)的基础上创建此视图，34767"/>
  <p:tag name="CAPTIONDISPLAYAREA" val="False"/>
</p:tagLst>
</file>

<file path=ppt/tags/tag157.xml><?xml version="1.0" encoding="utf-8"?>
<p:tagLst xmlns:a="http://schemas.openxmlformats.org/drawingml/2006/main" xmlns:r="http://schemas.openxmlformats.org/officeDocument/2006/relationships" xmlns:p="http://schemas.openxmlformats.org/presentationml/2006/main">
  <p:tag name="CAPTIONID" val="4268bde9-2e86-46b0-b23a-a3acdb78b326"/>
  <p:tag name="CAPTIONINTERNALID" val="7789df08-6e43-4204-a902-f41d1045742e"/>
  <p:tag name="CAPTIONITEMSYSNAME" val="L3M5 - Setting useful views_VF101881075我们将此视图命名为“总销售额”(SalesTotals)。3486738833"/>
  <p:tag name="BOOKMARKENTRYNAME" val="L3M5 - Setting useful views_VF101881075我们将此视图命名为“总销售额”(SalesTotals)。34867"/>
  <p:tag name="BOOKMARKEXITNAME" val="L3M5 - Setting useful views_VF101881075我们将此视图命名为“总销售额”(SalesTotals)。38833"/>
  <p:tag name="CAPTIONDISPLAYAREA" val="False"/>
</p:tagLst>
</file>

<file path=ppt/tags/tag158.xml><?xml version="1.0" encoding="utf-8"?>
<p:tagLst xmlns:a="http://schemas.openxmlformats.org/drawingml/2006/main" xmlns:r="http://schemas.openxmlformats.org/officeDocument/2006/relationships" xmlns:p="http://schemas.openxmlformats.org/presentationml/2006/main">
  <p:tag name="CAPTIONID" val="4268bde9-2e86-46b0-b23a-a3acdb78b326"/>
  <p:tag name="CAPTIONINTERNALID" val="8ff6cd10-b8fe-4cad-9920-bff96f40d8e8"/>
  <p:tag name="CAPTIONITEMSYSNAME" val="L3M5 - Setting useful views_VF101881075然后，我们需要一直向下浏览到“分组依据”(GroupBy)部分3893343833"/>
  <p:tag name="BOOKMARKENTRYNAME" val="L3M5 - Setting useful views_VF101881075然后，我们需要一直向下浏览到“分组依据”(GroupBy)部分38933"/>
  <p:tag name="BOOKMARKEXITNAME" val="L3M5 - Setting useful views_VF101881075然后，我们需要一直向下浏览到“分组依据”(GroupBy)部分43833"/>
  <p:tag name="CAPTIONDISPLAYAREA" val="False"/>
</p:tagLst>
</file>

<file path=ppt/tags/tag159.xml><?xml version="1.0" encoding="utf-8"?>
<p:tagLst xmlns:a="http://schemas.openxmlformats.org/drawingml/2006/main" xmlns:r="http://schemas.openxmlformats.org/officeDocument/2006/relationships" xmlns:p="http://schemas.openxmlformats.org/presentationml/2006/main">
  <p:tag name="CAPTIONID" val="4268bde9-2e86-46b0-b23a-a3acdb78b326"/>
  <p:tag name="CAPTIONINTERNALID" val="008c429c-0322-4d7d-a6fc-16819f84b96b"/>
  <p:tag name="CAPTIONITEMSYSNAME" val="L3M5 - Setting useful views_VF101881075我们将在此部分中选择“销售人员”(Salesperson)列作为主要分组依据。4393349300"/>
  <p:tag name="BOOKMARKENTRYNAME" val="L3M5 - Setting useful views_VF101881075我们将在此部分中选择“销售人员”(Salesperson)列作为主要分组依据。43933"/>
  <p:tag name="BOOKMARKEXITNAME" val="L3M5 - Setting useful views_VF101881075我们将在此部分中选择“销售人员”(Salesperson)列作为主要分组依据。49300"/>
  <p:tag name="CAPTIONDISPLAYAREA" val="False"/>
</p:tagLst>
</file>

<file path=ppt/tags/tag16.xml><?xml version="1.0" encoding="utf-8"?>
<p:tagLst xmlns:a="http://schemas.openxmlformats.org/drawingml/2006/main" xmlns:r="http://schemas.openxmlformats.org/officeDocument/2006/relationships" xmlns:p="http://schemas.openxmlformats.org/presentationml/2006/main">
  <p:tag name="CAPTIONID" val="16d4f140-84b4-416f-b0f2-b7302379eb0c"/>
  <p:tag name="CAPTIONINTERNALID" val="98821b94-ae81-4a23-a5d2-545dc6a7aee5"/>
  <p:tag name="CAPTIONITEMSYSNAME" val="L3M1 - Introduction_VF101881059实际上，您可以实现上述操作，让我给大家举个例子吧。7463380000"/>
  <p:tag name="BOOKMARKENTRYNAME" val="L3M1 - Introduction_VF101881059实际上，您可以实现上述操作，让我给大家举个例子吧。74633"/>
  <p:tag name="BOOKMARKEXITNAME" val="L3M1 - Introduction_VF101881059实际上，您可以实现上述操作，让我给大家举个例子吧。80000"/>
  <p:tag name="CAPTIONDISPLAYAREA" val="False"/>
</p:tagLst>
</file>

<file path=ppt/tags/tag160.xml><?xml version="1.0" encoding="utf-8"?>
<p:tagLst xmlns:a="http://schemas.openxmlformats.org/drawingml/2006/main" xmlns:r="http://schemas.openxmlformats.org/officeDocument/2006/relationships" xmlns:p="http://schemas.openxmlformats.org/presentationml/2006/main">
  <p:tag name="CAPTIONID" val="4268bde9-2e86-46b0-b23a-a3acdb78b326"/>
  <p:tag name="CAPTIONINTERNALID" val="d66a2392-00b3-4e3c-97cc-ff00ee5ac706"/>
  <p:tag name="CAPTIONITEMSYSNAME" val="L3M5 - Setting useful views_VF101881075然后，我们将向下移动至…4940053400"/>
  <p:tag name="BOOKMARKENTRYNAME" val="L3M5 - Setting useful views_VF101881075然后，我们将向下移动至…49400"/>
  <p:tag name="BOOKMARKEXITNAME" val="L3M5 - Setting useful views_VF101881075然后，我们将向下移动至…53400"/>
  <p:tag name="CAPTIONDISPLAYAREA" val="False"/>
</p:tagLst>
</file>

<file path=ppt/tags/tag161.xml><?xml version="1.0" encoding="utf-8"?>
<p:tagLst xmlns:a="http://schemas.openxmlformats.org/drawingml/2006/main" xmlns:r="http://schemas.openxmlformats.org/officeDocument/2006/relationships" xmlns:p="http://schemas.openxmlformats.org/presentationml/2006/main">
  <p:tag name="CAPTIONID" val="4268bde9-2e86-46b0-b23a-a3acdb78b326"/>
  <p:tag name="CAPTIONINTERNALID" val="86d23496-13a8-40e0-9bf1-faaf1416766a"/>
  <p:tag name="CAPTIONITEMSYSNAME" val="L3M5 - Setting useful views_VF101881075“汇总”(Totals)部分，我们将继续操作…5350057300"/>
  <p:tag name="BOOKMARKENTRYNAME" val="L3M5 - Setting useful views_VF101881075“汇总”(Totals)部分，我们将继续操作…53500"/>
  <p:tag name="BOOKMARKEXITNAME" val="L3M5 - Setting useful views_VF101881075“汇总”(Totals)部分，我们将继续操作…57300"/>
  <p:tag name="CAPTIONDISPLAYAREA" val="False"/>
</p:tagLst>
</file>

<file path=ppt/tags/tag162.xml><?xml version="1.0" encoding="utf-8"?>
<p:tagLst xmlns:a="http://schemas.openxmlformats.org/drawingml/2006/main" xmlns:r="http://schemas.openxmlformats.org/officeDocument/2006/relationships" xmlns:p="http://schemas.openxmlformats.org/presentationml/2006/main">
  <p:tag name="CAPTIONID" val="4268bde9-2e86-46b0-b23a-a3acdb78b326"/>
  <p:tag name="CAPTIONINTERNALID" val="6433110c-6e17-444a-bb07-8e7597696225"/>
  <p:tag name="CAPTIONITEMSYSNAME" val="L3M5 - Setting useful views_VF101881075对于“订单金额”(OrderAmount)，我们将设置“求和”(Sum)，这样，在每组销售人员的分隔处，5740066167"/>
  <p:tag name="BOOKMARKENTRYNAME" val="L3M5 - Setting useful views_VF101881075对于“订单金额”(OrderAmount)，我们将设置“求和”(Sum)，这样，在每组销售人员的分隔处，57400"/>
  <p:tag name="BOOKMARKEXITNAME" val="L3M5 - Setting useful views_VF101881075对于“订单金额”(OrderAmount)，我们将设置“求和”(Sum)，这样，在每组销售人员的分隔处，66167"/>
  <p:tag name="CAPTIONDISPLAYAREA" val="False"/>
</p:tagLst>
</file>

<file path=ppt/tags/tag163.xml><?xml version="1.0" encoding="utf-8"?>
<p:tagLst xmlns:a="http://schemas.openxmlformats.org/drawingml/2006/main" xmlns:r="http://schemas.openxmlformats.org/officeDocument/2006/relationships" xmlns:p="http://schemas.openxmlformats.org/presentationml/2006/main">
  <p:tag name="CAPTIONID" val="4268bde9-2e86-46b0-b23a-a3acdb78b326"/>
  <p:tag name="CAPTIONINTERNALID" val="9041ad68-5ff4-4aed-aea4-51535e48d5be"/>
  <p:tag name="CAPTIONITEMSYSNAME" val="L3M5 - Setting useful views_VF101881075我们将具有该部分的“求和”。6626769067"/>
  <p:tag name="BOOKMARKENTRYNAME" val="L3M5 - Setting useful views_VF101881075我们将具有该部分的“求和”。66267"/>
  <p:tag name="BOOKMARKEXITNAME" val="L3M5 - Setting useful views_VF101881075我们将具有该部分的“求和”。69067"/>
  <p:tag name="CAPTIONDISPLAYAREA" val="False"/>
</p:tagLst>
</file>

<file path=ppt/tags/tag164.xml><?xml version="1.0" encoding="utf-8"?>
<p:tagLst xmlns:a="http://schemas.openxmlformats.org/drawingml/2006/main" xmlns:r="http://schemas.openxmlformats.org/officeDocument/2006/relationships" xmlns:p="http://schemas.openxmlformats.org/presentationml/2006/main">
  <p:tag name="CAPTIONID" val="4268bde9-2e86-46b0-b23a-a3acdb78b326"/>
  <p:tag name="CAPTIONINTERNALID" val="fae587b5-4fd7-4502-bdaa-ba691400a003"/>
  <p:tag name="CAPTIONITEMSYSNAME" val="L3M5 - Setting useful views_VF101881075然后，我们只需继续操作并单击“确定”(OK)。6916773300"/>
  <p:tag name="BOOKMARKENTRYNAME" val="L3M5 - Setting useful views_VF101881075然后，我们只需继续操作并单击“确定”(OK)。69167"/>
  <p:tag name="BOOKMARKEXITNAME" val="L3M5 - Setting useful views_VF101881075然后，我们只需继续操作并单击“确定”(OK)。73300"/>
  <p:tag name="CAPTIONDISPLAYAREA" val="False"/>
</p:tagLst>
</file>

<file path=ppt/tags/tag165.xml><?xml version="1.0" encoding="utf-8"?>
<p:tagLst xmlns:a="http://schemas.openxmlformats.org/drawingml/2006/main" xmlns:r="http://schemas.openxmlformats.org/officeDocument/2006/relationships" xmlns:p="http://schemas.openxmlformats.org/presentationml/2006/main">
  <p:tag name="CAPTIONID" val="4268bde9-2e86-46b0-b23a-a3acdb78b326"/>
  <p:tag name="CAPTIONINTERNALID" val="c3cb6e83-fefc-4989-95e3-83e81a490a40"/>
  <p:tag name="CAPTIONITEMSYSNAME" val="L3M5 - Setting useful views_VF101881075当我们返回这里时，您将发现我们已位于新创建的视图中，其中所有项目都已折叠，7340079433"/>
  <p:tag name="BOOKMARKENTRYNAME" val="L3M5 - Setting useful views_VF101881075当我们返回这里时，您将发现我们已位于新创建的视图中，其中所有项目都已折叠，73400"/>
  <p:tag name="BOOKMARKEXITNAME" val="L3M5 - Setting useful views_VF101881075当我们返回这里时，您将发现我们已位于新创建的视图中，其中所有项目都已折叠，79433"/>
  <p:tag name="CAPTIONDISPLAYAREA" val="False"/>
</p:tagLst>
</file>

<file path=ppt/tags/tag166.xml><?xml version="1.0" encoding="utf-8"?>
<p:tagLst xmlns:a="http://schemas.openxmlformats.org/drawingml/2006/main" xmlns:r="http://schemas.openxmlformats.org/officeDocument/2006/relationships" xmlns:p="http://schemas.openxmlformats.org/presentationml/2006/main">
  <p:tag name="CAPTIONID" val="4268bde9-2e86-46b0-b23a-a3acdb78b326"/>
  <p:tag name="CAPTIONINTERNALID" val="4d5b21a4-790b-47d8-8258-bc26a97ff2fe"/>
  <p:tag name="CAPTIONITEMSYSNAME" val="L3M5 - Setting useful views_VF101881075且在屏幕顶部显示所有销售额的总计。7953383000"/>
  <p:tag name="BOOKMARKENTRYNAME" val="L3M5 - Setting useful views_VF101881075且在屏幕顶部显示所有销售额的总计。79533"/>
  <p:tag name="BOOKMARKEXITNAME" val="L3M5 - Setting useful views_VF101881075且在屏幕顶部显示所有销售额的总计。83000"/>
  <p:tag name="CAPTIONDISPLAYAREA" val="False"/>
</p:tagLst>
</file>

<file path=ppt/tags/tag167.xml><?xml version="1.0" encoding="utf-8"?>
<p:tagLst xmlns:a="http://schemas.openxmlformats.org/drawingml/2006/main" xmlns:r="http://schemas.openxmlformats.org/officeDocument/2006/relationships" xmlns:p="http://schemas.openxmlformats.org/presentationml/2006/main">
  <p:tag name="CAPTIONID" val="4268bde9-2e86-46b0-b23a-a3acdb78b326"/>
  <p:tag name="CAPTIONINTERNALID" val="ffe3e564-961b-4f31-90e0-e3eb96eea1c2"/>
  <p:tag name="CAPTIONITEMSYSNAME" val="L3M5 - Setting useful views_VF101881075但是，另外请注意，如果我转到各个销售人员，8310086733"/>
  <p:tag name="BOOKMARKENTRYNAME" val="L3M5 - Setting useful views_VF101881075但是，另外请注意，如果我转到各个销售人员，83100"/>
  <p:tag name="BOOKMARKEXITNAME" val="L3M5 - Setting useful views_VF101881075但是，另外请注意，如果我转到各个销售人员，86733"/>
  <p:tag name="CAPTIONDISPLAYAREA" val="False"/>
</p:tagLst>
</file>

<file path=ppt/tags/tag168.xml><?xml version="1.0" encoding="utf-8"?>
<p:tagLst xmlns:a="http://schemas.openxmlformats.org/drawingml/2006/main" xmlns:r="http://schemas.openxmlformats.org/officeDocument/2006/relationships" xmlns:p="http://schemas.openxmlformats.org/presentationml/2006/main">
  <p:tag name="CAPTIONID" val="4268bde9-2e86-46b0-b23a-a3acdb78b326"/>
  <p:tag name="CAPTIONINTERNALID" val="ff3c3d0b-10cf-4400-95b1-feaf990617e6"/>
  <p:tag name="CAPTIONITEMSYSNAME" val="L3M5 - Setting useful views_VF101881075销售人员列表的顶部也显示了其销售总额。8683392400"/>
  <p:tag name="BOOKMARKENTRYNAME" val="L3M5 - Setting useful views_VF101881075销售人员列表的顶部也显示了其销售总额。86833"/>
  <p:tag name="BOOKMARKEXITNAME" val="L3M5 - Setting useful views_VF101881075销售人员列表的顶部也显示了其销售总额。92400"/>
  <p:tag name="CAPTIONDISPLAYAREA" val="False"/>
</p:tagLst>
</file>

<file path=ppt/tags/tag169.xml><?xml version="1.0" encoding="utf-8"?>
<p:tagLst xmlns:a="http://schemas.openxmlformats.org/drawingml/2006/main" xmlns:r="http://schemas.openxmlformats.org/officeDocument/2006/relationships" xmlns:p="http://schemas.openxmlformats.org/presentationml/2006/main">
  <p:tag name="CAPTIONID" val="4268bde9-2e86-46b0-b23a-a3acdb78b326"/>
  <p:tag name="CAPTIONINTERNALID" val="3aa970c8-58c4-4834-9185-497304c14ca5"/>
  <p:tag name="CAPTIONITEMSYSNAME" val="L3M5 - Setting useful views_VF101881075这是控制用户查看列表的众多方法之一。92500105767"/>
  <p:tag name="BOOKMARKENTRYNAME" val="L3M5 - Setting useful views_VF101881075这是控制用户查看列表的众多方法之一。92500"/>
  <p:tag name="BOOKMARKEXITNAME" val="L3M5 - Setting useful views_VF101881075这是控制用户查看列表的众多方法之一。105767"/>
  <p:tag name="CAPTIONDISPLAYAREA" val="False"/>
</p:tagLst>
</file>

<file path=ppt/tags/tag17.xml><?xml version="1.0" encoding="utf-8"?>
<p:tagLst xmlns:a="http://schemas.openxmlformats.org/drawingml/2006/main" xmlns:r="http://schemas.openxmlformats.org/officeDocument/2006/relationships" xmlns:p="http://schemas.openxmlformats.org/presentationml/2006/main">
  <p:tag name="CAPTIONID" val="16d4f140-84b4-416f-b0f2-b7302379eb0c"/>
  <p:tag name="CAPTIONINTERNALID" val="d832104f-da24-4fea-8716-bad5d2103edb"/>
  <p:tag name="CAPTIONITEMSYSNAME" val="L3M1 - Introduction_VF101881059现在，让我们看看我们先前查看的电子表格，并看看它在我们的工作组网站中的显示方式。8010085267"/>
  <p:tag name="BOOKMARKENTRYNAME" val="L3M1 - Introduction_VF101881059现在，让我们看看我们先前查看的电子表格，并看看它在我们的工作组网站中的显示方式。80100"/>
  <p:tag name="BOOKMARKEXITNAME" val="L3M1 - Introduction_VF101881059现在，让我们看看我们先前查看的电子表格，并看看它在我们的工作组网站中的显示方式。85267"/>
  <p:tag name="CAPTIONDISPLAYAREA" val="False"/>
</p:tagLst>
</file>

<file path=ppt/tags/tag170.xml><?xml version="1.0" encoding="utf-8"?>
<p:tagLst xmlns:a="http://schemas.openxmlformats.org/drawingml/2006/main" xmlns:r="http://schemas.openxmlformats.org/officeDocument/2006/relationships" xmlns:p="http://schemas.openxmlformats.org/presentationml/2006/main">
  <p:tag name="CAPTIONID" val="4268bde9-2e86-46b0-b23a-a3acdb78b326"/>
  <p:tag name="CAPTIONINTERNALID" val="1a996c2e-5519-4777-85e1-4283b7039bbc"/>
  <p:tag name="CAPTIONITEMSYSNAME" val="L3M5 - Setting useful views_VF101881075目前，我们提供了一些非常优异的工具，其中的某些工具可用于在运行时操作列表，105867110000"/>
  <p:tag name="BOOKMARKENTRYNAME" val="L3M5 - Setting useful views_VF101881075目前，我们提供了一些非常优异的工具，其中的某些工具可用于在运行时操作列表，105867"/>
  <p:tag name="BOOKMARKEXITNAME" val="L3M5 - Setting useful views_VF101881075目前，我们提供了一些非常优异的工具，其中的某些工具可用于在运行时操作列表，110000"/>
  <p:tag name="CAPTIONDISPLAYAREA" val="False"/>
</p:tagLst>
</file>

<file path=ppt/tags/tag171.xml><?xml version="1.0" encoding="utf-8"?>
<p:tagLst xmlns:a="http://schemas.openxmlformats.org/drawingml/2006/main" xmlns:r="http://schemas.openxmlformats.org/officeDocument/2006/relationships" xmlns:p="http://schemas.openxmlformats.org/presentationml/2006/main">
  <p:tag name="CAPTIONID" val="4268bde9-2e86-46b0-b23a-a3acdb78b326"/>
  <p:tag name="CAPTIONINTERNALID" val="d631d5f2-1841-400d-bb1b-eb0b08d2b4cf"/>
  <p:tag name="CAPTIONITEMSYSNAME" val="L3M5 - Setting useful views_VF101881075而另外一些工具可用于设置较永久的解决方案。110100113467"/>
  <p:tag name="BOOKMARKENTRYNAME" val="L3M5 - Setting useful views_VF101881075而另外一些工具可用于设置较永久的解决方案。110100"/>
  <p:tag name="BOOKMARKEXITNAME" val="L3M5 - Setting useful views_VF101881075而另外一些工具可用于设置较永久的解决方案。113467"/>
  <p:tag name="CAPTIONDISPLAYAREA" val="False"/>
</p:tagLst>
</file>

<file path=ppt/tags/tag172.xml><?xml version="1.0" encoding="utf-8"?>
<p:tagLst xmlns:a="http://schemas.openxmlformats.org/drawingml/2006/main" xmlns:r="http://schemas.openxmlformats.org/officeDocument/2006/relationships" xmlns:p="http://schemas.openxmlformats.org/presentationml/2006/main">
  <p:tag name="CAPTIONID" val="4268bde9-2e86-46b0-b23a-a3acdb78b326"/>
  <p:tag name="CAPTIONINTERNALID" val="3abfac8e-d662-4579-9eb0-125bf5cbf7ce"/>
  <p:tag name="CAPTIONITEMSYSNAME" val="L3M5 - Setting useful views_VF101881075如果我正在查看已导入的列表，并且我希望查看特定销售人员的销售额，113567118800"/>
  <p:tag name="BOOKMARKENTRYNAME" val="L3M5 - Setting useful views_VF101881075如果我正在查看已导入的列表，并且我希望查看特定销售人员的销售额，113567"/>
  <p:tag name="BOOKMARKEXITNAME" val="L3M5 - Setting useful views_VF101881075如果我正在查看已导入的列表，并且我希望查看特定销售人员的销售额，118800"/>
  <p:tag name="CAPTIONDISPLAYAREA" val="False"/>
</p:tagLst>
</file>

<file path=ppt/tags/tag173.xml><?xml version="1.0" encoding="utf-8"?>
<p:tagLst xmlns:a="http://schemas.openxmlformats.org/drawingml/2006/main" xmlns:r="http://schemas.openxmlformats.org/officeDocument/2006/relationships" xmlns:p="http://schemas.openxmlformats.org/presentationml/2006/main">
  <p:tag name="CAPTIONID" val="4268bde9-2e86-46b0-b23a-a3acdb78b326"/>
  <p:tag name="CAPTIONINTERNALID" val="65546b8a-44a6-4bae-81de-34dce50043c3"/>
  <p:tag name="CAPTIONITEMSYSNAME" val="L3M5 - Setting useful views_VF101881075我只需单击“销售人员”(Salesperson)列顶部的下拉列表并从两个选项中进行选择即可。118900125300"/>
  <p:tag name="BOOKMARKENTRYNAME" val="L3M5 - Setting useful views_VF101881075我只需单击“销售人员”(Salesperson)列顶部的下拉列表并从两个选项中进行选择即可。118900"/>
  <p:tag name="BOOKMARKEXITNAME" val="L3M5 - Setting useful views_VF101881075我只需单击“销售人员”(Salesperson)列顶部的下拉列表并从两个选项中进行选择即可。125300"/>
  <p:tag name="CAPTIONDISPLAYAREA" val="False"/>
</p:tagLst>
</file>

<file path=ppt/tags/tag174.xml><?xml version="1.0" encoding="utf-8"?>
<p:tagLst xmlns:a="http://schemas.openxmlformats.org/drawingml/2006/main" xmlns:r="http://schemas.openxmlformats.org/officeDocument/2006/relationships" xmlns:p="http://schemas.openxmlformats.org/presentationml/2006/main">
  <p:tag name="CAPTIONID" val="4268bde9-2e86-46b0-b23a-a3acdb78b326"/>
  <p:tag name="CAPTIONINTERNALID" val="a80c97db-6140-4a9d-869f-1e2c71fa8c69"/>
  <p:tag name="CAPTIONITEMSYSNAME" val="L3M5 - Setting useful views_VF101881075我可以对列表进行排序，然后导航到所需名称，125400129567"/>
  <p:tag name="BOOKMARKENTRYNAME" val="L3M5 - Setting useful views_VF101881075我可以对列表进行排序，然后导航到所需名称，125400"/>
  <p:tag name="BOOKMARKEXITNAME" val="L3M5 - Setting useful views_VF101881075我可以对列表进行排序，然后导航到所需名称，129567"/>
  <p:tag name="CAPTIONDISPLAYAREA" val="False"/>
</p:tagLst>
</file>

<file path=ppt/tags/tag175.xml><?xml version="1.0" encoding="utf-8"?>
<p:tagLst xmlns:a="http://schemas.openxmlformats.org/drawingml/2006/main" xmlns:r="http://schemas.openxmlformats.org/officeDocument/2006/relationships" xmlns:p="http://schemas.openxmlformats.org/presentationml/2006/main">
  <p:tag name="CAPTIONID" val="4268bde9-2e86-46b0-b23a-a3acdb78b326"/>
  <p:tag name="CAPTIONINTERNALID" val="518fde66-76bf-4c88-aef1-d3ada60071dc"/>
  <p:tag name="CAPTIONITEMSYSNAME" val="L3M5 - Setting useful views_VF101881075也可以将列表筛选为各个所需的销售人员，然后只需查看其销售额即可。129667142233"/>
  <p:tag name="BOOKMARKENTRYNAME" val="L3M5 - Setting useful views_VF101881075也可以将列表筛选为各个所需的销售人员，然后只需查看其销售额即可。129667"/>
  <p:tag name="BOOKMARKEXITNAME" val="L3M5 - Setting useful views_VF101881075也可以将列表筛选为各个所需的销售人员，然后只需查看其销售额即可。142233"/>
  <p:tag name="CAPTIONDISPLAYAREA" val="False"/>
</p:tagLst>
</file>

<file path=ppt/tags/tag176.xml><?xml version="1.0" encoding="utf-8"?>
<p:tagLst xmlns:a="http://schemas.openxmlformats.org/drawingml/2006/main" xmlns:r="http://schemas.openxmlformats.org/officeDocument/2006/relationships" xmlns:p="http://schemas.openxmlformats.org/presentationml/2006/main">
  <p:tag name="CAPTIONID" val="4268bde9-2e86-46b0-b23a-a3acdb78b326"/>
  <p:tag name="CAPTIONINTERNALID" val="98025f30-ef1b-4d08-8775-a8a3299a84e7"/>
  <p:tag name="CAPTIONITEMSYSNAME" val="L3M5 - Setting useful views_VF101881075由于我已筛选掉了所有其他销售人员，因此，每次仅查看一两个销售人员非常简单。142333148267"/>
  <p:tag name="BOOKMARKENTRYNAME" val="L3M5 - Setting useful views_VF101881075由于我已筛选掉了所有其他销售人员，因此，每次仅查看一两个销售人员非常简单。142333"/>
  <p:tag name="BOOKMARKEXITNAME" val="L3M5 - Setting useful views_VF101881075由于我已筛选掉了所有其他销售人员，因此，每次仅查看一两个销售人员非常简单。148267"/>
  <p:tag name="CAPTIONDISPLAYAREA" val="False"/>
</p:tagLst>
</file>

<file path=ppt/tags/tag177.xml><?xml version="1.0" encoding="utf-8"?>
<p:tagLst xmlns:a="http://schemas.openxmlformats.org/drawingml/2006/main" xmlns:r="http://schemas.openxmlformats.org/officeDocument/2006/relationships" xmlns:p="http://schemas.openxmlformats.org/presentationml/2006/main">
  <p:tag name="CAPTIONID" val="4268bde9-2e86-46b0-b23a-a3acdb78b326"/>
  <p:tag name="CAPTIONINTERNALID" val="2b908c99-cc23-4184-a47a-02bae2b66681"/>
  <p:tag name="CAPTIONITEMSYSNAME" val="L3M5 - Setting useful views_VF101881075但此方法并非是永久性方法。148367150367"/>
  <p:tag name="BOOKMARKENTRYNAME" val="L3M5 - Setting useful views_VF101881075但此方法并非是永久性方法。148367"/>
  <p:tag name="BOOKMARKEXITNAME" val="L3M5 - Setting useful views_VF101881075但此方法并非是永久性方法。150367"/>
  <p:tag name="CAPTIONDISPLAYAREA" val="False"/>
</p:tagLst>
</file>

<file path=ppt/tags/tag178.xml><?xml version="1.0" encoding="utf-8"?>
<p:tagLst xmlns:a="http://schemas.openxmlformats.org/drawingml/2006/main" xmlns:r="http://schemas.openxmlformats.org/officeDocument/2006/relationships" xmlns:p="http://schemas.openxmlformats.org/presentationml/2006/main">
  <p:tag name="CAPTIONID" val="4268bde9-2e86-46b0-b23a-a3acdb78b326"/>
  <p:tag name="CAPTIONINTERNALID" val="1b088ee8-eb9c-43f8-968a-06ed063a45b2"/>
  <p:tag name="CAPTIONITEMSYSNAME" val="L3M5 - Setting useful views_VF101881075为得到较永久的解决方案，我将需要创建一个视图。150467156067"/>
  <p:tag name="BOOKMARKENTRYNAME" val="L3M5 - Setting useful views_VF101881075为得到较永久的解决方案，我将需要创建一个视图。150467"/>
  <p:tag name="BOOKMARKEXITNAME" val="L3M5 - Setting useful views_VF101881075为得到较永久的解决方案，我将需要创建一个视图。156067"/>
  <p:tag name="CAPTIONDISPLAYAREA" val="False"/>
</p:tagLst>
</file>

<file path=ppt/tags/tag179.xml><?xml version="1.0" encoding="utf-8"?>
<p:tagLst xmlns:a="http://schemas.openxmlformats.org/drawingml/2006/main" xmlns:r="http://schemas.openxmlformats.org/officeDocument/2006/relationships" xmlns:p="http://schemas.openxmlformats.org/presentationml/2006/main">
  <p:tag name="CAPTIONID" val="4268bde9-2e86-46b0-b23a-a3acdb78b326"/>
  <p:tag name="CAPTIONINTERNALID" val="f805120f-8f1e-4a1b-bd4e-efdb19c9b8d7"/>
  <p:tag name="CAPTIONITEMSYSNAME" val="L3M5 - Setting useful views_VF101881075在“列表”功能区上单击“创建视图”(CreateView)。156167160600"/>
  <p:tag name="BOOKMARKENTRYNAME" val="L3M5 - Setting useful views_VF101881075在“列表”功能区上单击“创建视图”(CreateView)。156167"/>
  <p:tag name="BOOKMARKEXITNAME" val="L3M5 - Setting useful views_VF101881075在“列表”功能区上单击“创建视图”(CreateView)。160600"/>
  <p:tag name="CAPTIONDISPLAYAREA" val="False"/>
</p:tagLst>
</file>

<file path=ppt/tags/tag18.xml><?xml version="1.0" encoding="utf-8"?>
<p:tagLst xmlns:a="http://schemas.openxmlformats.org/drawingml/2006/main" xmlns:r="http://schemas.openxmlformats.org/officeDocument/2006/relationships" xmlns:p="http://schemas.openxmlformats.org/presentationml/2006/main">
  <p:tag name="CAPTIONID" val="16d4f140-84b4-416f-b0f2-b7302379eb0c"/>
  <p:tag name="CAPTIONINTERNALID" val="9deb377f-2157-435d-8873-bbeaa25fc9da"/>
  <p:tag name="CAPTIONITEMSYSNAME" val="L3M1 - Introduction_VF101881059我继续导入了“销售数据”(SalesData)，它位于此处的快速启动下。8536790367"/>
  <p:tag name="BOOKMARKENTRYNAME" val="L3M1 - Introduction_VF101881059我继续导入了“销售数据”(SalesData)，它位于此处的快速启动下。85367"/>
  <p:tag name="BOOKMARKEXITNAME" val="L3M1 - Introduction_VF101881059我继续导入了“销售数据”(SalesData)，它位于此处的快速启动下。90367"/>
  <p:tag name="CAPTIONDISPLAYAREA" val="False"/>
</p:tagLst>
</file>

<file path=ppt/tags/tag180.xml><?xml version="1.0" encoding="utf-8"?>
<p:tagLst xmlns:a="http://schemas.openxmlformats.org/drawingml/2006/main" xmlns:r="http://schemas.openxmlformats.org/officeDocument/2006/relationships" xmlns:p="http://schemas.openxmlformats.org/presentationml/2006/main">
  <p:tag name="CAPTIONID" val="4268bde9-2e86-46b0-b23a-a3acdb78b326"/>
  <p:tag name="CAPTIONINTERNALID" val="6f38aa28-e712-4c5b-a21a-99d0c852c713"/>
  <p:tag name="CAPTIONITEMSYSNAME" val="L3M5 - Setting useful views_VF101881075我可以选择根据“标准视图”(StandardView)来创建视图，并且我需要命名这个视图。160700166567"/>
  <p:tag name="BOOKMARKENTRYNAME" val="L3M5 - Setting useful views_VF101881075我可以选择根据“标准视图”(StandardView)来创建视图，并且我需要命名这个视图。160700"/>
  <p:tag name="BOOKMARKEXITNAME" val="L3M5 - Setting useful views_VF101881075我可以选择根据“标准视图”(StandardView)来创建视图，并且我需要命名这个视图。166567"/>
  <p:tag name="CAPTIONDISPLAYAREA" val="False"/>
</p:tagLst>
</file>

<file path=ppt/tags/tag181.xml><?xml version="1.0" encoding="utf-8"?>
<p:tagLst xmlns:a="http://schemas.openxmlformats.org/drawingml/2006/main" xmlns:r="http://schemas.openxmlformats.org/officeDocument/2006/relationships" xmlns:p="http://schemas.openxmlformats.org/presentationml/2006/main">
  <p:tag name="CAPTIONID" val="4268bde9-2e86-46b0-b23a-a3acdb78b326"/>
  <p:tag name="CAPTIONINTERNALID" val="a8facc9d-078c-4713-a2ce-f4db1f375761"/>
  <p:tag name="CAPTIONITEMSYSNAME" val="L3M5 - Setting useful views_VF101881075由于我们将查看金士鹏的销售额，因此我们将按金士鹏来命名这个视图。166667172333"/>
  <p:tag name="BOOKMARKENTRYNAME" val="L3M5 - Setting useful views_VF101881075由于我们将查看金士鹏的销售额，因此我们将按金士鹏来命名这个视图。166667"/>
  <p:tag name="BOOKMARKEXITNAME" val="L3M5 - Setting useful views_VF101881075由于我们将查看金士鹏的销售额，因此我们将按金士鹏来命名这个视图。172333"/>
  <p:tag name="CAPTIONDISPLAYAREA" val="False"/>
</p:tagLst>
</file>

<file path=ppt/tags/tag182.xml><?xml version="1.0" encoding="utf-8"?>
<p:tagLst xmlns:a="http://schemas.openxmlformats.org/drawingml/2006/main" xmlns:r="http://schemas.openxmlformats.org/officeDocument/2006/relationships" xmlns:p="http://schemas.openxmlformats.org/presentationml/2006/main">
  <p:tag name="CAPTIONID" val="4268bde9-2e86-46b0-b23a-a3acdb78b326"/>
  <p:tag name="CAPTIONINTERNALID" val="00df297e-a33d-4388-a26f-ff624ec78aa4"/>
  <p:tag name="CAPTIONITEMSYSNAME" val="L3M5 - Setting useful views_VF101881075我们将继续操作，并向下滚动到“筛选器”(Filter)部分，172433179600"/>
  <p:tag name="BOOKMARKENTRYNAME" val="L3M5 - Setting useful views_VF101881075我们将继续操作，并向下滚动到“筛选器”(Filter)部分，172433"/>
  <p:tag name="BOOKMARKEXITNAME" val="L3M5 - Setting useful views_VF101881075我们将继续操作，并向下滚动到“筛选器”(Filter)部分，179600"/>
  <p:tag name="CAPTIONDISPLAYAREA" val="False"/>
</p:tagLst>
</file>

<file path=ppt/tags/tag183.xml><?xml version="1.0" encoding="utf-8"?>
<p:tagLst xmlns:a="http://schemas.openxmlformats.org/drawingml/2006/main" xmlns:r="http://schemas.openxmlformats.org/officeDocument/2006/relationships" xmlns:p="http://schemas.openxmlformats.org/presentationml/2006/main">
  <p:tag name="CAPTIONID" val="4268bde9-2e86-46b0-b23a-a3acdb78b326"/>
  <p:tag name="CAPTIONINTERNALID" val="e361f37e-eada-4840-9bc6-eb70acfa04bf"/>
  <p:tag name="CAPTIONITEMSYSNAME" val="L3M5 - Setting useful views_VF101881075这里，我们将选择当“销售人员”(Salesperson)列“等于”(isequal179700189367"/>
  <p:tag name="BOOKMARKENTRYNAME" val="L3M5 - Setting useful views_VF101881075这里，我们将选择当“销售人员”(Salesperson)列“等于”(isequal179700"/>
  <p:tag name="BOOKMARKEXITNAME" val="L3M5 - Setting useful views_VF101881075这里，我们将选择当“销售人员”(Salesperson)列“等于”(isequal189367"/>
  <p:tag name="CAPTIONDISPLAYAREA" val="False"/>
</p:tagLst>
</file>

<file path=ppt/tags/tag184.xml><?xml version="1.0" encoding="utf-8"?>
<p:tagLst xmlns:a="http://schemas.openxmlformats.org/drawingml/2006/main" xmlns:r="http://schemas.openxmlformats.org/officeDocument/2006/relationships" xmlns:p="http://schemas.openxmlformats.org/presentationml/2006/main">
  <p:tag name="CAPTIONID" val="4268bde9-2e86-46b0-b23a-a3acdb78b326"/>
  <p:tag name="CAPTIONINTERNALID" val="93c30273-eb71-4ef1-bda8-a4bdf80eba93"/>
  <p:tag name="CAPTIONITEMSYSNAME" val="L3M5 - Setting useful views_VF101881075现在，我可以添加更多条件和更多列，但是，创建所需列表只需执行上述所有操作即可。189467195467"/>
  <p:tag name="BOOKMARKENTRYNAME" val="L3M5 - Setting useful views_VF101881075现在，我可以添加更多条件和更多列，但是，创建所需列表只需执行上述所有操作即可。189467"/>
  <p:tag name="BOOKMARKEXITNAME" val="L3M5 - Setting useful views_VF101881075现在，我可以添加更多条件和更多列，但是，创建所需列表只需执行上述所有操作即可。195467"/>
  <p:tag name="CAPTIONDISPLAYAREA" val="False"/>
</p:tagLst>
</file>

<file path=ppt/tags/tag185.xml><?xml version="1.0" encoding="utf-8"?>
<p:tagLst xmlns:a="http://schemas.openxmlformats.org/drawingml/2006/main" xmlns:r="http://schemas.openxmlformats.org/officeDocument/2006/relationships" xmlns:p="http://schemas.openxmlformats.org/presentationml/2006/main">
  <p:tag name="CAPTIONID" val="4268bde9-2e86-46b0-b23a-a3acdb78b326"/>
  <p:tag name="CAPTIONINTERNALID" val="8387ec1f-07f8-4086-8249-d6d3dfecbb86"/>
  <p:tag name="CAPTIONITEMSYSNAME" val="L3M5 - Setting useful views_VF101881075现在，我将继续操作并单击“确定”(OK)。195567200933"/>
  <p:tag name="BOOKMARKENTRYNAME" val="L3M5 - Setting useful views_VF101881075现在，我将继续操作并单击“确定”(OK)。195567"/>
  <p:tag name="BOOKMARKEXITNAME" val="L3M5 - Setting useful views_VF101881075现在，我将继续操作并单击“确定”(OK)。200933"/>
  <p:tag name="CAPTIONDISPLAYAREA" val="False"/>
</p:tagLst>
</file>

<file path=ppt/tags/tag186.xml><?xml version="1.0" encoding="utf-8"?>
<p:tagLst xmlns:a="http://schemas.openxmlformats.org/drawingml/2006/main" xmlns:r="http://schemas.openxmlformats.org/officeDocument/2006/relationships" xmlns:p="http://schemas.openxmlformats.org/presentationml/2006/main">
  <p:tag name="CAPTIONID" val="4268bde9-2e86-46b0-b23a-a3acdb78b326"/>
  <p:tag name="CAPTIONINTERNALID" val="fc55b243-ca77-4dd9-9708-3791f3b81045"/>
  <p:tag name="CAPTIONITEMSYSNAME" val="L3M5 - Setting useful views_VF101881075我将返回应用了“金士鹏”(King)筛选器的列表，也就是“金士鹏”(King)视图中。201033207967"/>
  <p:tag name="BOOKMARKENTRYNAME" val="L3M5 - Setting useful views_VF101881075我将返回应用了“金士鹏”(King)筛选器的列表，也就是“金士鹏”(King)视图中。201033"/>
  <p:tag name="BOOKMARKEXITNAME" val="L3M5 - Setting useful views_VF101881075我将返回应用了“金士鹏”(King)筛选器的列表，也就是“金士鹏”(King)视图中。207967"/>
  <p:tag name="CAPTIONDISPLAYAREA" val="False"/>
</p:tagLst>
</file>

<file path=ppt/tags/tag187.xml><?xml version="1.0" encoding="utf-8"?>
<p:tagLst xmlns:a="http://schemas.openxmlformats.org/drawingml/2006/main" xmlns:r="http://schemas.openxmlformats.org/officeDocument/2006/relationships" xmlns:p="http://schemas.openxmlformats.org/presentationml/2006/main">
  <p:tag name="CAPTIONID" val="4268bde9-2e86-46b0-b23a-a3acdb78b326"/>
  <p:tag name="CAPTIONINTERNALID" val="3b84743c-8333-48be-a160-e4a82dfc6b9b"/>
  <p:tag name="CAPTIONITEMSYSNAME" val="L3M5 - Setting useful views_VF101881075该列表已包含金士鹏，我可以在其中放置任何销售人员并为每个销售人员创建视图，这让我赞叹不已。208067216400"/>
  <p:tag name="BOOKMARKENTRYNAME" val="L3M5 - Setting useful views_VF101881075该列表已包含金士鹏，我可以在其中放置任何销售人员并为每个销售人员创建视图，这让我赞叹不已。208067"/>
  <p:tag name="BOOKMARKEXITNAME" val="L3M5 - Setting useful views_VF101881075该列表已包含金士鹏，我可以在其中放置任何销售人员并为每个销售人员创建视图，这让我赞叹不已。216400"/>
  <p:tag name="CAPTIONDISPLAYAREA" val="False"/>
</p:tagLst>
</file>

<file path=ppt/tags/tag188.xml><?xml version="1.0" encoding="utf-8"?>
<p:tagLst xmlns:a="http://schemas.openxmlformats.org/drawingml/2006/main" xmlns:r="http://schemas.openxmlformats.org/officeDocument/2006/relationships" xmlns:p="http://schemas.openxmlformats.org/presentationml/2006/main">
  <p:tag name="CAPTIONID" val="4268bde9-2e86-46b0-b23a-a3acdb78b326"/>
  <p:tag name="CAPTIONINTERNALID" val="802b1d3d-04de-44c9-b7a4-e1816568ad05"/>
  <p:tag name="CAPTIONITEMSYSNAME" val="L3M5 - Setting useful views_VF101881075此视图简直太有用了！216500220000"/>
  <p:tag name="BOOKMARKENTRYNAME" val="L3M5 - Setting useful views_VF101881075此视图简直太有用了！216500"/>
  <p:tag name="BOOKMARKEXITNAME" val="L3M5 - Setting useful views_VF101881075此视图简直太有用了！220000"/>
  <p:tag name="CAPTIONDISPLAYAREA" val="False"/>
</p:tagLst>
</file>

<file path=ppt/tags/tag19.xml><?xml version="1.0" encoding="utf-8"?>
<p:tagLst xmlns:a="http://schemas.openxmlformats.org/drawingml/2006/main" xmlns:r="http://schemas.openxmlformats.org/officeDocument/2006/relationships" xmlns:p="http://schemas.openxmlformats.org/presentationml/2006/main">
  <p:tag name="CAPTIONID" val="16d4f140-84b4-416f-b0f2-b7302379eb0c"/>
  <p:tag name="CAPTIONINTERNALID" val="7ececf3e-e076-4cc2-824d-7f85ac4047d2"/>
  <p:tag name="CAPTIONITEMSYSNAME" val="L3M1 - Introduction_VF101881059单击“销售数据”(SalesData)后，我将转至“所有项目”(AllItems)标准视图，这是导入列表时该列表的默认视图。90467100467"/>
  <p:tag name="BOOKMARKENTRYNAME" val="L3M1 - Introduction_VF101881059单击“销售数据”(SalesData)后，我将转至“所有项目”(AllItems)标准视图，这是导入列表时该列表的默认视图。90467"/>
  <p:tag name="BOOKMARKEXITNAME" val="L3M1 - Introduction_VF101881059单击“销售数据”(SalesData)后，我将转至“所有项目”(AllItems)标准视图，这是导入列表时该列表的默认视图。100467"/>
  <p:tag name="CAPTIONDISPLAYAREA" val="False"/>
</p:tagLst>
</file>

<file path=ppt/tags/tag2.xml><?xml version="1.0" encoding="utf-8"?>
<p:tagLst xmlns:a="http://schemas.openxmlformats.org/drawingml/2006/main" xmlns:r="http://schemas.openxmlformats.org/officeDocument/2006/relationships" xmlns:p="http://schemas.openxmlformats.org/presentationml/2006/main">
  <p:tag name="CAPTIONID" val="16d4f140-84b4-416f-b0f2-b7302379eb0c"/>
  <p:tag name="CAPTIONINTERNALID" val="a77908f2-3324-4a38-b8f4-e145995c531a"/>
  <p:tag name="CAPTIONITEMSYSNAME" val="L3M1 - Introduction_VF101881059SharePoint是向大型组提供信息的绝佳应用程序。470011000"/>
  <p:tag name="BOOKMARKENTRYNAME" val="L3M1 - Introduction_VF101881059SharePoint是向大型组提供信息的绝佳应用程序。4700"/>
  <p:tag name="BOOKMARKEXITNAME" val="L3M1 - Introduction_VF101881059SharePoint是向大型组提供信息的绝佳应用程序。11000"/>
  <p:tag name="CAPTIONDISPLAYAREA" val="False"/>
</p:tagLst>
</file>

<file path=ppt/tags/tag20.xml><?xml version="1.0" encoding="utf-8"?>
<p:tagLst xmlns:a="http://schemas.openxmlformats.org/drawingml/2006/main" xmlns:r="http://schemas.openxmlformats.org/officeDocument/2006/relationships" xmlns:p="http://schemas.openxmlformats.org/presentationml/2006/main">
  <p:tag name="CAPTIONID" val="16d4f140-84b4-416f-b0f2-b7302379eb0c"/>
  <p:tag name="CAPTIONINTERNALID" val="cf3a4bc0-4e71-4905-a524-d3f1e3799635"/>
  <p:tag name="CAPTIONITEMSYSNAME" val="L3M1 - Introduction_VF101881059请注意，跟以前一样，我们具有“国家/地区”(Country)、100567103467"/>
  <p:tag name="BOOKMARKENTRYNAME" val="L3M1 - Introduction_VF101881059请注意，跟以前一样，我们具有“国家/地区”(Country)、100567"/>
  <p:tag name="BOOKMARKEXITNAME" val="L3M1 - Introduction_VF101881059请注意，跟以前一样，我们具有“国家/地区”(Country)、103467"/>
  <p:tag name="CAPTIONDISPLAYAREA" val="False"/>
</p:tagLst>
</file>

<file path=ppt/tags/tag21.xml><?xml version="1.0" encoding="utf-8"?>
<p:tagLst xmlns:a="http://schemas.openxmlformats.org/drawingml/2006/main" xmlns:r="http://schemas.openxmlformats.org/officeDocument/2006/relationships" xmlns:p="http://schemas.openxmlformats.org/presentationml/2006/main">
  <p:tag name="CAPTIONID" val="16d4f140-84b4-416f-b0f2-b7302379eb0c"/>
  <p:tag name="CAPTIONINTERNALID" val="d05ba7b0-9b07-4e25-9528-5107fced1ac2"/>
  <p:tag name="CAPTIONITEMSYSNAME" val="L3M1 - Introduction_VF101881059“销售人员”(Salesperson)、“订单金额”(OrderAmount)、103567106467"/>
  <p:tag name="BOOKMARKENTRYNAME" val="L3M1 - Introduction_VF101881059“销售人员”(Salesperson)、“订单金额”(OrderAmount)、103567"/>
  <p:tag name="BOOKMARKEXITNAME" val="L3M1 - Introduction_VF101881059“销售人员”(Salesperson)、“订单金额”(OrderAmount)、106467"/>
  <p:tag name="CAPTIONDISPLAYAREA" val="False"/>
</p:tagLst>
</file>

<file path=ppt/tags/tag22.xml><?xml version="1.0" encoding="utf-8"?>
<p:tagLst xmlns:a="http://schemas.openxmlformats.org/drawingml/2006/main" xmlns:r="http://schemas.openxmlformats.org/officeDocument/2006/relationships" xmlns:p="http://schemas.openxmlformats.org/presentationml/2006/main">
  <p:tag name="CAPTIONID" val="16d4f140-84b4-416f-b0f2-b7302379eb0c"/>
  <p:tag name="CAPTIONINTERNALID" val="63446c86-5de7-40b5-8d4b-a0906377bfbe"/>
  <p:tag name="CAPTIONITEMSYSNAME" val="L3M1 - Introduction_VF101881059“订单日期”(OrderDate)和“订单ID”(OrderID)。106567108567"/>
  <p:tag name="BOOKMARKENTRYNAME" val="L3M1 - Introduction_VF101881059“订单日期”(OrderDate)和“订单ID”(OrderID)。106567"/>
  <p:tag name="BOOKMARKEXITNAME" val="L3M1 - Introduction_VF101881059“订单日期”(OrderDate)和“订单ID”(OrderID)。108567"/>
  <p:tag name="CAPTIONDISPLAYAREA" val="False"/>
</p:tagLst>
</file>

<file path=ppt/tags/tag23.xml><?xml version="1.0" encoding="utf-8"?>
<p:tagLst xmlns:a="http://schemas.openxmlformats.org/drawingml/2006/main" xmlns:r="http://schemas.openxmlformats.org/officeDocument/2006/relationships" xmlns:p="http://schemas.openxmlformats.org/presentationml/2006/main">
  <p:tag name="CAPTIONID" val="16d4f140-84b4-416f-b0f2-b7302379eb0c"/>
  <p:tag name="CAPTIONINTERNALID" val="abc08194-21c4-49df-bfa1-fb29e5ed670f"/>
  <p:tag name="CAPTIONITEMSYSNAME" val="L3M1 - Introduction_VF101881059现在，导入此电子表格后，该电子表格将像常规列表那样运行。108667112867"/>
  <p:tag name="BOOKMARKENTRYNAME" val="L3M1 - Introduction_VF101881059现在，导入此电子表格后，该电子表格将像常规列表那样运行。108667"/>
  <p:tag name="BOOKMARKEXITNAME" val="L3M1 - Introduction_VF101881059现在，导入此电子表格后，该电子表格将像常规列表那样运行。112867"/>
  <p:tag name="CAPTIONDISPLAYAREA" val="False"/>
</p:tagLst>
</file>

<file path=ppt/tags/tag24.xml><?xml version="1.0" encoding="utf-8"?>
<p:tagLst xmlns:a="http://schemas.openxmlformats.org/drawingml/2006/main" xmlns:r="http://schemas.openxmlformats.org/officeDocument/2006/relationships" xmlns:p="http://schemas.openxmlformats.org/presentationml/2006/main">
  <p:tag name="CAPTIONID" val="16d4f140-84b4-416f-b0f2-b7302379eb0c"/>
  <p:tag name="CAPTIONINTERNALID" val="17e047c0-0fe2-4d5d-9394-8ed4c6108649"/>
  <p:tag name="CAPTIONITEMSYSNAME" val="L3M1 - Introduction_VF101881059然而，实际功能比版式更加重要。112967116167"/>
  <p:tag name="BOOKMARKENTRYNAME" val="L3M1 - Introduction_VF101881059然而，实际功能比版式更加重要。112967"/>
  <p:tag name="BOOKMARKEXITNAME" val="L3M1 - Introduction_VF101881059然而，实际功能比版式更加重要。116167"/>
  <p:tag name="CAPTIONDISPLAYAREA" val="False"/>
</p:tagLst>
</file>

<file path=ppt/tags/tag25.xml><?xml version="1.0" encoding="utf-8"?>
<p:tagLst xmlns:a="http://schemas.openxmlformats.org/drawingml/2006/main" xmlns:r="http://schemas.openxmlformats.org/officeDocument/2006/relationships" xmlns:p="http://schemas.openxmlformats.org/presentationml/2006/main">
  <p:tag name="CAPTIONID" val="16d4f140-84b4-416f-b0f2-b7302379eb0c"/>
  <p:tag name="CAPTIONINTERNALID" val="efe398b8-332d-4e0f-b9cf-3848da21ab41"/>
  <p:tag name="CAPTIONITEMSYSNAME" val="L3M1 - Introduction_VF101881059请注意，当添加项目时，此列表将采用与任何其他SharePoint列表相同的编辑格式。116267123933"/>
  <p:tag name="BOOKMARKENTRYNAME" val="L3M1 - Introduction_VF101881059请注意，当添加项目时，此列表将采用与任何其他SharePoint列表相同的编辑格式。116267"/>
  <p:tag name="BOOKMARKEXITNAME" val="L3M1 - Introduction_VF101881059请注意，当添加项目时，此列表将采用与任何其他SharePoint列表相同的编辑格式。123933"/>
  <p:tag name="CAPTIONDISPLAYAREA" val="False"/>
</p:tagLst>
</file>

<file path=ppt/tags/tag26.xml><?xml version="1.0" encoding="utf-8"?>
<p:tagLst xmlns:a="http://schemas.openxmlformats.org/drawingml/2006/main" xmlns:r="http://schemas.openxmlformats.org/officeDocument/2006/relationships" xmlns:p="http://schemas.openxmlformats.org/presentationml/2006/main">
  <p:tag name="CAPTIONID" val="16d4f140-84b4-416f-b0f2-b7302379eb0c"/>
  <p:tag name="CAPTIONINTERNALID" val="c64138ff-5443-42ab-9c93-32555bdbfeb4"/>
  <p:tag name="CAPTIONITEMSYSNAME" val="L3M1 - Introduction_VF101881059我还可以使用此列表并借助这些项目摘要进行排序和筛选。124033131933"/>
  <p:tag name="BOOKMARKENTRYNAME" val="L3M1 - Introduction_VF101881059我还可以使用此列表并借助这些项目摘要进行排序和筛选。124033"/>
  <p:tag name="BOOKMARKEXITNAME" val="L3M1 - Introduction_VF101881059我还可以使用此列表并借助这些项目摘要进行排序和筛选。131933"/>
  <p:tag name="CAPTIONDISPLAYAREA" val="False"/>
</p:tagLst>
</file>

<file path=ppt/tags/tag27.xml><?xml version="1.0" encoding="utf-8"?>
<p:tagLst xmlns:a="http://schemas.openxmlformats.org/drawingml/2006/main" xmlns:r="http://schemas.openxmlformats.org/officeDocument/2006/relationships" xmlns:p="http://schemas.openxmlformats.org/presentationml/2006/main">
  <p:tag name="CAPTIONID" val="16d4f140-84b4-416f-b0f2-b7302379eb0c"/>
  <p:tag name="CAPTIONINTERNALID" val="cafe19f7-0eea-4565-a713-e650545f301a"/>
  <p:tag name="CAPTIONITEMSYSNAME" val="L3M1 - Introduction_VF101881059那么，如何将所有这些数据导入到此处的呢？132033134167"/>
  <p:tag name="BOOKMARKENTRYNAME" val="L3M1 - Introduction_VF101881059那么，如何将所有这些数据导入到此处的呢？132033"/>
  <p:tag name="BOOKMARKEXITNAME" val="L3M1 - Introduction_VF101881059那么，如何将所有这些数据导入到此处的呢？134167"/>
  <p:tag name="CAPTIONDISPLAYAREA" val="False"/>
</p:tagLst>
</file>

<file path=ppt/tags/tag28.xml><?xml version="1.0" encoding="utf-8"?>
<p:tagLst xmlns:a="http://schemas.openxmlformats.org/drawingml/2006/main" xmlns:r="http://schemas.openxmlformats.org/officeDocument/2006/relationships" xmlns:p="http://schemas.openxmlformats.org/presentationml/2006/main">
  <p:tag name="CAPTIONID" val="16d4f140-84b4-416f-b0f2-b7302379eb0c"/>
  <p:tag name="CAPTIONINTERNALID" val="0adb741c-3543-4dcc-a91a-27f4287048a8"/>
  <p:tag name="CAPTIONITEMSYSNAME" val="L3M1 - Introduction_VF101881059我们不需要键入所有这些数据。我们导入了Excel电子表格。134267139133"/>
  <p:tag name="BOOKMARKENTRYNAME" val="L3M1 - Introduction_VF101881059我们不需要键入所有这些数据。我们导入了Excel电子表格。134267"/>
  <p:tag name="BOOKMARKEXITNAME" val="L3M1 - Introduction_VF101881059我们不需要键入所有这些数据。我们导入了Excel电子表格。139133"/>
  <p:tag name="CAPTIONDISPLAYAREA" val="False"/>
</p:tagLst>
</file>

<file path=ppt/tags/tag29.xml><?xml version="1.0" encoding="utf-8"?>
<p:tagLst xmlns:a="http://schemas.openxmlformats.org/drawingml/2006/main" xmlns:r="http://schemas.openxmlformats.org/officeDocument/2006/relationships" xmlns:p="http://schemas.openxmlformats.org/presentationml/2006/main">
  <p:tag name="CAPTIONID" val="16d4f140-84b4-416f-b0f2-b7302379eb0c"/>
  <p:tag name="CAPTIONINTERNALID" val="5f5463cd-c335-491f-81c0-63a77d9faf05"/>
  <p:tag name="CAPTIONITEMSYSNAME" val="L3M1 - Introduction_VF101881059此简要课程将向您演示如何准确地将电子表格导入到SharePoint工作组网站。139233148000"/>
  <p:tag name="BOOKMARKENTRYNAME" val="L3M1 - Introduction_VF101881059此简要课程将向您演示如何准确地将电子表格导入到SharePoint工作组网站。139233"/>
  <p:tag name="BOOKMARKEXITNAME" val="L3M1 - Introduction_VF101881059此简要课程将向您演示如何准确地将电子表格导入到SharePoint工作组网站。148000"/>
  <p:tag name="CAPTIONDISPLAYAREA" val="False"/>
</p:tagLst>
</file>

<file path=ppt/tags/tag3.xml><?xml version="1.0" encoding="utf-8"?>
<p:tagLst xmlns:a="http://schemas.openxmlformats.org/drawingml/2006/main" xmlns:r="http://schemas.openxmlformats.org/officeDocument/2006/relationships" xmlns:p="http://schemas.openxmlformats.org/presentationml/2006/main">
  <p:tag name="CAPTIONID" val="16d4f140-84b4-416f-b0f2-b7302379eb0c"/>
  <p:tag name="CAPTIONINTERNALID" val="e6b61bc6-9c5f-4660-9d67-ce78ea6189e7"/>
  <p:tag name="CAPTIONITEMSYSNAME" val="L3M1 - Introduction_VF101881059为了充分利用这个应用程序，有时，我们需要从工作组网站外部提取信息。1110017267"/>
  <p:tag name="BOOKMARKENTRYNAME" val="L3M1 - Introduction_VF101881059为了充分利用这个应用程序，有时，我们需要从工作组网站外部提取信息。11100"/>
  <p:tag name="BOOKMARKEXITNAME" val="L3M1 - Introduction_VF101881059为了充分利用这个应用程序，有时，我们需要从工作组网站外部提取信息。17267"/>
  <p:tag name="CAPTIONDISPLAYAREA" val="False"/>
</p:tagLst>
</file>

<file path=ppt/tags/tag30.xml><?xml version="1.0" encoding="utf-8"?>
<p:tagLst xmlns:a="http://schemas.openxmlformats.org/drawingml/2006/main" xmlns:r="http://schemas.openxmlformats.org/officeDocument/2006/relationships" xmlns:p="http://schemas.openxmlformats.org/presentationml/2006/main">
  <p:tag name="TEMPPRESENTATIONFILE" val="C:\Users\sommartk\AppData\Local\Temp\tmp7EFC.tmp"/>
  <p:tag name="TEMPMEDIAFILENAME" val="C:\Users\sommartk\AppData\Local\Temp\tmp80F1_L3M2 - Preparing the spreadsheet_VF101881072.wmv"/>
  <p:tag name="MEDIACAPTIONSHIDDEN" val="False"/>
  <p:tag name="CUSTOMXMLPARTID" val="{C3BEABCF-5B30-4042-AAA8-DA7F8042511E}"/>
  <p:tag name="CAPTIONID" val="424ea8f7-b15d-437f-b7b9-dba6a0b50119"/>
</p:tagLst>
</file>

<file path=ppt/tags/tag31.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6f4526ea-235d-43f2-b0c4-7dd82f4be38c"/>
  <p:tag name="CAPTIONITEMSYSNAME" val="L3M2 - Preparing the spreadsheet_VF101881072在开始将Excel电子表格导入到510011367"/>
  <p:tag name="BOOKMARKENTRYNAME" val="L3M2 - Preparing the spreadsheet_VF101881072在开始将Excel电子表格导入到5100"/>
  <p:tag name="BOOKMARKEXITNAME" val="L3M2 - Preparing the spreadsheet_VF101881072在开始将Excel电子表格导入到11367"/>
  <p:tag name="CAPTIONDISPLAYAREA" val="False"/>
</p:tagLst>
</file>

<file path=ppt/tags/tag32.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391034e4-2460-4292-af27-3987058a10f6"/>
  <p:tag name="CAPTIONITEMSYSNAME" val="L3M2 - Preparing the spreadsheet_VF101881072但不是在这里的SharePoint网站中执行。1146713500"/>
  <p:tag name="BOOKMARKENTRYNAME" val="L3M2 - Preparing the spreadsheet_VF101881072但不是在这里的SharePoint网站中执行。11467"/>
  <p:tag name="BOOKMARKEXITNAME" val="L3M2 - Preparing the spreadsheet_VF101881072但不是在这里的SharePoint网站中执行。13500"/>
  <p:tag name="CAPTIONDISPLAYAREA" val="False"/>
</p:tagLst>
</file>

<file path=ppt/tags/tag33.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e2dbd5dd-0d9e-485b-8c43-05d1e16c2e0d"/>
  <p:tag name="CAPTIONITEMSYSNAME" val="L3M2 - Preparing the spreadsheet_VF101881072我们需要确保要导入的信息工作表已做好导入准备。1360019667"/>
  <p:tag name="BOOKMARKENTRYNAME" val="L3M2 - Preparing the spreadsheet_VF101881072我们需要确保要导入的信息工作表已做好导入准备。13600"/>
  <p:tag name="BOOKMARKEXITNAME" val="L3M2 - Preparing the spreadsheet_VF101881072我们需要确保要导入的信息工作表已做好导入准备。19667"/>
  <p:tag name="CAPTIONDISPLAYAREA" val="False"/>
</p:tagLst>
</file>

<file path=ppt/tags/tag34.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9d197ce0-a657-4605-bba4-217f9d6b09ad"/>
  <p:tag name="CAPTIONITEMSYSNAME" val="L3M2 - Preparing the spreadsheet_VF101881072在执行进一步操作之前，我们需要检查以下三个要点。1976724933"/>
  <p:tag name="BOOKMARKENTRYNAME" val="L3M2 - Preparing the spreadsheet_VF101881072在执行进一步操作之前，我们需要检查以下三个要点。19767"/>
  <p:tag name="BOOKMARKEXITNAME" val="L3M2 - Preparing the spreadsheet_VF101881072在执行进一步操作之前，我们需要检查以下三个要点。24933"/>
  <p:tag name="CAPTIONDISPLAYAREA" val="False"/>
</p:tagLst>
</file>

<file path=ppt/tags/tag35.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f09c467d-8944-4421-967e-6d4d23286a45"/>
  <p:tag name="CAPTIONITEMSYSNAME" val="L3M2 - Preparing the spreadsheet_VF101881072为了有效运行，列表应具有以下特征：2503330667"/>
  <p:tag name="BOOKMARKENTRYNAME" val="L3M2 - Preparing the spreadsheet_VF101881072为了有效运行，列表应具有以下特征：25033"/>
  <p:tag name="BOOKMARKEXITNAME" val="L3M2 - Preparing the spreadsheet_VF101881072为了有效运行，列表应具有以下特征：30667"/>
  <p:tag name="CAPTIONDISPLAYAREA" val="False"/>
</p:tagLst>
</file>

<file path=ppt/tags/tag36.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e5543765-e6a9-4ad2-8b83-b67a1abccdf3"/>
  <p:tag name="CAPTIONITEMSYSNAME" val="L3M2 - Preparing the spreadsheet_VF101881072首行应包含标签，我们的列表符合此条件。3076735833"/>
  <p:tag name="BOOKMARKENTRYNAME" val="L3M2 - Preparing the spreadsheet_VF101881072首行应包含标签，我们的列表符合此条件。30767"/>
  <p:tag name="BOOKMARKEXITNAME" val="L3M2 - Preparing the spreadsheet_VF101881072首行应包含标签，我们的列表符合此条件。35833"/>
  <p:tag name="CAPTIONDISPLAYAREA" val="False"/>
</p:tagLst>
</file>

<file path=ppt/tags/tag37.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8ee99534-dd68-4b45-9273-3235f92d66fd"/>
  <p:tag name="CAPTIONITEMSYSNAME" val="L3M2 - Preparing the spreadsheet_VF101881072我们具有“国家/地区”(Country)、“销售人员”(Salesperson)、3593338833"/>
  <p:tag name="BOOKMARKENTRYNAME" val="L3M2 - Preparing the spreadsheet_VF101881072我们具有“国家/地区”(Country)、“销售人员”(Salesperson)、35933"/>
  <p:tag name="BOOKMARKEXITNAME" val="L3M2 - Preparing the spreadsheet_VF101881072我们具有“国家/地区”(Country)、“销售人员”(Salesperson)、38833"/>
  <p:tag name="CAPTIONDISPLAYAREA" val="False"/>
</p:tagLst>
</file>

<file path=ppt/tags/tag38.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972662b0-6cbb-4659-915c-2acff0ae37b6"/>
  <p:tag name="CAPTIONITEMSYSNAME" val="L3M2 - Preparing the spreadsheet_VF101881072“订单金额”(OrderAmount)、“订单日期”(OrderDate)和“订单3893342900"/>
  <p:tag name="BOOKMARKENTRYNAME" val="L3M2 - Preparing the spreadsheet_VF101881072“订单金额”(OrderAmount)、“订单日期”(OrderDate)和“订单38933"/>
  <p:tag name="BOOKMARKEXITNAME" val="L3M2 - Preparing the spreadsheet_VF101881072“订单金额”(OrderAmount)、“订单日期”(OrderDate)和“订单42900"/>
  <p:tag name="CAPTIONDISPLAYAREA" val="False"/>
</p:tagLst>
</file>

<file path=ppt/tags/tag39.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6c79bc2a-6721-4318-bfe3-d72ddd999983"/>
  <p:tag name="CAPTIONITEMSYSNAME" val="L3M2 - Preparing the spreadsheet_VF101881072每个标签都应描述其下面的列的内容，我们的标签符合此条件。4300048600"/>
  <p:tag name="BOOKMARKENTRYNAME" val="L3M2 - Preparing the spreadsheet_VF101881072每个标签都应描述其下面的列的内容，我们的标签符合此条件。43000"/>
  <p:tag name="BOOKMARKEXITNAME" val="L3M2 - Preparing the spreadsheet_VF101881072每个标签都应描述其下面的列的内容，我们的标签符合此条件。48600"/>
  <p:tag name="CAPTIONDISPLAYAREA" val="False"/>
</p:tagLst>
</file>

<file path=ppt/tags/tag4.xml><?xml version="1.0" encoding="utf-8"?>
<p:tagLst xmlns:a="http://schemas.openxmlformats.org/drawingml/2006/main" xmlns:r="http://schemas.openxmlformats.org/officeDocument/2006/relationships" xmlns:p="http://schemas.openxmlformats.org/presentationml/2006/main">
  <p:tag name="CAPTIONID" val="16d4f140-84b4-416f-b0f2-b7302379eb0c"/>
  <p:tag name="CAPTIONINTERNALID" val="a44cf9ef-127d-4c3d-b74c-0fe17e3da872"/>
  <p:tag name="CAPTIONITEMSYSNAME" val="L3M1 - Introduction_VF101881059这里显示了康浦公司定期使用的一个Excel电子表格，1736721333"/>
  <p:tag name="BOOKMARKENTRYNAME" val="L3M1 - Introduction_VF101881059这里显示了康浦公司定期使用的一个Excel电子表格，17367"/>
  <p:tag name="BOOKMARKEXITNAME" val="L3M1 - Introduction_VF101881059这里显示了康浦公司定期使用的一个Excel电子表格，21333"/>
  <p:tag name="CAPTIONDISPLAYAREA" val="False"/>
</p:tagLst>
</file>

<file path=ppt/tags/tag40.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4b2f5b0f-01c2-44aa-9bf0-7a4162725f73"/>
  <p:tag name="CAPTIONITEMSYSNAME" val="L3M2 - Preparing the spreadsheet_VF101881072这是我们的国家/地区、销售人员及其订单金额、订单日期和订单ID。4870059167"/>
  <p:tag name="BOOKMARKENTRYNAME" val="L3M2 - Preparing the spreadsheet_VF101881072这是我们的国家/地区、销售人员及其订单金额、订单日期和订单ID。48700"/>
  <p:tag name="BOOKMARKEXITNAME" val="L3M2 - Preparing the spreadsheet_VF101881072这是我们的国家/地区、销售人员及其订单金额、订单日期和订单ID。59167"/>
  <p:tag name="CAPTIONDISPLAYAREA" val="False"/>
</p:tagLst>
</file>

<file path=ppt/tags/tag41.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4dd9a5ec-4ba3-4fc3-8c5b-852dc84ea172"/>
  <p:tag name="CAPTIONITEMSYSNAME" val="L3M2 - Preparing the spreadsheet_VF101881072现在，下一个项目可能不会直接适用于此列表，5926763233"/>
  <p:tag name="BOOKMARKENTRYNAME" val="L3M2 - Preparing the spreadsheet_VF101881072现在，下一个项目可能不会直接适用于此列表，59267"/>
  <p:tag name="BOOKMARKEXITNAME" val="L3M2 - Preparing the spreadsheet_VF101881072现在，下一个项目可能不会直接适用于此列表，63233"/>
  <p:tag name="CAPTIONDISPLAYAREA" val="False"/>
</p:tagLst>
</file>

<file path=ppt/tags/tag42.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fccd4ca4-3b63-4a33-a706-c9b036003cf9"/>
  <p:tag name="CAPTIONITEMSYSNAME" val="L3M2 - Preparing the spreadsheet_VF101881072但您可能会发现此项目适用于将来创建的列表。6333367867"/>
  <p:tag name="BOOKMARKENTRYNAME" val="L3M2 - Preparing the spreadsheet_VF101881072但您可能会发现此项目适用于将来创建的列表。63333"/>
  <p:tag name="BOOKMARKEXITNAME" val="L3M2 - Preparing the spreadsheet_VF101881072但您可能会发现此项目适用于将来创建的列表。67867"/>
  <p:tag name="CAPTIONDISPLAYAREA" val="False"/>
</p:tagLst>
</file>

<file path=ppt/tags/tag43.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29b8fa68-37a1-46d7-9837-619d653885d3"/>
  <p:tag name="CAPTIONITEMSYSNAME" val="L3M2 - Preparing the spreadsheet_VF101881072排序、搜索所依据的每种信息类型6796772900"/>
  <p:tag name="BOOKMARKENTRYNAME" val="L3M2 - Preparing the spreadsheet_VF101881072排序、搜索所依据的每种信息类型67967"/>
  <p:tag name="BOOKMARKEXITNAME" val="L3M2 - Preparing the spreadsheet_VF101881072排序、搜索所依据的每种信息类型72900"/>
  <p:tag name="CAPTIONDISPLAYAREA" val="False"/>
</p:tagLst>
</file>

<file path=ppt/tags/tag44.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e7242984-a256-4426-adf9-4e6399465b83"/>
  <p:tag name="CAPTIONITEMSYSNAME" val="L3M2 - Preparing the spreadsheet_VF101881072或要处理的每种信息类型都应位于单独的列中。7300078833"/>
  <p:tag name="BOOKMARKENTRYNAME" val="L3M2 - Preparing the spreadsheet_VF101881072或要处理的每种信息类型都应位于单独的列中。73000"/>
  <p:tag name="BOOKMARKEXITNAME" val="L3M2 - Preparing the spreadsheet_VF101881072或要处理的每种信息类型都应位于单独的列中。78833"/>
  <p:tag name="CAPTIONDISPLAYAREA" val="False"/>
</p:tagLst>
</file>

<file path=ppt/tags/tag45.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b2c51182-7a6b-4148-bdf5-5b59421a520a"/>
  <p:tag name="CAPTIONITEMSYSNAME" val="L3M2 - Preparing the spreadsheet_VF101881072例如，将姓名列分为名字和姓氏两列。7893387833"/>
  <p:tag name="BOOKMARKENTRYNAME" val="L3M2 - Preparing the spreadsheet_VF101881072例如，将姓名列分为名字和姓氏两列。78933"/>
  <p:tag name="BOOKMARKEXITNAME" val="L3M2 - Preparing the spreadsheet_VF101881072例如，将姓名列分为名字和姓氏两列。87833"/>
  <p:tag name="CAPTIONDISPLAYAREA" val="False"/>
</p:tagLst>
</file>

<file path=ppt/tags/tag46.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a7050824-f838-4ff1-9d73-a4284500d099"/>
  <p:tag name="CAPTIONITEMSYSNAME" val="L3M2 - Preparing the spreadsheet_VF101881072这将有助于保持数据的完整性。8793391600"/>
  <p:tag name="BOOKMARKENTRYNAME" val="L3M2 - Preparing the spreadsheet_VF101881072这将有助于保持数据的完整性。87933"/>
  <p:tag name="BOOKMARKEXITNAME" val="L3M2 - Preparing the spreadsheet_VF101881072这将有助于保持数据的完整性。91600"/>
  <p:tag name="CAPTIONDISPLAYAREA" val="False"/>
</p:tagLst>
</file>

<file path=ppt/tags/tag47.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cb0cf5b0-82f7-4680-8884-c56b059c7873"/>
  <p:tag name="CAPTIONITEMSYSNAME" val="L3M2 - Preparing the spreadsheet_VF101881072第三点，列表不应包含空行或空列。9170096433"/>
  <p:tag name="BOOKMARKENTRYNAME" val="L3M2 - Preparing the spreadsheet_VF101881072第三点，列表不应包含空行或空列。91700"/>
  <p:tag name="BOOKMARKEXITNAME" val="L3M2 - Preparing the spreadsheet_VF101881072第三点，列表不应包含空行或空列。96433"/>
  <p:tag name="CAPTIONDISPLAYAREA" val="False"/>
</p:tagLst>
</file>

<file path=ppt/tags/tag48.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60975af8-b89a-45bb-981a-72035872e781"/>
  <p:tag name="CAPTIONITEMSYSNAME" val="L3M2 - Preparing the spreadsheet_VF101881072列表不应包含任何空列或空行，96533100467"/>
  <p:tag name="BOOKMARKENTRYNAME" val="L3M2 - Preparing the spreadsheet_VF101881072列表不应包含任何空列或空行，96533"/>
  <p:tag name="BOOKMARKEXITNAME" val="L3M2 - Preparing the spreadsheet_VF101881072列表不应包含任何空列或空行，100467"/>
  <p:tag name="CAPTIONDISPLAYAREA" val="False"/>
</p:tagLst>
</file>

<file path=ppt/tags/tag49.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829d198d-7318-4619-80f7-877c7e7d2be1"/>
  <p:tag name="CAPTIONITEMSYSNAME" val="L3M2 - Preparing the spreadsheet_VF101881072否则，在导入时会将该列表视为两个单独的表格。100567106067"/>
  <p:tag name="BOOKMARKENTRYNAME" val="L3M2 - Preparing the spreadsheet_VF101881072否则，在导入时会将该列表视为两个单独的表格。100567"/>
  <p:tag name="BOOKMARKEXITNAME" val="L3M2 - Preparing the spreadsheet_VF101881072否则，在导入时会将该列表视为两个单独的表格。106067"/>
  <p:tag name="CAPTIONDISPLAYAREA" val="False"/>
</p:tagLst>
</file>

<file path=ppt/tags/tag5.xml><?xml version="1.0" encoding="utf-8"?>
<p:tagLst xmlns:a="http://schemas.openxmlformats.org/drawingml/2006/main" xmlns:r="http://schemas.openxmlformats.org/officeDocument/2006/relationships" xmlns:p="http://schemas.openxmlformats.org/presentationml/2006/main">
  <p:tag name="CAPTIONID" val="16d4f140-84b4-416f-b0f2-b7302379eb0c"/>
  <p:tag name="CAPTIONINTERNALID" val="7df89342-11f4-4b53-bafe-dfb348952252"/>
  <p:tag name="CAPTIONITEMSYSNAME" val="L3M1 - Introduction_VF101881059我们可能会发现，导入此电子表格并根据它创建一个列表对整个工作组都会更加有用或有益。2143330200"/>
  <p:tag name="BOOKMARKENTRYNAME" val="L3M1 - Introduction_VF101881059我们可能会发现，导入此电子表格并根据它创建一个列表对整个工作组都会更加有用或有益。21433"/>
  <p:tag name="BOOKMARKEXITNAME" val="L3M1 - Introduction_VF101881059我们可能会发现，导入此电子表格并根据它创建一个列表对整个工作组都会更加有用或有益。30200"/>
  <p:tag name="CAPTIONDISPLAYAREA" val="False"/>
</p:tagLst>
</file>

<file path=ppt/tags/tag50.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dc4f3b10-6ab2-47d6-8611-8f585e0d8475"/>
  <p:tag name="CAPTIONITEMSYSNAME" val="L3M2 - Preparing the spreadsheet_VF101881072此外，您也不希望丢失任何项目。106167110033"/>
  <p:tag name="BOOKMARKENTRYNAME" val="L3M2 - Preparing the spreadsheet_VF101881072此外，您也不希望丢失任何项目。106167"/>
  <p:tag name="BOOKMARKEXITNAME" val="L3M2 - Preparing the spreadsheet_VF101881072此外，您也不希望丢失任何项目。110033"/>
  <p:tag name="CAPTIONDISPLAYAREA" val="False"/>
</p:tagLst>
</file>

<file path=ppt/tags/tag51.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297eb370-ad87-49c7-9070-6a55de8c0807"/>
  <p:tag name="CAPTIONITEMSYSNAME" val="L3M2 - Preparing the spreadsheet_VF101881072您不希望项目没有国家/地区、销售人员姓名或订单日期。110133118500"/>
  <p:tag name="BOOKMARKENTRYNAME" val="L3M2 - Preparing the spreadsheet_VF101881072您不希望项目没有国家/地区、销售人员姓名或订单日期。110133"/>
  <p:tag name="BOOKMARKEXITNAME" val="L3M2 - Preparing the spreadsheet_VF101881072您不希望项目没有国家/地区、销售人员姓名或订单日期。118500"/>
  <p:tag name="CAPTIONDISPLAYAREA" val="False"/>
</p:tagLst>
</file>

<file path=ppt/tags/tag52.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21c39946-98d9-4abd-95be-0561914860ad"/>
  <p:tag name="CAPTIONITEMSYSNAME" val="L3M2 - Preparing the spreadsheet_VF101881072牢记上述三项将尽可能地简化电子表格的导入。118600126433"/>
  <p:tag name="BOOKMARKENTRYNAME" val="L3M2 - Preparing the spreadsheet_VF101881072牢记上述三项将尽可能地简化电子表格的导入。118600"/>
  <p:tag name="BOOKMARKEXITNAME" val="L3M2 - Preparing the spreadsheet_VF101881072牢记上述三项将尽可能地简化电子表格的导入。126433"/>
  <p:tag name="CAPTIONDISPLAYAREA" val="False"/>
</p:tagLst>
</file>

<file path=ppt/tags/tag53.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3a614d55-0b98-46c2-8a2d-009ba423bd84"/>
  <p:tag name="CAPTIONITEMSYSNAME" val="L3M2 - Preparing the spreadsheet_VF101881072现在，在要导入的电子表格中，真正需要注意的另一点是126533132733"/>
  <p:tag name="BOOKMARKENTRYNAME" val="L3M2 - Preparing the spreadsheet_VF101881072现在，在要导入的电子表格中，真正需要注意的另一点是126533"/>
  <p:tag name="BOOKMARKEXITNAME" val="L3M2 - Preparing the spreadsheet_VF101881072现在，在要导入的电子表格中，真正需要注意的另一点是132733"/>
  <p:tag name="CAPTIONDISPLAYAREA" val="False"/>
</p:tagLst>
</file>

<file path=ppt/tags/tag54.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fb3e635a-f350-4e05-bd52-618df9262cb5"/>
  <p:tag name="CAPTIONITEMSYSNAME" val="L3M2 - Preparing the spreadsheet_VF101881072每列中的数据的类型。也就是说，您需要检查数据类型。132833139833"/>
  <p:tag name="BOOKMARKENTRYNAME" val="L3M2 - Preparing the spreadsheet_VF101881072每列中的数据的类型。也就是说，您需要检查数据类型。132833"/>
  <p:tag name="BOOKMARKEXITNAME" val="L3M2 - Preparing the spreadsheet_VF101881072每列中的数据的类型。也就是说，您需要检查数据类型。139833"/>
  <p:tag name="CAPTIONDISPLAYAREA" val="False"/>
</p:tagLst>
</file>

<file path=ppt/tags/tag55.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6359e391-160f-448b-9e07-abb5f27e1767"/>
  <p:tag name="CAPTIONITEMSYSNAME" val="L3M2 - Preparing the spreadsheet_VF101881072为此，您需要选择该列中的数据。139933144400"/>
  <p:tag name="BOOKMARKENTRYNAME" val="L3M2 - Preparing the spreadsheet_VF101881072为此，您需要选择该列中的数据。139933"/>
  <p:tag name="BOOKMARKEXITNAME" val="L3M2 - Preparing the spreadsheet_VF101881072为此，您需要选择该列中的数据。144400"/>
  <p:tag name="CAPTIONDISPLAYAREA" val="False"/>
</p:tagLst>
</file>

<file path=ppt/tags/tag56.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c6c3b131-c775-4466-a9e1-6346f3e3cb56"/>
  <p:tag name="CAPTIONITEMSYSNAME" val="L3M2 - Preparing the spreadsheet_VF101881072不要选择标签，列标签不一定与该列中的数据具有相同的数据类型。144500151833"/>
  <p:tag name="BOOKMARKENTRYNAME" val="L3M2 - Preparing the spreadsheet_VF101881072不要选择标签，列标签不一定与该列中的数据具有相同的数据类型。144500"/>
  <p:tag name="BOOKMARKEXITNAME" val="L3M2 - Preparing the spreadsheet_VF101881072不要选择标签，列标签不一定与该列中的数据具有相同的数据类型。151833"/>
  <p:tag name="CAPTIONDISPLAYAREA" val="False"/>
</p:tagLst>
</file>

<file path=ppt/tags/tag57.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d3a49613-e870-4784-bda4-69a3a1616cce"/>
  <p:tag name="CAPTIONITEMSYSNAME" val="L3M2 - Preparing the spreadsheet_VF101881072此时，最佳方法是选择标签下的第一个单元格。151933155867"/>
  <p:tag name="BOOKMARKENTRYNAME" val="L3M2 - Preparing the spreadsheet_VF101881072此时，最佳方法是选择标签下的第一个单元格。151933"/>
  <p:tag name="BOOKMARKEXITNAME" val="L3M2 - Preparing the spreadsheet_VF101881072此时，最佳方法是选择标签下的第一个单元格。155867"/>
  <p:tag name="CAPTIONDISPLAYAREA" val="False"/>
</p:tagLst>
</file>

<file path=ppt/tags/tag58.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304fe59c-e152-4c47-bdd4-7aabbf102ab0"/>
  <p:tag name="CAPTIONITEMSYSNAME" val="L3M2 - Preparing the spreadsheet_VF101881072然后在键盘上按住Ctrl和155967162800"/>
  <p:tag name="BOOKMARKENTRYNAME" val="L3M2 - Preparing the spreadsheet_VF101881072然后在键盘上按住Ctrl和155967"/>
  <p:tag name="BOOKMARKEXITNAME" val="L3M2 - Preparing the spreadsheet_VF101881072然后在键盘上按住Ctrl和162800"/>
  <p:tag name="CAPTIONDISPLAYAREA" val="False"/>
</p:tagLst>
</file>

<file path=ppt/tags/tag59.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5969a0f0-d3df-4821-b1d4-b87e461c7079"/>
  <p:tag name="CAPTIONITEMSYSNAME" val="L3M2 - Preparing the spreadsheet_VF101881072这将选择整个列。162900165833"/>
  <p:tag name="BOOKMARKENTRYNAME" val="L3M2 - Preparing the spreadsheet_VF101881072这将选择整个列。162900"/>
  <p:tag name="BOOKMARKEXITNAME" val="L3M2 - Preparing the spreadsheet_VF101881072这将选择整个列。165833"/>
  <p:tag name="CAPTIONDISPLAYAREA" val="False"/>
</p:tagLst>
</file>

<file path=ppt/tags/tag6.xml><?xml version="1.0" encoding="utf-8"?>
<p:tagLst xmlns:a="http://schemas.openxmlformats.org/drawingml/2006/main" xmlns:r="http://schemas.openxmlformats.org/officeDocument/2006/relationships" xmlns:p="http://schemas.openxmlformats.org/presentationml/2006/main">
  <p:tag name="CAPTIONID" val="16d4f140-84b4-416f-b0f2-b7302379eb0c"/>
  <p:tag name="CAPTIONINTERNALID" val="c50cf60e-cc58-421b-8edc-423a620984ae"/>
  <p:tag name="CAPTIONITEMSYSNAME" val="L3M1 - Introduction_VF101881059现在，我将演示我要使用的电子表格。3030036567"/>
  <p:tag name="BOOKMARKENTRYNAME" val="L3M1 - Introduction_VF101881059现在，我将演示我要使用的电子表格。30300"/>
  <p:tag name="BOOKMARKEXITNAME" val="L3M1 - Introduction_VF101881059现在，我将演示我要使用的电子表格。36567"/>
  <p:tag name="CAPTIONDISPLAYAREA" val="False"/>
</p:tagLst>
</file>

<file path=ppt/tags/tag60.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70ef6486-c138-44a8-a892-15b11ef27109"/>
  <p:tag name="CAPTIONITEMSYSNAME" val="L3M2 - Preparing the spreadsheet_VF101881072现在，选择此列后，您可以右键单击所选区域并选择“设置单元格格式”(FormatCells)。165933173333"/>
  <p:tag name="BOOKMARKENTRYNAME" val="L3M2 - Preparing the spreadsheet_VF101881072现在，选择此列后，您可以右键单击所选区域并选择“设置单元格格式”(FormatCells)。165933"/>
  <p:tag name="BOOKMARKEXITNAME" val="L3M2 - Preparing the spreadsheet_VF101881072现在，选择此列后，您可以右键单击所选区域并选择“设置单元格格式”(FormatCells)。173333"/>
  <p:tag name="CAPTIONDISPLAYAREA" val="False"/>
</p:tagLst>
</file>

<file path=ppt/tags/tag61.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af5c0cf1-fffd-4ec4-bccf-9f80906cbdee"/>
  <p:tag name="CAPTIONITEMSYSNAME" val="L3M2 - Preparing the spreadsheet_VF101881072这样，您可以获取该列中的所有单元格。173433177900"/>
  <p:tag name="BOOKMARKENTRYNAME" val="L3M2 - Preparing the spreadsheet_VF101881072这样，您可以获取该列中的所有单元格。173433"/>
  <p:tag name="BOOKMARKEXITNAME" val="L3M2 - Preparing the spreadsheet_VF101881072这样，您可以获取该列中的所有单元格。177900"/>
  <p:tag name="CAPTIONDISPLAYAREA" val="False"/>
</p:tagLst>
</file>

<file path=ppt/tags/tag62.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260e263a-b7e5-457a-84bf-f0fa04065a2a"/>
  <p:tag name="CAPTIONITEMSYSNAME" val="L3M2 - Preparing the spreadsheet_VF101881072现在将打开“设置单元格格式”(FormatCells)对话框，并显示“数字”(Number)选项卡。178000183100"/>
  <p:tag name="BOOKMARKENTRYNAME" val="L3M2 - Preparing the spreadsheet_VF101881072现在将打开“设置单元格格式”(FormatCells)对话框，并显示“数字”(Number)选项卡。178000"/>
  <p:tag name="BOOKMARKEXITNAME" val="L3M2 - Preparing the spreadsheet_VF101881072现在将打开“设置单元格格式”(FormatCells)对话框，并显示“数字”(Number)选项卡。183100"/>
  <p:tag name="CAPTIONDISPLAYAREA" val="False"/>
</p:tagLst>
</file>

<file path=ppt/tags/tag63.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1e21e18e-3403-4f53-98bb-2a00a5104860"/>
  <p:tag name="CAPTIONITEMSYSNAME" val="L3M2 - Preparing the spreadsheet_VF101881072这里的分类也就是数据类型表明该列设置为“常规”(General)数字格式。183200192833"/>
  <p:tag name="BOOKMARKENTRYNAME" val="L3M2 - Preparing the spreadsheet_VF101881072这里的分类也就是数据类型表明该列设置为“常规”(General)数字格式。183200"/>
  <p:tag name="BOOKMARKEXITNAME" val="L3M2 - Preparing the spreadsheet_VF101881072这里的分类也就是数据类型表明该列设置为“常规”(General)数字格式。192833"/>
  <p:tag name="CAPTIONDISPLAYAREA" val="False"/>
</p:tagLst>
</file>

<file path=ppt/tags/tag64.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7c47e224-01b7-4313-8662-18c87e7b18e0"/>
  <p:tag name="CAPTIONITEMSYSNAME" val="L3M2 - Preparing the spreadsheet_VF101881072常规数字不包含任何特定的数字格式。192933197867"/>
  <p:tag name="BOOKMARKENTRYNAME" val="L3M2 - Preparing the spreadsheet_VF101881072常规数字不包含任何特定的数字格式。192933"/>
  <p:tag name="BOOKMARKEXITNAME" val="L3M2 - Preparing the spreadsheet_VF101881072常规数字不包含任何特定的数字格式。197867"/>
  <p:tag name="CAPTIONDISPLAYAREA" val="False"/>
</p:tagLst>
</file>

<file path=ppt/tags/tag65.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77a56c16-8a82-40c6-b00a-a9beb10b5e84"/>
  <p:tag name="CAPTIONITEMSYSNAME" val="L3M2 - Preparing the spreadsheet_VF101881072因此，如果要将此列导入到SharePoint中，197967200800"/>
  <p:tag name="BOOKMARKENTRYNAME" val="L3M2 - Preparing the spreadsheet_VF101881072因此，如果要将此列导入到SharePoint中，197967"/>
  <p:tag name="BOOKMARKEXITNAME" val="L3M2 - Preparing the spreadsheet_VF101881072因此，如果要将此列导入到SharePoint中，200800"/>
  <p:tag name="CAPTIONDISPLAYAREA" val="False"/>
</p:tagLst>
</file>

<file path=ppt/tags/tag66.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68d8c44c-3a7e-419f-88f1-b6f6612d6977"/>
  <p:tag name="CAPTIONITEMSYSNAME" val="L3M2 - Preparing the spreadsheet_VF101881072我们需要确保我们导入的是文本或数字，如果这里是文本或数字。200900208433"/>
  <p:tag name="BOOKMARKENTRYNAME" val="L3M2 - Preparing the spreadsheet_VF101881072我们需要确保我们导入的是文本或数字，如果这里是文本或数字。200900"/>
  <p:tag name="BOOKMARKEXITNAME" val="L3M2 - Preparing the spreadsheet_VF101881072我们需要确保我们导入的是文本或数字，如果这里是文本或数字。208433"/>
  <p:tag name="CAPTIONDISPLAYAREA" val="False"/>
</p:tagLst>
</file>

<file path=ppt/tags/tag67.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6ef78fcf-30a6-4907-b681-628a41573973"/>
  <p:tag name="CAPTIONITEMSYSNAME" val="L3M2 - Preparing the spreadsheet_VF101881072在本示例中，“国家/地区”(Country)列中有文本输入项，因此我们将选择“文本”(Text)，然后单击“确定”(OK)。208533216700"/>
  <p:tag name="BOOKMARKENTRYNAME" val="L3M2 - Preparing the spreadsheet_VF101881072在本示例中，“国家/地区”(Country)列中有文本输入项，因此我们将选择“文本”(Text)，然后单击“确定”(OK)。208533"/>
  <p:tag name="BOOKMARKEXITNAME" val="L3M2 - Preparing the spreadsheet_VF101881072在本示例中，“国家/地区”(Country)列中有文本输入项，因此我们将选择“文本”(Text)，然后单击“确定”(OK)。216700"/>
  <p:tag name="CAPTIONDISPLAYAREA" val="False"/>
</p:tagLst>
</file>

<file path=ppt/tags/tag68.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e3502b4e-220a-46f8-b46d-3f7dbf7b6017"/>
  <p:tag name="CAPTIONITEMSYSNAME" val="L3M2 - Preparing the spreadsheet_VF101881072现在，我们将对“销售人员”(Salesperson)执行完全相同的操作。216800222900"/>
  <p:tag name="BOOKMARKENTRYNAME" val="L3M2 - Preparing the spreadsheet_VF101881072现在，我们将对“销售人员”(Salesperson)执行完全相同的操作。216800"/>
  <p:tag name="BOOKMARKEXITNAME" val="L3M2 - Preparing the spreadsheet_VF101881072现在，我们将对“销售人员”(Salesperson)执行完全相同的操作。222900"/>
  <p:tag name="CAPTIONDISPLAYAREA" val="False"/>
</p:tagLst>
</file>

<file path=ppt/tags/tag69.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a8c94ad4-1e8d-4b66-be16-46a4f3661d45"/>
  <p:tag name="CAPTIONITEMSYSNAME" val="L3M2 - Preparing the spreadsheet_VF101881072我们会将单元格格式从“常规”(General)更改为“文本”(Text)，然后单击“确定”(OK)。223000228200"/>
  <p:tag name="BOOKMARKENTRYNAME" val="L3M2 - Preparing the spreadsheet_VF101881072我们会将单元格格式从“常规”(General)更改为“文本”(Text)，然后单击“确定”(OK)。223000"/>
  <p:tag name="BOOKMARKEXITNAME" val="L3M2 - Preparing the spreadsheet_VF101881072我们会将单元格格式从“常规”(General)更改为“文本”(Text)，然后单击“确定”(OK)。228200"/>
  <p:tag name="CAPTIONDISPLAYAREA" val="False"/>
</p:tagLst>
</file>

<file path=ppt/tags/tag7.xml><?xml version="1.0" encoding="utf-8"?>
<p:tagLst xmlns:a="http://schemas.openxmlformats.org/drawingml/2006/main" xmlns:r="http://schemas.openxmlformats.org/officeDocument/2006/relationships" xmlns:p="http://schemas.openxmlformats.org/presentationml/2006/main">
  <p:tag name="CAPTIONID" val="16d4f140-84b4-416f-b0f2-b7302379eb0c"/>
  <p:tag name="CAPTIONINTERNALID" val="8d79143d-e9d1-4506-b2fc-c7302dd486a1"/>
  <p:tag name="CAPTIONITEMSYSNAME" val="L3M1 - Introduction_VF101881059“销售数据”(salesdata)是一个包含五列的简单电子表格，其中的每个列都具有不同的数据类型。3666745100"/>
  <p:tag name="BOOKMARKENTRYNAME" val="L3M1 - Introduction_VF101881059“销售数据”(salesdata)是一个包含五列的简单电子表格，其中的每个列都具有不同的数据类型。36667"/>
  <p:tag name="BOOKMARKEXITNAME" val="L3M1 - Introduction_VF101881059“销售数据”(salesdata)是一个包含五列的简单电子表格，其中的每个列都具有不同的数据类型。45100"/>
  <p:tag name="CAPTIONDISPLAYAREA" val="False"/>
</p:tagLst>
</file>

<file path=ppt/tags/tag70.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90761ede-1583-477d-a197-75f19668995e"/>
  <p:tag name="CAPTIONITEMSYSNAME" val="L3M2 - Preparing the spreadsheet_VF101881072现在，订单金额实际上是指销售额。228300233800"/>
  <p:tag name="BOOKMARKENTRYNAME" val="L3M2 - Preparing the spreadsheet_VF101881072现在，订单金额实际上是指销售额。228300"/>
  <p:tag name="BOOKMARKEXITNAME" val="L3M2 - Preparing the spreadsheet_VF101881072现在，订单金额实际上是指销售额。233800"/>
  <p:tag name="CAPTIONDISPLAYAREA" val="False"/>
</p:tagLst>
</file>

<file path=ppt/tags/tag71.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671dfff8-b3dd-4825-876e-0e1c1cb303bd"/>
  <p:tag name="CAPTIONITEMSYSNAME" val="L3M2 - Preparing the spreadsheet_VF101881072因此，在本示例中，如果设置这些单元格的格式，将同样出现“常规”(General)数字类型，233900239833"/>
  <p:tag name="BOOKMARKENTRYNAME" val="L3M2 - Preparing the spreadsheet_VF101881072因此，在本示例中，如果设置这些单元格的格式，将同样出现“常规”(General)数字类型，233900"/>
  <p:tag name="BOOKMARKEXITNAME" val="L3M2 - Preparing the spreadsheet_VF101881072因此，在本示例中，如果设置这些单元格的格式，将同样出现“常规”(General)数字类型，239833"/>
  <p:tag name="CAPTIONDISPLAYAREA" val="False"/>
</p:tagLst>
</file>

<file path=ppt/tags/tag72.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fbde8718-db35-4d2d-9428-44c0cde4af31"/>
  <p:tag name="CAPTIONITEMSYSNAME" val="L3M2 - Preparing the spreadsheet_VF101881072而这实际上是“货币”(Currency)类型。因此，我们需要继续操作，并确保在此处显示的示例中，239933246333"/>
  <p:tag name="BOOKMARKENTRYNAME" val="L3M2 - Preparing the spreadsheet_VF101881072而这实际上是“货币”(Currency)类型。因此，我们需要继续操作，并确保在此处显示的示例中，239933"/>
  <p:tag name="BOOKMARKEXITNAME" val="L3M2 - Preparing the spreadsheet_VF101881072而这实际上是“货币”(Currency)类型。因此，我们需要继续操作，并确保在此处显示的示例中，246333"/>
  <p:tag name="CAPTIONDISPLAYAREA" val="False"/>
</p:tagLst>
</file>

<file path=ppt/tags/tag73.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c704d0b0-40e5-4cf8-8f85-3b55f1fc0e4c"/>
  <p:tag name="CAPTIONITEMSYSNAME" val="L3M2 - Preparing the spreadsheet_VF101881072我们具有两个小数位数，并且由于我们用人民币进行交易，因此应将货币符号设置为人民币(￥)。246433252567"/>
  <p:tag name="BOOKMARKENTRYNAME" val="L3M2 - Preparing the spreadsheet_VF101881072我们具有两个小数位数，并且由于我们用人民币进行交易，因此应将货币符号设置为人民币(￥)。246433"/>
  <p:tag name="BOOKMARKEXITNAME" val="L3M2 - Preparing the spreadsheet_VF101881072我们具有两个小数位数，并且由于我们用人民币进行交易，因此应将货币符号设置为人民币(￥)。252567"/>
  <p:tag name="CAPTIONDISPLAYAREA" val="False"/>
</p:tagLst>
</file>

<file path=ppt/tags/tag74.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30a21739-1da4-42a5-b160-ea05956f63f1"/>
  <p:tag name="CAPTIONITEMSYSNAME" val="L3M2 - Preparing the spreadsheet_VF101881072然后，我们可以单击“确定”(OK)，该列的格式将生效。252667258300"/>
  <p:tag name="BOOKMARKENTRYNAME" val="L3M2 - Preparing the spreadsheet_VF101881072然后，我们可以单击“确定”(OK)，该列的格式将生效。252667"/>
  <p:tag name="BOOKMARKEXITNAME" val="L3M2 - Preparing the spreadsheet_VF101881072然后，我们可以单击“确定”(OK)，该列的格式将生效。258300"/>
  <p:tag name="CAPTIONDISPLAYAREA" val="False"/>
</p:tagLst>
</file>

<file path=ppt/tags/tag75.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c4974fdd-dcb9-4d9a-9cc6-9020d2e16f5e"/>
  <p:tag name="CAPTIONITEMSYSNAME" val="L3M2 - Preparing the spreadsheet_VF101881072现在，我想当我们检查“日期”(Date)列时，我们将发现该列的格式也应当准确无误，事实确实如此。258400265000"/>
  <p:tag name="BOOKMARKENTRYNAME" val="L3M2 - Preparing the spreadsheet_VF101881072现在，我想当我们检查“日期”(Date)列时，我们将发现该列的格式也应当准确无误，事实确实如此。258400"/>
  <p:tag name="BOOKMARKEXITNAME" val="L3M2 - Preparing the spreadsheet_VF101881072现在，我想当我们检查“日期”(Date)列时，我们将发现该列的格式也应当准确无误，事实确实如此。265000"/>
  <p:tag name="CAPTIONDISPLAYAREA" val="False"/>
</p:tagLst>
</file>

<file path=ppt/tags/tag76.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c80189a8-c8cb-4949-badf-816c4ef1d4df"/>
  <p:tag name="CAPTIONITEMSYSNAME" val="L3M2 - Preparing the spreadsheet_VF101881072因此，该列已准备就绪。265100267400"/>
  <p:tag name="BOOKMARKENTRYNAME" val="L3M2 - Preparing the spreadsheet_VF101881072因此，该列已准备就绪。265100"/>
  <p:tag name="BOOKMARKEXITNAME" val="L3M2 - Preparing the spreadsheet_VF101881072因此，该列已准备就绪。267400"/>
  <p:tag name="CAPTIONDISPLAYAREA" val="False"/>
</p:tagLst>
</file>

<file path=ppt/tags/tag77.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7751ef62-de44-4cf9-9f44-0be8aaa8a6e4"/>
  <p:tag name="CAPTIONITEMSYSNAME" val="L3M2 - Preparing the spreadsheet_VF101881072现在，我们的最后一列是“订单ID”(OrderID)列，实际上，应将该列的格式设置为“文本”(Text)，267500275133"/>
  <p:tag name="BOOKMARKENTRYNAME" val="L3M2 - Preparing the spreadsheet_VF101881072现在，我们的最后一列是“订单ID”(OrderID)列，实际上，应将该列的格式设置为“文本”(Text)，267500"/>
  <p:tag name="BOOKMARKEXITNAME" val="L3M2 - Preparing the spreadsheet_VF101881072现在，我们的最后一列是“订单ID”(OrderID)列，实际上，应将该列的格式设置为“文本”(Text)，275133"/>
  <p:tag name="CAPTIONDISPLAYAREA" val="False"/>
</p:tagLst>
</file>

<file path=ppt/tags/tag78.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6e8d4393-9c9e-4bae-9cbb-6a5a6fcf0ba1"/>
  <p:tag name="CAPTIONITEMSYSNAME" val="L3M2 - Preparing the spreadsheet_VF101881072但该列却设置为“常规”(General)。275233278167"/>
  <p:tag name="BOOKMARKENTRYNAME" val="L3M2 - Preparing the spreadsheet_VF101881072但该列却设置为“常规”(General)。275233"/>
  <p:tag name="BOOKMARKEXITNAME" val="L3M2 - Preparing the spreadsheet_VF101881072但该列却设置为“常规”(General)。278167"/>
  <p:tag name="CAPTIONDISPLAYAREA" val="False"/>
</p:tagLst>
</file>

<file path=ppt/tags/tag79.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c61512bd-f5b8-4c76-a0b4-ab3eeec7f085"/>
  <p:tag name="CAPTIONITEMSYSNAME" val="L3M2 - Preparing the spreadsheet_VF101881072出于测试目的，我们将保留此列的格式，并看看稍后会出现什么情况。278267284033"/>
  <p:tag name="BOOKMARKENTRYNAME" val="L3M2 - Preparing the spreadsheet_VF101881072出于测试目的，我们将保留此列的格式，并看看稍后会出现什么情况。278267"/>
  <p:tag name="BOOKMARKEXITNAME" val="L3M2 - Preparing the spreadsheet_VF101881072出于测试目的，我们将保留此列的格式，并看看稍后会出现什么情况。284033"/>
  <p:tag name="CAPTIONDISPLAYAREA" val="False"/>
</p:tagLst>
</file>

<file path=ppt/tags/tag8.xml><?xml version="1.0" encoding="utf-8"?>
<p:tagLst xmlns:a="http://schemas.openxmlformats.org/drawingml/2006/main" xmlns:r="http://schemas.openxmlformats.org/officeDocument/2006/relationships" xmlns:p="http://schemas.openxmlformats.org/presentationml/2006/main">
  <p:tag name="CAPTIONID" val="16d4f140-84b4-416f-b0f2-b7302379eb0c"/>
  <p:tag name="CAPTIONINTERNALID" val="501703c9-4ce5-43bf-bf3b-b5b842153f3c"/>
  <p:tag name="CAPTIONITEMSYSNAME" val="L3M1 - Introduction_VF101881059现在，“国家/地区”(Country)、“销售人员”(Salesperson)、4520048100"/>
  <p:tag name="BOOKMARKENTRYNAME" val="L3M1 - Introduction_VF101881059现在，“国家/地区”(Country)、“销售人员”(Salesperson)、45200"/>
  <p:tag name="BOOKMARKEXITNAME" val="L3M1 - Introduction_VF101881059现在，“国家/地区”(Country)、“销售人员”(Salesperson)、48100"/>
  <p:tag name="CAPTIONDISPLAYAREA" val="False"/>
</p:tagLst>
</file>

<file path=ppt/tags/tag80.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bcb69a0a-ba53-498b-b0af-3e0b74c18d2b"/>
  <p:tag name="CAPTIONITEMSYSNAME" val="L3M2 - Preparing the spreadsheet_VF101881072请记住，“常规”(General)单元格不包含任何特定的数字格式，284133287500"/>
  <p:tag name="BOOKMARKENTRYNAME" val="L3M2 - Preparing the spreadsheet_VF101881072请记住，“常规”(General)单元格不包含任何特定的数字格式，284133"/>
  <p:tag name="BOOKMARKEXITNAME" val="L3M2 - Preparing the spreadsheet_VF101881072请记住，“常规”(General)单元格不包含任何特定的数字格式，287500"/>
  <p:tag name="CAPTIONDISPLAYAREA" val="False"/>
</p:tagLst>
</file>

<file path=ppt/tags/tag81.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d4215c60-945e-4edf-9a44-8e07b124e116"/>
  <p:tag name="CAPTIONITEMSYSNAME" val="L3M2 - Preparing the spreadsheet_VF101881072然后，我们将继续操作并单击“确定”(OK)以确认我们已知道这一点。287600290900"/>
  <p:tag name="BOOKMARKENTRYNAME" val="L3M2 - Preparing the spreadsheet_VF101881072然后，我们将继续操作并单击“确定”(OK)以确认我们已知道这一点。287600"/>
  <p:tag name="BOOKMARKEXITNAME" val="L3M2 - Preparing the spreadsheet_VF101881072然后，我们将继续操作并单击“确定”(OK)以确认我们已知道这一点。290900"/>
  <p:tag name="CAPTIONDISPLAYAREA" val="False"/>
</p:tagLst>
</file>

<file path=ppt/tags/tag82.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7e07131d-5320-4b35-9799-cc55520a2f4e"/>
  <p:tag name="CAPTIONITEMSYSNAME" val="L3M2 - Preparing the spreadsheet_VF101881072最后，我们只需按Ctrl+Home即可取消选择该列。291000297167"/>
  <p:tag name="BOOKMARKENTRYNAME" val="L3M2 - Preparing the spreadsheet_VF101881072最后，我们只需按Ctrl+Home即可取消选择该列。291000"/>
  <p:tag name="BOOKMARKEXITNAME" val="L3M2 - Preparing the spreadsheet_VF101881072最后，我们只需按Ctrl+Home即可取消选择该列。297167"/>
  <p:tag name="CAPTIONDISPLAYAREA" val="False"/>
</p:tagLst>
</file>

<file path=ppt/tags/tag83.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34ce5f9d-63de-43d9-bc29-05ee7be383f8"/>
  <p:tag name="CAPTIONITEMSYSNAME" val="L3M2 - Preparing the spreadsheet_VF101881072最后一项准备工作是将列表转换为表。297267300767"/>
  <p:tag name="BOOKMARKENTRYNAME" val="L3M2 - Preparing the spreadsheet_VF101881072最后一项准备工作是将列表转换为表。297267"/>
  <p:tag name="BOOKMARKEXITNAME" val="L3M2 - Preparing the spreadsheet_VF101881072最后一项准备工作是将列表转换为表。300767"/>
  <p:tag name="CAPTIONDISPLAYAREA" val="False"/>
</p:tagLst>
</file>

<file path=ppt/tags/tag84.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a813a130-ddb4-46b1-bb64-09e44224672c"/>
  <p:tag name="CAPTIONITEMSYSNAME" val="L3M2 - Preparing the spreadsheet_VF101881072通过将希望导入的单元格区域转换为表，300867304867"/>
  <p:tag name="BOOKMARKENTRYNAME" val="L3M2 - Preparing the spreadsheet_VF101881072通过将希望导入的单元格区域转换为表，300867"/>
  <p:tag name="BOOKMARKEXITNAME" val="L3M2 - Preparing the spreadsheet_VF101881072通过将希望导入的单元格区域转换为表，304867"/>
  <p:tag name="CAPTIONDISPLAYAREA" val="False"/>
</p:tagLst>
</file>

<file path=ppt/tags/tag85.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c4aa7cb7-40ab-4944-a6ae-95d6d61ddd23"/>
  <p:tag name="CAPTIONITEMSYSNAME" val="L3M2 - Preparing the spreadsheet_VF101881072将Excel数据导入304967309433"/>
  <p:tag name="BOOKMARKENTRYNAME" val="L3M2 - Preparing the spreadsheet_VF101881072将Excel数据导入304967"/>
  <p:tag name="BOOKMARKEXITNAME" val="L3M2 - Preparing the spreadsheet_VF101881072将Excel数据导入309433"/>
  <p:tag name="CAPTIONDISPLAYAREA" val="False"/>
</p:tagLst>
</file>

<file path=ppt/tags/tag86.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81cdac3a-e248-4070-98e9-8a99707fd012"/>
  <p:tag name="CAPTIONITEMSYSNAME" val="L3M2 - Preparing the spreadsheet_VF101881072现在，我们需要单击此单元格区域，309533313167"/>
  <p:tag name="BOOKMARKENTRYNAME" val="L3M2 - Preparing the spreadsheet_VF101881072现在，我们需要单击此单元格区域，309533"/>
  <p:tag name="BOOKMARKEXITNAME" val="L3M2 - Preparing the spreadsheet_VF101881072现在，我们需要单击此单元格区域，313167"/>
  <p:tag name="CAPTIONDISPLAYAREA" val="False"/>
</p:tagLst>
</file>

<file path=ppt/tags/tag87.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263b3c0e-17b8-453b-825f-dc74f6dcf8e5"/>
  <p:tag name="CAPTIONITEMSYSNAME" val="L3M2 - Preparing the spreadsheet_VF101881072然后，我们可以继续操作并从“开始”(Home)选项卡的“样式”(Styles)部分中选择“套用表格格式”(Format313267320733"/>
  <p:tag name="BOOKMARKENTRYNAME" val="L3M2 - Preparing the spreadsheet_VF101881072然后，我们可以继续操作并从“开始”(Home)选项卡的“样式”(Styles)部分中选择“套用表格格式”(Format313267"/>
  <p:tag name="BOOKMARKEXITNAME" val="L3M2 - Preparing the spreadsheet_VF101881072然后，我们可以继续操作并从“开始”(Home)选项卡的“样式”(Styles)部分中选择“套用表格格式”(Format320733"/>
  <p:tag name="CAPTIONDISPLAYAREA" val="False"/>
</p:tagLst>
</file>

<file path=ppt/tags/tag88.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7405b1a7-6e72-4daf-8f9a-057daf41a618"/>
  <p:tag name="CAPTIONITEMSYSNAME" val="L3M2 - Preparing the spreadsheet_VF101881072单击“套用表格格式”(FormatasTable)后，将显示多种格式选择。我们将选择此设置。320833327333"/>
  <p:tag name="BOOKMARKENTRYNAME" val="L3M2 - Preparing the spreadsheet_VF101881072单击“套用表格格式”(FormatasTable)后，将显示多种格式选择。我们将选择此设置。320833"/>
  <p:tag name="BOOKMARKEXITNAME" val="L3M2 - Preparing the spreadsheet_VF101881072单击“套用表格格式”(FormatasTable)后，将显示多种格式选择。我们将选择此设置。327333"/>
  <p:tag name="CAPTIONDISPLAYAREA" val="False"/>
</p:tagLst>
</file>

<file path=ppt/tags/tag89.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54137e24-1aa8-49ca-8899-a4748308d863"/>
  <p:tag name="CAPTIONITEMSYSNAME" val="L3M2 - Preparing the spreadsheet_VF101881072系统将立即要求我们确认单元格区域，该区域为“A1到E800”。327433334567"/>
  <p:tag name="BOOKMARKENTRYNAME" val="L3M2 - Preparing the spreadsheet_VF101881072系统将立即要求我们确认单元格区域，该区域为“A1到E800”。327433"/>
  <p:tag name="BOOKMARKEXITNAME" val="L3M2 - Preparing the spreadsheet_VF101881072系统将立即要求我们确认单元格区域，该区域为“A1到E800”。334567"/>
  <p:tag name="CAPTIONDISPLAYAREA" val="False"/>
</p:tagLst>
</file>

<file path=ppt/tags/tag9.xml><?xml version="1.0" encoding="utf-8"?>
<p:tagLst xmlns:a="http://schemas.openxmlformats.org/drawingml/2006/main" xmlns:r="http://schemas.openxmlformats.org/officeDocument/2006/relationships" xmlns:p="http://schemas.openxmlformats.org/presentationml/2006/main">
  <p:tag name="CAPTIONID" val="16d4f140-84b4-416f-b0f2-b7302379eb0c"/>
  <p:tag name="CAPTIONINTERNALID" val="c3979806-d725-4f15-af7d-fb7df3f8e34b"/>
  <p:tag name="CAPTIONITEMSYSNAME" val="L3M1 - Introduction_VF101881059“订单金额”(OrderAmount)、“订单日期”(OrderDate)4820050100"/>
  <p:tag name="BOOKMARKENTRYNAME" val="L3M1 - Introduction_VF101881059“订单金额”(OrderAmount)、“订单日期”(OrderDate)48200"/>
  <p:tag name="BOOKMARKEXITNAME" val="L3M1 - Introduction_VF101881059“订单金额”(OrderAmount)、“订单日期”(OrderDate)50100"/>
  <p:tag name="CAPTIONDISPLAYAREA" val="False"/>
</p:tagLst>
</file>

<file path=ppt/tags/tag90.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f7761799-3411-4d21-8e13-277522283873"/>
  <p:tag name="CAPTIONITEMSYSNAME" val="L3M2 - Preparing the spreadsheet_VF101881072并且，我们必须确保选中“表包含标题”(Mytablehas334667340900"/>
  <p:tag name="BOOKMARKENTRYNAME" val="L3M2 - Preparing the spreadsheet_VF101881072并且，我们必须确保选中“表包含标题”(Mytablehas334667"/>
  <p:tag name="BOOKMARKEXITNAME" val="L3M2 - Preparing the spreadsheet_VF101881072并且，我们必须确保选中“表包含标题”(Mytablehas340900"/>
  <p:tag name="CAPTIONDISPLAYAREA" val="False"/>
</p:tagLst>
</file>

<file path=ppt/tags/tag91.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3845970f-9809-45df-8aa8-ca898768f2ae"/>
  <p:tag name="CAPTIONITEMSYSNAME" val="L3M2 - Preparing the spreadsheet_VF101881072列顶部的这些标签在SharePoint的列表中将成为列名称。341000347233"/>
  <p:tag name="BOOKMARKENTRYNAME" val="L3M2 - Preparing the spreadsheet_VF101881072列顶部的这些标签在SharePoint的列表中将成为列名称。341000"/>
  <p:tag name="BOOKMARKEXITNAME" val="L3M2 - Preparing the spreadsheet_VF101881072列顶部的这些标签在SharePoint的列表中将成为列名称。347233"/>
  <p:tag name="CAPTIONDISPLAYAREA" val="False"/>
</p:tagLst>
</file>

<file path=ppt/tags/tag92.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9d9c9d2e-aaa8-42f6-a924-e325032447ca"/>
  <p:tag name="CAPTIONITEMSYSNAME" val="L3M2 - Preparing the spreadsheet_VF101881072然后，我们可以继续操作并单击“确定”(OK)。347333351733"/>
  <p:tag name="BOOKMARKENTRYNAME" val="L3M2 - Preparing the spreadsheet_VF101881072然后，我们可以继续操作并单击“确定”(OK)。347333"/>
  <p:tag name="BOOKMARKEXITNAME" val="L3M2 - Preparing the spreadsheet_VF101881072然后，我们可以继续操作并单击“确定”(OK)。351733"/>
  <p:tag name="CAPTIONDISPLAYAREA" val="False"/>
</p:tagLst>
</file>

<file path=ppt/tags/tag93.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0491f53c-6af5-49ce-ae61-5919a2888411"/>
  <p:tag name="CAPTIONITEMSYSNAME" val="L3M2 - Preparing the spreadsheet_VF101881072现在，我们的列表已转换为表，并向我们提供了许多其他格式设置和排序选项。351833357567"/>
  <p:tag name="BOOKMARKENTRYNAME" val="L3M2 - Preparing the spreadsheet_VF101881072现在，我们的列表已转换为表，并向我们提供了许多其他格式设置和排序选项。351833"/>
  <p:tag name="BOOKMARKEXITNAME" val="L3M2 - Preparing the spreadsheet_VF101881072现在，我们的列表已转换为表，并向我们提供了许多其他格式设置和排序选项。357567"/>
  <p:tag name="CAPTIONDISPLAYAREA" val="False"/>
</p:tagLst>
</file>

<file path=ppt/tags/tag94.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08fdbfca-9142-4634-ab7f-7ad8c3db5ad6"/>
  <p:tag name="CAPTIONITEMSYSNAME" val="L3M2 - Preparing the spreadsheet_VF101881072但是，我们不需要在Excel中执行这些操作，我们将继续操作，357667365800"/>
  <p:tag name="BOOKMARKENTRYNAME" val="L3M2 - Preparing the spreadsheet_VF101881072但是，我们不需要在Excel中执行这些操作，我们将继续操作，357667"/>
  <p:tag name="BOOKMARKEXITNAME" val="L3M2 - Preparing the spreadsheet_VF101881072但是，我们不需要在Excel中执行这些操作，我们将继续操作，365800"/>
  <p:tag name="CAPTIONDISPLAYAREA" val="False"/>
</p:tagLst>
</file>

<file path=ppt/tags/tag95.xml><?xml version="1.0" encoding="utf-8"?>
<p:tagLst xmlns:a="http://schemas.openxmlformats.org/drawingml/2006/main" xmlns:r="http://schemas.openxmlformats.org/officeDocument/2006/relationships" xmlns:p="http://schemas.openxmlformats.org/presentationml/2006/main">
  <p:tag name="CAPTIONID" val="424ea8f7-b15d-437f-b7b9-dba6a0b50119"/>
  <p:tag name="CAPTIONINTERNALID" val="816bd0b6-86af-4d05-b68b-1b0e64de29bf"/>
  <p:tag name="CAPTIONITEMSYSNAME" val="L3M2 - Preparing the spreadsheet_VF101881072现在，我们已设置好数据，让我们导入此工作表吧。365900370000"/>
  <p:tag name="BOOKMARKENTRYNAME" val="L3M2 - Preparing the spreadsheet_VF101881072现在，我们已设置好数据，让我们导入此工作表吧。365900"/>
  <p:tag name="BOOKMARKEXITNAME" val="L3M2 - Preparing the spreadsheet_VF101881072现在，我们已设置好数据，让我们导入此工作表吧。370000"/>
  <p:tag name="CAPTIONDISPLAYAREA" val="False"/>
</p:tagLst>
</file>

<file path=ppt/tags/tag96.xml><?xml version="1.0" encoding="utf-8"?>
<p:tagLst xmlns:a="http://schemas.openxmlformats.org/drawingml/2006/main" xmlns:r="http://schemas.openxmlformats.org/officeDocument/2006/relationships" xmlns:p="http://schemas.openxmlformats.org/presentationml/2006/main">
  <p:tag name="TEMPPRESENTATIONFILE" val="C:\Users\sommartk\AppData\Local\Temp\tmpEC13.tmp"/>
  <p:tag name="TEMPMEDIAFILENAME" val="C:\Users\sommartk\AppData\Local\Temp\tmpED8C_L3M3 - Importing the sheet_VF101881073.wmv"/>
  <p:tag name="MEDIACAPTIONSHIDDEN" val="False"/>
  <p:tag name="CUSTOMXMLPARTID" val="{DDC05B9F-FE2B-4368-AC42-CFEDE209F214}"/>
  <p:tag name="CAPTIONID" val="12bb8366-eafd-49f0-a34b-39b5902fc2ff"/>
</p:tagLst>
</file>

<file path=ppt/tags/tag97.xml><?xml version="1.0" encoding="utf-8"?>
<p:tagLst xmlns:a="http://schemas.openxmlformats.org/drawingml/2006/main" xmlns:r="http://schemas.openxmlformats.org/officeDocument/2006/relationships" xmlns:p="http://schemas.openxmlformats.org/presentationml/2006/main">
  <p:tag name="CAPTIONID" val="12bb8366-eafd-49f0-a34b-39b5902fc2ff"/>
  <p:tag name="CAPTIONINTERNALID" val="c260e3ea-d14f-421e-9bab-13630d26af1f"/>
  <p:tag name="CAPTIONITEMSYSNAME" val="L3M3 - Importing the sheet_VF101881073现在，我们已设置了电子表格，因此可以轻松地将其导入到SharePoint中，50679233"/>
  <p:tag name="BOOKMARKENTRYNAME" val="L3M3 - Importing the sheet_VF101881073现在，我们已设置了电子表格，因此可以轻松地将其导入到SharePoint中，5067"/>
  <p:tag name="BOOKMARKEXITNAME" val="L3M3 - Importing the sheet_VF101881073现在，我们已设置了电子表格，因此可以轻松地将其导入到SharePoint中，9233"/>
  <p:tag name="CAPTIONDISPLAYAREA" val="False"/>
</p:tagLst>
</file>

<file path=ppt/tags/tag98.xml><?xml version="1.0" encoding="utf-8"?>
<p:tagLst xmlns:a="http://schemas.openxmlformats.org/drawingml/2006/main" xmlns:r="http://schemas.openxmlformats.org/officeDocument/2006/relationships" xmlns:p="http://schemas.openxmlformats.org/presentationml/2006/main">
  <p:tag name="CAPTIONID" val="12bb8366-eafd-49f0-a34b-39b5902fc2ff"/>
  <p:tag name="CAPTIONINTERNALID" val="899cca5f-1ecf-4e4f-907f-7b33e2592633"/>
  <p:tag name="CAPTIONITEMSYSNAME" val="L3M3 - Importing the sheet_VF101881073我们可以继续操作，只需开始导入此电子表格即可。933311867"/>
  <p:tag name="BOOKMARKENTRYNAME" val="L3M3 - Importing the sheet_VF101881073我们可以继续操作，只需开始导入此电子表格即可。9333"/>
  <p:tag name="BOOKMARKEXITNAME" val="L3M3 - Importing the sheet_VF101881073我们可以继续操作，只需开始导入此电子表格即可。11867"/>
  <p:tag name="CAPTIONDISPLAYAREA" val="False"/>
</p:tagLst>
</file>

<file path=ppt/tags/tag99.xml><?xml version="1.0" encoding="utf-8"?>
<p:tagLst xmlns:a="http://schemas.openxmlformats.org/drawingml/2006/main" xmlns:r="http://schemas.openxmlformats.org/officeDocument/2006/relationships" xmlns:p="http://schemas.openxmlformats.org/presentationml/2006/main">
  <p:tag name="CAPTIONID" val="12bb8366-eafd-49f0-a34b-39b5902fc2ff"/>
  <p:tag name="CAPTIONINTERNALID" val="5726e564-c549-4238-87a8-76ae05a5e446"/>
  <p:tag name="CAPTIONITEMSYSNAME" val="L3M3 - Importing the sheet_VF101881073我们将转到“网站操作”，向下浏览至“其他选项”。1196716133"/>
  <p:tag name="BOOKMARKENTRYNAME" val="L3M3 - Importing the sheet_VF101881073我们将转到“网站操作”，向下浏览至“其他选项”。11967"/>
  <p:tag name="BOOKMARKEXITNAME" val="L3M3 - Importing the sheet_VF101881073我们将转到“网站操作”，向下浏览至“其他选项”。16133"/>
  <p:tag name="CAPTIONDISPLAYAREA" val="False"/>
</p:tagLst>
</file>

<file path=ppt/theme/theme1.xml><?xml version="1.0" encoding="utf-8"?>
<a:theme xmlns:a="http://schemas.openxmlformats.org/drawingml/2006/main" name="Office2010_training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2010_training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item1.xml><?xml version="1.0" encoding="utf-8"?>
<ct:contentTypeSchema xmlns:ct="http://schemas.microsoft.com/office/2006/metadata/contentType" xmlns:ma="http://schemas.microsoft.com/office/2006/metadata/properties/metaAttributes" ct:_="" ma:_="" ma:contentTypeName="APArbitraryFile" ma:contentTypeID="0x0101006EDDDB5EE6D98C44930B742096920B30020100945995BAC74E6347BD6C979F46C6273B" ma:contentTypeVersion="72" ma:contentTypeDescription="Create a new document." ma:contentTypeScope="" ma:versionID="606125c2eb0e5f60f9f71e0eb027940a">
  <xsd:schema xmlns:xsd="http://www.w3.org/2001/XMLSchema" xmlns:xs="http://www.w3.org/2001/XMLSchema" xmlns:p="http://schemas.microsoft.com/office/2006/metadata/properties" xmlns:ns2="4873beb7-5857-4685-be1f-d57550cc96cc" targetNamespace="http://schemas.microsoft.com/office/2006/metadata/properties" ma:root="true" ma:fieldsID="5622fd733753bf056003579fb670621a" ns2:_="">
    <xsd:import namespace="4873beb7-5857-4685-be1f-d57550cc96cc"/>
    <xsd:element name="properties">
      <xsd:complexType>
        <xsd:sequence>
          <xsd:element name="documentManagement">
            <xsd:complexType>
              <xsd:all>
                <xsd:element ref="ns2:Size"/>
                <xsd:element ref="ns2:AcquiredFrom" minOccurs="0"/>
                <xsd:element ref="ns2:UACurrentWords" minOccurs="0"/>
                <xsd:element ref="ns2:ApplicationCode" minOccurs="0"/>
                <xsd:element ref="ns2:ApplicationId" minOccurs="0"/>
                <xsd:element ref="ns2:Applications" minOccurs="0"/>
                <xsd:element ref="ns2:ApprovalLog" minOccurs="0"/>
                <xsd:element ref="ns2:ApprovalStatus" minOccurs="0"/>
                <xsd:element ref="ns2:FeedAppVer" minOccurs="0"/>
                <xsd:element ref="ns2:AssetStart" minOccurs="0"/>
                <xsd:element ref="ns2:AssetExpire" minOccurs="0"/>
                <xsd:element ref="ns2:AssetId" minOccurs="0"/>
                <xsd:element ref="ns2:IsSearchable" minOccurs="0"/>
                <xsd:element ref="ns2:AssetType" minOccurs="0"/>
                <xsd:element ref="ns2:APAuthor" minOccurs="0"/>
                <xsd:element ref="ns2:AuthorGroup" minOccurs="0"/>
                <xsd:element ref="ns2:AverageRating" minOccurs="0"/>
                <xsd:element ref="ns2:BlockPublish" minOccurs="0"/>
                <xsd:element ref="ns2:BugNumber" minOccurs="0"/>
                <xsd:element ref="ns2:CampaignTagsTaxHTField0" minOccurs="0"/>
                <xsd:element ref="ns2:CategoryTagsTaxHTField11" minOccurs="0"/>
                <xsd:element ref="ns2:ClipArtFilename"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FeatureTagsTaxHTField0" minOccurs="0"/>
                <xsd:element ref="ns2:FriendlyTitle" minOccurs="0"/>
                <xsd:element ref="ns2:HandoffToMSDN" minOccurs="0"/>
                <xsd:element ref="ns2:HiddenCategoryTagsTaxHTField0" minOccurs="0"/>
                <xsd:element ref="ns2:InProjectListLookup" minOccurs="0"/>
                <xsd:element ref="ns2:InternalTagsTaxHTField0" minOccurs="0"/>
                <xsd:element ref="ns2:IntlLangReview" minOccurs="0"/>
                <xsd:element ref="ns2:IntlLangReviewer" minOccurs="0"/>
                <xsd:element ref="ns2:MarketSpecific" minOccurs="0"/>
                <xsd:element ref="ns2:LastHandOff" minOccurs="0"/>
                <xsd:element ref="ns2:LastModifiedDateTime" minOccurs="0"/>
                <xsd:element ref="ns2:LastCompleteVersionLookup" minOccurs="0"/>
                <xsd:element ref="ns2:LastPreviewAttemptDateLookup" minOccurs="0"/>
                <xsd:element ref="ns2:LastPreviewedByLookup" minOccurs="0"/>
                <xsd:element ref="ns2:LastPreviewErrorLookup" minOccurs="0"/>
                <xsd:element ref="ns2:LastPreviewResultLookup" minOccurs="0"/>
                <xsd:element ref="ns2:LastPreviewTimeLookup" minOccurs="0"/>
                <xsd:element ref="ns2:LastPreviewVersionLookup" minOccurs="0"/>
                <xsd:element ref="ns2:LastPublishAttemptDateLookup" minOccurs="0"/>
                <xsd:element ref="ns2:LastPublishedByLookup" minOccurs="0"/>
                <xsd:element ref="ns2:LastPublishErrorLookup" minOccurs="0"/>
                <xsd:element ref="ns2:LastPublishResultLookup" minOccurs="0"/>
                <xsd:element ref="ns2:LastPublishTimeLookup" minOccurs="0"/>
                <xsd:element ref="ns2:LastPublishVersionLookup" minOccurs="0"/>
                <xsd:element ref="ns2:LegacyData" minOccurs="0"/>
                <xsd:element ref="ns2:LocComments" minOccurs="0"/>
                <xsd:element ref="ns2:LocLastLocAttemptVersionLookup" minOccurs="0"/>
                <xsd:element ref="ns2:LocLastLocAttemptVersionTypeLookup" minOccurs="0"/>
                <xsd:element ref="ns2:LocManualTestRequired" minOccurs="0"/>
                <xsd:element ref="ns2:LocMarketGroupTiers"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ModificationsAwaitingManualResolutionLookup" minOccurs="0"/>
                <xsd:element ref="ns2:NumericId" minOccurs="0"/>
                <xsd:element ref="ns2:NumOfRatingsLookup" minOccurs="0"/>
                <xsd:element ref="ns2:OOCacheId" minOccurs="0"/>
                <xsd:element ref="ns2:OriginAsset" minOccurs="0"/>
                <xsd:element ref="ns2:OriginalSourceMarket" minOccurs="0"/>
                <xsd:element ref="ns2:OutputCachingOn" minOccurs="0"/>
                <xsd:element ref="ns2:ParentAssetId" minOccurs="0"/>
                <xsd:element ref="ns2:PlannedPubDate" minOccurs="0"/>
                <xsd:element ref="ns2:PolicheckWords" minOccurs="0"/>
                <xsd:element ref="ns2:AppVerPrimary"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humbnailAssetId" minOccurs="0"/>
                <xsd:element ref="ns2:TimesCloned" minOccurs="0"/>
                <xsd:element ref="ns2:TrustLevel" minOccurs="0"/>
                <xsd:element ref="ns2:UALocComments" minOccurs="0"/>
                <xsd:element ref="ns2:UALocRecommendation" minOccurs="0"/>
                <xsd:element ref="ns2:UANotes"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Size" ma:index="1" ma:displayName="Size of File" ma:internalName="Size" ma:readOnly="false">
      <xsd:simpleType>
        <xsd:restriction base="dms:Text"/>
      </xsd:simpleType>
    </xsd:element>
    <xsd:element name="AcquiredFrom" ma:index="2"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3" nillable="true" ma:displayName="Actual Word Count" ma:default="" ma:internalName="UACurrentWords" ma:readOnly="false">
      <xsd:simpleType>
        <xsd:restriction base="dms:Unknown"/>
      </xsd:simpleType>
    </xsd:element>
    <xsd:element name="ApplicationCode" ma:index="4" nillable="true" ma:displayName="Application Code" ma:list="{3B69E247-3408-4B27-BC34-375E2E9451F9}" ma:internalName="ApplicationCode" ma:readOnly="true" ma:showField="AppVerCod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ApplicationId" ma:index="5" nillable="true" ma:displayName="Application ID" ma:list="{3B69E247-3408-4B27-BC34-375E2E9451F9}" ma:internalName="ApplicationId" ma:readOnly="true" ma:showField="AssetId"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Applications" ma:index="6" nillable="true" ma:displayName="Applications (With Version)" ma:default="" ma:description="Applications this asset is associated with" ma:list="{3B69E247-3408-4B27-BC34-375E2E9451F9}" ma:internalName="Applications" ma:readOnly="false" ma:showField="Titl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ApprovalLog" ma:index="7" nillable="true" ma:displayName="Approval Log" ma:default="" ma:internalName="ApprovalLog" ma:readOnly="false">
      <xsd:simpleType>
        <xsd:restriction base="dms:Note"/>
      </xsd:simpleType>
    </xsd:element>
    <xsd:element name="ApprovalStatus" ma:index="8"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FeedAppVer" ma:index="9" nillable="true" ma:displayName="AppVer" ma:hidden="true" ma:list="{3B69E247-3408-4B27-BC34-375E2E9451F9}" ma:internalName="FeedAppVer" ma:readOnly="false" ma:showField="AppVerForLookup"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AssetStart" ma:index="10" nillable="true" ma:displayName="Asset Begin Date" ma:default="[Today]" ma:internalName="AssetStart" ma:readOnly="false">
      <xsd:simpleType>
        <xsd:restriction base="dms:DateTime"/>
      </xsd:simpleType>
    </xsd:element>
    <xsd:element name="AssetExpire" ma:index="11" nillable="true" ma:displayName="Asset End Date" ma:default="2029-05-12T07:00:00Z" ma:format="DateTime" ma:internalName="AssetExpire" ma:readOnly="false">
      <xsd:simpleType>
        <xsd:restriction base="dms:DateTime"/>
      </xsd:simpleType>
    </xsd:element>
    <xsd:element name="AssetId" ma:index="12" nillable="true" ma:displayName="Asset ID" ma:indexed="true" ma:internalName="AssetId" ma:readOnly="false">
      <xsd:simpleType>
        <xsd:restriction base="dms:Text"/>
      </xsd:simpleType>
    </xsd:element>
    <xsd:element name="IsSearchable" ma:index="13" nillable="true" ma:displayName="Asset Searchable?" ma:default="true" ma:internalName="IsSearchable" ma:readOnly="false">
      <xsd:simpleType>
        <xsd:restriction base="dms:Boolean"/>
      </xsd:simpleType>
    </xsd:element>
    <xsd:element name="AssetType" ma:index="14" nillable="true" ma:displayName="Asset Type" ma:internalName="AssetType" ma:readOnly="false">
      <xsd:simpleType>
        <xsd:restriction base="dms:Unknown"/>
      </xsd:simpleType>
    </xsd:element>
    <xsd:element name="APAuthor" ma:index="15" nillable="true" ma:displayName="Author"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uthorGroup" ma:index="16" nillable="true" ma:displayName="Author Group" ma:default="" ma:internalName="AuthorGroup" ma:readOnly="false">
      <xsd:simpleType>
        <xsd:restriction base="dms:Choice">
          <xsd:enumeration value="AWSUA"/>
          <xsd:enumeration value="ITProUA"/>
          <xsd:enumeration value="PMG"/>
          <xsd:enumeration value="Partner UA"/>
          <xsd:enumeration value="Acquired"/>
          <xsd:enumeration value="BCM"/>
          <xsd:enumeration value="MSC"/>
          <xsd:enumeration value="Intl Site Management"/>
          <xsd:enumeration value="Other"/>
        </xsd:restriction>
      </xsd:simpleType>
    </xsd:element>
    <xsd:element name="AverageRating" ma:index="17" nillable="true" ma:displayName="Average Rating" ma:internalName="AverageRating" ma:readOnly="false">
      <xsd:simpleType>
        <xsd:restriction base="dms:Text"/>
      </xsd:simpleType>
    </xsd:element>
    <xsd:element name="BlockPublish" ma:index="18" nillable="true" ma:displayName="Block from Publishing?" ma:internalName="BlockPublish" ma:readOnly="false">
      <xsd:simpleType>
        <xsd:restriction base="dms:Boolean"/>
      </xsd:simpleType>
    </xsd:element>
    <xsd:element name="BugNumber" ma:index="19" nillable="true" ma:displayName="Bug Number" ma:default="" ma:internalName="BugNumber" ma:readOnly="false">
      <xsd:simpleType>
        <xsd:restriction base="dms:Text"/>
      </xsd:simpleType>
    </xsd:element>
    <xsd:element name="CampaignTagsTaxHTField0" ma:index="21" nillable="true" ma:taxonomy="true" ma:internalName="CampaignTagsTaxHTField0" ma:taxonomyFieldName="CampaignTags" ma:displayName="Campaigns" ma:readOnly="false"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CategoryTagsTaxHTField11" ma:index="23" nillable="true" ma:taxonomy="true" ma:internalName="CategoryTagsTaxHTField11" ma:taxonomyFieldName="CategoryTags" ma:displayName="Category Tags" ma:readOnly="false" ma:fieldId="{24797cbb-132b-4ad7-b1f7-0c1bcff0c38a}" ma:taxonomyMulti="true" ma:sspId="8f79753a-75d3-41f5-8ca3-40b843941b4f" ma:termSetId="52678d52-26de-467b-a7b9-d4d1c4c8b24c" ma:anchorId="00000000-0000-0000-0000-000000000000" ma:open="false" ma:isKeyword="false">
      <xsd:complexType>
        <xsd:sequence>
          <xsd:element ref="pc:Terms" minOccurs="0" maxOccurs="1"/>
        </xsd:sequence>
      </xsd:complexType>
    </xsd:element>
    <xsd:element name="ClipArtFilename" ma:index="24" nillable="true" ma:displayName="Clip Art Name" ma:internalName="ClipArtFilename" ma:readOnly="false">
      <xsd:simpleType>
        <xsd:restriction base="dms:Text"/>
      </xsd:simpleType>
    </xsd:element>
    <xsd:element name="ContentItem" ma:index="25" nillable="true" ma:displayName="Content Item" ma:hidden="true" ma:internalName="ContentItem" ma:readOnly="false">
      <xsd:simpleType>
        <xsd:restriction base="dms:Unknown"/>
      </xsd:simpleType>
    </xsd:element>
    <xsd:element name="CrawlForDependencies" ma:index="27" nillable="true" ma:displayName="Crawl for Dependencies?" ma:default="true" ma:internalName="CrawlForDependencies" ma:readOnly="false">
      <xsd:simpleType>
        <xsd:restriction base="dms:Boolean"/>
      </xsd:simpleType>
    </xsd:element>
    <xsd:element name="CSXHash" ma:index="30" nillable="true" ma:displayName="CSX Hash" ma:internalName="CSXHash" ma:readOnly="false">
      <xsd:simpleType>
        <xsd:restriction base="dms:Text"/>
      </xsd:simpleType>
    </xsd:element>
    <xsd:element name="CSXSubmissionMarket" ma:index="31" nillable="true" ma:displayName="CSX Submission Market" ma:list="{2FBD1B11-2ACE-4FDC-B5A3-635D4ADF6F1B}" ma:internalName="CSXSubmissionMarket" ma:readOnly="false" ma:showField="MarketName" ma:web="4873beb7-5857-4685-be1f-d57550cc96cc">
      <xsd:simpleType>
        <xsd:restriction base="dms:Lookup"/>
      </xsd:simpleType>
    </xsd:element>
    <xsd:element name="CSXUpdate" ma:index="32" nillable="true" ma:displayName="CSX Updated?" ma:default="false" ma:internalName="CSXUpdate" ma:readOnly="false">
      <xsd:simpleType>
        <xsd:restriction base="dms:Boolean"/>
      </xsd:simpleType>
    </xsd:element>
    <xsd:element name="IntlLangReviewDate" ma:index="33" nillable="true" ma:displayName="Date to Complete Intl QA" ma:default="" ma:internalName="IntlLangReviewDate" ma:readOnly="false">
      <xsd:simpleType>
        <xsd:restriction base="dms:DateTime"/>
      </xsd:simpleType>
    </xsd:element>
    <xsd:element name="IsDeleted" ma:index="34" nillable="true" ma:displayName="Deleted?" ma:default="0" ma:internalName="IsDeleted" ma:readOnly="false">
      <xsd:simpleType>
        <xsd:restriction base="dms:Boolean"/>
      </xsd:simpleType>
    </xsd:element>
    <xsd:element name="APDescription" ma:index="35" nillable="true" ma:displayName="Description" ma:default="" ma:internalName="APDescription">
      <xsd:simpleType>
        <xsd:restriction base="dms:Note"/>
      </xsd:simpleType>
    </xsd:element>
    <xsd:element name="DirectSourceMarket" ma:index="36" nillable="true" ma:displayName="Direct Source Market Group" ma:default="" ma:internalName="DirectSourceMarket" ma:readOnly="false">
      <xsd:simpleType>
        <xsd:restriction base="dms:Text"/>
      </xsd:simpleType>
    </xsd:element>
    <xsd:element name="Downloads" ma:index="37" nillable="true" ma:displayName="Downloads" ma:default="0" ma:hidden="true" ma:internalName="Downloads" ma:readOnly="false">
      <xsd:simpleType>
        <xsd:restriction base="dms:Unknown"/>
      </xsd:simpleType>
    </xsd:element>
    <xsd:element name="DSATActionTaken" ma:index="38"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9" nillable="true" ma:displayName="Editor"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40" nillable="true" ma:displayName="Editorial Status" ma:default="" ma:internalName="EditorialStatus" ma:readOnly="false">
      <xsd:simpleType>
        <xsd:restriction base="dms:Unknown"/>
      </xsd:simpleType>
    </xsd:element>
    <xsd:element name="EditorialTags" ma:index="41" nillable="true" ma:displayName="Editorial Tags" ma:internalName="EditorialTags" ma:readOnly="false">
      <xsd:simpleType>
        <xsd:restriction base="dms:Unknown"/>
      </xsd:simpleType>
    </xsd:element>
    <xsd:element name="FeatureTagsTaxHTField0" ma:index="43" nillable="true" ma:taxonomy="true" ma:internalName="FeatureTagsTaxHTField0" ma:taxonomyFieldName="FeatureTags" ma:displayName="Features" ma:readOnly="false"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FriendlyTitle" ma:index="44" nillable="true" ma:displayName="Friendly Title" ma:default="" ma:description="Shorter title to be used when displaying search results" ma:internalName="FriendlyTitle" ma:readOnly="false">
      <xsd:simpleType>
        <xsd:restriction base="dms:Text"/>
      </xsd:simpleType>
    </xsd:element>
    <xsd:element name="HandoffToMSDN" ma:index="45" nillable="true" ma:displayName="Handoff To MSDN Date" ma:internalName="HandoffToMSDN" ma:readOnly="false">
      <xsd:simpleType>
        <xsd:restriction base="dms:DateTime"/>
      </xsd:simpleType>
    </xsd:element>
    <xsd:element name="HiddenCategoryTagsTaxHTField0" ma:index="47" nillable="true" ma:taxonomy="true" ma:internalName="HiddenCategoryTagsTaxHTField0" ma:taxonomyFieldName="HiddenCategoryTags" ma:displayName="HiddenCategoryTags" ma:fieldId="{50ad4411-6c46-40b6-a719-09bfd72caf6b}" ma:taxonomyMulti="true" ma:sspId="8f79753a-75d3-41f5-8ca3-40b843941b4f" ma:termSetId="db61d45c-64f2-4e37-a8e3-d5adce206e5d" ma:anchorId="00000000-0000-0000-0000-000000000000" ma:open="false" ma:isKeyword="false">
      <xsd:complexType>
        <xsd:sequence>
          <xsd:element ref="pc:Terms" minOccurs="0" maxOccurs="1"/>
        </xsd:sequence>
      </xsd:complexType>
    </xsd:element>
    <xsd:element name="InProjectListLookup" ma:index="48"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InternalTagsTaxHTField0" ma:index="50" nillable="true" ma:taxonomy="true" ma:internalName="InternalTagsTaxHTField0" ma:taxonomyFieldName="InternalTags" ma:displayName="Internal Tags" ma:readOnly="false"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51" nillable="true" ma:displayName="Intl Lang QA Review Required?" ma:internalName="IntlLangReview" ma:readOnly="false">
      <xsd:simpleType>
        <xsd:restriction base="dms:Boolean"/>
      </xsd:simpleType>
    </xsd:element>
    <xsd:element name="IntlLangReviewer" ma:index="52" nillable="true" ma:displayName="Intl Lang QA Reviewer" ma:internalName="IntlLangReviewer" ma:readOnly="false">
      <xsd:simpleType>
        <xsd:restriction base="dms:Text"/>
      </xsd:simpleType>
    </xsd:element>
    <xsd:element name="MarketSpecific" ma:index="53" nillable="true" ma:displayName="Is Market Specific?" ma:internalName="MarketSpecific" ma:readOnly="false">
      <xsd:simpleType>
        <xsd:restriction base="dms:Boolean"/>
      </xsd:simpleType>
    </xsd:element>
    <xsd:element name="LastHandOff" ma:index="54" nillable="true" ma:displayName="Last Hand-off" ma:internalName="LastHandOff" ma:readOnly="false">
      <xsd:simpleType>
        <xsd:restriction base="dms:DateTime"/>
      </xsd:simpleType>
    </xsd:element>
    <xsd:element name="LastModifiedDateTime" ma:index="55" nillable="true" ma:displayName="Last Modified Date" ma:internalName="LastModifiedDateTime" ma:readOnly="false">
      <xsd:simpleType>
        <xsd:restriction base="dms:DateTime"/>
      </xsd:simpleType>
    </xsd:element>
    <xsd:element name="LastCompleteVersionLookup" ma:index="56" nillable="true" ma:displayName="LastCompleteVersionLookup"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PreviewAttemptDateLookup"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PreviewedByLookup"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rrorLookup" ma:index="59" nillable="true" ma:displayName="LastPreviewErrorLookup"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60" nillable="true" ma:displayName="LastPreviewResultLookup"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61" nillable="true" ma:displayName="LastPreviewTimeLookup"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2" nillable="true" ma:displayName="LastPreviewVersionLookup"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PublishAttemptDateLookup"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PublishedByLookup"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5" nillable="true" ma:displayName="LastPublishErrorLookup"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6" nillable="true" ma:displayName="LastPublishResultLookup"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7" nillable="true" ma:displayName="LastPublishTimeLookup"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8" nillable="true" ma:displayName="LastPublishVersionLookup"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egacyData" ma:index="69" nillable="true" ma:displayName="Legacy Data" ma:description="Legacy Data" ma:internalName="LegacyData" ma:readOnly="false">
      <xsd:simpleType>
        <xsd:restriction base="dms:Note"/>
      </xsd:simpleType>
    </xsd:element>
    <xsd:element name="LocComments" ma:index="70" nillable="true" ma:displayName="Loc Approval Comments" ma:internalName="LocComments" ma:readOnly="false">
      <xsd:simpleType>
        <xsd:restriction base="dms:Note"/>
      </xsd:simpleType>
    </xsd:element>
    <xsd:element name="LocLastLocAttemptVersionLookup" ma:index="71" nillable="true" ma:displayName="Loc Last Loc Attempt Version"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list="{7DD1DCEC-E449-43D3-891F-7DC62F62AD21}" ma:internalName="LocLastLocAttemptVersionTypeLookup" ma:readOnly="false" ma:showField="LastLocAttemptVersionType" ma:web="4873beb7-5857-4685-be1f-d57550cc96cc">
      <xsd:simpleType>
        <xsd:restriction base="dms:Lookup"/>
      </xsd:simpleType>
    </xsd:element>
    <xsd:element name="LocManualTestRequired" ma:index="73" nillable="true" ma:displayName="Loc Manual Test Required" ma:internalName="LocManualTestRequired" ma:readOnly="false">
      <xsd:simpleType>
        <xsd:restriction base="dms:Boolean"/>
      </xsd:simpleType>
    </xsd:element>
    <xsd:element name="LocMarketGroupTiers" ma:index="74" nillable="true" ma:displayName="Loc Market Group Tiers" ma:internalName="LocMarketGroupTiers" ma:readOnly="false">
      <xsd:simpleType>
        <xsd:restriction base="dms:Unknown"/>
      </xsd:simpleType>
    </xsd:element>
    <xsd:element name="LocNewPublishedVersionLookup" ma:index="75" nillable="true" ma:displayName="Loc New Published Version Lookup" ma:list="{7DD1DCEC-E449-43D3-891F-7DC62F62AD21}" ma:internalName="LocNewPublishedVersionLookup" ma:readOnly="false" ma:showField="NewPublishedVersion" ma:web="4873beb7-5857-4685-be1f-d57550cc96cc">
      <xsd:simpleType>
        <xsd:restriction base="dms:Lookup"/>
      </xsd:simpleType>
    </xsd:element>
    <xsd:element name="LocOverallHandbackStatusLookup" ma:index="76" nillable="true" ma:displayName="Loc Overall Handback Status" ma:list="{7DD1DCEC-E449-43D3-891F-7DC62F62AD21}" ma:internalName="LocOverallHandbackStatusLookup" ma:readOnly="false" ma:showField="OverallHandbackStatus" ma:web="4873beb7-5857-4685-be1f-d57550cc96cc">
      <xsd:simpleType>
        <xsd:restriction base="dms:Lookup"/>
      </xsd:simpleType>
    </xsd:element>
    <xsd:element name="LocOverallLocStatusLookup" ma:index="77" nillable="true" ma:displayName="Loc Overall Localize Status" ma:list="{7DD1DCEC-E449-43D3-891F-7DC62F62AD21}" ma:internalName="LocOverallLocStatusLookup" ma:readOnly="false" ma:showField="OverallLocStatus" ma:web="4873beb7-5857-4685-be1f-d57550cc96cc">
      <xsd:simpleType>
        <xsd:restriction base="dms:Lookup"/>
      </xsd:simpleType>
    </xsd:element>
    <xsd:element name="LocOverallPreviewStatusLookup" ma:index="78" nillable="true" ma:displayName="Loc Overall Preview Status" ma:list="{7DD1DCEC-E449-43D3-891F-7DC62F62AD21}" ma:internalName="LocOverallPreviewStatusLookup" ma:readOnly="false" ma:showField="OverallPreviewStatus" ma:web="4873beb7-5857-4685-be1f-d57550cc96cc">
      <xsd:simpleType>
        <xsd:restriction base="dms:Lookup"/>
      </xsd:simpleType>
    </xsd:element>
    <xsd:element name="LocOverallPublishStatusLookup" ma:index="79" nillable="true" ma:displayName="Loc Overall Publish Status" ma:list="{7DD1DCEC-E449-43D3-891F-7DC62F62AD21}" ma:internalName="LocOverallPublishStatusLookup" ma:readOnly="fals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list="{7DD1DCEC-E449-43D3-891F-7DC62F62AD21}" ma:internalName="LocProcessedForHandoffsLookup" ma:readOnly="false" ma:showField="ProcessedForHandoffs" ma:web="4873beb7-5857-4685-be1f-d57550cc96cc">
      <xsd:simpleType>
        <xsd:restriction base="dms:Lookup"/>
      </xsd:simpleType>
    </xsd:element>
    <xsd:element name="LocProcessedForMarketsLookup" ma:index="82" nillable="true" ma:displayName="Loc Processed For Markets" ma:list="{7DD1DCEC-E449-43D3-891F-7DC62F62AD21}" ma:internalName="LocProcessedForMarketsLookup" ma:readOnly="false" ma:showField="ProcessedForMarkets" ma:web="4873beb7-5857-4685-be1f-d57550cc96cc">
      <xsd:simpleType>
        <xsd:restriction base="dms:Lookup"/>
      </xsd:simpleType>
    </xsd:element>
    <xsd:element name="LocPublishedDependentAssetsLookup" ma:index="83" nillable="true" ma:displayName="Loc Published Dependent Assets" ma:list="{7DD1DCEC-E449-43D3-891F-7DC62F62AD21}" ma:internalName="LocPublishedDependentAssetsLookup" ma:readOnly="false" ma:showField="PublishedDependentAssets" ma:web="4873beb7-5857-4685-be1f-d57550cc96cc">
      <xsd:simpleType>
        <xsd:restriction base="dms:Lookup"/>
      </xsd:simpleType>
    </xsd:element>
    <xsd:element name="LocPublishedLinkedAssetsLookup" ma:index="84" nillable="true" ma:displayName="Loc Published Linked Assets" ma:list="{7DD1DCEC-E449-43D3-891F-7DC62F62AD21}" ma:internalName="LocPublishedLinkedAssetsLookup" ma:readOnly="fals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Translated" ma:default="" ma:internalName="MachineTranslated">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xsd:simpleType>
        <xsd:restriction base="dms:Unknown"/>
      </xsd:simpleType>
    </xsd:element>
    <xsd:element name="ModificationsAwaitingManualResolutionLookup" ma:index="92" nillable="true" ma:displayName="ModificationsAwaitingManualResolutionLookup" ma:list="{9E343742-310B-4684-A24C-1D137CB4B230}" ma:internalName="ModificationsAwaitingManualResolutionLookup" ma:readOnly="true" ma:showField="ModificationsAwaitingManualResolut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Lookup"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riginAsset" ma:index="98" nillable="true" ma:displayName="Origin Asset" ma:default="" ma:internalName="OriginAsset" ma:readOnly="false">
      <xsd:simpleType>
        <xsd:restriction base="dms:Text"/>
      </xsd:simpleType>
    </xsd:element>
    <xsd:element name="OriginalSourceMarket" ma:index="99" nillable="true" ma:displayName="Original Source Market Group" ma:default="" ma:internalName="OriginalSourceMarket" ma:readOnly="false">
      <xsd:simpleType>
        <xsd:restriction base="dms:Text"/>
      </xsd:simpleType>
    </xsd:element>
    <xsd:element name="OutputCachingOn" ma:index="100" nillable="true" ma:displayName="Output Caching" ma:default="true" ma:hidden="true" ma:internalName="OutputCachingOn" ma:readOnly="false">
      <xsd:simpleType>
        <xsd:restriction base="dms:Boolean"/>
      </xsd:simpleType>
    </xsd:element>
    <xsd:element name="ParentAssetId" ma:index="101" nillable="true" ma:displayName="Parent Asset Id" ma:internalName="ParentAssetId" ma:readOnly="false">
      <xsd:simpleType>
        <xsd:restriction base="dms:Text"/>
      </xsd:simpleType>
    </xsd:element>
    <xsd:element name="PlannedPubDate" ma:index="102" nillable="true" ma:displayName="Planned Publish Date" ma:default="" ma:indexed="true" ma:internalName="PlannedPubDate" ma:readOnly="false">
      <xsd:simpleType>
        <xsd:restriction base="dms:DateTime"/>
      </xsd:simpleType>
    </xsd:element>
    <xsd:element name="PolicheckWords" ma:index="103" nillable="true" ma:displayName="Policheck Words" ma:default="" ma:internalName="PolicheckWords" ma:readOnly="false">
      <xsd:simpleType>
        <xsd:restriction base="dms:Text"/>
      </xsd:simpleType>
    </xsd:element>
    <xsd:element name="AppVerPrimary" ma:index="104" nillable="true" ma:displayName="Primary Application Version" ma:default="" ma:indexed="true" ma:list="{3B69E247-3408-4B27-BC34-375E2E9451F9}" ma:internalName="AppVerPrimary" ma:readOnly="false" ma:showField="Title" ma:web="4873beb7-5857-4685-be1f-d57550cc96cc">
      <xsd:simpleType>
        <xsd:restriction base="dms:Lookup"/>
      </xsd:simpleType>
    </xsd:element>
    <xsd:element name="BusinessGroup" ma:index="105" nillable="true" ma:displayName="Product Division Owner" ma:default="" ma:internalName="BusinessGroup" ma:readOnly="false">
      <xsd:simpleType>
        <xsd:restriction base="dms:Unknown"/>
      </xsd:simpleType>
    </xsd:element>
    <xsd:element name="UAProjectedTotalWords" ma:index="106" nillable="true" ma:displayName="Projected Word Count" ma:default="" ma:internalName="UAProjectedTotalWords" ma:readOnly="false">
      <xsd:simpleType>
        <xsd:restriction base="dms:Unknown"/>
      </xsd:simpleType>
    </xsd:element>
    <xsd:element name="Provider" ma:index="107" nillable="true" ma:displayName="Provider" ma:default="" ma:internalName="Provider">
      <xsd:simpleType>
        <xsd:restriction base="dms:Unknown"/>
      </xsd:simpleType>
    </xsd:element>
    <xsd:element name="Providers" ma:index="108" nillable="true" ma:displayName="Providers" ma:internalName="Providers" ma:readOnly="false">
      <xsd:simpleType>
        <xsd:restriction base="dms:Unknown"/>
      </xsd:simpleType>
    </xsd:element>
    <xsd:element name="PublishStatusLookup" ma:index="109"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0" nillable="true" ma:displayName="Publish Target" ma:default="OfficeOnline" ma:internalName="PublishTargets" ma:readOnly="false">
      <xsd:simpleType>
        <xsd:restriction base="dms:Unknown"/>
      </xsd:simpleType>
    </xsd:element>
    <xsd:element name="RecommendationsModifier" ma:index="111" nillable="true" ma:displayName="Recommendations Modifier" ma:internalName="RecommendationsModifier" ma:readOnly="false">
      <xsd:simpleType>
        <xsd:restriction base="dms:Number"/>
      </xsd:simpleType>
    </xsd:element>
    <xsd:element name="ArtSampleDocs" ma:index="112" nillable="true" ma:displayName="Sample Docs" ma:hidden="true" ma:internalName="ArtSampleDocs" ma:readOnly="false">
      <xsd:simpleType>
        <xsd:restriction base="dms:Text"/>
      </xsd:simpleType>
    </xsd:element>
    <xsd:element name="ScenarioTagsTaxHTField0" ma:index="114" nillable="true" ma:taxonomy="true" ma:internalName="ScenarioTagsTaxHTField0" ma:taxonomyFieldName="ScenarioTags" ma:displayName="Scenarios" ma:readOnly="false"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6"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7" nillable="true" ma:displayName="Source Title" ma:indexed="true" ma:internalName="SourceTitle" ma:readOnly="false">
      <xsd:simpleType>
        <xsd:restriction base="dms:Text"/>
      </xsd:simpleType>
    </xsd:element>
    <xsd:element name="CSXSubmissionDate" ma:index="118" nillable="true" ma:displayName="Submission Date" ma:internalName="CSXSubmissionDate" ma:readOnly="false">
      <xsd:simpleType>
        <xsd:restriction base="dms:DateTime"/>
      </xsd:simpleType>
    </xsd:element>
    <xsd:element name="SubmitterId" ma:index="119" nillable="true" ma:displayName="Submitter ID" ma:default="" ma:internalName="SubmitterId" ma:readOnly="false">
      <xsd:simpleType>
        <xsd:restriction base="dms:Text"/>
      </xsd:simpleType>
    </xsd:element>
    <xsd:element name="TaxCatchAll" ma:index="120"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1"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humbnailAssetId" ma:index="122" nillable="true" ma:displayName="Thumbnail Image Asset" ma:internalName="ThumbnailAssetId" ma:readOnly="false">
      <xsd:simpleType>
        <xsd:restriction base="dms:Text"/>
      </xsd:simpleType>
    </xsd:element>
    <xsd:element name="TimesCloned" ma:index="123" nillable="true" ma:displayName="Times Cloned" ma:internalName="TimesCloned" ma:readOnly="false">
      <xsd:simpleType>
        <xsd:restriction base="dms:Number"/>
      </xsd:simpleType>
    </xsd:element>
    <xsd:element name="TrustLevel" ma:index="125" nillable="true" ma:displayName="Trust Level" ma:default="1 Microsoft Managed Content" ma:internalName="TrustLevel" ma:readOnly="false">
      <xsd:simpleType>
        <xsd:restriction base="dms:Unknown"/>
      </xsd:simpleType>
    </xsd:element>
    <xsd:element name="UALocComments" ma:index="126" nillable="true" ma:displayName="UA Loc Comments" ma:default="" ma:internalName="UALocComments" ma:readOnly="false">
      <xsd:simpleType>
        <xsd:restriction base="dms:Note"/>
      </xsd:simpleType>
    </xsd:element>
    <xsd:element name="UALocRecommendation" ma:index="127"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28" nillable="true" ma:displayName="UA Notes" ma:default="" ma:internalName="UANotes" ma:readOnly="false">
      <xsd:simpleType>
        <xsd:restriction base="dms:Note"/>
      </xsd:simpleType>
    </xsd:element>
    <xsd:element name="VoteCount" ma:index="129"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6" ma:displayName="Content Type"/>
        <xsd:element ref="dc:title" minOccurs="0" maxOccurs="1" ma:index="12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2029-05-12T07:00:00+00:00</AssetExpire>
    <CampaignTagsTaxHTField0 xmlns="4873beb7-5857-4685-be1f-d57550cc96cc">
      <Terms xmlns="http://schemas.microsoft.com/office/infopath/2007/PartnerControls"/>
    </CampaignTagsTaxHTField0>
    <IntlLangReviewDate xmlns="4873beb7-5857-4685-be1f-d57550cc96cc" xsi:nil="true"/>
    <IntlLangReview xmlns="4873beb7-5857-4685-be1f-d57550cc96cc" xsi:nil="true"/>
    <LocLastLocAttemptVersionLookup xmlns="4873beb7-5857-4685-be1f-d57550cc96cc">676815</LocLastLocAttemptVersionLookup>
    <LocLastLocAttemptVersionTypeLookup xmlns="4873beb7-5857-4685-be1f-d57550cc96cc" xsi:nil="true"/>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ppVerPrimary xmlns="4873beb7-5857-4685-be1f-d57550cc96cc" xsi:nil="true"/>
    <AssetStart xmlns="4873beb7-5857-4685-be1f-d57550cc96cc">2011-12-07T09:32:36+00:00</AssetStart>
    <FriendlyTitle xmlns="4873beb7-5857-4685-be1f-d57550cc96cc" xsi:nil="true"/>
    <MarketSpecific xmlns="4873beb7-5857-4685-be1f-d57550cc96cc">false</MarketSpecific>
    <LocMarketGroupTiers xmlns="4873beb7-5857-4685-be1f-d57550cc96cc" xsi:nil="true"/>
    <PublishStatusLookup xmlns="4873beb7-5857-4685-be1f-d57550cc96cc">
      <Value>1283986</Value>
    </PublishStatusLookup>
    <APAuthor xmlns="4873beb7-5857-4685-be1f-d57550cc96cc">
      <UserInfo>
        <DisplayName>REDMOND\v-jemuth</DisplayName>
        <AccountId>1955</AccountId>
        <AccountType/>
      </UserInfo>
    </APAuthor>
    <IntlLangReviewer xmlns="4873beb7-5857-4685-be1f-d57550cc96cc" xsi:nil="true"/>
    <LocOverallPreviewStatusLookup xmlns="4873beb7-5857-4685-be1f-d57550cc96cc" xsi:nil="true"/>
    <LocOverallPublishStatusLookup xmlns="4873beb7-5857-4685-be1f-d57550cc96cc" xsi:nil="true"/>
    <CSXSubmissionDate xmlns="4873beb7-5857-4685-be1f-d57550cc96cc" xsi:nil="true"/>
    <TaxCatchAll xmlns="4873beb7-5857-4685-be1f-d57550cc96cc"/>
    <LocNewPublishedVersionLookup xmlns="4873beb7-5857-4685-be1f-d57550cc96cc" xsi:nil="true"/>
    <LocPublishedDependentAssetsLookup xmlns="4873beb7-5857-4685-be1f-d57550cc96cc" xsi:nil="true"/>
    <Manager xmlns="4873beb7-5857-4685-be1f-d57550cc96cc" xsi:nil="true"/>
    <NumericId xmlns="4873beb7-5857-4685-be1f-d57550cc96cc">102760293</NumericId>
    <ParentAssetId xmlns="4873beb7-5857-4685-be1f-d57550cc96cc" xsi:nil="true"/>
    <OriginalSourceMarket xmlns="4873beb7-5857-4685-be1f-d57550cc96cc" xsi:nil="true"/>
    <ApprovalStatus xmlns="4873beb7-5857-4685-be1f-d57550cc96cc">InProgress</ApprovalStatus>
    <EditorialTags xmlns="4873beb7-5857-4685-be1f-d57550cc96cc" xsi:nil="true"/>
    <LocComments xmlns="4873beb7-5857-4685-be1f-d57550cc96cc">Intl_Localizable</LocComments>
    <LocProcessedForMarketsLookup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NA</AssetType>
    <MachineTranslated xmlns="4873beb7-5857-4685-be1f-d57550cc96cc">false</MachineTranslated>
    <OutputCachingOn xmlns="4873beb7-5857-4685-be1f-d57550cc96cc">false</OutputCachingOn>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ProcessedForHandoffsLookup xmlns="4873beb7-5857-4685-be1f-d57550cc96cc" xsi:nil="true"/>
    <ClipArtFilename xmlns="4873beb7-5857-4685-be1f-d57550cc96cc" xsi:nil="true"/>
    <CSXHash xmlns="4873beb7-5857-4685-be1f-d57550cc96cc" xsi:nil="true"/>
    <DirectSourceMarket xmlns="4873beb7-5857-4685-be1f-d57550cc96cc" xsi:nil="true"/>
    <PlannedPubDate xmlns="4873beb7-5857-4685-be1f-d57550cc96cc" xsi:nil="true"/>
    <Size xmlns="4873beb7-5857-4685-be1f-d57550cc96cc">27671</Size>
    <CategoryTagsTaxHTField11 xmlns="4873beb7-5857-4685-be1f-d57550cc96cc">
      <Terms xmlns="http://schemas.microsoft.com/office/infopath/2007/PartnerControls"/>
    </CategoryTagsTaxHTField11>
    <CSXSubmissionMarket xmlns="4873beb7-5857-4685-be1f-d57550cc96cc" xsi:nil="true"/>
    <Downloads xmlns="4873beb7-5857-4685-be1f-d57550cc96cc">0</Downloads>
    <LocOverallHandbackStatusLookup xmlns="4873beb7-5857-4685-be1f-d57550cc96cc" xsi:nil="true"/>
    <ArtSampleDocs xmlns="4873beb7-5857-4685-be1f-d57550cc96cc" xsi:nil="true"/>
    <TrustLevel xmlns="4873beb7-5857-4685-be1f-d57550cc96cc">1 Microsoft Managed Content</TrustLevel>
    <BlockPublish xmlns="4873beb7-5857-4685-be1f-d57550cc96cc">false</BlockPublish>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imesCloned xmlns="4873beb7-5857-4685-be1f-d57550cc96cc" xsi:nil="true"/>
    <VoteCount xmlns="4873beb7-5857-4685-be1f-d57550cc96cc" xsi:nil="true"/>
    <FeedAppVer xmlns="4873beb7-5857-4685-be1f-d57550cc96cc"/>
    <AverageRating xmlns="4873beb7-5857-4685-be1f-d57550cc96cc" xsi:nil="true"/>
    <FeatureTagsTaxHTField0 xmlns="4873beb7-5857-4685-be1f-d57550cc96cc">
      <Terms xmlns="http://schemas.microsoft.com/office/infopath/2007/PartnerControls"/>
    </FeatureTagsTaxHTField0>
    <LocOverallLocStatusLookup xmlns="4873beb7-5857-4685-be1f-d57550cc96cc" xsi:nil="true"/>
    <LocPublishedLinkedAssetsLookup xmlns="4873beb7-5857-4685-be1f-d57550cc96cc" xsi:nil="true"/>
    <Provider xmlns="4873beb7-5857-4685-be1f-d57550cc96cc" xsi:nil="true"/>
    <UACurrentWords xmlns="4873beb7-5857-4685-be1f-d57550cc96cc" xsi:nil="true"/>
    <Applications xmlns="4873beb7-5857-4685-be1f-d57550cc96cc">
      <Value>553</Value>
    </Applications>
    <AssetId xmlns="4873beb7-5857-4685-be1f-d57550cc96cc">AF102760293</AssetId>
    <AuthorGroup xmlns="4873beb7-5857-4685-be1f-d57550cc96cc" xsi:nil="true"/>
    <DSATActionTaken xmlns="4873beb7-5857-4685-be1f-d57550cc96cc" xsi:nil="true"/>
    <APEditor xmlns="4873beb7-5857-4685-be1f-d57550cc96cc">
      <UserInfo>
        <DisplayName/>
        <AccountId xsi:nil="true"/>
        <AccountType/>
      </UserInfo>
    </APEditor>
    <OOCacheId xmlns="4873beb7-5857-4685-be1f-d57550cc96cc" xsi:nil="true"/>
    <IsDeleted xmlns="4873beb7-5857-4685-be1f-d57550cc96cc">false</IsDeleted>
    <HiddenCategoryTagsTaxHTField0 xmlns="4873beb7-5857-4685-be1f-d57550cc96cc">
      <Terms xmlns="http://schemas.microsoft.com/office/infopath/2007/PartnerControls"/>
    </HiddenCategoryTagsTaxHTField0>
    <PublishTargets xmlns="4873beb7-5857-4685-be1f-d57550cc96cc">OfficeOnline</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 xsi:nil="tru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3.xml>��< ? x m l   v e r s i o n = " 1 . 0 "   e n c o d i n g = " u t f - 1 6 " ? > < C a p t i o n I t e m s L i s t   x m l n s : x s i = " h t t p : / / w w w . w 3 . o r g / 2 0 0 1 / X M L S c h e m a - i n s t a n c e "   x m l n s : x s d = " h t t p : / / w w w . w 3 . o r g / 2 0 0 1 / X M L S c h e m a " > < I d > 4 2 6 8 b d e 9 - 2 e 8 6 - 4 6 b 0 - b 2 3 a - a 3 a c d b 7 8 b 3 2 6 < / I d > < C a p t i o n I t e m s > < C a p t i o n I t e m > < I n t e r n a l I d > 0 d 8 e 9 9 1 5 - e 3 c 6 - 4 8 1 b - 8 4 0 2 - 2 0 c d 6 9 f c a e d 4 < / I n t e r n a l I d > < N a m e > L 3 M 5   -   S e t t i n g   u s e f u l   v i e w s _ V F 1 0 1 8 8 1 0 7 5 b�N�[eQE x c e l 5uP[h�<hv^\vQl�bc:NRh��v�S�VKN N(W�N�8 1 6 7 1 2 6 3 3 < / N a m e > < T e x t > b�N�[eQ  E x c e l   5uP[h�<hv^\vQl�bc:NRh��v�S�VKN N(W�N�< / T e x t > < B o o k M a r k E n t r y N a m e > L 3 M 5   -   S e t t i n g   u s e f u l   v i e w s _ V F 1 0 1 8 8 1 0 7 5 b�N�[eQE x c e l 5uP[h�<hv^\vQl�bc:NRh��v�S�VKN N(W�N�8 1 6 7 < / B o o k M a r k E n t r y N a m e > < B o o k M a r k E x i t N a m e > L 3 M 5   -   S e t t i n g   u s e f u l   v i e w s _ V F 1 0 1 8 8 1 0 7 5 b�N�[eQE x c e l 5uP[h�<hv^\vQl�bc:NRh��v�S�VKN N(W�N�1 2 6 3 3 < / B o o k M a r k E x i t N a m e > < B o o k M a r k E n t r y P o s i t i o n > 8 1 6 7 < / B o o k M a r k E n t r y P o s i t i o n > < B o o k M a r k E x i t P o s i t i o n > 1 2 6 3 3 < / B o o k M a r k E x i t P o s i t i o n > < / C a p t i o n I t e m > < C a p t i o n I t e m > < I n t e r n a l I d > 4 d 0 d 7 a f 8 - b 3 d 7 - 4 e 9 f - 8 5 4 4 - b 1 6 0 c d 1 1 b 9 6 f < / I n t e r n a l I d > < N a m e > L 3 M 5   -   S e t t i n g   u s e f u l   v i e w s _ V F 1 0 1 8 8 1 0 7 5 b�N^g��Y:NNT(u7bR�^NTƉ�V01 2 7 3 3 1 6 6 0 0 < / N a m e > < T e x t > b�N^g��Y:NNT(u7bR�^NTƉ�V0< / T e x t > < B o o k M a r k E n t r y N a m e > L 3 M 5   -   S e t t i n g   u s e f u l   v i e w s _ V F 1 0 1 8 8 1 0 7 5 b�N^g��Y:NNT(u7bR�^NTƉ�V01 2 7 3 3 < / B o o k M a r k E n t r y N a m e > < B o o k M a r k E x i t N a m e > L 3 M 5   -   S e t t i n g   u s e f u l   v i e w s _ V F 1 0 1 8 8 1 0 7 5 b�N^g��Y:NNT(u7bR�^NTƉ�V01 6 6 0 0 < / B o o k M a r k E x i t N a m e > < B o o k M a r k E n t r y P o s i t i o n > 1 2 7 3 3 < / B o o k M a r k E n t r y P o s i t i o n > < B o o k M a r k E x i t P o s i t i o n > 1 6 6 0 0 < / B o o k M a r k E x i t P o s i t i o n > < / C a p t i o n I t e m > < C a p t i o n I t e m > < I n t e r n a l I d > b a 1 7 d 7 5 e - c 2 2 c - 4 f f 1 - a 2 c 4 - 1 1 f a 1 0 0 5 2 5 3 0 < / I n t e r n a l I d > < N a m e > L 3 M 5   -   S e t t i n g   u s e f u l   v i e w s _ V F 1 0 1 8 8 1 0 7 5 b�N\R�^ N*NƉ�V�(W�Ɖ�V-N�\�k*N �.U�NXTNvQ@b	g �.U;`��R�~(W Nw��v01 6 7 0 0 2 3 6 6 7 < / N a m e > < T e x t > b�N\R�^ N*NƉ�V�(W�Ɖ�V-N�  \�k*N �.U�NXTNvQ@b	g �.U;`��R�~(W Nw��v0< / T e x t > < B o o k M a r k E n t r y N a m e > L 3 M 5   -   S e t t i n g   u s e f u l   v i e w s _ V F 1 0 1 8 8 1 0 7 5 b�N\R�^ N*NƉ�V�(W�Ɖ�V-N�\�k*N �.U�NXTNvQ@b	g �.U;`��R�~(W Nw��v01 6 7 0 0 < / B o o k M a r k E n t r y N a m e > < B o o k M a r k E x i t N a m e > L 3 M 5   -   S e t t i n g   u s e f u l   v i e w s _ V F 1 0 1 8 8 1 0 7 5 b�N\R�^ N*NƉ�V�(W�Ɖ�V-N�\�k*N �.U�NXTNvQ@b	g �.U;`��R�~(W Nw��v02 3 6 6 7 < / B o o k M a r k E x i t N a m e > < B o o k M a r k E n t r y P o s i t i o n > 1 6 7 0 0 < / B o o k M a r k E n t r y P o s i t i o n > < B o o k M a r k E x i t P o s i t i o n > 2 3 6 6 7 < / B o o k M a r k E x i t P o s i t i o n > < / C a p t i o n I t e m > < C a p t i o n I t e m > < I n t e r n a l I d > c 0 e 5 a 7 4 3 - 1 5 6 7 - 4 5 f e - 9 e a 8 - 5 6 9 d e 0 a 8 f 5 a a < / I n t e r n a l I d > < N a m e > L 3 M 5   -   S e t t i n g   u s e f u l   v i e w s _ V F 1 0 1 8 8 1 0 7 5 :Ndk�b�N ���R�^ N*NƉ�V02 3 7 6 7 2 7 0 6 7 < / N a m e > < T e x t > :Ndk�b�N ���R�^ N*NƉ�V0< / T e x t > < B o o k M a r k E n t r y N a m e > L 3 M 5   -   S e t t i n g   u s e f u l   v i e w s _ V F 1 0 1 8 8 1 0 7 5 :Ndk�b�N ���R�^ N*NƉ�V02 3 7 6 7 < / B o o k M a r k E n t r y N a m e > < B o o k M a r k E x i t N a m e > L 3 M 5   -   S e t t i n g   u s e f u l   v i e w s _ V F 1 0 1 8 8 1 0 7 5 :Ndk�b�N ���R�^ N*NƉ�V02 7 0 6 7 < / B o o k M a r k E x i t N a m e > < B o o k M a r k E n t r y P o s i t i o n > 2 3 7 6 7 < / B o o k M a r k E n t r y P o s i t i o n > < B o o k M a r k E x i t P o s i t i o n > 2 7 0 6 7 < / B o o k M a r k E x i t P o s i t i o n > < / C a p t i o n I t e m > < C a p t i o n I t e m > < I n t e r n a l I d > c f 8 4 6 4 c f - b 0 c 5 - 4 6 4 0 - 9 c b 7 - 0 c 3 0 6 e 4 f 8 c f e < / I n t e r n a l I d > < N a m e > L 3 M 5   -   S e t t i n g   u s e f u l   v i e w s _ V F 1 0 1 8 8 1 0 7 5 b�N\l�� Rh� ( L i s t ) ܃US�6qTUS�Q R�^Ɖ�V ( C r e a t e V i e w ) 02 7 1 6 7 3 0 5 0 0 < / N a m e > < T e x t > b�N\l�� Rh� ( L i s t ) ܃US�  6qTUS�Q R�^Ɖ�V ( C r e a t e   V i e w ) 0< / T e x t > < B o o k M a r k E n t r y N a m e > L 3 M 5   -   S e t t i n g   u s e f u l   v i e w s _ V F 1 0 1 8 8 1 0 7 5 b�N\l�� Rh� ( L i s t ) ܃US�6qTUS�Q R�^Ɖ�V ( C r e a t e V i e w ) 02 7 1 6 7 < / B o o k M a r k E n t r y N a m e > < B o o k M a r k E x i t N a m e > L 3 M 5   -   S e t t i n g   u s e f u l   v i e w s _ V F 1 0 1 8 8 1 0 7 5 b�N\l�� Rh� ( L i s t ) ܃US�6qTUS�Q R�^Ɖ�V ( C r e a t e V i e w ) 03 0 5 0 0 < / B o o k M a r k E x i t N a m e > < B o o k M a r k E n t r y P o s i t i o n > 2 7 1 6 7 < / B o o k M a r k E n t r y P o s i t i o n > < B o o k M a r k E x i t P o s i t i o n > 3 0 5 0 0 < / B o o k M a r k E x i t P o s i t i o n > < / C a p t i o n I t e m > < C a p t i o n I t e m > < I n t e r n a l I d > d c a 4 9 2 1 d - 8 d b 0 - 4 f 3 6 - 9 f d 1 - d a 7 d 1 e 2 d 8 6 e b < / I n t e r n a l I d > < N a m e > L 3 M 5   -   S e t t i n g   u s e f u l   v i e w s _ V F 1 0 1 8 8 1 0 7 5 b�N\(W h�QƉ�V ( S t a n d a r d V i e w ) �v�W@x
NR�^dkƉ�V�3 0 6 0 0 3 4 7 6 7 < / N a m e > < T e x t > b�N\(W h�QƉ�V ( S t a n d a r d   V i e w ) �v�W@x
NR�^dkƉ�V�< / T e x t > < B o o k M a r k E n t r y N a m e > L 3 M 5   -   S e t t i n g   u s e f u l   v i e w s _ V F 1 0 1 8 8 1 0 7 5 b�N\(W h�QƉ�V ( S t a n d a r d V i e w ) �v�W@x
NR�^dkƉ�V�3 0 6 0 0 < / B o o k M a r k E n t r y N a m e > < B o o k M a r k E x i t N a m e > L 3 M 5   -   S e t t i n g   u s e f u l   v i e w s _ V F 1 0 1 8 8 1 0 7 5 b�N\(W h�QƉ�V ( S t a n d a r d V i e w ) �v�W@x
NR�^dkƉ�V�3 4 7 6 7 < / B o o k M a r k E x i t N a m e > < B o o k M a r k E n t r y P o s i t i o n > 3 0 6 0 0 < / B o o k M a r k E n t r y P o s i t i o n > < B o o k M a r k E x i t P o s i t i o n > 3 4 7 6 7 < / B o o k M a r k E x i t P o s i t i o n > < / C a p t i o n I t e m > < C a p t i o n I t e m > < I n t e r n a l I d > 7 7 8 9 d f 0 8 - 6 e 4 3 - 4 2 0 4 - a 9 0 2 - f 4 1 d 1 0 4 5 7 4 2 e < / I n t e r n a l I d > < N a m e > L 3 M 5   -   S e t t i n g   u s e f u l   v i e w s _ V F 1 0 1 8 8 1 0 7 5 b�N\dkƉ�V}TT:N ;` �.U�� ( S a l e s T o t a l s ) 03 4 8 6 7 3 8 8 3 3 < / N a m e > < T e x t > b�N\dkƉ�V}TT:N ;` �.U�� ( S a l e s   T o t a l s ) 0< / T e x t > < B o o k M a r k E n t r y N a m e > L 3 M 5   -   S e t t i n g   u s e f u l   v i e w s _ V F 1 0 1 8 8 1 0 7 5 b�N\dkƉ�V}TT:N ;` �.U�� ( S a l e s T o t a l s ) 03 4 8 6 7 < / B o o k M a r k E n t r y N a m e > < B o o k M a r k E x i t N a m e > L 3 M 5   -   S e t t i n g   u s e f u l   v i e w s _ V F 1 0 1 8 8 1 0 7 5 b�N\dkƉ�V}TT:N ;` �.U�� ( S a l e s T o t a l s ) 03 8 8 3 3 < / B o o k M a r k E x i t N a m e > < B o o k M a r k E n t r y P o s i t i o n > 3 4 8 6 7 < / B o o k M a r k E n t r y P o s i t i o n > < B o o k M a r k E x i t P o s i t i o n > 3 8 8 3 3 < / B o o k M a r k E x i t P o s i t i o n > < / C a p t i o n I t e m > < C a p t i o n I t e m > < I n t e r n a l I d > 8 f f 6 c d 1 0 - b 8 f e - 4 c a d - 9 9 2 0 - b f f 9 6 f 4 0 d 8 e 8 < / I n t e r n a l I d > < N a m e > L 3 M 5   -   S e t t i n g   u s e f u l   v i e w s _ V F 1 0 1 8 8 1 0 7 5 6qT�b�N ��� N�vTNOmȉ0R R�~�Onc ( G r o u p B y ) �R3 8 9 3 3 4 3 8 3 3 < / N a m e > < T e x t > 6qT�b�N ��� N�vTNOmȉ0R R�~�Onc ( G r o u p   B y ) �R< / T e x t > < B o o k M a r k E n t r y N a m e > L 3 M 5   -   S e t t i n g   u s e f u l   v i e w s _ V F 1 0 1 8 8 1 0 7 5 6qT�b�N ��� N�vTNOmȉ0R R�~�Onc ( G r o u p B y ) �R3 8 9 3 3 < / B o o k M a r k E n t r y N a m e > < B o o k M a r k E x i t N a m e > L 3 M 5   -   S e t t i n g   u s e f u l   v i e w s _ V F 1 0 1 8 8 1 0 7 5 6qT�b�N ��� N�vTNOmȉ0R R�~�Onc ( G r o u p B y ) �R4 3 8 3 3 < / B o o k M a r k E x i t N a m e > < B o o k M a r k E n t r y P o s i t i o n > 3 8 9 3 3 < / B o o k M a r k E n t r y P o s i t i o n > < B o o k M a r k E x i t P o s i t i o n > 4 3 8 3 3 < / B o o k M a r k E x i t P o s i t i o n > < / C a p t i o n I t e m > < C a p t i o n I t e m > < I n t e r n a l I d > 0 0 8 c 4 2 9 c - 0 3 2 2 - 4 d 7 d - a 6 f c - 1 6 8 1 9 f 8 4 b 9 6 b < / I n t e r n a l I d > < N a m e > L 3 M 5   -   S e t t i n g   u s e f u l   v i e w s _ V F 1 0 1 8 8 1 0 7 5 b�N\(Wdk�R-N	��b  �.U�NXT ( S a l e s p e r s o n ) R\O:N;N��R�~�Onc04 3 9 3 3 4 9 3 0 0 < / N a m e > < T e x t > b�N\(Wdk�R-N	��b    �.U�NXT ( S a l e s p e r s o n ) R\O:N;N��R�~�Onc0< / T e x t > < B o o k M a r k E n t r y N a m e > L 3 M 5   -   S e t t i n g   u s e f u l   v i e w s _ V F 1 0 1 8 8 1 0 7 5 b�N\(Wdk�R-N	��b  �.U�NXT ( S a l e s p e r s o n ) R\O:N;N��R�~�Onc04 3 9 3 3 < / B o o k M a r k E n t r y N a m e > < B o o k M a r k E x i t N a m e > L 3 M 5   -   S e t t i n g   u s e f u l   v i e w s _ V F 1 0 1 8 8 1 0 7 5 b�N\(Wdk�R-N	��b  �.U�NXT ( S a l e s p e r s o n ) R\O:N;N��R�~�Onc04 9 3 0 0 < / B o o k M a r k E x i t N a m e > < B o o k M a r k E n t r y P o s i t i o n > 4 3 9 3 3 < / B o o k M a r k E n t r y P o s i t i o n > < B o o k M a r k E x i t P o s i t i o n > 4 9 3 0 0 < / B o o k M a r k E x i t P o s i t i o n > < / C a p t i o n I t e m > < C a p t i o n I t e m > < I n t e r n a l I d > d 6 6 a 2 3 9 2 - 0 0 b 3 - 4 e 3 c - 9 7 c c - f f 0 0 e e 5 a c 7 0 6 < / I n t e r n a l I d > < N a m e > L 3 M 5   -   S e t t i n g   u s e f u l   v i e w s _ V F 1 0 1 8 8 1 0 7 5 6qT�b�N\TN�y�R�& 4 9 4 0 0 5 3 4 0 0 < / N a m e > < T e x t > 6qT�b�N\TN�y�R�& < / T e x t > < B o o k M a r k E n t r y N a m e > L 3 M 5   -   S e t t i n g   u s e f u l   v i e w s _ V F 1 0 1 8 8 1 0 7 5 6qT�b�N\TN�y�R�& 4 9 4 0 0 < / B o o k M a r k E n t r y N a m e > < B o o k M a r k E x i t N a m e > L 3 M 5   -   S e t t i n g   u s e f u l   v i e w s _ V F 1 0 1 8 8 1 0 7 5 6qT�b�N\TN�y�R�& 5 3 4 0 0 < / B o o k M a r k E x i t N a m e > < B o o k M a r k E n t r y P o s i t i o n > 4 9 4 0 0 < / B o o k M a r k E n t r y P o s i t i o n > < B o o k M a r k E x i t P o s i t i o n > 5 3 4 0 0 < / B o o k M a r k E x i t P o s i t i o n > < / C a p t i o n I t e m > < C a p t i o n I t e m > < I n t e r n a l I d > 8 6 d 2 3 4 9 6 - 1 3 a 8 - 4 0 e 0 - 9 b f 1 - f a a f 1 4 1 6 7 6 6 a < / I n t e r n a l I d > < N a m e > L 3 M 5   -   S e t t i n g   u s e f u l   v i e w s _ V F 1 0 1 8 8 1 0 7 5  Gl;` ( T o t a l s ) �R�b�N\�~�~�d\O& 5 3 5 0 0 5 7 3 0 0 < / N a m e > < T e x t >  Gl;` ( T o t a l s ) �R�b�N\�~�~�d\O& < / T e x t > < B o o k M a r k E n t r y N a m e > L 3 M 5   -   S e t t i n g   u s e f u l   v i e w s _ V F 1 0 1 8 8 1 0 7 5  Gl;` ( T o t a l s ) �R�b�N\�~�~�d\O& 5 3 5 0 0 < / B o o k M a r k E n t r y N a m e > < B o o k M a r k E x i t N a m e > L 3 M 5   -   S e t t i n g   u s e f u l   v i e w s _ V F 1 0 1 8 8 1 0 7 5  Gl;` ( T o t a l s ) �R�b�N\�~�~�d\O& 5 7 3 0 0 < / B o o k M a r k E x i t N a m e > < B o o k M a r k E n t r y P o s i t i o n > 5 3 5 0 0 < / B o o k M a r k E n t r y P o s i t i o n > < B o o k M a r k E x i t P o s i t i o n > 5 7 3 0 0 < / B o o k M a r k E x i t P o s i t i o n > < / C a p t i o n I t e m > < C a p t i o n I t e m > < I n t e r n a l I d > 6 4 3 3 1 1 0 c - 6 e 1 7 - 4 4 4 a - b b 0 7 - 8 e 7 5 9 7 6 9 6 2 2 5 < / I n t e r n a l I d > < N a m e > L 3 M 5   -   S e t t i n g   u s e f u l   v i e w s _ V F 1 0 1 8 8 1 0 7 5 �[�N ��USё�� ( O r d e r A m o u n t ) �b�N\��n Bl�T ( S u m ) �ُ7h�(W�k�~ �.U�NXT�vR��Y�5 7 4 0 0 6 6 1 6 7 < / N a m e > < T e x t > �[�N ��USё�� ( O r d e r   A m o u n t ) �b�N\��n Bl�T ( S u m ) �ُ7h�  (W�k�~ �.U�NXT�vR��Y�< / T e x t > < B o o k M a r k E n t r y N a m e > L 3 M 5   -   S e t t i n g   u s e f u l   v i e w s _ V F 1 0 1 8 8 1 0 7 5 �[�N ��USё�� ( O r d e r A m o u n t ) �b�N\��n Bl�T ( S u m ) �ُ7h�(W�k�~ �.U�NXT�vR��Y�5 7 4 0 0 < / B o o k M a r k E n t r y N a m e > < B o o k M a r k E x i t N a m e > L 3 M 5   -   S e t t i n g   u s e f u l   v i e w s _ V F 1 0 1 8 8 1 0 7 5 �[�N ��USё�� ( O r d e r A m o u n t ) �b�N\��n Bl�T ( S u m ) �ُ7h�(W�k�~ �.U�NXT�vR��Y�6 6 1 6 7 < / B o o k M a r k E x i t N a m e > < B o o k M a r k E n t r y P o s i t i o n > 5 7 4 0 0 < / B o o k M a r k E n t r y P o s i t i o n > < B o o k M a r k E x i t P o s i t i o n > 6 6 1 6 7 < / B o o k M a r k E x i t P o s i t i o n > < / C a p t i o n I t e m > < C a p t i o n I t e m > < I n t e r n a l I d > 9 0 4 1 a d 6 8 - 5 f f 4 - 4 a e d - a e a 4 - 5 1 5 3 5 e 4 8 d 5 b e < / I n t e r n a l I d > < N a m e > L 3 M 5   -   S e t t i n g   u s e f u l   v i e w s _ V F 1 0 1 8 8 1 0 7 5 b�N\wQ	g��R�v Bl�T 06 6 2 6 7 6 9 0 6 7 < / N a m e > < T e x t > b�N\wQ	g��R�v Bl�T 0< / T e x t > < B o o k M a r k E n t r y N a m e > L 3 M 5   -   S e t t i n g   u s e f u l   v i e w s _ V F 1 0 1 8 8 1 0 7 5 b�N\wQ	g��R�v Bl�T 06 6 2 6 7 < / B o o k M a r k E n t r y N a m e > < B o o k M a r k E x i t N a m e > L 3 M 5   -   S e t t i n g   u s e f u l   v i e w s _ V F 1 0 1 8 8 1 0 7 5 b�N\wQ	g��R�v Bl�T 06 9 0 6 7 < / B o o k M a r k E x i t N a m e > < B o o k M a r k E n t r y P o s i t i o n > 6 6 2 6 7 < / B o o k M a r k E n t r y P o s i t i o n > < B o o k M a r k E x i t P o s i t i o n > 6 9 0 6 7 < / B o o k M a r k E x i t P o s i t i o n > < / C a p t i o n I t e m > < C a p t i o n I t e m > < I n t e r n a l I d > f a e 5 8 7 b 5 - 4 f d 7 - 4 5 0 2 - b d a a - b a 6 9 1 4 0 0 a 0 0 3 < / I n t e r n a l I d > < N a m e > L 3 M 5   -   S e t t i n g   u s e f u l   v i e w s _ V F 1 0 1 8 8 1 0 7 5 6qT�b�N�S ��~�~�d\Ov^US�Q nx�[ ( O K ) 06 9 1 6 7 7 3 3 0 0 < / N a m e > < T e x t > 6qT�b�N�S ��~�~�d\Ov^US�Q nx�[ ( O K ) 0< / T e x t > < B o o k M a r k E n t r y N a m e > L 3 M 5   -   S e t t i n g   u s e f u l   v i e w s _ V F 1 0 1 8 8 1 0 7 5 6qT�b�N�S ��~�~�d\Ov^US�Q nx�[ ( O K ) 06 9 1 6 7 < / B o o k M a r k E n t r y N a m e > < B o o k M a r k E x i t N a m e > L 3 M 5   -   S e t t i n g   u s e f u l   v i e w s _ V F 1 0 1 8 8 1 0 7 5 6qT�b�N�S ��~�~�d\Ov^US�Q nx�[ ( O K ) 07 3 3 0 0 < / B o o k M a r k E x i t N a m e > < B o o k M a r k E n t r y P o s i t i o n > 6 9 1 6 7 < / B o o k M a r k E n t r y P o s i t i o n > < B o o k M a r k E x i t P o s i t i o n > 7 3 3 0 0 < / B o o k M a r k E x i t P o s i t i o n > < / C a p t i o n I t e m > < C a p t i o n I t e m > < I n t e r n a l I d > c 3 c b 6 e 8 3 - f e f c - 4 9 8 9 - 9 5 e 3 - 8 3 e 8 1 a 4 9 0 a 4 0 < / I n t e r n a l I d > < N a m e > L 3 M 5   -   S e t t i n g   u s e f u l   v i e w s _ V F 1 0 1 8 8 1 0 7 5 S_b�Nԏ�Vُ̑�e��`\�S�sb�N�]MO�N�eR�^�vƉ�V-N�vQ-N@b	gy��v���]�b�S�7 3 4 0 0 7 9 4 3 3 < / N a m e > < T e x t > S_b�Nԏ�Vُ̑�e��`\�S�sb�N�]MO�N�eR�^�vƉ�V-N�  vQ-N@b	gy��v���]�b�S�< / T e x t > < B o o k M a r k E n t r y N a m e > L 3 M 5   -   S e t t i n g   u s e f u l   v i e w s _ V F 1 0 1 8 8 1 0 7 5 S_b�Nԏ�Vُ̑�e��`\�S�sb�N�]MO�N�eR�^�vƉ�V-N�vQ-N@b	gy��v���]�b�S�7 3 4 0 0 < / B o o k M a r k E n t r y N a m e > < B o o k M a r k E x i t N a m e > L 3 M 5   -   S e t t i n g   u s e f u l   v i e w s _ V F 1 0 1 8 8 1 0 7 5 S_b�Nԏ�Vُ̑�e��`\�S�sb�N�]MO�N�eR�^�vƉ�V-N�vQ-N@b	gy��v���]�b�S�7 9 4 3 3 < / B o o k M a r k E x i t N a m e > < B o o k M a r k E n t r y P o s i t i o n > 7 3 4 0 0 < / B o o k M a r k E n t r y P o s i t i o n > < B o o k M a r k E x i t P o s i t i o n > 7 9 4 3 3 < / B o o k M a r k E x i t P o s i t i o n > < / C a p t i o n I t e m > < C a p t i o n I t e m > < I n t e r n a l I d > 4 d 5 b 2 1 a 4 - 7 9 0 b - 4 7 d 8 - 8 2 5 8 - b c 2 6 a 9 7 f f 2 f e < / I n t e r n a l I d > < N a m e > L 3 M 5   -   S e t t i n g   u s e f u l   v i e w s _ V F 1 0 1 8 8 1 0 7 5 N(WO\U^v��>f:y@b	g �.U���v;`��07 9 5 3 3 8 3 0 0 0 < / N a m e > < T e x t > N(WO\U^v��>f:y@b	g �.U���v;`��0< / T e x t > < B o o k M a r k E n t r y N a m e > L 3 M 5   -   S e t t i n g   u s e f u l   v i e w s _ V F 1 0 1 8 8 1 0 7 5 N(WO\U^v��>f:y@b	g �.U���v;`��07 9 5 3 3 < / B o o k M a r k E n t r y N a m e > < B o o k M a r k E x i t N a m e > L 3 M 5   -   S e t t i n g   u s e f u l   v i e w s _ V F 1 0 1 8 8 1 0 7 5 N(WO\U^v��>f:y@b	g �.U���v;`��08 3 0 0 0 < / B o o k M a r k E x i t N a m e > < B o o k M a r k E n t r y P o s i t i o n > 7 9 5 3 3 < / B o o k M a r k E n t r y P o s i t i o n > < B o o k M a r k E x i t P o s i t i o n > 8 3 0 0 0 < / B o o k M a r k E x i t P o s i t i o n > < / C a p t i o n I t e m > < C a p t i o n I t e m > < I n t e r n a l I d > f f e 3 e 5 6 4 - 9 6 1 b - 4 f 3 1 - 9 0 e 0 - e 3 e b 9 6 e e a 1 c 2 < / I n t e r n a l I d > < N a m e > L 3 M 5   -   S e t t i n g   u s e f u l   v i e w s _ V F 1 0 1 8 8 1 0 7 5 FO/f��SY���la��Y�gbl�0RT*N �.U�NXT�8 3 1 0 0 8 6 7 3 3 < / N a m e > < T e x t > FO/f��SY���la��Y�gbl�0RT*N �.U�NXT�< / T e x t > < B o o k M a r k E n t r y N a m e > L 3 M 5   -   S e t t i n g   u s e f u l   v i e w s _ V F 1 0 1 8 8 1 0 7 5 FO/f��SY���la��Y�gbl�0RT*N �.U�NXT�8 3 1 0 0 < / B o o k M a r k E n t r y N a m e > < B o o k M a r k E x i t N a m e > L 3 M 5   -   S e t t i n g   u s e f u l   v i e w s _ V F 1 0 1 8 8 1 0 7 5 FO/f��SY���la��Y�gbl�0RT*N �.U�NXT�8 6 7 3 3 < / B o o k M a r k E x i t N a m e > < B o o k M a r k E n t r y P o s i t i o n > 8 3 1 0 0 < / B o o k M a r k E n t r y P o s i t i o n > < B o o k M a r k E x i t P o s i t i o n > 8 6 7 3 3 < / B o o k M a r k E x i t P o s i t i o n > < / C a p t i o n I t e m > < C a p t i o n I t e m > < I n t e r n a l I d > f f 3 c 3 d 0 b - 1 0 c f - 4 4 0 0 - 9 5 b 1 - f e a f 9 9 0 6 1 7 e 6 < / I n t e r n a l I d > < N a m e > L 3 M 5   -   S e t t i n g   u s e f u l   v i e w s _ V F 1 0 1 8 8 1 0 7 5  �.U�NXTRh��vv��_N>f:y�NvQ �.U;`��08 6 8 3 3 9 2 4 0 0 < / N a m e > < T e x t >  �.U�NXTRh��vv��_N>f:y�NvQ �.U;`��0< / T e x t > < B o o k M a r k E n t r y N a m e > L 3 M 5   -   S e t t i n g   u s e f u l   v i e w s _ V F 1 0 1 8 8 1 0 7 5  �.U�NXTRh��vv��_N>f:y�NvQ �.U;`��08 6 8 3 3 < / B o o k M a r k E n t r y N a m e > < B o o k M a r k E x i t N a m e > L 3 M 5   -   S e t t i n g   u s e f u l   v i e w s _ V F 1 0 1 8 8 1 0 7 5  �.U�NXTRh��vv��_N>f:y�NvQ �.U;`��09 2 4 0 0 < / B o o k M a r k E x i t N a m e > < B o o k M a r k E n t r y P o s i t i o n > 8 6 8 3 3 < / B o o k M a r k E n t r y P o s i t i o n > < B o o k M a r k E x i t P o s i t i o n > 9 2 4 0 0 < / B o o k M a r k E x i t P o s i t i o n > < / C a p t i o n I t e m > < C a p t i o n I t e m > < I n t e r n a l I d > 3 a a 9 7 0 c 8 - 5 8 c 4 - 4 8 3 4 - 9 1 8 5 - 4 9 7 3 0 4 c 1 4 c a 5 < / I n t e r n a l I d > < N a m e > L 3 M 5   -   S e t t i n g   u s e f u l   v i e w s _ V F 1 0 1 8 8 1 0 7 5 ُ/f�c6R(u7b�gwRh��vOY�e�lKN N09 2 5 0 0 1 0 5 7 6 7 < / N a m e > < T e x t > ُ/f�c6R(u7b�gwRh��vOY�e�lKN N0< / T e x t > < B o o k M a r k E n t r y N a m e > L 3 M 5   -   S e t t i n g   u s e f u l   v i e w s _ V F 1 0 1 8 8 1 0 7 5 ُ/f�c6R(u7b�gwRh��vOY�e�lKN N09 2 5 0 0 < / B o o k M a r k E n t r y N a m e > < B o o k M a r k E x i t N a m e > L 3 M 5   -   S e t t i n g   u s e f u l   v i e w s _ V F 1 0 1 8 8 1 0 7 5 ُ/f�c6R(u7b�gwRh��vOY�e�lKN N01 0 5 7 6 7 < / B o o k M a r k E x i t N a m e > < B o o k M a r k E n t r y P o s i t i o n > 9 2 5 0 0 < / B o o k M a r k E n t r y P o s i t i o n > < B o o k M a r k E x i t P o s i t i o n > 1 0 5 7 6 7 < / B o o k M a r k E x i t P o s i t i o n > < / C a p t i o n I t e m > < C a p t i o n I t e m > < I n t e r n a l I d > 1 a 9 9 6 c 2 e - 5 5 1 9 - 4 7 7 7 - 8 5 e 1 - 4 2 8 3 b 7 0 3 9 b b c < / I n t e r n a l I d > < N a m e > L 3 M 5   -   S e t t i n g   u s e f u l   v i e w s _ V F 1 0 1 8 8 1 0 7 5 �vMR�b�N�c�O�N N�N^�8^O_�v�]wQ�vQ-N�v�g�N�]wQ�S(u�N(WЏL��e�d\ORh��1 0 5 8 6 7 1 1 0 0 0 0 < / N a m e > < T e x t > �vMR�b�N�c�O�N N�N^�8^O_�v�]wQ�  vQ-N�v�g�N�]wQ�S(u�N(WЏL��e�d\ORh��< / T e x t > < B o o k M a r k E n t r y N a m e > L 3 M 5   -   S e t t i n g   u s e f u l   v i e w s _ V F 1 0 1 8 8 1 0 7 5 �vMR�b�N�c�O�N N�N^�8^O_�v�]wQ�vQ-N�v�g�N�]wQ�S(u�N(WЏL��e�d\ORh��1 0 5 8 6 7 < / B o o k M a r k E n t r y N a m e > < B o o k M a r k E x i t N a m e > L 3 M 5   -   S e t t i n g   u s e f u l   v i e w s _ V F 1 0 1 8 8 1 0 7 5 �vMR�b�N�c�O�N N�N^�8^O_�v�]wQ�vQ-N�v�g�N�]wQ�S(u�N(WЏL��e�d\ORh��1 1 0 0 0 0 < / B o o k M a r k E x i t N a m e > < B o o k M a r k E n t r y P o s i t i o n > 1 0 5 8 6 7 < / B o o k M a r k E n t r y P o s i t i o n > < B o o k M a r k E x i t P o s i t i o n > 1 1 0 0 0 0 < / B o o k M a r k E x i t P o s i t i o n > < / C a p t i o n I t e m > < C a p t i o n I t e m > < I n t e r n a l I d > d 6 3 1 d 5 f 2 - 1 8 4 1 - 4 0 0 d - b b 1 b - e b 0 b 0 8 d 2 b 4 c f < / I n t e r n a l I d > < N a m e > L 3 M 5   -   S e t t i n g   u s e f u l   v i e w s _ V F 1 0 1 8 8 1 0 7 5 ��SY N�N�]wQ�S(u�N��n��8lEN�v㉳Q�eHh01 1 0 1 0 0 1 1 3 4 6 7 < / N a m e > < T e x t > ��SY N�N�]wQ�S(u�N��n��8lEN�v㉳Q�eHh0< / T e x t > < B o o k M a r k E n t r y N a m e > L 3 M 5   -   S e t t i n g   u s e f u l   v i e w s _ V F 1 0 1 8 8 1 0 7 5 ��SY N�N�]wQ�S(u�N��n��8lEN�v㉳Q�eHh01 1 0 1 0 0 < / B o o k M a r k E n t r y N a m e > < B o o k M a r k E x i t N a m e > L 3 M 5   -   S e t t i n g   u s e f u l   v i e w s _ V F 1 0 1 8 8 1 0 7 5 ��SY N�N�]wQ�S(u�N��n��8lEN�v㉳Q�eHh01 1 3 4 6 7 < / B o o k M a r k E x i t N a m e > < B o o k M a r k E n t r y P o s i t i o n > 1 1 0 1 0 0 < / B o o k M a r k E n t r y P o s i t i o n > < B o o k M a r k E x i t P o s i t i o n > 1 1 3 4 6 7 < / B o o k M a r k E x i t P o s i t i o n > < / C a p t i o n I t e m > < C a p t i o n I t e m > < I n t e r n a l I d > 3 a b f a c 8 e - d 6 6 2 - 4 5 7 9 - 9 e b 0 - 1 2 5 b f 5 c b f 7 c e < / I n t e r n a l I d > < N a m e > L 3 M 5   -   S e t t i n g   u s e f u l   v i e w s _ V F 1 0 1 8 8 1 0 7 5 �Y�gbck(W�gw�]�[eQ�vRh��v^Nb^g�gwyr�[ �.U�NXT�v �.U���1 1 3 5 6 7 1 1 8 8 0 0 < / N a m e > < T e x t > �Y�gbck(W�gw�]�[eQ�vRh��v^Nb^g�gwyr�[ �.U�NXT�v �.U���< / T e x t > < B o o k M a r k E n t r y N a m e > L 3 M 5   -   S e t t i n g   u s e f u l   v i e w s _ V F 1 0 1 8 8 1 0 7 5 �Y�gbck(W�gw�]�[eQ�vRh��v^Nb^g�gwyr�[ �.U�NXT�v �.U���1 1 3 5 6 7 < / B o o k M a r k E n t r y N a m e > < B o o k M a r k E x i t N a m e > L 3 M 5   -   S e t t i n g   u s e f u l   v i e w s _ V F 1 0 1 8 8 1 0 7 5 �Y�gbck(W�gw�]�[eQ�vRh��v^Nb^g�gwyr�[ �.U�NXT�v �.U���1 1 8 8 0 0 < / B o o k M a r k E x i t N a m e > < B o o k M a r k E n t r y P o s i t i o n > 1 1 3 5 6 7 < / B o o k M a r k E n t r y P o s i t i o n > < B o o k M a r k E x i t P o s i t i o n > 1 1 8 8 0 0 < / B o o k M a r k E x i t P o s i t i o n > < / C a p t i o n I t e m > < C a p t i o n I t e m > < I n t e r n a l I d > 6 5 5 4 6 b 8 a - 4 4 a 6 - 4 b a e - 8 1 d e - 3 4 d c e 5 0 0 4 3 c 3 < / I n t e r n a l I d > < N a m e > L 3 M 5   -   S e t t i n g   u s e f u l   v i e w s _ V F 1 0 1 8 8 1 0 7 5 b�S �US�Q  �.U�NXT ( S a l e s p e r s o n ) Rv�萄vN�bRh�v^�N$N*N	�y�-NۏL�	��bsS�S01 1 8 9 0 0 1 2 5 3 0 0 < / N a m e > < T e x t > b�S �US�Q  �.U�NXT ( S a l e s p e r s o n ) Rv�萄v  N�bRh�v^�N$N*N	�y�-NۏL�	��bsS�S0< / T e x t > < B o o k M a r k E n t r y N a m e > L 3 M 5   -   S e t t i n g   u s e f u l   v i e w s _ V F 1 0 1 8 8 1 0 7 5 b�S �US�Q  �.U�NXT ( S a l e s p e r s o n ) Rv�萄vN�bRh�v^�N$N*N	�y�-NۏL�	��bsS�S01 1 8 9 0 0 < / B o o k M a r k E n t r y N a m e > < B o o k M a r k E x i t N a m e > L 3 M 5   -   S e t t i n g   u s e f u l   v i e w s _ V F 1 0 1 8 8 1 0 7 5 b�S �US�Q  �.U�NXT ( S a l e s p e r s o n ) Rv�萄vN�bRh�v^�N$N*N	�y�-NۏL�	��bsS�S01 2 5 3 0 0 < / B o o k M a r k E x i t N a m e > < B o o k M a r k E n t r y P o s i t i o n > 1 1 8 9 0 0 < / B o o k M a r k E n t r y P o s i t i o n > < B o o k M a r k E x i t P o s i t i o n > 1 2 5 3 0 0 < / B o o k M a r k E x i t P o s i t i o n > < / C a p t i o n I t e m > < C a p t i o n I t e m > < I n t e r n a l I d > a 8 0 c 9 7 d b - 6 1 4 0 - 4 a 9 d - 8 6 9 f - 1 e 2 c 7 1 f a 8 c 6 9 < / I n t e r n a l I d > < N a m e > L 3 M 5   -   S e t t i n g   u s e f u l   v i e w s _ V F 1 0 1 8 8 1 0 7 5 b�S�N�[Rh�ۏL��c�^�6qT�[*�0R@b �T�y�1 2 5 4 0 0 1 2 9 5 6 7 < / N a m e > < T e x t > b�S�N�[Rh�ۏL��c�^�6qT�[*�0R@b �T�y�< / T e x t > < B o o k M a r k E n t r y N a m e > L 3 M 5   -   S e t t i n g   u s e f u l   v i e w s _ V F 1 0 1 8 8 1 0 7 5 b�S�N�[Rh�ۏL��c�^�6qT�[*�0R@b �T�y�1 2 5 4 0 0 < / B o o k M a r k E n t r y N a m e > < B o o k M a r k E x i t N a m e > L 3 M 5   -   S e t t i n g   u s e f u l   v i e w s _ V F 1 0 1 8 8 1 0 7 5 b�S�N�[Rh�ۏL��c�^�6qT�[*�0R@b �T�y�1 2 9 5 6 7 < / B o o k M a r k E x i t N a m e > < B o o k M a r k E n t r y P o s i t i o n > 1 2 5 4 0 0 < / B o o k M a r k E n t r y P o s i t i o n > < B o o k M a r k E x i t P o s i t i o n > 1 2 9 5 6 7 < / B o o k M a r k E x i t P o s i t i o n > < / C a p t i o n I t e m > < C a p t i o n I t e m > < I n t e r n a l I d > 5 1 8 f d e 6 6 - 7 6 b f - 4 c 8 8 - a e f 1 - d 3 a d a 6 0 0 7 1 d c < / I n t e r n a l I d > < N a m e > L 3 M 5   -   S e t t i n g   u s e f u l   v i e w s _ V F 1 0 1 8 8 1 0 7 5 _N�S�N\Rh�[{	�:NT*N@b ��v �.U�NXT�6qT�S ��gwvQ �.U��sS�S01 2 9 6 6 7 1 4 2 2 3 3 < / N a m e > < T e x t > _N�S�N\Rh�[{	�:NT*N@b ��v �.U�NXT�6qT�S ��gwvQ �.U��sS�S0< / T e x t > < B o o k M a r k E n t r y N a m e > L 3 M 5   -   S e t t i n g   u s e f u l   v i e w s _ V F 1 0 1 8 8 1 0 7 5 _N�S�N\Rh�[{	�:NT*N@b ��v �.U�NXT�6qT�S ��gwvQ �.U��sS�S01 2 9 6 6 7 < / B o o k M a r k E n t r y N a m e > < B o o k M a r k E x i t N a m e > L 3 M 5   -   S e t t i n g   u s e f u l   v i e w s _ V F 1 0 1 8 8 1 0 7 5 _N�S�N\Rh�[{	�:NT*N@b ��v �.U�NXT�6qT�S ��gwvQ �.U��sS�S01 4 2 2 3 3 < / B o o k M a r k E x i t N a m e > < B o o k M a r k E n t r y P o s i t i o n > 1 2 9 6 6 7 < / B o o k M a r k E n t r y P o s i t i o n > < B o o k M a r k E x i t P o s i t i o n > 1 4 2 2 3 3 < / B o o k M a r k E x i t P o s i t i o n > < / C a p t i o n I t e m > < C a p t i o n I t e m > < I n t e r n a l I d > 9 8 0 2 5 f 3 0 - e f 1 b - 4 d 0 8 - 8 7 7 5 - a 8 a 3 2 9 9 a 8 4 e 7 < / I n t e r n a l I d > < N a m e > L 3 M 5   -   S e t t i n g   u s e f u l   v i e w s _ V F 1 0 1 8 8 1 0 7 5 1u�Nb�][{	��c�N@b	gvQ�N �.U�NXT��Vdk��k!k�N�gw N$N*N �.U�NXT^�8^�{US01 4 2 3 3 3 1 4 8 2 6 7 < / N a m e > < T e x t > 1u�Nb�][{	��c�N@b	gvQ�N �.U�NXT��Vdk�  �k!k�N�gw N$N*N �.U�NXT^�8^�{US0< / T e x t > < B o o k M a r k E n t r y N a m e > L 3 M 5   -   S e t t i n g   u s e f u l   v i e w s _ V F 1 0 1 8 8 1 0 7 5 1u�Nb�][{	��c�N@b	gvQ�N �.U�NXT��Vdk��k!k�N�gw N$N*N �.U�NXT^�8^�{US01 4 2 3 3 3 < / B o o k M a r k E n t r y N a m e > < B o o k M a r k E x i t N a m e > L 3 M 5   -   S e t t i n g   u s e f u l   v i e w s _ V F 1 0 1 8 8 1 0 7 5 1u�Nb�][{	��c�N@b	gvQ�N �.U�NXT��Vdk��k!k�N�gw N$N*N �.U�NXT^�8^�{US01 4 8 2 6 7 < / B o o k M a r k E x i t N a m e > < B o o k M a r k E n t r y P o s i t i o n > 1 4 2 3 3 3 < / B o o k M a r k E n t r y P o s i t i o n > < B o o k M a r k E x i t P o s i t i o n > 1 4 8 2 6 7 < / B o o k M a r k E x i t P o s i t i o n > < / C a p t i o n I t e m > < C a p t i o n I t e m > < I n t e r n a l I d > 2 b 9 0 8 c 9 9 - c c 2 3 - 4 1 8 4 - a 4 7 a - 0 2 b a e 2 b 6 6 6 8 1 < / I n t e r n a l I d > < N a m e > L 3 M 5   -   S e t t i n g   u s e f u l   v i e w s _ V F 1 0 1 8 8 1 0 7 5 FOdk�e�lv^^�/f8lEN'`�e�l01 4 8 3 6 7 1 5 0 3 6 7 < / N a m e > < T e x t > FOdk�e�lv^^�/f8lEN'`�e�l0< / T e x t > < B o o k M a r k E n t r y N a m e > L 3 M 5   -   S e t t i n g   u s e f u l   v i e w s _ V F 1 0 1 8 8 1 0 7 5 FOdk�e�lv^^�/f8lEN'`�e�l01 4 8 3 6 7 < / B o o k M a r k E n t r y N a m e > < B o o k M a r k E x i t N a m e > L 3 M 5   -   S e t t i n g   u s e f u l   v i e w s _ V F 1 0 1 8 8 1 0 7 5 FOdk�e�lv^^�/f8lEN'`�e�l01 5 0 3 6 7 < / B o o k M a r k E x i t N a m e > < B o o k M a r k E n t r y P o s i t i o n > 1 4 8 3 6 7 < / B o o k M a r k E n t r y P o s i t i o n > < B o o k M a r k E x i t P o s i t i o n > 1 5 0 3 6 7 < / B o o k M a r k E x i t P o s i t i o n > < / C a p t i o n I t e m > < C a p t i o n I t e m > < I n t e r n a l I d > 1 b 0 8 8 e e 8 - e b 9 c - 4 3 f 8 - 9 6 8 a - 0 6 e d 0 6 3 a 4 5 b 2 < / I n t e r n a l I d > < N a m e > L 3 M 5   -   S e t t i n g   u s e f u l   v i e w s _ V F 1 0 1 8 8 1 0 7 5 :N�_0R��8lEN�v㉳Q�eHh�b\ ���R�^ N*NƉ�V01 5 0 4 6 7 1 5 6 0 6 7 < / N a m e > < T e x t > :N�_0R��8lEN�v㉳Q�eHh�b\ ���R�^ N*NƉ�V0< / T e x t > < B o o k M a r k E n t r y N a m e > L 3 M 5   -   S e t t i n g   u s e f u l   v i e w s _ V F 1 0 1 8 8 1 0 7 5 :N�_0R��8lEN�v㉳Q�eHh�b\ ���R�^ N*NƉ�V01 5 0 4 6 7 < / B o o k M a r k E n t r y N a m e > < B o o k M a r k E x i t N a m e > L 3 M 5   -   S e t t i n g   u s e f u l   v i e w s _ V F 1 0 1 8 8 1 0 7 5 :N�_0R��8lEN�v㉳Q�eHh�b\ ���R�^ N*NƉ�V01 5 6 0 6 7 < / B o o k M a r k E x i t N a m e > < B o o k M a r k E n t r y P o s i t i o n > 1 5 0 4 6 7 < / B o o k M a r k E n t r y P o s i t i o n > < B o o k M a r k E x i t P o s i t i o n > 1 5 6 0 6 7 < / B o o k M a r k E x i t P o s i t i o n > < / C a p t i o n I t e m > < C a p t i o n I t e m > < I n t e r n a l I d > f 8 0 5 1 2 0 f - 8 f 1 e - 4 a 1 b - b d 4 e - e f d b 1 9 c 9 b 8 d 7 < / I n t e r n a l I d > < N a m e > L 3 M 5   -   S e t t i n g   u s e f u l   v i e w s _ V F 1 0 1 8 8 1 0 7 5 (W Rh� �R��:S
NUS�Q R�^Ɖ�V ( C r e a t e V i e w ) 01 5 6 1 6 7 1 6 0 6 0 0 < / N a m e > < T e x t > (W Rh� �R��:S
NUS�Q R�^Ɖ�V ( C r e a t e   V i e w ) 0< / T e x t > < B o o k M a r k E n t r y N a m e > L 3 M 5   -   S e t t i n g   u s e f u l   v i e w s _ V F 1 0 1 8 8 1 0 7 5 (W Rh� �R��:S
NUS�Q R�^Ɖ�V ( C r e a t e V i e w ) 01 5 6 1 6 7 < / B o o k M a r k E n t r y N a m e > < B o o k M a r k E x i t N a m e > L 3 M 5   -   S e t t i n g   u s e f u l   v i e w s _ V F 1 0 1 8 8 1 0 7 5 (W Rh� �R��:S
NUS�Q R�^Ɖ�V ( C r e a t e V i e w ) 01 6 0 6 0 0 < / B o o k M a r k E x i t N a m e > < B o o k M a r k E n t r y P o s i t i o n > 1 5 6 1 6 7 < / B o o k M a r k E n t r y P o s i t i o n > < B o o k M a r k E x i t P o s i t i o n > 1 6 0 6 0 0 < / B o o k M a r k E x i t P o s i t i o n > < / C a p t i o n I t e m > < C a p t i o n I t e m > < I n t e r n a l I d > 6 f 3 8 a a 2 8 - e 7 1 2 - 4 c 5 b - a 2 1 a - 9 9 d 0 c 8 5 2 c 7 1 3 < / I n t e r n a l I d > < N a m e > L 3 M 5   -   S e t t i n g   u s e f u l   v i e w s _ V F 1 0 1 8 8 1 0 7 5 b�S�N	��b9hnc h�QƉ�V ( S t a n d a r d V i e w ) egR�^Ɖ�V�v^Nb ���}TTُ*NƉ�V01 6 0 7 0 0 1 6 6 5 6 7 < / N a m e > < T e x t > b�S�N	��b9hnc h�QƉ�V ( S t a n d a r d   V i e w ) egR�^Ɖ�V�v^Nb ���}TTُ*NƉ�V0< / T e x t > < B o o k M a r k E n t r y N a m e > L 3 M 5   -   S e t t i n g   u s e f u l   v i e w s _ V F 1 0 1 8 8 1 0 7 5 b�S�N	��b9hnc h�QƉ�V ( S t a n d a r d V i e w ) egR�^Ɖ�V�v^Nb ���}TTُ*NƉ�V01 6 0 7 0 0 < / B o o k M a r k E n t r y N a m e > < B o o k M a r k E x i t N a m e > L 3 M 5   -   S e t t i n g   u s e f u l   v i e w s _ V F 1 0 1 8 8 1 0 7 5 b�S�N	��b9hnc h�QƉ�V ( S t a n d a r d V i e w ) egR�^Ɖ�V�v^Nb ���}TTُ*NƉ�V01 6 6 5 6 7 < / B o o k M a r k E x i t N a m e > < B o o k M a r k E n t r y P o s i t i o n > 1 6 0 7 0 0 < / B o o k M a r k E n t r y P o s i t i o n > < B o o k M a r k E x i t P o s i t i o n > 1 6 6 5 6 7 < / B o o k M a r k E x i t P o s i t i o n > < / C a p t i o n I t e m > < C a p t i o n I t e m > < I n t e r n a l I d > a 8 f a c c 9 d - 0 7 8 c - 4 7 1 3 - a 2 c e - f 4 d b 1 f 3 7 5 7 6 1 < / I n t e r n a l I d > < N a m e > L 3 M 5   -   S e t t i n g   u s e f u l   v i e w s _ V F 1 0 1 8 8 1 0 7 5 1u�Nb�N\�gwё�XO��v �.U����Vdkb�N\	cё�XO�eg}TTُ*NƉ�V01 6 6 6 6 7 1 7 2 3 3 3 < / N a m e > < T e x t > 1u�Nb�N\�gwё�XO��v �.U����Vdkb�N\	cё�XO�eg}TTُ*NƉ�V0< / T e x t > < B o o k M a r k E n t r y N a m e > L 3 M 5   -   S e t t i n g   u s e f u l   v i e w s _ V F 1 0 1 8 8 1 0 7 5 1u�Nb�N\�gwё�XO��v �.U����Vdkb�N\	cё�XO�eg}TTُ*NƉ�V01 6 6 6 6 7 < / B o o k M a r k E n t r y N a m e > < B o o k M a r k E x i t N a m e > L 3 M 5   -   S e t t i n g   u s e f u l   v i e w s _ V F 1 0 1 8 8 1 0 7 5 1u�Nb�N\�gwё�XO��v �.U����Vdkb�N\	cё�XO�eg}TTُ*NƉ�V01 7 2 3 3 3 < / B o o k M a r k E x i t N a m e > < B o o k M a r k E n t r y P o s i t i o n > 1 6 6 6 6 7 < / B o o k M a r k E n t r y P o s i t i o n > < B o o k M a r k E x i t P o s i t i o n > 1 7 2 3 3 3 < / B o o k M a r k E x i t P o s i t i o n > < / C a p t i o n I t e m > < C a p t i o n I t e m > < I n t e r n a l I d > 0 0 d f 2 9 7 e - a 3 3 d - 4 3 8 8 - a 2 6 f - f f 6 2 4 e c 7 8 a a 4 < / I n t e r n a l I d > < N a m e > L 3 M 5   -   S e t t i n g   u s e f u l   v i e w s _ V F 1 0 1 8 8 1 0 7 5 b�N\�~�~�d\O�v^TN�n�R0R [{	�hV ( F i l t e r ) �R�1 7 2 4 3 3 1 7 9 6 0 0 < / N a m e > < T e x t > b�N\�~�~�d\O�v^TN�n�R0R [{	�hV ( F i l t e r ) �R�< / T e x t > < B o o k M a r k E n t r y N a m e > L 3 M 5   -   S e t t i n g   u s e f u l   v i e w s _ V F 1 0 1 8 8 1 0 7 5 b�N\�~�~�d\O�v^TN�n�R0R [{	�hV ( F i l t e r ) �R�1 7 2 4 3 3 < / B o o k M a r k E n t r y N a m e > < B o o k M a r k E x i t N a m e > L 3 M 5   -   S e t t i n g   u s e f u l   v i e w s _ V F 1 0 1 8 8 1 0 7 5 b�N\�~�~�d\O�v^TN�n�R0R [{	�hV ( F i l t e r ) �R�1 7 9 6 0 0 < / B o o k M a r k E x i t N a m e > < B o o k M a r k E n t r y P o s i t i o n > 1 7 2 4 3 3 < / B o o k M a r k E n t r y P o s i t i o n > < B o o k M a r k E x i t P o s i t i o n > 1 7 9 6 0 0 < / B o o k M a r k E x i t P o s i t i o n > < / C a p t i o n I t e m > < C a p t i o n I t e m > < I n t e r n a l I d > e 3 6 1 f 3 7 e - e a d a - 4 8 4 0 - 9 b c 6 - e b 7 0 a c f a 0 4 b f < / I n t e r n a l I d > < N a m e > L 3 M 5   -   S e t t i n g   u s e f u l   v i e w s _ V F 1 0 1 8 8 1 0 7 5 ُ̑�b�N\	��bS_  �.U�NXT ( S a l e s p e r s o n ) R I{�N ( i s e q u a l 1 7 9 7 0 0 1 8 9 3 6 7 < / N a m e > < T e x t > ُ̑�b�N\	��b  S_  �.U�NXT ( S a l e s p e r s o n ) R I{�N ( i s   e q u a l   t o )    ё�XO� ( K i n g ) �e>f:yy��v0< / T e x t > < B o o k M a r k E n t r y N a m e > L 3 M 5   -   S e t t i n g   u s e f u l   v i e w s _ V F 1 0 1 8 8 1 0 7 5 ُ̑�b�N\	��bS_  �.U�NXT ( S a l e s p e r s o n ) R I{�N ( i s e q u a l 1 7 9 7 0 0 < / B o o k M a r k E n t r y N a m e > < B o o k M a r k E x i t N a m e > L 3 M 5   -   S e t t i n g   u s e f u l   v i e w s _ V F 1 0 1 8 8 1 0 7 5 ُ̑�b�N\	��bS_  �.U�NXT ( S a l e s p e r s o n ) R I{�N ( i s e q u a l 1 8 9 3 6 7 < / B o o k M a r k E x i t N a m e > < B o o k M a r k E n t r y P o s i t i o n > 1 7 9 7 0 0 < / B o o k M a r k E n t r y P o s i t i o n > < B o o k M a r k E x i t P o s i t i o n > 1 8 9 3 6 7 < / B o o k M a r k E x i t P o s i t i o n > < / C a p t i o n I t e m > < C a p t i o n I t e m > < I n t e r n a l I d > 9 3 c 3 0 2 7 3 - e b 7 1 - 4 e f 1 - b d a 8 - a 4 b d f 8 0 e b a 9 3 < / I n t e r n a l I d > < N a m e > L 3 M 5   -   S e t t i n g   u s e f u l   v i e w s _ V F 1 0 1 8 8 1 0 7 5 �s(W�b�S�N�m�R�fYag�N�T�fYR�FO/f�R�^@b �Rh��S �gbL�
N��@b	g�d\OsS�S01 8 9 4 6 7 1 9 5 4 6 7 < / N a m e > < T e x t > �s(W�b�S�N�m�R�fYag�N�T�fYR�FO/f�  R�^@b �Rh��S �gbL�
N��@b	g�d\OsS�S0< / T e x t > < B o o k M a r k E n t r y N a m e > L 3 M 5   -   S e t t i n g   u s e f u l   v i e w s _ V F 1 0 1 8 8 1 0 7 5 �s(W�b�S�N�m�R�fYag�N�T�fYR�FO/f�R�^@b �Rh��S �gbL�
N��@b	g�d\OsS�S01 8 9 4 6 7 < / B o o k M a r k E n t r y N a m e > < B o o k M a r k E x i t N a m e > L 3 M 5   -   S e t t i n g   u s e f u l   v i e w s _ V F 1 0 1 8 8 1 0 7 5 �s(W�b�S�N�m�R�fYag�N�T�fYR�FO/f�R�^@b �Rh��S �gbL�
N��@b	g�d\OsS�S01 9 5 4 6 7 < / B o o k M a r k E x i t N a m e > < B o o k M a r k E n t r y P o s i t i o n > 1 8 9 4 6 7 < / B o o k M a r k E n t r y P o s i t i o n > < B o o k M a r k E x i t P o s i t i o n > 1 9 5 4 6 7 < / B o o k M a r k E x i t P o s i t i o n > < / C a p t i o n I t e m > < C a p t i o n I t e m > < I n t e r n a l I d > 8 3 8 7 e c 1 f - 0 7 f 8 - 4 0 8 6 - 8 2 4 9 - d 6 d 3 d f e c b b 8 6 < / I n t e r n a l I d > < N a m e > L 3 M 5   -   S e t t i n g   u s e f u l   v i e w s _ V F 1 0 1 8 8 1 0 7 5 �s(W�b\�~�~�d\Ov^US�Q nx�[ ( O K ) 01 9 5 5 6 7 2 0 0 9 3 3 < / N a m e > < T e x t > �s(W�b\�~�~�d\Ov^US�Q nx�[ ( O K ) 0< / T e x t > < B o o k M a r k E n t r y N a m e > L 3 M 5   -   S e t t i n g   u s e f u l   v i e w s _ V F 1 0 1 8 8 1 0 7 5 �s(W�b\�~�~�d\Ov^US�Q nx�[ ( O K ) 01 9 5 5 6 7 < / B o o k M a r k E n t r y N a m e > < B o o k M a r k E x i t N a m e > L 3 M 5   -   S e t t i n g   u s e f u l   v i e w s _ V F 1 0 1 8 8 1 0 7 5 �s(W�b\�~�~�d\Ov^US�Q nx�[ ( O K ) 02 0 0 9 3 3 < / B o o k M a r k E x i t N a m e > < B o o k M a r k E n t r y P o s i t i o n > 1 9 5 5 6 7 < / B o o k M a r k E n t r y P o s i t i o n > < B o o k M a r k E x i t P o s i t i o n > 2 0 0 9 3 3 < / B o o k M a r k E x i t P o s i t i o n > < / C a p t i o n I t e m > < C a p t i o n I t e m > < I n t e r n a l I d > f c 5 5 b 2 4 3 - c a 7 7 - 4 d d 9 - 9 7 0 8 - 3 7 9 1 f 3 b 8 1 0 4 5 < / I n t e r n a l I d > < N a m e > L 3 M 5   -   S e t t i n g   u s e f u l   v i e w s _ V F 1 0 1 8 8 1 0 7 5 b\ԏ�V�^(u�N ё�XO� ( K i n g ) [{	�hV�vRh��_N1\/f ё�XO� ( K i n g ) Ɖ�V-N02 0 1 0 3 3 2 0 7 9 6 7 < / N a m e > < T e x t > b\ԏ�V�^(u�N ё�XO� ( K i n g ) [{	�hV�vRh��  _N1\/f ё�XO� ( K i n g ) Ɖ�V-N0< / T e x t > < B o o k M a r k E n t r y N a m e > L 3 M 5   -   S e t t i n g   u s e f u l   v i e w s _ V F 1 0 1 8 8 1 0 7 5 b\ԏ�V�^(u�N ё�XO� ( K i n g ) [{	�hV�vRh��_N1\/f ё�XO� ( K i n g ) Ɖ�V-N02 0 1 0 3 3 < / B o o k M a r k E n t r y N a m e > < B o o k M a r k E x i t N a m e > L 3 M 5   -   S e t t i n g   u s e f u l   v i e w s _ V F 1 0 1 8 8 1 0 7 5 b\ԏ�V�^(u�N ё�XO� ( K i n g ) [{	�hV�vRh��_N1\/f ё�XO� ( K i n g ) Ɖ�V-N02 0 7 9 6 7 < / B o o k M a r k E x i t N a m e > < B o o k M a r k E n t r y P o s i t i o n > 2 0 1 0 3 3 < / B o o k M a r k E n t r y P o s i t i o n > < B o o k M a r k E x i t P o s i t i o n > 2 0 7 9 6 7 < / B o o k M a r k E x i t P o s i t i o n > < / C a p t i o n I t e m > < C a p t i o n I t e m > < I n t e r n a l I d > 3 b 8 4 7 4 3 c - 8 3 3 3 - 4 8 b e - a 1 6 0 - e 4 a 8 2 d f c 6 b 9 b < / I n t e r n a l I d > < N a m e > L 3 M 5   -   S e t t i n g   u s e f u l   v i e w s _ V F 1 0 1 8 8 1 0 7 5 �Rh��]S+Tё�XO��b�S�N(WvQ-N>en�NUO �.U�NXTv^:N�k*N �.U�NXTR�^Ɖ�V�ُ��b^��SN�]02 0 8 0 6 7 2 1 6 4 0 0 < / N a m e > < T e x t > �Rh��]S+Tё�XO��  b�S�N(WvQ-N>en�NUO �.U�NXTv^:N�k*N �.U�NXTR�^Ɖ�V�  ُ��b^��SN�]0< / T e x t > < B o o k M a r k E n t r y N a m e > L 3 M 5   -   S e t t i n g   u s e f u l   v i e w s _ V F 1 0 1 8 8 1 0 7 5 �Rh��]S+Tё�XO��b�S�N(WvQ-N>en�NUO �.U�NXTv^:N�k*N �.U�NXTR�^Ɖ�V�ُ��b^��SN�]02 0 8 0 6 7 < / B o o k M a r k E n t r y N a m e > < B o o k M a r k E x i t N a m e > L 3 M 5   -   S e t t i n g   u s e f u l   v i e w s _ V F 1 0 1 8 8 1 0 7 5 �Rh��]S+Tё�XO��b�S�N(WvQ-N>en�NUO �.U�NXTv^:N�k*N �.U�NXTR�^Ɖ�V�ُ��b^��SN�]02 1 6 4 0 0 < / B o o k M a r k E x i t N a m e > < B o o k M a r k E n t r y P o s i t i o n > 2 0 8 0 6 7 < / B o o k M a r k E n t r y P o s i t i o n > < B o o k M a r k E x i t P o s i t i o n > 2 1 6 4 0 0 < / B o o k M a r k E x i t P o s i t i o n > < / C a p t i o n I t e m > < C a p t i o n I t e m > < I n t e r n a l I d > 8 0 2 b 1 d 3 d - 0 4 d e - 4 4 c 9 - b 7 a 4 - e 1 8 1 6 5 6 8 a d 0 5 < / I n t e r n a l I d > < N a m e > L 3 M 5   -   S e t t i n g   u s e f u l   v i e w s _ V F 1 0 1 8 8 1 0 7 5 dkƉ�V�{�v*Y	g(u�N�2 1 6 5 0 0 2 2 0 0 0 0 < / N a m e > < T e x t > dkƉ�V�{�v*Y	g(u�N�< / T e x t > < B o o k M a r k E n t r y N a m e > L 3 M 5   -   S e t t i n g   u s e f u l   v i e w s _ V F 1 0 1 8 8 1 0 7 5 dkƉ�V�{�v*Y	g(u�N�2 1 6 5 0 0 < / B o o k M a r k E n t r y N a m e > < B o o k M a r k E x i t N a m e > L 3 M 5   -   S e t t i n g   u s e f u l   v i e w s _ V F 1 0 1 8 8 1 0 7 5 dkƉ�V�{�v*Y	g(u�N�2 2 0 0 0 0 < / B o o k M a r k E x i t N a m e > < B o o k M a r k E n t r y P o s i t i o n > 2 1 6 5 0 0 < / B o o k M a r k E n t r y P o s i t i o n > < B o o k M a r k E x i t P o s i t i o n > 2 2 0 0 0 0 < / B o o k M a r k E x i t P o s i t i o n > < / C a p t i o n I t e m > < / C a p t i o n I t e m s > < / C a p t i o n I t e m s L i s t > 
</file>

<file path=customXml/item4.xml>��< ? x m l   v e r s i o n = " 1 . 0 "   e n c o d i n g = " u t f - 1 6 " ? > < C a p t i o n I t e m s L i s t   x m l n s : x s i = " h t t p : / / w w w . w 3 . o r g / 2 0 0 1 / X M L S c h e m a - i n s t a n c e "   x m l n s : x s d = " h t t p : / / w w w . w 3 . o r g / 2 0 0 1 / X M L S c h e m a " > < I d > 4 2 4 e a 8 f 7 - b 1 5 d - 4 3 7 f - b 7 b 9 - d b a 6 a 0 b 5 0 1 1 9 < / I d > < C a p t i o n I t e m s > < C a p t i o n I t e m > < I n t e r n a l I d > 6 f 4 5 2 6 e a - 2 3 5 d - 4 3 f 2 - b 0 c 4 - 7 d d 8 2 f 4 b e 3 8 c < / I n t e r n a l I d > < N a m e > L 3 M 2   -   P r e p a r i n g   t h e   s p r e a d s h e e t _ V F 1 0 1 8 8 1 0 7 2 (W _�Y\E x c e l 5uP[h�<h�[eQ0R5 1 0 0 1 1 3 6 7 < / N a m e > < T e x t > (W _�Y\  E x c e l   5uP[h�<h�[eQ0R  S h a r e P o i n t   KNMR�b�N ���gbL� N�N�QY�]\O0< / T e x t > < B o o k M a r k E n t r y N a m e > L 3 M 2   -   P r e p a r i n g   t h e   s p r e a d s h e e t _ V F 1 0 1 8 8 1 0 7 2 (W _�Y\E x c e l 5uP[h�<h�[eQ0R5 1 0 0 < / B o o k M a r k E n t r y N a m e > < B o o k M a r k E x i t N a m e > L 3 M 2   -   P r e p a r i n g   t h e   s p r e a d s h e e t _ V F 1 0 1 8 8 1 0 7 2 (W _�Y\E x c e l 5uP[h�<h�[eQ0R1 1 3 6 7 < / B o o k M a r k E x i t N a m e > < B o o k M a r k E n t r y P o s i t i o n > 5 1 0 0 < / B o o k M a r k E n t r y P o s i t i o n > < B o o k M a r k E x i t P o s i t i o n > 1 1 3 6 7 < / B o o k M a r k E x i t P o s i t i o n > < / C a p t i o n I t e m > < C a p t i o n I t e m > < I n t e r n a l I d > 3 9 1 0 3 4 e 4 - 2 4 6 0 - 4 2 9 2 - a f 2 7 - 3 9 8 7 0 5 8 a 1 0 f 6 < / I n t e r n a l I d > < N a m e > L 3 M 2   -   P r e p a r i n g   t h e   s p r e a d s h e e t _ V F 1 0 1 8 8 1 0 7 2 FON/f(Wُ̑�vS h a r e P o i n t Q�z-NgbL�01 1 4 6 7 1 3 5 0 0 < / N a m e > < T e x t > FON/f(Wُ̑�v  S h a r e P o i n t   Q�z-NgbL�0< / T e x t > < B o o k M a r k E n t r y N a m e > L 3 M 2   -   P r e p a r i n g   t h e   s p r e a d s h e e t _ V F 1 0 1 8 8 1 0 7 2 FON/f(Wُ̑�vS h a r e P o i n t Q�z-NgbL�01 1 4 6 7 < / B o o k M a r k E n t r y N a m e > < B o o k M a r k E x i t N a m e > L 3 M 2   -   P r e p a r i n g   t h e   s p r e a d s h e e t _ V F 1 0 1 8 8 1 0 7 2 FON/f(Wُ̑�vS h a r e P o i n t Q�z-NgbL�01 3 5 0 0 < / B o o k M a r k E x i t N a m e > < B o o k M a r k E n t r y P o s i t i o n > 1 1 4 6 7 < / B o o k M a r k E n t r y P o s i t i o n > < B o o k M a r k E x i t P o s i t i o n > 1 3 5 0 0 < / B o o k M a r k E x i t P o s i t i o n > < / C a p t i o n I t e m > < C a p t i o n I t e m > < I n t e r n a l I d > e 2 d b d 5 d d - 0 d 9 e - 4 8 5 b - 8 c 4 3 - 0 5 d 1 e 1 6 c 2 e 0 d < / I n t e r n a l I d > < N a m e > L 3 M 2   -   P r e p a r i n g   t h e   s p r e a d s h e e t _ V F 1 0 1 8 8 1 0 7 2 b�N ���nx�O���[eQ�v�Oo`�]\Oh��]ZP}Y�[eQ�QY01 3 6 0 0 1 9 6 6 7 < / N a m e > < T e x t > b�N ���nx�O���[eQ�v�Oo`�]\Oh��]ZP}Y�[eQ�QY0< / T e x t > < B o o k M a r k E n t r y N a m e > L 3 M 2   -   P r e p a r i n g   t h e   s p r e a d s h e e t _ V F 1 0 1 8 8 1 0 7 2 b�N ���nx�O���[eQ�v�Oo`�]\Oh��]ZP}Y�[eQ�QY01 3 6 0 0 < / B o o k M a r k E n t r y N a m e > < B o o k M a r k E x i t N a m e > L 3 M 2   -   P r e p a r i n g   t h e   s p r e a d s h e e t _ V F 1 0 1 8 8 1 0 7 2 b�N ���nx�O���[eQ�v�Oo`�]\Oh��]ZP}Y�[eQ�QY01 9 6 6 7 < / B o o k M a r k E x i t N a m e > < B o o k M a r k E n t r y P o s i t i o n > 1 3 6 0 0 < / B o o k M a r k E n t r y P o s i t i o n > < B o o k M a r k E x i t P o s i t i o n > 1 9 6 6 7 < / B o o k M a r k E x i t P o s i t i o n > < / C a p t i o n I t e m > < C a p t i o n I t e m > < I n t e r n a l I d > 9 d 1 9 7 c e 0 - a 6 5 7 - 4 6 0 5 - b b a 4 - 2 1 7 f 9 d 6 b 0 9 a d < / I n t e r n a l I d > < N a m e > L 3 M 2   -   P r e p a r i n g   t h e   s p r e a d s h e e t _ V F 1 0 1 8 8 1 0 7 2 (WgbL�ۏ Nek�d\OKNMR�b�N ����h�g�NN	N*N���p01 9 7 6 7 2 4 9 3 3 < / N a m e > < T e x t > (WgbL�ۏ Nek�d\OKNMR�b�N ����h�g�NN	N*N���p0< / T e x t > < B o o k M a r k E n t r y N a m e > L 3 M 2   -   P r e p a r i n g   t h e   s p r e a d s h e e t _ V F 1 0 1 8 8 1 0 7 2 (WgbL�ۏ Nek�d\OKNMR�b�N ����h�g�NN	N*N���p01 9 7 6 7 < / B o o k M a r k E n t r y N a m e > < B o o k M a r k E x i t N a m e > L 3 M 2   -   P r e p a r i n g   t h e   s p r e a d s h e e t _ V F 1 0 1 8 8 1 0 7 2 (WgbL�ۏ Nek�d\OKNMR�b�N ����h�g�NN	N*N���p02 4 9 3 3 < / B o o k M a r k E x i t N a m e > < B o o k M a r k E n t r y P o s i t i o n > 1 9 7 6 7 < / B o o k M a r k E n t r y P o s i t i o n > < B o o k M a r k E x i t P o s i t i o n > 2 4 9 3 3 < / B o o k M a r k E x i t P o s i t i o n > < / C a p t i o n I t e m > < C a p t i o n I t e m > < I n t e r n a l I d > f 0 9 c 4 6 7 d - 8 9 4 4 - 4 4 2 1 - 9 6 7 e - 6 d 4 d 2 3 2 8 6 a 4 5 < / I n t e r n a l I d > < N a m e > L 3 M 2   -   P r e p a r i n g   t h e   s p r e a d s h e e t _ V F 1 0 1 8 8 1 0 7 2 :N�N	gHeЏL��Rh��^wQ	g�NNyr�_�2 5 0 3 3 3 0 6 6 7 < / N a m e > < T e x t > :N�N	gHeЏL��Rh��^wQ	g�NNyr�_�< / T e x t > < B o o k M a r k E n t r y N a m e > L 3 M 2   -   P r e p a r i n g   t h e   s p r e a d s h e e t _ V F 1 0 1 8 8 1 0 7 2 :N�N	gHeЏL��Rh��^wQ	g�NNyr�_�2 5 0 3 3 < / B o o k M a r k E n t r y N a m e > < B o o k M a r k E x i t N a m e > L 3 M 2   -   P r e p a r i n g   t h e   s p r e a d s h e e t _ V F 1 0 1 8 8 1 0 7 2 :N�N	gHeЏL��Rh��^wQ	g�NNyr�_�3 0 6 6 7 < / B o o k M a r k E x i t N a m e > < B o o k M a r k E n t r y P o s i t i o n > 2 5 0 3 3 < / B o o k M a r k E n t r y P o s i t i o n > < B o o k M a r k E x i t P o s i t i o n > 3 0 6 6 7 < / B o o k M a r k E x i t P o s i t i o n > < / C a p t i o n I t e m > < C a p t i o n I t e m > < I n t e r n a l I d > e 5 5 4 3 7 6 5 - e 6 a 9 - 4 a d 2 - 8 b 8 3 - b 6 7 a 1 a b c c d f 3 < / I n t e r n a l I d > < N a m e > L 3 M 2   -   P r e p a r i n g   t h e   s p r e a d s h e e t _ V F 1 0 1 8 8 1 0 7 2 ��L��^S+Th~{�b�N�vRh�&{Tdkag�N03 0 7 6 7 3 5 8 3 3 < / N a m e > < T e x t > ��L��^S+Th~{�b�N�vRh�&{Tdkag�N0< / T e x t > < B o o k M a r k E n t r y N a m e > L 3 M 2   -   P r e p a r i n g   t h e   s p r e a d s h e e t _ V F 1 0 1 8 8 1 0 7 2 ��L��^S+Th~{�b�N�vRh�&{Tdkag�N03 0 7 6 7 < / B o o k M a r k E n t r y N a m e > < B o o k M a r k E x i t N a m e > L 3 M 2   -   P r e p a r i n g   t h e   s p r e a d s h e e t _ V F 1 0 1 8 8 1 0 7 2 ��L��^S+Th~{�b�N�vRh�&{Tdkag�N03 5 8 3 3 < / B o o k M a r k E x i t N a m e > < B o o k M a r k E n t r y P o s i t i o n > 3 0 7 6 7 < / B o o k M a r k E n t r y P o s i t i o n > < B o o k M a r k E x i t P o s i t i o n > 3 5 8 3 3 < / B o o k M a r k E x i t P o s i t i o n > < / C a p t i o n I t e m > < C a p t i o n I t e m > < I n t e r n a l I d > 8 e e 9 9 5 3 4 - d d 6 8 - 4 b 4 5 - 9 2 7 3 - 3 2 3 5 f 9 2 d 6 6 f d < / I n t e r n a l I d > < N a m e > L 3 M 2   -   P r e p a r i n g   t h e   s p r e a d s h e e t _ V F 1 0 1 8 8 1 0 7 2 b�NwQ	g �V�[/ 0W:S ( C o u n t r y ) 0  �.U�NXT ( S a l e s p e r s o n ) 03 5 9 3 3 3 8 8 3 3 < / N a m e > < T e x t > b�NwQ	g �V�[/ 0W:S ( C o u n t r y ) 0    �.U�NXT ( S a l e s p e r s o n ) 0< / T e x t > < B o o k M a r k E n t r y N a m e > L 3 M 2   -   P r e p a r i n g   t h e   s p r e a d s h e e t _ V F 1 0 1 8 8 1 0 7 2 b�NwQ	g �V�[/ 0W:S ( C o u n t r y ) 0  �.U�NXT ( S a l e s p e r s o n ) 03 5 9 3 3 < / B o o k M a r k E n t r y N a m e > < B o o k M a r k E x i t N a m e > L 3 M 2   -   P r e p a r i n g   t h e   s p r e a d s h e e t _ V F 1 0 1 8 8 1 0 7 2 b�NwQ	g �V�[/ 0W:S ( C o u n t r y ) 0  �.U�NXT ( S a l e s p e r s o n ) 03 8 8 3 3 < / B o o k M a r k E x i t N a m e > < B o o k M a r k E n t r y P o s i t i o n > 3 5 9 3 3 < / B o o k M a r k E n t r y P o s i t i o n > < B o o k M a r k E x i t P o s i t i o n > 3 8 8 3 3 < / B o o k M a r k E x i t P o s i t i o n > < / C a p t i o n I t e m > < C a p t i o n I t e m > < I n t e r n a l I d > 9 7 2 6 6 2 b 0 - 6 c b b - 4 6 5 9 - 9 1 5 c - 2 a c f f 0 a e 3 7 b 6 < / I n t e r n a l I d > < N a m e > L 3 M 2   -   P r e p a r i n g   t h e   s p r e a d s h e e t _ V F 1 0 1 8 8 1 0 7 2  ��USё�� ( O r d e r A m o u n t ) 0 ��US�eg ( O r d e r D a t e ) �T ��US3 8 9 3 3 4 2 9 0 0 < / N a m e > < T e x t >  ��USё�� ( O r d e r   A m o u n t ) 0 ��US�eg ( O r d e r   D a t e ) �T ��US  I D  ( O r d e r I D ) 0< / T e x t > < B o o k M a r k E n t r y N a m e > L 3 M 2   -   P r e p a r i n g   t h e   s p r e a d s h e e t _ V F 1 0 1 8 8 1 0 7 2  ��USё�� ( O r d e r A m o u n t ) 0 ��US�eg ( O r d e r D a t e ) �T ��US3 8 9 3 3 < / B o o k M a r k E n t r y N a m e > < B o o k M a r k E x i t N a m e > L 3 M 2   -   P r e p a r i n g   t h e   s p r e a d s h e e t _ V F 1 0 1 8 8 1 0 7 2  ��USё�� ( O r d e r A m o u n t ) 0 ��US�eg ( O r d e r D a t e ) �T ��US4 2 9 0 0 < / B o o k M a r k E x i t N a m e > < B o o k M a r k E n t r y P o s i t i o n > 3 8 9 3 3 < / B o o k M a r k E n t r y P o s i t i o n > < B o o k M a r k E x i t P o s i t i o n > 4 2 9 0 0 < / B o o k M a r k E x i t P o s i t i o n > < / C a p t i o n I t e m > < C a p t i o n I t e m > < I n t e r n a l I d > 6 c 7 9 b c 2 a - 6 7 2 1 - 4 3 1 8 - b f e 3 - d 7 2 d d d 9 9 9 9 8 3 < / I n t e r n a l I d > < N a m e > L 3 M 2   -   P r e p a r i n g   t h e   s p r e a d s h e e t _ V F 1 0 1 8 8 1 0 7 2 �k*Nh~{���^�c��vQNb��vR�v�Q�[�b�N�vh~{&{Tdkag�N04 3 0 0 0 4 8 6 0 0 < / N a m e > < T e x t > �k*Nh~{���^�c��vQNb��vR�v�Q�[�b�N�vh~{&{Tdkag�N0< / T e x t > < B o o k M a r k E n t r y N a m e > L 3 M 2   -   P r e p a r i n g   t h e   s p r e a d s h e e t _ V F 1 0 1 8 8 1 0 7 2 �k*Nh~{���^�c��vQNb��vR�v�Q�[�b�N�vh~{&{Tdkag�N04 3 0 0 0 < / B o o k M a r k E n t r y N a m e > < B o o k M a r k E x i t N a m e > L 3 M 2   -   P r e p a r i n g   t h e   s p r e a d s h e e t _ V F 1 0 1 8 8 1 0 7 2 �k*Nh~{���^�c��vQNb��vR�v�Q�[�b�N�vh~{&{Tdkag�N04 8 6 0 0 < / B o o k M a r k E x i t N a m e > < B o o k M a r k E n t r y P o s i t i o n > 4 3 0 0 0 < / B o o k M a r k E n t r y P o s i t i o n > < B o o k M a r k E x i t P o s i t i o n > 4 8 6 0 0 < / B o o k M a r k E x i t P o s i t i o n > < / C a p t i o n I t e m > < C a p t i o n I t e m > < I n t e r n a l I d > 4 b 2 f 5 b 0 f - 0 1 c 2 - 4 4 a a - 9 b f 0 - 7 a 4 1 6 2 7 2 5 f 7 3 < / I n t e r n a l I d > < N a m e > L 3 M 2   -   P r e p a r i n g   t h e   s p r e a d s h e e t _ V F 1 0 1 8 8 1 0 7 2 ُ/fb�N�v�V�[/ 0W:S0 �.U�NXT�SvQ��USё��0��US�eg�T��USI D 04 8 7 0 0 5 9 1 6 7 < / N a m e > < T e x t > ُ/fb�N�v�V�[/ 0W:S0 �.U�NXT�SvQ��USё��0��US�eg�T��US  I D 0< / T e x t > < B o o k M a r k E n t r y N a m e > L 3 M 2   -   P r e p a r i n g   t h e   s p r e a d s h e e t _ V F 1 0 1 8 8 1 0 7 2 ُ/fb�N�v�V�[/ 0W:S0 �.U�NXT�SvQ��USё��0��US�eg�T��USI D 04 8 7 0 0 < / B o o k M a r k E n t r y N a m e > < B o o k M a r k E x i t N a m e > L 3 M 2   -   P r e p a r i n g   t h e   s p r e a d s h e e t _ V F 1 0 1 8 8 1 0 7 2 ُ/fb�N�v�V�[/ 0W:S0 �.U�NXT�SvQ��USё��0��US�eg�T��USI D 05 9 1 6 7 < / B o o k M a r k E x i t N a m e > < B o o k M a r k E n t r y P o s i t i o n > 4 8 7 0 0 < / B o o k M a r k E n t r y P o s i t i o n > < B o o k M a r k E x i t P o s i t i o n > 5 9 1 6 7 < / B o o k M a r k E x i t P o s i t i o n > < / C a p t i o n I t e m > < C a p t i o n I t e m > < I n t e r n a l I d > 4 d d 9 a 5 e c - 4 b a 3 - 4 f c 3 - 8 c 5 b - 8 5 2 d c 8 4 e a 1 7 2 < / I n t e r n a l I d > < N a m e > L 3 M 2   -   P r e p a r i n g   t h e   s p r e a d s h e e t _ V F 1 0 1 8 8 1 0 7 2 �s(W�N N*Ny��v�S��NO�v�c�(u�NdkRh��5 9 2 6 7 6 3 2 3 3 < / N a m e > < T e x t > �s(W�N N*Ny��v�S��NO�v�c�(u�NdkRh��< / T e x t > < B o o k M a r k E n t r y N a m e > L 3 M 2   -   P r e p a r i n g   t h e   s p r e a d s h e e t _ V F 1 0 1 8 8 1 0 7 2 �s(W�N N*Ny��v�S��NO�v�c�(u�NdkRh��5 9 2 6 7 < / B o o k M a r k E n t r y N a m e > < B o o k M a r k E x i t N a m e > L 3 M 2   -   P r e p a r i n g   t h e   s p r e a d s h e e t _ V F 1 0 1 8 8 1 0 7 2 �s(W�N N*Ny��v�S��NO�v�c�(u�NdkRh��6 3 2 3 3 < / B o o k M a r k E x i t N a m e > < B o o k M a r k E n t r y P o s i t i o n > 5 9 2 6 7 < / B o o k M a r k E n t r y P o s i t i o n > < B o o k M a r k E x i t P o s i t i o n > 6 3 2 3 3 < / B o o k M a r k E x i t P o s i t i o n > < / C a p t i o n I t e m > < C a p t i o n I t e m > < I n t e r n a l I d > f c c d 4 c a 4 - 3 b 6 3 - 4 a 3 3 - a 7 0 6 - c 9 b 0 3 6 0 0 3 c f 9 < / I n t e r n a l I d > < N a m e > L 3 M 2   -   P r e p a r i n g   t h e   s p r e a d s h e e t _ V F 1 0 1 8 8 1 0 7 2 FO�`�S��O�S�sdky��v�(u�N\egR�^�vRh�06 3 3 3 3 6 7 8 6 7 < / N a m e > < T e x t > FO�`�S��O�S�sdky��v�(u�N\egR�^�vRh�0< / T e x t > < B o o k M a r k E n t r y N a m e > L 3 M 2   -   P r e p a r i n g   t h e   s p r e a d s h e e t _ V F 1 0 1 8 8 1 0 7 2 FO�`�S��O�S�sdky��v�(u�N\egR�^�vRh�06 3 3 3 3 < / B o o k M a r k E n t r y N a m e > < B o o k M a r k E x i t N a m e > L 3 M 2   -   P r e p a r i n g   t h e   s p r e a d s h e e t _ V F 1 0 1 8 8 1 0 7 2 FO�`�S��O�S�sdky��v�(u�N\egR�^�vRh�06 7 8 6 7 < / B o o k M a r k E x i t N a m e > < B o o k M a r k E n t r y P o s i t i o n > 6 3 3 3 3 < / B o o k M a r k E n t r y P o s i t i o n > < B o o k M a r k E x i t P o s i t i o n > 6 7 8 6 7 < / B o o k M a r k E x i t P o s i t i o n > < / C a p t i o n I t e m > < C a p t i o n I t e m > < I n t e r n a l I d > 2 9 b 8 f a 6 8 - 3 7 a 1 - 4 6 d 7 - 9 8 3 7 - 6 1 9 d 6 5 3 8 8 5 d 3 < / I n t e r n a l I d > < N a m e > L 3 M 2   -   P r e p a r i n g   t h e   s p r e a d s h e e t _ V F 1 0 1 8 8 1 0 7 2 �c�^0d"}@b�Onc�v�k�y�Oo`{|�W6 7 9 6 7 7 2 9 0 0 < / N a m e > < T e x t > �c�^0d"}@b�Onc�v�k�y�Oo`{|�W< / T e x t > < B o o k M a r k E n t r y N a m e > L 3 M 2   -   P r e p a r i n g   t h e   s p r e a d s h e e t _ V F 1 0 1 8 8 1 0 7 2 �c�^0d"}@b�Onc�v�k�y�Oo`{|�W6 7 9 6 7 < / B o o k M a r k E n t r y N a m e > < B o o k M a r k E x i t N a m e > L 3 M 2   -   P r e p a r i n g   t h e   s p r e a d s h e e t _ V F 1 0 1 8 8 1 0 7 2 �c�^0d"}@b�Onc�v�k�y�Oo`{|�W7 2 9 0 0 < / B o o k M a r k E x i t N a m e > < B o o k M a r k E n t r y P o s i t i o n > 6 7 9 6 7 < / B o o k M a r k E n t r y P o s i t i o n > < B o o k M a r k E x i t P o s i t i o n > 7 2 9 0 0 < / B o o k M a r k E x i t P o s i t i o n > < / C a p t i o n I t e m > < C a p t i o n I t e m > < I n t e r n a l I d > e 7 2 4 2 9 8 4 - a 2 5 6 - 4 4 2 6 - a d f 9 - 4 e 6 3 9 9 4 6 5 b 8 3 < / I n t e r n a l I d > < N a m e > L 3 M 2   -   P r e p a r i n g   t h e   s p r e a d s h e e t _ V F 1 0 1 8 8 1 0 7 2 b��Yt�v�k�y�Oo`{|�W���^MO�NUS�r�vR-N07 3 0 0 0 7 8 8 3 3 < / N a m e > < T e x t > b��Yt�v�k�y�Oo`{|�W���^MO�NUS�r�vR-N0< / T e x t > < B o o k M a r k E n t r y N a m e > L 3 M 2   -   P r e p a r i n g   t h e   s p r e a d s h e e t _ V F 1 0 1 8 8 1 0 7 2 b��Yt�v�k�y�Oo`{|�W���^MO�NUS�r�vR-N07 3 0 0 0 < / B o o k M a r k E n t r y N a m e > < B o o k M a r k E x i t N a m e > L 3 M 2   -   P r e p a r i n g   t h e   s p r e a d s h e e t _ V F 1 0 1 8 8 1 0 7 2 b��Yt�v�k�y�Oo`{|�W���^MO�NUS�r�vR-N07 8 8 3 3 < / B o o k M a r k E x i t N a m e > < B o o k M a r k E n t r y P o s i t i o n > 7 3 0 0 0 < / B o o k M a r k E n t r y P o s i t i o n > < B o o k M a r k E x i t P o s i t i o n > 7 8 8 3 3 < / B o o k M a r k E x i t P o s i t i o n > < / C a p t i o n I t e m > < C a p t i o n I t e m > < I n t e r n a l I d > b 2 c 5 1 1 8 2 - 7 a 6 b - 4 1 4 8 - b d f 5 - 5 b 5 9 4 2 1 a 5 2 0 a < / I n t e r n a l I d > < N a m e > L 3 M 2   -   P r e p a r i n g   t h e   s p r e a d s h e e t _ V F 1 0 1 8 8 1 0 7 2 �O�Y�\�YTRR:NTW[�T�Yl$NR07 8 9 3 3 8 7 8 3 3 < / N a m e > < T e x t > �O�Y�\�YTRR:NTW[�T�Yl$NR0< / T e x t > < B o o k M a r k E n t r y N a m e > L 3 M 2   -   P r e p a r i n g   t h e   s p r e a d s h e e t _ V F 1 0 1 8 8 1 0 7 2 �O�Y�\�YTRR:NTW[�T�Yl$NR07 8 9 3 3 < / B o o k M a r k E n t r y N a m e > < B o o k M a r k E x i t N a m e > L 3 M 2   -   P r e p a r i n g   t h e   s p r e a d s h e e t _ V F 1 0 1 8 8 1 0 7 2 �O�Y�\�YTRR:NTW[�T�Yl$NR08 7 8 3 3 < / B o o k M a r k E x i t N a m e > < B o o k M a r k E n t r y P o s i t i o n > 7 8 9 3 3 < / B o o k M a r k E n t r y P o s i t i o n > < B o o k M a r k E x i t P o s i t i o n > 8 7 8 3 3 < / B o o k M a r k E x i t P o s i t i o n > < / C a p t i o n I t e m > < C a p t i o n I t e m > < I n t e r n a l I d > a 7 0 5 0 8 2 4 - f 8 3 8 - 4 f f 1 - 9 d 7 3 - a 4 2 8 4 5 0 0 d 0 9 9 < / I n t e r n a l I d > < N a m e > L 3 M 2   -   P r e p a r i n g   t h e   s p r e a d s h e e t _ V F 1 0 1 8 8 1 0 7 2 ُ\	g�R�N�Ocpenc�v�[te'`08 7 9 3 3 9 1 6 0 0 < / N a m e > < T e x t > ُ\	g�R�N�Ocpenc�v�[te'`0< / T e x t > < B o o k M a r k E n t r y N a m e > L 3 M 2   -   P r e p a r i n g   t h e   s p r e a d s h e e t _ V F 1 0 1 8 8 1 0 7 2 ُ\	g�R�N�Ocpenc�v�[te'`08 7 9 3 3 < / B o o k M a r k E n t r y N a m e > < B o o k M a r k E x i t N a m e > L 3 M 2   -   P r e p a r i n g   t h e   s p r e a d s h e e t _ V F 1 0 1 8 8 1 0 7 2 ُ\	g�R�N�Ocpenc�v�[te'`09 1 6 0 0 < / B o o k M a r k E x i t N a m e > < B o o k M a r k E n t r y P o s i t i o n > 8 7 9 3 3 < / B o o k M a r k E n t r y P o s i t i o n > < B o o k M a r k E x i t P o s i t i o n > 9 1 6 0 0 < / B o o k M a r k E x i t P o s i t i o n > < / C a p t i o n I t e m > < C a p t i o n I t e m > < I n t e r n a l I d > c b 0 c f 5 b 0 - 8 2 f 7 - 4 6 8 0 - 8 8 8 4 - c 5 6 b 0 5 9 c 7 8 7 3 < / I n t e r n a l I d > < N a m e > L 3 M 2   -   P r e p a r i n g   t h e   s p r e a d s h e e t _ V F 1 0 1 8 8 1 0 7 2 ,{	N�p�Rh�N�^S+TzzL�bzzR09 1 7 0 0 9 6 4 3 3 < / N a m e > < T e x t > ,{	N�p�Rh�N�^S+TzzL�bzzR0< / T e x t > < B o o k M a r k E n t r y N a m e > L 3 M 2   -   P r e p a r i n g   t h e   s p r e a d s h e e t _ V F 1 0 1 8 8 1 0 7 2 ,{	N�p�Rh�N�^S+TzzL�bzzR09 1 7 0 0 < / B o o k M a r k E n t r y N a m e > < B o o k M a r k E x i t N a m e > L 3 M 2   -   P r e p a r i n g   t h e   s p r e a d s h e e t _ V F 1 0 1 8 8 1 0 7 2 ,{	N�p�Rh�N�^S+TzzL�bzzR09 6 4 3 3 < / B o o k M a r k E x i t N a m e > < B o o k M a r k E n t r y P o s i t i o n > 9 1 7 0 0 < / B o o k M a r k E n t r y P o s i t i o n > < B o o k M a r k E x i t P o s i t i o n > 9 6 4 3 3 < / B o o k M a r k E x i t P o s i t i o n > < / C a p t i o n I t e m > < C a p t i o n I t e m > < I n t e r n a l I d > 6 0 9 7 5 a f 8 - b 8 9 a - 4 5 b b - 9 8 1 a - 7 2 0 3 5 8 7 2 e 7 8 1 < / I n t e r n a l I d > < N a m e > L 3 M 2   -   P r e p a r i n g   t h e   s p r e a d s h e e t _ V F 1 0 1 8 8 1 0 7 2 Rh�N�^S+T�NUOzzRbzzL��9 6 5 3 3 1 0 0 4 6 7 < / N a m e > < T e x t > Rh�N�^S+T�NUOzzRbzzL��< / T e x t > < B o o k M a r k E n t r y N a m e > L 3 M 2   -   P r e p a r i n g   t h e   s p r e a d s h e e t _ V F 1 0 1 8 8 1 0 7 2 Rh�N�^S+T�NUOzzRbzzL��9 6 5 3 3 < / B o o k M a r k E n t r y N a m e > < B o o k M a r k E x i t N a m e > L 3 M 2   -   P r e p a r i n g   t h e   s p r e a d s h e e t _ V F 1 0 1 8 8 1 0 7 2 Rh�N�^S+T�NUOzzRbzzL��1 0 0 4 6 7 < / B o o k M a r k E x i t N a m e > < B o o k M a r k E n t r y P o s i t i o n > 9 6 5 3 3 < / B o o k M a r k E n t r y P o s i t i o n > < B o o k M a r k E x i t P o s i t i o n > 1 0 0 4 6 7 < / B o o k M a r k E x i t P o s i t i o n > < / C a p t i o n I t e m > < C a p t i o n I t e m > < I n t e r n a l I d > 8 2 9 d 1 9 8 d - 7 3 1 8 - 4 6 1 9 - 8 0 f 7 - 8 7 7 c 7 e 7 d 2 b e 1 < / I n t e r n a l I d > < N a m e > L 3 M 2   -   P r e p a r i n g   t h e   s p r e a d s h e e t _ V F 1 0 1 8 8 1 0 7 2 &TR�(W�[eQ�eO\�Rh�Ɖ:N$N*NUS�r�vh�<h01 0 0 5 6 7 1 0 6 0 6 7 < / N a m e > < T e x t > &TR�(W�[eQ�eO\�Rh�Ɖ:N$N*NUS�r�vh�<h0< / T e x t > < B o o k M a r k E n t r y N a m e > L 3 M 2   -   P r e p a r i n g   t h e   s p r e a d s h e e t _ V F 1 0 1 8 8 1 0 7 2 &TR�(W�[eQ�eO\�Rh�Ɖ:N$N*NUS�r�vh�<h01 0 0 5 6 7 < / B o o k M a r k E n t r y N a m e > < B o o k M a r k E x i t N a m e > L 3 M 2   -   P r e p a r i n g   t h e   s p r e a d s h e e t _ V F 1 0 1 8 8 1 0 7 2 &TR�(W�[eQ�eO\�Rh�Ɖ:N$N*NUS�r�vh�<h01 0 6 0 6 7 < / B o o k M a r k E x i t N a m e > < B o o k M a r k E n t r y P o s i t i o n > 1 0 0 5 6 7 < / B o o k M a r k E n t r y P o s i t i o n > < B o o k M a r k E x i t P o s i t i o n > 1 0 6 0 6 7 < / B o o k M a r k E x i t P o s i t i o n > < / C a p t i o n I t e m > < C a p t i o n I t e m > < I n t e r n a l I d > d c 4 f 3 b 1 0 - 6 a b 2 - 4 7 d 6 - 8 6 1 1 - 8 f 5 8 5 e 0 d 8 4 7 5 < / I n t e r n a l I d > < N a m e > L 3 M 2   -   P r e p a r i n g   t h e   s p r e a d s h e e t _ V F 1 0 1 8 8 1 0 7 2 dkY��`_NN^g"N1Y�NUOy��v01 0 6 1 6 7 1 1 0 0 3 3 < / N a m e > < T e x t > dkY��`_NN^g"N1Y�NUOy��v0< / T e x t > < B o o k M a r k E n t r y N a m e > L 3 M 2   -   P r e p a r i n g   t h e   s p r e a d s h e e t _ V F 1 0 1 8 8 1 0 7 2 dkY��`_NN^g"N1Y�NUOy��v01 0 6 1 6 7 < / B o o k M a r k E n t r y N a m e > < B o o k M a r k E x i t N a m e > L 3 M 2   -   P r e p a r i n g   t h e   s p r e a d s h e e t _ V F 1 0 1 8 8 1 0 7 2 dkY��`_NN^g"N1Y�NUOy��v01 1 0 0 3 3 < / B o o k M a r k E x i t N a m e > < B o o k M a r k E n t r y P o s i t i o n > 1 0 6 1 6 7 < / B o o k M a r k E n t r y P o s i t i o n > < B o o k M a r k E x i t P o s i t i o n > 1 1 0 0 3 3 < / B o o k M a r k E x i t P o s i t i o n > < / C a p t i o n I t e m > < C a p t i o n I t e m > < I n t e r n a l I d > 2 9 7 e b 3 7 0 - a d 8 7 - 4 9 c 7 - 9 0 7 0 - 6 a 5 5 d e 8 c 0 8 0 7 < / I n t e r n a l I d > < N a m e > L 3 M 2   -   P r e p a r i n g   t h e   s p r e a d s h e e t _ V F 1 0 1 8 8 1 0 7 2 �`N^gy��v�l	g�V�[/ 0W:S0 �.U�NXT�YTb��US�eg01 1 0 1 3 3 1 1 8 5 0 0 < / N a m e > < T e x t > �`N^gy��v�l	g�V�[/ 0W:S0 �.U�NXT�YTb��US�eg0< / T e x t > < B o o k M a r k E n t r y N a m e > L 3 M 2   -   P r e p a r i n g   t h e   s p r e a d s h e e t _ V F 1 0 1 8 8 1 0 7 2 �`N^gy��v�l	g�V�[/ 0W:S0 �.U�NXT�YTb��US�eg01 1 0 1 3 3 < / B o o k M a r k E n t r y N a m e > < B o o k M a r k E x i t N a m e > L 3 M 2   -   P r e p a r i n g   t h e   s p r e a d s h e e t _ V F 1 0 1 8 8 1 0 7 2 �`N^gy��v�l	g�V�[/ 0W:S0 �.U�NXT�YTb��US�eg01 1 8 5 0 0 < / B o o k M a r k E x i t N a m e > < B o o k M a r k E n t r y P o s i t i o n > 1 1 0 1 3 3 < / B o o k M a r k E n t r y P o s i t i o n > < B o o k M a r k E x i t P o s i t i o n > 1 1 8 5 0 0 < / B o o k M a r k E x i t P o s i t i o n > < / C a p t i o n I t e m > < C a p t i o n I t e m > < I n t e r n a l I d > 2 1 c 3 9 9 4 6 - 9 8 d 9 - 4 a b d - 9 5 b e - 0 5 6 1 9 1 4 8 6 0 a d < / I n t e r n a l I d > < N a m e > L 3 M 2   -   P r e p a r i n g   t h e   s p r e a d s h e e t _ V F 1 0 1 8 8 1 0 7 2 br��
N��	Ny�\=\�S��0W�{S5uP[h�<h�v�[eQ01 1 8 6 0 0 1 2 6 4 3 3 < / N a m e > < T e x t > br��
N��	Ny�\=\�S��0W�{S5uP[h�<h�v�[eQ0< / T e x t > < B o o k M a r k E n t r y N a m e > L 3 M 2   -   P r e p a r i n g   t h e   s p r e a d s h e e t _ V F 1 0 1 8 8 1 0 7 2 br��
N��	Ny�\=\�S��0W�{S5uP[h�<h�v�[eQ01 1 8 6 0 0 < / B o o k M a r k E n t r y N a m e > < B o o k M a r k E x i t N a m e > L 3 M 2   -   P r e p a r i n g   t h e   s p r e a d s h e e t _ V F 1 0 1 8 8 1 0 7 2 br��
N��	Ny�\=\�S��0W�{S5uP[h�<h�v�[eQ01 2 6 4 3 3 < / B o o k M a r k E x i t N a m e > < B o o k M a r k E n t r y P o s i t i o n > 1 1 8 6 0 0 < / B o o k M a r k E n t r y P o s i t i o n > < B o o k M a r k E x i t P o s i t i o n > 1 2 6 4 3 3 < / B o o k M a r k E x i t P o s i t i o n > < / C a p t i o n I t e m > < C a p t i o n I t e m > < I n t e r n a l I d > 3 a 6 1 4 d 5 5 - 0 b 9 8 - 4 6 c 2 - 8 a 2 d - 0 0 9 b a 4 2 3 b d 8 4 < / I n t e r n a l I d > < N a m e > L 3 M 2   -   P r e p a r i n g   t h e   s p r e a d s h e e t _ V F 1 0 1 8 8 1 0 7 2 �s(W�(W���[eQ�v5uP[h�<h-N�wck ����la�v�S N�p/f1 2 6 5 3 3 1 3 2 7 3 3 < / N a m e > < T e x t > �s(W�(W���[eQ�v5uP[h�<h-N�wck ����la�v�S N�p/f< / T e x t > < B o o k M a r k E n t r y N a m e > L 3 M 2   -   P r e p a r i n g   t h e   s p r e a d s h e e t _ V F 1 0 1 8 8 1 0 7 2 �s(W�(W���[eQ�v5uP[h�<h-N�wck ����la�v�S N�p/f1 2 6 5 3 3 < / B o o k M a r k E n t r y N a m e > < B o o k M a r k E x i t N a m e > L 3 M 2   -   P r e p a r i n g   t h e   s p r e a d s h e e t _ V F 1 0 1 8 8 1 0 7 2 �s(W�(W���[eQ�v5uP[h�<h-N�wck ����la�v�S N�p/f1 3 2 7 3 3 < / B o o k M a r k E x i t N a m e > < B o o k M a r k E n t r y P o s i t i o n > 1 2 6 5 3 3 < / B o o k M a r k E n t r y P o s i t i o n > < B o o k M a r k E x i t P o s i t i o n > 1 3 2 7 3 3 < / B o o k M a r k E x i t P o s i t i o n > < / C a p t i o n I t e m > < C a p t i o n I t e m > < I n t e r n a l I d > f b 3 e 6 3 5 a - f 3 5 0 - 4 e 0 5 - b d 5 2 - 6 1 8 d f 9 2 6 2 c b 5 < / I n t e r n a l I d > < N a m e > L 3 M 2   -   P r e p a r i n g   t h e   s p r e a d s h e e t _ V F 1 0 1 8 8 1 0 7 2 �kR-N�vpenc�v{|�W0_N1\/f���` ����h�gpenc{|�W01 3 2 8 3 3 1 3 9 8 3 3 < / N a m e > < T e x t > �kR-N�vpenc�v{|�W0_N1\/f���` ����h�gpenc{|�W0< / T e x t > < B o o k M a r k E n t r y N a m e > L 3 M 2   -   P r e p a r i n g   t h e   s p r e a d s h e e t _ V F 1 0 1 8 8 1 0 7 2 �kR-N�vpenc�v{|�W0_N1\/f���` ����h�gpenc{|�W01 3 2 8 3 3 < / B o o k M a r k E n t r y N a m e > < B o o k M a r k E x i t N a m e > L 3 M 2   -   P r e p a r i n g   t h e   s p r e a d s h e e t _ V F 1 0 1 8 8 1 0 7 2 �kR-N�vpenc�v{|�W0_N1\/f���` ����h�gpenc{|�W01 3 9 8 3 3 < / B o o k M a r k E x i t N a m e > < B o o k M a r k E n t r y P o s i t i o n > 1 3 2 8 3 3 < / B o o k M a r k E n t r y P o s i t i o n > < B o o k M a r k E x i t P o s i t i o n > 1 3 9 8 3 3 < / B o o k M a r k E x i t P o s i t i o n > < / C a p t i o n I t e m > < C a p t i o n I t e m > < I n t e r n a l I d > 6 3 5 9 e 3 9 1 - 1 6 0 f - 4 4 8 b - 9 e 0 7 - a b b 5 f 2 7 e 1 7 6 7 < / I n t e r n a l I d > < N a m e > L 3 M 2   -   P r e p a r i n g   t h e   s p r e a d s h e e t _ V F 1 0 1 8 8 1 0 7 2 :Ndk��` ���	��b�R-N�vpenc01 3 9 9 3 3 1 4 4 4 0 0 < / N a m e > < T e x t > :Ndk��` ���	��b�R-N�vpenc0< / T e x t > < B o o k M a r k E n t r y N a m e > L 3 M 2   -   P r e p a r i n g   t h e   s p r e a d s h e e t _ V F 1 0 1 8 8 1 0 7 2 :Ndk��` ���	��b�R-N�vpenc01 3 9 9 3 3 < / B o o k M a r k E n t r y N a m e > < B o o k M a r k E x i t N a m e > L 3 M 2   -   P r e p a r i n g   t h e   s p r e a d s h e e t _ V F 1 0 1 8 8 1 0 7 2 :Ndk��` ���	��b�R-N�vpenc01 4 4 4 0 0 < / B o o k M a r k E x i t N a m e > < B o o k M a r k E n t r y P o s i t i o n > 1 3 9 9 3 3 < / B o o k M a r k E n t r y P o s i t i o n > < B o o k M a r k E x i t P o s i t i o n > 1 4 4 4 0 0 < / B o o k M a r k E x i t P o s i t i o n > < / C a p t i o n I t e m > < C a p t i o n I t e m > < I n t e r n a l I d > c 6 c 3 b 1 3 1 - c 7 7 5 - 4 4 6 6 - a 9 e 1 - 6 3 4 6 f 3 e 3 c b 5 6 < / I n t e r n a l I d > < N a m e > L 3 M 2   -   P r e p a r i n g   t h e   s p r e a d s h e e t _ V F 1 0 1 8 8 1 0 7 2 N��	��bh~{�Rh~{N N�[N�R-N�vpencwQ	g�vT�vpenc{|�W01 4 4 5 0 0 1 5 1 8 3 3 < / N a m e > < T e x t > N��	��bh~{�Rh~{N N�[N�R-N�vpencwQ	g�vT�vpenc{|�W0< / T e x t > < B o o k M a r k E n t r y N a m e > L 3 M 2   -   P r e p a r i n g   t h e   s p r e a d s h e e t _ V F 1 0 1 8 8 1 0 7 2 N��	��bh~{�Rh~{N N�[N�R-N�vpencwQ	g�vT�vpenc{|�W01 4 4 5 0 0 < / B o o k M a r k E n t r y N a m e > < B o o k M a r k E x i t N a m e > L 3 M 2   -   P r e p a r i n g   t h e   s p r e a d s h e e t _ V F 1 0 1 8 8 1 0 7 2 N��	��bh~{�Rh~{N N�[N�R-N�vpencwQ	g�vT�vpenc{|�W01 5 1 8 3 3 < / B o o k M a r k E x i t N a m e > < B o o k M a r k E n t r y P o s i t i o n > 1 4 4 5 0 0 < / B o o k M a r k E n t r y P o s i t i o n > < B o o k M a r k E x i t P o s i t i o n > 1 5 1 8 3 3 < / B o o k M a r k E x i t P o s i t i o n > < / C a p t i o n I t e m > < C a p t i o n I t e m > < I n t e r n a l I d > d 3 a 4 9 6 1 3 - e 8 7 0 - 4 7 8 4 - b d a 4 - 6 9 a 3 a 1 6 1 6 c c e < / I n t e r n a l I d > < N a m e > L 3 M 2   -   P r e p a r i n g   t h e   s p r e a d s h e e t _ V F 1 0 1 8 8 1 0 7 2 dk�e� gsO�e�l/f	��bh~{N�v,{ N*NUSCQ<h01 5 1 9 3 3 1 5 5 8 6 7 < / N a m e > < T e x t > dk�e� gsO�e�l/f	��bh~{N�v,{ N*NUSCQ<h0< / T e x t > < B o o k M a r k E n t r y N a m e > L 3 M 2   -   P r e p a r i n g   t h e   s p r e a d s h e e t _ V F 1 0 1 8 8 1 0 7 2 dk�e� gsO�e�l/f	��bh~{N�v,{ N*NUSCQ<h01 5 1 9 3 3 < / B o o k M a r k E n t r y N a m e > < B o o k M a r k E x i t N a m e > L 3 M 2   -   P r e p a r i n g   t h e   s p r e a d s h e e t _ V F 1 0 1 8 8 1 0 7 2 dk�e� gsO�e�l/f	��bh~{N�v,{ N*NUSCQ<h01 5 5 8 6 7 < / B o o k M a r k E x i t N a m e > < B o o k M a r k E n t r y P o s i t i o n > 1 5 1 9 3 3 < / B o o k M a r k E n t r y P o s i t i o n > < B o o k M a r k E x i t P o s i t i o n > 1 5 5 8 6 7 < / B o o k M a r k E x i t P o s i t i o n > < / C a p t i o n I t e m > < C a p t i o n I t e m > < I n t e r n a l I d > 3 0 4 f e 5 9 c - e 1 5 2 - 4 c 4 7 - b d d 4 - 7 a a b b f 1 0 2 a b 0 < / I n t e r n a l I d > < N a m e > L 3 M 2   -   P r e p a r i n g   t h e   s p r e a d s h e e t _ V F 1 0 1 8 8 1 0 7 2 6qT(W.��v
N	cOOC t r l �T1 5 5 9 6 7 1 6 2 8 0 0 < / N a m e > < T e x t > 6qT(W.��v
N	cOO  C t r l   �T  S h i f t   .��v^	cTN.�0< / T e x t > < B o o k M a r k E n t r y N a m e > L 3 M 2   -   P r e p a r i n g   t h e   s p r e a d s h e e t _ V F 1 0 1 8 8 1 0 7 2 6qT(W.��v
N	cOOC t r l �T1 5 5 9 6 7 < / B o o k M a r k E n t r y N a m e > < B o o k M a r k E x i t N a m e > L 3 M 2   -   P r e p a r i n g   t h e   s p r e a d s h e e t _ V F 1 0 1 8 8 1 0 7 2 6qT(W.��v
N	cOOC t r l �T1 6 2 8 0 0 < / B o o k M a r k E x i t N a m e > < B o o k M a r k E n t r y P o s i t i o n > 1 5 5 9 6 7 < / B o o k M a r k E n t r y P o s i t i o n > < B o o k M a r k E x i t P o s i t i o n > 1 6 2 8 0 0 < / B o o k M a r k E x i t P o s i t i o n > < / C a p t i o n I t e m > < C a p t i o n I t e m > < I n t e r n a l I d > 5 9 6 9 a 0 f 0 - d 3 d f - 4 8 2 1 - b 1 d 4 - b 8 7 e 4 6 1 c 7 0 7 9 < / I n t e r n a l I d > < N a m e > L 3 M 2   -   P r e p a r i n g   t h e   s p r e a d s h e e t _ V F 1 0 1 8 8 1 0 7 2 ُ\	��bte*NR01 6 2 9 0 0 1 6 5 8 3 3 < / N a m e > < T e x t > ُ\	��bte*NR0< / T e x t > < B o o k M a r k E n t r y N a m e > L 3 M 2   -   P r e p a r i n g   t h e   s p r e a d s h e e t _ V F 1 0 1 8 8 1 0 7 2 ُ\	��bte*NR01 6 2 9 0 0 < / B o o k M a r k E n t r y N a m e > < B o o k M a r k E x i t N a m e > L 3 M 2   -   P r e p a r i n g   t h e   s p r e a d s h e e t _ V F 1 0 1 8 8 1 0 7 2 ُ\	��bte*NR01 6 5 8 3 3 < / B o o k M a r k E x i t N a m e > < B o o k M a r k E n t r y P o s i t i o n > 1 6 2 9 0 0 < / B o o k M a r k E n t r y P o s i t i o n > < B o o k M a r k E x i t P o s i t i o n > 1 6 5 8 3 3 < / B o o k M a r k E x i t P o s i t i o n > < / C a p t i o n I t e m > < C a p t i o n I t e m > < I n t e r n a l I d > 7 0 e f 6 4 8 6 - c 1 3 8 - 4 4 a 8 - a 8 9 2 - 1 5 b 1 1 e f 2 7 1 0 9 < / I n t e r n a l I d > < N a m e > L 3 M 2   -   P r e p a r i n g   t h e   s p r e a d s h e e t _ V F 1 0 1 8 8 1 0 7 2 �s(W�	��bdkRT��`�S�N�S.�US�Q@b	�:S�Wv^	��b ��nUSCQ<h<h_ ( F o r m a t C e l l s ) 01 6 5 9 3 3 1 7 3 3 3 3 < / N a m e > < T e x t > �s(W�	��bdkRT�  �`�S�N�S.�US�Q@b	�:S�Wv^	��b ��nUSCQ<h<h_ ( F o r m a t   C e l l s ) 0< / T e x t > < B o o k M a r k E n t r y N a m e > L 3 M 2   -   P r e p a r i n g   t h e   s p r e a d s h e e t _ V F 1 0 1 8 8 1 0 7 2 �s(W�	��bdkRT��`�S�N�S.�US�Q@b	�:S�Wv^	��b ��nUSCQ<h<h_ ( F o r m a t C e l l s ) 01 6 5 9 3 3 < / B o o k M a r k E n t r y N a m e > < B o o k M a r k E x i t N a m e > L 3 M 2   -   P r e p a r i n g   t h e   s p r e a d s h e e t _ V F 1 0 1 8 8 1 0 7 2 �s(W�	��bdkRT��`�S�N�S.�US�Q@b	�:S�Wv^	��b ��nUSCQ<h<h_ ( F o r m a t C e l l s ) 01 7 3 3 3 3 < / B o o k M a r k E x i t N a m e > < B o o k M a r k E n t r y P o s i t i o n > 1 6 5 9 3 3 < / B o o k M a r k E n t r y P o s i t i o n > < B o o k M a r k E x i t P o s i t i o n > 1 7 3 3 3 3 < / B o o k M a r k E x i t P o s i t i o n > < / C a p t i o n I t e m > < C a p t i o n I t e m > < I n t e r n a l I d > a f 5 c 0 c f 1 - f f f d - 4 e c 4 - b c c f - 9 f 8 0 9 0 6 c b d e e < / I n t e r n a l I d > < N a m e > L 3 M 2   -   P r e p a r i n g   t h e   s p r e a d s h e e t _ V F 1 0 1 8 8 1 0 7 2 ُ7h��`�S�N���S�R-N�v@b	gUSCQ<h01 7 3 4 3 3 1 7 7 9 0 0 < / N a m e > < T e x t > ُ7h��`�S�N���S�R-N�v@b	gUSCQ<h0< / T e x t > < B o o k M a r k E n t r y N a m e > L 3 M 2   -   P r e p a r i n g   t h e   s p r e a d s h e e t _ V F 1 0 1 8 8 1 0 7 2 ُ7h��`�S�N���S�R-N�v@b	gUSCQ<h01 7 3 4 3 3 < / B o o k M a r k E n t r y N a m e > < B o o k M a r k E x i t N a m e > L 3 M 2   -   P r e p a r i n g   t h e   s p r e a d s h e e t _ V F 1 0 1 8 8 1 0 7 2 ُ7h��`�S�N���S�R-N�v@b	gUSCQ<h01 7 7 9 0 0 < / B o o k M a r k E x i t N a m e > < B o o k M a r k E n t r y P o s i t i o n > 1 7 3 4 3 3 < / B o o k M a r k E n t r y P o s i t i o n > < B o o k M a r k E x i t P o s i t i o n > 1 7 7 9 0 0 < / B o o k M a r k E x i t P o s i t i o n > < / C a p t i o n I t e m > < C a p t i o n I t e m > < I n t e r n a l I d > 2 6 0 e 2 6 3 a - b 7 e 5 - 4 5 7 a - 8 4 b f - f 0 f a 0 4 0 6 5 a 2 a < / I n t e r n a l I d > < N a m e > L 3 M 2   -   P r e p a r i n g   t h e   s p r e a d s h e e t _ V F 1 0 1 8 8 1 0 7 2 �s(W\Sb _ ��nUSCQ<h<h_ ( F o r m a t C e l l s ) �[݋Fh�v^>f:y peW[ ( N u m b e r ) 	�y�aS01 7 8 0 0 0 1 8 3 1 0 0 < / N a m e > < T e x t > �s(W\Sb _ ��nUSCQ<h<h_ ( F o r m a t   C e l l s ) �[݋Fh�v^>f:y peW[ ( N u m b e r ) 	�y�aS0< / T e x t > < B o o k M a r k E n t r y N a m e > L 3 M 2   -   P r e p a r i n g   t h e   s p r e a d s h e e t _ V F 1 0 1 8 8 1 0 7 2 �s(W\Sb _ ��nUSCQ<h<h_ ( F o r m a t C e l l s ) �[݋Fh�v^>f:y peW[ ( N u m b e r ) 	�y�aS01 7 8 0 0 0 < / B o o k M a r k E n t r y N a m e > < B o o k M a r k E x i t N a m e > L 3 M 2   -   P r e p a r i n g   t h e   s p r e a d s h e e t _ V F 1 0 1 8 8 1 0 7 2 �s(W\Sb _ ��nUSCQ<h<h_ ( F o r m a t C e l l s ) �[݋Fh�v^>f:y peW[ ( N u m b e r ) 	�y�aS01 8 3 1 0 0 < / B o o k M a r k E x i t N a m e > < B o o k M a r k E n t r y P o s i t i o n > 1 7 8 0 0 0 < / B o o k M a r k E n t r y P o s i t i o n > < B o o k M a r k E x i t P o s i t i o n > 1 8 3 1 0 0 < / B o o k M a r k E x i t P o s i t i o n > < / C a p t i o n I t e m > < C a p t i o n I t e m > < I n t e r n a l I d > 1 e 2 1 e 1 8 e - 3 4 0 3 - 4 f 5 3 - 9 8 b b - 2 a 0 0 a 5 1 0 4 8 6 0 < / I n t e r n a l I d > < N a m e > L 3 M 2   -   P r e p a r i n g   t h e   s p r e a d s h e e t _ V F 1 0 1 8 8 1 0 7 2 ُ̑�vR{|_N1\/fpenc{|�Wh�f�R��n:N 8^ĉ ( G e n e r a l ) peW[<h_01 8 3 2 0 0 1 9 2 8 3 3 < / N a m e > < T e x t > ُ̑�vR{|_N1\/fpenc{|�Wh�f  �R��n:N 8^ĉ ( G e n e r a l ) peW[<h_0< / T e x t > < B o o k M a r k E n t r y N a m e > L 3 M 2   -   P r e p a r i n g   t h e   s p r e a d s h e e t _ V F 1 0 1 8 8 1 0 7 2 ُ̑�vR{|_N1\/fpenc{|�Wh�f�R��n:N 8^ĉ ( G e n e r a l ) peW[<h_01 8 3 2 0 0 < / B o o k M a r k E n t r y N a m e > < B o o k M a r k E x i t N a m e > L 3 M 2   -   P r e p a r i n g   t h e   s p r e a d s h e e t _ V F 1 0 1 8 8 1 0 7 2 ُ̑�vR{|_N1\/fpenc{|�Wh�f�R��n:N 8^ĉ ( G e n e r a l ) peW[<h_01 9 2 8 3 3 < / B o o k M a r k E x i t N a m e > < B o o k M a r k E n t r y P o s i t i o n > 1 8 3 2 0 0 < / B o o k M a r k E n t r y P o s i t i o n > < B o o k M a r k E x i t P o s i t i o n > 1 9 2 8 3 3 < / B o o k M a r k E x i t P o s i t i o n > < / C a p t i o n I t e m > < C a p t i o n I t e m > < I n t e r n a l I d > 7 c 4 7 e 2 2 4 - 0 1 b 7 - 4 3 1 3 - 8 6 6 2 - 1 8 c 8 7 e 7 b 1 8 e 0 < / I n t e r n a l I d > < N a m e > L 3 M 2   -   P r e p a r i n g   t h e   s p r e a d s h e e t _ V F 1 0 1 8 8 1 0 7 2 8^ĉpeW[NS+T�NUOyr�[�vpeW[<h_01 9 2 9 3 3 1 9 7 8 6 7 < / N a m e > < T e x t > 8^ĉpeW[NS+T�NUOyr�[�vpeW[<h_0< / T e x t > < B o o k M a r k E n t r y N a m e > L 3 M 2   -   P r e p a r i n g   t h e   s p r e a d s h e e t _ V F 1 0 1 8 8 1 0 7 2 8^ĉpeW[NS+T�NUOyr�[�vpeW[<h_01 9 2 9 3 3 < / B o o k M a r k E n t r y N a m e > < B o o k M a r k E x i t N a m e > L 3 M 2   -   P r e p a r i n g   t h e   s p r e a d s h e e t _ V F 1 0 1 8 8 1 0 7 2 8^ĉpeW[NS+T�NUOyr�[�vpeW[<h_01 9 7 8 6 7 < / B o o k M a r k E x i t N a m e > < B o o k M a r k E n t r y P o s i t i o n > 1 9 2 9 3 3 < / B o o k M a r k E n t r y P o s i t i o n > < B o o k M a r k E x i t P o s i t i o n > 1 9 7 8 6 7 < / B o o k M a r k E x i t P o s i t i o n > < / C a p t i o n I t e m > < C a p t i o n I t e m > < I n t e r n a l I d > 7 7 a 5 6 c 1 6 - 8 a 8 2 - 4 0 c 6 - b 0 0 a - a 9 b e b 1 0 b 5 e 8 4 < / I n t e r n a l I d > < N a m e > L 3 M 2   -   P r e p a r i n g   t h e   s p r e a d s h e e t _ V F 1 0 1 8 8 1 0 7 2 �Vdk��Y�g��\dkR�[eQ0RS h a r e P o i n t -N�1 9 7 9 6 7 2 0 0 8 0 0 < / N a m e > < T e x t > �Vdk��Y�g��\dkR�[eQ0R  S h a r e P o i n t   -N�< / T e x t > < B o o k M a r k E n t r y N a m e > L 3 M 2   -   P r e p a r i n g   t h e   s p r e a d s h e e t _ V F 1 0 1 8 8 1 0 7 2 �Vdk��Y�g��\dkR�[eQ0RS h a r e P o i n t -N�1 9 7 9 6 7 < / B o o k M a r k E n t r y N a m e > < B o o k M a r k E x i t N a m e > L 3 M 2   -   P r e p a r i n g   t h e   s p r e a d s h e e t _ V F 1 0 1 8 8 1 0 7 2 �Vdk��Y�g��\dkR�[eQ0RS h a r e P o i n t -N�2 0 0 8 0 0 < / B o o k M a r k E x i t N a m e > < B o o k M a r k E n t r y P o s i t i o n > 1 9 7 9 6 7 < / B o o k M a r k E n t r y P o s i t i o n > < B o o k M a r k E x i t P o s i t i o n > 2 0 0 8 0 0 < / B o o k M a r k E x i t P o s i t i o n > < / C a p t i o n I t e m > < C a p t i o n I t e m > < I n t e r n a l I d > 6 8 d 8 c 4 4 c - 3 a 7 e - 4 1 9 f - 8 8 f 1 - b 6 f 6 6 1 2 d 6 9 7 7 < / I n t e r n a l I d > < N a m e > L 3 M 2   -   P r e p a r i n g   t h e   s p r e a d s h e e t _ V F 1 0 1 8 8 1 0 7 2 b�N ���nx�Ob�N�[eQ�v/f�e,gbpeW[��Y�gُ̑/f�e,gbpeW[02 0 0 9 0 0 2 0 8 4 3 3 < / N a m e > < T e x t > b�N ���nx�Ob�N�[eQ�v/f�e,gbpeW[��Y�gُ̑/f�e,gbpeW[0< / T e x t > < B o o k M a r k E n t r y N a m e > L 3 M 2   -   P r e p a r i n g   t h e   s p r e a d s h e e t _ V F 1 0 1 8 8 1 0 7 2 b�N ���nx�Ob�N�[eQ�v/f�e,gbpeW[��Y�gُ̑/f�e,gbpeW[02 0 0 9 0 0 < / B o o k M a r k E n t r y N a m e > < B o o k M a r k E x i t N a m e > L 3 M 2   -   P r e p a r i n g   t h e   s p r e a d s h e e t _ V F 1 0 1 8 8 1 0 7 2 b�N ���nx�Ob�N�[eQ�v/f�e,gbpeW[��Y�gُ̑/f�e,gbpeW[02 0 8 4 3 3 < / B o o k M a r k E x i t N a m e > < B o o k M a r k E n t r y P o s i t i o n > 2 0 0 9 0 0 < / B o o k M a r k E n t r y P o s i t i o n > < B o o k M a r k E x i t P o s i t i o n > 2 0 8 4 3 3 < / B o o k M a r k E x i t P o s i t i o n > < / C a p t i o n I t e m > < C a p t i o n I t e m > < I n t e r n a l I d > 6 e f 7 8 f c f - 3 0 a 6 - 4 9 0 7 - b 6 8 1 - 6 2 8 a 4 1 5 7 3 9 7 3 < / I n t e r n a l I d > < N a m e > L 3 M 2   -   P r e p a r i n g   t h e   s p r e a d s h e e t _ V F 1 0 1 8 8 1 0 7 2 (W,g:y�O-N� �V�[/ 0W:S ( C o u n t r y ) R-N	g�e,g��eQy���Vdkb�N\	��b �e,g ( T e x t ) �6qTUS�Q nx�[ ( O K ) 02 0 8 5 3 3 2 1 6 7 0 0 < / N a m e > < T e x t > (W,g:y�O-N� �V�[/ 0W:S ( C o u n t r y ) R-N	g�e,g��eQy��  �Vdkb�N\	��b �e,g ( T e x t ) �6qTUS�Q nx�[ ( O K ) 0< / T e x t > < B o o k M a r k E n t r y N a m e > L 3 M 2   -   P r e p a r i n g   t h e   s p r e a d s h e e t _ V F 1 0 1 8 8 1 0 7 2 (W,g:y�O-N� �V�[/ 0W:S ( C o u n t r y ) R-N	g�e,g��eQy���Vdkb�N\	��b �e,g ( T e x t ) �6qTUS�Q nx�[ ( O K ) 02 0 8 5 3 3 < / B o o k M a r k E n t r y N a m e > < B o o k M a r k E x i t N a m e > L 3 M 2   -   P r e p a r i n g   t h e   s p r e a d s h e e t _ V F 1 0 1 8 8 1 0 7 2 (W,g:y�O-N� �V�[/ 0W:S ( C o u n t r y ) R-N	g�e,g��eQy���Vdkb�N\	��b �e,g ( T e x t ) �6qTUS�Q nx�[ ( O K ) 02 1 6 7 0 0 < / B o o k M a r k E x i t N a m e > < B o o k M a r k E n t r y P o s i t i o n > 2 0 8 5 3 3 < / B o o k M a r k E n t r y P o s i t i o n > < B o o k M a r k E x i t P o s i t i o n > 2 1 6 7 0 0 < / B o o k M a r k E x i t P o s i t i o n > < / C a p t i o n I t e m > < C a p t i o n I t e m > < I n t e r n a l I d > e 3 5 0 2 b 4 e - 2 2 0 a - 4 6 f 8 - b 4 6 d - 3 f 7 d b f 7 b 6 0 1 7 < / I n t e r n a l I d > < N a m e > L 3 M 2   -   P r e p a r i n g   t h e   s p r e a d s h e e t _ V F 1 0 1 8 8 1 0 7 2 �s(W�b�N\�[  �.U�NXT ( S a l e s p e r s o n ) gbL��[hQ�vT�v�d\O02 1 6 8 0 0 2 2 2 9 0 0 < / N a m e > < T e x t > �s(W�b�N\�[  �.U�NXT ( S a l e s p e r s o n )   gbL��[hQ�vT�v�d\O0< / T e x t > < B o o k M a r k E n t r y N a m e > L 3 M 2   -   P r e p a r i n g   t h e   s p r e a d s h e e t _ V F 1 0 1 8 8 1 0 7 2 �s(W�b�N\�[  �.U�NXT ( S a l e s p e r s o n ) gbL��[hQ�vT�v�d\O02 1 6 8 0 0 < / B o o k M a r k E n t r y N a m e > < B o o k M a r k E x i t N a m e > L 3 M 2   -   P r e p a r i n g   t h e   s p r e a d s h e e t _ V F 1 0 1 8 8 1 0 7 2 �s(W�b�N\�[  �.U�NXT ( S a l e s p e r s o n ) gbL��[hQ�vT�v�d\O02 2 2 9 0 0 < / B o o k M a r k E x i t N a m e > < B o o k M a r k E n t r y P o s i t i o n > 2 1 6 8 0 0 < / B o o k M a r k E n t r y P o s i t i o n > < B o o k M a r k E x i t P o s i t i o n > 2 2 2 9 0 0 < / B o o k M a r k E x i t P o s i t i o n > < / C a p t i o n I t e m > < C a p t i o n I t e m > < I n t e r n a l I d > a 8 c 9 4 a d 4 - 1 e 8 d - 4 b 6 6 - b e 1 6 - 4 6 a 4 f 3 6 6 1 d 4 5 < / I n t e r n a l I d > < N a m e > L 3 M 2   -   P r e p a r i n g   t h e   s p r e a d s h e e t _ V F 1 0 1 8 8 1 0 7 2 b�NO\USCQ<h<h_�N 8^ĉ ( G e n e r a l ) �f9e:N �e,g ( T e x t ) �6qTUS�Q nx�[ ( O K ) 02 2 3 0 0 0 2 2 8 2 0 0 < / N a m e > < T e x t > b�NO\USCQ<h<h_�N 8^ĉ ( G e n e r a l ) �f9e:N   �e,g ( T e x t ) �6qTUS�Q nx�[ ( O K ) 0< / T e x t > < B o o k M a r k E n t r y N a m e > L 3 M 2   -   P r e p a r i n g   t h e   s p r e a d s h e e t _ V F 1 0 1 8 8 1 0 7 2 b�NO\USCQ<h<h_�N 8^ĉ ( G e n e r a l ) �f9e:N �e,g ( T e x t ) �6qTUS�Q nx�[ ( O K ) 02 2 3 0 0 0 < / B o o k M a r k E n t r y N a m e > < B o o k M a r k E x i t N a m e > L 3 M 2   -   P r e p a r i n g   t h e   s p r e a d s h e e t _ V F 1 0 1 8 8 1 0 7 2 b�NO\USCQ<h<h_�N 8^ĉ ( G e n e r a l ) �f9e:N �e,g ( T e x t ) �6qTUS�Q nx�[ ( O K ) 02 2 8 2 0 0 < / B o o k M a r k E x i t N a m e > < B o o k M a r k E n t r y P o s i t i o n > 2 2 3 0 0 0 < / B o o k M a r k E n t r y P o s i t i o n > < B o o k M a r k E x i t P o s i t i o n > 2 2 8 2 0 0 < / B o o k M a r k E x i t P o s i t i o n > < / C a p t i o n I t e m > < C a p t i o n I t e m > < I n t e r n a l I d > 9 0 7 6 1 e d e - 1 5 8 3 - 4 7 7 d - a 1 9 7 - 7 5 f 1 9 6 6 8 9 9 5 e < / I n t e r n a l I d > < N a m e > L 3 M 2   -   P r e p a r i n g   t h e   s p r e a d s h e e t _ V F 1 0 1 8 8 1 0 7 2 �s(W���USё���[E�
N/fc �.U��02 2 8 3 0 0 2 3 3 8 0 0 < / N a m e > < T e x t > �s(W���USё���[E�
N/fc �.U��0< / T e x t > < B o o k M a r k E n t r y N a m e > L 3 M 2   -   P r e p a r i n g   t h e   s p r e a d s h e e t _ V F 1 0 1 8 8 1 0 7 2 �s(W���USё���[E�
N/fc �.U��02 2 8 3 0 0 < / B o o k M a r k E n t r y N a m e > < B o o k M a r k E x i t N a m e > L 3 M 2   -   P r e p a r i n g   t h e   s p r e a d s h e e t _ V F 1 0 1 8 8 1 0 7 2 �s(W���USё���[E�
N/fc �.U��02 3 3 8 0 0 < / B o o k M a r k E x i t N a m e > < B o o k M a r k E n t r y P o s i t i o n > 2 2 8 3 0 0 < / B o o k M a r k E n t r y P o s i t i o n > < B o o k M a r k E x i t P o s i t i o n > 2 3 3 8 0 0 < / B o o k M a r k E x i t P o s i t i o n > < / C a p t i o n I t e m > < C a p t i o n I t e m > < I n t e r n a l I d > 6 7 1 d f f f 8 - b 3 d d - 4 8 2 5 - 8 7 6 e - 0 e 1 c 1 c b 3 0 3 b d < / I n t e r n a l I d > < N a m e > L 3 M 2   -   P r e p a r i n g   t h e   s p r e a d s h e e t _ V F 1 0 1 8 8 1 0 7 2 �Vdk�(W,g:y�O-N��Y�g��nُ�NUSCQ<h�v<h_�\T7h�Q�s 8^ĉ ( G e n e r a l ) peW[{|�W�2 3 3 9 0 0 2 3 9 8 3 3 < / N a m e > < T e x t > �Vdk�(W,g:y�O-N��Y�g��nُ�NUSCQ<h�v<h_�  \T7h�Q�s 8^ĉ ( G e n e r a l ) peW[{|�W�< / T e x t > < B o o k M a r k E n t r y N a m e > L 3 M 2   -   P r e p a r i n g   t h e   s p r e a d s h e e t _ V F 1 0 1 8 8 1 0 7 2 �Vdk�(W,g:y�O-N��Y�g��nُ�NUSCQ<h�v<h_�\T7h�Q�s 8^ĉ ( G e n e r a l ) peW[{|�W�2 3 3 9 0 0 < / B o o k M a r k E n t r y N a m e > < B o o k M a r k E x i t N a m e > L 3 M 2   -   P r e p a r i n g   t h e   s p r e a d s h e e t _ V F 1 0 1 8 8 1 0 7 2 �Vdk�(W,g:y�O-N��Y�g��nُ�NUSCQ<h�v<h_�\T7h�Q�s 8^ĉ ( G e n e r a l ) peW[{|�W�2 3 9 8 3 3 < / B o o k M a r k E x i t N a m e > < B o o k M a r k E n t r y P o s i t i o n > 2 3 3 9 0 0 < / B o o k M a r k E n t r y P o s i t i o n > < B o o k M a r k E x i t P o s i t i o n > 2 3 9 8 3 3 < / B o o k M a r k E x i t P o s i t i o n > < / C a p t i o n I t e m > < C a p t i o n I t e m > < I n t e r n a l I d > f b d e 8 7 1 8 - d b 3 5 - 4 d 2 d - 9 4 2 8 - 4 4 c 0 c d e 4 a f 3 1 < / I n t e r n a l I d > < N a m e > L 3 M 2   -   P r e p a r i n g   t h e   s p r e a d s h e e t _ V F 1 0 1 8 8 1 0 7 2 �ُ�[E�
N/f '�^ ( C u r r e n c y ) {|�W0�Vdk�b�N ����~�~�d\O�v^nx�O(WdkY>f:y�v:y�O-N�2 3 9 9 3 3 2 4 6 3 3 3 < / N a m e > < T e x t > �ُ�[E�
N/f '�^ ( C u r r e n c y ) {|�W0�Vdk�  b�N ����~�~�d\O�v^nx�O(WdkY>f:y�v:y�O-N�< / T e x t > < B o o k M a r k E n t r y N a m e > L 3 M 2   -   P r e p a r i n g   t h e   s p r e a d s h e e t _ V F 1 0 1 8 8 1 0 7 2 �ُ�[E�
N/f '�^ ( C u r r e n c y ) {|�W0�Vdk�b�N ����~�~�d\O�v^nx�O(WdkY>f:y�v:y�O-N�2 3 9 9 3 3 < / B o o k M a r k E n t r y N a m e > < B o o k M a r k E x i t N a m e > L 3 M 2   -   P r e p a r i n g   t h e   s p r e a d s h e e t _ V F 1 0 1 8 8 1 0 7 2 �ُ�[E�
N/f '�^ ( C u r r e n c y ) {|�W0�Vdk�b�N ����~�~�d\O�v^nx�O(WdkY>f:y�v:y�O-N�2 4 6 3 3 3 < / B o o k M a r k E x i t N a m e > < B o o k M a r k E n t r y P o s i t i o n > 2 3 9 9 3 3 < / B o o k M a r k E n t r y P o s i t i o n > < B o o k M a r k E x i t P o s i t i o n > 2 4 6 3 3 3 < / B o o k M a r k E x i t P o s i t i o n > < / C a p t i o n I t e m > < C a p t i o n I t e m > < I n t e r n a l I d > c 7 0 4 d 0 b 0 - 4 0 e 5 - 4 c f 8 - 8 f 8 5 - 3 b 5 5 f 1 f c 0 e 4 c < / I n t e r n a l I d > < N a m e > L 3 M 2   -   P r e p a r i n g   t h e   s p r e a d s h e e t _ V F 1 0 1 8 8 1 0 7 2 b�NwQ	g$N*N\peMOpe�v^N1u�Nb�N(u�Nl^ۏL��Nf��Vdk�^\'�^&{�S��n:N�Nl^( ��) 02 4 6 4 3 3 2 5 2 5 6 7 < / N a m e > < T e x t > b�NwQ	g$N*N\peMOpe�v^N1u�Nb�N(u�Nl^ۏL��Nf�  �Vdk�^\'�^&{�S��n:N�Nl^  ( ��) 0< / T e x t > < B o o k M a r k E n t r y N a m e > L 3 M 2   -   P r e p a r i n g   t h e   s p r e a d s h e e t _ V F 1 0 1 8 8 1 0 7 2 b�NwQ	g$N*N\peMOpe�v^N1u�Nb�N(u�Nl^ۏL��Nf��Vdk�^\'�^&{�S��n:N�Nl^( ��) 02 4 6 4 3 3 < / B o o k M a r k E n t r y N a m e > < B o o k M a r k E x i t N a m e > L 3 M 2   -   P r e p a r i n g   t h e   s p r e a d s h e e t _ V F 1 0 1 8 8 1 0 7 2 b�NwQ	g$N*N\peMOpe�v^N1u�Nb�N(u�Nl^ۏL��Nf��Vdk�^\'�^&{�S��n:N�Nl^( ��) 02 5 2 5 6 7 < / B o o k M a r k E x i t N a m e > < B o o k M a r k E n t r y P o s i t i o n > 2 4 6 4 3 3 < / B o o k M a r k E n t r y P o s i t i o n > < B o o k M a r k E x i t P o s i t i o n > 2 5 2 5 6 7 < / B o o k M a r k E x i t P o s i t i o n > < / C a p t i o n I t e m > < C a p t i o n I t e m > < I n t e r n a l I d > 3 0 a 2 1 7 3 9 - 1 d a 4 - 4 2 a 5 - b 1 6 0 - e a 0 5 9 5 6 f 6 3 f 1 < / I n t e r n a l I d > < N a m e > L 3 M 2   -   P r e p a r i n g   t h e   s p r e a d s h e e t _ V F 1 0 1 8 8 1 0 7 2 6qT�b�N�S�NUS�Q nx�[ ( O K ) ��R�v<h_\uHe02 5 2 6 6 7 2 5 8 3 0 0 < / N a m e > < T e x t > 6qT�b�N�S�NUS�Q nx�[ ( O K ) ��R�v<h_\uHe0< / T e x t > < B o o k M a r k E n t r y N a m e > L 3 M 2   -   P r e p a r i n g   t h e   s p r e a d s h e e t _ V F 1 0 1 8 8 1 0 7 2 6qT�b�N�S�NUS�Q nx�[ ( O K ) ��R�v<h_\uHe02 5 2 6 6 7 < / B o o k M a r k E n t r y N a m e > < B o o k M a r k E x i t N a m e > L 3 M 2   -   P r e p a r i n g   t h e   s p r e a d s h e e t _ V F 1 0 1 8 8 1 0 7 2 6qT�b�N�S�NUS�Q nx�[ ( O K ) ��R�v<h_\uHe02 5 8 3 0 0 < / B o o k M a r k E x i t N a m e > < B o o k M a r k E n t r y P o s i t i o n > 2 5 2 6 6 7 < / B o o k M a r k E n t r y P o s i t i o n > < B o o k M a r k E x i t P o s i t i o n > 2 5 8 3 0 0 < / B o o k M a r k E x i t P o s i t i o n > < / C a p t i o n I t e m > < C a p t i o n I t e m > < I n t e r n a l I d > c 4 9 7 4 f d d - d c b 9 - 4 d 9 a - 9 c c 6 - 9 0 2 0 d 2 e 1 6 f 5 e < / I n t e r n a l I d > < N a m e > L 3 M 2   -   P r e p a r i n g   t h e   s p r e a d s h e e t _ V F 1 0 1 8 8 1 0 7 2 �s(W�b�`S_b�N�h�g �eg ( D a t e ) R�e�b�N\�S�s�R�v<h__N�^S_�Qnx�e���N�[nx�[�Ydk02 5 8 4 0 0 2 6 5 0 0 0 < / N a m e > < T e x t > �s(W�b�`S_b�N�h�g �eg ( D a t e ) R�e�  b�N\�S�s�R�v<h__N�^S_�Qnx�e���N�[nx�[�Ydk0< / T e x t > < B o o k M a r k E n t r y N a m e > L 3 M 2   -   P r e p a r i n g   t h e   s p r e a d s h e e t _ V F 1 0 1 8 8 1 0 7 2 �s(W�b�`S_b�N�h�g �eg ( D a t e ) R�e�b�N\�S�s�R�v<h__N�^S_�Qnx�e���N�[nx�[�Ydk02 5 8 4 0 0 < / B o o k M a r k E n t r y N a m e > < B o o k M a r k E x i t N a m e > L 3 M 2   -   P r e p a r i n g   t h e   s p r e a d s h e e t _ V F 1 0 1 8 8 1 0 7 2 �s(W�b�`S_b�N�h�g �eg ( D a t e ) R�e�b�N\�S�s�R�v<h__N�^S_�Qnx�e���N�[nx�[�Ydk02 6 5 0 0 0 < / B o o k M a r k E x i t N a m e > < B o o k M a r k E n t r y P o s i t i o n > 2 5 8 4 0 0 < / B o o k M a r k E n t r y P o s i t i o n > < B o o k M a r k E x i t P o s i t i o n > 2 6 5 0 0 0 < / B o o k M a r k E x i t P o s i t i o n > < / C a p t i o n I t e m > < C a p t i o n I t e m > < I n t e r n a l I d > c 8 0 1 8 9 a 8 - c 8 c b - 4 9 4 9 - b a d f - 8 1 6 c 4 e f 1 d 4 d f < / I n t e r n a l I d > < N a m e > L 3 M 2   -   P r e p a r i n g   t h e   s p r e a d s h e e t _ V F 1 0 1 8 8 1 0 7 2 �Vdk��R�]�QY1\�~02 6 5 1 0 0 2 6 7 4 0 0 < / N a m e > < T e x t > �Vdk��R�]�QY1\�~0< / T e x t > < B o o k M a r k E n t r y N a m e > L 3 M 2   -   P r e p a r i n g   t h e   s p r e a d s h e e t _ V F 1 0 1 8 8 1 0 7 2 �Vdk��R�]�QY1\�~02 6 5 1 0 0 < / B o o k M a r k E n t r y N a m e > < B o o k M a r k E x i t N a m e > L 3 M 2   -   P r e p a r i n g   t h e   s p r e a d s h e e t _ V F 1 0 1 8 8 1 0 7 2 �Vdk��R�]�QY1\�~02 6 7 4 0 0 < / B o o k M a r k E x i t N a m e > < B o o k M a r k E n t r y P o s i t i o n > 2 6 5 1 0 0 < / B o o k M a r k E n t r y P o s i t i o n > < B o o k M a r k E x i t P o s i t i o n > 2 6 7 4 0 0 < / B o o k M a r k E x i t P o s i t i o n > < / C a p t i o n I t e m > < C a p t i o n I t e m > < I n t e r n a l I d > 7 7 5 1 e f 6 2 - d e 4 4 - 4 c f 9 - 9 f 4 4 - 0 b e 8 a a a 8 a 6 e 4 < / I n t e r n a l I d > < N a m e > L 3 M 2   -   P r e p a r i n g   t h e   s p r e a d s h e e t _ V F 1 0 1 8 8 1 0 7 2 �s(W�b�N�v gT NR/f ��USI D  ( O r d e r I D ) R��[E�
N��^\�R�v<h_��n:N �e,g ( T e x t ) �2 6 7 5 0 0 2 7 5 1 3 3 < / N a m e > < T e x t > �s(W�b�N�v gT NR/f ��US  I D  ( O r d e r I D ) R��[E�
N�  �^\�R�v<h_��n:N �e,g ( T e x t ) �< / T e x t > < B o o k M a r k E n t r y N a m e > L 3 M 2   -   P r e p a r i n g   t h e   s p r e a d s h e e t _ V F 1 0 1 8 8 1 0 7 2 �s(W�b�N�v gT NR/f ��USI D  ( O r d e r I D ) R��[E�
N��^\�R�v<h_��n:N �e,g ( T e x t ) �2 6 7 5 0 0 < / B o o k M a r k E n t r y N a m e > < B o o k M a r k E x i t N a m e > L 3 M 2   -   P r e p a r i n g   t h e   s p r e a d s h e e t _ V F 1 0 1 8 8 1 0 7 2 �s(W�b�N�v gT NR/f ��USI D  ( O r d e r I D ) R��[E�
N��^\�R�v<h_��n:N �e,g ( T e x t ) �2 7 5 1 3 3 < / B o o k M a r k E x i t N a m e > < B o o k M a r k E n t r y P o s i t i o n > 2 6 7 5 0 0 < / B o o k M a r k E n t r y P o s i t i o n > < B o o k M a r k E x i t P o s i t i o n > 2 7 5 1 3 3 < / B o o k M a r k E x i t P o s i t i o n > < / C a p t i o n I t e m > < C a p t i o n I t e m > < I n t e r n a l I d > 6 e 8 d 4 3 9 3 - 9 c 9 e - 4 b a e - 9 c b b - 6 a 5 a 6 f c f 0 b a 1 < / I n t e r n a l I d > < N a m e > L 3 M 2   -   P r e p a r i n g   t h e   s p r e a d s h e e t _ V F 1 0 1 8 8 1 0 7 2 FO�RtS��n:N 8^ĉ ( G e n e r a l ) 02 7 5 2 3 3 2 7 8 1 6 7 < / N a m e > < T e x t > FO�RtS��n:N 8^ĉ ( G e n e r a l ) 0< / T e x t > < B o o k M a r k E n t r y N a m e > L 3 M 2   -   P r e p a r i n g   t h e   s p r e a d s h e e t _ V F 1 0 1 8 8 1 0 7 2 FO�RtS��n:N 8^ĉ ( G e n e r a l ) 02 7 5 2 3 3 < / B o o k M a r k E n t r y N a m e > < B o o k M a r k E x i t N a m e > L 3 M 2   -   P r e p a r i n g   t h e   s p r e a d s h e e t _ V F 1 0 1 8 8 1 0 7 2 FO�RtS��n:N 8^ĉ ( G e n e r a l ) 02 7 8 1 6 7 < / B o o k M a r k E x i t N a m e > < B o o k M a r k E n t r y P o s i t i o n > 2 7 5 2 3 3 < / B o o k M a r k E n t r y P o s i t i o n > < B o o k M a r k E x i t P o s i t i o n > 2 7 8 1 6 7 < / B o o k M a r k E x i t P o s i t i o n > < / C a p t i o n I t e m > < C a p t i o n I t e m > < I n t e r n a l I d > c 6 1 5 1 2 b d - f 5 b 8 - 4 c 7 6 - a 0 b 4 - a b 3 e e e c 7 f 0 8 5 < / I n t e r n a l I d > < N a m e > L 3 M 2   -   P r e p a r i n g   t h e   s p r e a d s h e e t _ V F 1 0 1 8 8 1 0 7 2 �Q�NKmՋ�v�v�b�N\�OYudkR�v<h_�v^wwzTO�Q�s�NHN�`�Q02 7 8 2 6 7 2 8 4 0 3 3 < / N a m e > < T e x t > �Q�NKmՋ�v�v�b�N\�OYudkR�v<h_�v^wwzTO�Q�s�NHN�`�Q0< / T e x t > < B o o k M a r k E n t r y N a m e > L 3 M 2   -   P r e p a r i n g   t h e   s p r e a d s h e e t _ V F 1 0 1 8 8 1 0 7 2 �Q�NKmՋ�v�v�b�N\�OYudkR�v<h_�v^wwzTO�Q�s�NHN�`�Q02 7 8 2 6 7 < / B o o k M a r k E n t r y N a m e > < B o o k M a r k E x i t N a m e > L 3 M 2   -   P r e p a r i n g   t h e   s p r e a d s h e e t _ V F 1 0 1 8 8 1 0 7 2 �Q�NKmՋ�v�v�b�N\�OYudkR�v<h_�v^wwzTO�Q�s�NHN�`�Q02 8 4 0 3 3 < / B o o k M a r k E x i t N a m e > < B o o k M a r k E n t r y P o s i t i o n > 2 7 8 2 6 7 < / B o o k M a r k E n t r y P o s i t i o n > < B o o k M a r k E x i t P o s i t i o n > 2 8 4 0 3 3 < / B o o k M a r k E x i t P o s i t i o n > < / C a p t i o n I t e m > < C a p t i o n I t e m > < I n t e r n a l I d > b c b 6 9 a 0 a - b a 5 3 - 4 9 8 b - b 0 a f - 3 e 0 b 7 4 c 1 8 d 2 b < / I n t e r n a l I d > < N a m e > L 3 M 2   -   P r e p a r i n g   t h e   s p r e a d s h e e t _ V F 1 0 1 8 8 1 0 7 2 ����OO� 8^ĉ ( G e n e r a l ) USCQ<hNS+T�NUOyr�[�vpeW[<h_�2 8 4 1 3 3 2 8 7 5 0 0 < / N a m e > < T e x t > ����OO�   8^ĉ ( G e n e r a l ) USCQ<hNS+T�NUOyr�[�vpeW[<h_�< / T e x t > < B o o k M a r k E n t r y N a m e > L 3 M 2   -   P r e p a r i n g   t h e   s p r e a d s h e e t _ V F 1 0 1 8 8 1 0 7 2 ����OO� 8^ĉ ( G e n e r a l ) USCQ<hNS+T�NUOyr�[�vpeW[<h_�2 8 4 1 3 3 < / B o o k M a r k E n t r y N a m e > < B o o k M a r k E x i t N a m e > L 3 M 2   -   P r e p a r i n g   t h e   s p r e a d s h e e t _ V F 1 0 1 8 8 1 0 7 2 ����OO� 8^ĉ ( G e n e r a l ) USCQ<hNS+T�NUOyr�[�vpeW[<h_�2 8 7 5 0 0 < / B o o k M a r k E x i t N a m e > < B o o k M a r k E n t r y P o s i t i o n > 2 8 4 1 3 3 < / B o o k M a r k E n t r y P o s i t i o n > < B o o k M a r k E x i t P o s i t i o n > 2 8 7 5 0 0 < / B o o k M a r k E x i t P o s i t i o n > < / C a p t i o n I t e m > < C a p t i o n I t e m > < I n t e r n a l I d > d 4 2 1 5 c 6 0 - 9 4 5 e - 4 e d f - 9 a 4 4 - 8 e 0 7 b 1 2 4 e 1 1 6 < / I n t e r n a l I d > < N a m e > L 3 M 2   -   P r e p a r i n g   t h e   s p r e a d s h e e t _ V F 1 0 1 8 8 1 0 7 2 6qT�b�N\�~�~�d\Ov^US�Q nx�[ ( O K ) �Nnx��b�N�]�wS�ُ N�p02 8 7 6 0 0 2 9 0 9 0 0 < / N a m e > < T e x t > 6qT�  b�N\�~�~�d\Ov^US�Q nx�[ ( O K ) �Nnx��b�N�]�wS�ُ N�p0< / T e x t > < B o o k M a r k E n t r y N a m e > L 3 M 2   -   P r e p a r i n g   t h e   s p r e a d s h e e t _ V F 1 0 1 8 8 1 0 7 2 6qT�b�N\�~�~�d\Ov^US�Q nx�[ ( O K ) �Nnx��b�N�]�wS�ُ N�p02 8 7 6 0 0 < / B o o k M a r k E n t r y N a m e > < B o o k M a r k E x i t N a m e > L 3 M 2   -   P r e p a r i n g   t h e   s p r e a d s h e e t _ V F 1 0 1 8 8 1 0 7 2 6qT�b�N\�~�~�d\Ov^US�Q nx�[ ( O K ) �Nnx��b�N�]�wS�ُ N�p02 9 0 9 0 0 < / B o o k M a r k E x i t N a m e > < B o o k M a r k E n t r y P o s i t i o n > 2 8 7 6 0 0 < / B o o k M a r k E n t r y P o s i t i o n > < B o o k M a r k E x i t P o s i t i o n > 2 9 0 9 0 0 < / B o o k M a r k E x i t P o s i t i o n > < / C a p t i o n I t e m > < C a p t i o n I t e m > < I n t e r n a l I d > 7 e 0 7 1 3 1 d - 5 3 2 0 - 4 b 3 5 - 9 7 9 9 - c c 5 5 5 2 0 a 2 f 4 e < / I n t e r n a l I d > < N a m e > L 3 M 2   -   P r e p a r i n g   t h e   s p r e a d s h e e t _ V F 1 0 1 8 8 1 0 7 2  gT�b�N�S �	cC t r l + H o m e sS�S�S�m	��b�R02 9 1 0 0 0 2 9 7 1 6 7 < / N a m e > < T e x t >  gT�b�N�S �	c  C t r l + H o m e   sS�S�S�m	��b�R0< / T e x t > < B o o k M a r k E n t r y N a m e > L 3 M 2   -   P r e p a r i n g   t h e   s p r e a d s h e e t _ V F 1 0 1 8 8 1 0 7 2  gT�b�N�S �	cC t r l + H o m e sS�S�S�m	��b�R02 9 1 0 0 0 < / B o o k M a r k E n t r y N a m e > < B o o k M a r k E x i t N a m e > L 3 M 2   -   P r e p a r i n g   t h e   s p r e a d s h e e t _ V F 1 0 1 8 8 1 0 7 2  gT�b�N�S �	cC t r l + H o m e sS�S�S�m	��b�R02 9 7 1 6 7 < / B o o k M a r k E x i t N a m e > < B o o k M a r k E n t r y P o s i t i o n > 2 9 1 0 0 0 < / B o o k M a r k E n t r y P o s i t i o n > < B o o k M a r k E x i t P o s i t i o n > 2 9 7 1 6 7 < / B o o k M a r k E x i t P o s i t i o n > < / C a p t i o n I t e m > < C a p t i o n I t e m > < I n t e r n a l I d > 3 4 c e 5 f 9 d - 6 3 d e - 4 3 d 9 - b c 2 9 - 0 5 e e 7 b e 3 8 3 f 8 < / I n t e r n a l I d > < N a m e > L 3 M 2   -   P r e p a r i n g   t h e   s p r e a d s h e e t _ V F 1 0 1 8 8 1 0 7 2  gT Ny��QY�]\O/f\Rh�l�bc:Nh�02 9 7 2 6 7 3 0 0 7 6 7 < / N a m e > < T e x t >  gT Ny��QY�]\O/f\Rh�l�bc:Nh�0< / T e x t > < B o o k M a r k E n t r y N a m e > L 3 M 2   -   P r e p a r i n g   t h e   s p r e a d s h e e t _ V F 1 0 1 8 8 1 0 7 2  gT Ny��QY�]\O/f\Rh�l�bc:Nh�02 9 7 2 6 7 < / B o o k M a r k E n t r y N a m e > < B o o k M a r k E x i t N a m e > L 3 M 2   -   P r e p a r i n g   t h e   s p r e a d s h e e t _ V F 1 0 1 8 8 1 0 7 2  gT Ny��QY�]\O/f\Rh�l�bc:Nh�03 0 0 7 6 7 < / B o o k M a r k E x i t N a m e > < B o o k M a r k E n t r y P o s i t i o n > 2 9 7 2 6 7 < / B o o k M a r k E n t r y P o s i t i o n > < B o o k M a r k E x i t P o s i t i o n > 3 0 0 7 6 7 < / B o o k M a r k E x i t P o s i t i o n > < / C a p t i o n I t e m > < C a p t i o n I t e m > < I n t e r n a l I d > a 8 1 3 a 1 3 0 - d d b 4 - 4 6 b 1 - b b 6 4 - 0 9 e 4 4 2 2 4 6 7 2 c < / I n t e r n a l I d > < N a m e > L 3 M 2   -   P r e p a r i n g   t h e   s p r e a d s h e e t _ V F 1 0 1 8 8 1 0 7 2 �Ǐ\^g�[eQ�vUSCQ<h:S�Wl�bc:Nh��3 0 0 8 6 7 3 0 4 8 6 7 < / N a m e > < T e x t > �Ǐ\^g�[eQ�vUSCQ<h:S�Wl�bc:Nh��< / T e x t > < B o o k M a r k E n t r y N a m e > L 3 M 2   -   P r e p a r i n g   t h e   s p r e a d s h e e t _ V F 1 0 1 8 8 1 0 7 2 �Ǐ\^g�[eQ�vUSCQ<h:S�Wl�bc:Nh��3 0 0 8 6 7 < / B o o k M a r k E n t r y N a m e > < B o o k M a r k E x i t N a m e > L 3 M 2   -   P r e p a r i n g   t h e   s p r e a d s h e e t _ V F 1 0 1 8 8 1 0 7 2 �Ǐ\^g�[eQ�vUSCQ<h:S�Wl�bc:Nh��3 0 4 8 6 7 < / B o o k M a r k E x i t N a m e > < B o o k M a r k E n t r y P o s i t i o n > 3 0 0 8 6 7 < / B o o k M a r k E n t r y P o s i t i o n > < B o o k M a r k E x i t P o s i t i o n > 3 0 4 8 6 7 < / B o o k M a r k E x i t P o s i t i o n > < / C a p t i o n I t e m > < C a p t i o n I t e m > < I n t e r n a l I d > c 4 a a 7 c b 7 - 4 0 a b - 4 9 4 4 - a 6 a e - 9 5 d 6 d 6 1 d d d 2 3 < / I n t e r n a l I d > < N a m e > L 3 M 2   -   P r e p a r i n g   t h e   s p r e a d s h e e t _ V F 1 0 1 8 8 1 0 7 2 \E x c e l penc�[eQ3 0 4 9 6 7 3 0 9 4 3 3 < / N a m e > < T e x t > \  E x c e l   penc�[eQ  S h a r e P o i n t   �vǏz���{US�_Y0< / T e x t > < B o o k M a r k E n t r y N a m e > L 3 M 2   -   P r e p a r i n g   t h e   s p r e a d s h e e t _ V F 1 0 1 8 8 1 0 7 2 \E x c e l penc�[eQ3 0 4 9 6 7 < / B o o k M a r k E n t r y N a m e > < B o o k M a r k E x i t N a m e > L 3 M 2   -   P r e p a r i n g   t h e   s p r e a d s h e e t _ V F 1 0 1 8 8 1 0 7 2 \E x c e l penc�[eQ3 0 9 4 3 3 < / B o o k M a r k E x i t N a m e > < B o o k M a r k E n t r y P o s i t i o n > 3 0 4 9 6 7 < / B o o k M a r k E n t r y P o s i t i o n > < B o o k M a r k E x i t P o s i t i o n > 3 0 9 4 3 3 < / B o o k M a r k E x i t P o s i t i o n > < / C a p t i o n I t e m > < C a p t i o n I t e m > < I n t e r n a l I d > 8 1 c d a c 3 a - e 2 4 8 - 4 0 7 0 - 9 8 e 9 - 8 a 9 9 7 0 7 f d 0 1 2 < / I n t e r n a l I d > < N a m e > L 3 M 2   -   P r e p a r i n g   t h e   s p r e a d s h e e t _ V F 1 0 1 8 8 1 0 7 2 �s(W�b�N ���US�QdkUSCQ<h:S�W�3 0 9 5 3 3 3 1 3 1 6 7 < / N a m e > < T e x t > �s(W�b�N ���US�QdkUSCQ<h:S�W�< / T e x t > < B o o k M a r k E n t r y N a m e > L 3 M 2   -   P r e p a r i n g   t h e   s p r e a d s h e e t _ V F 1 0 1 8 8 1 0 7 2 �s(W�b�N ���US�QdkUSCQ<h:S�W�3 0 9 5 3 3 < / B o o k M a r k E n t r y N a m e > < B o o k M a r k E x i t N a m e > L 3 M 2   -   P r e p a r i n g   t h e   s p r e a d s h e e t _ V F 1 0 1 8 8 1 0 7 2 �s(W�b�N ���US�QdkUSCQ<h:S�W�3 1 3 1 6 7 < / B o o k M a r k E x i t N a m e > < B o o k M a r k E n t r y P o s i t i o n > 3 0 9 5 3 3 < / B o o k M a r k E n t r y P o s i t i o n > < B o o k M a r k E x i t P o s i t i o n > 3 1 3 1 6 7 < / B o o k M a r k E x i t P o s i t i o n > < / C a p t i o n I t e m > < C a p t i o n I t e m > < I n t e r n a l I d > 2 6 3 b 3 c 0 e - 1 7 b 8 - 4 5 3 b - 8 2 5 f - d c 7 4 f 6 d c f 8 e 5 < / I n t e r n a l I d > < N a m e > L 3 M 2   -   P r e p a r i n g   t h e   s p r e a d s h e e t _ V F 1 0 1 8 8 1 0 7 2 6qT�b�N�S�N�~�~�d\Ov^�N  _�Y ( H o m e ) 	�y�aS�v 7h_ ( S t y l e s ) �R-N	��b WY(uh�<h<h_ ( F o r m a t 3 1 3 2 6 7 3 2 0 7 3 3 < / N a m e > < T e x t > 6qT�b�N�S�N�~�~�d\Ov^�N  _�Y ( H o m e ) 	�y�aS�v   7h_ ( S t y l e s ) �R-N  	��b WY(uh�<h<h_ ( F o r m a t   a s   T a b l e ) 0< / T e x t > < B o o k M a r k E n t r y N a m e > L 3 M 2   -   P r e p a r i n g   t h e   s p r e a d s h e e t _ V F 1 0 1 8 8 1 0 7 2 6qT�b�N�S�N�~�~�d\Ov^�N  _�Y ( H o m e ) 	�y�aS�v 7h_ ( S t y l e s ) �R-N	��b WY(uh�<h<h_ ( F o r m a t 3 1 3 2 6 7 < / B o o k M a r k E n t r y N a m e > < B o o k M a r k E x i t N a m e > L 3 M 2   -   P r e p a r i n g   t h e   s p r e a d s h e e t _ V F 1 0 1 8 8 1 0 7 2 6qT�b�N�S�N�~�~�d\Ov^�N  _�Y ( H o m e ) 	�y�aS�v 7h_ ( S t y l e s ) �R-N	��b WY(uh�<h<h_ ( F o r m a t 3 2 0 7 3 3 < / B o o k M a r k E x i t N a m e > < B o o k M a r k E n t r y P o s i t i o n > 3 1 3 2 6 7 < / B o o k M a r k E n t r y P o s i t i o n > < B o o k M a r k E x i t P o s i t i o n > 3 2 0 7 3 3 < / B o o k M a r k E x i t P o s i t i o n > < / C a p t i o n I t e m > < C a p t i o n I t e m > < I n t e r n a l I d > 7 4 0 5 b 1 a 7 - 6 e 7 2 - 4 d a f - 8 f 9 a - 0 5 7 d a f 4 1 a 6 1 8 < / I n t e r n a l I d > < N a m e > L 3 M 2   -   P r e p a r i n g   t h e   s p r e a d s h e e t _ V F 1 0 1 8 8 1 0 7 2 US�Q WY(uh�<h<h_ ( F o r m a t a s T a b l e ) T�\>f:yY�y<h_	��b0b�N\	��bdk��n03 2 0 8 3 3 3 2 7 3 3 3 < / N a m e > < T e x t > US�Q WY(uh�<h<h_ ( F o r m a t   a s   T a b l e ) T�\>f:yY�y<h_	��b0b�N\	��bdk��n0< / T e x t > < B o o k M a r k E n t r y N a m e > L 3 M 2   -   P r e p a r i n g   t h e   s p r e a d s h e e t _ V F 1 0 1 8 8 1 0 7 2 US�Q WY(uh�<h<h_ ( F o r m a t a s T a b l e ) T�\>f:yY�y<h_	��b0b�N\	��bdk��n03 2 0 8 3 3 < / B o o k M a r k E n t r y N a m e > < B o o k M a r k E x i t N a m e > L 3 M 2   -   P r e p a r i n g   t h e   s p r e a d s h e e t _ V F 1 0 1 8 8 1 0 7 2 US�Q WY(uh�<h<h_ ( F o r m a t a s T a b l e ) T�\>f:yY�y<h_	��b0b�N\	��bdk��n03 2 7 3 3 3 < / B o o k M a r k E x i t N a m e > < B o o k M a r k E n t r y P o s i t i o n > 3 2 0 8 3 3 < / B o o k M a r k E n t r y P o s i t i o n > < B o o k M a r k E x i t P o s i t i o n > 3 2 7 3 3 3 < / B o o k M a r k E x i t P o s i t i o n > < / C a p t i o n I t e m > < C a p t i o n I t e m > < I n t e r n a l I d > 5 4 1 3 7 e 2 4 - 1 a a 8 - 4 9 c a - 8 8 9 9 - a 4 7 4 8 3 0 8 d 8 6 3 < / I n t e r n a l I d > < N a m e > L 3 M 2   -   P r e p a r i n g   t h e   s p r e a d s h e e t _ V F 1 0 1 8 8 1 0 7 2 �|�~\�zsS��Blb�Nnx��USCQ<h:S�W��:S�W:N A 1 0RE 8 0 0  03 2 7 4 3 3 3 3 4 5 6 7 < / N a m e > < T e x t > �|�~\�zsS��Blb�Nnx��USCQ<h:S�W��:S�W:N A 1   0R  E 8 0 0  0< / T e x t > < B o o k M a r k E n t r y N a m e > L 3 M 2   -   P r e p a r i n g   t h e   s p r e a d s h e e t _ V F 1 0 1 8 8 1 0 7 2 �|�~\�zsS��Blb�Nnx��USCQ<h:S�W��:S�W:N A 1 0RE 8 0 0  03 2 7 4 3 3 < / B o o k M a r k E n t r y N a m e > < B o o k M a r k E x i t N a m e > L 3 M 2   -   P r e p a r i n g   t h e   s p r e a d s h e e t _ V F 1 0 1 8 8 1 0 7 2 �|�~\�zsS��Blb�Nnx��USCQ<h:S�W��:S�W:N A 1 0RE 8 0 0  03 3 4 5 6 7 < / B o o k M a r k E x i t N a m e > < B o o k M a r k E n t r y P o s i t i o n > 3 2 7 4 3 3 < / B o o k M a r k E n t r y P o s i t i o n > < B o o k M a r k E x i t P o s i t i o n > 3 3 4 5 6 7 < / B o o k M a r k E x i t P o s i t i o n > < / C a p t i o n I t e m > < C a p t i o n I t e m > < I n t e r n a l I d > f 7 7 6 1 7 9 9 - 3 4 1 1 - 4 d 2 1 - 8 e 1 3 - 2 7 7 5 2 2 2 8 3 8 7 3 < / I n t e r n a l I d > < N a m e > L 3 M 2   -   P r e p a r i n g   t h e   s p r e a d s h e e t _ V F 1 0 1 8 8 1 0 7 2 v^N�b�N�_{�nx�O	�-N h�S+Th�� ( M y t a b l e h a s 3 3 4 6 6 7 3 4 0 9 0 0 < / N a m e > < T e x t > v^N�b�N�_{�nx�O	�-N h�S+Th�� ( M y   t a b l e   h a s   h e a d e r s ) Fh�ُ/f�V:N�_f>fb�N�vh�S+Th��0< / T e x t > < B o o k M a r k E n t r y N a m e > L 3 M 2   -   P r e p a r i n g   t h e   s p r e a d s h e e t _ V F 1 0 1 8 8 1 0 7 2 v^N�b�N�_{�nx�O	�-N h�S+Th�� ( M y t a b l e h a s 3 3 4 6 6 7 < / B o o k M a r k E n t r y N a m e > < B o o k M a r k E x i t N a m e > L 3 M 2   -   P r e p a r i n g   t h e   s p r e a d s h e e t _ V F 1 0 1 8 8 1 0 7 2 v^N�b�N�_{�nx�O	�-N h�S+Th�� ( M y t a b l e h a s 3 4 0 9 0 0 < / B o o k M a r k E x i t N a m e > < B o o k M a r k E n t r y P o s i t i o n > 3 3 4 6 6 7 < / B o o k M a r k E n t r y P o s i t i o n > < B o o k M a r k E x i t P o s i t i o n > 3 4 0 9 0 0 < / B o o k M a r k E x i t P o s i t i o n > < / C a p t i o n I t e m > < C a p t i o n I t e m > < I n t e r n a l I d > 3 8 4 5 9 7 0 f - 9 8 0 9 - 4 5 d f - 8 a a 8 - c a 8 9 8 7 6 8 f 2 a e < / I n t e r n a l I d > < N a m e > L 3 M 2   -   P r e p a r i n g   t h e   s p r e a d s h e e t _ V F 1 0 1 8 8 1 0 7 2 Rv�萄vُ�Nh~{(WS h a r e P o i n t �vRh�-N\b:NRT�y03 4 1 0 0 0 3 4 7 2 3 3 < / N a m e > < T e x t > Rv�萄vُ�Nh~{(W  S h a r e P o i n t   �vRh�-N\b:NRT�y0< / T e x t > < B o o k M a r k E n t r y N a m e > L 3 M 2   -   P r e p a r i n g   t h e   s p r e a d s h e e t _ V F 1 0 1 8 8 1 0 7 2 Rv�萄vُ�Nh~{(WS h a r e P o i n t �vRh�-N\b:NRT�y03 4 1 0 0 0 < / B o o k M a r k E n t r y N a m e > < B o o k M a r k E x i t N a m e > L 3 M 2   -   P r e p a r i n g   t h e   s p r e a d s h e e t _ V F 1 0 1 8 8 1 0 7 2 Rv�萄vُ�Nh~{(WS h a r e P o i n t �vRh�-N\b:NRT�y03 4 7 2 3 3 < / B o o k M a r k E x i t N a m e > < B o o k M a r k E n t r y P o s i t i o n > 3 4 1 0 0 0 < / B o o k M a r k E n t r y P o s i t i o n > < B o o k M a r k E x i t P o s i t i o n > 3 4 7 2 3 3 < / B o o k M a r k E x i t P o s i t i o n > < / C a p t i o n I t e m > < C a p t i o n I t e m > < I n t e r n a l I d > 9 d 9 c 9 d 2 e - a a a 8 - 4 2 f 6 - a 9 2 4 - e 3 2 5 0 3 2 4 4 7 c a < / I n t e r n a l I d > < N a m e > L 3 M 2   -   P r e p a r i n g   t h e   s p r e a d s h e e t _ V F 1 0 1 8 8 1 0 7 2 6qT�b�N�S�N�~�~�d\Ov^US�Q nx�[ ( O K ) 03 4 7 3 3 3 3 5 1 7 3 3 < / N a m e > < T e x t > 6qT�b�N�S�N�~�~�d\Ov^US�Q nx�[ ( O K ) 0< / T e x t > < B o o k M a r k E n t r y N a m e > L 3 M 2   -   P r e p a r i n g   t h e   s p r e a d s h e e t _ V F 1 0 1 8 8 1 0 7 2 6qT�b�N�S�N�~�~�d\Ov^US�Q nx�[ ( O K ) 03 4 7 3 3 3 < / B o o k M a r k E n t r y N a m e > < B o o k M a r k E x i t N a m e > L 3 M 2   -   P r e p a r i n g   t h e   s p r e a d s h e e t _ V F 1 0 1 8 8 1 0 7 2 6qT�b�N�S�N�~�~�d\Ov^US�Q nx�[ ( O K ) 03 5 1 7 3 3 < / B o o k M a r k E x i t N a m e > < B o o k M a r k E n t r y P o s i t i o n > 3 4 7 3 3 3 < / B o o k M a r k E n t r y P o s i t i o n > < B o o k M a r k E x i t P o s i t i o n > 3 5 1 7 3 3 < / B o o k M a r k E x i t P o s i t i o n > < / C a p t i o n I t e m > < C a p t i o n I t e m > < I n t e r n a l I d > 0 4 9 1 f 5 3 c - 6 a f 5 - 4 9 c e - a e 6 1 - 5 9 1 9 a 2 8 8 8 4 1 1 < / I n t e r n a l I d > < N a m e > L 3 M 2   -   P r e p a r i n g   t h e   s p r e a d s h e e t _ V F 1 0 1 8 8 1 0 7 2 �s(W�b�N�vRh��]l�bc:Nh��v^Tb�N�c�O�N��YvQ�N<h_��n�T�c�^	�y�03 5 1 8 3 3 3 5 7 5 6 7 < / N a m e > < T e x t > �s(W�b�N�vRh��]l�bc:Nh��  v^Tb�N�c�O�N��YvQ�N<h_��n�T�c�^	�y�0< / T e x t > < B o o k M a r k E n t r y N a m e > L 3 M 2   -   P r e p a r i n g   t h e   s p r e a d s h e e t _ V F 1 0 1 8 8 1 0 7 2 �s(W�b�N�vRh��]l�bc:Nh��v^Tb�N�c�O�N��YvQ�N<h_��n�T�c�^	�y�03 5 1 8 3 3 < / B o o k M a r k E n t r y N a m e > < B o o k M a r k E x i t N a m e > L 3 M 2   -   P r e p a r i n g   t h e   s p r e a d s h e e t _ V F 1 0 1 8 8 1 0 7 2 �s(W�b�N�vRh��]l�bc:Nh��v^Tb�N�c�O�N��YvQ�N<h_��n�T�c�^	�y�03 5 7 5 6 7 < / B o o k M a r k E x i t N a m e > < B o o k M a r k E n t r y P o s i t i o n > 3 5 1 8 3 3 < / B o o k M a r k E n t r y P o s i t i o n > < B o o k M a r k E x i t P o s i t i o n > 3 5 7 5 6 7 < / B o o k M a r k E x i t P o s i t i o n > < / C a p t i o n I t e m > < C a p t i o n I t e m > < I n t e r n a l I d > 0 8 f d b f c a - 9 1 4 2 - 4 6 3 4 - a b 7 f - 7 a d 8 c 3 d b 5 a d 6 < / I n t e r n a l I d > < N a m e > L 3 M 2   -   P r e p a r i n g   t h e   s p r e a d s h e e t _ V F 1 0 1 8 8 1 0 7 2 FO/f�b�NN ���(WE x c e l -NgbL�ُ�N�d\O�b�N\�~�~�d\O�3 5 7 6 6 7 3 6 5 8 0 0 < / N a m e > < T e x t > FO/f�b�NN ���(W  E x c e l   -NgbL�ُ�N�d\O�b�N\�~�~�d\O�  b�N�S ��OX[ُ*N5uP[h�<hv^sQ핃[sS�S0< / T e x t > < B o o k M a r k E n t r y N a m e > L 3 M 2   -   P r e p a r i n g   t h e   s p r e a d s h e e t _ V F 1 0 1 8 8 1 0 7 2 FO/f�b�NN ���(WE x c e l -NgbL�ُ�N�d\O�b�N\�~�~�d\O�3 5 7 6 6 7 < / B o o k M a r k E n t r y N a m e > < B o o k M a r k E x i t N a m e > L 3 M 2   -   P r e p a r i n g   t h e   s p r e a d s h e e t _ V F 1 0 1 8 8 1 0 7 2 FO/f�b�NN ���(WE x c e l -NgbL�ُ�N�d\O�b�N\�~�~�d\O�3 6 5 8 0 0 < / B o o k M a r k E x i t N a m e > < B o o k M a r k E n t r y P o s i t i o n > 3 5 7 6 6 7 < / B o o k M a r k E n t r y P o s i t i o n > < B o o k M a r k E x i t P o s i t i o n > 3 6 5 8 0 0 < / B o o k M a r k E x i t P o s i t i o n > < / C a p t i o n I t e m > < C a p t i o n I t e m > < I n t e r n a l I d > 8 1 6 b d 0 b 6 - 8 6 a f - 4 d 0 5 - b 6 8 b - 1 b 0 e 6 4 d e 2 9 b f < / I n t e r n a l I d > < N a m e > L 3 M 2   -   P r e p a r i n g   t h e   s p r e a d s h e e t _ V F 1 0 1 8 8 1 0 7 2 �s(W�b�N�]��n}Ypenc���b�N�[eQdk�]\Oh�'T03 6 5 9 0 0 3 7 0 0 0 0 < / N a m e > < T e x t > �s(W�b�N�]��n}Ypenc���b�N�[eQdk�]\Oh�'T0< / T e x t > < B o o k M a r k E n t r y N a m e > L 3 M 2   -   P r e p a r i n g   t h e   s p r e a d s h e e t _ V F 1 0 1 8 8 1 0 7 2 �s(W�b�N�]��n}Ypenc���b�N�[eQdk�]\Oh�'T03 6 5 9 0 0 < / B o o k M a r k E n t r y N a m e > < B o o k M a r k E x i t N a m e > L 3 M 2   -   P r e p a r i n g   t h e   s p r e a d s h e e t _ V F 1 0 1 8 8 1 0 7 2 �s(W�b�N�]��n}Ypenc���b�N�[eQdk�]\Oh�'T03 7 0 0 0 0 < / B o o k M a r k E x i t N a m e > < B o o k M a r k E n t r y P o s i t i o n > 3 6 5 9 0 0 < / B o o k M a r k E n t r y P o s i t i o n > < B o o k M a r k E x i t P o s i t i o n > 3 7 0 0 0 0 < / B o o k M a r k E x i t P o s i t i o n > < / C a p t i o n I t e m > < / C a p t i o n I t e m s > < / C a p t i o n I t e m s L i s t > 
</file>

<file path=customXml/item5.xml><?xml version="1.0" encoding="utf-8"?>
<?mso-contentType ?>
<FormTemplates xmlns="http://schemas.microsoft.com/sharepoint/v3/contenttype/forms">
  <Display>DocumentLibraryForm</Display>
  <Edit>AssetEditForm</Edit>
  <New>DocumentLibraryForm</New>
</FormTemplates>
</file>

<file path=customXml/item6.xml>��< ? x m l   v e r s i o n = " 1 . 0 "   e n c o d i n g = " u t f - 1 6 " ? > < C a p t i o n I t e m s L i s t   x m l n s : x s i = " h t t p : / / w w w . w 3 . o r g / 2 0 0 1 / X M L S c h e m a - i n s t a n c e "   x m l n s : x s d = " h t t p : / / w w w . w 3 . o r g / 2 0 0 1 / X M L S c h e m a " > < I d > 1 2 b b 8 3 6 6 - e a f d - 4 9 f 0 - a 3 4 b - 3 9 b 5 9 0 2 f c 2 f f < / I d > < C a p t i o n I t e m s > < C a p t i o n I t e m > < I n t e r n a l I d > c 2 6 0 e 3 e a - d 1 4 f - 4 2 1 e - 9 b a b - 1 3 6 3 0 d 2 6 a f 1 f < / I n t e r n a l I d > < N a m e > L 3 M 3   -   I m p o r t i n g   t h e   s h e e t _ V F 1 0 1 8 8 1 0 7 3 �s(W�b�N�]��n�N5uP[h�<h��Vdk�S�N{�~g0W\vQ�[eQ0RS h a r e P o i n t -N�5 0 6 7 9 2 3 3 < / N a m e > < T e x t > �s(W�b�N�]��n�N5uP[h�<h��Vdk�S�N{�~g0W\vQ�[eQ0R  S h a r e P o i n t   -N�< / T e x t > < B o o k M a r k E n t r y N a m e > L 3 M 3   -   I m p o r t i n g   t h e   s h e e t _ V F 1 0 1 8 8 1 0 7 3 �s(W�b�N�]��n�N5uP[h�<h��Vdk�S�N{�~g0W\vQ�[eQ0RS h a r e P o i n t -N�5 0 6 7 < / B o o k M a r k E n t r y N a m e > < B o o k M a r k E x i t N a m e > L 3 M 3   -   I m p o r t i n g   t h e   s h e e t _ V F 1 0 1 8 8 1 0 7 3 �s(W�b�N�]��n�N5uP[h�<h��Vdk�S�N{�~g0W\vQ�[eQ0RS h a r e P o i n t -N�9 2 3 3 < / B o o k M a r k E x i t N a m e > < B o o k M a r k E n t r y P o s i t i o n > 5 0 6 7 < / B o o k M a r k E n t r y P o s i t i o n > < B o o k M a r k E x i t P o s i t i o n > 9 2 3 3 < / B o o k M a r k E x i t P o s i t i o n > < / C a p t i o n I t e m > < C a p t i o n I t e m > < I n t e r n a l I d > 8 9 9 c c a 5 f - 1 e c f - 4 e 4 f - 9 0 7 f - 7 b 3 3 e 2 5 9 2 6 3 3 < / I n t e r n a l I d > < N a m e > L 3 M 3   -   I m p o r t i n g   t h e   s h e e t _ V F 1 0 1 8 8 1 0 7 3 b�N�S�N�~�~�d\O��S � _�Y�[eQdk5uP[h�<hsS�S09 3 3 3 1 1 8 6 7 < / N a m e > < T e x t > b�N�S�N�~�~�d\O��S � _�Y�[eQdk5uP[h�<hsS�S0< / T e x t > < B o o k M a r k E n t r y N a m e > L 3 M 3   -   I m p o r t i n g   t h e   s h e e t _ V F 1 0 1 8 8 1 0 7 3 b�N�S�N�~�~�d\O��S � _�Y�[eQdk5uP[h�<hsS�S09 3 3 3 < / B o o k M a r k E n t r y N a m e > < B o o k M a r k E x i t N a m e > L 3 M 3   -   I m p o r t i n g   t h e   s h e e t _ V F 1 0 1 8 8 1 0 7 3 b�N�S�N�~�~�d\O��S � _�Y�[eQdk5uP[h�<hsS�S01 1 8 6 7 < / B o o k M a r k E x i t N a m e > < B o o k M a r k E n t r y P o s i t i o n > 9 3 3 3 < / B o o k M a r k E n t r y P o s i t i o n > < B o o k M a r k E x i t P o s i t i o n > 1 1 8 6 7 < / B o o k M a r k E x i t P o s i t i o n > < / C a p t i o n I t e m > < C a p t i o n I t e m > < I n t e r n a l I d > 5 7 2 6 e 5 6 4 - c 5 4 9 - 4 2 3 8 - 8 7 a 8 - 7 6 a e 0 5 a 5 e 4 4 6 < / I n t e r n a l I d > < N a m e > L 3 M 3   -   I m p o r t i n g   t h e   s h e e t _ V F 1 0 1 8 8 1 0 7 3 b�N\l�0R Q�z�d\O �TNOmȉ� vQ�N	�y� 01 1 9 6 7 1 6 1 3 3 < / N a m e > < T e x t > b�N\l�0R Q�z�d\O �TNOmȉ� vQ�N	�y� 0< / T e x t > < B o o k M a r k E n t r y N a m e > L 3 M 3   -   I m p o r t i n g   t h e   s h e e t _ V F 1 0 1 8 8 1 0 7 3 b�N\l�0R Q�z�d\O �TNOmȉ� vQ�N	�y� 01 1 9 6 7 < / B o o k M a r k E n t r y N a m e > < B o o k M a r k E x i t N a m e > L 3 M 3   -   I m p o r t i n g   t h e   s h e e t _ V F 1 0 1 8 8 1 0 7 3 b�N\l�0R Q�z�d\O �TNOmȉ� vQ�N	�y� 01 6 1 3 3 < / B o o k M a r k E x i t N a m e > < B o o k M a r k E n t r y P o s i t i o n > 1 1 9 6 7 < / B o o k M a r k E n t r y P o s i t i o n > < B o o k M a r k E x i t P o s i t i o n > 1 6 1 3 3 < / B o o k M a r k E x i t P o s i t i o n > < / C a p t i o n I t e m > < C a p t i o n I t e m > < I n t e r n a l I d > 6 8 f 6 1 d 2 2 - 1 8 a 1 - 4 c 6 8 - a 7 4 b - c d 1 0 8 5 4 f d 2 7 a < / I n t e r n a l I d > < N a m e > L 3 M 3   -   I m p o r t i n g   t h e   s h e e t _ V F 1 0 1 8 8 1 0 7 3 6qT�b�N ���(W R�^ �[݋Fh-N�[Rh�ۏL�[{	�01 6 2 3 3 2 0 3 0 0 < / N a m e > < T e x t > 6qT�b�N ���(W R�^ �[݋Fh-N�[Rh�ۏL�[{	�0< / T e x t > < B o o k M a r k E n t r y N a m e > L 3 M 3   -   I m p o r t i n g   t h e   s h e e t _ V F 1 0 1 8 8 1 0 7 3 6qT�b�N ���(W R�^ �[݋Fh-N�[Rh�ۏL�[{	�01 6 2 3 3 < / B o o k M a r k E n t r y N a m e > < B o o k M a r k E x i t N a m e > L 3 M 3   -   I m p o r t i n g   t h e   s h e e t _ V F 1 0 1 8 8 1 0 7 3 6qT�b�N ���(W R�^ �[݋Fh-N�[Rh�ۏL�[{	�02 0 3 0 0 < / B o o k M a r k E x i t N a m e > < B o o k M a r k E n t r y P o s i t i o n > 1 6 2 3 3 < / B o o k M a r k E n t r y P o s i t i o n > < B o o k M a r k E x i t P o s i t i o n > 2 0 3 0 0 < / B o o k M a r k E x i t P o s i t i o n > < / C a p t i o n I t e m > < C a p t i o n I t e m > < I n t e r n a l I d > 2 d f 7 c a 1 5 - f b c a - 4 7 6 9 - a 3 9 9 - c 1 9 3 9 9 d d a c d f < / I n t e r n a l I d > < N a m e > L 3 M 3   -   I m p o r t i n g   t h e   s h e e t _ V F 1 0 1 8 8 1 0 7 3 b�N~b0Ȓُ�v �[eQ5uP[h�<h �6qT	��b R�^ 02 0 4 0 0 2 5 9 6 7 < / N a m e > < T e x t > b�N~b0Ȓُ�v �[eQ5uP[h�<h �6qT	��b R�^ 0< / T e x t > < B o o k M a r k E n t r y N a m e > L 3 M 3   -   I m p o r t i n g   t h e   s h e e t _ V F 1 0 1 8 8 1 0 7 3 b�N~b0Ȓُ�v �[eQ5uP[h�<h �6qT	��b R�^ 02 0 4 0 0 < / B o o k M a r k E n t r y N a m e > < B o o k M a r k E x i t N a m e > L 3 M 3   -   I m p o r t i n g   t h e   s h e e t _ V F 1 0 1 8 8 1 0 7 3 b�N~b0Ȓُ�v �[eQ5uP[h�<h �6qT	��b R�^ 02 5 9 6 7 < / B o o k M a r k E x i t N a m e > < B o o k M a r k E n t r y P o s i t i o n > 2 0 4 0 0 < / B o o k M a r k E n t r y P o s i t i o n > < B o o k M a r k E x i t P o s i t i o n > 2 5 9 6 7 < / B o o k M a r k E x i t P o s i t i o n > < / C a p t i o n I t e m > < C a p t i o n I t e m > < I n t e r n a l I d > 7 b 6 0 c 4 a c - a 9 9 a - 4 0 3 6 - b 6 f 4 - 3 3 3 9 f a b a 9 6 a 9 < / I n t e r n a l I d > < N a m e > L 3 M 3   -   I m p o r t i n g   t h e   s h e e t _ V F 1 0 1 8 8 1 0 7 3 �s(W�b�N ���:Nُ*NRh�c�[T�y��N�Ob�N\�[fƋ+R�QdkRh�02 6 0 6 7 2 9 8 6 7 < / N a m e > < T e x t > �s(W�b�N ���:Nُ*NRh�c�[T�y��N�Ob�N\�[fƋ+R�QdkRh�0< / T e x t > < B o o k M a r k E n t r y N a m e > L 3 M 3   -   I m p o r t i n g   t h e   s h e e t _ V F 1 0 1 8 8 1 0 7 3 �s(W�b�N ���:Nُ*NRh�c�[T�y��N�Ob�N\�[fƋ+R�QdkRh�02 6 0 6 7 < / B o o k M a r k E n t r y N a m e > < B o o k M a r k E x i t N a m e > L 3 M 3   -   I m p o r t i n g   t h e   s h e e t _ V F 1 0 1 8 8 1 0 7 3 �s(W�b�N ���:Nُ*NRh�c�[T�y��N�Ob�N\�[fƋ+R�QdkRh�02 9 8 6 7 < / B o o k M a r k E x i t N a m e > < B o o k M a r k E n t r y P o s i t i o n > 2 6 0 6 7 < / B o o k M a r k E n t r y P o s i t i o n > < B o o k M a r k E x i t P o s i t i o n > 2 9 8 6 7 < / B o o k M a r k E x i t P o s i t i o n > < / C a p t i o n I t e m > < C a p t i o n I t e m > < I n t e r n a l I d > 0 5 3 6 5 b 8 b - 6 b d d - 4 f 5 e - 9 1 b 6 - e 6 f 6 0 3 9 3 d f e 3 < / I n t e r n a l I d > < N a m e > L 3 M 3   -   I m p o r t i n g   t h e   s h e e t _ V F 1 0 1 8 8 1 0 7 3 6qT�b�N ���S+T�{���f��N�OvQ�N�NXT��Y�wS�R�^dkRh��v�S�V02 9 9 6 7 3 5 1 3 3 < / N a m e > < T e x t > 6qT�b�N ���S+T�{���f�  �N�OvQ�N�NXT��Y�wS�R�^dkRh��v�S�V0< / T e x t > < B o o k M a r k E n t r y N a m e > L 3 M 3   -   I m p o r t i n g   t h e   s h e e t _ V F 1 0 1 8 8 1 0 7 3 6qT�b�N ���S+T�{���f��N�OvQ�N�NXT��Y�wS�R�^dkRh��v�S�V02 9 9 6 7 < / B o o k M a r k E n t r y N a m e > < B o o k M a r k E x i t N a m e > L 3 M 3   -   I m p o r t i n g   t h e   s h e e t _ V F 1 0 1 8 8 1 0 7 3 6qT�b�N ���S+T�{���f��N�OvQ�N�NXT��Y�wS�R�^dkRh��v�S�V03 5 1 3 3 < / B o o k M a r k E x i t N a m e > < B o o k M a r k E n t r y P o s i t i o n > 2 9 9 6 7 < / B o o k M a r k E n t r y P o s i t i o n > < B o o k M a r k E x i t P o s i t i o n > 3 5 1 3 3 < / B o o k M a r k E x i t P o s i t i o n > < / C a p t i o n I t e m > < C a p t i o n I t e m > < I n t e r n a l I d > d 4 c e 0 1 4 7 - 7 4 b 3 - 4 1 8 2 - a 7 a c - 2 6 9 f c 9 f 8 8 5 d 2 < / I n t e r n a l I d > < N a m e > L 3 M 3   -   I m p o r t i n g   t h e   s h e e t _ V F 1 0 1 8 8 1 0 7 3 �s(W�b�N�S�N�~�~�d\Ov^�Ǐ Omȉ ~b0Rb�N�v �.Upenc5uP[h�<h03 5 2 3 3 3 8 9 3 3 < / N a m e > < T e x t > �s(W�b�N�S�N�~�~�d\Ov^�Ǐ Omȉ ~b0Rb�N�v �.Upenc5uP[h�<h0< / T e x t > < B o o k M a r k E n t r y N a m e > L 3 M 3   -   I m p o r t i n g   t h e   s h e e t _ V F 1 0 1 8 8 1 0 7 3 �s(W�b�N�S�N�~�~�d\Ov^�Ǐ Omȉ ~b0Rb�N�v �.Upenc5uP[h�<h03 5 2 3 3 < / B o o k M a r k E n t r y N a m e > < B o o k M a r k E x i t N a m e > L 3 M 3   -   I m p o r t i n g   t h e   s h e e t _ V F 1 0 1 8 8 1 0 7 3 �s(W�b�N�S�N�~�~�d\Ov^�Ǐ Omȉ ~b0Rb�N�v �.Upenc5uP[h�<h03 8 9 3 3 < / B o o k M a r k E x i t N a m e > < B o o k M a r k E n t r y P o s i t i o n > 3 5 2 3 3 < / B o o k M a r k E n t r y P o s i t i o n > < B o o k M a r k E x i t P o s i t i o n > 3 8 9 3 3 < / B o o k M a r k E x i t P o s i t i o n > < / C a p t i o n I t e m > < C a p t i o n I t e m > < I n t e r n a l I d > 4 1 f 5 3 6 1 d - a 3 9 b - 4 0 6 0 - 8 0 a 3 - 7 7 3 a c 8 c d 5 0 e c < / I n t e r n a l I d > < N a m e > L 3 M 3   -   I m p o r t i n g   t h e   s h e e t _ V F 1 0 1 8 8 1 0 7 3 ُ1\/f  �.Upenc �b�N�S�N�~�~�d\Ov^Sb _dk5uP[h�<h�6qTUS�Q �[eQ 03 9 0 3 3 4 7 7 6 7 < / N a m e > < T e x t > ُ1\/f  �.Upenc �b�N�S�N�~�~�d\Ov^Sb _dk5uP[h�<h�  6qTUS�Q �[eQ 0< / T e x t > < B o o k M a r k E n t r y N a m e > L 3 M 3   -   I m p o r t i n g   t h e   s h e e t _ V F 1 0 1 8 8 1 0 7 3 ُ1\/f  �.Upenc �b�N�S�N�~�~�d\Ov^Sb _dk5uP[h�<h�6qTUS�Q �[eQ 03 9 0 3 3 < / B o o k M a r k E n t r y N a m e > < B o o k M a r k E x i t N a m e > L 3 M 3   -   I m p o r t i n g   t h e   s h e e t _ V F 1 0 1 8 8 1 0 7 3 ُ1\/f  �.Upenc �b�N�S�N�~�~�d\Ov^Sb _dk5uP[h�<h�6qTUS�Q �[eQ 04 7 7 6 7 < / B o o k M a r k E x i t N a m e > < B o o k M a r k E n t r y P o s i t i o n > 3 9 0 3 3 < / B o o k M a r k E n t r y P o s i t i o n > < B o o k M a r k E x i t P o s i t i o n > 4 7 7 6 7 < / B o o k M a r k E x i t P o s i t i o n > < / C a p t i o n I t e m > < C a p t i o n I t e m > < I n t e r n a l I d > 9 0 4 9 b 4 8 9 - 4 e 5 9 - 4 5 2 0 - a 0 9 e - b f 0 4 5 8 f 6 3 4 1 c < / I n t e r n a l I d > < N a m e > L 3 M 3   -   I m p o r t i n g   t h e   s h e e t _ V F 1 0 1 8 8 1 0 7 3 �c@w�5uP[h�<h\�L�Sb _�v^Tb�N>f:y4 7 8 6 7 5 2 1 3 3 < / N a m e > < T e x t > �c@w�5uP[h�<h\�L�Sb _�v^Tb�N>f:y< / T e x t > < B o o k M a r k E n t r y N a m e > L 3 M 3   -   I m p o r t i n g   t h e   s h e e t _ V F 1 0 1 8 8 1 0 7 3 �c@w�5uP[h�<h\�L�Sb _�v^Tb�N>f:y4 7 8 6 7 < / B o o k M a r k E n t r y N a m e > < B o o k M a r k E x i t N a m e > L 3 M 3   -   I m p o r t i n g   t h e   s h e e t _ V F 1 0 1 8 8 1 0 7 3 �c@w�5uP[h�<h\�L�Sb _�v^Tb�N>f:y5 2 1 3 3 < / B o o k M a r k E x i t N a m e > < B o o k M a r k E n t r y P o s i t i o n > 4 7 8 6 7 < / B o o k M a r k E n t r y P o s i t i o n > < B o o k M a r k E x i t P o s i t i o n > 5 2 1 3 3 < / B o o k M a r k E x i t P o s i t i o n > < / C a p t i o n I t e m > < C a p t i o n I t e m > < I n t e r n a l I d > 8 7 5 7 6 7 6 7 - 8 7 c 5 - 4 8 0 3 - 8 a d 0 - e d 2 9 a d 4 8 c 9 a 4 < / I n t e r n a l I d > < N a m e > L 3 M 3   -   I m p o r t i n g   t h e   s h e e t _ V F 1 0 1 8 8 1 0 7 3  �[eQ0RW i n d o w s S h a r e P o i n t 5 2 2 3 3 5 6 3 6 7 < / N a m e > < T e x t >  �[eQ0R  W i n d o w s   S h a r e P o i n t   S e r v i c e s   Rh� �[݋Fh0< / T e x t > < B o o k M a r k E n t r y N a m e > L 3 M 3   -   I m p o r t i n g   t h e   s h e e t _ V F 1 0 1 8 8 1 0 7 3  �[eQ0RW i n d o w s S h a r e P o i n t 5 2 2 3 3 < / B o o k M a r k E n t r y N a m e > < B o o k M a r k E x i t N a m e > L 3 M 3   -   I m p o r t i n g   t h e   s h e e t _ V F 1 0 1 8 8 1 0 7 3  �[eQ0RW i n d o w s S h a r e P o i n t 5 6 3 6 7 < / B o o k M a r k E x i t N a m e > < B o o k M a r k E n t r y P o s i t i o n > 5 2 2 3 3 < / B o o k M a r k E n t r y P o s i t i o n > < B o o k M a r k E x i t P o s i t i o n > 5 6 3 6 7 < / B o o k M a r k E x i t P o s i t i o n > < / C a p t i o n I t e m > < C a p t i o n I t e m > < I n t e r n a l I d > e 3 e 8 3 5 4 f - 4 8 3 6 - 4 7 3 8 - 8 7 7 9 - 1 e b 1 8 9 8 8 0 4 6 0 < / I n t e r n a l I d > < N a m e > L 3 M 3   -   I m p o r t i n g   t h e   s h e e t _ V F 1 0 1 8 8 1 0 7 3 T�e�؏�S��O>f:yE x c e l �Vh���Vh\(WO\U^�^���p05 6 4 6 7 6 1 8 6 7 < / N a m e > < T e x t > T�e�؏�S��O>f:y  E x c e l   �Vh���Vh\(WO\U^�^���p0< / T e x t > < B o o k M a r k E n t r y N a m e > L 3 M 3   -   I m p o r t i n g   t h e   s h e e t _ V F 1 0 1 8 8 1 0 7 3 T�e�؏�S��O>f:yE x c e l �Vh���Vh\(WO\U^�^���p05 6 4 6 7 < / B o o k M a r k E n t r y N a m e > < B o o k M a r k E x i t N a m e > L 3 M 3   -   I m p o r t i n g   t h e   s h e e t _ V F 1 0 1 8 8 1 0 7 3 T�e�؏�S��O>f:yE x c e l �Vh���Vh\(WO\U^�^���p06 1 8 6 7 < / B o o k M a r k E x i t N a m e > < B o o k M a r k E n t r y P o s i t i o n > 5 6 4 6 7 < / B o o k M a r k E n t r y P o s i t i o n > < B o o k M a r k E x i t P o s i t i o n > 6 1 8 6 7 < / B o o k M a r k E x i t P o s i t i o n > < / C a p t i o n I t e m > < C a p t i o n I t e m > < I n t e r n a l I d > a 4 e c d 0 0 3 - 9 0 9 d - 4 d c 7 - 9 2 f b - 0 b 9 4 d 6 b 0 d 5 4 5 < / I n t e r n a l I d > < N a m e > L 3 M 3   -   I m p o r t i n g   t h e   s h e e t _ V F 1 0 1 8 8 1 0 7 3 6qT��`��ZP�v1\/fUS�Q��Vh�N>f:yُ*N5uP[h�<h06 1 9 6 7 6 5 5 6 7 < / N a m e > < T e x t > 6qT��`��ZP�v1\/fUS�Q��Vh�N>f:yُ*N5uP[h�<h0< / T e x t > < B o o k M a r k E n t r y N a m e > L 3 M 3   -   I m p o r t i n g   t h e   s h e e t _ V F 1 0 1 8 8 1 0 7 3 6qT��`��ZP�v1\/fUS�Q��Vh�N>f:yُ*N5uP[h�<h06 1 9 6 7 < / B o o k M a r k E n t r y N a m e > < B o o k M a r k E x i t N a m e > L 3 M 3   -   I m p o r t i n g   t h e   s h e e t _ V F 1 0 1 8 8 1 0 7 3 6qT��`��ZP�v1\/fUS�Q��Vh�N>f:yُ*N5uP[h�<h06 5 5 6 7 < / B o o k M a r k E x i t N a m e > < B o o k M a r k E n t r y P o s i t i o n > 6 1 9 6 7 < / B o o k M a r k E n t r y P o s i t i o n > < B o o k M a r k E x i t P o s i t i o n > 6 5 5 6 7 < / B o o k M a r k E x i t P o s i t i o n > < / C a p t i o n I t e m > < C a p t i o n I t e m > < I n t e r n a l I d > d 1 6 6 7 6 0 4 - 7 1 7 a - 4 e 1 5 - 8 0 4 e - 4 8 0 6 d 8 a a 6 3 a 7 < / I n t e r n a l I d > < N a m e > L 3 M 3   -   I m p o r t i n g   t h e   s h e e t _ V F 1 0 1 8 8 1 0 7 3 �s(W�b�N ������� h�<h:S�W /f&TMO�N :S�W{|�W �[݋Fh-N��l���[nx�[MO�Ndk�[݋Fh-N�6 5 6 6 7 7 0 6 3 3 < / N a m e > < T e x t > �s(W�b�N ������� h�<h:S�W /f&TMO�N :S�W{|�W �[݋Fh-N�  �l���[nx�[MO�Ndk�[݋Fh-N�< / T e x t > < B o o k M a r k E n t r y N a m e > L 3 M 3   -   I m p o r t i n g   t h e   s h e e t _ V F 1 0 1 8 8 1 0 7 3 �s(W�b�N ������� h�<h:S�W /f&TMO�N :S�W{|�W �[݋Fh-N��l���[nx�[MO�Ndk�[݋Fh-N�6 5 6 6 7 < / B o o k M a r k E n t r y N a m e > < B o o k M a r k E x i t N a m e > L 3 M 3   -   I m p o r t i n g   t h e   s h e e t _ V F 1 0 1 8 8 1 0 7 3 �s(W�b�N ������� h�<h:S�W /f&TMO�N :S�W{|�W �[݋Fh-N��l���[nx�[MO�Ndk�[݋Fh-N�7 0 6 3 3 < / B o o k M a r k E x i t N a m e > < B o o k M a r k E n t r y P o s i t i o n > 6 5 6 6 7 < / B o o k M a r k E n t r y P o s i t i o n > < B o o k M a r k E x i t P o s i t i o n > 7 0 6 3 3 < / B o o k M a r k E x i t P o s i t i o n > < / C a p t i o n I t e m > < C a p t i o n I t e m > < I n t e r n a l I d > e 5 4 e 5 5 a 1 - 2 2 1 7 - 4 d c 7 - b c b b - e 9 b d 3 a 9 e 4 9 e e < / I n t e r n a l I d > < N a m e > L 3 M 3   -   I m p o r t i n g   t h e   s h e e t _ V F 1 0 1 8 8 1 0 7 3 6qT�b�N\	��b/U N�vh�<h:S�W�sSb�NR�^�v h�1  07 0 7 3 3 7 6 0 0 0 < / N a m e > < T e x t > 6qT�b�N\	��b/U N�vh�<h:S�W�sSb�NR�^�v h�1  0< / T e x t > < B o o k M a r k E n t r y N a m e > L 3 M 3   -   I m p o r t i n g   t h e   s h e e t _ V F 1 0 1 8 8 1 0 7 3 6qT�b�N\	��b/U N�vh�<h:S�W�sSb�NR�^�v h�1  07 0 7 3 3 < / B o o k M a r k E n t r y N a m e > < B o o k M a r k E x i t N a m e > L 3 M 3   -   I m p o r t i n g   t h e   s h e e t _ V F 1 0 1 8 8 1 0 7 3 6qT�b�N\	��b/U N�vh�<h:S�W�sSb�NR�^�v h�1  07 6 0 0 0 < / B o o k M a r k E x i t N a m e > < B o o k M a r k E n t r y P o s i t i o n > 7 0 7 3 3 < / B o o k M a r k E n t r y P o s i t i o n > < B o o k M a r k E x i t P o s i t i o n > 7 6 0 0 0 < / B o o k M a r k E x i t P o s i t i o n > < / C a p t i o n I t e m > < C a p t i o n I t e m > < I n t e r n a l I d > 0 8 c d 1 8 8 a - 5 9 f c - 4 1 5 6 - 9 e a a - 2 6 9 5 d 0 8 3 9 4 c c < / I n t e r n a l I d > < N a m e > L 3 M 3   -   I m p o r t i n g   t h e   s h e e t _ V F 1 0 1 8 8 1 0 7 3 �c@w�b�N\�~�~�d\Ov^US�Q �[eQ 07 6 1 0 0 8 5 0 3 3 < / N a m e > < T e x t > �c@w�b�N\�~�~�d\Ov^US�Q �[eQ 0< / T e x t > < B o o k M a r k E n t r y N a m e > L 3 M 3   -   I m p o r t i n g   t h e   s h e e t _ V F 1 0 1 8 8 1 0 7 3 �c@w�b�N\�~�~�d\Ov^US�Q �[eQ 07 6 1 0 0 < / B o o k M a r k E n t r y N a m e > < B o o k M a r k E x i t N a m e > L 3 M 3   -   I m p o r t i n g   t h e   s h e e t _ V F 1 0 1 8 8 1 0 7 3 �c@w�b�N\�~�~�d\Ov^US�Q �[eQ 08 5 0 3 3 < / B o o k M a r k E x i t N a m e > < B o o k M a r k E n t r y P o s i t i o n > 7 6 1 0 0 < / B o o k M a r k E n t r y P o s i t i o n > < B o o k M a r k E x i t P o s i t i o n > 8 5 0 3 3 < / B o o k M a r k E x i t P o s i t i o n > < / C a p t i o n I t e m > < C a p t i o n I t e m > < I n t e r n a l I d > c 2 1 4 9 8 e e - e 2 e b - 4 1 5 1 - a 5 b f - f 3 a d e f c 9 4 5 2 6 < / I n t e r n a l I d > < N a m e > L 3 M 3   -   I m p o r t i n g   t h e   s h e e t _ V F 1 0 1 8 8 1 0 7 3 9hncRh�'Y\�ُ�S�� ��� N�N�e���8 5 1 3 3 8 8 0 3 3 < / N a m e > < T e x t > 9hncRh�'Y\�ُ�S�� ��� N�N�e���< / T e x t > < B o o k M a r k E n t r y N a m e > L 3 M 3   -   I m p o r t i n g   t h e   s h e e t _ V F 1 0 1 8 8 1 0 7 3 9hncRh�'Y\�ُ�S�� ��� N�N�e���8 5 1 3 3 < / B o o k M a r k E n t r y N a m e > < B o o k M a r k E x i t N a m e > L 3 M 3   -   I m p o r t i n g   t h e   s h e e t _ V F 1 0 1 8 8 1 0 7 3 9hncRh�'Y\�ُ�S�� ��� N�N�e���8 8 0 3 3 < / B o o k M a r k E x i t N a m e > < B o o k M a r k E n t r y P o s i t i o n > 8 5 1 3 3 < / B o o k M a r k E n t r y P o s i t i o n > < B o o k M a r k E x i t P o s i t i o n > 8 8 0 3 3 < / B o o k M a r k E x i t P o s i t i o n > < / C a p t i o n I t e m > < C a p t i o n I t e m > < I n t e r n a l I d > 1 2 e b 0 8 7 f - c c 8 8 - 4 0 c e - b d e e - e d 7 8 8 f 3 e 9 1 9 2 < / I n t e r n a l I d > < N a m e > L 3 M 3   -   I m p o r t i n g   t h e   s h e e t _ V F 1 0 1 8 8 1 0 7 3 �V:N�S�� ����[eQ'Yϑ��U_08 8 1 3 3 9 0 9 3 3 < / N a m e > < T e x t > �V:N�S�� ����[eQ'Yϑ��U_0< / T e x t > < B o o k M a r k E n t r y N a m e > L 3 M 3   -   I m p o r t i n g   t h e   s h e e t _ V F 1 0 1 8 8 1 0 7 3 �V:N�S�� ����[eQ'Yϑ��U_08 8 1 3 3 < / B o o k M a r k E n t r y N a m e > < B o o k M a r k E x i t N a m e > L 3 M 3   -   I m p o r t i n g   t h e   s h e e t _ V F 1 0 1 8 8 1 0 7 3 �V:N�S�� ����[eQ'Yϑ��U_09 0 9 3 3 < / B o o k M a r k E x i t N a m e > < B o o k M a r k E n t r y P o s i t i o n > 8 8 1 3 3 < / B o o k M a r k E n t r y P o s i t i o n > < B o o k M a r k E x i t P o s i t i o n > 9 0 9 3 3 < / B o o k M a r k E x i t P o s i t i o n > < / C a p t i o n I t e m > < C a p t i o n I t e m > < I n t e r n a l I d > 8 9 b 7 9 5 1 b - b 8 b 1 - 4 c a 0 - 9 2 7 2 - 4 3 2 1 f e 1 7 5 0 a 2 < / I n t e r n a l I d > < N a m e > L 3 M 3   -   I m p o r t i n g   t h e   s h e e t _ V F 1 0 1 8 8 1 0 7 3 N�{`7h�b�N g�~��OMO�NS+T@b	g��U_�v  �.Upenc Rh�-N09 1 0 3 3 9 6 3 6 7 < / N a m e > < T e x t > N�{`7h�b�N g�~��OMO�NS+T@b	g��U_�v  �.Upenc Rh�-N0< / T e x t > < B o o k M a r k E n t r y N a m e > L 3 M 3   -   I m p o r t i n g   t h e   s h e e t _ V F 1 0 1 8 8 1 0 7 3 N�{`7h�b�N g�~��OMO�NS+T@b	g��U_�v  �.Upenc Rh�-N09 1 0 3 3 < / B o o k M a r k E n t r y N a m e > < B o o k M a r k E x i t N a m e > L 3 M 3   -   I m p o r t i n g   t h e   s h e e t _ V F 1 0 1 8 8 1 0 7 3 N�{`7h�b�N g�~��OMO�NS+T@b	g��U_�v  �.Upenc Rh�-N09 6 3 6 7 < / B o o k M a r k E x i t N a m e > < B o o k M a r k E n t r y P o s i t i o n > 9 1 0 3 3 < / B o o k M a r k E n t r y P o s i t i o n > < B o o k M a r k E x i t P o s i t i o n > 9 6 3 6 7 < / B o o k M a r k E x i t P o s i t i o n > < / C a p t i o n I t e m > < C a p t i o n I t e m > < I n t e r n a l I d > 6 0 d b e 9 e 4 - 5 5 5 b - 4 e b d - 9 7 6 c - 2 7 4 4 9 c a 0 d f 4 1 < / I n t e r n a l I d > < N a m e > L 3 M 3   -   I m p o r t i n g   t h e   s h e e t _ V F 1 0 1 8 8 1 0 7 3 �s(W���b�Nwwb�N�S�N�[dkRh�gbL��T�N�d\O��V:Nb�N��Y��~/f�NE x c e l 9 6 4 6 7 1 0 3 0 0 0 < / N a m e > < T e x t > �s(W���b�Nwwb�N�S�N�[dkRh�gbL��T�N�d\O�  �V:Nb�N��Y��~/f�N  E x c e l   �[eQ�vdkRh�0< / T e x t > < B o o k M a r k E n t r y N a m e > L 3 M 3   -   I m p o r t i n g   t h e   s h e e t _ V F 1 0 1 8 8 1 0 7 3 �s(W���b�Nwwb�N�S�N�[dkRh�gbL��T�N�d\O��V:Nb�N��Y��~/f�NE x c e l 9 6 4 6 7 < / B o o k M a r k E n t r y N a m e > < B o o k M a r k E x i t N a m e > L 3 M 3   -   I m p o r t i n g   t h e   s h e e t _ V F 1 0 1 8 8 1 0 7 3 �s(W���b�Nwwb�N�S�N�[dkRh�gbL��T�N�d\O��V:Nb�N��Y��~/f�NE x c e l 1 0 3 0 0 0 < / B o o k M a r k E x i t N a m e > < B o o k M a r k E n t r y P o s i t i o n > 9 6 4 6 7 < / B o o k M a r k E n t r y P o s i t i o n > < B o o k M a r k E x i t P o s i t i o n > 1 0 3 0 0 0 < / B o o k M a r k E x i t P o s i t i o n > < / C a p t i o n I t e m > < / C a p t i o n I t e m s > < / C a p t i o n I t e m s L i s t > 
</file>

<file path=customXml/item7.xml>��< ? x m l   v e r s i o n = " 1 . 0 "   e n c o d i n g = " u t f - 1 6 " ? > < C a p t i o n I t e m s L i s t   x m l n s : x s i = " h t t p : / / w w w . w 3 . o r g / 2 0 0 1 / X M L S c h e m a - i n s t a n c e "   x m l n s : x s d = " h t t p : / / w w w . w 3 . o r g / 2 0 0 1 / X M L S c h e m a " > < I d > 1 6 d 4 f 1 4 0 - 8 4 b 4 - 4 1 6 f - b 0 f 2 - b 7 3 0 2 3 7 9 e b 0 c < / I d > < C a p t i o n I t e m s > < C a p t i o n I t e m > < I n t e r n a l I d > a 7 7 9 0 8 f 2 - 3 3 2 4 - 4 a 3 8 - b 8 f 4 - e 1 4 5 9 9 5 c 5 3 1 a < / I n t e r n a l I d > < N a m e > L 3 M 1   -   I n t r o d u c t i o n _ V F 1 0 1 8 8 1 0 5 9 S h a r e P o i n t /fT'Y�W�~�c�O�Oo`�v�~sO�^(uz�^04 7 0 0 1 1 0 0 0 < / N a m e > < T e x t > S h a r e P o i n t   /fT'Y�W�~�c�O�Oo`�v�~sO�^(uz�^0< / T e x t > < B o o k M a r k E n t r y N a m e > L 3 M 1   -   I n t r o d u c t i o n _ V F 1 0 1 8 8 1 0 5 9 S h a r e P o i n t /fT'Y�W�~�c�O�Oo`�v�~sO�^(uz�^04 7 0 0 < / B o o k M a r k E n t r y N a m e > < B o o k M a r k E x i t N a m e > L 3 M 1   -   I n t r o d u c t i o n _ V F 1 0 1 8 8 1 0 5 9 S h a r e P o i n t /fT'Y�W�~�c�O�Oo`�v�~sO�^(uz�^01 1 0 0 0 < / B o o k M a r k E x i t N a m e > < B o o k M a r k E n t r y P o s i t i o n > 4 7 0 0 < / B o o k M a r k E n t r y P o s i t i o n > < B o o k M a r k E x i t P o s i t i o n > 1 1 0 0 0 < / B o o k M a r k E x i t P o s i t i o n > < / C a p t i o n I t e m > < C a p t i o n I t e m > < I n t e r n a l I d > e 6 b 6 1 b c 6 - 9 c 5 f - 4 6 6 0 - 9 d 6 7 - c e 7 8 e a 6 1 8 9 e 7 < / I n t e r n a l I d > < N a m e > L 3 M 1   -   I n t r o d u c t i o n _ V F 1 0 1 8 8 1 0 5 9 :N�NEQR)R(uُ*N�^(uz�^�	g�e�b�N ����N�]\O�~Q�zY��c�S�Oo`01 1 1 0 0 1 7 2 6 7 < / N a m e > < T e x t > :N�NEQR)R(uُ*N�^(uz�^�	g�e�  b�N ����N�]\O�~Q�zY��c�S�Oo`0< / T e x t > < B o o k M a r k E n t r y N a m e > L 3 M 1   -   I n t r o d u c t i o n _ V F 1 0 1 8 8 1 0 5 9 :N�NEQR)R(uُ*N�^(uz�^�	g�e�b�N ����N�]\O�~Q�zY��c�S�Oo`01 1 1 0 0 < / B o o k M a r k E n t r y N a m e > < B o o k M a r k E x i t N a m e > L 3 M 1   -   I n t r o d u c t i o n _ V F 1 0 1 8 8 1 0 5 9 :N�NEQR)R(uُ*N�^(uz�^�	g�e�b�N ����N�]\O�~Q�zY��c�S�Oo`01 7 2 6 7 < / B o o k M a r k E x i t N a m e > < B o o k M a r k E n t r y P o s i t i o n > 1 1 1 0 0 < / B o o k M a r k E n t r y P o s i t i o n > < B o o k M a r k E x i t P o s i t i o n > 1 7 2 6 7 < / B o o k M a r k E x i t P o s i t i o n > < / C a p t i o n I t e m > < C a p t i o n I t e m > < I n t e r n a l I d > a 4 4 c f 9 e f - 1 2 7 d - 4 c 3 d - b 7 4 c - 0 f e 1 7 e 3 d a 8 7 2 < / I n t e r n a l I d > < N a m e > L 3 M 1   -   I n t r o d u c t i o n _ V F 1 0 1 8 8 1 0 5 9 ُ̑>f:y�N�^fmlQ�S�[gO(u�v N*NE x c e l 5uP[h�<h�1 7 3 6 7 2 1 3 3 3 < / N a m e > < T e x t > ُ̑>f:y�N�^fmlQ�S�[gO(u�v N*N  E x c e l   5uP[h�<h�< / T e x t > < B o o k M a r k E n t r y N a m e > L 3 M 1   -   I n t r o d u c t i o n _ V F 1 0 1 8 8 1 0 5 9 ُ̑>f:y�N�^fmlQ�S�[gO(u�v N*NE x c e l 5uP[h�<h�1 7 3 6 7 < / B o o k M a r k E n t r y N a m e > < B o o k M a r k E x i t N a m e > L 3 M 1   -   I n t r o d u c t i o n _ V F 1 0 1 8 8 1 0 5 9 ُ̑>f:y�N�^fmlQ�S�[gO(u�v N*NE x c e l 5uP[h�<h�2 1 3 3 3 < / B o o k M a r k E x i t N a m e > < B o o k M a r k E n t r y P o s i t i o n > 1 7 3 6 7 < / B o o k M a r k E n t r y P o s i t i o n > < B o o k M a r k E x i t P o s i t i o n > 2 1 3 3 3 < / B o o k M a r k E x i t P o s i t i o n > < / C a p t i o n I t e m > < C a p t i o n I t e m > < I n t e r n a l I d > 7 d f 8 9 3 4 2 - 1 1 f 4 - 4 b 5 3 - b a f e - d f b 3 4 8 9 5 2 2 5 2 < / I n t e r n a l I d > < N a m e > L 3 M 1   -   I n t r o d u c t i o n _ V F 1 0 1 8 8 1 0 5 9 b�N�S��O�S�s��[eQdk5uP[h�<hv^9hnc�[R�^ N*NRh��[te*N�]\O�~��O�f�R	g(ub	g�v02 1 4 3 3 3 0 2 0 0 < / N a m e > < T e x t > b�N�S��O�S�s��[eQdk5uP[h�<h  v^9hnc�[R�^ N*NRh�  �[te*N�]\O�~��O�f�R	g(ub	g�v0< / T e x t > < B o o k M a r k E n t r y N a m e > L 3 M 1   -   I n t r o d u c t i o n _ V F 1 0 1 8 8 1 0 5 9 b�N�S��O�S�s��[eQdk5uP[h�<hv^9hnc�[R�^ N*NRh��[te*N�]\O�~��O�f�R	g(ub	g�v02 1 4 3 3 < / B o o k M a r k E n t r y N a m e > < B o o k M a r k E x i t N a m e > L 3 M 1   -   I n t r o d u c t i o n _ V F 1 0 1 8 8 1 0 5 9 b�N�S��O�S�s��[eQdk5uP[h�<hv^9hnc�[R�^ N*NRh��[te*N�]\O�~��O�f�R	g(ub	g�v03 0 2 0 0 < / B o o k M a r k E x i t N a m e > < B o o k M a r k E n t r y P o s i t i o n > 2 1 4 3 3 < / B o o k M a r k E n t r y P o s i t i o n > < B o o k M a r k E x i t P o s i t i o n > 3 0 2 0 0 < / B o o k M a r k E x i t P o s i t i o n > < / C a p t i o n I t e m > < C a p t i o n I t e m > < I n t e r n a l I d > c 5 0 c f 6 0 e - c c 5 8 - 4 2 1 b - 8 e d c - 4 2 3 a 6 2 0 9 8 4 a e < / I n t e r n a l I d > < N a m e > L 3 M 1   -   I n t r o d u c t i o n _ V F 1 0 1 8 8 1 0 5 9 �s(W�b\o:yb��O(u�v5uP[h�<h03 0 3 0 0 3 6 5 6 7 < / N a m e > < T e x t > �s(W�b\o:yb��O(u�v5uP[h�<h0< / T e x t > < B o o k M a r k E n t r y N a m e > L 3 M 1   -   I n t r o d u c t i o n _ V F 1 0 1 8 8 1 0 5 9 �s(W�b\o:yb��O(u�v5uP[h�<h03 0 3 0 0 < / B o o k M a r k E n t r y N a m e > < B o o k M a r k E x i t N a m e > L 3 M 1   -   I n t r o d u c t i o n _ V F 1 0 1 8 8 1 0 5 9 �s(W�b\o:yb��O(u�v5uP[h�<h03 6 5 6 7 < / B o o k M a r k E x i t N a m e > < B o o k M a r k E n t r y P o s i t i o n > 3 0 3 0 0 < / B o o k M a r k E n t r y P o s i t i o n > < B o o k M a r k E x i t P o s i t i o n > 3 6 5 6 7 < / B o o k M a r k E x i t P o s i t i o n > < / C a p t i o n I t e m > < C a p t i o n I t e m > < I n t e r n a l I d > 8 d 7 9 1 4 3 d - e 9 d 1 - 4 5 0 6 - b 2 f c - c 7 3 0 2 d d 4 8 6 a 1 < / I n t e r n a l I d > < N a m e > L 3 M 1   -   I n t r o d u c t i o n _ V F 1 0 1 8 8 1 0 5 9   �.Upenc ( s a l e s d a t a ) /f N*NS+T�NR�v�{US5uP[h�<h�vQ-N�v�k*NR��wQ	gNT�vpenc{|�W03 6 6 6 7 4 5 1 0 0 < / N a m e > < T e x t >   �.Upenc ( s a l e s d a t a ) /f N*NS+T�NR�v�{US5uP[h�<h�  vQ-N�v�k*NR��wQ	gNT�vpenc{|�W0< / T e x t > < B o o k M a r k E n t r y N a m e > L 3 M 1   -   I n t r o d u c t i o n _ V F 1 0 1 8 8 1 0 5 9   �.Upenc ( s a l e s d a t a ) /f N*NS+T�NR�v�{US5uP[h�<h�vQ-N�v�k*NR��wQ	gNT�vpenc{|�W03 6 6 6 7 < / B o o k M a r k E n t r y N a m e > < B o o k M a r k E x i t N a m e > L 3 M 1   -   I n t r o d u c t i o n _ V F 1 0 1 8 8 1 0 5 9   �.Upenc ( s a l e s d a t a ) /f N*NS+T�NR�v�{US5uP[h�<h�vQ-N�v�k*NR��wQ	gNT�vpenc{|�W04 5 1 0 0 < / B o o k M a r k E x i t N a m e > < B o o k M a r k E n t r y P o s i t i o n > 3 6 6 6 7 < / B o o k M a r k E n t r y P o s i t i o n > < B o o k M a r k E x i t P o s i t i o n > 4 5 1 0 0 < / B o o k M a r k E x i t P o s i t i o n > < / C a p t i o n I t e m > < C a p t i o n I t e m > < I n t e r n a l I d > 5 0 1 7 0 3 c 9 - 4 c e 5 - 4 3 b f - b f 3 b - b 5 b 8 4 2 1 5 3 f 3 c < / I n t e r n a l I d > < N a m e > L 3 M 1   -   I n t r o d u c t i o n _ V F 1 0 1 8 8 1 0 5 9 �s(W� �V�[/ 0W:S ( C o u n t r y ) 0  �.U�NXT ( S a l e s p e r s o n ) 04 5 2 0 0 4 8 1 0 0 < / N a m e > < T e x t > �s(W� �V�[/ 0W:S ( C o u n t r y ) 0    �.U�NXT ( S a l e s p e r s o n ) 0< / T e x t > < B o o k M a r k E n t r y N a m e > L 3 M 1   -   I n t r o d u c t i o n _ V F 1 0 1 8 8 1 0 5 9 �s(W� �V�[/ 0W:S ( C o u n t r y ) 0  �.U�NXT ( S a l e s p e r s o n ) 04 5 2 0 0 < / B o o k M a r k E n t r y N a m e > < B o o k M a r k E x i t N a m e > L 3 M 1   -   I n t r o d u c t i o n _ V F 1 0 1 8 8 1 0 5 9 �s(W� �V�[/ 0W:S ( C o u n t r y ) 0  �.U�NXT ( S a l e s p e r s o n ) 04 8 1 0 0 < / B o o k M a r k E x i t N a m e > < B o o k M a r k E n t r y P o s i t i o n > 4 5 2 0 0 < / B o o k M a r k E n t r y P o s i t i o n > < B o o k M a r k E x i t P o s i t i o n > 4 8 1 0 0 < / B o o k M a r k E x i t P o s i t i o n > < / C a p t i o n I t e m > < C a p t i o n I t e m > < I n t e r n a l I d > c 3 9 7 9 8 0 6 - d 7 2 5 - 4 f 1 5 - a f 7 d - f b 7 d f 3 f 8 e 3 4 b < / I n t e r n a l I d > < N a m e > L 3 M 1   -   I n t r o d u c t i o n _ V F 1 0 1 8 8 1 0 5 9  ��USё�� ( O r d e r A m o u n t ) 0 ��US�eg ( O r d e r D a t e ) 4 8 2 0 0 5 0 1 0 0 < / N a m e > < T e x t >  ��USё�� ( O r d e r   A m o u n t ) 0 ��US�eg ( O r d e r   D a t e ) < / T e x t > < B o o k M a r k E n t r y N a m e > L 3 M 1   -   I n t r o d u c t i o n _ V F 1 0 1 8 8 1 0 5 9  ��USё�� ( O r d e r A m o u n t ) 0 ��US�eg ( O r d e r D a t e ) 4 8 2 0 0 < / B o o k M a r k E n t r y N a m e > < B o o k M a r k E x i t N a m e > L 3 M 1   -   I n t r o d u c t i o n _ V F 1 0 1 8 8 1 0 5 9  ��USё�� ( O r d e r A m o u n t ) 0 ��US�eg ( O r d e r D a t e ) 5 0 1 0 0 < / B o o k M a r k E x i t N a m e > < B o o k M a r k E n t r y P o s i t i o n > 4 8 2 0 0 < / B o o k M a r k E n t r y P o s i t i o n > < B o o k M a r k E x i t P o s i t i o n > 5 0 1 0 0 < / B o o k M a r k E x i t P o s i t i o n > < / C a p t i o n I t e m > < C a p t i o n I t e m > < I n t e r n a l I d > c 0 1 7 9 4 b 7 - f d b 5 - 4 f 2 d - b 9 8 3 - 0 5 c 4 c f 9 6 3 b 8 e < / I n t e r n a l I d > < N a m e > L 3 M 1   -   I n t r o d u c t i o n _ V F 1 0 1 8 8 1 0 5 9 �T ��USI D  ( O r d e r I D ) �vHr_�[hQ��Y�n�� �.U�NXT�v �Bl05 0 2 0 0 5 3 2 3 3 < / N a m e > < T e x t > �T ��US  I D  ( O r d e r I D ) �vHr_�[hQ��Y�n�� �.U�NXT�v �Bl0< / T e x t > < B o o k M a r k E n t r y N a m e > L 3 M 1   -   I n t r o d u c t i o n _ V F 1 0 1 8 8 1 0 5 9 �T ��USI D  ( O r d e r I D ) �vHr_�[hQ��Y�n�� �.U�NXT�v �Bl05 0 2 0 0 < / B o o k M a r k E n t r y N a m e > < B o o k M a r k E x i t N a m e > L 3 M 1   -   I n t r o d u c t i o n _ V F 1 0 1 8 8 1 0 5 9 �T ��USI D  ( O r d e r I D ) �vHr_�[hQ��Y�n�� �.U�NXT�v �Bl05 3 2 3 3 < / B o o k M a r k E x i t N a m e > < B o o k M a r k E n t r y P o s i t i o n > 5 0 2 0 0 < / B o o k M a r k E n t r y P o s i t i o n > < B o o k M a r k E x i t P o s i t i o n > 5 3 2 3 3 < / B o o k M a r k E x i t P o s i t i o n > < / C a p t i o n I t e m > < C a p t i o n I t e m > < I n t e r n a l I d > 6 b 2 6 b 0 e 2 - b 4 b 1 - 4 1 d 6 - a 0 7 5 - 3 7 9 e b 9 c 8 2 8 d 3 < / I n t e r n a l I d > < N a m e > L 3 M 1   -   I n t r o d u c t i o n _ V F 1 0 1 8 8 1 0 5 9 v^N�dk5uP[h�<h�[gbL����{0�c�^b[{	��d\O_N^�8^	g(u05 3 3 3 3 5 8 3 0 0 < / N a m e > < T e x t > v^N�dk5uP[h�<h�[gbL����{0�c�^b[{	��d\O_N^�8^	g(u0< / T e x t > < B o o k M a r k E n t r y N a m e > L 3 M 1   -   I n t r o d u c t i o n _ V F 1 0 1 8 8 1 0 5 9 v^N�dk5uP[h�<h�[gbL����{0�c�^b[{	��d\O_N^�8^	g(u05 3 3 3 3 < / B o o k M a r k E n t r y N a m e > < B o o k M a r k E x i t N a m e > L 3 M 1   -   I n t r o d u c t i o n _ V F 1 0 1 8 8 1 0 5 9 v^N�dk5uP[h�<h�[gbL����{0�c�^b[{	��d\O_N^�8^	g(u05 8 3 0 0 < / B o o k M a r k E x i t N a m e > < B o o k M a r k E n t r y P o s i t i o n > 5 3 3 3 3 < / B o o k M a r k E n t r y P o s i t i o n > < B o o k M a r k E x i t P o s i t i o n > 5 8 3 0 0 < / B o o k M a r k E x i t P o s i t i o n > < / C a p t i o n I t e m > < C a p t i o n I t e m > < I n t e r n a l I d > 2 3 c e 5 9 4 0 - a 7 8 0 - 4 5 9 1 - b 6 2 e - b 8 3 1 f 0 9 a 7 0 e 2 < / I n t e r n a l I d > < N a m e > L 3 M 1   -   I n t r o d u c t i o n _ V F 1 0 1 8 8 1 0 5 9 FO/f��Y�g�`N^g(u7b��E x c e l -N�vpenc�`HN�R�5 8 4 0 0 6 1 6 3 3 < / N a m e > < T e x t > FO/f��Y�g�`N^g(u7b��  E x c e l   -N�vpenc�`HN�R�< / T e x t > < B o o k M a r k E n t r y N a m e > L 3 M 1   -   I n t r o d u c t i o n _ V F 1 0 1 8 8 1 0 5 9 FO/f��Y�g�`N^g(u7b��E x c e l -N�vpenc�`HN�R�5 8 4 0 0 < / B o o k M a r k E n t r y N a m e > < B o o k M a r k E x i t N a m e > L 3 M 1   -   I n t r o d u c t i o n _ V F 1 0 1 8 8 1 0 5 9 FO/f��Y�g�`N^g(u7b��E x c e l -N�vpenc�`HN�R�6 1 6 3 3 < / B o o k M a r k E x i t N a m e > < B o o k M a r k E n t r y P o s i t i o n > 5 8 4 0 0 < / B o o k M a r k E n t r y P o s i t i o n > < B o o k M a r k E x i t P o s i t i o n > 6 1 6 3 3 < / B o o k M a r k E x i t P o s i t i o n > < / C a p t i o n I t e m > < C a p t i o n I t e m > < I n t e r n a l I d > c e e 9 4 2 0 7 - b 1 2 5 - 4 5 2 5 - 8 f 1 b - b 7 0 c 9 b 9 e d 2 0 7 < / I n t e r n a l I d > < N a m e > L 3 M 1   -   I n t r o d u c t i o n _ V F 1 0 1 8 8 1 0 5 9 �Y�g�`N^g�N�N�f9epenc���{I{�Q�[�`HN�R�6 1 7 3 3 6 5 3 6 7 < / N a m e > < T e x t > �Y�g�`N^g�N�N�f9epenc���{I{�Q�[�`HN�R�< / T e x t > < B o o k M a r k E n t r y N a m e > L 3 M 1   -   I n t r o d u c t i o n _ V F 1 0 1 8 8 1 0 5 9 �Y�g�`N^g�N�N�f9epenc���{I{�Q�[�`HN�R�6 1 7 3 3 < / B o o k M a r k E n t r y N a m e > < B o o k M a r k E x i t N a m e > L 3 M 1   -   I n t r o d u c t i o n _ V F 1 0 1 8 8 1 0 5 9 �Y�g�`N^g�N�N�f9epenc���{I{�Q�[�`HN�R�6 5 3 6 7 < / B o o k M a r k E x i t N a m e > < B o o k M a r k E n t r y P o s i t i o n > 6 1 7 3 3 < / B o o k M a r k E n t r y P o s i t i o n > < B o o k M a r k E x i t P o s i t i o n > 6 5 3 6 7 < / B o o k M a r k E x i t P o s i t i o n > < / C a p t i o n I t e m > < C a p t i o n I t e m > < I n t e r n a l I d > e d d 2 b 7 4 2 - 8 1 6 2 - 4 a 6 2 - 8 0 1 f - 4 a b c c f 3 e c 3 0 2 < / I n t e r n a l I d > < N a m e > L 3 M 1   -   I n t r o d u c t i o n _ V F 1 0 1 8 8 1 0 5 9 �Y�g�`�f^g�N�N(WS h a r e P o i n t Rh�-NYtdkpenc��S�`HN�R�6 5 4 6 7 6 9 6 3 3 < / N a m e > < T e x t > �Y�g�`�f^g�N�N(W  S h a r e P o i n t   Rh�-NYtdkpenc��S�`HN�R�< / T e x t > < B o o k M a r k E n t r y N a m e > L 3 M 1   -   I n t r o d u c t i o n _ V F 1 0 1 8 8 1 0 5 9 �Y�g�`�f^g�N�N(WS h a r e P o i n t Rh�-NYtdkpenc��S�`HN�R�6 5 4 6 7 < / B o o k M a r k E n t r y N a m e > < B o o k M a r k E x i t N a m e > L 3 M 1   -   I n t r o d u c t i o n _ V F 1 0 1 8 8 1 0 5 9 �Y�g�`�f^g�N�N(WS h a r e P o i n t Rh�-NYtdkpenc��S�`HN�R�6 9 6 3 3 < / B o o k M a r k E x i t N a m e > < B o o k M a r k E n t r y P o s i t i o n > 6 5 4 6 7 < / B o o k M a r k E n t r y P o s i t i o n > < B o o k M a r k E x i t P o s i t i o n > 6 9 6 3 3 < / B o o k M a r k E x i t P o s i t i o n > < / C a p t i o n I t e m > < C a p t i o n I t e m > < I n t e r n a l I d > 8 e 0 e a c 3 9 - 5 b 5 4 - 4 2 6 c - b f a 8 - 8 e 2 6 1 e 7 d d 3 5 4 < / I n t e r n a l I d > < N a m e > L 3 M 1   -   I n t r o d u c t i o n _ V F 1 0 1 8 8 1 0 5 9 S h a r e P o i n t Rh�/fE x c e l 6 9 7 3 3 7 4 5 3 3 < / N a m e > < T e x t > S h a r e P o i n t   Rh�/f  E x c e l   Y��S�N�c�^0[{	��TYtƉ�V�v N*NMOn0< / T e x t > < B o o k M a r k E n t r y N a m e > L 3 M 1   -   I n t r o d u c t i o n _ V F 1 0 1 8 8 1 0 5 9 S h a r e P o i n t Rh�/fE x c e l 6 9 7 3 3 < / B o o k M a r k E n t r y N a m e > < B o o k M a r k E x i t N a m e > L 3 M 1   -   I n t r o d u c t i o n _ V F 1 0 1 8 8 1 0 5 9 S h a r e P o i n t Rh�/fE x c e l 7 4 5 3 3 < / B o o k M a r k E x i t N a m e > < B o o k M a r k E n t r y P o s i t i o n > 6 9 7 3 3 < / B o o k M a r k E n t r y P o s i t i o n > < B o o k M a r k E x i t P o s i t i o n > 7 4 5 3 3 < / B o o k M a r k E x i t P o s i t i o n > < / C a p t i o n I t e m > < C a p t i o n I t e m > < I n t e r n a l I d > 9 8 8 2 1 b 9 4 - a e 8 1 - 4 a 2 3 - a 5 d 2 - 5 4 5 d c 6 a 7 a e e 5 < / I n t e r n a l I d > < N a m e > L 3 M 1   -   I n t r o d u c t i o n _ V F 1 0 1 8 8 1 0 5 9 �[E�
N��`�S�N�[�s
N���d\O���b�~'Y�[>N*N�OP['T07 4 6 3 3 8 0 0 0 0 < / N a m e > < T e x t > �[E�
N��`�S�N�[�s
N���d\O���b�~'Y�[>N*N�OP['T0< / T e x t > < B o o k M a r k E n t r y N a m e > L 3 M 1   -   I n t r o d u c t i o n _ V F 1 0 1 8 8 1 0 5 9 �[E�
N��`�S�N�[�s
N���d\O���b�~'Y�[>N*N�OP['T07 4 6 3 3 < / B o o k M a r k E n t r y N a m e > < B o o k M a r k E x i t N a m e > L 3 M 1   -   I n t r o d u c t i o n _ V F 1 0 1 8 8 1 0 5 9 �[E�
N��`�S�N�[�s
N���d\O���b�~'Y�[>N*N�OP['T08 0 0 0 0 < / B o o k M a r k E x i t N a m e > < B o o k M a r k E n t r y P o s i t i o n > 7 4 6 3 3 < / B o o k M a r k E n t r y P o s i t i o n > < B o o k M a r k E x i t P o s i t i o n > 8 0 0 0 0 < / B o o k M a r k E x i t P o s i t i o n > < / C a p t i o n I t e m > < C a p t i o n I t e m > < I n t e r n a l I d > d 8 3 2 1 0 4 f - d a 2 4 - 4 f e a - 8 7 1 6 - b a d 5 d 2 1 0 3 e d b < / I n t e r n a l I d > < N a m e > L 3 M 1   -   I n t r o d u c t i o n _ V F 1 0 1 8 8 1 0 5 9 �s(W���b�Nwwb�NHQMR�gw�v5uP[h�<h�v^ww�[(Wb�N�v�]\O�~Q�z-N�v>f:y�e_08 0 1 0 0 8 5 2 6 7 < / N a m e > < T e x t > �s(W���b�Nwwb�NHQMR�gw�v5uP[h�<h�  v^ww�[(Wb�N�v�]\O�~Q�z-N�v>f:y�e_0< / T e x t > < B o o k M a r k E n t r y N a m e > L 3 M 1   -   I n t r o d u c t i o n _ V F 1 0 1 8 8 1 0 5 9 �s(W���b�Nwwb�NHQMR�gw�v5uP[h�<h�v^ww�[(Wb�N�v�]\O�~Q�z-N�v>f:y�e_08 0 1 0 0 < / B o o k M a r k E n t r y N a m e > < B o o k M a r k E x i t N a m e > L 3 M 1   -   I n t r o d u c t i o n _ V F 1 0 1 8 8 1 0 5 9 �s(W���b�Nwwb�NHQMR�gw�v5uP[h�<h�v^ww�[(Wb�N�v�]\O�~Q�z-N�v>f:y�e_08 5 2 6 7 < / B o o k M a r k E x i t N a m e > < B o o k M a r k E n t r y P o s i t i o n > 8 0 1 0 0 < / B o o k M a r k E n t r y P o s i t i o n > < B o o k M a r k E x i t P o s i t i o n > 8 5 2 6 7 < / B o o k M a r k E x i t P o s i t i o n > < / C a p t i o n I t e m > < C a p t i o n I t e m > < I n t e r n a l I d > 9 d e b 3 7 7 f - 2 1 5 7 - 4 3 5 d - 8 8 7 3 - b b e a a 2 5 f c 9 d a < / I n t e r n a l I d > < N a m e > L 3 M 1   -   I n t r o d u c t i o n _ V F 1 0 1 8 8 1 0 5 9 b�~�~�[eQ�N  �.Upenc ( S a l e s D a t a ) ��[MO�NdkY�v�_�/T�RN08 5 3 6 7 9 0 3 6 7 < / N a m e > < T e x t > b�~�~�[eQ�N  �.Upenc ( S a l e s   D a t a ) ��[MO�NdkY�v�_�/T�RN0< / T e x t > < B o o k M a r k E n t r y N a m e > L 3 M 1   -   I n t r o d u c t i o n _ V F 1 0 1 8 8 1 0 5 9 b�~�~�[eQ�N  �.Upenc ( S a l e s D a t a ) ��[MO�NdkY�v�_�/T�RN08 5 3 6 7 < / B o o k M a r k E n t r y N a m e > < B o o k M a r k E x i t N a m e > L 3 M 1   -   I n t r o d u c t i o n _ V F 1 0 1 8 8 1 0 5 9 b�~�~�[eQ�N  �.Upenc ( S a l e s D a t a ) ��[MO�NdkY�v�_�/T�RN09 0 3 6 7 < / B o o k M a r k E x i t N a m e > < B o o k M a r k E n t r y P o s i t i o n > 8 5 3 6 7 < / B o o k M a r k E n t r y P o s i t i o n > < B o o k M a r k E x i t P o s i t i o n > 9 0 3 6 7 < / B o o k M a r k E x i t P o s i t i o n > < / C a p t i o n I t e m > < C a p t i o n I t e m > < I n t e r n a l I d > 7 e c e c f 3 e - e 0 7 6 - 4 c c 2 - 8 2 4 d - 7 f 8 5 a c 4 0 4 7 d 2 < / I n t e r n a l I d > < N a m e > L 3 M 1   -   I n t r o d u c t i o n _ V F 1 0 1 8 8 1 0 5 9 US�Q  �.Upenc ( S a l e s D a t a ) T�b\l�� @b	gy��v ( A l l I t e m s ) h�QƉ�V�ُ/f�[eQRh��e�Rh��v؞��Ɖ�V09 0 4 6 7 1 0 0 4 6 7 < / N a m e > < T e x t > US�Q  �.Upenc ( S a l e s   D a t a ) T�b\l�� @b	gy��v ( A l l   I t e m s ) h�QƉ�V�ُ/f�[eQRh��e�Rh��v؞��Ɖ�V0< / T e x t > < B o o k M a r k E n t r y N a m e > L 3 M 1   -   I n t r o d u c t i o n _ V F 1 0 1 8 8 1 0 5 9 US�Q  �.Upenc ( S a l e s D a t a ) T�b\l�� @b	gy��v ( A l l I t e m s ) h�QƉ�V�ُ/f�[eQRh��e�Rh��v؞��Ɖ�V09 0 4 6 7 < / B o o k M a r k E n t r y N a m e > < B o o k M a r k E x i t N a m e > L 3 M 1   -   I n t r o d u c t i o n _ V F 1 0 1 8 8 1 0 5 9 US�Q  �.Upenc ( S a l e s D a t a ) T�b\l�� @b	gy��v ( A l l I t e m s ) h�QƉ�V�ُ/f�[eQRh��e�Rh��v؞��Ɖ�V01 0 0 4 6 7 < / B o o k M a r k E x i t N a m e > < B o o k M a r k E n t r y P o s i t i o n > 9 0 4 6 7 < / B o o k M a r k E n t r y P o s i t i o n > < B o o k M a r k E x i t P o s i t i o n > 1 0 0 4 6 7 < / B o o k M a r k E x i t P o s i t i o n > < / C a p t i o n I t e m > < C a p t i o n I t e m > < I n t e r n a l I d > c f 3 a 4 b c 0 - 4 e 7 1 - 4 9 0 5 - a 5 2 4 - d 3 f 1 e 3 7 9 9 6 3 5 < / I n t e r n a l I d > < N a m e > L 3 M 1   -   I n t r o d u c t i o n _ V F 1 0 1 8 8 1 0 5 9 ���la�ߍ�NMR N7h�b�NwQ	g �V�[/ 0W:S ( C o u n t r y ) 01 0 0 5 6 7 1 0 3 4 6 7 < / N a m e > < T e x t > ���la�ߍ�NMR N7h�b�NwQ	g �V�[/ 0W:S ( C o u n t r y ) 0< / T e x t > < B o o k M a r k E n t r y N a m e > L 3 M 1   -   I n t r o d u c t i o n _ V F 1 0 1 8 8 1 0 5 9 ���la�ߍ�NMR N7h�b�NwQ	g �V�[/ 0W:S ( C o u n t r y ) 01 0 0 5 6 7 < / B o o k M a r k E n t r y N a m e > < B o o k M a r k E x i t N a m e > L 3 M 1   -   I n t r o d u c t i o n _ V F 1 0 1 8 8 1 0 5 9 ���la�ߍ�NMR N7h�b�NwQ	g �V�[/ 0W:S ( C o u n t r y ) 01 0 3 4 6 7 < / B o o k M a r k E x i t N a m e > < B o o k M a r k E n t r y P o s i t i o n > 1 0 0 5 6 7 < / B o o k M a r k E n t r y P o s i t i o n > < B o o k M a r k E x i t P o s i t i o n > 1 0 3 4 6 7 < / B o o k M a r k E x i t P o s i t i o n > < / C a p t i o n I t e m > < C a p t i o n I t e m > < I n t e r n a l I d > d 0 5 b a 7 b 0 - 9 b 0 7 - 4 e 2 5 - 9 5 2 8 - 5 1 0 7 f c e d 1 a c 2 < / I n t e r n a l I d > < N a m e > L 3 M 1   -   I n t r o d u c t i o n _ V F 1 0 1 8 8 1 0 5 9   �.U�NXT ( S a l e s p e r s o n ) 0 ��USё�� ( O r d e r A m o u n t ) 01 0 3 5 6 7 1 0 6 4 6 7 < / N a m e > < T e x t >   �.U�NXT ( S a l e s p e r s o n ) 0 ��USё�� ( O r d e r   A m o u n t ) 0< / T e x t > < B o o k M a r k E n t r y N a m e > L 3 M 1   -   I n t r o d u c t i o n _ V F 1 0 1 8 8 1 0 5 9   �.U�NXT ( S a l e s p e r s o n ) 0 ��USё�� ( O r d e r A m o u n t ) 01 0 3 5 6 7 < / B o o k M a r k E n t r y N a m e > < B o o k M a r k E x i t N a m e > L 3 M 1   -   I n t r o d u c t i o n _ V F 1 0 1 8 8 1 0 5 9   �.U�NXT ( S a l e s p e r s o n ) 0 ��USё�� ( O r d e r A m o u n t ) 01 0 6 4 6 7 < / B o o k M a r k E x i t N a m e > < B o o k M a r k E n t r y P o s i t i o n > 1 0 3 5 6 7 < / B o o k M a r k E n t r y P o s i t i o n > < B o o k M a r k E x i t P o s i t i o n > 1 0 6 4 6 7 < / B o o k M a r k E x i t P o s i t i o n > < / C a p t i o n I t e m > < C a p t i o n I t e m > < I n t e r n a l I d > 6 3 4 4 6 c 8 6 - 5 d e 7 - 4 0 b 5 - 8 d 4 b - a 0 9 0 6 3 7 7 b f b e < / I n t e r n a l I d > < N a m e > L 3 M 1   -   I n t r o d u c t i o n _ V F 1 0 1 8 8 1 0 5 9  ��US�eg ( O r d e r D a t e ) �T ��USI D  ( O r d e r I D ) 01 0 6 5 6 7 1 0 8 5 6 7 < / N a m e > < T e x t >  ��US�eg ( O r d e r   D a t e ) �T ��US  I D  ( O r d e r I D ) 0< / T e x t > < B o o k M a r k E n t r y N a m e > L 3 M 1   -   I n t r o d u c t i o n _ V F 1 0 1 8 8 1 0 5 9  ��US�eg ( O r d e r D a t e ) �T ��USI D  ( O r d e r I D ) 01 0 6 5 6 7 < / B o o k M a r k E n t r y N a m e > < B o o k M a r k E x i t N a m e > L 3 M 1   -   I n t r o d u c t i o n _ V F 1 0 1 8 8 1 0 5 9  ��US�eg ( O r d e r D a t e ) �T ��USI D  ( O r d e r I D ) 01 0 8 5 6 7 < / B o o k M a r k E x i t N a m e > < B o o k M a r k E n t r y P o s i t i o n > 1 0 6 5 6 7 < / B o o k M a r k E n t r y P o s i t i o n > < B o o k M a r k E x i t P o s i t i o n > 1 0 8 5 6 7 < / B o o k M a r k E x i t P o s i t i o n > < / C a p t i o n I t e m > < C a p t i o n I t e m > < I n t e r n a l I d > a b c 0 8 1 9 4 - 2 1 c 4 - 4 9 d f - b f a 1 - f b 2 9 e 5 e d 6 7 0 f < / I n t e r n a l I d > < N a m e > L 3 M 1   -   I n t r o d u c t i o n _ V F 1 0 1 8 8 1 0 5 9 �s(W��[eQdk5uP[h�<hT��5uP[h�<h\�P8^ĉRh���7hЏL�01 0 8 6 6 7 1 1 2 8 6 7 < / N a m e > < T e x t > �s(W��[eQdk5uP[h�<hT��5uP[h�<h\�P8^ĉRh���7hЏL�0< / T e x t > < B o o k M a r k E n t r y N a m e > L 3 M 1   -   I n t r o d u c t i o n _ V F 1 0 1 8 8 1 0 5 9 �s(W��[eQdk5uP[h�<hT��5uP[h�<h\�P8^ĉRh���7hЏL�01 0 8 6 6 7 < / B o o k M a r k E n t r y N a m e > < B o o k M a r k E x i t N a m e > L 3 M 1   -   I n t r o d u c t i o n _ V F 1 0 1 8 8 1 0 5 9 �s(W��[eQdk5uP[h�<hT��5uP[h�<h\�P8^ĉRh���7hЏL�01 1 2 8 6 7 < / B o o k M a r k E x i t N a m e > < B o o k M a r k E n t r y P o s i t i o n > 1 0 8 6 6 7 < / B o o k M a r k E n t r y P o s i t i o n > < B o o k M a r k E x i t P o s i t i o n > 1 1 2 8 6 7 < / B o o k M a r k E x i t P o s i t i o n > < / C a p t i o n I t e m > < C a p t i o n I t e m > < I n t e r n a l I d > 1 7 e 0 4 7 c 0 - 0 f e 2 - 4 d 5 d - 9 3 9 4 - 8 e d 4 c 6 1 0 8 6 4 9 < / I n t e r n a l I d > < N a m e > L 3 M 1   -   I n t r o d u c t i o n _ V F 1 0 1 8 8 1 0 5 9 6q���[E��R���kHr_�f�R͑��01 1 2 9 6 7 1 1 6 1 6 7 < / N a m e > < T e x t > 6q���[E��R���kHr_�f�R͑��0< / T e x t > < B o o k M a r k E n t r y N a m e > L 3 M 1   -   I n t r o d u c t i o n _ V F 1 0 1 8 8 1 0 5 9 6q���[E��R���kHr_�f�R͑��01 1 2 9 6 7 < / B o o k M a r k E n t r y N a m e > < B o o k M a r k E x i t N a m e > L 3 M 1   -   I n t r o d u c t i o n _ V F 1 0 1 8 8 1 0 5 9 6q���[E��R���kHr_�f�R͑��01 1 6 1 6 7 < / B o o k M a r k E x i t N a m e > < B o o k M a r k E n t r y P o s i t i o n > 1 1 2 9 6 7 < / B o o k M a r k E n t r y P o s i t i o n > < B o o k M a r k E x i t P o s i t i o n > 1 1 6 1 6 7 < / B o o k M a r k E x i t P o s i t i o n > < / C a p t i o n I t e m > < C a p t i o n I t e m > < I n t e r n a l I d > e f e 3 9 8 b 8 - 3 3 2 d - 4 e 0 f - b 9 c f - 3 8 4 8 d a 2 1 a b 4 1 < / I n t e r n a l I d > < N a m e > L 3 M 1   -   I n t r o d u c t i o n _ V F 1 0 1 8 8 1 0 5 9 ���la�S_�m�Ry��v�e�dkRh�\Ǒ(uN�NUOvQ�NS h a r e P o i n t Rh��vT�v��<h_01 1 6 2 6 7 1 2 3 9 3 3 < / N a m e > < T e x t > ���la�S_�m�Ry��v�e�dkRh�\Ǒ(uN�NUOvQ�N  S h a r e P o i n t   Rh��vT�v��<h_0< / T e x t > < B o o k M a r k E n t r y N a m e > L 3 M 1   -   I n t r o d u c t i o n _ V F 1 0 1 8 8 1 0 5 9 ���la�S_�m�Ry��v�e�dkRh�\Ǒ(uN�NUOvQ�NS h a r e P o i n t Rh��vT�v��<h_01 1 6 2 6 7 < / B o o k M a r k E n t r y N a m e > < B o o k M a r k E x i t N a m e > L 3 M 1   -   I n t r o d u c t i o n _ V F 1 0 1 8 8 1 0 5 9 ���la�S_�m�Ry��v�e�dkRh�\Ǒ(uN�NUOvQ�NS h a r e P o i n t Rh��vT�v��<h_01 2 3 9 3 3 < / B o o k M a r k E x i t N a m e > < B o o k M a r k E n t r y P o s i t i o n > 1 1 6 2 6 7 < / B o o k M a r k E n t r y P o s i t i o n > < B o o k M a r k E x i t P o s i t i o n > 1 2 3 9 3 3 < / B o o k M a r k E x i t P o s i t i o n > < / C a p t i o n I t e m > < C a p t i o n I t e m > < I n t e r n a l I d > c 6 4 1 3 8 f f - 5 4 4 3 - 4 2 a b - 9 c 9 3 - 3 2 5 5 5 b d b f e b 4 < / I n t e r n a l I d > < N a m e > L 3 M 1   -   I n t r o d u c t i o n _ V F 1 0 1 8 8 1 0 5 9 b؏�S�NO(udkRh�v^P�Rُ�Ny��vXd��ۏL��c�^�T[{	�01 2 4 0 3 3 1 3 1 9 3 3 < / N a m e > < T e x t > b؏�S�NO(udkRh�v^P�Rُ�Ny��vXd��ۏL��c�^�T[{	�0< / T e x t > < B o o k M a r k E n t r y N a m e > L 3 M 1   -   I n t r o d u c t i o n _ V F 1 0 1 8 8 1 0 5 9 b؏�S�NO(udkRh�v^P�Rُ�Ny��vXd��ۏL��c�^�T[{	�01 2 4 0 3 3 < / B o o k M a r k E n t r y N a m e > < B o o k M a r k E x i t N a m e > L 3 M 1   -   I n t r o d u c t i o n _ V F 1 0 1 8 8 1 0 5 9 b؏�S�NO(udkRh�v^P�Rُ�Ny��vXd��ۏL��c�^�T[{	�01 3 1 9 3 3 < / B o o k M a r k E x i t N a m e > < B o o k M a r k E n t r y P o s i t i o n > 1 2 4 0 3 3 < / B o o k M a r k E n t r y P o s i t i o n > < B o o k M a r k E x i t P o s i t i o n > 1 3 1 9 3 3 < / B o o k M a r k E x i t P o s i t i o n > < / C a p t i o n I t e m > < C a p t i o n I t e m > < I n t e r n a l I d > c a f e 1 9 f 7 - 0 e e a - 4 5 6 5 - a 7 1 3 - e 6 5 0 5 4 5 f 3 0 1 a < / I n t e r n a l I d > < N a m e > L 3 M 1   -   I n t r o d u c t i o n _ V F 1 0 1 8 8 1 0 5 9 ��HN��YUO\@b	gُ�Npenc�[eQ0RdkY�vbT�1 3 2 0 3 3 1 3 4 1 6 7 < / N a m e > < T e x t > ��HN��YUO\@b	gُ�Npenc�[eQ0RdkY�vbT�< / T e x t > < B o o k M a r k E n t r y N a m e > L 3 M 1   -   I n t r o d u c t i o n _ V F 1 0 1 8 8 1 0 5 9 ��HN��YUO\@b	gُ�Npenc�[eQ0RdkY�vbT�1 3 2 0 3 3 < / B o o k M a r k E n t r y N a m e > < B o o k M a r k E x i t N a m e > L 3 M 1   -   I n t r o d u c t i o n _ V F 1 0 1 8 8 1 0 5 9 ��HN��YUO\@b	gُ�Npenc�[eQ0RdkY�vbT�1 3 4 1 6 7 < / B o o k M a r k E x i t N a m e > < B o o k M a r k E n t r y P o s i t i o n > 1 3 2 0 3 3 < / B o o k M a r k E n t r y P o s i t i o n > < B o o k M a r k E x i t P o s i t i o n > 1 3 4 1 6 7 < / B o o k M a r k E x i t P o s i t i o n > < / C a p t i o n I t e m > < C a p t i o n I t e m > < I n t e r n a l I d > 0 a d b 7 4 1 c - 3 5 4 3 - 4 d c c - a 9 1 a - 2 7 f 4 2 8 7 0 4 8 a 8 < / I n t e r n a l I d > < N a m e > L 3 M 1   -   I n t r o d u c t i o n _ V F 1 0 1 8 8 1 0 5 9 b�NN ���.�eQ@b	gُ�Npenc0b�N�[eQ�NE x c e l 5uP[h�<h01 3 4 2 6 7 1 3 9 1 3 3 < / N a m e > < T e x t > b�NN ���.�eQ@b	gُ�Npenc0b�N�[eQ�N  E x c e l   5uP[h�<h0< / T e x t > < B o o k M a r k E n t r y N a m e > L 3 M 1   -   I n t r o d u c t i o n _ V F 1 0 1 8 8 1 0 5 9 b�NN ���.�eQ@b	gُ�Npenc0b�N�[eQ�NE x c e l 5uP[h�<h01 3 4 2 6 7 < / B o o k M a r k E n t r y N a m e > < B o o k M a r k E x i t N a m e > L 3 M 1   -   I n t r o d u c t i o n _ V F 1 0 1 8 8 1 0 5 9 b�NN ���.�eQ@b	gُ�Npenc0b�N�[eQ�NE x c e l 5uP[h�<h01 3 9 1 3 3 < / B o o k M a r k E x i t N a m e > < B o o k M a r k E n t r y P o s i t i o n > 1 3 4 2 6 7 < / B o o k M a r k E n t r y P o s i t i o n > < B o o k M a r k E x i t P o s i t i o n > 1 3 9 1 3 3 < / B o o k M a r k E x i t P o s i t i o n > < / C a p t i o n I t e m > < C a p t i o n I t e m > < I n t e r n a l I d > 5 f 5 4 6 3 c d - c 3 3 5 - 4 9 1 f - 8 1 c 0 - 6 3 a 7 7 d 9 f a f 0 5 < / I n t e r n a l I d > < N a m e > L 3 M 1   -   I n t r o d u c t i o n _ V F 1 0 1 8 8 1 0 5 9 dk�{����z\T�`o:y�YUO�Qnx0W\5uP[h�<h�[eQ0RS h a r e P o i n t �]\O�~Q�z01 3 9 2 3 3 1 4 8 0 0 0 < / N a m e > < T e x t > dk�{����z\T�`o:y�YUO�Qnx0W\5uP[h�<h�[eQ0R  S h a r e P o i n t   �]\O�~Q�z0< / T e x t > < B o o k M a r k E n t r y N a m e > L 3 M 1   -   I n t r o d u c t i o n _ V F 1 0 1 8 8 1 0 5 9 dk�{����z\T�`o:y�YUO�Qnx0W\5uP[h�<h�[eQ0RS h a r e P o i n t �]\O�~Q�z01 3 9 2 3 3 < / B o o k M a r k E n t r y N a m e > < B o o k M a r k E x i t N a m e > L 3 M 1   -   I n t r o d u c t i o n _ V F 1 0 1 8 8 1 0 5 9 dk�{����z\T�`o:y�YUO�Qnx0W\5uP[h�<h�[eQ0RS h a r e P o i n t �]\O�~Q�z01 4 8 0 0 0 < / B o o k M a r k E x i t N a m e > < B o o k M a r k E n t r y P o s i t i o n > 1 3 9 2 3 3 < / B o o k M a r k E n t r y P o s i t i o n > < B o o k M a r k E x i t P o s i t i o n > 1 4 8 0 0 0 < / B o o k M a r k E x i t P o s i t i o n > < / C a p t i o n I t e m > < / C a p t i o n I t e m s > < / C a p t i o n I t e m s L i s t > 
</file>

<file path=customXml/item8.xml>��< ? x m l   v e r s i o n = " 1 . 0 "   e n c o d i n g = " u t f - 1 6 " ? > < C a p t i o n I t e m s L i s t   x m l n s : x s i = " h t t p : / / w w w . w 3 . o r g / 2 0 0 1 / X M L S c h e m a - i n s t a n c e "   x m l n s : x s d = " h t t p : / / w w w . w 3 . o r g / 2 0 0 1 / X M L S c h e m a " > < I d > f 3 1 9 5 d 1 f - 2 9 3 f - 4 f 7 f - 9 8 9 6 - 1 4 a e d 8 9 3 0 3 c a < / I d > < C a p t i o n I t e m s > < C a p t i o n I t e m > < I n t e r n a l I d > 7 8 9 8 f f b 4 - 7 8 7 d - 4 2 e 2 - a 8 e 6 - 8 8 4 1 3 c 9 4 8 3 0 2 < / I n t e r n a l I d > < N a m e > L 3 M 4   -   L i s t   C l e a n u p _ V F 1 0 1 8 8 1 0 7 4 �s(W�b�N�]\dk5uP[h�<h�[eQ0Rb�N�v�]\O�~Q�z-N�5 6 6 7 8 6 6 7 < / N a m e > < T e x t > �s(W�b�N�]\dk5uP[h�<h�[eQ0Rb�N�v�]\O�~Q�z-N�< / T e x t > < B o o k M a r k E n t r y N a m e > L 3 M 4   -   L i s t   C l e a n u p _ V F 1 0 1 8 8 1 0 7 4 �s(W�b�N�]\dk5uP[h�<h�[eQ0Rb�N�v�]\O�~Q�z-N�5 6 6 7 < / B o o k M a r k E n t r y N a m e > < B o o k M a r k E x i t N a m e > L 3 M 4   -   L i s t   C l e a n u p _ V F 1 0 1 8 8 1 0 7 4 �s(W�b�N�]\dk5uP[h�<h�[eQ0Rb�N�v�]\O�~Q�z-N�8 6 6 7 < / B o o k M a r k E x i t N a m e > < B o o k M a r k E n t r y P o s i t i o n > 5 6 6 7 < / B o o k M a r k E n t r y P o s i t i o n > < B o o k M a r k E x i t P o s i t i o n > 8 6 6 7 < / B o o k M a r k E x i t P o s i t i o n > < / C a p t i o n I t e m > < C a p t i o n I t e m > < I n t e r n a l I d > 9 4 1 c 8 5 a 2 - e 1 e 2 - 4 4 5 b - 9 e 8 d - e d 7 4 d 4 c 0 3 e e e < / I n t e r n a l I d > < N a m e > L 3 M 4   -   L i s t   C l e a n u p _ V F 1 0 1 8 8 1 0 7 4 b�N ����gwُ*N5uP[h�<h�v^nx�O�Nck8^�e_>f:yvQ�Q�[08 7 6 7 1 1 9 3 3 < / N a m e > < T e x t > b�N ����gwُ*N5uP[h�<h�v^nx�O�Nck8^�e_>f:yvQ�Q�[0< / T e x t > < B o o k M a r k E n t r y N a m e > L 3 M 4   -   L i s t   C l e a n u p _ V F 1 0 1 8 8 1 0 7 4 b�N ����gwُ*N5uP[h�<h�v^nx�O�Nck8^�e_>f:yvQ�Q�[08 7 6 7 < / B o o k M a r k E n t r y N a m e > < B o o k M a r k E x i t N a m e > L 3 M 4   -   L i s t   C l e a n u p _ V F 1 0 1 8 8 1 0 7 4 b�N ����gwُ*N5uP[h�<h�v^nx�O�Nck8^�e_>f:yvQ�Q�[01 1 9 3 3 < / B o o k M a r k E x i t N a m e > < B o o k M a r k E n t r y P o s i t i o n > 8 7 6 7 < / B o o k M a r k E n t r y P o s i t i o n > < B o o k M a r k E x i t P o s i t i o n > 1 1 9 3 3 < / B o o k M a r k E x i t P o s i t i o n > < / C a p t i o n I t e m > < C a p t i o n I t e m > < I n t e r n a l I d > 0 0 2 d 5 c 0 e - 0 9 3 b - 4 e 2 5 - a 0 7 5 - 6 a 0 a 8 c 4 4 d d 1 5 < / I n t e r n a l I d > < N a m e > L 3 M 4   -   L i s t   C l e a n u p _ V F 1 0 1 8 8 1 0 7 4 �s(W�@b	gR���S�Ncknx>f:y�FO gT NR ��USI D  ( O r d e r I D ) d�Y01 2 0 3 3 1 6 9 6 7 < / N a m e > < T e x t > �s(W�@b	gR���S�Ncknx>f:y�FO gT NR ��US  I D  ( O r d e r I D ) d�Y0< / T e x t > < B o o k M a r k E n t r y N a m e > L 3 M 4   -   L i s t   C l e a n u p _ V F 1 0 1 8 8 1 0 7 4 �s(W�@b	gR���S�Ncknx>f:y�FO gT NR ��USI D  ( O r d e r I D ) d�Y01 2 0 3 3 < / B o o k M a r k E n t r y N a m e > < B o o k M a r k E x i t N a m e > L 3 M 4   -   L i s t   C l e a n u p _ V F 1 0 1 8 8 1 0 7 4 �s(W�@b	gR���S�Ncknx>f:y�FO gT NR ��USI D  ( O r d e r I D ) d�Y01 6 9 6 7 < / B o o k M a r k E x i t N a m e > < B o o k M a r k E n t r y P o s i t i o n > 1 2 0 3 3 < / B o o k M a r k E n t r y P o s i t i o n > < B o o k M a r k E x i t P o s i t i o n > 1 6 9 6 7 < / B o o k M a r k E x i t P o s i t i o n > < / C a p t i o n I t e m > < C a p t i o n I t e m > < I n t e r n a l I d > 3 d 1 6 4 7 f 3 - c c 8 2 - 4 3 0 7 - a a 9 3 - 3 5 e 7 6 b 6 9 2 f 9 a < / I n t e r n a l I d > < N a m e > L 3 M 4   -   L i s t   C l e a n u p _ V F 1 0 1 8 8 1 0 7 4 �` N�[���_�MRb�(WE x c e l -N�1 7 0 6 7 2 2 7 3 3 < / N a m e > < T e x t > �` N�[���_�MRb�(W  E x c e l   -N�  b�N\dkR�v<h_��n:N 8^ĉpeW[ ( G e n e r a l   n u m b e r ) 0< / T e x t > < B o o k M a r k E n t r y N a m e > L 3 M 4   -   L i s t   C l e a n u p _ V F 1 0 1 8 8 1 0 7 4 �` N�[���_�MRb�(WE x c e l -N�1 7 0 6 7 < / B o o k M a r k E n t r y N a m e > < B o o k M a r k E x i t N a m e > L 3 M 4   -   L i s t   C l e a n u p _ V F 1 0 1 8 8 1 0 7 4 �` N�[���_�MRb�(WE x c e l -N�2 2 7 3 3 < / B o o k M a r k E x i t N a m e > < B o o k M a r k E n t r y P o s i t i o n > 1 7 0 6 7 < / B o o k M a r k E n t r y P o s i t i o n > < B o o k M a r k E x i t P o s i t i o n > 2 2 7 3 3 < / B o o k M a r k E x i t P o s i t i o n > < / C a p t i o n I t e m > < C a p t i o n I t e m > < I n t e r n a l I d > f 3 3 9 6 1 9 d - 6 b 6 3 - 4 3 7 6 - 8 2 c 0 - 9 0 3 1 f d a 4 2 8 5 3 < / I n t e r n a l I d > < N a m e > L 3 M 4   -   L i s t   C l e a n u p _ V F 1 0 1 8 8 1 0 7 4 �Vdk�S h a r e P o i n t \dkRƉ:NpeW[�v^(WvQ-N�ReQ��S02 2 8 3 3 2 7 9 0 0 < / N a m e > < T e x t > �Vdk�S h a r e P o i n t   \dkRƉ:NpeW[�v^(WvQ-N�ReQ��S0< / T e x t > < B o o k M a r k E n t r y N a m e > L 3 M 4   -   L i s t   C l e a n u p _ V F 1 0 1 8 8 1 0 7 4 �Vdk�S h a r e P o i n t \dkRƉ:NpeW[�v^(WvQ-N�ReQ��S02 2 8 3 3 < / B o o k M a r k E n t r y N a m e > < B o o k M a r k E x i t N a m e > L 3 M 4   -   L i s t   C l e a n u p _ V F 1 0 1 8 8 1 0 7 4 �Vdk�S h a r e P o i n t \dkRƉ:NpeW[�v^(WvQ-N�ReQ��S02 7 9 0 0 < / B o o k M a r k E x i t N a m e > < B o o k M a r k E n t r y P o s i t i o n > 2 2 8 3 3 < / B o o k M a r k E n t r y P o s i t i o n > < B o o k M a r k E x i t P o s i t i o n > 2 7 9 0 0 < / B o o k M a r k E x i t P o s i t i o n > < / C a p t i o n I t e m > < C a p t i o n I t e m > < I n t e r n a l I d > 3 d 5 0 e 6 d 9 - 9 c e 0 - 4 9 9 2 - b 0 f f - e 9 7 a 8 9 1 6 3 e 9 3 < / I n t e r n a l I d > < N a m e > L 3 M 4   -   L i s t   C l e a n u p _ V F 1 0 1 8 8 1 0 7 4 �[E�
N�b�N�S�N�OYُ�y\���s(W���b�NۏeQdkRh�ۏL��OY02 8 0 0 0 3 3 4 6 7 < / N a m e > < T e x t > �[E�
N�b�N�S�N�OYُ�y\���s(W���b�NۏeQdkRh�ۏL��OY0< / T e x t > < B o o k M a r k E n t r y N a m e > L 3 M 4   -   L i s t   C l e a n u p _ V F 1 0 1 8 8 1 0 7 4 �[E�
N�b�N�S�N�OYُ�y\���s(W���b�NۏeQdkRh�ۏL��OY02 8 0 0 0 < / B o o k M a r k E n t r y N a m e > < B o o k M a r k E x i t N a m e > L 3 M 4   -   L i s t   C l e a n u p _ V F 1 0 1 8 8 1 0 7 4 �[E�
N�b�N�S�N�OYُ�y\���s(W���b�NۏeQdkRh�ۏL��OY03 3 4 6 7 < / B o o k M a r k E x i t N a m e > < B o o k M a r k E n t r y P o s i t i o n > 2 8 0 0 0 < / B o o k M a r k E n t r y P o s i t i o n > < B o o k M a r k E x i t P o s i t i o n > 3 3 4 6 7 < / B o o k M a r k E x i t P o s i t i o n > < / C a p t i o n I t e m > < C a p t i o n I t e m > < I n t e r n a l I d > 5 0 a a a 0 8 f - 5 c b c - 4 a 1 0 - 8 9 b 9 - 7 0 e 0 e 7 d 9 0 e b a < / I n t e r n a l I d > < N a m e > L 3 M 4   -   L i s t   C l e a n u p _ V F 1 0 1 8 8 1 0 7 4 Nb��N�~�YUO�OYdk�03 3 5 6 7 3 5 0 3 3 < / N a m e > < T e x t > Nb��N�~�YUO�OYdk�0< / T e x t > < B o o k M a r k E n t r y N a m e > L 3 M 4   -   L i s t   C l e a n u p _ V F 1 0 1 8 8 1 0 7 4 Nb��N�~�YUO�OYdk�03 3 5 6 7 < / B o o k M a r k E n t r y N a m e > < B o o k M a r k E x i t N a m e > L 3 M 4   -   L i s t   C l e a n u p _ V F 1 0 1 8 8 1 0 7 4 Nb��N�~�YUO�OYdk�03 5 0 3 3 < / B o o k M a r k E x i t N a m e > < B o o k M a r k E n t r y P o s i t i o n > 3 3 5 6 7 < / B o o k M a r k E n t r y P o s i t i o n > < B o o k M a r k E x i t P o s i t i o n > 3 5 0 3 3 < / B o o k M a r k E x i t P o s i t i o n > < / C a p t i o n I t e m > < C a p t i o n I t e m > < I n t e r n a l I d > a 5 f 1 d 4 3 2 - e 2 6 d - 4 6 6 f - b 5 f 4 - b 5 a 8 b 4 3 4 a 8 1 9 < / I n t e r n a l I d > < N a m e > L 3 M 4   -   L i s t   C l e a n u p _ V F 1 0 1 8 8 1 0 7 4 b�N\l�0R Rh� ( L i s t ) 	�y�aS�b�N\(W Rh� ( L i s t ) �R��:S
N	��b Rh���n ( L i s t S e t t i n g s ) 03 5 1 3 3 4 2 4 0 0 < / N a m e > < T e x t > b�N\l�0R Rh� ( L i s t ) 	�y�aS�  b�N\(W Rh� ( L i s t ) �R��:S
N	��b Rh���n ( L i s t   S e t t i n g s ) 0< / T e x t > < B o o k M a r k E n t r y N a m e > L 3 M 4   -   L i s t   C l e a n u p _ V F 1 0 1 8 8 1 0 7 4 b�N\l�0R Rh� ( L i s t ) 	�y�aS�b�N\(W Rh� ( L i s t ) �R��:S
N	��b Rh���n ( L i s t S e t t i n g s ) 03 5 1 3 3 < / B o o k M a r k E n t r y N a m e > < B o o k M a r k E x i t N a m e > L 3 M 4   -   L i s t   C l e a n u p _ V F 1 0 1 8 8 1 0 7 4 b�N\l�0R Rh� ( L i s t ) 	�y�aS�b�N\(W Rh� ( L i s t ) �R��:S
N	��b Rh���n ( L i s t S e t t i n g s ) 04 2 4 0 0 < / B o o k M a r k E x i t N a m e > < B o o k M a r k E n t r y P o s i t i o n > 3 5 1 3 3 < / B o o k M a r k E n t r y P o s i t i o n > < B o o k M a r k E x i t P o s i t i o n > 4 2 4 0 0 < / B o o k M a r k E x i t P o s i t i o n > < / C a p t i o n I t e m > < C a p t i o n I t e m > < I n t e r n a l I d > b f 7 8 a 1 f e - 3 7 a d - 4 7 7 6 - a 3 e 9 - 9 8 7 c 5 d 2 1 e b 0 6 < / I n t e r n a l I d > < N a m e > L 3 M 4   -   L i s t   C l e a n u p _ V F 1 0 1 8 8 1 0 7 4 (W Rh���n ( L i s t S e t t i n g s ) -N�b�N�S�NTN�n�R0R R ( C o l u m n ) �R�4 2 5 0 0 4 6 1 3 3 < / N a m e > < T e x t > (W Rh���n ( L i s t   S e t t i n g s ) -N�  b�N�S�NTN�n�R0R R ( C o l u m n ) �R�< / T e x t > < B o o k M a r k E n t r y N a m e > L 3 M 4   -   L i s t   C l e a n u p _ V F 1 0 1 8 8 1 0 7 4 (W Rh���n ( L i s t S e t t i n g s ) -N�b�N�S�NTN�n�R0R R ( C o l u m n ) �R�4 2 5 0 0 < / B o o k M a r k E n t r y N a m e > < B o o k M a r k E x i t N a m e > L 3 M 4   -   L i s t   C l e a n u p _ V F 1 0 1 8 8 1 0 7 4 (W Rh���n ( L i s t S e t t i n g s ) -N�b�N�S�NTN�n�R0R R ( C o l u m n ) �R�4 6 1 3 3 < / B o o k M a r k E x i t N a m e > < B o o k M a r k E n t r y P o s i t i o n > 4 2 5 0 0 < / B o o k M a r k E n t r y P o s i t i o n > < B o o k M a r k E x i t P o s i t i o n > 4 6 1 3 3 < / B o o k M a r k E x i t P o s i t i o n > < / C a p t i o n I t e m > < C a p t i o n I t e m > < I n t e r n a l I d > d c d e 8 0 c e - 0 5 3 a - 4 0 d a - a f e d - 4 5 1 f f 1 3 b 3 f e 9 < / I n t e r n a l I d > < N a m e > L 3 M 4   -   L i s t   C l e a n u p _ V F 1 0 1 8 8 1 0 7 4 �N�O�S�N�gwRT�e���vpenc{|�W04 6 2 3 3 5 0 2 6 7 < / N a m e > < T e x t > �N�O�S�N�gwRT�e���vpenc{|�W0< / T e x t > < B o o k M a r k E n t r y N a m e > L 3 M 4   -   L i s t   C l e a n u p _ V F 1 0 1 8 8 1 0 7 4 �N�O�S�N�gwRT�e���vpenc{|�W04 6 2 3 3 < / B o o k M a r k E n t r y N a m e > < B o o k M a r k E x i t N a m e > L 3 M 4   -   L i s t   C l e a n u p _ V F 1 0 1 8 8 1 0 7 4 �N�O�S�N�gwRT�e���vpenc{|�W05 0 2 6 7 < / B o o k M a r k E x i t N a m e > < B o o k M a r k E n t r y P o s i t i o n > 4 6 2 3 3 < / B o o k M a r k E n t r y P o s i t i o n > < B o o k M a r k E x i t P o s i t i o n > 5 0 2 6 7 < / B o o k M a r k E x i t P o s i t i o n > < / C a p t i o n I t e m > < C a p t i o n I t e m > < I n t e r n a l I d > 1 f 3 e b 2 2 7 - 0 f 2 5 - 4 f b e - a 8 f 4 - 3 a 5 1 4 8 6 0 7 f d a < / I n t e r n a l I d > < N a m e > L 3 M 4   -   L i s t   C l e a n u p _ V F 1 0 1 8 8 1 0 7 4 �`\�S�s�ck�Yb�N��n�v N7h� �V�[/ 0W:S ( C o u n t r y ) 0  �.U�NXT ( S a l e s p e r s o n ) GW:N�e,g�5 0 3 6 7 5 5 6 3 3 < / N a m e > < T e x t > �`\�S�s�ck�Yb�N��n�v N7h� �V�[/ 0W:S ( C o u n t r y ) 0    �.U�NXT ( S a l e s p e r s o n ) GW:N�e,g�< / T e x t > < B o o k M a r k E n t r y N a m e > L 3 M 4   -   L i s t   C l e a n u p _ V F 1 0 1 8 8 1 0 7 4 �`\�S�s�ck�Yb�N��n�v N7h� �V�[/ 0W:S ( C o u n t r y ) 0  �.U�NXT ( S a l e s p e r s o n ) GW:N�e,g�5 0 3 6 7 < / B o o k M a r k E n t r y N a m e > < B o o k M a r k E x i t N a m e > L 3 M 4   -   L i s t   C l e a n u p _ V F 1 0 1 8 8 1 0 7 4 �`\�S�s�ck�Yb�N��n�v N7h� �V�[/ 0W:S ( C o u n t r y ) 0  �.U�NXT ( S a l e s p e r s o n ) GW:N�e,g�5 5 6 3 3 < / B o o k M a r k E x i t N a m e > < B o o k M a r k E n t r y P o s i t i o n > 5 0 3 6 7 < / B o o k M a r k E n t r y P o s i t i o n > < B o o k M a r k E x i t P o s i t i o n > 5 5 6 3 3 < / B o o k M a r k E x i t P o s i t i o n > < / C a p t i o n I t e m > < C a p t i o n I t e m > < I n t e r n a l I d > 9 b 2 c 7 7 d c - c 1 4 5 - 4 8 4 7 - 9 2 4 5 - 9 9 2 8 a c a 1 4 0 8 8 < / I n t e r n a l I d > < N a m e > L 3 M 4   -   L i s t   C l e a n u p _ V F 1 0 1 8 8 1 0 7 4  ��USё�� ( O r d e r A m o u n t ) :N '�^ ( C u r r e n c y ) ��]��n:N �eg�T�e�� ( D a t e 5 5 7 3 3 6 0 8 6 7 < / N a m e > < T e x t >  ��USё�� ( O r d e r   A m o u n t ) :N '�^ ( C u r r e n c y ) �  �]��n:N �eg�T�e�� ( D a t e   a n d   T i m e ) �v ��US�eg ( O r d e r   D a t e ) < / T e x t > < B o o k M a r k E n t r y N a m e > L 3 M 4   -   L i s t   C l e a n u p _ V F 1 0 1 8 8 1 0 7 4  ��USё�� ( O r d e r A m o u n t ) :N '�^ ( C u r r e n c y ) ��]��n:N �eg�T�e�� ( D a t e 5 5 7 3 3 < / B o o k M a r k E n t r y N a m e > < B o o k M a r k E x i t N a m e > L 3 M 4   -   L i s t   C l e a n u p _ V F 1 0 1 8 8 1 0 7 4  ��USё�� ( O r d e r A m o u n t ) :N '�^ ( C u r r e n c y ) ��]��n:N �eg�T�e�� ( D a t e 6 0 8 6 7 < / B o o k M a r k E x i t N a m e > < B o o k M a r k E n t r y P o s i t i o n > 5 5 7 3 3 < / B o o k M a r k E n t r y P o s i t i o n > < B o o k M a r k E x i t P o s i t i o n > 6 0 8 6 7 < / B o o k M a r k E x i t P o s i t i o n > < / C a p t i o n I t e m > < C a p t i o n I t e m > < I n t e r n a l I d > 2 4 b 2 d 3 6 9 - 8 d 5 f - 4 9 e c - a 8 b a - 0 c b 0 1 b 4 e d c 8 d < / I n t e r n a l I d > < N a m e > L 3 M 4   -   L i s t   C l e a n u p _ V F 1 0 1 8 8 1 0 7 4 �N:N �eg�T�e�� ( D a t e a n d T i m e ) 06 0 9 6 7 6 3 3 3 3 < / N a m e > < T e x t > �N:N �eg�T�e�� ( D a t e   a n d   T i m e ) 0< / T e x t > < B o o k M a r k E n t r y N a m e > L 3 M 4   -   L i s t   C l e a n u p _ V F 1 0 1 8 8 1 0 7 4 �N:N �eg�T�e�� ( D a t e a n d T i m e ) 06 0 9 6 7 < / B o o k M a r k E n t r y N a m e > < B o o k M a r k E x i t N a m e > L 3 M 4   -   L i s t   C l e a n u p _ V F 1 0 1 8 8 1 0 7 4 �N:N �eg�T�e�� ( D a t e a n d T i m e ) 06 3 3 3 3 < / B o o k M a r k E x i t N a m e > < B o o k M a r k E n t r y P o s i t i o n > 6 0 9 6 7 < / B o o k M a r k E n t r y P o s i t i o n > < B o o k M a r k E x i t P o s i t i o n > 6 3 3 3 3 < / B o o k M a r k E x i t P o s i t i o n > < / C a p t i o n I t e m > < C a p t i o n I t e m > < I n t e r n a l I d > 2 2 a c b c a e - 6 5 8 6 - 4 f 1 4 - 8 c b a - b a c 3 a 0 0 9 d e e 6 < / I n t e r n a l I d > < N a m e > L 3 M 4   -   L i s t   C l e a n u p _ V F 1 0 1 8 8 1 0 7 4 MRb�b�N\ ��USI D  ( O r d e r I D ) �OYu:N 8^ĉ ( G e n e r a l ) peW[��Vdk�s(W�|�~\�[\O:N peW[ ( N u m b e r ) �[eQ06 3 4 3 3 6 7 9 0 0 < / N a m e > < T e x t > MRb�b�N\ ��US  I D  ( O r d e r I D ) �OYu:N 8^ĉ ( G e n e r a l ) peW[�  �Vdk�s(W�|�~\�[\O:N peW[ ( N u m b e r ) �[eQ0< / T e x t > < B o o k M a r k E n t r y N a m e > L 3 M 4   -   L i s t   C l e a n u p _ V F 1 0 1 8 8 1 0 7 4 MRb�b�N\ ��USI D  ( O r d e r I D ) �OYu:N 8^ĉ ( G e n e r a l ) peW[��Vdk�s(W�|�~\�[\O:N peW[ ( N u m b e r ) �[eQ06 3 4 3 3 < / B o o k M a r k E n t r y N a m e > < B o o k M a r k E x i t N a m e > L 3 M 4   -   L i s t   C l e a n u p _ V F 1 0 1 8 8 1 0 7 4 MRb�b�N\ ��USI D  ( O r d e r I D ) �OYu:N 8^ĉ ( G e n e r a l ) peW[��Vdk�s(W�|�~\�[\O:N peW[ ( N u m b e r ) �[eQ06 7 9 0 0 < / B o o k M a r k E x i t N a m e > < B o o k M a r k E n t r y P o s i t i o n > 6 3 4 3 3 < / B o o k M a r k E n t r y P o s i t i o n > < B o o k M a r k E x i t P o s i t i o n > 6 7 9 0 0 < / B o o k M a r k E x i t P o s i t i o n > < / C a p t i o n I t e m > < C a p t i o n I t e m > < I n t e r n a l I d > 4 1 5 6 a 6 2 4 - f 8 7 9 - 4 c 1 9 - b 7 2 3 - b 0 1 0 e 3 9 e 7 0 5 a < / I n t e r n a l I d > < N a m e > L 3 M 4   -   L i s t   C l e a n u p _ V F 1 0 1 8 8 1 0 7 4 6q���[E�
NdkRN�^:N peW[ ( N u m b e r ) ��V:Nck�Y�`RMbw0R�v N7h��R��n:NpeW[<h_v^(WvQ-N�m�R�N N*N��S�6 8 0 0 0 7 5 5 3 3 < / N a m e > < T e x t > 6q���[E�
NdkRN�^:N peW[ ( N u m b e r ) �  �V:Nck�Y�`RMbw0R�v N7h�  �R��n:NpeW[<h_v^(WvQ-N�m�R�N N*N��S�< / T e x t > < B o o k M a r k E n t r y N a m e > L 3 M 4   -   L i s t   C l e a n u p _ V F 1 0 1 8 8 1 0 7 4 6q���[E�
NdkRN�^:N peW[ ( N u m b e r ) ��V:Nck�Y�`RMbw0R�v N7h��R��n:NpeW[<h_v^(WvQ-N�m�R�N N*N��S�6 8 0 0 0 < / B o o k M a r k E n t r y N a m e > < B o o k M a r k E x i t N a m e > L 3 M 4   -   L i s t   C l e a n u p _ V F 1 0 1 8 8 1 0 7 4 6q���[E�
NdkRN�^:N peW[ ( N u m b e r ) ��V:Nck�Y�`RMbw0R�v N7h��R��n:NpeW[<h_v^(WvQ-N�m�R�N N*N��S�7 5 5 3 3 < / B o o k M a r k E x i t N a m e > < B o o k M a r k E n t r y P o s i t i o n > 6 8 0 0 0 < / B o o k M a r k E n t r y P o s i t i o n > < B o o k M a r k E x i t P o s i t i o n > 7 5 5 3 3 < / B o o k M a r k E x i t P o s i t i o n > < / C a p t i o n I t e m > < C a p t i o n I t e m > < I n t e r n a l I d > e a 9 f 5 3 c 3 - 5 3 8 0 - 4 a b 7 - b e e b - 9 0 8 a 3 5 d f 4 6 d 6 < / I n t e r n a l I d > < N a m e > L 3 M 4   -   L i s t   C l e a n u p _ V F 1 0 1 8 8 1 0 7 4 ُO�~�N �b N�y�peW[wQ	g�v�^<P�N/f N*NI D �S�vpSa�07 5 6 3 3 8 0 1 0 0 < / N a m e > < T e x t > ُO�~�N �b N�y�peW[wQ	g�v�^<P�N/f N*N  I D   �S�vpSa�0< / T e x t > < B o o k M a r k E n t r y N a m e > L 3 M 4   -   L i s t   C l e a n u p _ V F 1 0 1 8 8 1 0 7 4 ُO�~�N �b N�y�peW[wQ	g�v�^<P�N/f N*NI D �S�vpSa�07 5 6 3 3 < / B o o k M a r k E n t r y N a m e > < B o o k M a r k E x i t N a m e > L 3 M 4   -   L i s t   C l e a n u p _ V F 1 0 1 8 8 1 0 7 4 ُO�~�N �b N�y�peW[wQ	g�v�^<P�N/f N*NI D �S�vpSa�08 0 1 0 0 < / B o o k M a r k E x i t N a m e > < B o o k M a r k E n t r y P o s i t i o n > 7 5 6 3 3 < / B o o k M a r k E n t r y P o s i t i o n > < B o o k M a r k E x i t P o s i t i o n > 8 0 1 0 0 < / B o o k M a r k E x i t P o s i t i o n > < / C a p t i o n I t e m > < C a p t i o n I t e m > < I n t e r n a l I d > c 5 8 5 7 1 9 8 - d 4 f c - 4 6 e 3 - a 0 e c - d 1 3 f 4 3 7 8 8 2 e 0 < / I n t e r n a l I d > < N a m e > L 3 M 4   -   L i s t   C l e a n u p _ V F 1 0 1 8 8 1 0 7 4 6q���N�N�na�v/f�b�N�S�N�OYdk�08 0 2 0 0 8 2 3 0 0 < / N a m e > < T e x t > 6q���N�N�na�v/f�b�N�S�N�OYdk�0< / T e x t > < B o o k M a r k E n t r y N a m e > L 3 M 4   -   L i s t   C l e a n u p _ V F 1 0 1 8 8 1 0 7 4 6q���N�N�na�v/f�b�N�S�N�OYdk�08 0 2 0 0 < / B o o k M a r k E n t r y N a m e > < B o o k M a r k E x i t N a m e > L 3 M 4   -   L i s t   C l e a n u p _ V F 1 0 1 8 8 1 0 7 4 6q���N�N�na�v/f�b�N�S�N�OYdk�08 2 3 0 0 < / B o o k M a r k E x i t N a m e > < B o o k M a r k E n t r y P o s i t i o n > 8 0 2 0 0 < / B o o k M a r k E n t r y P o s i t i o n > < B o o k M a r k E x i t P o s i t i o n > 8 2 3 0 0 < / B o o k M a r k E x i t P o s i t i o n > < / C a p t i o n I t e m > < C a p t i o n I t e m > < I n t e r n a l I d > 0 5 a b 3 d a 0 - b c 0 3 - 4 b 7 3 - 8 7 0 a - a b d 1 a 1 f 1 d c 6 d < / I n t e r n a l I d > < N a m e > L 3 M 4   -   L i s t   C l e a n u p _ V F 1 0 1 8 8 1 0 7 4 b�N�S�N\peW[�f9e:NUSL��e,g08 2 4 0 0 8 6 0 6 7 < / N a m e > < T e x t > b�N�S�N\peW[�f9e:NUSL��e,g0< / T e x t > < B o o k M a r k E n t r y N a m e > L 3 M 4   -   L i s t   C l e a n u p _ V F 1 0 1 8 8 1 0 7 4 b�N�S�N\peW[�f9e:NUSL��e,g08 2 4 0 0 < / B o o k M a r k E n t r y N a m e > < B o o k M a r k E x i t N a m e > L 3 M 4   -   L i s t   C l e a n u p _ V F 1 0 1 8 8 1 0 7 4 b�N�S�N\peW[�f9e:NUSL��e,g08 6 0 6 7 < / B o o k M a r k E x i t N a m e > < B o o k M a r k E n t r y P o s i t i o n > 8 2 4 0 0 < / B o o k M a r k E n t r y P o s i t i o n > < B o o k M a r k E x i t P o s i t i o n > 8 6 0 6 7 < / B o o k M a r k E x i t P o s i t i o n > < / C a p t i o n I t e m > < C a p t i o n I t e m > < I n t e r n a l I d > 2 1 0 9 1 0 2 e - a b 3 d - 4 a 5 f - b 0 4 3 - 4 d 7 f 4 c 1 8 4 9 5 b < / I n t e r n a l I d > < N a m e > L 3 M 4   -   L i s t   C l e a n u p _ V F 1 0 1 8 8 1 0 7 4 �s(W�b�N\�~�~�d\Ov^US�Q ��USI D  ( O r d e r I D ) �8 6 1 6 7 8 8 5 6 7 < / N a m e > < T e x t > �s(W�b�N\�~�~�d\Ov^US�Q ��US  I D  ( O r d e r I D ) �< / T e x t > < B o o k M a r k E n t r y N a m e > L 3 M 4   -   L i s t   C l e a n u p _ V F 1 0 1 8 8 1 0 7 4 �s(W�b�N\�~�~�d\Ov^US�Q ��USI D  ( O r d e r I D ) �8 6 1 6 7 < / B o o k M a r k E n t r y N a m e > < B o o k M a r k E x i t N a m e > L 3 M 4   -   L i s t   C l e a n u p _ V F 1 0 1 8 8 1 0 7 4 �s(W�b�N\�~�~�d\Ov^US�Q ��USI D  ( O r d e r I D ) �8 8 5 6 7 < / B o o k M a r k E x i t N a m e > < B o o k M a r k E n t r y P o s i t i o n > 8 6 1 6 7 < / B o o k M a r k E n t r y P o s i t i o n > < B o o k M a r k E x i t P o s i t i o n > 8 8 5 6 7 < / B o o k M a r k E x i t P o s i t i o n > < / C a p t i o n I t e m > < C a p t i o n I t e m > < I n t e r n a l I d > 8 1 c 8 d 3 c 9 - 3 4 9 d - 4 6 6 8 - b 0 1 b - 7 9 b b e f 3 c e 2 d 9 < / I n t e r n a l I d > < N a m e > L 3 M 4   -   L i s t   C l e a n u p _ V F 1 0 1 8 8 1 0 7 4 ُO\b�Nl�0RR^\'`�ُ̑b�N�S�Nw0Rpenc{|�W:N peW[ ( N u m b e r ) 08 8 6 6 7 9 3 3 0 0 < / N a m e > < T e x t > ُO\b�Nl�0RR^\'`�  ُ̑b�N�S�Nw0Rpenc{|�W:N peW[ ( N u m b e r ) 0< / T e x t > < B o o k M a r k E n t r y N a m e > L 3 M 4   -   L i s t   C l e a n u p _ V F 1 0 1 8 8 1 0 7 4 ُO\b�Nl�0RR^\'`�ُ̑b�N�S�Nw0Rpenc{|�W:N peW[ ( N u m b e r ) 08 8 6 6 7 < / B o o k M a r k E n t r y N a m e > < B o o k M a r k E x i t N a m e > L 3 M 4   -   L i s t   C l e a n u p _ V F 1 0 1 8 8 1 0 7 4 ُO\b�Nl�0RR^\'`�ُ̑b�N�S�Nw0Rpenc{|�W:N peW[ ( N u m b e r ) 09 3 3 0 0 < / B o o k M a r k E x i t N a m e > < B o o k M a r k E n t r y P o s i t i o n > 8 8 6 6 7 < / B o o k M a r k E n t r y P o s i t i o n > < B o o k M a r k E x i t P o s i t i o n > 9 3 3 0 0 < / B o o k M a r k E x i t P o s i t i o n > < / C a p t i o n I t e m > < C a p t i o n I t e m > < I n t e r n a l I d > 1 f a d 2 d 4 f - 4 9 3 f - 4 5 8 0 - 9 1 e 7 - d 6 3 d e 2 0 5 7 c 3 9 < / I n t e r n a l I d > < N a m e > L 3 M 4   -   L i s t   C l e a n u p _ V F 1 0 1 8 8 1 0 7 4 FOb�N\	��b USL��e,g ( S i n g l e l i n e o f 9 3 4 0 0 9 6 4 3 3 < / N a m e > < T e x t > FOb�N\	��b USL��e,g ( S i n g l e   l i n e   o f   t e x t ) 0< / T e x t > < B o o k M a r k E n t r y N a m e > L 3 M 4   -   L i s t   C l e a n u p _ V F 1 0 1 8 8 1 0 7 4 FOb�N\	��b USL��e,g ( S i n g l e l i n e o f 9 3 4 0 0 < / B o o k M a r k E n t r y N a m e > < B o o k M a r k E x i t N a m e > L 3 M 4   -   L i s t   C l e a n u p _ V F 1 0 1 8 8 1 0 7 4 FOb�N\	��b USL��e,g ( S i n g l e l i n e o f 9 6 4 3 3 < / B o o k M a r k E x i t N a m e > < B o o k M a r k E n t r y P o s i t i o n > 9 3 4 0 0 < / B o o k M a r k E n t r y P o s i t i o n > < B o o k M a r k E x i t P o s i t i o n > 9 6 4 3 3 < / B o o k M a r k E x i t P o s i t i o n > < / C a p t i o n I t e m > < C a p t i o n I t e m > < I n t e r n a l I d > 8 4 8 7 9 e 3 e - 2 b a 1 - 4 d e 8 - a e 3 c - 7 b 4 7 7 e 0 4 e 9 3 e < / I n t e r n a l I d > < N a m e > L 3 M 4   -   L i s t   C l e a n u p _ V F 1 0 1 8 8 1 0 7 4 6qT�b�N�S ��~�~�d\Ov^US�Q nx�[ ( O K ) ��V:Nb�N�](Wُ̑gbL�@b	g@b ��d\O09 6 5 3 3 1 0 1 5 6 7 < / N a m e > < T e x t > 6qT�b�N�S ��~�~�d\Ov^US�Q nx�[ ( O K ) �  �V:Nb�N�](Wُ̑gbL�@b	g@b ��d\O0< / T e x t > < B o o k M a r k E n t r y N a m e > L 3 M 4   -   L i s t   C l e a n u p _ V F 1 0 1 8 8 1 0 7 4 6qT�b�N�S ��~�~�d\Ov^US�Q nx�[ ( O K ) ��V:Nb�N�](Wُ̑gbL�@b	g@b ��d\O09 6 5 3 3 < / B o o k M a r k E n t r y N a m e > < B o o k M a r k E x i t N a m e > L 3 M 4   -   L i s t   C l e a n u p _ V F 1 0 1 8 8 1 0 7 4 6qT�b�N�S ��~�~�d\Ov^US�Q nx�[ ( O K ) ��V:Nb�N�](Wُ̑gbL�@b	g@b ��d\O01 0 1 5 6 7 < / B o o k M a r k E x i t N a m e > < B o o k M a r k E n t r y P o s i t i o n > 9 6 5 3 3 < / B o o k M a r k E n t r y P o s i t i o n > < B o o k M a r k E x i t P o s i t i o n > 1 0 1 5 6 7 < / B o o k M a r k E x i t P o s i t i o n > < / C a p t i o n I t e m > < C a p t i o n I t e m > < I n t e r n a l I d > c a c b 2 d a 7 - 6 8 e 0 - 4 1 b 6 - 8 1 f 9 - 2 f 5 b 0 1 8 1 5 c c d < / I n t e r n a l I d > < N a m e > L 3 M 4   -   L i s t   C l e a n u p _ V F 1 0 1 8 8 1 0 7 4 �s(W����la��`\6e0R Nag�{�w�vf�JT��f�JT>f:y�S��O�[�b�N"N1Y�g�Npenc01 0 1 6 6 7 1 0 5 5 0 0 < / N a m e > < T e x t > �s(W����la�  �`\6e0R Nag�{�w�vf�JT��f�JT>f:y�S��O�[�b�N"N1Y�g�Npenc0< / T e x t > < B o o k M a r k E n t r y N a m e > L 3 M 4   -   L i s t   C l e a n u p _ V F 1 0 1 8 8 1 0 7 4 �s(W����la��`\6e0R Nag�{�w�vf�JT��f�JT>f:y�S��O�[�b�N"N1Y�g�Npenc01 0 1 6 6 7 < / B o o k M a r k E n t r y N a m e > < B o o k M a r k E x i t N a m e > L 3 M 4   -   L i s t   C l e a n u p _ V F 1 0 1 8 8 1 0 7 4 �s(W����la��`\6e0R Nag�{�w�vf�JT��f�JT>f:y�S��O�[�b�N"N1Y�g�Npenc01 0 5 5 0 0 < / B o o k M a r k E x i t N a m e > < B o o k M a r k E n t r y P o s i t i o n > 1 0 1 6 6 7 < / B o o k M a r k E n t r y P o s i t i o n > < B o o k M a r k E x i t P o s i t i o n > 1 0 5 5 0 0 < / B o o k M a r k E x i t P o s i t i o n > < / C a p t i o n I t e m > < C a p t i o n I t e m > < I n t e r n a l I d > 3 f 6 e a 9 f d - c 3 e 5 - 4 c b 0 - 8 7 e b - 9 3 6 0 c 0 c c 5 c 8 c < / I n t e r n a l I d > < N a m e > L 3 M 4   -   L i s t   C l e a n u p _ V F 1 0 1 8 8 1 0 7 4 FO/fُ�y�`�QNNO"N1Ypenc01 0 5 6 0 0 1 0 7 4 0 0 < / N a m e > < T e x t > FO/fُ�y�`�QNNO"N1Ypenc0< / T e x t > < B o o k M a r k E n t r y N a m e > L 3 M 4   -   L i s t   C l e a n u p _ V F 1 0 1 8 8 1 0 7 4 FO/fُ�y�`�QNNO"N1Ypenc01 0 5 6 0 0 < / B o o k M a r k E n t r y N a m e > < B o o k M a r k E x i t N a m e > L 3 M 4   -   L i s t   C l e a n u p _ V F 1 0 1 8 8 1 0 7 4 FO/fُ�y�`�QNNO"N1Ypenc01 0 7 4 0 0 < / B o o k M a r k E x i t N a m e > < B o o k M a r k E n t r y P o s i t i o n > 1 0 5 6 0 0 < / B o o k M a r k E n t r y P o s i t i o n > < B o o k M a r k E x i t P o s i t i o n > 1 0 7 4 0 0 < / B o o k M a r k E x i t P o s i t i o n > < / C a p t i o n I t e m > < C a p t i o n I t e m > < I n t e r n a l I d > b 5 8 7 2 6 4 d - e 2 6 c - 4 8 9 a - b 1 6 5 - 0 a 4 1 e 4 e 6 1 1 d 4 < / I n t e r n a l I d > < N a m e > L 3 M 4   -   L i s t   C l e a n u p _ V F 1 0 1 8 8 1 0 7 4 �Vdk�b�N\�~�~�d\Ov^US�Q nx�[ ( O K ) �1 0 7 5 0 0 1 0 9 4 6 7 < / N a m e > < T e x t > �Vdk�b�N\�~�~�d\Ov^US�Q nx�[ ( O K ) �< / T e x t > < B o o k M a r k E n t r y N a m e > L 3 M 4   -   L i s t   C l e a n u p _ V F 1 0 1 8 8 1 0 7 4 �Vdk�b�N\�~�~�d\Ov^US�Q nx�[ ( O K ) �1 0 7 5 0 0 < / B o o k M a r k E n t r y N a m e > < B o o k M a r k E x i t N a m e > L 3 M 4   -   L i s t   C l e a n u p _ V F 1 0 1 8 8 1 0 7 4 �Vdk�b�N\�~�~�d\Ov^US�Q nx�[ ( O K ) �1 0 9 4 6 7 < / B o o k M a r k E x i t N a m e > < B o o k M a r k E n t r y P o s i t i o n > 1 0 7 5 0 0 < / B o o k M a r k E n t r y P o s i t i o n > < B o o k M a r k E x i t P o s i t i o n > 1 0 9 4 6 7 < / B o o k M a r k E x i t P o s i t i o n > < / C a p t i o n I t e m > < C a p t i o n I t e m > < I n t e r n a l I d > a d 0 3 8 e 2 4 - 2 a 1 2 - 4 8 c 1 - b e 6 3 - 4 c 4 2 e 4 d e c b 8 7 < / I n t e r n a l I d > < N a m e > L 3 M 4   -   L i s t   C l e a n u p _ V F 1 0 1 8 8 1 0 7 4 6qT�b�N\ԏ�V0R  �.Upenc ( S a l e s D a t a ) Rh�01 0 9 5 6 7 1 1 4 6 3 3 < / N a m e > < T e x t > 6qT�b�N\ԏ�V0R  �.Upenc ( S a l e s   D a t a ) Rh�0< / T e x t > < B o o k M a r k E n t r y N a m e > L 3 M 4   -   L i s t   C l e a n u p _ V F 1 0 1 8 8 1 0 7 4 6qT�b�N\ԏ�V0R  �.Upenc ( S a l e s D a t a ) Rh�01 0 9 5 6 7 < / B o o k M a r k E n t r y N a m e > < B o o k M a r k E x i t N a m e > L 3 M 4   -   L i s t   C l e a n u p _ V F 1 0 1 8 8 1 0 7 4 6qT�b�N\ԏ�V0R  �.Upenc ( S a l e s D a t a ) Rh�01 1 4 6 3 3 < / B o o k M a r k E x i t N a m e > < B o o k M a r k E n t r y P o s i t i o n > 1 0 9 5 6 7 < / B o o k M a r k E n t r y P o s i t i o n > < B o o k M a r k E x i t P o s i t i o n > 1 1 4 6 3 3 < / B o o k M a r k E x i t P o s i t i o n > < / C a p t i o n I t e m > < C a p t i o n I t e m > < I n t e r n a l I d > 0 c 8 5 d 3 4 c - 4 4 f a - 4 6 1 5 - b e a f - 7 7 5 7 4 7 6 b 2 5 c 7 < / I n t e r n a l I d > < N a m e > L 3 M 4   -   L i s t   C l e a n u p _ V F 1 0 1 8 8 1 0 7 4 �s(W��`\�S�s@b	g�Q�[���[}Y01 1 4 7 3 3 1 1 7 7 3 3 < / N a m e > < T e x t > �s(W��`\�S�s@b	g�Q�[���[}Y0< / T e x t > < B o o k M a r k E n t r y N a m e > L 3 M 4   -   L i s t   C l e a n u p _ V F 1 0 1 8 8 1 0 7 4 �s(W��`\�S�s@b	g�Q�[���[}Y01 1 4 7 3 3 < / B o o k M a r k E n t r y N a m e > < B o o k M a r k E x i t N a m e > L 3 M 4   -   L i s t   C l e a n u p _ V F 1 0 1 8 8 1 0 7 4 �s(W��`\�S�s@b	g�Q�[���[}Y01 1 7 7 3 3 < / B o o k M a r k E x i t N a m e > < B o o k M a r k E n t r y P o s i t i o n > 1 1 4 7 3 3 < / B o o k M a r k E n t r y P o s i t i o n > < B o o k M a r k E x i t P o s i t i o n > 1 1 7 7 3 3 < / B o o k M a r k E x i t P o s i t i o n > < / C a p t i o n I t e m > < C a p t i o n I t e m > < I n t e r n a l I d > 2 b 7 5 1 6 8 c - b 1 c 7 - 4 a a 4 - 9 4 9 2 - 5 e 9 5 f 5 0 9 2 5 c b < / I n t e r n a l I d > < N a m e > L 3 M 4   -   L i s t   C l e a n u p _ V F 1 0 1 8 8 1 0 7 4 ck�Y�`w0R�v N7h� ��USI D  ( O r d e r I D ) RN�QwQ	g��S�1 1 7 8 3 3 1 2 0 6 3 3 < / N a m e > < T e x t > ck�Y�`w0R�v N7h� ��US  I D  ( O r d e r I D ) RN�QwQ	g��S�< / T e x t > < B o o k M a r k E n t r y N a m e > L 3 M 4   -   L i s t   C l e a n u p _ V F 1 0 1 8 8 1 0 7 4 ck�Y�`w0R�v N7h� ��USI D  ( O r d e r I D ) RN�QwQ	g��S�1 1 7 8 3 3 < / B o o k M a r k E n t r y N a m e > < B o o k M a r k E x i t N a m e > L 3 M 4   -   L i s t   C l e a n u p _ V F 1 0 1 8 8 1 0 7 4 ck�Y�`w0R�v N7h� ��USI D  ( O r d e r I D ) RN�QwQ	g��S�1 2 0 6 3 3 < / B o o k M a r k E x i t N a m e > < B o o k M a r k E n t r y P o s i t i o n > 1 1 7 8 3 3 < / B o o k M a r k E n t r y P o s i t i o n > < B o o k M a r k E x i t P o s i t i o n > 1 2 0 6 3 3 < / B o o k M a r k E x i t P o s i t i o n > < / C a p t i o n I t e m > < C a p t i o n I t e m > < I n t e r n a l I d > e 2 2 1 0 d 6 0 - e b 4 3 - 4 5 c e - 9 e b c - 8 8 7 9 2 8 b 2 0 5 e 7 < / I n t e r n a l I d > < N a m e > L 3 M 4   -   L i s t   C l e a n u p _ V F 1 0 1 8 8 1 0 7 4 �R-N�v�Q�[���:N/fpeW[��VdkO(u��SۏL�R��01 2 0 7 3 3 1 2 5 7 6 7 < / N a m e > < T e x t > �R-N�v�Q�[���:N/fpeW[��VdkO(u��SۏL�R��0< / T e x t > < B o o k M a r k E n t r y N a m e > L 3 M 4   -   L i s t   C l e a n u p _ V F 1 0 1 8 8 1 0 7 4 �R-N�v�Q�[���:N/fpeW[��VdkO(u��SۏL�R��01 2 0 7 3 3 < / B o o k M a r k E n t r y N a m e > < B o o k M a r k E x i t N a m e > L 3 M 4   -   L i s t   C l e a n u p _ V F 1 0 1 8 8 1 0 7 4 �R-N�v�Q�[���:N/fpeW[��VdkO(u��SۏL�R��01 2 5 7 6 7 < / B o o k M a r k E x i t N a m e > < B o o k M a r k E n t r y P o s i t i o n > 1 2 0 7 3 3 < / B o o k M a r k E n t r y P o s i t i o n > < B o o k M a r k E x i t P o s i t i o n > 1 2 5 7 6 7 < / B o o k M a r k E x i t P o s i t i o n > < / C a p t i o n I t e m > < C a p t i o n I t e m > < I n t e r n a l I d > 5 e 8 2 b c 4 5 - f a a 1 - 4 5 8 e - a e d a - 0 0 a 5 0 b 8 6 2 6 2 7 < / I n t e r n a l I d > < N a m e > L 3 M 4   -   L i s t   C l e a n u p _ V F 1 0 1 8 8 1 0 7 4 ����OO�bN��l���g�NW[�k��O�Y �V�[/ 0W:S ( C o u n t r y ) W[�k�v^\vQ�f9e:N peW[ ( N u m b e r ) 01 2 5 8 6 7 1 3 1 8 6 7 < / N a m e > < T e x t > ����OO�bN��l���g�NW[�k�  �O�Y �V�[/ 0W:S ( C o u n t r y ) W[�k�  v^\vQ�f9e:N peW[ ( N u m b e r ) 0< / T e x t > < B o o k M a r k E n t r y N a m e > L 3 M 4   -   L i s t   C l e a n u p _ V F 1 0 1 8 8 1 0 7 4 ����OO�bN��l���g�NW[�k��O�Y �V�[/ 0W:S ( C o u n t r y ) W[�k�v^\vQ�f9e:N peW[ ( N u m b e r ) 01 2 5 8 6 7 < / B o o k M a r k E n t r y N a m e > < B o o k M a r k E x i t N a m e > L 3 M 4   -   L i s t   C l e a n u p _ V F 1 0 1 8 8 1 0 7 4 ����OO�bN��l���g�NW[�k��O�Y �V�[/ 0W:S ( C o u n t r y ) W[�k�v^\vQ�f9e:N peW[ ( N u m b e r ) 01 3 1 8 6 7 < / B o o k M a r k E x i t N a m e > < B o o k M a r k E n t r y P o s i t i o n > 1 2 5 8 6 7 < / B o o k M a r k E n t r y P o s i t i o n > < B o o k M a r k E x i t P o s i t i o n > 1 3 1 8 6 7 < / B o o k M a r k E x i t P o s i t i o n > < / C a p t i o n I t e m > < C a p t i o n I t e m > < I n t e r n a l I d > 6 e 4 e 9 6 a 2 - f 8 3 e - 4 0 b d - a 2 f 9 - 8 b 5 8 8 5 6 4 e 6 6 c < / I n t e r n a l I d > < N a m e > L 3 M 4   -   L i s t   C l e a n u p _ V F 1 0 1 8 8 1 0 7 4 FO�S�N\\O:N 8^ĉ ( G e n e r a l ) peW[�[eQ�vpeW[W[�k�f9e:N �e,g ( T e x t ) 01 3 1 9 6 7 1 3 5 8 6 7 < / N a m e > < T e x t > FO�S�N\\O:N 8^ĉ ( G e n e r a l ) peW[�[eQ�v  peW[W[�k�f9e:N �e,g ( T e x t ) 0< / T e x t > < B o o k M a r k E n t r y N a m e > L 3 M 4   -   L i s t   C l e a n u p _ V F 1 0 1 8 8 1 0 7 4 FO�S�N\\O:N 8^ĉ ( G e n e r a l ) peW[�[eQ�vpeW[W[�k�f9e:N �e,g ( T e x t ) 01 3 1 9 6 7 < / B o o k M a r k E n t r y N a m e > < B o o k M a r k E x i t N a m e > L 3 M 4   -   L i s t   C l e a n u p _ V F 1 0 1 8 8 1 0 7 4 FO�S�N\\O:N 8^ĉ ( G e n e r a l ) peW[�[eQ�vpeW[W[�k�f9e:N �e,g ( T e x t ) 01 3 5 8 6 7 < / B o o k M a r k E x i t N a m e > < B o o k M a r k E n t r y P o s i t i o n > 1 3 1 9 6 7 < / B o o k M a r k E n t r y P o s i t i o n > < B o o k M a r k E x i t P o s i t i o n > 1 3 5 8 6 7 < / B o o k M a r k E x i t P o s i t i o n > < / C a p t i o n I t e m > < C a p t i o n I t e m > < I n t e r n a l I d > 2 1 1 1 1 a 7 0 - 0 6 4 2 - 4 0 8 8 - b c 2 b - d 8 6 c 6 d 4 3 f c 0 f < / I n t e r n a l I d > < N a m e > L 3 M 4   -   L i s t   C l e a n u p _ V F 1 0 1 8 8 1 0 7 4 �s(W���b�N�~�~�d\Ov^wwb�N�SR�^�v N�NƉ�V�ُ�NƉ�VOdkRh��S�_�f�R	g(u01 3 5 9 6 7 1 4 4 0 0 0 < / N a m e > < T e x t > �s(W���b�N�~�~�d\Ov^wwb�N�SR�^�v N�NƉ�V�  ُ�NƉ�VOdkRh��S�_�f�R	g(u0< / T e x t > < B o o k M a r k E n t r y N a m e > L 3 M 4   -   L i s t   C l e a n u p _ V F 1 0 1 8 8 1 0 7 4 �s(W���b�N�~�~�d\Ov^wwb�N�SR�^�v N�NƉ�V�ُ�NƉ�VOdkRh��S�_�f�R	g(u01 3 5 9 6 7 < / B o o k M a r k E n t r y N a m e > < B o o k M a r k E x i t N a m e > L 3 M 4   -   L i s t   C l e a n u p _ V F 1 0 1 8 8 1 0 7 4 �s(W���b�N�~�~�d\Ov^wwb�N�SR�^�v N�NƉ�V�ُ�NƉ�VOdkRh��S�_�f�R	g(u01 4 4 0 0 0 < / B o o k M a r k E x i t N a m e > < B o o k M a r k E n t r y P o s i t i o n > 1 3 5 9 6 7 < / B o o k M a r k E n t r y P o s i t i o n > < B o o k M a r k E x i t P o s i t i o n > 1 4 4 0 0 0 < / B o o k M a r k E x i t P o s i t i o n > < / C a p t i o n I t e m > < / C a p t i o n I t e m s > < / C a p t i o n I t e m s L i s t > 
</file>

<file path=customXml/itemProps1.xml><?xml version="1.0" encoding="utf-8"?>
<ds:datastoreItem xmlns:ds="http://schemas.openxmlformats.org/officeDocument/2006/customXml" ds:itemID="{D70B7224-47A4-4BBC-BC22-0C06ED5963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3C4E822-529B-4219-A1B9-40D735FE762A}">
  <ds:schemaRefs>
    <ds:schemaRef ds:uri="http://schemas.openxmlformats.org/package/2006/metadata/core-properties"/>
    <ds:schemaRef ds:uri="http://schemas.microsoft.com/office/2006/documentManagement/types"/>
    <ds:schemaRef ds:uri="http://purl.org/dc/dcmitype/"/>
    <ds:schemaRef ds:uri="4873beb7-5857-4685-be1f-d57550cc96cc"/>
    <ds:schemaRef ds:uri="http://www.w3.org/XML/1998/namespace"/>
    <ds:schemaRef ds:uri="http://purl.org/dc/elements/1.1/"/>
    <ds:schemaRef ds:uri="http://schemas.microsoft.com/office/infopath/2007/PartnerControl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80438692-B593-4519-B277-B69B8E11DAD9}">
  <ds:schemaRefs>
    <ds:schemaRef ds:uri="http://www.w3.org/2001/XMLSchema"/>
  </ds:schemaRefs>
</ds:datastoreItem>
</file>

<file path=customXml/itemProps4.xml><?xml version="1.0" encoding="utf-8"?>
<ds:datastoreItem xmlns:ds="http://schemas.openxmlformats.org/officeDocument/2006/customXml" ds:itemID="{C3BEABCF-5B30-4042-AAA8-DA7F8042511E}">
  <ds:schemaRefs>
    <ds:schemaRef ds:uri="http://www.w3.org/2001/XMLSchema"/>
  </ds:schemaRefs>
</ds:datastoreItem>
</file>

<file path=customXml/itemProps5.xml><?xml version="1.0" encoding="utf-8"?>
<ds:datastoreItem xmlns:ds="http://schemas.openxmlformats.org/officeDocument/2006/customXml" ds:itemID="{464F9CA2-9BC8-485E-84CA-45F25BD2E4CE}">
  <ds:schemaRefs>
    <ds:schemaRef ds:uri="http://schemas.microsoft.com/sharepoint/v3/contenttype/forms"/>
  </ds:schemaRefs>
</ds:datastoreItem>
</file>

<file path=customXml/itemProps6.xml><?xml version="1.0" encoding="utf-8"?>
<ds:datastoreItem xmlns:ds="http://schemas.openxmlformats.org/officeDocument/2006/customXml" ds:itemID="{DDC05B9F-FE2B-4368-AC42-CFEDE209F214}">
  <ds:schemaRefs>
    <ds:schemaRef ds:uri="http://www.w3.org/2001/XMLSchema"/>
  </ds:schemaRefs>
</ds:datastoreItem>
</file>

<file path=customXml/itemProps7.xml><?xml version="1.0" encoding="utf-8"?>
<ds:datastoreItem xmlns:ds="http://schemas.openxmlformats.org/officeDocument/2006/customXml" ds:itemID="{39A3F5FA-D433-4328-8760-16A9BF66DFB1}">
  <ds:schemaRefs>
    <ds:schemaRef ds:uri="http://www.w3.org/2001/XMLSchema"/>
  </ds:schemaRefs>
</ds:datastoreItem>
</file>

<file path=customXml/itemProps8.xml><?xml version="1.0" encoding="utf-8"?>
<ds:datastoreItem xmlns:ds="http://schemas.openxmlformats.org/officeDocument/2006/customXml" ds:itemID="{80108731-86B1-4C3D-9FD6-846CC51EDD80}">
  <ds:schemaRef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Office2010_training_template</Template>
  <TotalTime>4031</TotalTime>
  <Words>6975</Words>
  <Application>Microsoft Office PowerPoint</Application>
  <PresentationFormat>On-screen Show (4:3)</PresentationFormat>
  <Paragraphs>314</Paragraphs>
  <Slides>20</Slides>
  <Notes>20</Notes>
  <HiddenSlides>1</HiddenSlides>
  <MMClips>5</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Office2010_training_template</vt:lpstr>
      <vt:lpstr>1_Office2010_training_template</vt:lpstr>
      <vt:lpstr>开始之前</vt:lpstr>
      <vt:lpstr>Microsoft® SharePoint® 2010 培训</vt:lpstr>
      <vt:lpstr>课程内容</vt:lpstr>
      <vt:lpstr>概述：电子表格至列表</vt:lpstr>
      <vt:lpstr>课程目标</vt:lpstr>
      <vt:lpstr>简介</vt:lpstr>
      <vt:lpstr>准备电子表格</vt:lpstr>
      <vt:lpstr>导入电子表格</vt:lpstr>
      <vt:lpstr>清理列表</vt:lpstr>
      <vt:lpstr>设置有用的视图</vt:lpstr>
      <vt:lpstr>测试问题 1</vt:lpstr>
      <vt:lpstr>测试问题 1</vt:lpstr>
      <vt:lpstr>测试问题 2</vt:lpstr>
      <vt:lpstr>测试问题 2</vt:lpstr>
      <vt:lpstr>测试问题 3</vt:lpstr>
      <vt:lpstr>测试问题 3</vt:lpstr>
      <vt:lpstr>测试问题 4</vt:lpstr>
      <vt:lpstr>测试问题 4</vt:lpstr>
      <vt:lpstr>课程摘要卡</vt:lpstr>
      <vt:lpstr>使用此模板</vt:lpstr>
    </vt:vector>
  </TitlesOfParts>
  <Company>Microsoft IT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SharePoint 列表 III - 基于电子表格创建列表</dc:title>
  <dc:creator>kristinl</dc:creator>
  <cp:lastModifiedBy>pisins</cp:lastModifiedBy>
  <cp:revision>237</cp:revision>
  <dcterms:created xsi:type="dcterms:W3CDTF">2010-04-16T18:13:32Z</dcterms:created>
  <dcterms:modified xsi:type="dcterms:W3CDTF">2012-01-17T08:34:13Z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0x0101006EDDDB5EE6D98C44930B742096920B30020100945995BAC74E6347BD6C979F46C6273B</vt:lpwstr>
  </property>
  <property fmtid="{D5CDD505-2E9C-101B-9397-08002B2CF9AE}" pid="3" name="_dlc_DocIdItemGuid">
    <vt:lpwstr>6935713e-0dbb-4e01-8cbe-f9c011f75855</vt:lpwstr>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PolicheckCounter">
    <vt:lpwstr>0</vt:lpwstr>
  </property>
  <property fmtid="{D5CDD505-2E9C-101B-9397-08002B2CF9AE}" pid="10" name="CampaignTags">
    <vt:lpwstr/>
  </property>
  <property fmtid="{D5CDD505-2E9C-101B-9397-08002B2CF9AE}" pid="11" name="PolicheckStatus">
    <vt:lpwstr>0</vt:lpwstr>
  </property>
  <property fmtid="{D5CDD505-2E9C-101B-9397-08002B2CF9AE}" pid="12" name="ScenarioTags">
    <vt:lpwstr/>
  </property>
  <property fmtid="{D5CDD505-2E9C-101B-9397-08002B2CF9AE}" pid="13" name="ApplicationCode">
    <vt:lpwstr/>
  </property>
</Properties>
</file>