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8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9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10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11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notesSlides/notesSlide12.xml" ContentType="application/vnd.openxmlformats-officedocument.presentationml.notesSlide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</p:sldMasterIdLst>
  <p:notesMasterIdLst>
    <p:notesMasterId r:id="rId37"/>
  </p:notesMasterIdLst>
  <p:handoutMasterIdLst>
    <p:handoutMasterId r:id="rId38"/>
  </p:handoutMasterIdLst>
  <p:sldIdLst>
    <p:sldId id="328" r:id="rId13"/>
    <p:sldId id="279" r:id="rId14"/>
    <p:sldId id="280" r:id="rId15"/>
    <p:sldId id="281" r:id="rId16"/>
    <p:sldId id="282" r:id="rId17"/>
    <p:sldId id="337" r:id="rId18"/>
    <p:sldId id="283" r:id="rId19"/>
    <p:sldId id="316" r:id="rId20"/>
    <p:sldId id="338" r:id="rId21"/>
    <p:sldId id="339" r:id="rId22"/>
    <p:sldId id="340" r:id="rId23"/>
    <p:sldId id="341" r:id="rId24"/>
    <p:sldId id="342" r:id="rId25"/>
    <p:sldId id="285" r:id="rId26"/>
    <p:sldId id="287" r:id="rId27"/>
    <p:sldId id="329" r:id="rId28"/>
    <p:sldId id="330" r:id="rId29"/>
    <p:sldId id="331" r:id="rId30"/>
    <p:sldId id="332" r:id="rId31"/>
    <p:sldId id="333" r:id="rId32"/>
    <p:sldId id="343" r:id="rId33"/>
    <p:sldId id="334" r:id="rId34"/>
    <p:sldId id="288" r:id="rId35"/>
    <p:sldId id="325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2426" autoAdjust="0"/>
  </p:normalViewPr>
  <p:slideViewPr>
    <p:cSldViewPr>
      <p:cViewPr varScale="1">
        <p:scale>
          <a:sx n="104" d="100"/>
          <a:sy n="104" d="100"/>
        </p:scale>
        <p:origin x="-1188" y="-90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80" d="100"/>
          <a:sy n="80" d="100"/>
        </p:scale>
        <p:origin x="-348" y="-4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customXml" Target="../customXml/item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F4BADD1-7415-494E-B46E-F6961853C527}" type="datetimeFigureOut">
              <a:rPr lang="ja-JP" altLang="en-US"/>
              <a:pPr>
                <a:defRPr/>
              </a:pPr>
              <a:t>2012/1/17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9674712-B4C4-4E2D-84E9-0A717724C850}" type="slidenum">
              <a:rPr lang="ja-JP" altLang="en-US"/>
              <a:pPr>
                <a:defRPr/>
              </a:pPr>
              <a:t>‹#›</a:t>
            </a:fld>
            <a:fld id="{CCCA98FD-FCD3-4B39-BEB5-2E6A11A5AD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7687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373347-6854-489C-AC53-38FD0CF1206F}" type="datetimeFigureOut">
              <a:rPr lang="en-US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061B5C-8891-43EE-82B8-BA03B193DB3E}" type="slidenum">
              <a:rPr lang="en-US"/>
              <a:pPr>
                <a:defRPr/>
              </a:pPr>
              <a:t>‹#›</a:t>
            </a:fld>
            <a:fld id="{658EF494-F1A6-4B88-812D-F1265EB03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22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在以下网站下载 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Viewer：http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://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www.microsoft.com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/downloads/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details.aspx?familyid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cb9bf144-1076-4615-9951-294eeb832823&amp;displaylang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zh-cn</a:t>
            </a: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1010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1111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1212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1313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1414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1515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1616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1717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1818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1919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注意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 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本课程要求具备使用 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SharePoint 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列表的经验。</a:t>
            </a:r>
            <a:endParaRPr lang="en-US" altLang="zh-TW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中查看此演示文稿。如果您没有 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2010，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则演示文稿中包含的视频将无法播放。 如果您没有 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2010，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请下载 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www.microsoft.com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/downloads/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details.aspx?familyid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cb9bf144-1076-4615-9951-294eeb832823&amp;displaylang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CN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</a:t>
            </a:r>
            <a:endParaRPr lang="en-US" altLang="zh-CN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有关自定义此模板的详细帮助，请参见最后一张幻灯片。 此外，请在某些幻灯片的备注窗格中查找其他课程文本。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2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2020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2121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2222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2323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191000"/>
            <a:ext cx="54864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z="11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使用此模板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此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PowerPoint</a:t>
            </a:r>
            <a:r>
              <a:rPr lang="en-US" sz="900" baseline="300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模板包含有关在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SharePoint</a:t>
            </a:r>
            <a:r>
              <a:rPr lang="en-US" sz="900" baseline="300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2010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中创建自定义列表（一个具有您定义的特殊栏的列表）的培训内容。其内容改编自名为“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SharePoint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列表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IV：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创建自定义列表”的 </a:t>
            </a:r>
            <a:r>
              <a:rPr lang="en-US" sz="9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Office.com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培训课程。 </a:t>
            </a:r>
            <a:endParaRPr lang="zh-TW" altLang="en-US" sz="900" b="1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TW" alt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版本：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中查看此模板。如果您没有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2010，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则演示文稿中包含的视频将无法播放。如果您没有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2010，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请下载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</a:t>
            </a:r>
            <a:r>
              <a:rPr lang="en-US" sz="9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www.microsoft.com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/downloads/</a:t>
            </a:r>
            <a:r>
              <a:rPr lang="en-US" sz="9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en-US" sz="9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details.aspx?familyid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sz="9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cb9bf144-1076-4615-9951-294eeb832823&amp;displaylang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sz="900" dirty="0" err="1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zh-cn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b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TW" alt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视频播放：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屏幕的顶部显示黄色安全栏，或者如果视频播放窗口中显示“编解码器不可用”消息，则演示文稿可能已在受保护的视图中打开。若要启用视频播放，请在 </a:t>
            </a:r>
            <a:r>
              <a:rPr 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TW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幻灯片版式：</a:t>
            </a:r>
            <a:r>
              <a:rPr lang="zh-CN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每张幻灯片都具有自定义版式。若要将自定义版式应用于新幻灯片，请右键单击幻灯片缩略图，指向“版式”，然后单击“版式”库中的版式。若要更改版式，请打开母版视图并更改该视图中的特定母版版式。 您可以通过指向版式缩略图找到版式标题。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动画：</a:t>
            </a:r>
            <a:r>
              <a:rPr lang="zh-CN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自定义动画效果将应用于整个演示文稿。这些效果包括“浮入”（“向上”或“向下”选项）、“淡出”和“缩放”。若要更改动画效果，请单击“动画”选项卡，然后使用“添加动画”库和“计时”选项。 “效果选项”为您提供效果选择；单击“动画”选项卡上的“动画窗格”可使用多个动画。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“切换”：一种“门”切换用于强调幻灯片的放映部分。它应用于“课程内容”幻灯片、“课程”幻灯片和第一张测试幻灯片。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在线课程超链接：</a:t>
            </a:r>
            <a:r>
              <a:rPr lang="zh-CN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该模板包含本培训课程的在线版本链接，该链接指向为本课程发布的课程摘要卡。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页眉和页脚：</a:t>
            </a:r>
            <a:r>
              <a:rPr lang="zh-CN" altLang="en-US" sz="9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该模板包含显示课程标题的页脚。若要添加页脚（例如日期或幻灯片编号），请单击“插入”选项卡，然后单击“页眉和页脚”。</a:t>
            </a:r>
            <a:r>
              <a:rPr lang="zh-CN" altLang="en-US" sz="1100" b="1" dirty="0" smtClean="0">
                <a:ea typeface="SimSun" pitchFamily="2" charset="-122"/>
              </a:rPr>
              <a:t> </a:t>
            </a:r>
            <a:endParaRPr lang="en-US" sz="1100" b="1" dirty="0" smtClean="0"/>
          </a:p>
          <a:p>
            <a:pPr eaLnBrk="1" hangingPunct="1">
              <a:spcBef>
                <a:spcPct val="0"/>
              </a:spcBef>
            </a:pPr>
            <a:endParaRPr lang="en-US" sz="900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2424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6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7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8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Calibri"/>
              </a:rPr>
              <a:t>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F8574F5-84CA-467B-BF12-452D52618C25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smtClean="0"/>
              <a:t>SharePoint </a:t>
            </a:r>
            <a:r>
              <a:rPr lang="zh-TW" altLang="en-US" smtClean="0"/>
              <a:t>列表 </a:t>
            </a:r>
            <a:r>
              <a:rPr lang="en-US" smtClean="0"/>
              <a:t>IV：</a:t>
            </a:r>
            <a:r>
              <a:rPr lang="zh-TW" altLang="en-US" smtClean="0"/>
              <a:t>创建自定义列表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0164787-6778-443B-A524-7D16EE6D5A93}" type="slidenum">
              <a:rPr lang="en-US" smtClean="0"/>
              <a:pPr>
                <a:defRPr/>
              </a:pPr>
              <a:t>‹#›</a:t>
            </a:fld>
            <a:fld id="{21CB946C-8B21-4736-B8D2-F8FF087C3A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107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E291C37-2D9E-4340-8EDF-3E6C62BC5001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38C3BA8-3916-4C5E-A0AE-A416CDF493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64302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7249428-E045-48CB-A9EA-7475998024EB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C274FC9-3C9C-441C-A512-F8E8A500C4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905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AAA4382-D924-44CB-A457-3C23AF0B2E0D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B7C234B-6F61-457A-91F9-26DC6ABA85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4385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44901DF-7A64-485D-8961-1552EA7F4C68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9BD425D-BE0D-41F9-B098-FD9FC6EBBD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8645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B41FC79-B5FD-4721-86FA-17AF6F69AFC1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18CD351-90C3-4BEE-913C-86ABEECB92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55514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1D74404-378D-413C-8A76-A842044B79BD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66FA1BC-EBD0-4384-BE6E-69239A6EA1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7146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BE009EB-0F3A-4E16-99ED-66952D19AB90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847FBE6-C9AE-4B6D-A050-61EE9EAE9A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15330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85BB763-56A5-4081-BF4E-D601D1FB4CE3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03383C3-97D9-4B2A-AC01-954C206B25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44767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FA23FA9-6B32-42F2-80AD-E58A9C752F5F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3F5D5E4-40CB-4F77-8E00-AFE9F2BD00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0754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D50C1F3-4A5F-4BB3-AFF8-8E90FF61F0F1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8862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ECE6D60-314C-41C4-A276-6AE25731F6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334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E962647-E2DE-486A-B3F9-375BCED42913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8F1C632-64A0-4D8C-89A7-5DE92434A4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8280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EF825F4-E963-40EF-B650-BC6C4898568C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40475"/>
            <a:ext cx="4191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496E33A-F445-4E37-BDEE-7872496899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9577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2B82E8A-2823-47E9-96ED-7D321339B5A9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A651F48-4EA4-486E-8E77-BD100E1135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74373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5C87D65-7928-4280-B5F9-43D0249FBC8B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590800" y="6356350"/>
            <a:ext cx="38862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CA5709D-CE9C-4BF3-8171-2B6233DBCB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19387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81F1758-25DD-44F7-B420-485BC04E5620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AD93C65-9148-448B-847F-4FAEBAD90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70321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7766822-875D-4DEB-9453-97F4D44C847D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0E0D653-0C51-4E39-8806-AFBF18625F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70336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732B4BC-972F-496A-98C3-61C8775405A9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1BB4B21-AA60-46E3-98EF-76ABF26A0E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7414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A617B7E-5528-4F06-98CA-B19499A86F65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14600" y="6356350"/>
            <a:ext cx="3886200" cy="365125"/>
          </a:xfrm>
        </p:spPr>
        <p:txBody>
          <a:bodyPr/>
          <a:lstStyle>
            <a:lvl1pPr algn="l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CA9ED87-189E-45D5-8421-FB33DC0CF3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49682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C9712F7-A0E9-4477-8446-8B4FD8D3F003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828800" y="6356350"/>
            <a:ext cx="5486400" cy="365125"/>
          </a:xfrm>
        </p:spPr>
        <p:txBody>
          <a:bodyPr/>
          <a:lstStyle>
            <a:lvl1pPr algn="ctr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92E9CFB-D7DF-4E26-A136-23937D0D43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36206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A559461-AE63-4006-B27D-62354046306F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 algn="l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229BE84-A190-4FC3-AB62-B56FA31B0C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032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73304BC-353D-4FF1-974C-784ED437B59D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 algn="l"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2CD540F-F004-4FB5-9A11-25B04D4315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2057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150BF76-99F2-41D2-9E13-53BEB126B589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9264BA8-D371-414F-B021-9DAD5A3892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72129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A6F5BC6-7D43-4EB6-B939-2077A7D34ACE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130DB69-6C18-4F67-8A3A-1E00B3B0CA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84656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501C0CE-1E24-41A8-911B-97C3D7690F6E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4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ED52998-306C-4B56-9C5C-BC0F262BD1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84936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2AF7A3F-3912-467A-B0FD-08AC7A9561AA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19C478C-3F49-4C91-AB56-152BB590C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3051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6B40503-7F80-4F1B-89D5-E0E43A23E1CF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534C748-CB57-4A15-B048-1E548BD449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0367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26C3CA3-F32B-4034-A61B-26E5CD478DEE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47E986B-4013-4BDE-AF3B-28567BEAC1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13505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9115042-C2A4-480E-B74F-3969EC4A907F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1B2DD83-FA5A-4748-B7E2-0E48D4243D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84510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8B2D43A-80B4-442E-901C-62C032893DD0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E245FD5-F17B-4788-B08B-503CEC0D29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56964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838C749-5238-44F0-9068-2C524C4AC7B9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2563C9F-B3F1-477C-B217-EB16B7B823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6473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23C5C96-1C6F-4EB9-AA0E-4578D8BA7936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B2B4FC8-527F-40D1-AC30-76C3057EC5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1215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905DE6B-7C2F-422C-B178-D676A5997165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65357A8-1AB8-42C5-9BB9-FDF01A0AD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8762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63B3336-4D93-47B7-A46E-734AE57E4F32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86FC7C4-A474-4FB8-9134-9E86DAE9CB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86478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fld id="{7C57B2E0-5E02-4BEF-8C2B-45B92CC60EF3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SharePoint </a:t>
            </a:r>
            <a:r>
              <a:rPr lang="zh-TW" altLang="en-US" dirty="0" smtClean="0"/>
              <a:t>列表 </a:t>
            </a:r>
            <a:r>
              <a:rPr lang="en-US" dirty="0" smtClean="0"/>
              <a:t>IV：</a:t>
            </a:r>
            <a:r>
              <a:rPr lang="zh-TW" altLang="en-US" dirty="0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fld id="{7FBEE7C0-E8DD-4256-96EF-9C6222F42358}" type="slidenum">
              <a:rPr lang="en-US" smtClean="0"/>
              <a:pPr>
                <a:defRPr/>
              </a:pPr>
              <a:t>‹#›</a:t>
            </a:fld>
            <a:fld id="{4D76A22E-1838-4FEB-9E4D-56BC4B2FD4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fld id="{FF7C8470-F20E-4C05-94C0-0B9E2CA439FF}" type="datetime1">
              <a:rPr lang="en-US" smtClean="0"/>
              <a:pPr>
                <a:defRPr/>
              </a:pPr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r>
              <a:rPr lang="en-US" smtClean="0"/>
              <a:t>SharePoint </a:t>
            </a:r>
            <a:r>
              <a:rPr lang="ko-KR" altLang="en-US" smtClean="0"/>
              <a:t>列表 </a:t>
            </a:r>
            <a:r>
              <a:rPr lang="en-US" smtClean="0"/>
              <a:t>IV：</a:t>
            </a:r>
            <a:r>
              <a:rPr lang="ko-KR" altLang="en-US" smtClean="0"/>
              <a:t>创建自定义列表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fld id="{92CE9EAD-2EE6-426B-8AC0-2EAF594E7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&amp;displaylang=zh-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3" Type="http://schemas.openxmlformats.org/officeDocument/2006/relationships/tags" Target="../tags/tag138.xml"/><Relationship Id="rId21" Type="http://schemas.openxmlformats.org/officeDocument/2006/relationships/tags" Target="../tags/tag156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" Type="http://schemas.openxmlformats.org/officeDocument/2006/relationships/video" Target="../media/media4.wmv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1" Type="http://schemas.microsoft.com/office/2007/relationships/media" Target="../media/media4.wmv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image" Target="../media/image9.png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notesSlide" Target="../notesSlides/notesSlide10.xml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180.xml"/><Relationship Id="rId21" Type="http://schemas.openxmlformats.org/officeDocument/2006/relationships/tags" Target="../tags/tag175.xml"/><Relationship Id="rId42" Type="http://schemas.openxmlformats.org/officeDocument/2006/relationships/tags" Target="../tags/tag196.xml"/><Relationship Id="rId47" Type="http://schemas.openxmlformats.org/officeDocument/2006/relationships/tags" Target="../tags/tag201.xml"/><Relationship Id="rId63" Type="http://schemas.openxmlformats.org/officeDocument/2006/relationships/tags" Target="../tags/tag217.xml"/><Relationship Id="rId68" Type="http://schemas.openxmlformats.org/officeDocument/2006/relationships/tags" Target="../tags/tag222.xml"/><Relationship Id="rId84" Type="http://schemas.openxmlformats.org/officeDocument/2006/relationships/tags" Target="../tags/tag238.xml"/><Relationship Id="rId89" Type="http://schemas.openxmlformats.org/officeDocument/2006/relationships/tags" Target="../tags/tag243.xml"/><Relationship Id="rId7" Type="http://schemas.openxmlformats.org/officeDocument/2006/relationships/tags" Target="../tags/tag161.xml"/><Relationship Id="rId71" Type="http://schemas.openxmlformats.org/officeDocument/2006/relationships/tags" Target="../tags/tag225.xml"/><Relationship Id="rId92" Type="http://schemas.openxmlformats.org/officeDocument/2006/relationships/tags" Target="../tags/tag246.xml"/><Relationship Id="rId2" Type="http://schemas.openxmlformats.org/officeDocument/2006/relationships/video" Target="../media/media5.wmv"/><Relationship Id="rId16" Type="http://schemas.openxmlformats.org/officeDocument/2006/relationships/tags" Target="../tags/tag170.xml"/><Relationship Id="rId29" Type="http://schemas.openxmlformats.org/officeDocument/2006/relationships/tags" Target="../tags/tag183.xml"/><Relationship Id="rId107" Type="http://schemas.openxmlformats.org/officeDocument/2006/relationships/image" Target="../media/image10.png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tags" Target="../tags/tag191.xml"/><Relationship Id="rId40" Type="http://schemas.openxmlformats.org/officeDocument/2006/relationships/tags" Target="../tags/tag194.xml"/><Relationship Id="rId45" Type="http://schemas.openxmlformats.org/officeDocument/2006/relationships/tags" Target="../tags/tag199.xml"/><Relationship Id="rId53" Type="http://schemas.openxmlformats.org/officeDocument/2006/relationships/tags" Target="../tags/tag207.xml"/><Relationship Id="rId58" Type="http://schemas.openxmlformats.org/officeDocument/2006/relationships/tags" Target="../tags/tag212.xml"/><Relationship Id="rId66" Type="http://schemas.openxmlformats.org/officeDocument/2006/relationships/tags" Target="../tags/tag220.xml"/><Relationship Id="rId74" Type="http://schemas.openxmlformats.org/officeDocument/2006/relationships/tags" Target="../tags/tag228.xml"/><Relationship Id="rId79" Type="http://schemas.openxmlformats.org/officeDocument/2006/relationships/tags" Target="../tags/tag233.xml"/><Relationship Id="rId87" Type="http://schemas.openxmlformats.org/officeDocument/2006/relationships/tags" Target="../tags/tag241.xml"/><Relationship Id="rId102" Type="http://schemas.openxmlformats.org/officeDocument/2006/relationships/tags" Target="../tags/tag256.xml"/><Relationship Id="rId5" Type="http://schemas.openxmlformats.org/officeDocument/2006/relationships/tags" Target="../tags/tag159.xml"/><Relationship Id="rId61" Type="http://schemas.openxmlformats.org/officeDocument/2006/relationships/tags" Target="../tags/tag215.xml"/><Relationship Id="rId82" Type="http://schemas.openxmlformats.org/officeDocument/2006/relationships/tags" Target="../tags/tag236.xml"/><Relationship Id="rId90" Type="http://schemas.openxmlformats.org/officeDocument/2006/relationships/tags" Target="../tags/tag244.xml"/><Relationship Id="rId95" Type="http://schemas.openxmlformats.org/officeDocument/2006/relationships/tags" Target="../tags/tag249.xml"/><Relationship Id="rId19" Type="http://schemas.openxmlformats.org/officeDocument/2006/relationships/tags" Target="../tags/tag17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43" Type="http://schemas.openxmlformats.org/officeDocument/2006/relationships/tags" Target="../tags/tag197.xml"/><Relationship Id="rId48" Type="http://schemas.openxmlformats.org/officeDocument/2006/relationships/tags" Target="../tags/tag202.xml"/><Relationship Id="rId56" Type="http://schemas.openxmlformats.org/officeDocument/2006/relationships/tags" Target="../tags/tag210.xml"/><Relationship Id="rId64" Type="http://schemas.openxmlformats.org/officeDocument/2006/relationships/tags" Target="../tags/tag218.xml"/><Relationship Id="rId69" Type="http://schemas.openxmlformats.org/officeDocument/2006/relationships/tags" Target="../tags/tag223.xml"/><Relationship Id="rId77" Type="http://schemas.openxmlformats.org/officeDocument/2006/relationships/tags" Target="../tags/tag231.xml"/><Relationship Id="rId100" Type="http://schemas.openxmlformats.org/officeDocument/2006/relationships/tags" Target="../tags/tag254.xml"/><Relationship Id="rId105" Type="http://schemas.openxmlformats.org/officeDocument/2006/relationships/slideLayout" Target="../slideLayouts/slideLayout5.xml"/><Relationship Id="rId8" Type="http://schemas.openxmlformats.org/officeDocument/2006/relationships/tags" Target="../tags/tag162.xml"/><Relationship Id="rId51" Type="http://schemas.openxmlformats.org/officeDocument/2006/relationships/tags" Target="../tags/tag205.xml"/><Relationship Id="rId72" Type="http://schemas.openxmlformats.org/officeDocument/2006/relationships/tags" Target="../tags/tag226.xml"/><Relationship Id="rId80" Type="http://schemas.openxmlformats.org/officeDocument/2006/relationships/tags" Target="../tags/tag234.xml"/><Relationship Id="rId85" Type="http://schemas.openxmlformats.org/officeDocument/2006/relationships/tags" Target="../tags/tag239.xml"/><Relationship Id="rId93" Type="http://schemas.openxmlformats.org/officeDocument/2006/relationships/tags" Target="../tags/tag247.xml"/><Relationship Id="rId98" Type="http://schemas.openxmlformats.org/officeDocument/2006/relationships/tags" Target="../tags/tag252.xml"/><Relationship Id="rId3" Type="http://schemas.openxmlformats.org/officeDocument/2006/relationships/tags" Target="../tags/tag157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38" Type="http://schemas.openxmlformats.org/officeDocument/2006/relationships/tags" Target="../tags/tag192.xml"/><Relationship Id="rId46" Type="http://schemas.openxmlformats.org/officeDocument/2006/relationships/tags" Target="../tags/tag200.xml"/><Relationship Id="rId59" Type="http://schemas.openxmlformats.org/officeDocument/2006/relationships/tags" Target="../tags/tag213.xml"/><Relationship Id="rId67" Type="http://schemas.openxmlformats.org/officeDocument/2006/relationships/tags" Target="../tags/tag221.xml"/><Relationship Id="rId103" Type="http://schemas.openxmlformats.org/officeDocument/2006/relationships/tags" Target="../tags/tag257.xml"/><Relationship Id="rId20" Type="http://schemas.openxmlformats.org/officeDocument/2006/relationships/tags" Target="../tags/tag174.xml"/><Relationship Id="rId41" Type="http://schemas.openxmlformats.org/officeDocument/2006/relationships/tags" Target="../tags/tag195.xml"/><Relationship Id="rId54" Type="http://schemas.openxmlformats.org/officeDocument/2006/relationships/tags" Target="../tags/tag208.xml"/><Relationship Id="rId62" Type="http://schemas.openxmlformats.org/officeDocument/2006/relationships/tags" Target="../tags/tag216.xml"/><Relationship Id="rId70" Type="http://schemas.openxmlformats.org/officeDocument/2006/relationships/tags" Target="../tags/tag224.xml"/><Relationship Id="rId75" Type="http://schemas.openxmlformats.org/officeDocument/2006/relationships/tags" Target="../tags/tag229.xml"/><Relationship Id="rId83" Type="http://schemas.openxmlformats.org/officeDocument/2006/relationships/tags" Target="../tags/tag237.xml"/><Relationship Id="rId88" Type="http://schemas.openxmlformats.org/officeDocument/2006/relationships/tags" Target="../tags/tag242.xml"/><Relationship Id="rId91" Type="http://schemas.openxmlformats.org/officeDocument/2006/relationships/tags" Target="../tags/tag245.xml"/><Relationship Id="rId96" Type="http://schemas.openxmlformats.org/officeDocument/2006/relationships/tags" Target="../tags/tag250.xml"/><Relationship Id="rId1" Type="http://schemas.microsoft.com/office/2007/relationships/media" Target="../media/media5.wmv"/><Relationship Id="rId6" Type="http://schemas.openxmlformats.org/officeDocument/2006/relationships/tags" Target="../tags/tag160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49" Type="http://schemas.openxmlformats.org/officeDocument/2006/relationships/tags" Target="../tags/tag203.xml"/><Relationship Id="rId57" Type="http://schemas.openxmlformats.org/officeDocument/2006/relationships/tags" Target="../tags/tag211.xml"/><Relationship Id="rId106" Type="http://schemas.openxmlformats.org/officeDocument/2006/relationships/notesSlide" Target="../notesSlides/notesSlide11.xml"/><Relationship Id="rId10" Type="http://schemas.openxmlformats.org/officeDocument/2006/relationships/tags" Target="../tags/tag164.xml"/><Relationship Id="rId31" Type="http://schemas.openxmlformats.org/officeDocument/2006/relationships/tags" Target="../tags/tag185.xml"/><Relationship Id="rId44" Type="http://schemas.openxmlformats.org/officeDocument/2006/relationships/tags" Target="../tags/tag198.xml"/><Relationship Id="rId52" Type="http://schemas.openxmlformats.org/officeDocument/2006/relationships/tags" Target="../tags/tag206.xml"/><Relationship Id="rId60" Type="http://schemas.openxmlformats.org/officeDocument/2006/relationships/tags" Target="../tags/tag214.xml"/><Relationship Id="rId65" Type="http://schemas.openxmlformats.org/officeDocument/2006/relationships/tags" Target="../tags/tag219.xml"/><Relationship Id="rId73" Type="http://schemas.openxmlformats.org/officeDocument/2006/relationships/tags" Target="../tags/tag227.xml"/><Relationship Id="rId78" Type="http://schemas.openxmlformats.org/officeDocument/2006/relationships/tags" Target="../tags/tag232.xml"/><Relationship Id="rId81" Type="http://schemas.openxmlformats.org/officeDocument/2006/relationships/tags" Target="../tags/tag235.xml"/><Relationship Id="rId86" Type="http://schemas.openxmlformats.org/officeDocument/2006/relationships/tags" Target="../tags/tag240.xml"/><Relationship Id="rId94" Type="http://schemas.openxmlformats.org/officeDocument/2006/relationships/tags" Target="../tags/tag248.xml"/><Relationship Id="rId99" Type="http://schemas.openxmlformats.org/officeDocument/2006/relationships/tags" Target="../tags/tag253.xml"/><Relationship Id="rId101" Type="http://schemas.openxmlformats.org/officeDocument/2006/relationships/tags" Target="../tags/tag255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39" Type="http://schemas.openxmlformats.org/officeDocument/2006/relationships/tags" Target="../tags/tag193.xml"/><Relationship Id="rId34" Type="http://schemas.openxmlformats.org/officeDocument/2006/relationships/tags" Target="../tags/tag188.xml"/><Relationship Id="rId50" Type="http://schemas.openxmlformats.org/officeDocument/2006/relationships/tags" Target="../tags/tag204.xml"/><Relationship Id="rId55" Type="http://schemas.openxmlformats.org/officeDocument/2006/relationships/tags" Target="../tags/tag209.xml"/><Relationship Id="rId76" Type="http://schemas.openxmlformats.org/officeDocument/2006/relationships/tags" Target="../tags/tag230.xml"/><Relationship Id="rId97" Type="http://schemas.openxmlformats.org/officeDocument/2006/relationships/tags" Target="../tags/tag251.xml"/><Relationship Id="rId104" Type="http://schemas.openxmlformats.org/officeDocument/2006/relationships/tags" Target="../tags/tag25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69.xml"/><Relationship Id="rId18" Type="http://schemas.openxmlformats.org/officeDocument/2006/relationships/tags" Target="../tags/tag274.xml"/><Relationship Id="rId26" Type="http://schemas.openxmlformats.org/officeDocument/2006/relationships/tags" Target="../tags/tag282.xml"/><Relationship Id="rId39" Type="http://schemas.openxmlformats.org/officeDocument/2006/relationships/tags" Target="../tags/tag295.xml"/><Relationship Id="rId21" Type="http://schemas.openxmlformats.org/officeDocument/2006/relationships/tags" Target="../tags/tag277.xml"/><Relationship Id="rId34" Type="http://schemas.openxmlformats.org/officeDocument/2006/relationships/tags" Target="../tags/tag290.xml"/><Relationship Id="rId42" Type="http://schemas.openxmlformats.org/officeDocument/2006/relationships/tags" Target="../tags/tag298.xml"/><Relationship Id="rId47" Type="http://schemas.openxmlformats.org/officeDocument/2006/relationships/tags" Target="../tags/tag303.xml"/><Relationship Id="rId50" Type="http://schemas.openxmlformats.org/officeDocument/2006/relationships/tags" Target="../tags/tag306.xml"/><Relationship Id="rId55" Type="http://schemas.openxmlformats.org/officeDocument/2006/relationships/tags" Target="../tags/tag311.xml"/><Relationship Id="rId63" Type="http://schemas.openxmlformats.org/officeDocument/2006/relationships/tags" Target="../tags/tag319.xml"/><Relationship Id="rId68" Type="http://schemas.openxmlformats.org/officeDocument/2006/relationships/tags" Target="../tags/tag324.xml"/><Relationship Id="rId76" Type="http://schemas.openxmlformats.org/officeDocument/2006/relationships/tags" Target="../tags/tag332.xml"/><Relationship Id="rId7" Type="http://schemas.openxmlformats.org/officeDocument/2006/relationships/tags" Target="../tags/tag263.xml"/><Relationship Id="rId71" Type="http://schemas.openxmlformats.org/officeDocument/2006/relationships/tags" Target="../tags/tag327.xml"/><Relationship Id="rId2" Type="http://schemas.openxmlformats.org/officeDocument/2006/relationships/video" Target="../media/media6.wmv"/><Relationship Id="rId16" Type="http://schemas.openxmlformats.org/officeDocument/2006/relationships/tags" Target="../tags/tag272.xml"/><Relationship Id="rId29" Type="http://schemas.openxmlformats.org/officeDocument/2006/relationships/tags" Target="../tags/tag285.xml"/><Relationship Id="rId11" Type="http://schemas.openxmlformats.org/officeDocument/2006/relationships/tags" Target="../tags/tag267.xml"/><Relationship Id="rId24" Type="http://schemas.openxmlformats.org/officeDocument/2006/relationships/tags" Target="../tags/tag280.xml"/><Relationship Id="rId32" Type="http://schemas.openxmlformats.org/officeDocument/2006/relationships/tags" Target="../tags/tag288.xml"/><Relationship Id="rId37" Type="http://schemas.openxmlformats.org/officeDocument/2006/relationships/tags" Target="../tags/tag293.xml"/><Relationship Id="rId40" Type="http://schemas.openxmlformats.org/officeDocument/2006/relationships/tags" Target="../tags/tag296.xml"/><Relationship Id="rId45" Type="http://schemas.openxmlformats.org/officeDocument/2006/relationships/tags" Target="../tags/tag301.xml"/><Relationship Id="rId53" Type="http://schemas.openxmlformats.org/officeDocument/2006/relationships/tags" Target="../tags/tag309.xml"/><Relationship Id="rId58" Type="http://schemas.openxmlformats.org/officeDocument/2006/relationships/tags" Target="../tags/tag314.xml"/><Relationship Id="rId66" Type="http://schemas.openxmlformats.org/officeDocument/2006/relationships/tags" Target="../tags/tag322.xml"/><Relationship Id="rId74" Type="http://schemas.openxmlformats.org/officeDocument/2006/relationships/tags" Target="../tags/tag330.xml"/><Relationship Id="rId79" Type="http://schemas.openxmlformats.org/officeDocument/2006/relationships/slideLayout" Target="../slideLayouts/slideLayout5.xml"/><Relationship Id="rId5" Type="http://schemas.openxmlformats.org/officeDocument/2006/relationships/tags" Target="../tags/tag261.xml"/><Relationship Id="rId61" Type="http://schemas.openxmlformats.org/officeDocument/2006/relationships/tags" Target="../tags/tag317.xml"/><Relationship Id="rId10" Type="http://schemas.openxmlformats.org/officeDocument/2006/relationships/tags" Target="../tags/tag266.xml"/><Relationship Id="rId19" Type="http://schemas.openxmlformats.org/officeDocument/2006/relationships/tags" Target="../tags/tag275.xml"/><Relationship Id="rId31" Type="http://schemas.openxmlformats.org/officeDocument/2006/relationships/tags" Target="../tags/tag287.xml"/><Relationship Id="rId44" Type="http://schemas.openxmlformats.org/officeDocument/2006/relationships/tags" Target="../tags/tag300.xml"/><Relationship Id="rId52" Type="http://schemas.openxmlformats.org/officeDocument/2006/relationships/tags" Target="../tags/tag308.xml"/><Relationship Id="rId60" Type="http://schemas.openxmlformats.org/officeDocument/2006/relationships/tags" Target="../tags/tag316.xml"/><Relationship Id="rId65" Type="http://schemas.openxmlformats.org/officeDocument/2006/relationships/tags" Target="../tags/tag321.xml"/><Relationship Id="rId73" Type="http://schemas.openxmlformats.org/officeDocument/2006/relationships/tags" Target="../tags/tag329.xml"/><Relationship Id="rId78" Type="http://schemas.openxmlformats.org/officeDocument/2006/relationships/tags" Target="../tags/tag334.xml"/><Relationship Id="rId81" Type="http://schemas.openxmlformats.org/officeDocument/2006/relationships/image" Target="../media/image11.png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tags" Target="../tags/tag270.xml"/><Relationship Id="rId22" Type="http://schemas.openxmlformats.org/officeDocument/2006/relationships/tags" Target="../tags/tag278.xml"/><Relationship Id="rId27" Type="http://schemas.openxmlformats.org/officeDocument/2006/relationships/tags" Target="../tags/tag283.xml"/><Relationship Id="rId30" Type="http://schemas.openxmlformats.org/officeDocument/2006/relationships/tags" Target="../tags/tag286.xml"/><Relationship Id="rId35" Type="http://schemas.openxmlformats.org/officeDocument/2006/relationships/tags" Target="../tags/tag291.xml"/><Relationship Id="rId43" Type="http://schemas.openxmlformats.org/officeDocument/2006/relationships/tags" Target="../tags/tag299.xml"/><Relationship Id="rId48" Type="http://schemas.openxmlformats.org/officeDocument/2006/relationships/tags" Target="../tags/tag304.xml"/><Relationship Id="rId56" Type="http://schemas.openxmlformats.org/officeDocument/2006/relationships/tags" Target="../tags/tag312.xml"/><Relationship Id="rId64" Type="http://schemas.openxmlformats.org/officeDocument/2006/relationships/tags" Target="../tags/tag320.xml"/><Relationship Id="rId69" Type="http://schemas.openxmlformats.org/officeDocument/2006/relationships/tags" Target="../tags/tag325.xml"/><Relationship Id="rId77" Type="http://schemas.openxmlformats.org/officeDocument/2006/relationships/tags" Target="../tags/tag333.xml"/><Relationship Id="rId8" Type="http://schemas.openxmlformats.org/officeDocument/2006/relationships/tags" Target="../tags/tag264.xml"/><Relationship Id="rId51" Type="http://schemas.openxmlformats.org/officeDocument/2006/relationships/tags" Target="../tags/tag307.xml"/><Relationship Id="rId72" Type="http://schemas.openxmlformats.org/officeDocument/2006/relationships/tags" Target="../tags/tag328.xml"/><Relationship Id="rId80" Type="http://schemas.openxmlformats.org/officeDocument/2006/relationships/notesSlide" Target="../notesSlides/notesSlide12.xml"/><Relationship Id="rId3" Type="http://schemas.openxmlformats.org/officeDocument/2006/relationships/tags" Target="../tags/tag259.xml"/><Relationship Id="rId12" Type="http://schemas.openxmlformats.org/officeDocument/2006/relationships/tags" Target="../tags/tag268.xml"/><Relationship Id="rId17" Type="http://schemas.openxmlformats.org/officeDocument/2006/relationships/tags" Target="../tags/tag273.xml"/><Relationship Id="rId25" Type="http://schemas.openxmlformats.org/officeDocument/2006/relationships/tags" Target="../tags/tag281.xml"/><Relationship Id="rId33" Type="http://schemas.openxmlformats.org/officeDocument/2006/relationships/tags" Target="../tags/tag289.xml"/><Relationship Id="rId38" Type="http://schemas.openxmlformats.org/officeDocument/2006/relationships/tags" Target="../tags/tag294.xml"/><Relationship Id="rId46" Type="http://schemas.openxmlformats.org/officeDocument/2006/relationships/tags" Target="../tags/tag302.xml"/><Relationship Id="rId59" Type="http://schemas.openxmlformats.org/officeDocument/2006/relationships/tags" Target="../tags/tag315.xml"/><Relationship Id="rId67" Type="http://schemas.openxmlformats.org/officeDocument/2006/relationships/tags" Target="../tags/tag323.xml"/><Relationship Id="rId20" Type="http://schemas.openxmlformats.org/officeDocument/2006/relationships/tags" Target="../tags/tag276.xml"/><Relationship Id="rId41" Type="http://schemas.openxmlformats.org/officeDocument/2006/relationships/tags" Target="../tags/tag297.xml"/><Relationship Id="rId54" Type="http://schemas.openxmlformats.org/officeDocument/2006/relationships/tags" Target="../tags/tag310.xml"/><Relationship Id="rId62" Type="http://schemas.openxmlformats.org/officeDocument/2006/relationships/tags" Target="../tags/tag318.xml"/><Relationship Id="rId70" Type="http://schemas.openxmlformats.org/officeDocument/2006/relationships/tags" Target="../tags/tag326.xml"/><Relationship Id="rId75" Type="http://schemas.openxmlformats.org/officeDocument/2006/relationships/tags" Target="../tags/tag331.xml"/><Relationship Id="rId1" Type="http://schemas.microsoft.com/office/2007/relationships/media" Target="../media/media6.wmv"/><Relationship Id="rId6" Type="http://schemas.openxmlformats.org/officeDocument/2006/relationships/tags" Target="../tags/tag262.xml"/><Relationship Id="rId15" Type="http://schemas.openxmlformats.org/officeDocument/2006/relationships/tags" Target="../tags/tag271.xml"/><Relationship Id="rId23" Type="http://schemas.openxmlformats.org/officeDocument/2006/relationships/tags" Target="../tags/tag279.xml"/><Relationship Id="rId28" Type="http://schemas.openxmlformats.org/officeDocument/2006/relationships/tags" Target="../tags/tag284.xml"/><Relationship Id="rId36" Type="http://schemas.openxmlformats.org/officeDocument/2006/relationships/tags" Target="../tags/tag292.xml"/><Relationship Id="rId49" Type="http://schemas.openxmlformats.org/officeDocument/2006/relationships/tags" Target="../tags/tag305.xml"/><Relationship Id="rId57" Type="http://schemas.openxmlformats.org/officeDocument/2006/relationships/tags" Target="../tags/tag31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345.xml"/><Relationship Id="rId18" Type="http://schemas.openxmlformats.org/officeDocument/2006/relationships/tags" Target="../tags/tag350.xml"/><Relationship Id="rId26" Type="http://schemas.openxmlformats.org/officeDocument/2006/relationships/tags" Target="../tags/tag358.xml"/><Relationship Id="rId39" Type="http://schemas.openxmlformats.org/officeDocument/2006/relationships/tags" Target="../tags/tag371.xml"/><Relationship Id="rId21" Type="http://schemas.openxmlformats.org/officeDocument/2006/relationships/tags" Target="../tags/tag353.xml"/><Relationship Id="rId34" Type="http://schemas.openxmlformats.org/officeDocument/2006/relationships/tags" Target="../tags/tag366.xml"/><Relationship Id="rId42" Type="http://schemas.openxmlformats.org/officeDocument/2006/relationships/tags" Target="../tags/tag374.xml"/><Relationship Id="rId47" Type="http://schemas.openxmlformats.org/officeDocument/2006/relationships/tags" Target="../tags/tag379.xml"/><Relationship Id="rId50" Type="http://schemas.openxmlformats.org/officeDocument/2006/relationships/tags" Target="../tags/tag382.xml"/><Relationship Id="rId55" Type="http://schemas.openxmlformats.org/officeDocument/2006/relationships/tags" Target="../tags/tag387.xml"/><Relationship Id="rId63" Type="http://schemas.openxmlformats.org/officeDocument/2006/relationships/tags" Target="../tags/tag395.xml"/><Relationship Id="rId68" Type="http://schemas.openxmlformats.org/officeDocument/2006/relationships/tags" Target="../tags/tag400.xml"/><Relationship Id="rId7" Type="http://schemas.openxmlformats.org/officeDocument/2006/relationships/tags" Target="../tags/tag339.xml"/><Relationship Id="rId71" Type="http://schemas.openxmlformats.org/officeDocument/2006/relationships/slideLayout" Target="../slideLayouts/slideLayout5.xml"/><Relationship Id="rId2" Type="http://schemas.openxmlformats.org/officeDocument/2006/relationships/video" Target="../media/media7.wmv"/><Relationship Id="rId16" Type="http://schemas.openxmlformats.org/officeDocument/2006/relationships/tags" Target="../tags/tag348.xml"/><Relationship Id="rId29" Type="http://schemas.openxmlformats.org/officeDocument/2006/relationships/tags" Target="../tags/tag361.xml"/><Relationship Id="rId11" Type="http://schemas.openxmlformats.org/officeDocument/2006/relationships/tags" Target="../tags/tag343.xml"/><Relationship Id="rId24" Type="http://schemas.openxmlformats.org/officeDocument/2006/relationships/tags" Target="../tags/tag356.xml"/><Relationship Id="rId32" Type="http://schemas.openxmlformats.org/officeDocument/2006/relationships/tags" Target="../tags/tag364.xml"/><Relationship Id="rId37" Type="http://schemas.openxmlformats.org/officeDocument/2006/relationships/tags" Target="../tags/tag369.xml"/><Relationship Id="rId40" Type="http://schemas.openxmlformats.org/officeDocument/2006/relationships/tags" Target="../tags/tag372.xml"/><Relationship Id="rId45" Type="http://schemas.openxmlformats.org/officeDocument/2006/relationships/tags" Target="../tags/tag377.xml"/><Relationship Id="rId53" Type="http://schemas.openxmlformats.org/officeDocument/2006/relationships/tags" Target="../tags/tag385.xml"/><Relationship Id="rId58" Type="http://schemas.openxmlformats.org/officeDocument/2006/relationships/tags" Target="../tags/tag390.xml"/><Relationship Id="rId66" Type="http://schemas.openxmlformats.org/officeDocument/2006/relationships/tags" Target="../tags/tag398.xml"/><Relationship Id="rId5" Type="http://schemas.openxmlformats.org/officeDocument/2006/relationships/tags" Target="../tags/tag337.xml"/><Relationship Id="rId15" Type="http://schemas.openxmlformats.org/officeDocument/2006/relationships/tags" Target="../tags/tag347.xml"/><Relationship Id="rId23" Type="http://schemas.openxmlformats.org/officeDocument/2006/relationships/tags" Target="../tags/tag355.xml"/><Relationship Id="rId28" Type="http://schemas.openxmlformats.org/officeDocument/2006/relationships/tags" Target="../tags/tag360.xml"/><Relationship Id="rId36" Type="http://schemas.openxmlformats.org/officeDocument/2006/relationships/tags" Target="../tags/tag368.xml"/><Relationship Id="rId49" Type="http://schemas.openxmlformats.org/officeDocument/2006/relationships/tags" Target="../tags/tag381.xml"/><Relationship Id="rId57" Type="http://schemas.openxmlformats.org/officeDocument/2006/relationships/tags" Target="../tags/tag389.xml"/><Relationship Id="rId61" Type="http://schemas.openxmlformats.org/officeDocument/2006/relationships/tags" Target="../tags/tag393.xml"/><Relationship Id="rId10" Type="http://schemas.openxmlformats.org/officeDocument/2006/relationships/tags" Target="../tags/tag342.xml"/><Relationship Id="rId19" Type="http://schemas.openxmlformats.org/officeDocument/2006/relationships/tags" Target="../tags/tag351.xml"/><Relationship Id="rId31" Type="http://schemas.openxmlformats.org/officeDocument/2006/relationships/tags" Target="../tags/tag363.xml"/><Relationship Id="rId44" Type="http://schemas.openxmlformats.org/officeDocument/2006/relationships/tags" Target="../tags/tag376.xml"/><Relationship Id="rId52" Type="http://schemas.openxmlformats.org/officeDocument/2006/relationships/tags" Target="../tags/tag384.xml"/><Relationship Id="rId60" Type="http://schemas.openxmlformats.org/officeDocument/2006/relationships/tags" Target="../tags/tag392.xml"/><Relationship Id="rId65" Type="http://schemas.openxmlformats.org/officeDocument/2006/relationships/tags" Target="../tags/tag397.xml"/><Relationship Id="rId73" Type="http://schemas.openxmlformats.org/officeDocument/2006/relationships/image" Target="../media/image12.pn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46.xml"/><Relationship Id="rId22" Type="http://schemas.openxmlformats.org/officeDocument/2006/relationships/tags" Target="../tags/tag354.xml"/><Relationship Id="rId27" Type="http://schemas.openxmlformats.org/officeDocument/2006/relationships/tags" Target="../tags/tag359.xml"/><Relationship Id="rId30" Type="http://schemas.openxmlformats.org/officeDocument/2006/relationships/tags" Target="../tags/tag362.xml"/><Relationship Id="rId35" Type="http://schemas.openxmlformats.org/officeDocument/2006/relationships/tags" Target="../tags/tag367.xml"/><Relationship Id="rId43" Type="http://schemas.openxmlformats.org/officeDocument/2006/relationships/tags" Target="../tags/tag375.xml"/><Relationship Id="rId48" Type="http://schemas.openxmlformats.org/officeDocument/2006/relationships/tags" Target="../tags/tag380.xml"/><Relationship Id="rId56" Type="http://schemas.openxmlformats.org/officeDocument/2006/relationships/tags" Target="../tags/tag388.xml"/><Relationship Id="rId64" Type="http://schemas.openxmlformats.org/officeDocument/2006/relationships/tags" Target="../tags/tag396.xml"/><Relationship Id="rId69" Type="http://schemas.openxmlformats.org/officeDocument/2006/relationships/tags" Target="../tags/tag401.xml"/><Relationship Id="rId8" Type="http://schemas.openxmlformats.org/officeDocument/2006/relationships/tags" Target="../tags/tag340.xml"/><Relationship Id="rId51" Type="http://schemas.openxmlformats.org/officeDocument/2006/relationships/tags" Target="../tags/tag383.xml"/><Relationship Id="rId72" Type="http://schemas.openxmlformats.org/officeDocument/2006/relationships/notesSlide" Target="../notesSlides/notesSlide13.xml"/><Relationship Id="rId3" Type="http://schemas.openxmlformats.org/officeDocument/2006/relationships/tags" Target="../tags/tag335.xml"/><Relationship Id="rId12" Type="http://schemas.openxmlformats.org/officeDocument/2006/relationships/tags" Target="../tags/tag344.xml"/><Relationship Id="rId17" Type="http://schemas.openxmlformats.org/officeDocument/2006/relationships/tags" Target="../tags/tag349.xml"/><Relationship Id="rId25" Type="http://schemas.openxmlformats.org/officeDocument/2006/relationships/tags" Target="../tags/tag357.xml"/><Relationship Id="rId33" Type="http://schemas.openxmlformats.org/officeDocument/2006/relationships/tags" Target="../tags/tag365.xml"/><Relationship Id="rId38" Type="http://schemas.openxmlformats.org/officeDocument/2006/relationships/tags" Target="../tags/tag370.xml"/><Relationship Id="rId46" Type="http://schemas.openxmlformats.org/officeDocument/2006/relationships/tags" Target="../tags/tag378.xml"/><Relationship Id="rId59" Type="http://schemas.openxmlformats.org/officeDocument/2006/relationships/tags" Target="../tags/tag391.xml"/><Relationship Id="rId67" Type="http://schemas.openxmlformats.org/officeDocument/2006/relationships/tags" Target="../tags/tag399.xml"/><Relationship Id="rId20" Type="http://schemas.openxmlformats.org/officeDocument/2006/relationships/tags" Target="../tags/tag352.xml"/><Relationship Id="rId41" Type="http://schemas.openxmlformats.org/officeDocument/2006/relationships/tags" Target="../tags/tag373.xml"/><Relationship Id="rId54" Type="http://schemas.openxmlformats.org/officeDocument/2006/relationships/tags" Target="../tags/tag386.xml"/><Relationship Id="rId62" Type="http://schemas.openxmlformats.org/officeDocument/2006/relationships/tags" Target="../tags/tag394.xml"/><Relationship Id="rId70" Type="http://schemas.openxmlformats.org/officeDocument/2006/relationships/tags" Target="../tags/tag402.xml"/><Relationship Id="rId1" Type="http://schemas.microsoft.com/office/2007/relationships/media" Target="../media/media7.wmv"/><Relationship Id="rId6" Type="http://schemas.openxmlformats.org/officeDocument/2006/relationships/tags" Target="../tags/tag3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sharepoint-server-help/quick-reference-card-RZ101874360.aspx?section=11&amp;mode=prin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6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tags" Target="../tags/tag43.xml"/><Relationship Id="rId39" Type="http://schemas.openxmlformats.org/officeDocument/2006/relationships/tags" Target="../tags/tag56.xml"/><Relationship Id="rId21" Type="http://schemas.openxmlformats.org/officeDocument/2006/relationships/tags" Target="../tags/tag38.xml"/><Relationship Id="rId34" Type="http://schemas.openxmlformats.org/officeDocument/2006/relationships/tags" Target="../tags/tag51.xml"/><Relationship Id="rId42" Type="http://schemas.openxmlformats.org/officeDocument/2006/relationships/tags" Target="../tags/tag59.xml"/><Relationship Id="rId47" Type="http://schemas.openxmlformats.org/officeDocument/2006/relationships/tags" Target="../tags/tag64.xml"/><Relationship Id="rId50" Type="http://schemas.openxmlformats.org/officeDocument/2006/relationships/tags" Target="../tags/tag67.xml"/><Relationship Id="rId55" Type="http://schemas.openxmlformats.org/officeDocument/2006/relationships/tags" Target="../tags/tag72.xml"/><Relationship Id="rId63" Type="http://schemas.openxmlformats.org/officeDocument/2006/relationships/tags" Target="../tags/tag80.xml"/><Relationship Id="rId68" Type="http://schemas.openxmlformats.org/officeDocument/2006/relationships/tags" Target="../tags/tag85.xml"/><Relationship Id="rId76" Type="http://schemas.openxmlformats.org/officeDocument/2006/relationships/tags" Target="../tags/tag93.xml"/><Relationship Id="rId84" Type="http://schemas.openxmlformats.org/officeDocument/2006/relationships/tags" Target="../tags/tag101.xml"/><Relationship Id="rId89" Type="http://schemas.openxmlformats.org/officeDocument/2006/relationships/notesSlide" Target="../notesSlides/notesSlide8.xml"/><Relationship Id="rId7" Type="http://schemas.openxmlformats.org/officeDocument/2006/relationships/tags" Target="../tags/tag24.xml"/><Relationship Id="rId71" Type="http://schemas.openxmlformats.org/officeDocument/2006/relationships/tags" Target="../tags/tag88.xml"/><Relationship Id="rId2" Type="http://schemas.openxmlformats.org/officeDocument/2006/relationships/video" Target="../media/media2.wmv"/><Relationship Id="rId16" Type="http://schemas.openxmlformats.org/officeDocument/2006/relationships/tags" Target="../tags/tag33.xml"/><Relationship Id="rId29" Type="http://schemas.openxmlformats.org/officeDocument/2006/relationships/tags" Target="../tags/tag46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openxmlformats.org/officeDocument/2006/relationships/tags" Target="../tags/tag49.xml"/><Relationship Id="rId37" Type="http://schemas.openxmlformats.org/officeDocument/2006/relationships/tags" Target="../tags/tag54.xml"/><Relationship Id="rId40" Type="http://schemas.openxmlformats.org/officeDocument/2006/relationships/tags" Target="../tags/tag57.xml"/><Relationship Id="rId45" Type="http://schemas.openxmlformats.org/officeDocument/2006/relationships/tags" Target="../tags/tag62.xml"/><Relationship Id="rId53" Type="http://schemas.openxmlformats.org/officeDocument/2006/relationships/tags" Target="../tags/tag70.xml"/><Relationship Id="rId58" Type="http://schemas.openxmlformats.org/officeDocument/2006/relationships/tags" Target="../tags/tag75.xml"/><Relationship Id="rId66" Type="http://schemas.openxmlformats.org/officeDocument/2006/relationships/tags" Target="../tags/tag83.xml"/><Relationship Id="rId74" Type="http://schemas.openxmlformats.org/officeDocument/2006/relationships/tags" Target="../tags/tag91.xml"/><Relationship Id="rId79" Type="http://schemas.openxmlformats.org/officeDocument/2006/relationships/tags" Target="../tags/tag96.xml"/><Relationship Id="rId87" Type="http://schemas.openxmlformats.org/officeDocument/2006/relationships/tags" Target="../tags/tag104.xml"/><Relationship Id="rId5" Type="http://schemas.openxmlformats.org/officeDocument/2006/relationships/tags" Target="../tags/tag22.xml"/><Relationship Id="rId61" Type="http://schemas.openxmlformats.org/officeDocument/2006/relationships/tags" Target="../tags/tag78.xml"/><Relationship Id="rId82" Type="http://schemas.openxmlformats.org/officeDocument/2006/relationships/tags" Target="../tags/tag99.xml"/><Relationship Id="rId90" Type="http://schemas.openxmlformats.org/officeDocument/2006/relationships/image" Target="../media/image7.png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tags" Target="../tags/tag47.xml"/><Relationship Id="rId35" Type="http://schemas.openxmlformats.org/officeDocument/2006/relationships/tags" Target="../tags/tag52.xml"/><Relationship Id="rId43" Type="http://schemas.openxmlformats.org/officeDocument/2006/relationships/tags" Target="../tags/tag60.xml"/><Relationship Id="rId48" Type="http://schemas.openxmlformats.org/officeDocument/2006/relationships/tags" Target="../tags/tag65.xml"/><Relationship Id="rId56" Type="http://schemas.openxmlformats.org/officeDocument/2006/relationships/tags" Target="../tags/tag73.xml"/><Relationship Id="rId64" Type="http://schemas.openxmlformats.org/officeDocument/2006/relationships/tags" Target="../tags/tag81.xml"/><Relationship Id="rId69" Type="http://schemas.openxmlformats.org/officeDocument/2006/relationships/tags" Target="../tags/tag86.xml"/><Relationship Id="rId77" Type="http://schemas.openxmlformats.org/officeDocument/2006/relationships/tags" Target="../tags/tag94.xml"/><Relationship Id="rId8" Type="http://schemas.openxmlformats.org/officeDocument/2006/relationships/tags" Target="../tags/tag25.xml"/><Relationship Id="rId51" Type="http://schemas.openxmlformats.org/officeDocument/2006/relationships/tags" Target="../tags/tag68.xml"/><Relationship Id="rId72" Type="http://schemas.openxmlformats.org/officeDocument/2006/relationships/tags" Target="../tags/tag89.xml"/><Relationship Id="rId80" Type="http://schemas.openxmlformats.org/officeDocument/2006/relationships/tags" Target="../tags/tag97.xml"/><Relationship Id="rId85" Type="http://schemas.openxmlformats.org/officeDocument/2006/relationships/tags" Target="../tags/tag102.xml"/><Relationship Id="rId3" Type="http://schemas.openxmlformats.org/officeDocument/2006/relationships/tags" Target="../tags/tag20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tags" Target="../tags/tag50.xml"/><Relationship Id="rId38" Type="http://schemas.openxmlformats.org/officeDocument/2006/relationships/tags" Target="../tags/tag55.xml"/><Relationship Id="rId46" Type="http://schemas.openxmlformats.org/officeDocument/2006/relationships/tags" Target="../tags/tag63.xml"/><Relationship Id="rId59" Type="http://schemas.openxmlformats.org/officeDocument/2006/relationships/tags" Target="../tags/tag76.xml"/><Relationship Id="rId67" Type="http://schemas.openxmlformats.org/officeDocument/2006/relationships/tags" Target="../tags/tag84.xml"/><Relationship Id="rId20" Type="http://schemas.openxmlformats.org/officeDocument/2006/relationships/tags" Target="../tags/tag37.xml"/><Relationship Id="rId41" Type="http://schemas.openxmlformats.org/officeDocument/2006/relationships/tags" Target="../tags/tag58.xml"/><Relationship Id="rId54" Type="http://schemas.openxmlformats.org/officeDocument/2006/relationships/tags" Target="../tags/tag71.xml"/><Relationship Id="rId62" Type="http://schemas.openxmlformats.org/officeDocument/2006/relationships/tags" Target="../tags/tag79.xml"/><Relationship Id="rId70" Type="http://schemas.openxmlformats.org/officeDocument/2006/relationships/tags" Target="../tags/tag87.xml"/><Relationship Id="rId75" Type="http://schemas.openxmlformats.org/officeDocument/2006/relationships/tags" Target="../tags/tag92.xml"/><Relationship Id="rId83" Type="http://schemas.openxmlformats.org/officeDocument/2006/relationships/tags" Target="../tags/tag100.xml"/><Relationship Id="rId88" Type="http://schemas.openxmlformats.org/officeDocument/2006/relationships/slideLayout" Target="../slideLayouts/slideLayout5.xml"/><Relationship Id="rId1" Type="http://schemas.microsoft.com/office/2007/relationships/media" Target="../media/media2.wmv"/><Relationship Id="rId6" Type="http://schemas.openxmlformats.org/officeDocument/2006/relationships/tags" Target="../tags/tag23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36" Type="http://schemas.openxmlformats.org/officeDocument/2006/relationships/tags" Target="../tags/tag53.xml"/><Relationship Id="rId49" Type="http://schemas.openxmlformats.org/officeDocument/2006/relationships/tags" Target="../tags/tag66.xml"/><Relationship Id="rId57" Type="http://schemas.openxmlformats.org/officeDocument/2006/relationships/tags" Target="../tags/tag74.xml"/><Relationship Id="rId10" Type="http://schemas.openxmlformats.org/officeDocument/2006/relationships/tags" Target="../tags/tag27.xml"/><Relationship Id="rId31" Type="http://schemas.openxmlformats.org/officeDocument/2006/relationships/tags" Target="../tags/tag48.xml"/><Relationship Id="rId44" Type="http://schemas.openxmlformats.org/officeDocument/2006/relationships/tags" Target="../tags/tag61.xml"/><Relationship Id="rId52" Type="http://schemas.openxmlformats.org/officeDocument/2006/relationships/tags" Target="../tags/tag69.xml"/><Relationship Id="rId60" Type="http://schemas.openxmlformats.org/officeDocument/2006/relationships/tags" Target="../tags/tag77.xml"/><Relationship Id="rId65" Type="http://schemas.openxmlformats.org/officeDocument/2006/relationships/tags" Target="../tags/tag82.xml"/><Relationship Id="rId73" Type="http://schemas.openxmlformats.org/officeDocument/2006/relationships/tags" Target="../tags/tag90.xml"/><Relationship Id="rId78" Type="http://schemas.openxmlformats.org/officeDocument/2006/relationships/tags" Target="../tags/tag95.xml"/><Relationship Id="rId81" Type="http://schemas.openxmlformats.org/officeDocument/2006/relationships/tags" Target="../tags/tag98.xml"/><Relationship Id="rId86" Type="http://schemas.openxmlformats.org/officeDocument/2006/relationships/tags" Target="../tags/tag10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34" Type="http://schemas.openxmlformats.org/officeDocument/2006/relationships/tags" Target="../tags/tag136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tags" Target="../tags/tag135.xml"/><Relationship Id="rId38" Type="http://schemas.openxmlformats.org/officeDocument/2006/relationships/image" Target="../media/image8.png"/><Relationship Id="rId2" Type="http://schemas.openxmlformats.org/officeDocument/2006/relationships/video" Target="../media/media3.wmv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1" Type="http://schemas.microsoft.com/office/2007/relationships/media" Target="../media/media3.wmv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37" Type="http://schemas.openxmlformats.org/officeDocument/2006/relationships/notesSlide" Target="../notesSlides/notesSlide9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slideLayout" Target="../slideLayouts/slideLayout5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tags" Target="../tags/tag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7F7F7F"/>
                </a:solidFill>
              </a:rPr>
              <a:t>开始之前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113713" cy="990600"/>
          </a:xfrm>
        </p:spPr>
        <p:txBody>
          <a:bodyPr/>
          <a:lstStyle/>
          <a:p>
            <a:pPr marL="0" indent="0" eaLnBrk="1" hangingPunct="1">
              <a:buClr>
                <a:srgbClr val="FF9900"/>
              </a:buClr>
              <a:buFont typeface="+mj-lt"/>
              <a:buNone/>
            </a:pPr>
            <a:r>
              <a:rPr lang="zh-CN" altLang="en-US" sz="2800" dirty="0">
                <a:solidFill>
                  <a:srgbClr val="262626"/>
                </a:solidFill>
              </a:rPr>
              <a:t>如果 </a:t>
            </a:r>
            <a:r>
              <a:rPr altLang="zh-CN" sz="2800" dirty="0">
                <a:solidFill>
                  <a:srgbClr val="262626"/>
                </a:solidFill>
              </a:rPr>
              <a:t>PowerPoint </a:t>
            </a:r>
            <a:r>
              <a:rPr lang="zh-CN" altLang="en-US" sz="2800" dirty="0">
                <a:solidFill>
                  <a:srgbClr val="262626"/>
                </a:solidFill>
              </a:rPr>
              <a:t>屏幕的顶部显示黄色安全栏，请单击“启用编辑”。 </a:t>
            </a:r>
            <a:endParaRPr sz="2800" dirty="0">
              <a:solidFill>
                <a:srgbClr val="262626"/>
              </a:solidFill>
            </a:endParaRPr>
          </a:p>
        </p:txBody>
      </p:sp>
      <p:sp>
        <p:nvSpPr>
          <p:cNvPr id="37892" name="Content Placeholder 2"/>
          <p:cNvSpPr txBox="1">
            <a:spLocks/>
          </p:cNvSpPr>
          <p:nvPr/>
        </p:nvSpPr>
        <p:spPr bwMode="auto">
          <a:xfrm>
            <a:off x="609600" y="3962400"/>
            <a:ext cx="8077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+mj-lt"/>
              <a:buNone/>
            </a:pPr>
            <a:r>
              <a:rPr lang="zh-TW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您需要 </a:t>
            </a:r>
            <a:r>
              <a:rPr lang="fi-FI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2010 </a:t>
            </a:r>
            <a:r>
              <a:rPr lang="zh-TW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来查看此演示文稿</a:t>
            </a:r>
            <a:r>
              <a:rPr lang="zh-TW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。如</a:t>
            </a:r>
            <a:r>
              <a:rPr lang="zh-TW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果您没有 </a:t>
            </a:r>
            <a:r>
              <a:rPr lang="fi-FI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2010，</a:t>
            </a:r>
            <a:r>
              <a:rPr lang="zh-TW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请</a:t>
            </a:r>
            <a:r>
              <a:rPr lang="zh-TW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hlinkClick r:id="rId3"/>
              </a:rPr>
              <a:t>下载 </a:t>
            </a:r>
            <a:r>
              <a:rPr lang="fi-FI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hlinkClick r:id="rId3"/>
              </a:rPr>
              <a:t>PowerPoint Viewer</a:t>
            </a:r>
            <a:r>
              <a:rPr lang="fi-FI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（</a:t>
            </a:r>
            <a:r>
              <a:rPr lang="zh-TW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参见备注窗格中的 </a:t>
            </a:r>
            <a:r>
              <a:rPr lang="fi-FI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URL）。</a:t>
            </a:r>
            <a:endParaRPr lang="en-US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039" y="3200400"/>
            <a:ext cx="543877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7F7F7F"/>
                </a:solidFill>
              </a:rPr>
              <a:t>创建“是</a:t>
            </a:r>
            <a:r>
              <a:rPr lang="en-US" altLang="zh-CN" smtClean="0">
                <a:solidFill>
                  <a:srgbClr val="7F7F7F"/>
                </a:solidFill>
              </a:rPr>
              <a:t>/</a:t>
            </a:r>
            <a:r>
              <a:rPr lang="zh-CN" altLang="en-US" smtClean="0">
                <a:solidFill>
                  <a:srgbClr val="7F7F7F"/>
                </a:solidFill>
              </a:rPr>
              <a:t>否”栏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4 - Create a YesNo column_VF10188126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4 - Create a YesNo column_VF101881266现在，我们将继续创建非常简单的“是/否”(Yes/No)列，633" time="633"/>
                    <p14:bmk name="L4M4 - Create a YesNo column_VF101881266现在，我们将继续创建非常简单的“是/否”(Yes/No)列，5067" time="5067"/>
                    <p14:bmk name="L4M4 - Create a YesNo column_VF101881266以便确定求职者以前是否在康浦公司工作过。5167" time="5167"/>
                    <p14:bmk name="L4M4 - Create a YesNo column_VF101881266以便确定求职者以前是否在康浦公司工作过。9100" time="9100"/>
                    <p14:bmk name="L4M4 - Create a YesNo column_VF101881266这将向HR提供他们需要的有关求职者以前在康浦公司受雇的所有信息。9200" time="9200"/>
                    <p14:bmk name="L4M4 - Create a YesNo column_VF101881266这将向HR提供他们需要的有关求职者以前在康浦公司受雇的所有信息。14000" time="14000"/>
                    <p14:bmk name="L4M4 - Create a YesNo column_VF101881266因此，我们将继续操作，再次14100" time="14100"/>
                    <p14:bmk name="L4M4 - Create a YesNo column_VF101881266因此，我们将继续操作，再次16900" time="16900"/>
                    <p14:bmk name="L4M4 - Create a YesNo column_VF101881266转到“创建栏”(CreateColumn)对话框，然后向下浏览到这里并选择“是/否”(Yes/No)。17000" time="17000"/>
                    <p14:bmk name="L4M4 - Create a YesNo column_VF101881266转到“创建栏”(CreateColumn)对话框，然后向下浏览到这里并选择“是/否”(Yes/No)。23200" time="23200"/>
                    <p14:bmk name="L4M4 - Create a YesNo column_VF101881266我们随后将返回以前创建的其他列，但是，我们已选择数据类型，因此我们可以继续操作并命名列。23300" time="23300"/>
                    <p14:bmk name="L4M4 - Create a YesNo column_VF101881266我们随后将返回以前创建的其他列，但是，我们已选择数据类型，因此我们可以继续操作并命名列。29933" time="29933"/>
                    <p14:bmk name="L4M4 - Create a YesNo column_VF101881266我们将此列命名为“是否曾受聘于康浦公司？”(Everemployedby30033" time="30033"/>
                    <p14:bmk name="L4M4 - Create a YesNo column_VF101881266我们将此列命名为“是否曾受聘于康浦公司？”(Everemployedby35600" time="35600"/>
                    <p14:bmk name="L4M4 - Create a YesNo column_VF101881266我们将继续操作并输入以下说明，“求职者过去是否曾受聘于康浦公司？”(Hasthe35700" time="35700"/>
                    <p14:bmk name="L4M4 - Create a YesNo column_VF101881266我们将继续操作并输入以下说明，“求职者过去是否曾受聘于康浦公司？”(Hasthe45867" time="45867"/>
                    <p14:bmk name="L4M4 - Create a YesNo column_VF101881266我们就要完成了，我们将“否”(No)设为默认值，这表示复选框中将不会有复选标记。45967" time="45967"/>
                    <p14:bmk name="L4M4 - Create a YesNo column_VF101881266我们就要完成了，我们将“否”(No)设为默认值，这表示复选框中将不会有复选标记。52967" time="52967"/>
                    <p14:bmk name="L4M4 - Create a YesNo column_VF101881266然后，我们将继续操作并单击“确定”(OK)。53067" time="53067"/>
                    <p14:bmk name="L4M4 - Create a YesNo column_VF101881266然后，我们将继续操作并单击“确定”(OK)。55833" time="55833"/>
                    <p14:bmk name="L4M4 - Create a YesNo column_VF101881266现在，此列已添加到我们的列表中。我们需要继续操作并“编辑”(Edit)此项目。55933" time="55933"/>
                    <p14:bmk name="L4M4 - Create a YesNo column_VF101881266现在，此列已添加到我们的列表中。我们需要继续操作并“编辑”(Edit)此项目。60833" time="60833"/>
                    <p14:bmk name="L4M4 - Create a YesNo column_VF101881266请记住，我们的默认值是“否”(No)，因此，在“是否曾受聘于康浦公司？”(Everemployed60933" time="60933"/>
                    <p14:bmk name="L4M4 - Create a YesNo column_VF101881266请记住，我们的默认值是“否”(No)，因此，在“是否曾受聘于康浦公司？”(Everemployed66233" time="66233"/>
                    <p14:bmk name="L4M4 - Create a YesNo column_VF101881266我们可以看到一个空复选框。66333" time="66333"/>
                    <p14:bmk name="L4M4 - Create a YesNo column_VF101881266我们可以看到一个空复选框。68633" time="68633"/>
                    <p14:bmk name="L4M4 - Create a YesNo column_VF101881266这表示曾先生以前从未在康浦公司工作过，但是，如果曾先生曾经在康浦公司工作过，我们可以在此复选框中放置一个复选标记。68733" time="68733"/>
                    <p14:bmk name="L4M4 - Create a YesNo column_VF101881266这表示曾先生以前从未在康浦公司工作过，但是，如果曾先生曾经在康浦公司工作过，我们可以在此复选框中放置一个复选标记。73667" time="73667"/>
                    <p14:bmk name="L4M4 - Create a YesNo column_VF101881266然后，该列中将显示“是”(Yes)。73767" time="73767"/>
                    <p14:bmk name="L4M4 - Create a YesNo column_VF101881266然后，该列中将显示“是”(Yes)。76167" time="76167"/>
                    <p14:bmk name="L4M4 - Create a YesNo column_VF101881266就现在的情况来看，当我们“保存”(Save)此项目后，我们应在“是否曾受聘于康浦公司？”(Everemployed76267" time="76267"/>
                    <p14:bmk name="L4M4 - Create a YesNo column_VF101881266就现在的情况来看，当我们“保存”(Save)此项目后，我们应在“是否曾受聘于康浦公司？”(Everemployed86067" time="86067"/>
                    <p14:bmk name="L4M4 - Create a YesNo column_VF101881266接着，我们要介绍的下一个列将是一系列“数字”(Numbers)列。86167" time="86167"/>
                    <p14:bmk name="L4M4 - Create a YesNo column_VF101881266接着，我们要介绍的下一个列将是一系列“数字”(Numbers)列。89667" time="89667"/>
                    <p14:bmk name="L4M4 - Create a YesNo column_VF101881266创建这些列非常有趣，让我们开始吧。89767" time="89767"/>
                    <p14:bmk name="L4M4 - Create a YesNo column_VF101881266创建这些列非常有趣，让我们开始吧。92000" time="92000"/>
                  </p14:bmkLst>
                </p14:media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L4M4 - Create a YesNo column_VF101881266现在，我们将继续创建非常简单的“是/否”(Yes/No)列，6335067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现在，我们将继续创建非常简单的“是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否”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(Yes/No)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列，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L4M4 - Create a YesNo column_VF101881266以便确定求职者以前是否在康浦公司工作过。51679100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以便确定求职者以前是否在康浦公司工作过。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L4M4 - Create a YesNo column_VF101881266这将向HR提供他们需要的有关求职者以前在康浦公司受雇的所有信息。920014000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这将向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HR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提供他们需要的有关求职者以前在康浦公司受雇的所有信息。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L4M4 - Create a YesNo column_VF101881266因此，我们将继续操作，再次1410016900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因此，我们将继续操作，再次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L4M4 - Create a YesNo column_VF101881266转到“创建栏”(CreateColumn)对话框，然后向下浏览到这里并选择“是/否”(Yes/No)。17000232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转到“创建栏”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Create Column)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对话框， 然后向下浏览到这里并选择“是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否”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Yes/No)。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L4M4 - Create a YesNo column_VF101881266我们随后将返回以前创建的其他列，但是，我们已选择数据类型，因此我们可以继续操作并命名列。2330029933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我们随后将返回以前创建的其他列，但是，我们已选择数据类型， 因此我们可以继续操作并命名列。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L4M4 - Create a YesNo column_VF101881266我们将此列命名为“是否曾受聘于康浦公司？”(Everemployedby3003335600"/>
          <p:cNvSpPr txBox="1"/>
          <p:nvPr>
            <p:custDataLst>
              <p:tags r:id="rId10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我们将此列命名为“是否曾受聘于康浦公司？”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Ever employed by Contoso?)，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即求职者以前是否在康浦公司工作过？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L4M4 - Create a YesNo column_VF101881266我们将继续操作并输入以下说明，“求职者过去是否曾受聘于康浦公司？”(Hasthe3570045867"/>
          <p:cNvSpPr txBox="1"/>
          <p:nvPr>
            <p:custDataLst>
              <p:tags r:id="rId11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我们将继续操作并输入以下说明，“求职者过去是否曾受聘于康浦公司？ 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Has the candidate been employed by Contoso in the past?)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L4M4 - Create a YesNo column_VF101881266我们就要完成了，我们将“否”(No)设为默认值，这表示复选框中将不会有复选标记。4596752967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我们就要完成了，我们将“否”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(No)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设为默认值， 这表示复选框中将不会有复选标记。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L4M4 - Create a YesNo column_VF101881266然后，我们将继续操作并单击“确定”(OK)。5306755833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然后，我们将继续操作并单击“确定”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L4M4 - Create a YesNo column_VF101881266现在，此列已添加到我们的列表中。我们需要继续操作并“编辑”(Edit)此项目。5593360833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现在，此列已添加到我们的列表中。 我们需要继续操作并“编辑”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L4M4 - Create a YesNo column_VF101881266请记住，我们的默认值是“否”(No)，因此，在“是否曾受聘于康浦公司？”(Everemployed6093366233"/>
          <p:cNvSpPr txBox="1"/>
          <p:nvPr>
            <p:custDataLst>
              <p:tags r:id="rId15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请记住，我们的默认值是“否”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No)，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 在“是否曾受聘于康浦公司？”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Ever employed by Contoso?)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对话框底部这里，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L4M4 - Create a YesNo column_VF101881266我们可以看到一个空复选框。6633368633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我们可以看到一个空复选框。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L4M4 - Create a YesNo column_VF101881266这表示曾先生以前从未在康浦公司工作过，但是，如果曾先生曾经在康浦公司工作过，我们可以在此复选框中放置一个复选标记。6873373667"/>
          <p:cNvSpPr txBox="1"/>
          <p:nvPr>
            <p:custDataLst>
              <p:tags r:id="rId1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这表示曾先生以前从未在康浦公司工作过，但是， 如果曾先生曾经在康浦公司工作过， 我们可以在此复选框中放置一个复选标记。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L4M4 - Create a YesNo column_VF101881266然后，该列中将显示“是”(Yes)。7376776167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然后，该列中将显示“是”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(Yes)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L4M4 - Create a YesNo column_VF101881266就现在的情况来看，当我们“保存”(Save)此项目后，我们应在“是否曾受聘于康浦公司？”(Everemployed7626786067"/>
          <p:cNvSpPr txBox="1"/>
          <p:nvPr>
            <p:custDataLst>
              <p:tags r:id="rId19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就现在的情况来看，当我们“保存”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Save)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此项目后， 我们应在“是否曾受聘于康浦公司？”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Ever employed by Contoso?)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下看到“否”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No)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字样，而事实的确如此。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L4M4 - Create a YesNo column_VF101881266接着，我们要介绍的下一个列将是一系列“数字”(Numbers)列。8616789667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接着， 我们要介绍的下一个列将是一系列“数字”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(Numbers)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L4M4 - Create a YesNo column_VF101881266创建这些列非常有趣，让我们开始吧。8976792000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创建这些列非常有趣，让我们开始吧。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现在，我们将继续创建非常简单的“是/否”(Yes/No)列，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现在，我们将继续创建非常简单的“是/否”(Yes/No)列，6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现在，我们将继续创建非常简单的“是/否”(Yes/No)列，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现在，我们将继续创建非常简单的“是/否”(Yes/No)列，50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以便确定求职者以前是否在康浦公司工作过。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以便确定求职者以前是否在康浦公司工作过。51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以便确定求职者以前是否在康浦公司工作过。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以便确定求职者以前是否在康浦公司工作过。91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这将向HR提供他们需要的有关求职者以前在康浦公司受雇的所有信息。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这将向HR提供他们需要的有关求职者以前在康浦公司受雇的所有信息。92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这将向HR提供他们需要的有关求职者以前在康浦公司受雇的所有信息。1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这将向HR提供他们需要的有关求职者以前在康浦公司受雇的所有信息。140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因此，我们将继续操作，再次1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因此，我们将继续操作，再次141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因此，我们将继续操作，再次1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因此，我们将继续操作，再次169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转到“创建栏”(CreateColumn)对话框，然后向下浏览到这里并选择“是/否”(Yes/No)。1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转到“创建栏”(CreateColumn)对话框，然后向下浏览到这里并选择“是/否”(Yes/No)。170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转到“创建栏”(CreateColumn)对话框，然后向下浏览到这里并选择“是/否”(Yes/No)。2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转到“创建栏”(CreateColumn)对话框，然后向下浏览到这里并选择“是/否”(Yes/No)。232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随后将返回以前创建的其他列，但是，我们已选择数据类型，因此我们可以继续操作并命名列。23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随后将返回以前创建的其他列，但是，我们已选择数据类型，因此我们可以继续操作并命名列。233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随后将返回以前创建的其他列，但是，我们已选择数据类型，因此我们可以继续操作并命名列。2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随后将返回以前创建的其他列，但是，我们已选择数据类型，因此我们可以继续操作并命名列。299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将此列命名为“是否曾受聘于康浦公司？”(Everemployedby3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将此列命名为“是否曾受聘于康浦公司？”(Everemployedby300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将此列命名为“是否曾受聘于康浦公司？”(Everemployedby3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将此列命名为“是否曾受聘于康浦公司？”(Everemployedby356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将继续操作并输入以下说明，“求职者过去是否曾受聘于康浦公司？”(Hasthe3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将继续操作并输入以下说明，“求职者过去是否曾受聘于康浦公司？”(Hasthe357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将继续操作并输入以下说明，“求职者过去是否曾受聘于康浦公司？”(Hasthe4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将继续操作并输入以下说明，“求职者过去是否曾受聘于康浦公司？”(Hasthe458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就要完成了，我们将“否”(No)设为默认值，这表示复选框中将不会有复选标记。4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就要完成了，我们将“否”(No)设为默认值，这表示复选框中将不会有复选标记。459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就要完成了，我们将“否”(No)设为默认值，这表示复选框中将不会有复选标记。5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就要完成了，我们将“否”(No)设为默认值，这表示复选框中将不会有复选标记。529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然后，我们将继续操作并单击“确定”(OK)。5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然后，我们将继续操作并单击“确定”(OK)。530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然后，我们将继续操作并单击“确定”(OK)。55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然后，我们将继续操作并单击“确定”(OK)。558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现在，此列已添加到我们的列表中。我们需要继续操作并“编辑”(Edit)此项目。5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现在，此列已添加到我们的列表中。我们需要继续操作并“编辑”(Edit)此项目。559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现在，此列已添加到我们的列表中。我们需要继续操作并“编辑”(Edit)此项目。60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现在，此列已添加到我们的列表中。我们需要继续操作并“编辑”(Edit)此项目。608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请记住，我们的默认值是“否”(No)，因此，在“是否曾受聘于康浦公司？”(Everemployed6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请记住，我们的默认值是“否”(No)，因此，在“是否曾受聘于康浦公司？”(Everemployed609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请记住，我们的默认值是“否”(No)，因此，在“是否曾受聘于康浦公司？”(Everemployed6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请记住，我们的默认值是“否”(No)，因此，在“是否曾受聘于康浦公司？”(Everemployed662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可以看到一个空复选框。6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可以看到一个空复选框。663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我们可以看到一个空复选框。6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我们可以看到一个空复选框。686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这表示曾先生以前从未在康浦公司工作过，但是，如果曾先生曾经在康浦公司工作过，我们可以在此复选框中放置一个复选标记。6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这表示曾先生以前从未在康浦公司工作过，但是，如果曾先生曾经在康浦公司工作过，我们可以在此复选框中放置一个复选标记。687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这表示曾先生以前从未在康浦公司工作过，但是，如果曾先生曾经在康浦公司工作过，我们可以在此复选框中放置一个复选标记。7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这表示曾先生以前从未在康浦公司工作过，但是，如果曾先生曾经在康浦公司工作过，我们可以在此复选框中放置一个复选标记。736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然后，该列中将显示“是”(Yes)。7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然后，该列中将显示“是”(Yes)。737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然后，该列中将显示“是”(Yes)。7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然后，该列中将显示“是”(Yes)。761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就现在的情况来看，当我们“保存”(Save)此项目后，我们应在“是否曾受聘于康浦公司？”(Everemployed7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就现在的情况来看，当我们“保存”(Save)此项目后，我们应在“是否曾受聘于康浦公司？”(Everemployed762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就现在的情况来看，当我们“保存”(Save)此项目后，我们应在“是否曾受聘于康浦公司？”(Everemployed8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就现在的情况来看，当我们“保存”(Save)此项目后，我们应在“是否曾受聘于康浦公司？”(Everemployed860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接着，我们要介绍的下一个列将是一系列“数字”(Numbers)列。8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接着，我们要介绍的下一个列将是一系列“数字”(Numbers)列。861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接着，我们要介绍的下一个列将是一系列“数字”(Numbers)列。8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接着，我们要介绍的下一个列将是一系列“数字”(Numbers)列。896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创建这些列非常有趣，让我们开始吧。8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创建这些列非常有趣，让我们开始吧。897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4 - Create a YesNo column_VF101881266创建这些列非常有趣，让我们开始吧。9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4 - Create a YesNo column_VF101881266创建这些列非常有趣，让我们开始吧。92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</a:rPr>
              <a:t>创建使用数字的栏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48131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dirty="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5 - Create columns that use numbers_VF10188126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5 - Create columns that use numbers_VF101881265接下来我们将创建采用不同“数字”(Number)数据类型的若干列。8233" time="8233"/>
                    <p14:bmk name="L4M5 - Create columns that use numbers_VF101881265接下来我们将创建采用不同“数字”(Number)数据类型的若干列。13033" time="13033"/>
                    <p14:bmk name="L4M5 - Create columns that use numbers_VF101881265因为数字列有许多用途，例如“货币”(Currency)和“日期和时间”(Dateand13133" time="13133"/>
                    <p14:bmk name="L4M5 - Create columns that use numbers_VF101881265因为数字列有许多用途，例如“货币”(Currency)和“日期和时间”(Dateand18033" time="18033"/>
                    <p14:bmk name="L4M5 - Create columns that use numbers_VF101881265所以我们要创建的列统称为“数字”(Number)。18133" time="18133"/>
                    <p14:bmk name="L4M5 - Create columns that use numbers_VF101881265所以我们要创建的列统称为“数字”(Number)。21567" time="21567"/>
                    <p14:bmk name="L4M5 - Create columns that use numbers_VF101881265这是一个用于求职者输入工作经验年数的字段。21667" time="21667"/>
                    <p14:bmk name="L4M5 - Create columns that use numbers_VF101881265这是一个用于求职者输入工作经验年数的字段。26400" time="26400"/>
                    <p14:bmk name="L4M5 - Create columns that use numbers_VF101881265好，我将再次单击“创建列”(CreateColumn)，选择“数字”(Number)数据类型，26500" time="26500"/>
                    <p14:bmk name="L4M5 - Create columns that use numbers_VF101881265好，我将再次单击“创建列”(CreateColumn)，选择“数字”(Number)数据类型，33800" time="33800"/>
                    <p14:bmk name="L4M5 - Create columns that use numbers_VF101881265随即将此列命名为“工作经验(年数)”(Experience(Years))。33900" time="33900"/>
                    <p14:bmk name="L4M5 - Create columns that use numbers_VF101881265随即将此列命名为“工作经验(年数)”(Experience(Years))。37933" time="37933"/>
                    <p14:bmk name="L4M5 - Create columns that use numbers_VF101881265下面我们需要输入说明，让每个人都了解为何要输入此信息。38033" time="38033"/>
                    <p14:bmk name="L4M5 - Create columns that use numbers_VF101881265下面我们需要输入说明，让每个人都了解为何要输入此信息。43067" time="43067"/>
                    <p14:bmk name="L4M5 - Create columns that use numbers_VF101881265我们需要确保他们了解该字段的含义：43167" time="43167"/>
                    <p14:bmk name="L4M5 - Create columns that use numbers_VF101881265我们需要确保他们了解该字段的含义：45567" time="45567"/>
                    <p14:bmk name="L4M5 - Create columns that use numbers_VF101881265“求职者在所需工作领域具备的工作经验年数”(Theexperiencein45667" time="45667"/>
                    <p14:bmk name="L4M5 - Create columns that use numbers_VF101881265“求职者在所需工作领域具备的工作经验年数”(Theexperiencein49933" time="49933"/>
                    <p14:bmk name="L4M5 - Create columns that use numbers_VF101881265这十分简单易懂，我们继续往下讲。50033" time="50033"/>
                    <p14:bmk name="L4M5 - Create columns that use numbers_VF101881265这十分简单易懂，我们继续往下讲。52467" time="52467"/>
                    <p14:bmk name="L4M5 - Create columns that use numbers_VF101881265我们要求此字段是必填的，但不需要强制执行唯一值。52567" time="52567"/>
                    <p14:bmk name="L4M5 - Create columns that use numbers_VF101881265我们要求此字段是必填的，但不需要强制执行唯一值。57800" time="57800"/>
                    <p14:bmk name="L4M5 - Create columns that use numbers_VF101881265可对数字字段执行的特定操作之一是指定最小和最大允许值。57900" time="57900"/>
                    <p14:bmk name="L4M5 - Create columns that use numbers_VF101881265可对数字字段执行的特定操作之一是指定最小和最大允许值。63800" time="63800"/>
                    <p14:bmk name="L4M5 - Create columns that use numbers_VF101881265这表示如果在该字段中输入“2”，即求职者至少应具备两年工作经验，63900" time="63900"/>
                    <p14:bmk name="L4M5 - Create columns that use numbers_VF101881265这表示如果在该字段中输入“2”，即求职者至少应具备两年工作经验，67067" time="67067"/>
                    <p14:bmk name="L4M5 - Create columns that use numbers_VF101881265那么在该领域有两年工作经验的求职者有望在康浦获得一个职位，但这意味着不会接受低于该年数的所有求职者。67167" time="67167"/>
                    <p14:bmk name="L4M5 - Create columns that use numbers_VF101881265那么在该领域有两年工作经验的求职者有望在康浦获得一个职位，但这意味着不会接受低于该年数的所有求职者。74167" time="74167"/>
                    <p14:bmk name="L4M5 - Create columns that use numbers_VF101881265然后继续输入上限“50”，即最高工作经验年数为50年。74267" time="74267"/>
                    <p14:bmk name="L4M5 - Create columns that use numbers_VF101881265然后继续输入上限“50”，即最高工作经验年数为50年。80333" time="80333"/>
                    <p14:bmk name="L4M5 - Create columns that use numbers_VF101881265现在，小数位数设置为“0”，因为我们要将该字段舍入为年。80433" time="80433"/>
                    <p14:bmk name="L4M5 - Create columns that use numbers_VF101881265现在，小数位数设置为“0”，因为我们要将该字段舍入为年。84867" time="84867"/>
                    <p14:bmk name="L4M5 - Create columns that use numbers_VF101881265该字段没有默认值。我们不希望将其显示为百分比，这比较麻烦，于是我们继续单击“确定”(OK)。84967" time="84967"/>
                    <p14:bmk name="L4M5 - Create columns that use numbers_VF101881265该字段没有默认值。我们不希望将其显示为百分比，这比较麻烦，于是我们继续单击“确定”(OK)。92700" time="92700"/>
                    <p14:bmk name="L4M5 - Create columns that use numbers_VF101881265接下来将要超出此页面的范围，92800" time="92800"/>
                    <p14:bmk name="L4M5 - Create columns that use numbers_VF101881265接下来将要超出此页面的范围，95133" time="95133"/>
                    <p14:bmk name="L4M5 - Create columns that use numbers_VF101881265但通过滚动可以看到显示在远端的列。95233" time="95233"/>
                    <p14:bmk name="L4M5 - Create columns that use numbers_VF101881265但通过滚动可以看到显示在远端的列。98767" time="98767"/>
                    <p14:bmk name="L4M5 - Create columns that use numbers_VF101881265我们继续操作并再次“编辑”(Edit)此项目。98867" time="98867"/>
                    <p14:bmk name="L4M5 - Create columns that use numbers_VF101881265我们继续操作并再次“编辑”(Edit)此项目。104233" time="104233"/>
                    <p14:bmk name="L4M5 - Create columns that use numbers_VF101881265大家向下看，在对话框底部有一个必填的“工作经验(年数)”(Experiencein104333" time="104333"/>
                    <p14:bmk name="L4M5 - Create columns that use numbers_VF101881265大家向下看，在对话框底部有一个必填的“工作经验(年数)”(Experiencein109467" time="109467"/>
                    <p14:bmk name="L4M5 - Create columns that use numbers_VF101881265大家请记住我们为此字段设置了上限和下限。109567" time="109567"/>
                    <p14:bmk name="L4M5 - Create columns that use numbers_VF101881265大家请记住我们为此字段设置了上限和下限。113933" time="113933"/>
                    <p14:bmk name="L4M5 - Create columns that use numbers_VF101881265下限为“2”，上限为“50”。114033" time="114033"/>
                    <p14:bmk name="L4M5 - Create columns that use numbers_VF101881265下限为“2”，上限为“50”。116533" time="116533"/>
                    <p14:bmk name="L4M5 - Create columns that use numbers_VF101881265因此，如果我键入数字“1”并尝试保存此项目，则会收到一条错误，指出该字段的值必须介于“2”和“50”之间。116633" time="116633"/>
                    <p14:bmk name="L4M5 - Create columns that use numbers_VF101881265因此，如果我键入数字“1”并尝试保存此项目，则会收到一条错误，指出该字段的值必须介于“2”和“50”之间。125633" time="125633"/>
                    <p14:bmk name="L4M5 - Create columns that use numbers_VF101881265对于上限也是如此，如果我键入“51”并尝试保存该项目，也会出现同样的错误。125733" time="125733"/>
                    <p14:bmk name="L4M5 - Create columns that use numbers_VF101881265对于上限也是如此，如果我键入“51”并尝试保存该项目，也会出现同样的错误。132133" time="132133"/>
                    <p14:bmk name="L4M5 - Create columns that use numbers_VF101881265那么，我们碰巧了解到曾先生在其工作领域具有十二年的工作经验。132233" time="132233"/>
                    <p14:bmk name="L4M5 - Create columns that use numbers_VF101881265那么，我们碰巧了解到曾先生在其工作领域具有十二年的工作经验。138033" time="138033"/>
                    <p14:bmk name="L4M5 - Create columns that use numbers_VF101881265现在框中的数字为“12”，我们继续单击“保存”(Save)，当然这不会有任何问题。138133" time="138133"/>
                    <p14:bmk name="L4M5 - Create columns that use numbers_VF101881265现在框中的数字为“12”，我们继续单击“保存”(Save)，当然这不会有任何问题。144133" time="144133"/>
                    <p14:bmk name="L4M5 - Create columns that use numbers_VF101881265我们确实需要通过滚动才能查看其中的年数，它就在这里。曾先生的工作经验年数为十二。144233" time="144233"/>
                    <p14:bmk name="L4M5 - Create columns that use numbers_VF101881265我们确实需要通过滚动才能查看其中的年数，它就在这里。曾先生的工作经验年数为十二。151167" time="151167"/>
                    <p14:bmk name="L4M5 - Create columns that use numbers_VF101881265现在我们要创建另一个数字字段，具体来说就是“货币”(Currency)字段。151267" time="151267"/>
                    <p14:bmk name="L4M5 - Create columns that use numbers_VF101881265现在我们要创建另一个数字字段，具体来说就是“货币”(Currency)字段。158000" time="158000"/>
                    <p14:bmk name="L4M5 - Create columns that use numbers_VF101881265让我们开始吧。158100" time="158100"/>
                    <p14:bmk name="L4M5 - Create columns that use numbers_VF101881265让我们开始吧。168167" time="168167"/>
                    <p14:bmk name="L4M5 - Create columns that use numbers_VF101881265要创建的下一列将采用“货币”(Currency)数据类型，168267" time="168267"/>
                    <p14:bmk name="L4M5 - Create columns that use numbers_VF101881265要创建的下一列将采用“货币”(Currency)数据类型，171167" time="171167"/>
                    <p14:bmk name="L4M5 - Create columns that use numbers_VF101881265我们继续为预期薪酬创建一个列。171267" time="171267"/>
                    <p14:bmk name="L4M5 - Create columns that use numbers_VF101881265我们继续为预期薪酬创建一个列。174800" time="174800"/>
                    <p14:bmk name="L4M5 - Create columns that use numbers_VF101881265当然，我们接着要创建的列采用“货币”(Currency)类型。174900" time="174900"/>
                    <p14:bmk name="L4M5 - Create columns that use numbers_VF101881265当然，我们接着要创建的列采用“货币”(Currency)类型。180300" time="180300"/>
                    <p14:bmk name="L4M5 - Create columns that use numbers_VF101881265我们可以继续操作，将此列命名为“预期薪酬”(ExpectedSalary)。180400" time="180400"/>
                    <p14:bmk name="L4M5 - Create columns that use numbers_VF101881265我们可以继续操作，将此列命名为“预期薪酬”(ExpectedSalary)。183767" time="183767"/>
                    <p14:bmk name="L4M5 - Create columns that use numbers_VF101881265接着填写一个简短说明，其内容是“所需职位的预期薪酬”(Theexpectedpay183867" time="183867"/>
                    <p14:bmk name="L4M5 - Create columns that use numbers_VF101881265接着填写一个简短说明，其内容是“所需职位的预期薪酬”(Theexpectedpay191400" time="191400"/>
                    <p14:bmk name="L4M5 - Create columns that use numbers_VF101881265目前我们不要求此字段是必填的，并且不需要强制执行唯一值。191500" time="191500"/>
                    <p14:bmk name="L4M5 - Create columns that use numbers_VF101881265目前我们不要求此字段是必填的，并且不需要强制执行唯一值。197767" time="197767"/>
                    <p14:bmk name="L4M5 - Create columns that use numbers_VF101881265此时我们对值也不设限制，求职者可以根据需要输入值的大小。197867" time="197867"/>
                    <p14:bmk name="L4M5 - Create columns that use numbers_VF101881265此时我们对值也不设限制，求职者可以根据需要输入值的大小。202200" time="202200"/>
                    <p14:bmk name="L4M5 - Create columns that use numbers_VF101881265同样，小数位数设置为“0”，当然也不设默认值。202300" time="202300"/>
                    <p14:bmk name="L4M5 - Create columns that use numbers_VF101881265同样，小数位数设置为“0”，当然也不设默认值。207800" time="207800"/>
                    <p14:bmk name="L4M5 - Create columns that use numbers_VF101881265货币格式十分重要，有许多格式可供选择，207900" time="207900"/>
                    <p14:bmk name="L4M5 - Create columns that use numbers_VF101881265货币格式十分重要，有许多格式可供选择，211833" time="211833"/>
                    <p14:bmk name="L4M5 - Create columns that use numbers_VF101881265但默认为计算机设置，因此继续单击“确定”(OK)。211933" time="211933"/>
                    <p14:bmk name="L4M5 - Create columns that use numbers_VF101881265但默认为计算机设置，因此继续单击“确定”(OK)。218933" time="218933"/>
                    <p14:bmk name="L4M5 - Create columns that use numbers_VF101881265此字段也显示在远端，于是我们不得不滚动查看，219033" time="219033"/>
                    <p14:bmk name="L4M5 - Create columns that use numbers_VF101881265此字段也显示在远端，于是我们不得不滚动查看，223700" time="223700"/>
                    <p14:bmk name="L4M5 - Create columns that use numbers_VF101881265接下来我们将“编辑”(Edit)此项目。223800" time="223800"/>
                    <p14:bmk name="L4M5 - Create columns that use numbers_VF101881265接下来我们将“编辑”(Edit)此项目。228367" time="228367"/>
                    <p14:bmk name="L4M5 - Create columns that use numbers_VF101881265向下可以看到对话框底部的“预期薪酬”(ExpectedSalary)是“60000”，228467" time="228467"/>
                    <p14:bmk name="L4M5 - Create columns that use numbers_VF101881265向下可以看到对话框底部的“预期薪酬”(ExpectedSalary)是“60000”，233233" time="233233"/>
                    <p14:bmk name="L4M5 - Create columns that use numbers_VF101881265我想曾先生期望的薪酬大概是“60000”左右，233333" time="233333"/>
                    <p14:bmk name="L4M5 - Create columns that use numbers_VF101881265我想曾先生期望的薪酬大概是“60000”左右，238400" time="238400"/>
                    <p14:bmk name="L4M5 - Create columns that use numbers_VF101881265接下来我们将“保存”(Save)该项目。238500" time="238500"/>
                    <p14:bmk name="L4M5 - Create columns that use numbers_VF101881265接下来我们将“保存”(Save)该项目。242333" time="242333"/>
                    <p14:bmk name="L4M5 - Create columns that use numbers_VF101881265这时大家会看到滚动到此字段时，该字段不仅会显示我们键入的金额，242433" time="242433"/>
                    <p14:bmk name="L4M5 - Create columns that use numbers_VF101881265这时大家会看到滚动到此字段时，该字段不仅会显示我们键入的金额，246333" time="246333"/>
                    <p14:bmk name="L4M5 - Create columns that use numbers_VF101881265而且其格式会设置为人民币。246433" time="246433"/>
                    <p14:bmk name="L4M5 - Create columns that use numbers_VF101881265而且其格式会设置为人民币。249633" time="249633"/>
                    <p14:bmk name="L4M5 - Create columns that use numbers_VF101881265以上就是用正确格式创建“货币”(Currency)字段的过程。249733" time="249733"/>
                    <p14:bmk name="L4M5 - Create columns that use numbers_VF101881265以上就是用正确格式创建“货币”(Currency)字段的过程。253633" time="253633"/>
                    <p14:bmk name="L4M5 - Create columns that use numbers_VF101881265要创建的下一个字段是“日期和时间”(DateandTime)。现在我们开始具体操作。253733" time="253733"/>
                    <p14:bmk name="L4M5 - Create columns that use numbers_VF101881265要创建的下一个字段是“日期和时间”(DateandTime)。现在我们开始具体操作。265533" time="265533"/>
                    <p14:bmk name="L4M5 - Create columns that use numbers_VF101881265我们要使用的下一个数据类型是“日期和时间”(DateandTime)。265633" time="265633"/>
                    <p14:bmk name="L4M5 - Create columns that use numbers_VF101881265我们要使用的下一个数据类型是“日期和时间”(DateandTime)。269867" time="269867"/>
                    <p14:bmk name="L4M5 - Create columns that use numbers_VF101881265我们将创建一个列，在该列中可输入求职者可以开始工作的日期。269967" time="269967"/>
                    <p14:bmk name="L4M5 - Create columns that use numbers_VF101881265我们将创建一个列，在该列中可输入求职者可以开始工作的日期。276600" time="276600"/>
                    <p14:bmk name="L4M5 - Create columns that use numbers_VF101881265因此，我们创建的列将采用“日期和时间”(DateandTime)作为数据类型。276700" time="276700"/>
                    <p14:bmk name="L4M5 - Create columns that use numbers_VF101881265因此，我们创建的列将采用“日期和时间”(DateandTime)作为数据类型。283167" time="283167"/>
                    <p14:bmk name="L4M5 - Create columns that use numbers_VF101881265接下来将此列命名为“到职日期”(DateAvailable)，283267" time="283267"/>
                    <p14:bmk name="L4M5 - Create columns that use numbers_VF101881265接下来将此列命名为“到职日期”(DateAvailable)，288167" time="288167"/>
                    <p14:bmk name="L4M5 - Create columns that use numbers_VF101881265然后输入一个简短说明，其内容是“求职者可从何时开始工作?”(Whencan288267" time="288267"/>
                    <p14:bmk name="L4M5 - Create columns that use numbers_VF101881265然后输入一个简短说明，其内容是“求职者可从何时开始工作?”(Whencan293667" time="293667"/>
                    <p14:bmk name="L4M5 - Create columns that use numbers_VF101881265现在向下滚动列表，我们不要求此字段是必填的，不需要强制执行唯一值，293767" time="293767"/>
                    <p14:bmk name="L4M5 - Create columns that use numbers_VF101881265现在向下滚动列表，我们不要求此字段是必填的，不需要强制执行唯一值，301000" time="301000"/>
                    <p14:bmk name="L4M5 - Create columns that use numbers_VF101881265并且始终采用“仅日期”(DateOnly)格式。301100" time="301100"/>
                    <p14:bmk name="L4M5 - Create columns that use numbers_VF101881265并且始终采用“仅日期”(DateOnly)格式。303800" time="303800"/>
                    <p14:bmk name="L4M5 - Create columns that use numbers_VF101881265我们不希望输入默认值，因为我们希望求职者自己选择，然后继续单击“确定”(OK)。303900" time="303900"/>
                    <p14:bmk name="L4M5 - Create columns that use numbers_VF101881265我们不希望输入默认值，因为我们希望求职者自己选择，然后继续单击“确定”(OK)。311300" time="311300"/>
                    <p14:bmk name="L4M5 - Create columns that use numbers_VF101881265我们可以再次滚动查看“到职日期”(DateAvailable)列。311400" time="311400"/>
                    <p14:bmk name="L4M5 - Create columns that use numbers_VF101881265我们可以再次滚动查看“到职日期”(DateAvailable)列。315400" time="315400"/>
                    <p14:bmk name="L4M5 - Create columns that use numbers_VF101881265现在继续操作，选择并“编辑”(Edit)此项目。315500" time="315500"/>
                    <p14:bmk name="L4M5 - Create columns that use numbers_VF101881265现在继续操作，选择并“编辑”(Edit)此项目。320700" time="320700"/>
                    <p14:bmk name="L4M5 - Create columns that use numbers_VF101881265我们从对话框底部继续操作，可通过以下两种方式之一输入日期。320800" time="320800"/>
                    <p14:bmk name="L4M5 - Create columns that use numbers_VF101881265我们从对话框底部继续操作，可通过以下两种方式之一输入日期。327133" time="327133"/>
                    <p14:bmk name="L4M5 - Create columns that use numbers_VF101881265可以键入日期，或者在这边的日历中选择。327233" time="327233"/>
                    <p14:bmk name="L4M5 - Create columns that use numbers_VF101881265可以键入日期，或者在这边的日历中选择。331933" time="331933"/>
                    <p14:bmk name="L4M5 - Create columns that use numbers_VF101881265我们继续操作，选择一个几周后的日期。332033" time="332033"/>
                    <p14:bmk name="L4M5 - Create columns that use numbers_VF101881265我们继续操作，选择一个几周后的日期。336167" time="336167"/>
                    <p14:bmk name="L4M5 - Create columns that use numbers_VF101881265接着单击“保存”(Save)。336267" time="336267"/>
                    <p14:bmk name="L4M5 - Create columns that use numbers_VF101881265接着单击“保存”(Save)。340300" time="340300"/>
                    <p14:bmk name="L4M5 - Create columns that use numbers_VF101881265好了，我们可以继续操作并查看已输入的日期，这就是我们的日期列。340400" time="340400"/>
                    <p14:bmk name="L4M5 - Create columns that use numbers_VF101881265好了，我们可以继续操作并查看已输入的日期，这就是我们的日期列。345867" time="345867"/>
                    <p14:bmk name="L4M5 - Create columns that use numbers_VF101881265现在，我们要创建的下一列是一个类型截然不同的数字列。345967" time="345967"/>
                    <p14:bmk name="L4M5 - Create columns that use numbers_VF101881265现在，我们要创建的下一列是一个类型截然不同的数字列。351800" time="351800"/>
                    <p14:bmk name="L4M5 - Create columns that use numbers_VF101881265它实际上会生成数字，但并不仅仅表示数字。那么，我们来创建一个计算列。351900" time="351900"/>
                    <p14:bmk name="L4M5 - Create columns that use numbers_VF101881265它实际上会生成数字，但并不仅仅表示数字。那么，我们来创建一个计算列。366067" time="366067"/>
                    <p14:bmk name="L4M5 - Create columns that use numbers_VF101881265即将创建的下一列就是称为“计算”(Calculated)的列，366167" time="366167"/>
                    <p14:bmk name="L4M5 - Create columns that use numbers_VF101881265即将创建的下一列就是称为“计算”(Calculated)的列，369367" time="369367"/>
                    <p14:bmk name="L4M5 - Create columns that use numbers_VF101881265该列将使用另一列的数据以及数学运算符生成一组全新的数据。369467" time="369467"/>
                    <p14:bmk name="L4M5 - Create columns that use numbers_VF101881265该列将使用另一列的数据以及数学运算符生成一组全新的数据。376633" time="376633"/>
                    <p14:bmk name="L4M5 - Create columns that use numbers_VF101881265现在，我们将设置一个列来使用工作经验年数计算签约奖金。376733" time="376733"/>
                    <p14:bmk name="L4M5 - Create columns that use numbers_VF101881265现在，我们将设置一个列来使用工作经验年数计算签约奖金。382867" time="382867"/>
                    <p14:bmk name="L4M5 - Create columns that use numbers_VF101881265工作经验年数每增加一年，康浦就会给予一千人民币的签约奖金。382967" time="382967"/>
                    <p14:bmk name="L4M5 - Create columns that use numbers_VF101881265工作经验年数每增加一年，康浦就会给予一千人民币的签约奖金。388033" time="388033"/>
                    <p14:bmk name="L4M5 - Create columns that use numbers_VF101881265如果您是曾先生，这确实是件好事，当然纯属虚构。388133" time="388133"/>
                    <p14:bmk name="L4M5 - Create columns that use numbers_VF101881265如果您是曾先生，这确实是件好事，当然纯属虚构。391867" time="391867"/>
                    <p14:bmk name="L4M5 - Create columns that use numbers_VF101881265这样假设的目的只是向大家展示使用另一列391967" time="391967"/>
                    <p14:bmk name="L4M5 - Create columns that use numbers_VF101881265这样假设的目的只是向大家展示使用另一列395867" time="395867"/>
                    <p14:bmk name="L4M5 - Create columns that use numbers_VF101881265中的数据在计算列中产生信息的可能性。395967" time="395967"/>
                    <p14:bmk name="L4M5 - Create columns that use numbers_VF101881265中的数据在计算列中产生信息的可能性。399733" time="399733"/>
                    <p14:bmk name="L4M5 - Create columns that use numbers_VF101881265那么，我们接下来创建此计算列。进入“列表”(Lists)并创建该列，399833" time="399833"/>
                    <p14:bmk name="L4M5 - Create columns that use numbers_VF101881265那么，我们接下来创建此计算列。进入“列表”(Lists)并创建该列，405233" time="405233"/>
                    <p14:bmk name="L4M5 - Create columns that use numbers_VF101881265往下到这里，位于底部的就是“计算”(Calculated)列。405333" time="405333"/>
                    <p14:bmk name="L4M5 - Create columns that use numbers_VF101881265往下到这里，位于底部的就是“计算”(Calculated)列。409367" time="409367"/>
                    <p14:bmk name="L4M5 - Create columns that use numbers_VF101881265现在继续操作，将此列命名为一个十分醒目的名称，即“签约奖金”(Signingbonus)。409467" time="409467"/>
                    <p14:bmk name="L4M5 - Create columns that use numbers_VF101881265现在继续操作，将此列命名为一个十分醒目的名称，即“签约奖金”(Signingbonus)。415233" time="415233"/>
                    <p14:bmk name="L4M5 - Create columns that use numbers_VF101881265随后在此处的公式框上方输入一个简短说明，其内容是：415333" time="415333"/>
                    <p14:bmk name="L4M5 - Create columns that use numbers_VF101881265随后在此处的公式框上方输入一个简短说明，其内容是：420333" time="420333"/>
                    <p14:bmk name="L4M5 - Create columns that use numbers_VF101881265“基于给定职业总工作经验的签约奖金”(Asigningbonus420433" time="420433"/>
                    <p14:bmk name="L4M5 - Create columns that use numbers_VF101881265“基于给定职业总工作经验的签约奖金”(Asigningbonus425000" time="425000"/>
                    <p14:bmk name="L4M5 - Create columns that use numbers_VF101881265这实际上是要生成的数据，而不是我们希望某人在该列中输入的数据。425100" time="425100"/>
                    <p14:bmk name="L4M5 - Create columns that use numbers_VF101881265这实际上是要生成的数据，而不是我们希望某人在该列中输入的数据。432567" time="432567"/>
                    <p14:bmk name="L4M5 - Create columns that use numbers_VF101881265因此说明略有一些不同。432667" time="432667"/>
                    <p14:bmk name="L4M5 - Create columns that use numbers_VF101881265因此说明略有一些不同。434533" time="434533"/>
                    <p14:bmk name="L4M5 - Create columns that use numbers_VF101881265下面的部分非常有趣。434633" time="434633"/>
                    <p14:bmk name="L4M5 - Create columns that use numbers_VF101881265下面的部分非常有趣。438333" time="438333"/>
                    <p14:bmk name="L4M5 - Create columns that use numbers_VF101881265我们必须选择其中一个字段或键入该字段…让我们继续实际操作，选择“工作经验(年数)”(Experience(Years))，438433" time="438433"/>
                    <p14:bmk name="L4M5 - Create columns that use numbers_VF101881265我们必须选择其中一个字段或键入该字段…让我们继续实际操作，选择“工作经验(年数)”(Experience(Years))，444600" time="444600"/>
                    <p14:bmk name="L4M5 - Create columns that use numbers_VF101881265然后使用“添加到公式”(Addtoformula)链接将所选字段放入公式中。444700" time="444700"/>
                    <p14:bmk name="L4M5 - Create columns that use numbers_VF101881265然后使用“添加到公式”(Addtoformula)链接将所选字段放入公式中。449833" time="449833"/>
                    <p14:bmk name="L4M5 - Create columns that use numbers_VF101881265接着我们单击该字段旁边的框，将该字段与倍数1000相乘，449933" time="449933"/>
                    <p14:bmk name="L4M5 - Create columns that use numbers_VF101881265接着我们单击该字段旁边的框，将该字段与倍数1000相乘，455667" time="455667"/>
                    <p14:bmk name="L4M5 - Create columns that use numbers_VF101881265大家可能会想起在Excel或其他应用程序中使用的乘号是星号。455767" time="455767"/>
                    <p14:bmk name="L4M5 - Create columns that use numbers_VF101881265大家可能会想起在Excel或其他应用程序中使用的乘号是星号。463500" time="463500"/>
                    <p14:bmk name="L4M5 - Create columns that use numbers_VF101881265到目前为止，一切非常顺利。463600" time="463600"/>
                    <p14:bmk name="L4M5 - Create columns that use numbers_VF101881265到目前为止，一切非常顺利。465900" time="465900"/>
                    <p14:bmk name="L4M5 - Create columns that use numbers_VF101881265我们已得到了一个公式，该公式将“工作经验(年数)”(Experience(Years))列中的数字与倍数466000" time="466000"/>
                    <p14:bmk name="L4M5 - Create columns that use numbers_VF101881265我们已得到了一个公式，该公式将“工作经验(年数)”(Experience(Years))列中的数字与倍数473433" time="473433"/>
                    <p14:bmk name="L4M5 - Create columns that use numbers_VF101881265问题是“如何将该字段转换为‘货币’(Currency)字段？”非常简单。473533" time="473533"/>
                    <p14:bmk name="L4M5 - Create columns that use numbers_VF101881265问题是“如何将该字段转换为‘货币’(Currency)字段？”非常简单。479300" time="479300"/>
                    <p14:bmk name="L4M5 - Create columns that use numbers_VF101881265向下找到此处的“货币”(Currency)数据类型，继续选择小数位数“0”，479400" time="479400"/>
                    <p14:bmk name="L4M5 - Create columns that use numbers_VF101881265向下找到此处的“货币”(Currency)数据类型，继续选择小数位数“0”，489233" time="489233"/>
                    <p14:bmk name="L4M5 - Create columns that use numbers_VF101881265确保该字段采用人民币货币格式，然后单击“确定”(OK)。489333" time="489333"/>
                    <p14:bmk name="L4M5 - Create columns that use numbers_VF101881265确保该字段采用人民币货币格式，然后单击“确定”(OK)。495300" time="495300"/>
                    <p14:bmk name="L4M5 - Create columns that use numbers_VF101881265顺便说一下，如果您习惯在该操作过程中放入一个等号，495400" time="495400"/>
                    <p14:bmk name="L4M5 - Create columns that use numbers_VF101881265顺便说一下，如果您习惯在该操作过程中放入一个等号，499433" time="499433"/>
                    <p14:bmk name="L4M5 - Create columns that use numbers_VF101881265则可以提前键入等号，不过系统会自动为您插入。499533" time="499533"/>
                    <p14:bmk name="L4M5 - Create columns that use numbers_VF101881265则可以提前键入等号，不过系统会自动为您插入。502533" time="502533"/>
                    <p14:bmk name="L4M5 - Create columns that use numbers_VF101881265我们继续操作，单击“确定”(OK)，即会创建该列。502633" time="502633"/>
                    <p14:bmk name="L4M5 - Create columns that use numbers_VF101881265我们继续操作，单击“确定”(OK)，即会创建该列。506833" time="506833"/>
                    <p14:bmk name="L4M5 - Create columns that use numbers_VF101881265现在，签约奖金自动插入该列中，我们无需添加数据，因为它是计算列。506933" time="506933"/>
                    <p14:bmk name="L4M5 - Create columns that use numbers_VF101881265现在，签约奖金自动插入该列中，我们无需添加数据，因为它是计算列。513700" time="513700"/>
                    <p14:bmk name="L4M5 - Create columns that use numbers_VF101881265该列会显示基于12年工作经验的513800" time="513800"/>
                    <p14:bmk name="L4M5 - Create columns that use numbers_VF101881265该列会显示基于12年工作经验的518233" time="518233"/>
                    <p14:bmk name="L4M5 - Create columns that use numbers_VF101881265另外值得注意的一点是，如果要创建一个新项目或者要继续“编辑”(Edit)此项目，518333" time="518333"/>
                    <p14:bmk name="L4M5 - Create columns that use numbers_VF101881265另外值得注意的一点是，如果要创建一个新项目或者要继续“编辑”(Edit)此项目，525400" time="525400"/>
                    <p14:bmk name="L4M5 - Create columns that use numbers_VF101881265则不会重新显示“签约奖金”(Signingbonus)列，因为它使用数学运算符及其他列来生成数据。525500" time="525500"/>
                    <p14:bmk name="L4M5 - Create columns that use numbers_VF101881265则不会重新显示“签约奖金”(Signingbonus)列，因为它使用数学运算符及其他列来生成数据。532533" time="532533"/>
                    <p14:bmk name="L4M5 - Create columns that use numbers_VF101881265以上是创建计算列的过程。532633" time="532633"/>
                    <p14:bmk name="L4M5 - Create columns that use numbers_VF101881265以上是创建计算列的过程。536367" time="536367"/>
                    <p14:bmk name="L4M5 - Create columns that use numbers_VF101881265我们的列表现在还没有完成，所以请不要走开，536467" time="536467"/>
                    <p14:bmk name="L4M5 - Create columns that use numbers_VF101881265我们的列表现在还没有完成，所以请不要走开，539100" time="539100"/>
                    <p14:bmk name="L4M5 - Create columns that use numbers_VF101881265下面还有各种有趣的内容，比如“查阅”(lookup)列。539200" time="539200"/>
                    <p14:bmk name="L4M5 - Create columns that use numbers_VF101881265下面还有各种有趣的内容，比如“查阅”(lookup)列。544400" time="544400"/>
                    <p14:bmk name="L4M5 - Create columns that use numbers_VF101881265太令人兴奋了！我们继续进行其中的一些操作吧！544500" time="544500"/>
                    <p14:bmk name="L4M5 - Create columns that use numbers_VF101881265太令人兴奋了！我们继续进行其中的一些操作吧！549000" time="549000"/>
                  </p14:bmkLst>
                </p14:media>
              </p:ext>
            </p:extLst>
          </p:nvPr>
        </p:nvPicPr>
        <p:blipFill>
          <a:blip r:embed="rId107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L4M5 - Create columns that use numbers_VF101881265接下来我们将创建采用不同“数字”(Number)数据类型的若干列。823313033"/>
          <p:cNvSpPr txBox="1"/>
          <p:nvPr>
            <p:custDataLst>
              <p:tags r:id="rId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接下来我们将创建采用 不同“数字”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(Number)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数据类型的若干列。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6" name="L4M5 - Create columns that use numbers_VF101881265因为数字列有许多用途，例如“货币”(Currency)和“日期和时间”(Dateand1313318033"/>
          <p:cNvSpPr txBox="1"/>
          <p:nvPr>
            <p:custDataLst>
              <p:tags r:id="rId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因为数字列有许多用途， 例如“货币”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Currency)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和“日期和时间”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and Time)，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8" name="L4M5 - Create columns that use numbers_VF101881265所以我们要创建的列统称为“数字”(Number)。1813321567"/>
          <p:cNvSpPr txBox="1"/>
          <p:nvPr>
            <p:custDataLst>
              <p:tags r:id="rId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所以我们要创建的列统称为“数字”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(Number)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9" name="L4M5 - Create columns that use numbers_VF101881265这是一个用于求职者输入工作经验年数的字段。2166726400"/>
          <p:cNvSpPr txBox="1"/>
          <p:nvPr>
            <p:custDataLst>
              <p:tags r:id="rId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这是一个用于求职者输入工作经验年数的字段。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0" name="L4M5 - Create columns that use numbers_VF101881265好，我将再次单击“创建列”(CreateColumn)，选择“数字”(Number)数据类型，2650033800"/>
          <p:cNvSpPr txBox="1"/>
          <p:nvPr>
            <p:custDataLst>
              <p:tags r:id="rId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好，我将再次单击“创建列”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Create Column)，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选择“数字”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Number)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数据类型，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1" name="L4M5 - Create columns that use numbers_VF101881265随即将此列命名为“工作经验(年数)”(Experience(Years))。3390037933"/>
          <p:cNvSpPr txBox="1"/>
          <p:nvPr>
            <p:custDataLst>
              <p:tags r:id="rId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随即将此列命名为“工作经验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年数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)”(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Experience (Years))。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2" name="L4M5 - Create columns that use numbers_VF101881265下面我们需要输入说明，让每个人都了解为何要输入此信息。3803343067"/>
          <p:cNvSpPr txBox="1"/>
          <p:nvPr>
            <p:custDataLst>
              <p:tags r:id="rId1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下面我们需要输入说明，让每个人都了解为何要输入此信息。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3" name="L4M5 - Create columns that use numbers_VF101881265我们需要确保他们了解该字段的含义：4316745567"/>
          <p:cNvSpPr txBox="1"/>
          <p:nvPr>
            <p:custDataLst>
              <p:tags r:id="rId1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我们需要确保他们了解该字段的含义： 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4" name="L4M5 - Create columns that use numbers_VF101881265“求职者在所需工作领域具备的工作经验年数”(Theexperiencein4566749933"/>
          <p:cNvSpPr txBox="1"/>
          <p:nvPr>
            <p:custDataLst>
              <p:tags r:id="rId12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“求职者在所需工作领域具备的工作经验年数”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The experience in number of years the candidate has in the field of the desired job.)。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5" name="L4M5 - Create columns that use numbers_VF101881265这十分简单易懂，我们继续往下讲。5003352467"/>
          <p:cNvSpPr txBox="1"/>
          <p:nvPr>
            <p:custDataLst>
              <p:tags r:id="rId1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这十分简单易懂，我们继续往下讲。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6" name="L4M5 - Create columns that use numbers_VF101881265我们要求此字段是必填的，但不需要强制执行唯一值。5256757800"/>
          <p:cNvSpPr txBox="1"/>
          <p:nvPr>
            <p:custDataLst>
              <p:tags r:id="rId1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我们要求此字段是必填的，但不需要强制执行唯一值。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7" name="L4M5 - Create columns that use numbers_VF101881265可对数字字段执行的特定操作之一是指定最小和最大允许值。5790063800"/>
          <p:cNvSpPr txBox="1"/>
          <p:nvPr>
            <p:custDataLst>
              <p:tags r:id="rId1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可对数字字段执行的特定操作之一是指定最小和最大允许值。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8" name="L4M5 - Create columns that use numbers_VF101881265这表示如果在该字段中输入“2”，即求职者至少应具备两年工作经验，6390067067"/>
          <p:cNvSpPr txBox="1"/>
          <p:nvPr>
            <p:custDataLst>
              <p:tags r:id="rId1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这表示如果在该字段中输入“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2”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，即求职者至少应具备两年工作经验，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9" name="L4M5 - Create columns that use numbers_VF101881265那么在该领域有两年工作经验的求职者有望在康浦获得一个职位，但这意味着不会接受低于该年数的所有求职者。6716774167"/>
          <p:cNvSpPr txBox="1"/>
          <p:nvPr>
            <p:custDataLst>
              <p:tags r:id="rId1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那么在该领域有两年工作经验的求职者有望在康浦获得一个职位， 但这意味着不会接受低于该年数的所有求职者。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0" name="L4M5 - Create columns that use numbers_VF101881265然后继续输入上限“50”，即最高工作经验年数为50年。7426780333"/>
          <p:cNvSpPr txBox="1"/>
          <p:nvPr>
            <p:custDataLst>
              <p:tags r:id="rId1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然后继续输入上限“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50”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，即最高工作经验年数为 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50 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年。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1" name="L4M5 - Create columns that use numbers_VF101881265现在，小数位数设置为“0”，因为我们要将该字段舍入为年。8043384867"/>
          <p:cNvSpPr txBox="1"/>
          <p:nvPr>
            <p:custDataLst>
              <p:tags r:id="rId1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现在，小数位数设置为“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，因为我们要将该字段舍入为年。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2" name="L4M5 - Create columns that use numbers_VF101881265该字段没有默认值。我们不希望将其显示为百分比，这比较麻烦，于是我们继续单击“确定”(OK)。8496792700"/>
          <p:cNvSpPr txBox="1"/>
          <p:nvPr>
            <p:custDataLst>
              <p:tags r:id="rId2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该字段没有默认值。我们不希望将其显示为百分比，这比较麻烦， 于是我们继续单击“确定”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3" name="L4M5 - Create columns that use numbers_VF101881265接下来将要超出此页面的范围，9280095133"/>
          <p:cNvSpPr txBox="1"/>
          <p:nvPr>
            <p:custDataLst>
              <p:tags r:id="rId2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接下来将要超出此页面的范围， 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4" name="L4M5 - Create columns that use numbers_VF101881265但通过滚动可以看到显示在远端的列。9523398767"/>
          <p:cNvSpPr txBox="1"/>
          <p:nvPr>
            <p:custDataLst>
              <p:tags r:id="rId2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但通过滚动可以看到显示在远端的列。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5" name="L4M5 - Create columns that use numbers_VF101881265我们继续操作并再次“编辑”(Edit)此项目。98867104233"/>
          <p:cNvSpPr txBox="1"/>
          <p:nvPr>
            <p:custDataLst>
              <p:tags r:id="rId2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我们继续操作并再次“编辑”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6" name="L4M5 - Create columns that use numbers_VF101881265大家向下看，在对话框底部有一个必填的“工作经验(年数)”(Experiencein104333109467"/>
          <p:cNvSpPr txBox="1"/>
          <p:nvPr>
            <p:custDataLst>
              <p:tags r:id="rId2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大家向下看，在对话框底部有一个必填的 “工作经验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年数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)”(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Experience in Years)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字段。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7" name="L4M5 - Create columns that use numbers_VF101881265大家请记住我们为此字段设置了上限和下限。109567113933"/>
          <p:cNvSpPr txBox="1"/>
          <p:nvPr>
            <p:custDataLst>
              <p:tags r:id="rId2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大家请记住我们为此字段设置了上限和下限。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8" name="L4M5 - Create columns that use numbers_VF101881265下限为“2”，上限为“50”。114033116533"/>
          <p:cNvSpPr txBox="1"/>
          <p:nvPr>
            <p:custDataLst>
              <p:tags r:id="rId2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下限为“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2”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，上限为“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50”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9" name="L4M5 - Create columns that use numbers_VF101881265因此，如果我键入数字“1”并尝试保存此项目，则会收到一条错误，指出该字段的值必须介于“2”和“50”之间。116633125633"/>
          <p:cNvSpPr txBox="1"/>
          <p:nvPr>
            <p:custDataLst>
              <p:tags r:id="rId2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因此，如果我键入数字“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1”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并尝试保存此项目，则会收到一条错误， 指出该字段的值必须介于“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2”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和“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50”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之间。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30" name="L4M5 - Create columns that use numbers_VF101881265对于上限也是如此，如果我键入“51”并尝试保存该项目，也会出现同样的错误。125733132133"/>
          <p:cNvSpPr txBox="1"/>
          <p:nvPr>
            <p:custDataLst>
              <p:tags r:id="rId2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对于上限也是如此，如果我键入“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51”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并尝试保存该项目， 也会出现同样的错误。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31" name="L4M5 - Create columns that use numbers_VF101881265那么，我们碰巧了解到曾先生在其工作领域具有十二年的工作经验。132233138033"/>
          <p:cNvSpPr txBox="1"/>
          <p:nvPr>
            <p:custDataLst>
              <p:tags r:id="rId2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那么，我们碰巧了解到曾先生在其工作领域具有十二年的工作经验。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28" name="L4M5 - Create columns that use numbers_VF101881265现在框中的数字为“12”，我们继续单击“保存”(Save)，当然这不会有任何问题。138133144133"/>
          <p:cNvSpPr txBox="1"/>
          <p:nvPr>
            <p:custDataLst>
              <p:tags r:id="rId3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现在框中的数字为“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12”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，我们继续单击“保存”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 当然这不会有任何问题。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29" name="L4M5 - Create columns that use numbers_VF101881265我们确实需要通过滚动才能查看其中的年数，它就在这里。曾先生的工作经验年数为十二。144233151167"/>
          <p:cNvSpPr txBox="1"/>
          <p:nvPr>
            <p:custDataLst>
              <p:tags r:id="rId3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我们确实需要通过滚动才能查看其中的年数，它就在这里。 曾先生的工作经验年数为十二。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2" name="L4M5 - Create columns that use numbers_VF101881265现在我们要创建另一个数字字段，具体来说就是“货币”(Currency)字段。151267158000"/>
          <p:cNvSpPr txBox="1"/>
          <p:nvPr>
            <p:custDataLst>
              <p:tags r:id="rId3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现在我们要创建另一个数字字段， 具体来说就是“货币”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(Currency)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字段。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3" name="L4M5 - Create columns that use numbers_VF101881265让我们开始吧。158100168167"/>
          <p:cNvSpPr txBox="1"/>
          <p:nvPr>
            <p:custDataLst>
              <p:tags r:id="rId3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让我们开始吧。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4" name="L4M5 - Create columns that use numbers_VF101881265要创建的下一列将采用“货币”(Currency)数据类型，168267171167"/>
          <p:cNvSpPr txBox="1"/>
          <p:nvPr>
            <p:custDataLst>
              <p:tags r:id="rId3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要创建的下一列将采用“货币”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(Currency)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数据类型，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5" name="L4M5 - Create columns that use numbers_VF101881265我们继续为预期薪酬创建一个列。171267174800"/>
          <p:cNvSpPr txBox="1"/>
          <p:nvPr>
            <p:custDataLst>
              <p:tags r:id="rId3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我们继续为预期薪酬创建一个列。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6" name="L4M5 - Create columns that use numbers_VF101881265当然，我们接着要创建的列采用“货币”(Currency)类型。174900180300"/>
          <p:cNvSpPr txBox="1"/>
          <p:nvPr>
            <p:custDataLst>
              <p:tags r:id="rId3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当然，我们接着要创建的列采用“货币”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(Currency)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类型。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7" name="L4M5 - Create columns that use numbers_VF101881265我们可以继续操作，将此列命名为“预期薪酬”(ExpectedSalary)。180400183767"/>
          <p:cNvSpPr txBox="1"/>
          <p:nvPr>
            <p:custDataLst>
              <p:tags r:id="rId3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我们可以继续操作，将此列命名为“预期薪酬”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Expected Salary)。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8" name="L4M5 - Create columns that use numbers_VF101881265接着填写一个简短说明，其内容是“所需职位的预期薪酬”(Theexpectedpay183867191400"/>
          <p:cNvSpPr txBox="1"/>
          <p:nvPr>
            <p:custDataLst>
              <p:tags r:id="rId3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接着填写一个简短说明，其内容是“所需职位的预期薪酬”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The expected pay for the desired position.)。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39" name="L4M5 - Create columns that use numbers_VF101881265目前我们不要求此字段是必填的，并且不需要强制执行唯一值。191500197767"/>
          <p:cNvSpPr txBox="1"/>
          <p:nvPr>
            <p:custDataLst>
              <p:tags r:id="rId3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目前我们不要求此字段是必填的，并且不需要强制执行唯一值。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0" name="L4M5 - Create columns that use numbers_VF101881265此时我们对值也不设限制，求职者可以根据需要输入值的大小。197867202200"/>
          <p:cNvSpPr txBox="1"/>
          <p:nvPr>
            <p:custDataLst>
              <p:tags r:id="rId4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此时我们对值也不设限制，求职者可以根据需要输入值的大小。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1" name="L4M5 - Create columns that use numbers_VF101881265同样，小数位数设置为“0”，当然也不设默认值。202300207800"/>
          <p:cNvSpPr txBox="1"/>
          <p:nvPr>
            <p:custDataLst>
              <p:tags r:id="rId4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同样，小数位数设置为“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，当然也不设默认值。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2" name="L4M5 - Create columns that use numbers_VF101881265货币格式十分重要，有许多格式可供选择，207900211833"/>
          <p:cNvSpPr txBox="1"/>
          <p:nvPr>
            <p:custDataLst>
              <p:tags r:id="rId4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货币格式十分重要，有许多格式可供选择，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3" name="L4M5 - Create columns that use numbers_VF101881265但默认为计算机设置，因此继续单击“确定”(OK)。211933218933"/>
          <p:cNvSpPr txBox="1"/>
          <p:nvPr>
            <p:custDataLst>
              <p:tags r:id="rId4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但默认为计算机设置，因此继续单击“确定”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4" name="L4M5 - Create columns that use numbers_VF101881265此字段也显示在远端，于是我们不得不滚动查看，219033223700"/>
          <p:cNvSpPr txBox="1"/>
          <p:nvPr>
            <p:custDataLst>
              <p:tags r:id="rId4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此字段也显示在远端，于是我们不得不滚动查看，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5" name="L4M5 - Create columns that use numbers_VF101881265接下来我们将“编辑”(Edit)此项目。223800228367"/>
          <p:cNvSpPr txBox="1"/>
          <p:nvPr>
            <p:custDataLst>
              <p:tags r:id="rId4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接下来我们将“编辑”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6" name="L4M5 - Create columns that use numbers_VF101881265向下可以看到对话框底部的“预期薪酬”(ExpectedSalary)是“60000”，228467233233"/>
          <p:cNvSpPr txBox="1"/>
          <p:nvPr>
            <p:custDataLst>
              <p:tags r:id="rId4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向下可以看到对话框底部的“预期薪酬”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Expected Salary)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是“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60000”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7" name="L4M5 - Create columns that use numbers_VF101881265我想曾先生期望的薪酬大概是“60000”左右，233333238400"/>
          <p:cNvSpPr txBox="1"/>
          <p:nvPr>
            <p:custDataLst>
              <p:tags r:id="rId4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我想曾先生期望的薪酬大概是“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60000”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左右，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8" name="L4M5 - Create columns that use numbers_VF101881265接下来我们将“保存”(Save)该项目。238500242333"/>
          <p:cNvSpPr txBox="1"/>
          <p:nvPr>
            <p:custDataLst>
              <p:tags r:id="rId4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接下来我们将“保存”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49" name="L4M5 - Create columns that use numbers_VF101881265这时大家会看到滚动到此字段时，该字段不仅会显示我们键入的金额，242433246333"/>
          <p:cNvSpPr txBox="1"/>
          <p:nvPr>
            <p:custDataLst>
              <p:tags r:id="rId4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这时大家会看到滚动到此字段时，该字段不仅会显示我们键入的金额，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0" name="L4M5 - Create columns that use numbers_VF101881265而且其格式会设置为人民币。246433249633"/>
          <p:cNvSpPr txBox="1"/>
          <p:nvPr>
            <p:custDataLst>
              <p:tags r:id="rId5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而且其格式会设置为人民币。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1" name="L4M5 - Create columns that use numbers_VF101881265以上就是用正确格式创建“货币”(Currency)字段的过程。249733253633"/>
          <p:cNvSpPr txBox="1"/>
          <p:nvPr>
            <p:custDataLst>
              <p:tags r:id="rId5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以上就是用正确格式创建“货币”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Currency)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字段的过程。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2" name="L4M5 - Create columns that use numbers_VF101881265要创建的下一个字段是“日期和时间”(DateandTime)。现在我们开始具体操作。253733265533"/>
          <p:cNvSpPr txBox="1"/>
          <p:nvPr>
            <p:custDataLst>
              <p:tags r:id="rId5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要创建的下一个字段是“日期和时间”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and Time)。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现在我们开始具体操作。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3" name="L4M5 - Create columns that use numbers_VF101881265我们要使用的下一个数据类型是“日期和时间”(DateandTime)。265633269867"/>
          <p:cNvSpPr txBox="1"/>
          <p:nvPr>
            <p:custDataLst>
              <p:tags r:id="rId5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我们要使用的下一个数据类型是“日期和时间”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and Time)。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4" name="L4M5 - Create columns that use numbers_VF101881265我们将创建一个列，在该列中可输入求职者可以开始工作的日期。269967276600"/>
          <p:cNvSpPr txBox="1"/>
          <p:nvPr>
            <p:custDataLst>
              <p:tags r:id="rId5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我们将创建一个列，在该列中可输入求职者可以开始工作的日期。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5" name="L4M5 - Create columns that use numbers_VF101881265因此，我们创建的列将采用“日期和时间”(DateandTime)作为数据类型。276700283167"/>
          <p:cNvSpPr txBox="1"/>
          <p:nvPr>
            <p:custDataLst>
              <p:tags r:id="rId5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因此，我们创建的列将采用“日期和时间”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and Time)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作为数据类型。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6" name="L4M5 - Create columns that use numbers_VF101881265接下来将此列命名为“到职日期”(DateAvailable)，283267288167"/>
          <p:cNvSpPr txBox="1"/>
          <p:nvPr>
            <p:custDataLst>
              <p:tags r:id="rId5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接下来将此列命名为“到职日期”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Available)，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7" name="L4M5 - Create columns that use numbers_VF101881265然后输入一个简短说明，其内容是“求职者可从何时开始工作?”(Whencan288267293667"/>
          <p:cNvSpPr txBox="1"/>
          <p:nvPr>
            <p:custDataLst>
              <p:tags r:id="rId5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然后输入一个简短说明， 其内容是“求职者可从何时开始工作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?”(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When can the candidate begin?)。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8" name="L4M5 - Create columns that use numbers_VF101881265现在向下滚动列表，我们不要求此字段是必填的，不需要强制执行唯一值，293767301000"/>
          <p:cNvSpPr txBox="1"/>
          <p:nvPr>
            <p:custDataLst>
              <p:tags r:id="rId5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现在向下滚动列表，我们不要求此字段是必填的， 不需要强制执行唯一值，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59" name="L4M5 - Create columns that use numbers_VF101881265并且始终采用“仅日期”(DateOnly)格式。301100303800"/>
          <p:cNvSpPr txBox="1"/>
          <p:nvPr>
            <p:custDataLst>
              <p:tags r:id="rId5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并且始终采用“仅日期”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Only)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格式。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0" name="L4M5 - Create columns that use numbers_VF101881265我们不希望输入默认值，因为我们希望求职者自己选择，然后继续单击“确定”(OK)。303900311300"/>
          <p:cNvSpPr txBox="1"/>
          <p:nvPr>
            <p:custDataLst>
              <p:tags r:id="rId6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我们不希望输入默认值，因为我们希望求职者自己选择， 然后继续单击“确定”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1" name="L4M5 - Create columns that use numbers_VF101881265我们可以再次滚动查看“到职日期”(DateAvailable)列。311400315400"/>
          <p:cNvSpPr txBox="1"/>
          <p:nvPr>
            <p:custDataLst>
              <p:tags r:id="rId6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我们可以再次滚动查看“到职日期”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Date Available)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2" name="L4M5 - Create columns that use numbers_VF101881265现在继续操作，选择并“编辑”(Edit)此项目。315500320700"/>
          <p:cNvSpPr txBox="1"/>
          <p:nvPr>
            <p:custDataLst>
              <p:tags r:id="rId6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现在继续操作，选择并“编辑”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3" name="L4M5 - Create columns that use numbers_VF101881265我们从对话框底部继续操作，可通过以下两种方式之一输入日期。320800327133"/>
          <p:cNvSpPr txBox="1"/>
          <p:nvPr>
            <p:custDataLst>
              <p:tags r:id="rId6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我们从对话框底部继续操作，可通过以下两种方式之一输入日期。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4" name="L4M5 - Create columns that use numbers_VF101881265可以键入日期，或者在这边的日历中选择。327233331933"/>
          <p:cNvSpPr txBox="1"/>
          <p:nvPr>
            <p:custDataLst>
              <p:tags r:id="rId6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可以键入日期，或者在这边的日历中选择。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5" name="L4M5 - Create columns that use numbers_VF101881265我们继续操作，选择一个几周后的日期。332033336167"/>
          <p:cNvSpPr txBox="1"/>
          <p:nvPr>
            <p:custDataLst>
              <p:tags r:id="rId6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我们继续操作，选择一个几周后的日期。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6" name="L4M5 - Create columns that use numbers_VF101881265接着单击“保存”(Save)。336267340300"/>
          <p:cNvSpPr txBox="1"/>
          <p:nvPr>
            <p:custDataLst>
              <p:tags r:id="rId6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接着单击“保存”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7" name="L4M5 - Create columns that use numbers_VF101881265好了，我们可以继续操作并查看已输入的日期，这就是我们的日期列。340400345867"/>
          <p:cNvSpPr txBox="1"/>
          <p:nvPr>
            <p:custDataLst>
              <p:tags r:id="rId6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好了，我们可以继续操作并查看已输入的日期，这就是我们的日期列。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8" name="L4M5 - Create columns that use numbers_VF101881265现在，我们要创建的下一列是一个类型截然不同的数字列。345967351800"/>
          <p:cNvSpPr txBox="1"/>
          <p:nvPr>
            <p:custDataLst>
              <p:tags r:id="rId6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现在，我们要创建的下一列是一个类型截然不同的数字列。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69" name="L4M5 - Create columns that use numbers_VF101881265它实际上会生成数字，但并不仅仅表示数字。那么，我们来创建一个计算列。351900366067"/>
          <p:cNvSpPr txBox="1"/>
          <p:nvPr>
            <p:custDataLst>
              <p:tags r:id="rId6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它实际上会生成数字，但并不仅仅表示数字。那么， 我们来创建一个计算列。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0" name="L4M5 - Create columns that use numbers_VF101881265即将创建的下一列就是称为“计算”(Calculated)的列，366167369367"/>
          <p:cNvSpPr txBox="1"/>
          <p:nvPr>
            <p:custDataLst>
              <p:tags r:id="rId7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即将创建的下一列就是称为“计算”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Calculated)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的列，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1" name="L4M5 - Create columns that use numbers_VF101881265该列将使用另一列的数据以及数学运算符生成一组全新的数据。369467376633"/>
          <p:cNvSpPr txBox="1"/>
          <p:nvPr>
            <p:custDataLst>
              <p:tags r:id="rId7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该列将使用另一列的数据以及数学运算符生成一组全新的数据。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2" name="L4M5 - Create columns that use numbers_VF101881265现在，我们将设置一个列来使用工作经验年数计算签约奖金。376733382867"/>
          <p:cNvSpPr txBox="1"/>
          <p:nvPr>
            <p:custDataLst>
              <p:tags r:id="rId7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现在，我们将设置一个列来使用工作经验年数计算签约奖金。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3" name="L4M5 - Create columns that use numbers_VF101881265工作经验年数每增加一年，康浦就会给予一千人民币的签约奖金。382967388033"/>
          <p:cNvSpPr txBox="1"/>
          <p:nvPr>
            <p:custDataLst>
              <p:tags r:id="rId7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工作经验年数每增加一年，康浦就会给予一千人民币的签约奖金。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4" name="L4M5 - Create columns that use numbers_VF101881265如果您是曾先生，这确实是件好事，当然纯属虚构。388133391867"/>
          <p:cNvSpPr txBox="1"/>
          <p:nvPr>
            <p:custDataLst>
              <p:tags r:id="rId7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如果您是曾先生，这确实是件好事，当然纯属虚构。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5" name="L4M5 - Create columns that use numbers_VF101881265这样假设的目的只是向大家展示使用另一列391967395867"/>
          <p:cNvSpPr txBox="1"/>
          <p:nvPr>
            <p:custDataLst>
              <p:tags r:id="rId7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这样假设的目的只是向大家展示使用另一列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6" name="L4M5 - Create columns that use numbers_VF101881265中的数据在计算列中产生信息的可能性。395967399733"/>
          <p:cNvSpPr txBox="1"/>
          <p:nvPr>
            <p:custDataLst>
              <p:tags r:id="rId7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中的数据在计算列中产生信息的可能性。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7" name="L4M5 - Create columns that use numbers_VF101881265那么，我们接下来创建此计算列。进入“列表”(Lists)并创建该列，399833405233"/>
          <p:cNvSpPr txBox="1"/>
          <p:nvPr>
            <p:custDataLst>
              <p:tags r:id="rId7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那么，我们接下来创建此计算列。 进入“列表”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(Lists)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并创建该列，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8" name="L4M5 - Create columns that use numbers_VF101881265往下到这里，位于底部的就是“计算”(Calculated)列。405333409367"/>
          <p:cNvSpPr txBox="1"/>
          <p:nvPr>
            <p:custDataLst>
              <p:tags r:id="rId7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往下到这里，位于底部的就是“计算”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Calculated)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79" name="L4M5 - Create columns that use numbers_VF101881265现在继续操作，将此列命名为一个十分醒目的名称，即“签约奖金”(Signingbonus)。409467415233"/>
          <p:cNvSpPr txBox="1"/>
          <p:nvPr>
            <p:custDataLst>
              <p:tags r:id="rId7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现在继续操作，将此列命名为一个十分醒目的名称， 即“签约奖金”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(Signing bonus)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0" name="L4M5 - Create columns that use numbers_VF101881265随后在此处的公式框上方输入一个简短说明，其内容是：415333420333"/>
          <p:cNvSpPr txBox="1"/>
          <p:nvPr>
            <p:custDataLst>
              <p:tags r:id="rId8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随后在此处的公式框上方输入一个简短说明，其内容是：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1" name="L4M5 - Create columns that use numbers_VF101881265“基于给定职业总工作经验的签约奖金”(Asigningbonus420433425000"/>
          <p:cNvSpPr txBox="1"/>
          <p:nvPr>
            <p:custDataLst>
              <p:tags r:id="rId8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“基于给定职业总工作经验的签约奖金”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A signing bonus based on total experience in a given career.)。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2" name="L4M5 - Create columns that use numbers_VF101881265这实际上是要生成的数据，而不是我们希望某人在该列中输入的数据。425100432567"/>
          <p:cNvSpPr txBox="1"/>
          <p:nvPr>
            <p:custDataLst>
              <p:tags r:id="rId8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这实际上是要生成的数据，而不是我们希望某人在该列中输入的数据。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3" name="L4M5 - Create columns that use numbers_VF101881265因此说明略有一些不同。432667434533"/>
          <p:cNvSpPr txBox="1"/>
          <p:nvPr>
            <p:custDataLst>
              <p:tags r:id="rId8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因此说明略有一些不同。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4" name="L4M5 - Create columns that use numbers_VF101881265下面的部分非常有趣。434633438333"/>
          <p:cNvSpPr txBox="1"/>
          <p:nvPr>
            <p:custDataLst>
              <p:tags r:id="rId8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下面的部分非常有趣。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5" name="L4M5 - Create columns that use numbers_VF101881265我们必须选择其中一个字段或键入该字段…让我们继续实际操作，选择“工作经验(年数)”(Experience(Years))，438433444600"/>
          <p:cNvSpPr txBox="1"/>
          <p:nvPr>
            <p:custDataLst>
              <p:tags r:id="rId8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我们必须选择其中一个字段或键入该字段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…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让我们继续实际操作， 选择“工作经验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年数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)”(Experience (Years))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6" name="L4M5 - Create columns that use numbers_VF101881265然后使用“添加到公式”(Addtoformula)链接将所选字段放入公式中。444700449833"/>
          <p:cNvSpPr txBox="1"/>
          <p:nvPr>
            <p:custDataLst>
              <p:tags r:id="rId8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然后使用“添加到公式”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Add to formula)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链接将所选字段放入公式中。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7" name="L4M5 - Create columns that use numbers_VF101881265接着我们单击该字段旁边的框，将该字段与倍数1000相乘，449933455667"/>
          <p:cNvSpPr txBox="1"/>
          <p:nvPr>
            <p:custDataLst>
              <p:tags r:id="rId8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接着我们单击该字段旁边的框，将该字段与倍数 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1000 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相乘，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8" name="L4M5 - Create columns that use numbers_VF101881265大家可能会想起在Excel或其他应用程序中使用的乘号是星号。455767463500"/>
          <p:cNvSpPr txBox="1"/>
          <p:nvPr>
            <p:custDataLst>
              <p:tags r:id="rId8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大家可能会想起在 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或其他应用程序中使用的乘号是星号。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89" name="L4M5 - Create columns that use numbers_VF101881265到目前为止，一切非常顺利。463600465900"/>
          <p:cNvSpPr txBox="1"/>
          <p:nvPr>
            <p:custDataLst>
              <p:tags r:id="rId8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到目前为止，一切非常顺利。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0" name="L4M5 - Create columns that use numbers_VF101881265我们已得到了一个公式，该公式将“工作经验(年数)”(Experience(Years))列中的数字与倍数00:07:46.0-00:07:53.4"/>
          <p:cNvSpPr txBox="1"/>
          <p:nvPr>
            <p:custDataLst>
              <p:tags r:id="rId9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我们已得到了一个公式，该公式将“工作经验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年数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)” (</a:t>
            </a:r>
            <a:r>
              <a:rPr lang="fi-FI" altLang="ko-KR" smtClean="0">
                <a:solidFill>
                  <a:srgbClr val="FFFFFF"/>
                </a:solidFill>
                <a:latin typeface="Calibri"/>
              </a:rPr>
              <a:t>Experience (Years))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列中的数字与倍数 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1000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相乘。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1" name="L4M5 - Create columns that use numbers_VF101881265问题是“如何将该字段转换为‘货币’(Currency)字段？”非常简单。473533479300"/>
          <p:cNvSpPr txBox="1"/>
          <p:nvPr>
            <p:custDataLst>
              <p:tags r:id="rId9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问题是“如何将该字段转换为‘货币’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(Currency)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字段？ ”非常简单。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2" name="L4M5 - Create columns that use numbers_VF101881265向下找到此处的“货币”(Currency)数据类型，继续选择小数位数“0”，479400489233"/>
          <p:cNvSpPr txBox="1"/>
          <p:nvPr>
            <p:custDataLst>
              <p:tags r:id="rId9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向下找到此处的“货币”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(Currency)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数据类型， 继续选择小数位数“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3" name="L4M5 - Create columns that use numbers_VF101881265确保该字段采用人民币货币格式，然后单击“确定”(OK)。489333495300"/>
          <p:cNvSpPr txBox="1"/>
          <p:nvPr>
            <p:custDataLst>
              <p:tags r:id="rId9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确保该字段采用人民币货币格式，然后单击“确定”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4" name="L4M5 - Create columns that use numbers_VF101881265顺便说一下，如果您习惯在该操作过程中放入一个等号，495400499433"/>
          <p:cNvSpPr txBox="1"/>
          <p:nvPr>
            <p:custDataLst>
              <p:tags r:id="rId9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顺便说一下，如果您习惯在该操作过程中放入一个等号，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5" name="L4M5 - Create columns that use numbers_VF101881265则可以提前键入等号，不过系统会自动为您插入。499533502533"/>
          <p:cNvSpPr txBox="1"/>
          <p:nvPr>
            <p:custDataLst>
              <p:tags r:id="rId9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则可以提前键入等号，不过系统会自动为您插入。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6" name="L4M5 - Create columns that use numbers_VF101881265我们继续操作，单击“确定”(OK)，即会创建该列。502633506833"/>
          <p:cNvSpPr txBox="1"/>
          <p:nvPr>
            <p:custDataLst>
              <p:tags r:id="rId9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我们继续操作，单击“确定”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，即会创建该列。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7" name="L4M5 - Create columns that use numbers_VF101881265现在，签约奖金自动插入该列中，我们无需添加数据，因为它是计算列。506933513700"/>
          <p:cNvSpPr txBox="1"/>
          <p:nvPr>
            <p:custDataLst>
              <p:tags r:id="rId9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现在，签约奖金自动插入该列中，我们无需添加数据，因为它是计算列。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8" name="L4M5 - Create columns that use numbers_VF101881265该列会显示基于12年工作经验的513800518233"/>
          <p:cNvSpPr txBox="1"/>
          <p:nvPr>
            <p:custDataLst>
              <p:tags r:id="rId9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该列会显示基于 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12 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年工作经验的 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12,000 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元人民币。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199" name="L4M5 - Create columns that use numbers_VF101881265另外值得注意的一点是，如果要创建一个新项目或者要继续“编辑”(Edit)此项目，518333525400"/>
          <p:cNvSpPr txBox="1"/>
          <p:nvPr>
            <p:custDataLst>
              <p:tags r:id="rId9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另外值得注意的一点是， 如果要创建一个新项目或者要继续“编辑”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此项目，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200" name="L4M5 - Create columns that use numbers_VF101881265则不会重新显示“签约奖金”(Signingbonus)列，因为它使用数学运算符及其他列来生成数据。525500532533"/>
          <p:cNvSpPr txBox="1"/>
          <p:nvPr>
            <p:custDataLst>
              <p:tags r:id="rId10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则不会重新显示“签约奖金”</a:t>
            </a:r>
            <a:r>
              <a:rPr lang="en-US" altLang="zh-CN" dirty="0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(Signing bonus)</a:t>
            </a:r>
            <a:r>
              <a:rPr lang="zh-CN" altLang="en-US" dirty="0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列，因为它使用数学运算符及其他列来生成数据。</a:t>
            </a:r>
            <a:endParaRPr lang="th-TH" dirty="0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201" name="L4M5 - Create columns that use numbers_VF101881265以上是创建计算列的过程。532633536367"/>
          <p:cNvSpPr txBox="1"/>
          <p:nvPr>
            <p:custDataLst>
              <p:tags r:id="rId10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以上是创建计算列的过程。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202" name="L4M5 - Create columns that use numbers_VF101881265我们的列表现在还没有完成，所以请不要走开，536467539100"/>
          <p:cNvSpPr txBox="1"/>
          <p:nvPr>
            <p:custDataLst>
              <p:tags r:id="rId10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我们的列表现在还没有完成，所以请不要走开，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203" name="L4M5 - Create columns that use numbers_VF101881265下面还有各种有趣的内容，比如“查阅”(lookup)列。539200544400"/>
          <p:cNvSpPr txBox="1"/>
          <p:nvPr>
            <p:custDataLst>
              <p:tags r:id="rId10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下面还有各种有趣的内容，比如“查阅”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lookup)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8204" name="L4M5 - Create columns that use numbers_VF101881265太令人兴奋了！我们继续进行其中的一些操作吧！544500549000"/>
          <p:cNvSpPr txBox="1"/>
          <p:nvPr>
            <p:custDataLst>
              <p:tags r:id="rId10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太令人兴奋了！我们继续进行其中的一些操作吧！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我们将创建采用不同“数字”(Number)数据类型的若干列。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我们将创建采用不同“数字”(Number)数据类型的若干列。82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我们将创建采用不同“数字”(Number)数据类型的若干列。13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我们将创建采用不同“数字”(Number)数据类型的若干列。130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为数字列有许多用途，例如“货币”(Currency)和“日期和时间”(Dateand1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为数字列有许多用途，例如“货币”(Currency)和“日期和时间”(Dateand131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为数字列有许多用途，例如“货币”(Currency)和“日期和时间”(Dateand1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为数字列有许多用途，例如“货币”(Currency)和“日期和时间”(Dateand180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所以我们要创建的列统称为“数字”(Number)。1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所以我们要创建的列统称为“数字”(Number)。181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所以我们要创建的列统称为“数字”(Number)。21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所以我们要创建的列统称为“数字”(Number)。215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是一个用于求职者输入工作经验年数的字段。21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是一个用于求职者输入工作经验年数的字段。216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是一个用于求职者输入工作经验年数的字段。2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是一个用于求职者输入工作经验年数的字段。264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好，我将再次单击“创建列”(CreateColumn)，选择“数字”(Number)数据类型，2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好，我将再次单击“创建列”(CreateColumn)，选择“数字”(Number)数据类型，265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好，我将再次单击“创建列”(CreateColumn)，选择“数字”(Number)数据类型，3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好，我将再次单击“创建列”(CreateColumn)，选择“数字”(Number)数据类型，338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随即将此列命名为“工作经验(年数)”(Experience(Years))。3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随即将此列命名为“工作经验(年数)”(Experience(Years))。339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随即将此列命名为“工作经验(年数)”(Experience(Years))。3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随即将此列命名为“工作经验(年数)”(Experience(Years))。379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面我们需要输入说明，让每个人都了解为何要输入此信息。3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面我们需要输入说明，让每个人都了解为何要输入此信息。380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面我们需要输入说明，让每个人都了解为何要输入此信息。4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面我们需要输入说明，让每个人都了解为何要输入此信息。430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需要确保他们了解该字段的含义：4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需要确保他们了解该字段的含义：431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需要确保他们了解该字段的含义：45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需要确保他们了解该字段的含义：455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“求职者在所需工作领域具备的工作经验年数”(Theexperiencein4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“求职者在所需工作领域具备的工作经验年数”(Theexperiencein456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“求职者在所需工作领域具备的工作经验年数”(Theexperiencein4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“求职者在所需工作领域具备的工作经验年数”(Theexperiencein499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十分简单易懂，我们继续往下讲。5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十分简单易懂，我们继续往下讲。500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十分简单易懂，我们继续往下讲。5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十分简单易懂，我们继续往下讲。524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要求此字段是必填的，但不需要强制执行唯一值。5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要求此字段是必填的，但不需要强制执行唯一值。525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要求此字段是必填的，但不需要强制执行唯一值。5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要求此字段是必填的，但不需要强制执行唯一值。578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可对数字字段执行的特定操作之一是指定最小和最大允许值。5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可对数字字段执行的特定操作之一是指定最小和最大允许值。579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可对数字字段执行的特定操作之一是指定最小和最大允许值。6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可对数字字段执行的特定操作之一是指定最小和最大允许值。638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表示如果在该字段中输入“2”，即求职者至少应具备两年工作经验，6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表示如果在该字段中输入“2”，即求职者至少应具备两年工作经验，639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表示如果在该字段中输入“2”，即求职者至少应具备两年工作经验，6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表示如果在该字段中输入“2”，即求职者至少应具备两年工作经验，670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那么在该领域有两年工作经验的求职者有望在康浦获得一个职位，但这意味着不会接受低于该年数的所有求职者。67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那么在该领域有两年工作经验的求职者有望在康浦获得一个职位，但这意味着不会接受低于该年数的所有求职者。671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那么在该领域有两年工作经验的求职者有望在康浦获得一个职位，但这意味着不会接受低于该年数的所有求职者。7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那么在该领域有两年工作经验的求职者有望在康浦获得一个职位，但这意味着不会接受低于该年数的所有求职者。741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然后继续输入上限“50”，即最高工作经验年数为50年。7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然后继续输入上限“50”，即最高工作经验年数为50年。742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然后继续输入上限“50”，即最高工作经验年数为50年。8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然后继续输入上限“50”，即最高工作经验年数为50年。803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小数位数设置为“0”，因为我们要将该字段舍入为年。80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小数位数设置为“0”，因为我们要将该字段舍入为年。804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小数位数设置为“0”，因为我们要将该字段舍入为年。8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小数位数设置为“0”，因为我们要将该字段舍入为年。848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该字段没有默认值。我们不希望将其显示为百分比，这比较麻烦，于是我们继续单击“确定”(OK)。8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该字段没有默认值。我们不希望将其显示为百分比，这比较麻烦，于是我们继续单击“确定”(OK)。849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该字段没有默认值。我们不希望将其显示为百分比，这比较麻烦，于是我们继续单击“确定”(OK)。9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该字段没有默认值。我们不希望将其显示为百分比，这比较麻烦，于是我们继续单击“确定”(OK)。927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将要超出此页面的范围，9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将要超出此页面的范围，928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将要超出此页面的范围，9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将要超出此页面的范围，951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但通过滚动可以看到显示在远端的列。9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但通过滚动可以看到显示在远端的列。952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但通过滚动可以看到显示在远端的列。9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但通过滚动可以看到显示在远端的列。987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操作并再次“编辑”(Edit)此项目。9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操作并再次“编辑”(Edit)此项目。988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操作并再次“编辑”(Edit)此项目。10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操作并再次“编辑”(Edit)此项目。1042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大家向下看，在对话框底部有一个必填的“工作经验(年数)”(Experiencein10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大家向下看，在对话框底部有一个必填的“工作经验(年数)”(Experiencein1043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大家向下看，在对话框底部有一个必填的“工作经验(年数)”(Experiencein10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大家向下看，在对话框底部有一个必填的“工作经验(年数)”(Experiencein1094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大家请记住我们为此字段设置了上限和下限。109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大家请记住我们为此字段设置了上限和下限。1095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大家请记住我们为此字段设置了上限和下限。113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大家请记住我们为此字段设置了上限和下限。1139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限为“2”，上限为“50”。114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限为“2”，上限为“50”。1140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限为“2”，上限为“50”。116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限为“2”，上限为“50”。1165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此，如果我键入数字“1”并尝试保存此项目，则会收到一条错误，指出该字段的值必须介于“2”和“50”之间。116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此，如果我键入数字“1”并尝试保存此项目，则会收到一条错误，指出该字段的值必须介于“2”和“50”之间。11663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此，如果我键入数字“1”并尝试保存此项目，则会收到一条错误，指出该字段的值必须介于“2”和“50”之间。125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此，如果我键入数字“1”并尝试保存此项目，则会收到一条错误，指出该字段的值必须介于“2”和“50”之间。1256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对于上限也是如此，如果我键入“51”并尝试保存该项目，也会出现同样的错误。125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对于上限也是如此，如果我键入“51”并尝试保存该项目，也会出现同样的错误。1257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对于上限也是如此，如果我键入“51”并尝试保存该项目，也会出现同样的错误。13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对于上限也是如此，如果我键入“51”并尝试保存该项目，也会出现同样的错误。13213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那么，我们碰巧了解到曾先生在其工作领域具有十二年的工作经验。13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那么，我们碰巧了解到曾先生在其工作领域具有十二年的工作经验。13223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那么，我们碰巧了解到曾先生在其工作领域具有十二年的工作经验。13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那么，我们碰巧了解到曾先生在其工作领域具有十二年的工作经验。1380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框中的数字为“12”，我们继续单击“保存”(Save)，当然这不会有任何问题。13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200"/>
                                            <p:tgtEl>
                                              <p:spTgt spid="48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框中的数字为“12”，我们继续单击“保存”(Save)，当然这不会有任何问题。1381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框中的数字为“12”，我们继续单击“保存”(Save)，当然这不会有任何问题。14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200"/>
                                            <p:tgtEl>
                                              <p:spTgt spid="48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框中的数字为“12”，我们继续单击“保存”(Save)，当然这不会有任何问题。14413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确实需要通过滚动才能查看其中的年数，它就在这里。曾先生的工作经验年数为十二。14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200"/>
                                            <p:tgtEl>
                                              <p:spTgt spid="48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确实需要通过滚动才能查看其中的年数，它就在这里。曾先生的工作经验年数为十二。14423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确实需要通过滚动才能查看其中的年数，它就在这里。曾先生的工作经验年数为十二。15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200"/>
                                            <p:tgtEl>
                                              <p:spTgt spid="48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确实需要通过滚动才能查看其中的年数，它就在这里。曾先生的工作经验年数为十二。15116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我们要创建另一个数字字段，具体来说就是“货币”(Currency)字段。15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200"/>
                                            <p:tgtEl>
                                              <p:spTgt spid="48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我们要创建另一个数字字段，具体来说就是“货币”(Currency)字段。15126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我们要创建另一个数字字段，具体来说就是“货币”(Currency)字段。15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200"/>
                                            <p:tgtEl>
                                              <p:spTgt spid="48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我们要创建另一个数字字段，具体来说就是“货币”(Currency)字段。1580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让我们开始吧。15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200"/>
                                            <p:tgtEl>
                                              <p:spTgt spid="48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让我们开始吧。1581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让我们开始吧。16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200"/>
                                            <p:tgtEl>
                                              <p:spTgt spid="48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让我们开始吧。16816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要创建的下一列将采用“货币”(Currency)数据类型，16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200"/>
                                            <p:tgtEl>
                                              <p:spTgt spid="48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要创建的下一列将采用“货币”(Currency)数据类型，16826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要创建的下一列将采用“货币”(Currency)数据类型，17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200"/>
                                            <p:tgtEl>
                                              <p:spTgt spid="481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要创建的下一列将采用“货币”(Currency)数据类型，17116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为预期薪酬创建一个列。17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200"/>
                                            <p:tgtEl>
                                              <p:spTgt spid="48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为预期薪酬创建一个列。17126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为预期薪酬创建一个列。17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200"/>
                                            <p:tgtEl>
                                              <p:spTgt spid="481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为预期薪酬创建一个列。1748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当然，我们接着要创建的列采用“货币”(Currency)类型。174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200"/>
                                            <p:tgtEl>
                                              <p:spTgt spid="48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当然，我们接着要创建的列采用“货币”(Currency)类型。1749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当然，我们接着要创建的列采用“货币”(Currency)类型。180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200"/>
                                            <p:tgtEl>
                                              <p:spTgt spid="481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当然，我们接着要创建的列采用“货币”(Currency)类型。1803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可以继续操作，将此列命名为“预期薪酬”(ExpectedSalary)。180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200"/>
                                            <p:tgtEl>
                                              <p:spTgt spid="48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可以继续操作，将此列命名为“预期薪酬”(ExpectedSalary)。1804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可以继续操作，将此列命名为“预期薪酬”(ExpectedSalary)。18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200"/>
                                            <p:tgtEl>
                                              <p:spTgt spid="481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可以继续操作，将此列命名为“预期薪酬”(ExpectedSalary)。18376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着填写一个简短说明，其内容是“所需职位的预期薪酬”(Theexpectedpay18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200"/>
                                            <p:tgtEl>
                                              <p:spTgt spid="48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着填写一个简短说明，其内容是“所需职位的预期薪酬”(Theexpectedpay18386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着填写一个简短说明，其内容是“所需职位的预期薪酬”(Theexpectedpay19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200"/>
                                            <p:tgtEl>
                                              <p:spTgt spid="481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着填写一个简短说明，其内容是“所需职位的预期薪酬”(Theexpectedpay19140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目前我们不要求此字段是必填的，并且不需要强制执行唯一值。19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200"/>
                                            <p:tgtEl>
                                              <p:spTgt spid="48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目前我们不要求此字段是必填的，并且不需要强制执行唯一值。19150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目前我们不要求此字段是必填的，并且不需要强制执行唯一值。197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200"/>
                                            <p:tgtEl>
                                              <p:spTgt spid="481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目前我们不要求此字段是必填的，并且不需要强制执行唯一值。19776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此时我们对值也不设限制，求职者可以根据需要输入值的大小。19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200"/>
                                            <p:tgtEl>
                                              <p:spTgt spid="48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此时我们对值也不设限制，求职者可以根据需要输入值的大小。19786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此时我们对值也不设限制，求职者可以根据需要输入值的大小。20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200"/>
                                            <p:tgtEl>
                                              <p:spTgt spid="481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此时我们对值也不设限制，求职者可以根据需要输入值的大小。20220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同样，小数位数设置为“0”，当然也不设默认值。202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200"/>
                                            <p:tgtEl>
                                              <p:spTgt spid="48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同样，小数位数设置为“0”，当然也不设默认值。20230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同样，小数位数设置为“0”，当然也不设默认值。20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200"/>
                                            <p:tgtEl>
                                              <p:spTgt spid="481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同样，小数位数设置为“0”，当然也不设默认值。20780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货币格式十分重要，有许多格式可供选择，20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200"/>
                                            <p:tgtEl>
                                              <p:spTgt spid="48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货币格式十分重要，有许多格式可供选择，20790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货币格式十分重要，有许多格式可供选择，21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200"/>
                                            <p:tgtEl>
                                              <p:spTgt spid="481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货币格式十分重要，有许多格式可供选择，211833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但默认为计算机设置，因此继续单击“确定”(OK)。21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200"/>
                                            <p:tgtEl>
                                              <p:spTgt spid="48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但默认为计算机设置，因此继续单击“确定”(OK)。21193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但默认为计算机设置，因此继续单击“确定”(OK)。21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200"/>
                                            <p:tgtEl>
                                              <p:spTgt spid="481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但默认为计算机设置，因此继续单击“确定”(OK)。21893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此字段也显示在远端，于是我们不得不滚动查看，21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200"/>
                                            <p:tgtEl>
                                              <p:spTgt spid="48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此字段也显示在远端，于是我们不得不滚动查看，219033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此字段也显示在远端，于是我们不得不滚动查看，223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200"/>
                                            <p:tgtEl>
                                              <p:spTgt spid="481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此字段也显示在远端，于是我们不得不滚动查看，223700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我们将“编辑”(Edit)此项目。22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200"/>
                                            <p:tgtEl>
                                              <p:spTgt spid="48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我们将“编辑”(Edit)此项目。223800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我们将“编辑”(Edit)此项目。228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200"/>
                                            <p:tgtEl>
                                              <p:spTgt spid="481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我们将“编辑”(Edit)此项目。22836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向下可以看到对话框底部的“预期薪酬”(ExpectedSalary)是“60000”，228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200"/>
                                            <p:tgtEl>
                                              <p:spTgt spid="48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向下可以看到对话框底部的“预期薪酬”(ExpectedSalary)是“60000”，228467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向下可以看到对话框底部的“预期薪酬”(ExpectedSalary)是“60000”，23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200"/>
                                            <p:tgtEl>
                                              <p:spTgt spid="481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向下可以看到对话框底部的“预期薪酬”(ExpectedSalary)是“60000”，233233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想曾先生期望的薪酬大概是“60000”左右，23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200"/>
                                            <p:tgtEl>
                                              <p:spTgt spid="48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想曾先生期望的薪酬大概是“60000”左右，233333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想曾先生期望的薪酬大概是“60000”左右，238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200"/>
                                            <p:tgtEl>
                                              <p:spTgt spid="481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想曾先生期望的薪酬大概是“60000”左右，238400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我们将“保存”(Save)该项目。238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200"/>
                                            <p:tgtEl>
                                              <p:spTgt spid="48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我们将“保存”(Save)该项目。238500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我们将“保存”(Save)该项目。24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200"/>
                                            <p:tgtEl>
                                              <p:spTgt spid="481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我们将“保存”(Save)该项目。242333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时大家会看到滚动到此字段时，该字段不仅会显示我们键入的金额，24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200"/>
                                            <p:tgtEl>
                                              <p:spTgt spid="48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时大家会看到滚动到此字段时，该字段不仅会显示我们键入的金额，242433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时大家会看到滚动到此字段时，该字段不仅会显示我们键入的金额，24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200"/>
                                            <p:tgtEl>
                                              <p:spTgt spid="481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时大家会看到滚动到此字段时，该字段不仅会显示我们键入的金额，246333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而且其格式会设置为人民币。246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200"/>
                                            <p:tgtEl>
                                              <p:spTgt spid="48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而且其格式会设置为人民币。246433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而且其格式会设置为人民币。249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200"/>
                                            <p:tgtEl>
                                              <p:spTgt spid="481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而且其格式会设置为人民币。249633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以上就是用正确格式创建“货币”(Currency)字段的过程。249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200"/>
                                            <p:tgtEl>
                                              <p:spTgt spid="48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以上就是用正确格式创建“货币”(Currency)字段的过程。249733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以上就是用正确格式创建“货币”(Currency)字段的过程。25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200"/>
                                            <p:tgtEl>
                                              <p:spTgt spid="48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以上就是用正确格式创建“货币”(Currency)字段的过程。253633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要创建的下一个字段是“日期和时间”(DateandTime)。现在我们开始具体操作。25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200"/>
                                            <p:tgtEl>
                                              <p:spTgt spid="48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要创建的下一个字段是“日期和时间”(DateandTime)。现在我们开始具体操作。253733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要创建的下一个字段是“日期和时间”(DateandTime)。现在我们开始具体操作。265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200"/>
                                            <p:tgtEl>
                                              <p:spTgt spid="481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要创建的下一个字段是“日期和时间”(DateandTime)。现在我们开始具体操作。265533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要使用的下一个数据类型是“日期和时间”(DateandTime)。265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200"/>
                                            <p:tgtEl>
                                              <p:spTgt spid="48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要使用的下一个数据类型是“日期和时间”(DateandTime)。265633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要使用的下一个数据类型是“日期和时间”(DateandTime)。26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200"/>
                                            <p:tgtEl>
                                              <p:spTgt spid="48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要使用的下一个数据类型是“日期和时间”(DateandTime)。269867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将创建一个列，在该列中可输入求职者可以开始工作的日期。26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200"/>
                                            <p:tgtEl>
                                              <p:spTgt spid="48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将创建一个列，在该列中可输入求职者可以开始工作的日期。269967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将创建一个列，在该列中可输入求职者可以开始工作的日期。27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200"/>
                                            <p:tgtEl>
                                              <p:spTgt spid="481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将创建一个列，在该列中可输入求职者可以开始工作的日期。276600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此，我们创建的列将采用“日期和时间”(DateandTime)作为数据类型。27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200"/>
                                            <p:tgtEl>
                                              <p:spTgt spid="48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此，我们创建的列将采用“日期和时间”(DateandTime)作为数据类型。276700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此，我们创建的列将采用“日期和时间”(DateandTime)作为数据类型。28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200"/>
                                            <p:tgtEl>
                                              <p:spTgt spid="481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此，我们创建的列将采用“日期和时间”(DateandTime)作为数据类型。283167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将此列命名为“到职日期”(DateAvailable)，28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200"/>
                                            <p:tgtEl>
                                              <p:spTgt spid="48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将此列命名为“到职日期”(DateAvailable)，283267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下来将此列命名为“到职日期”(DateAvailable)，28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200"/>
                                            <p:tgtEl>
                                              <p:spTgt spid="481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下来将此列命名为“到职日期”(DateAvailable)，288167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然后输入一个简短说明，其内容是“求职者可从何时开始工作?”(Whencan28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200"/>
                                            <p:tgtEl>
                                              <p:spTgt spid="48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然后输入一个简短说明，其内容是“求职者可从何时开始工作?”(Whencan288267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然后输入一个简短说明，其内容是“求职者可从何时开始工作?”(Whencan29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200"/>
                                            <p:tgtEl>
                                              <p:spTgt spid="481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然后输入一个简短说明，其内容是“求职者可从何时开始工作?”(Whencan293667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向下滚动列表，我们不要求此字段是必填的，不需要强制执行唯一值，29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200"/>
                                            <p:tgtEl>
                                              <p:spTgt spid="48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向下滚动列表，我们不要求此字段是必填的，不需要强制执行唯一值，293767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向下滚动列表，我们不要求此字段是必填的，不需要强制执行唯一值，30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200"/>
                                            <p:tgtEl>
                                              <p:spTgt spid="481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向下滚动列表，我们不要求此字段是必填的，不需要强制执行唯一值，301000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并且始终采用“仅日期”(DateOnly)格式。30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200"/>
                                            <p:tgtEl>
                                              <p:spTgt spid="48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并且始终采用“仅日期”(DateOnly)格式。301100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并且始终采用“仅日期”(DateOnly)格式。30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200"/>
                                            <p:tgtEl>
                                              <p:spTgt spid="481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并且始终采用“仅日期”(DateOnly)格式。303800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不希望输入默认值，因为我们希望求职者自己选择，然后继续单击“确定”(OK)。30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3" dur="200"/>
                                            <p:tgtEl>
                                              <p:spTgt spid="48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不希望输入默认值，因为我们希望求职者自己选择，然后继续单击“确定”(OK)。303900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不希望输入默认值，因为我们希望求职者自己选择，然后继续单击“确定”(OK)。31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8" dur="200"/>
                                            <p:tgtEl>
                                              <p:spTgt spid="481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不希望输入默认值，因为我们希望求职者自己选择，然后继续单击“确定”(OK)。311300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可以再次滚动查看“到职日期”(DateAvailable)列。31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5" dur="200"/>
                                            <p:tgtEl>
                                              <p:spTgt spid="48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可以再次滚动查看“到职日期”(DateAvailable)列。311400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可以再次滚动查看“到职日期”(DateAvailable)列。31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0" dur="200"/>
                                            <p:tgtEl>
                                              <p:spTgt spid="481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可以再次滚动查看“到职日期”(DateAvailable)列。315400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继续操作，选择并“编辑”(Edit)此项目。31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7" dur="200"/>
                                            <p:tgtEl>
                                              <p:spTgt spid="48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继续操作，选择并“编辑”(Edit)此项目。315500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继续操作，选择并“编辑”(Edit)此项目。32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2" dur="200"/>
                                            <p:tgtEl>
                                              <p:spTgt spid="481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继续操作，选择并“编辑”(Edit)此项目。320700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从对话框底部继续操作，可通过以下两种方式之一输入日期。32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9" dur="200"/>
                                            <p:tgtEl>
                                              <p:spTgt spid="48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从对话框底部继续操作，可通过以下两种方式之一输入日期。320800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从对话框底部继续操作，可通过以下两种方式之一输入日期。32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4" dur="200"/>
                                            <p:tgtEl>
                                              <p:spTgt spid="481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从对话框底部继续操作，可通过以下两种方式之一输入日期。327133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可以键入日期，或者在这边的日历中选择。32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1" dur="200"/>
                                            <p:tgtEl>
                                              <p:spTgt spid="48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可以键入日期，或者在这边的日历中选择。327233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可以键入日期，或者在这边的日历中选择。33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6" dur="200"/>
                                            <p:tgtEl>
                                              <p:spTgt spid="481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可以键入日期，或者在这边的日历中选择。331933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操作，选择一个几周后的日期。33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3" dur="200"/>
                                            <p:tgtEl>
                                              <p:spTgt spid="48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操作，选择一个几周后的日期。332033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操作，选择一个几周后的日期。33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8" dur="200"/>
                                            <p:tgtEl>
                                              <p:spTgt spid="481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操作，选择一个几周后的日期。336167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着单击“保存”(Save)。33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5" dur="200"/>
                                            <p:tgtEl>
                                              <p:spTgt spid="48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着单击“保存”(Save)。336267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着单击“保存”(Save)。340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0" dur="200"/>
                                            <p:tgtEl>
                                              <p:spTgt spid="481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着单击“保存”(Save)。340300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好了，我们可以继续操作并查看已输入的日期，这就是我们的日期列。340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7" dur="200"/>
                                            <p:tgtEl>
                                              <p:spTgt spid="48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好了，我们可以继续操作并查看已输入的日期，这就是我们的日期列。340400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好了，我们可以继续操作并查看已输入的日期，这就是我们的日期列。34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2" dur="200"/>
                                            <p:tgtEl>
                                              <p:spTgt spid="481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好了，我们可以继续操作并查看已输入的日期，这就是我们的日期列。345867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我们要创建的下一列是一个类型截然不同的数字列。34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9" dur="200"/>
                                            <p:tgtEl>
                                              <p:spTgt spid="48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我们要创建的下一列是一个类型截然不同的数字列。345967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我们要创建的下一列是一个类型截然不同的数字列。35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4" dur="200"/>
                                            <p:tgtEl>
                                              <p:spTgt spid="481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我们要创建的下一列是一个类型截然不同的数字列。351800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它实际上会生成数字，但并不仅仅表示数字。那么，我们来创建一个计算列。35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1" dur="200"/>
                                            <p:tgtEl>
                                              <p:spTgt spid="48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它实际上会生成数字，但并不仅仅表示数字。那么，我们来创建一个计算列。351900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它实际上会生成数字，但并不仅仅表示数字。那么，我们来创建一个计算列。36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6" dur="200"/>
                                            <p:tgtEl>
                                              <p:spTgt spid="481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它实际上会生成数字，但并不仅仅表示数字。那么，我们来创建一个计算列。366067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即将创建的下一列就是称为“计算”(Calculated)的列，36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3" dur="200"/>
                                            <p:tgtEl>
                                              <p:spTgt spid="48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即将创建的下一列就是称为“计算”(Calculated)的列，366167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即将创建的下一列就是称为“计算”(Calculated)的列，36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8" dur="200"/>
                                            <p:tgtEl>
                                              <p:spTgt spid="48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即将创建的下一列就是称为“计算”(Calculated)的列，369367"/>
                      </p:tgtEl>
                    </p:cond>
                  </p:nextCondLst>
                </p:seq>
                <p:seq concurrent="1" nextAc="seek">
                  <p:cTn id="8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该列将使用另一列的数据以及数学运算符生成一组全新的数据。36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1" fill="hold">
                          <p:stCondLst>
                            <p:cond delay="0"/>
                          </p:stCondLst>
                          <p:childTnLst>
                            <p:par>
                              <p:cTn id="8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5" dur="200"/>
                                            <p:tgtEl>
                                              <p:spTgt spid="48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该列将使用另一列的数据以及数学运算符生成一组全新的数据。369467"/>
                      </p:tgtEl>
                    </p:cond>
                  </p:nextCondLst>
                </p:seq>
                <p:seq concurrent="1" nextAc="seek">
                  <p:cTn id="8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该列将使用另一列的数据以及数学运算符生成一组全新的数据。376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7" fill="hold">
                          <p:stCondLst>
                            <p:cond delay="0"/>
                          </p:stCondLst>
                          <p:childTnLst>
                            <p:par>
                              <p:cTn id="8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0" dur="200"/>
                                            <p:tgtEl>
                                              <p:spTgt spid="48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该列将使用另一列的数据以及数学运算符生成一组全新的数据。376633"/>
                      </p:tgtEl>
                    </p:cond>
                  </p:nextCondLst>
                </p:seq>
                <p:seq concurrent="1" nextAc="seek">
                  <p:cTn id="8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我们将设置一个列来使用工作经验年数计算签约奖金。376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3" fill="hold">
                          <p:stCondLst>
                            <p:cond delay="0"/>
                          </p:stCondLst>
                          <p:childTnLst>
                            <p:par>
                              <p:cTn id="8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7" dur="200"/>
                                            <p:tgtEl>
                                              <p:spTgt spid="48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我们将设置一个列来使用工作经验年数计算签约奖金。376733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我们将设置一个列来使用工作经验年数计算签约奖金。38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2" dur="200"/>
                                            <p:tgtEl>
                                              <p:spTgt spid="48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我们将设置一个列来使用工作经验年数计算签约奖金。382867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工作经验年数每增加一年，康浦就会给予一千人民币的签约奖金。38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9" dur="200"/>
                                            <p:tgtEl>
                                              <p:spTgt spid="48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工作经验年数每增加一年，康浦就会给予一千人民币的签约奖金。382967"/>
                      </p:tgtEl>
                    </p:cond>
                  </p:nextCondLst>
                </p:seq>
                <p:seq concurrent="1" nextAc="seek">
                  <p:cTn id="8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工作经验年数每增加一年，康浦就会给予一千人民币的签约奖金。38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1" fill="hold">
                          <p:stCondLst>
                            <p:cond delay="0"/>
                          </p:stCondLst>
                          <p:childTnLst>
                            <p:par>
                              <p:cTn id="8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4" dur="200"/>
                                            <p:tgtEl>
                                              <p:spTgt spid="48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工作经验年数每增加一年，康浦就会给予一千人民币的签约奖金。388033"/>
                      </p:tgtEl>
                    </p:cond>
                  </p:nextCondLst>
                </p:seq>
                <p:seq concurrent="1" nextAc="seek">
                  <p:cTn id="8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如果您是曾先生，这确实是件好事，当然纯属虚构。38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7" fill="hold">
                          <p:stCondLst>
                            <p:cond delay="0"/>
                          </p:stCondLst>
                          <p:childTnLst>
                            <p:par>
                              <p:cTn id="8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1" dur="200"/>
                                            <p:tgtEl>
                                              <p:spTgt spid="48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如果您是曾先生，这确实是件好事，当然纯属虚构。388133"/>
                      </p:tgtEl>
                    </p:cond>
                  </p:nextCondLst>
                </p:seq>
                <p:seq concurrent="1" nextAc="seek">
                  <p:cTn id="8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如果您是曾先生，这确实是件好事，当然纯属虚构。39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3" fill="hold">
                          <p:stCondLst>
                            <p:cond delay="0"/>
                          </p:stCondLst>
                          <p:childTnLst>
                            <p:par>
                              <p:cTn id="8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6" dur="200"/>
                                            <p:tgtEl>
                                              <p:spTgt spid="48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如果您是曾先生，这确实是件好事，当然纯属虚构。391867"/>
                      </p:tgtEl>
                    </p:cond>
                  </p:nextCondLst>
                </p:seq>
                <p:seq concurrent="1" nextAc="seek">
                  <p:cTn id="8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样假设的目的只是向大家展示使用另一列39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9" fill="hold">
                          <p:stCondLst>
                            <p:cond delay="0"/>
                          </p:stCondLst>
                          <p:childTnLst>
                            <p:par>
                              <p:cTn id="8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3" dur="200"/>
                                            <p:tgtEl>
                                              <p:spTgt spid="48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样假设的目的只是向大家展示使用另一列391967"/>
                      </p:tgtEl>
                    </p:cond>
                  </p:nextCondLst>
                </p:seq>
                <p:seq concurrent="1" nextAc="seek">
                  <p:cTn id="8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样假设的目的只是向大家展示使用另一列39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5" fill="hold">
                          <p:stCondLst>
                            <p:cond delay="0"/>
                          </p:stCondLst>
                          <p:childTnLst>
                            <p:par>
                              <p:cTn id="8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8" dur="200"/>
                                            <p:tgtEl>
                                              <p:spTgt spid="48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样假设的目的只是向大家展示使用另一列395867"/>
                      </p:tgtEl>
                    </p:cond>
                  </p:nextCondLst>
                </p:seq>
                <p:seq concurrent="1" nextAc="seek">
                  <p:cTn id="8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中的数据在计算列中产生信息的可能性。39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1" fill="hold">
                          <p:stCondLst>
                            <p:cond delay="0"/>
                          </p:stCondLst>
                          <p:childTnLst>
                            <p:par>
                              <p:cTn id="8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5" dur="200"/>
                                            <p:tgtEl>
                                              <p:spTgt spid="48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中的数据在计算列中产生信息的可能性。395967"/>
                      </p:tgtEl>
                    </p:cond>
                  </p:nextCondLst>
                </p:seq>
                <p:seq concurrent="1" nextAc="seek">
                  <p:cTn id="8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中的数据在计算列中产生信息的可能性。399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7" fill="hold">
                          <p:stCondLst>
                            <p:cond delay="0"/>
                          </p:stCondLst>
                          <p:childTnLst>
                            <p:par>
                              <p:cTn id="8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0" dur="200"/>
                                            <p:tgtEl>
                                              <p:spTgt spid="48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中的数据在计算列中产生信息的可能性。399733"/>
                      </p:tgtEl>
                    </p:cond>
                  </p:nextCondLst>
                </p:seq>
                <p:seq concurrent="1" nextAc="seek">
                  <p:cTn id="8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那么，我们接下来创建此计算列。进入“列表”(Lists)并创建该列，399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3" fill="hold">
                          <p:stCondLst>
                            <p:cond delay="0"/>
                          </p:stCondLst>
                          <p:childTnLst>
                            <p:par>
                              <p:cTn id="8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7" dur="200"/>
                                            <p:tgtEl>
                                              <p:spTgt spid="48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那么，我们接下来创建此计算列。进入“列表”(Lists)并创建该列，399833"/>
                      </p:tgtEl>
                    </p:cond>
                  </p:nextCondLst>
                </p:seq>
                <p:seq concurrent="1" nextAc="seek">
                  <p:cTn id="8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那么，我们接下来创建此计算列。进入“列表”(Lists)并创建该列，40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9" fill="hold">
                          <p:stCondLst>
                            <p:cond delay="0"/>
                          </p:stCondLst>
                          <p:childTnLst>
                            <p:par>
                              <p:cTn id="9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2" dur="200"/>
                                            <p:tgtEl>
                                              <p:spTgt spid="48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那么，我们接下来创建此计算列。进入“列表”(Lists)并创建该列，405233"/>
                      </p:tgtEl>
                    </p:cond>
                  </p:nextCondLst>
                </p:seq>
                <p:seq concurrent="1" nextAc="seek">
                  <p:cTn id="9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往下到这里，位于底部的就是“计算”(Calculated)列。40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5" fill="hold">
                          <p:stCondLst>
                            <p:cond delay="0"/>
                          </p:stCondLst>
                          <p:childTnLst>
                            <p:par>
                              <p:cTn id="9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9" dur="200"/>
                                            <p:tgtEl>
                                              <p:spTgt spid="48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往下到这里，位于底部的就是“计算”(Calculated)列。405333"/>
                      </p:tgtEl>
                    </p:cond>
                  </p:nextCondLst>
                </p:seq>
                <p:seq concurrent="1" nextAc="seek">
                  <p:cTn id="9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往下到这里，位于底部的就是“计算”(Calculated)列。40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1" fill="hold">
                          <p:stCondLst>
                            <p:cond delay="0"/>
                          </p:stCondLst>
                          <p:childTnLst>
                            <p:par>
                              <p:cTn id="9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4" dur="200"/>
                                            <p:tgtEl>
                                              <p:spTgt spid="48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往下到这里，位于底部的就是“计算”(Calculated)列。409367"/>
                      </p:tgtEl>
                    </p:cond>
                  </p:nextCondLst>
                </p:seq>
                <p:seq concurrent="1" nextAc="seek">
                  <p:cTn id="9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继续操作，将此列命名为一个十分醒目的名称，即“签约奖金”(Signingbonus)。40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7" fill="hold">
                          <p:stCondLst>
                            <p:cond delay="0"/>
                          </p:stCondLst>
                          <p:childTnLst>
                            <p:par>
                              <p:cTn id="9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1" dur="200"/>
                                            <p:tgtEl>
                                              <p:spTgt spid="48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继续操作，将此列命名为一个十分醒目的名称，即“签约奖金”(Signingbonus)。409467"/>
                      </p:tgtEl>
                    </p:cond>
                  </p:nextCondLst>
                </p:seq>
                <p:seq concurrent="1" nextAc="seek">
                  <p:cTn id="9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继续操作，将此列命名为一个十分醒目的名称，即“签约奖金”(Signingbonus)。41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3" fill="hold">
                          <p:stCondLst>
                            <p:cond delay="0"/>
                          </p:stCondLst>
                          <p:childTnLst>
                            <p:par>
                              <p:cTn id="9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6" dur="200"/>
                                            <p:tgtEl>
                                              <p:spTgt spid="48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继续操作，将此列命名为一个十分醒目的名称，即“签约奖金”(Signingbonus)。415233"/>
                      </p:tgtEl>
                    </p:cond>
                  </p:nextCondLst>
                </p:seq>
                <p:seq concurrent="1" nextAc="seek">
                  <p:cTn id="9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随后在此处的公式框上方输入一个简短说明，其内容是：41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9" fill="hold">
                          <p:stCondLst>
                            <p:cond delay="0"/>
                          </p:stCondLst>
                          <p:childTnLst>
                            <p:par>
                              <p:cTn id="9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3" dur="200"/>
                                            <p:tgtEl>
                                              <p:spTgt spid="48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随后在此处的公式框上方输入一个简短说明，其内容是：415333"/>
                      </p:tgtEl>
                    </p:cond>
                  </p:nextCondLst>
                </p:seq>
                <p:seq concurrent="1" nextAc="seek">
                  <p:cTn id="9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随后在此处的公式框上方输入一个简短说明，其内容是：42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5" fill="hold">
                          <p:stCondLst>
                            <p:cond delay="0"/>
                          </p:stCondLst>
                          <p:childTnLst>
                            <p:par>
                              <p:cTn id="9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8" dur="200"/>
                                            <p:tgtEl>
                                              <p:spTgt spid="481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随后在此处的公式框上方输入一个简短说明，其内容是：420333"/>
                      </p:tgtEl>
                    </p:cond>
                  </p:nextCondLst>
                </p:seq>
                <p:seq concurrent="1" nextAc="seek">
                  <p:cTn id="9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“基于给定职业总工作经验的签约奖金”(Asigningbonus420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1" fill="hold">
                          <p:stCondLst>
                            <p:cond delay="0"/>
                          </p:stCondLst>
                          <p:childTnLst>
                            <p:par>
                              <p:cTn id="9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5" dur="200"/>
                                            <p:tgtEl>
                                              <p:spTgt spid="48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“基于给定职业总工作经验的签约奖金”(Asigningbonus420433"/>
                      </p:tgtEl>
                    </p:cond>
                  </p:nextCondLst>
                </p:seq>
                <p:seq concurrent="1" nextAc="seek">
                  <p:cTn id="9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“基于给定职业总工作经验的签约奖金”(Asigningbonus42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7" fill="hold">
                          <p:stCondLst>
                            <p:cond delay="0"/>
                          </p:stCondLst>
                          <p:childTnLst>
                            <p:par>
                              <p:cTn id="9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0" dur="200"/>
                                            <p:tgtEl>
                                              <p:spTgt spid="481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“基于给定职业总工作经验的签约奖金”(Asigningbonus425000"/>
                      </p:tgtEl>
                    </p:cond>
                  </p:nextCondLst>
                </p:seq>
                <p:seq concurrent="1" nextAc="seek">
                  <p:cTn id="9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实际上是要生成的数据，而不是我们希望某人在该列中输入的数据。425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3" fill="hold">
                          <p:stCondLst>
                            <p:cond delay="0"/>
                          </p:stCondLst>
                          <p:childTnLst>
                            <p:par>
                              <p:cTn id="9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7" dur="200"/>
                                            <p:tgtEl>
                                              <p:spTgt spid="48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实际上是要生成的数据，而不是我们希望某人在该列中输入的数据。425100"/>
                      </p:tgtEl>
                    </p:cond>
                  </p:nextCondLst>
                </p:seq>
                <p:seq concurrent="1" nextAc="seek">
                  <p:cTn id="9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这实际上是要生成的数据，而不是我们希望某人在该列中输入的数据。43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9" fill="hold">
                          <p:stCondLst>
                            <p:cond delay="0"/>
                          </p:stCondLst>
                          <p:childTnLst>
                            <p:par>
                              <p:cTn id="9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2" dur="200"/>
                                            <p:tgtEl>
                                              <p:spTgt spid="48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这实际上是要生成的数据，而不是我们希望某人在该列中输入的数据。432567"/>
                      </p:tgtEl>
                    </p:cond>
                  </p:nextCondLst>
                </p:seq>
                <p:seq concurrent="1" nextAc="seek">
                  <p:cTn id="9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此说明略有一些不同。432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5" fill="hold">
                          <p:stCondLst>
                            <p:cond delay="0"/>
                          </p:stCondLst>
                          <p:childTnLst>
                            <p:par>
                              <p:cTn id="9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9" dur="200"/>
                                            <p:tgtEl>
                                              <p:spTgt spid="48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此说明略有一些不同。432667"/>
                      </p:tgtEl>
                    </p:cond>
                  </p:nextCondLst>
                </p:seq>
                <p:seq concurrent="1" nextAc="seek">
                  <p:cTn id="9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因此说明略有一些不同。434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1" fill="hold">
                          <p:stCondLst>
                            <p:cond delay="0"/>
                          </p:stCondLst>
                          <p:childTnLst>
                            <p:par>
                              <p:cTn id="9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4" dur="200"/>
                                            <p:tgtEl>
                                              <p:spTgt spid="48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因此说明略有一些不同。434533"/>
                      </p:tgtEl>
                    </p:cond>
                  </p:nextCondLst>
                </p:seq>
                <p:seq concurrent="1" nextAc="seek">
                  <p:cTn id="9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面的部分非常有趣。43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7" fill="hold">
                          <p:stCondLst>
                            <p:cond delay="0"/>
                          </p:stCondLst>
                          <p:childTnLst>
                            <p:par>
                              <p:cTn id="9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1" dur="200"/>
                                            <p:tgtEl>
                                              <p:spTgt spid="48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面的部分非常有趣。434633"/>
                      </p:tgtEl>
                    </p:cond>
                  </p:nextCondLst>
                </p:seq>
                <p:seq concurrent="1" nextAc="seek">
                  <p:cTn id="9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面的部分非常有趣。43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3" fill="hold">
                          <p:stCondLst>
                            <p:cond delay="0"/>
                          </p:stCondLst>
                          <p:childTnLst>
                            <p:par>
                              <p:cTn id="9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6" dur="200"/>
                                            <p:tgtEl>
                                              <p:spTgt spid="48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面的部分非常有趣。438333"/>
                      </p:tgtEl>
                    </p:cond>
                  </p:nextCondLst>
                </p:seq>
                <p:seq concurrent="1" nextAc="seek">
                  <p:cTn id="9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必须选择其中一个字段或键入该字段…让我们继续实际操作，选择“工作经验(年数)”(Experience(Years))，43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9" fill="hold">
                          <p:stCondLst>
                            <p:cond delay="0"/>
                          </p:stCondLst>
                          <p:childTnLst>
                            <p:par>
                              <p:cTn id="9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3" dur="200"/>
                                            <p:tgtEl>
                                              <p:spTgt spid="48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必须选择其中一个字段或键入该字段…让我们继续实际操作，选择“工作经验(年数)”(Experience(Years))，438433"/>
                      </p:tgtEl>
                    </p:cond>
                  </p:nextCondLst>
                </p:seq>
                <p:seq concurrent="1" nextAc="seek">
                  <p:cTn id="9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必须选择其中一个字段或键入该字段…让我们继续实际操作，选择“工作经验(年数)”(Experience(Years))，44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5" fill="hold">
                          <p:stCondLst>
                            <p:cond delay="0"/>
                          </p:stCondLst>
                          <p:childTnLst>
                            <p:par>
                              <p:cTn id="9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8" dur="200"/>
                                            <p:tgtEl>
                                              <p:spTgt spid="48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必须选择其中一个字段或键入该字段…让我们继续实际操作，选择“工作经验(年数)”(Experience(Years))，444600"/>
                      </p:tgtEl>
                    </p:cond>
                  </p:nextCondLst>
                </p:seq>
                <p:seq concurrent="1" nextAc="seek">
                  <p:cTn id="10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然后使用“添加到公式”(Addtoformula)链接将所选字段放入公式中。44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1" fill="hold">
                          <p:stCondLst>
                            <p:cond delay="0"/>
                          </p:stCondLst>
                          <p:childTnLst>
                            <p:par>
                              <p:cTn id="10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5" dur="200"/>
                                            <p:tgtEl>
                                              <p:spTgt spid="48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然后使用“添加到公式”(Addtoformula)链接将所选字段放入公式中。444700"/>
                      </p:tgtEl>
                    </p:cond>
                  </p:nextCondLst>
                </p:seq>
                <p:seq concurrent="1" nextAc="seek">
                  <p:cTn id="10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然后使用“添加到公式”(Addtoformula)链接将所选字段放入公式中。449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7" fill="hold">
                          <p:stCondLst>
                            <p:cond delay="0"/>
                          </p:stCondLst>
                          <p:childTnLst>
                            <p:par>
                              <p:cTn id="10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0" dur="200"/>
                                            <p:tgtEl>
                                              <p:spTgt spid="48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然后使用“添加到公式”(Addtoformula)链接将所选字段放入公式中。449833"/>
                      </p:tgtEl>
                    </p:cond>
                  </p:nextCondLst>
                </p:seq>
                <p:seq concurrent="1" nextAc="seek">
                  <p:cTn id="10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着我们单击该字段旁边的框，将该字段与倍数1000相乘，44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3" fill="hold">
                          <p:stCondLst>
                            <p:cond delay="0"/>
                          </p:stCondLst>
                          <p:childTnLst>
                            <p:par>
                              <p:cTn id="10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7" dur="200"/>
                                            <p:tgtEl>
                                              <p:spTgt spid="48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着我们单击该字段旁边的框，将该字段与倍数1000相乘，449933"/>
                      </p:tgtEl>
                    </p:cond>
                  </p:nextCondLst>
                </p:seq>
                <p:seq concurrent="1" nextAc="seek">
                  <p:cTn id="10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接着我们单击该字段旁边的框，将该字段与倍数1000相乘，45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9" fill="hold">
                          <p:stCondLst>
                            <p:cond delay="0"/>
                          </p:stCondLst>
                          <p:childTnLst>
                            <p:par>
                              <p:cTn id="10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2" dur="200"/>
                                            <p:tgtEl>
                                              <p:spTgt spid="48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接着我们单击该字段旁边的框，将该字段与倍数1000相乘，455667"/>
                      </p:tgtEl>
                    </p:cond>
                  </p:nextCondLst>
                </p:seq>
                <p:seq concurrent="1" nextAc="seek">
                  <p:cTn id="10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大家可能会想起在Excel或其他应用程序中使用的乘号是星号。45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5" fill="hold">
                          <p:stCondLst>
                            <p:cond delay="0"/>
                          </p:stCondLst>
                          <p:childTnLst>
                            <p:par>
                              <p:cTn id="10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9" dur="200"/>
                                            <p:tgtEl>
                                              <p:spTgt spid="48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大家可能会想起在Excel或其他应用程序中使用的乘号是星号。455767"/>
                      </p:tgtEl>
                    </p:cond>
                  </p:nextCondLst>
                </p:seq>
                <p:seq concurrent="1" nextAc="seek">
                  <p:cTn id="10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大家可能会想起在Excel或其他应用程序中使用的乘号是星号。463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1" fill="hold">
                          <p:stCondLst>
                            <p:cond delay="0"/>
                          </p:stCondLst>
                          <p:childTnLst>
                            <p:par>
                              <p:cTn id="10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4" dur="200"/>
                                            <p:tgtEl>
                                              <p:spTgt spid="48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大家可能会想起在Excel或其他应用程序中使用的乘号是星号。463500"/>
                      </p:tgtEl>
                    </p:cond>
                  </p:nextCondLst>
                </p:seq>
                <p:seq concurrent="1" nextAc="seek">
                  <p:cTn id="10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到目前为止，一切非常顺利。463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7" fill="hold">
                          <p:stCondLst>
                            <p:cond delay="0"/>
                          </p:stCondLst>
                          <p:childTnLst>
                            <p:par>
                              <p:cTn id="10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1" dur="200"/>
                                            <p:tgtEl>
                                              <p:spTgt spid="48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到目前为止，一切非常顺利。463600"/>
                      </p:tgtEl>
                    </p:cond>
                  </p:nextCondLst>
                </p:seq>
                <p:seq concurrent="1" nextAc="seek">
                  <p:cTn id="10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到目前为止，一切非常顺利。465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3" fill="hold">
                          <p:stCondLst>
                            <p:cond delay="0"/>
                          </p:stCondLst>
                          <p:childTnLst>
                            <p:par>
                              <p:cTn id="10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6" dur="200"/>
                                            <p:tgtEl>
                                              <p:spTgt spid="48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到目前为止，一切非常顺利。465900"/>
                      </p:tgtEl>
                    </p:cond>
                  </p:nextCondLst>
                </p:seq>
                <p:seq concurrent="1" nextAc="seek">
                  <p:cTn id="10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已得到了一个公式，该公式将“工作经验(年数)”(Experience(Years))列中的数字与倍数46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9" fill="hold">
                          <p:stCondLst>
                            <p:cond delay="0"/>
                          </p:stCondLst>
                          <p:childTnLst>
                            <p:par>
                              <p:cTn id="10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3" dur="200"/>
                                            <p:tgtEl>
                                              <p:spTgt spid="48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已得到了一个公式，该公式将“工作经验(年数)”(Experience(Years))列中的数字与倍数466000"/>
                      </p:tgtEl>
                    </p:cond>
                  </p:nextCondLst>
                </p:seq>
                <p:seq concurrent="1" nextAc="seek">
                  <p:cTn id="10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已得到了一个公式，该公式将“工作经验(年数)”(Experience(Years))列中的数字与倍数473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5" fill="hold">
                          <p:stCondLst>
                            <p:cond delay="0"/>
                          </p:stCondLst>
                          <p:childTnLst>
                            <p:par>
                              <p:cTn id="10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8" dur="200"/>
                                            <p:tgtEl>
                                              <p:spTgt spid="48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已得到了一个公式，该公式将“工作经验(年数)”(Experience(Years))列中的数字与倍数473433"/>
                      </p:tgtEl>
                    </p:cond>
                  </p:nextCondLst>
                </p:seq>
                <p:seq concurrent="1" nextAc="seek">
                  <p:cTn id="10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问题是“如何将该字段转换为‘货币’(Currency)字段？”非常简单。473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1" fill="hold">
                          <p:stCondLst>
                            <p:cond delay="0"/>
                          </p:stCondLst>
                          <p:childTnLst>
                            <p:par>
                              <p:cTn id="10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5" dur="200"/>
                                            <p:tgtEl>
                                              <p:spTgt spid="48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问题是“如何将该字段转换为‘货币’(Currency)字段？”非常简单。473533"/>
                      </p:tgtEl>
                    </p:cond>
                  </p:nextCondLst>
                </p:seq>
                <p:seq concurrent="1" nextAc="seek">
                  <p:cTn id="10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问题是“如何将该字段转换为‘货币’(Currency)字段？”非常简单。47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7" fill="hold">
                          <p:stCondLst>
                            <p:cond delay="0"/>
                          </p:stCondLst>
                          <p:childTnLst>
                            <p:par>
                              <p:cTn id="10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0" dur="200"/>
                                            <p:tgtEl>
                                              <p:spTgt spid="48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问题是“如何将该字段转换为‘货币’(Currency)字段？”非常简单。479300"/>
                      </p:tgtEl>
                    </p:cond>
                  </p:nextCondLst>
                </p:seq>
                <p:seq concurrent="1" nextAc="seek">
                  <p:cTn id="10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向下找到此处的“货币”(Currency)数据类型，继续选择小数位数“0”，47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3" fill="hold">
                          <p:stCondLst>
                            <p:cond delay="0"/>
                          </p:stCondLst>
                          <p:childTnLst>
                            <p:par>
                              <p:cTn id="10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7" dur="200"/>
                                            <p:tgtEl>
                                              <p:spTgt spid="48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向下找到此处的“货币”(Currency)数据类型，继续选择小数位数“0”，479400"/>
                      </p:tgtEl>
                    </p:cond>
                  </p:nextCondLst>
                </p:seq>
                <p:seq concurrent="1" nextAc="seek">
                  <p:cTn id="10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向下找到此处的“货币”(Currency)数据类型，继续选择小数位数“0”，489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9" fill="hold">
                          <p:stCondLst>
                            <p:cond delay="0"/>
                          </p:stCondLst>
                          <p:childTnLst>
                            <p:par>
                              <p:cTn id="10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2" dur="200"/>
                                            <p:tgtEl>
                                              <p:spTgt spid="481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向下找到此处的“货币”(Currency)数据类型，继续选择小数位数“0”，489233"/>
                      </p:tgtEl>
                    </p:cond>
                  </p:nextCondLst>
                </p:seq>
                <p:seq concurrent="1" nextAc="seek">
                  <p:cTn id="10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确保该字段采用人民币货币格式，然后单击“确定”(OK)。489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5" fill="hold">
                          <p:stCondLst>
                            <p:cond delay="0"/>
                          </p:stCondLst>
                          <p:childTnLst>
                            <p:par>
                              <p:cTn id="10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9" dur="200"/>
                                            <p:tgtEl>
                                              <p:spTgt spid="48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确保该字段采用人民币货币格式，然后单击“确定”(OK)。489333"/>
                      </p:tgtEl>
                    </p:cond>
                  </p:nextCondLst>
                </p:seq>
                <p:seq concurrent="1" nextAc="seek">
                  <p:cTn id="10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确保该字段采用人民币货币格式，然后单击“确定”(OK)。49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1" fill="hold">
                          <p:stCondLst>
                            <p:cond delay="0"/>
                          </p:stCondLst>
                          <p:childTnLst>
                            <p:par>
                              <p:cTn id="10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4" dur="200"/>
                                            <p:tgtEl>
                                              <p:spTgt spid="481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确保该字段采用人民币货币格式，然后单击“确定”(OK)。495300"/>
                      </p:tgtEl>
                    </p:cond>
                  </p:nextCondLst>
                </p:seq>
                <p:seq concurrent="1" nextAc="seek">
                  <p:cTn id="10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顺便说一下，如果您习惯在该操作过程中放入一个等号，49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7" fill="hold">
                          <p:stCondLst>
                            <p:cond delay="0"/>
                          </p:stCondLst>
                          <p:childTnLst>
                            <p:par>
                              <p:cTn id="10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1" dur="200"/>
                                            <p:tgtEl>
                                              <p:spTgt spid="48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顺便说一下，如果您习惯在该操作过程中放入一个等号，495400"/>
                      </p:tgtEl>
                    </p:cond>
                  </p:nextCondLst>
                </p:seq>
                <p:seq concurrent="1" nextAc="seek">
                  <p:cTn id="11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顺便说一下，如果您习惯在该操作过程中放入一个等号，49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3" fill="hold">
                          <p:stCondLst>
                            <p:cond delay="0"/>
                          </p:stCondLst>
                          <p:childTnLst>
                            <p:par>
                              <p:cTn id="1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6" dur="200"/>
                                            <p:tgtEl>
                                              <p:spTgt spid="481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顺便说一下，如果您习惯在该操作过程中放入一个等号，499433"/>
                      </p:tgtEl>
                    </p:cond>
                  </p:nextCondLst>
                </p:seq>
                <p:seq concurrent="1" nextAc="seek">
                  <p:cTn id="11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则可以提前键入等号，不过系统会自动为您插入。49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9" fill="hold">
                          <p:stCondLst>
                            <p:cond delay="0"/>
                          </p:stCondLst>
                          <p:childTnLst>
                            <p:par>
                              <p:cTn id="1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3" dur="200"/>
                                            <p:tgtEl>
                                              <p:spTgt spid="48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则可以提前键入等号，不过系统会自动为您插入。499533"/>
                      </p:tgtEl>
                    </p:cond>
                  </p:nextCondLst>
                </p:seq>
                <p:seq concurrent="1" nextAc="seek">
                  <p:cTn id="11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则可以提前键入等号，不过系统会自动为您插入。50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5" fill="hold">
                          <p:stCondLst>
                            <p:cond delay="0"/>
                          </p:stCondLst>
                          <p:childTnLst>
                            <p:par>
                              <p:cTn id="1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8" dur="200"/>
                                            <p:tgtEl>
                                              <p:spTgt spid="481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则可以提前键入等号，不过系统会自动为您插入。502533"/>
                      </p:tgtEl>
                    </p:cond>
                  </p:nextCondLst>
                </p:seq>
                <p:seq concurrent="1" nextAc="seek">
                  <p:cTn id="11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操作，单击“确定”(OK)，即会创建该列。50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1" fill="hold">
                          <p:stCondLst>
                            <p:cond delay="0"/>
                          </p:stCondLst>
                          <p:childTnLst>
                            <p:par>
                              <p:cTn id="1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5" dur="200"/>
                                            <p:tgtEl>
                                              <p:spTgt spid="48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操作，单击“确定”(OK)，即会创建该列。502633"/>
                      </p:tgtEl>
                    </p:cond>
                  </p:nextCondLst>
                </p:seq>
                <p:seq concurrent="1" nextAc="seek">
                  <p:cTn id="11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继续操作，单击“确定”(OK)，即会创建该列。50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7" fill="hold">
                          <p:stCondLst>
                            <p:cond delay="0"/>
                          </p:stCondLst>
                          <p:childTnLst>
                            <p:par>
                              <p:cTn id="1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0" dur="200"/>
                                            <p:tgtEl>
                                              <p:spTgt spid="48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继续操作，单击“确定”(OK)，即会创建该列。506833"/>
                      </p:tgtEl>
                    </p:cond>
                  </p:nextCondLst>
                </p:seq>
                <p:seq concurrent="1" nextAc="seek">
                  <p:cTn id="11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签约奖金自动插入该列中，我们无需添加数据，因为它是计算列。50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3" fill="hold">
                          <p:stCondLst>
                            <p:cond delay="0"/>
                          </p:stCondLst>
                          <p:childTnLst>
                            <p:par>
                              <p:cTn id="1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7" dur="200"/>
                                            <p:tgtEl>
                                              <p:spTgt spid="48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签约奖金自动插入该列中，我们无需添加数据，因为它是计算列。506933"/>
                      </p:tgtEl>
                    </p:cond>
                  </p:nextCondLst>
                </p:seq>
                <p:seq concurrent="1" nextAc="seek">
                  <p:cTn id="11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现在，签约奖金自动插入该列中，我们无需添加数据，因为它是计算列。513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9" fill="hold">
                          <p:stCondLst>
                            <p:cond delay="0"/>
                          </p:stCondLst>
                          <p:childTnLst>
                            <p:par>
                              <p:cTn id="1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2" dur="200"/>
                                            <p:tgtEl>
                                              <p:spTgt spid="48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现在，签约奖金自动插入该列中，我们无需添加数据，因为它是计算列。513700"/>
                      </p:tgtEl>
                    </p:cond>
                  </p:nextCondLst>
                </p:seq>
                <p:seq concurrent="1" nextAc="seek">
                  <p:cTn id="11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该列会显示基于12年工作经验的51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5" fill="hold">
                          <p:stCondLst>
                            <p:cond delay="0"/>
                          </p:stCondLst>
                          <p:childTnLst>
                            <p:par>
                              <p:cTn id="1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9" dur="200"/>
                                            <p:tgtEl>
                                              <p:spTgt spid="48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该列会显示基于12年工作经验的513800"/>
                      </p:tgtEl>
                    </p:cond>
                  </p:nextCondLst>
                </p:seq>
                <p:seq concurrent="1" nextAc="seek">
                  <p:cTn id="11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该列会显示基于12年工作经验的51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1" fill="hold">
                          <p:stCondLst>
                            <p:cond delay="0"/>
                          </p:stCondLst>
                          <p:childTnLst>
                            <p:par>
                              <p:cTn id="1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4" dur="200"/>
                                            <p:tgtEl>
                                              <p:spTgt spid="48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该列会显示基于12年工作经验的518233"/>
                      </p:tgtEl>
                    </p:cond>
                  </p:nextCondLst>
                </p:seq>
                <p:seq concurrent="1" nextAc="seek">
                  <p:cTn id="11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另外值得注意的一点是，如果要创建一个新项目或者要继续“编辑”(Edit)此项目，51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7" fill="hold">
                          <p:stCondLst>
                            <p:cond delay="0"/>
                          </p:stCondLst>
                          <p:childTnLst>
                            <p:par>
                              <p:cTn id="1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1" dur="200"/>
                                            <p:tgtEl>
                                              <p:spTgt spid="48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另外值得注意的一点是，如果要创建一个新项目或者要继续“编辑”(Edit)此项目，518333"/>
                      </p:tgtEl>
                    </p:cond>
                  </p:nextCondLst>
                </p:seq>
                <p:seq concurrent="1" nextAc="seek">
                  <p:cTn id="11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另外值得注意的一点是，如果要创建一个新项目或者要继续“编辑”(Edit)此项目，52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3" fill="hold">
                          <p:stCondLst>
                            <p:cond delay="0"/>
                          </p:stCondLst>
                          <p:childTnLst>
                            <p:par>
                              <p:cTn id="1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6" dur="200"/>
                                            <p:tgtEl>
                                              <p:spTgt spid="48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另外值得注意的一点是，如果要创建一个新项目或者要继续“编辑”(Edit)此项目，525400"/>
                      </p:tgtEl>
                    </p:cond>
                  </p:nextCondLst>
                </p:seq>
                <p:seq concurrent="1" nextAc="seek">
                  <p:cTn id="11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则不会重新显示“签约奖金”(Signingbonus)列，因为它使用数学运算符及其他列来生成数据。52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9" fill="hold">
                          <p:stCondLst>
                            <p:cond delay="0"/>
                          </p:stCondLst>
                          <p:childTnLst>
                            <p:par>
                              <p:cTn id="1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3" dur="200"/>
                                            <p:tgtEl>
                                              <p:spTgt spid="48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则不会重新显示“签约奖金”(Signingbonus)列，因为它使用数学运算符及其他列来生成数据。525500"/>
                      </p:tgtEl>
                    </p:cond>
                  </p:nextCondLst>
                </p:seq>
                <p:seq concurrent="1" nextAc="seek">
                  <p:cTn id="11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则不会重新显示“签约奖金”(Signingbonus)列，因为它使用数学运算符及其他列来生成数据。53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5" fill="hold">
                          <p:stCondLst>
                            <p:cond delay="0"/>
                          </p:stCondLst>
                          <p:childTnLst>
                            <p:par>
                              <p:cTn id="11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8" dur="200"/>
                                            <p:tgtEl>
                                              <p:spTgt spid="482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则不会重新显示“签约奖金”(Signingbonus)列，因为它使用数学运算符及其他列来生成数据。532533"/>
                      </p:tgtEl>
                    </p:cond>
                  </p:nextCondLst>
                </p:seq>
                <p:seq concurrent="1" nextAc="seek">
                  <p:cTn id="11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以上是创建计算列的过程。53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1" fill="hold">
                          <p:stCondLst>
                            <p:cond delay="0"/>
                          </p:stCondLst>
                          <p:childTnLst>
                            <p:par>
                              <p:cTn id="1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5" dur="200"/>
                                            <p:tgtEl>
                                              <p:spTgt spid="48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以上是创建计算列的过程。532633"/>
                      </p:tgtEl>
                    </p:cond>
                  </p:nextCondLst>
                </p:seq>
                <p:seq concurrent="1" nextAc="seek">
                  <p:cTn id="11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以上是创建计算列的过程。536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7" fill="hold">
                          <p:stCondLst>
                            <p:cond delay="0"/>
                          </p:stCondLst>
                          <p:childTnLst>
                            <p:par>
                              <p:cTn id="1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0" dur="200"/>
                                            <p:tgtEl>
                                              <p:spTgt spid="48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以上是创建计算列的过程。536367"/>
                      </p:tgtEl>
                    </p:cond>
                  </p:nextCondLst>
                </p:seq>
                <p:seq concurrent="1" nextAc="seek">
                  <p:cTn id="11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的列表现在还没有完成，所以请不要走开，53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3" fill="hold">
                          <p:stCondLst>
                            <p:cond delay="0"/>
                          </p:stCondLst>
                          <p:childTnLst>
                            <p:par>
                              <p:cTn id="1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7" dur="200"/>
                                            <p:tgtEl>
                                              <p:spTgt spid="48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的列表现在还没有完成，所以请不要走开，536467"/>
                      </p:tgtEl>
                    </p:cond>
                  </p:nextCondLst>
                </p:seq>
                <p:seq concurrent="1" nextAc="seek">
                  <p:cTn id="11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我们的列表现在还没有完成，所以请不要走开，53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9" fill="hold">
                          <p:stCondLst>
                            <p:cond delay="0"/>
                          </p:stCondLst>
                          <p:childTnLst>
                            <p:par>
                              <p:cTn id="12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2" dur="200"/>
                                            <p:tgtEl>
                                              <p:spTgt spid="482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我们的列表现在还没有完成，所以请不要走开，539100"/>
                      </p:tgtEl>
                    </p:cond>
                  </p:nextCondLst>
                </p:seq>
                <p:seq concurrent="1" nextAc="seek">
                  <p:cTn id="12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面还有各种有趣的内容，比如“查阅”(lookup)列。53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5" fill="hold">
                          <p:stCondLst>
                            <p:cond delay="0"/>
                          </p:stCondLst>
                          <p:childTnLst>
                            <p:par>
                              <p:cTn id="1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9" dur="200"/>
                                            <p:tgtEl>
                                              <p:spTgt spid="48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面还有各种有趣的内容，比如“查阅”(lookup)列。539200"/>
                      </p:tgtEl>
                    </p:cond>
                  </p:nextCondLst>
                </p:seq>
                <p:seq concurrent="1" nextAc="seek">
                  <p:cTn id="12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下面还有各种有趣的内容，比如“查阅”(lookup)列。54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1" fill="hold">
                          <p:stCondLst>
                            <p:cond delay="0"/>
                          </p:stCondLst>
                          <p:childTnLst>
                            <p:par>
                              <p:cTn id="1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4" dur="200"/>
                                            <p:tgtEl>
                                              <p:spTgt spid="482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下面还有各种有趣的内容，比如“查阅”(lookup)列。544400"/>
                      </p:tgtEl>
                    </p:cond>
                  </p:nextCondLst>
                </p:seq>
                <p:seq concurrent="1" nextAc="seek">
                  <p:cTn id="12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太令人兴奋了！我们继续进行其中的一些操作吧！544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7" fill="hold">
                          <p:stCondLst>
                            <p:cond delay="0"/>
                          </p:stCondLst>
                          <p:childTnLst>
                            <p:par>
                              <p:cTn id="12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1" dur="200"/>
                                            <p:tgtEl>
                                              <p:spTgt spid="48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太令人兴奋了！我们继续进行其中的一些操作吧！544500"/>
                      </p:tgtEl>
                    </p:cond>
                  </p:nextCondLst>
                </p:seq>
                <p:seq concurrent="1" nextAc="seek">
                  <p:cTn id="12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5 - Create columns that use numbers_VF101881265太令人兴奋了！我们继续进行其中的一些操作吧！54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3" fill="hold">
                          <p:stCondLst>
                            <p:cond delay="0"/>
                          </p:stCondLst>
                          <p:childTnLst>
                            <p:par>
                              <p:cTn id="1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6" dur="200"/>
                                            <p:tgtEl>
                                              <p:spTgt spid="482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5 - Create columns that use numbers_VF101881265太令人兴奋了！我们继续进行其中的一些操作吧！549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48128" grpId="0" animBg="1"/>
          <p:bldP spid="48128" grpId="1" animBg="1"/>
          <p:bldP spid="48129" grpId="0" animBg="1"/>
          <p:bldP spid="48129" grpId="1" animBg="1"/>
          <p:bldP spid="48132" grpId="0" animBg="1"/>
          <p:bldP spid="48132" grpId="1" animBg="1"/>
          <p:bldP spid="48133" grpId="0" animBg="1"/>
          <p:bldP spid="48133" grpId="1" animBg="1"/>
          <p:bldP spid="48134" grpId="0" animBg="1"/>
          <p:bldP spid="48134" grpId="1" animBg="1"/>
          <p:bldP spid="48135" grpId="0" animBg="1"/>
          <p:bldP spid="48135" grpId="1" animBg="1"/>
          <p:bldP spid="48136" grpId="0" animBg="1"/>
          <p:bldP spid="48136" grpId="1" animBg="1"/>
          <p:bldP spid="48137" grpId="0" animBg="1"/>
          <p:bldP spid="48137" grpId="1" animBg="1"/>
          <p:bldP spid="48138" grpId="0" animBg="1"/>
          <p:bldP spid="48138" grpId="1" animBg="1"/>
          <p:bldP spid="48139" grpId="0" animBg="1"/>
          <p:bldP spid="48139" grpId="1" animBg="1"/>
          <p:bldP spid="48140" grpId="0" animBg="1"/>
          <p:bldP spid="48140" grpId="1" animBg="1"/>
          <p:bldP spid="48141" grpId="0" animBg="1"/>
          <p:bldP spid="48141" grpId="1" animBg="1"/>
          <p:bldP spid="48142" grpId="0" animBg="1"/>
          <p:bldP spid="48142" grpId="1" animBg="1"/>
          <p:bldP spid="48143" grpId="0" animBg="1"/>
          <p:bldP spid="48143" grpId="1" animBg="1"/>
          <p:bldP spid="48144" grpId="0" animBg="1"/>
          <p:bldP spid="48144" grpId="1" animBg="1"/>
          <p:bldP spid="48145" grpId="0" animBg="1"/>
          <p:bldP spid="48145" grpId="1" animBg="1"/>
          <p:bldP spid="48146" grpId="0" animBg="1"/>
          <p:bldP spid="48146" grpId="1" animBg="1"/>
          <p:bldP spid="48147" grpId="0" animBg="1"/>
          <p:bldP spid="48147" grpId="1" animBg="1"/>
          <p:bldP spid="48148" grpId="0" animBg="1"/>
          <p:bldP spid="48148" grpId="1" animBg="1"/>
          <p:bldP spid="48149" grpId="0" animBg="1"/>
          <p:bldP spid="48149" grpId="1" animBg="1"/>
          <p:bldP spid="48150" grpId="0" animBg="1"/>
          <p:bldP spid="48150" grpId="1" animBg="1"/>
          <p:bldP spid="48151" grpId="0" animBg="1"/>
          <p:bldP spid="48151" grpId="1" animBg="1"/>
          <p:bldP spid="48152" grpId="0" animBg="1"/>
          <p:bldP spid="48152" grpId="1" animBg="1"/>
          <p:bldP spid="48153" grpId="0" animBg="1"/>
          <p:bldP spid="48153" grpId="1" animBg="1"/>
          <p:bldP spid="48154" grpId="0" animBg="1"/>
          <p:bldP spid="48154" grpId="1" animBg="1"/>
          <p:bldP spid="48155" grpId="0" animBg="1"/>
          <p:bldP spid="48155" grpId="1" animBg="1"/>
          <p:bldP spid="48156" grpId="0" animBg="1"/>
          <p:bldP spid="48156" grpId="1" animBg="1"/>
          <p:bldP spid="48157" grpId="0" animBg="1"/>
          <p:bldP spid="48157" grpId="1" animBg="1"/>
          <p:bldP spid="48158" grpId="0" animBg="1"/>
          <p:bldP spid="48158" grpId="1" animBg="1"/>
          <p:bldP spid="48159" grpId="0" animBg="1"/>
          <p:bldP spid="48159" grpId="1" animBg="1"/>
          <p:bldP spid="48160" grpId="0" animBg="1"/>
          <p:bldP spid="48160" grpId="1" animBg="1"/>
          <p:bldP spid="48161" grpId="0" animBg="1"/>
          <p:bldP spid="48161" grpId="1" animBg="1"/>
          <p:bldP spid="48162" grpId="0" animBg="1"/>
          <p:bldP spid="48162" grpId="1" animBg="1"/>
          <p:bldP spid="48163" grpId="0" animBg="1"/>
          <p:bldP spid="48163" grpId="1" animBg="1"/>
          <p:bldP spid="48164" grpId="0" animBg="1"/>
          <p:bldP spid="48164" grpId="1" animBg="1"/>
          <p:bldP spid="48165" grpId="0" animBg="1"/>
          <p:bldP spid="48165" grpId="1" animBg="1"/>
          <p:bldP spid="48166" grpId="0" animBg="1"/>
          <p:bldP spid="48166" grpId="1" animBg="1"/>
          <p:bldP spid="48167" grpId="0" animBg="1"/>
          <p:bldP spid="48167" grpId="1" animBg="1"/>
          <p:bldP spid="48168" grpId="0" animBg="1"/>
          <p:bldP spid="48168" grpId="1" animBg="1"/>
          <p:bldP spid="48169" grpId="0" animBg="1"/>
          <p:bldP spid="48169" grpId="1" animBg="1"/>
          <p:bldP spid="48170" grpId="0" animBg="1"/>
          <p:bldP spid="48170" grpId="1" animBg="1"/>
          <p:bldP spid="48171" grpId="0" animBg="1"/>
          <p:bldP spid="48171" grpId="1" animBg="1"/>
          <p:bldP spid="48172" grpId="0" animBg="1"/>
          <p:bldP spid="48172" grpId="1" animBg="1"/>
          <p:bldP spid="48173" grpId="0" animBg="1"/>
          <p:bldP spid="48173" grpId="1" animBg="1"/>
          <p:bldP spid="48174" grpId="0" animBg="1"/>
          <p:bldP spid="48174" grpId="1" animBg="1"/>
          <p:bldP spid="48175" grpId="0" animBg="1"/>
          <p:bldP spid="48175" grpId="1" animBg="1"/>
          <p:bldP spid="48176" grpId="0" animBg="1"/>
          <p:bldP spid="48176" grpId="1" animBg="1"/>
          <p:bldP spid="48177" grpId="0" animBg="1"/>
          <p:bldP spid="48177" grpId="1" animBg="1"/>
          <p:bldP spid="48178" grpId="0" animBg="1"/>
          <p:bldP spid="48178" grpId="1" animBg="1"/>
          <p:bldP spid="48179" grpId="0" animBg="1"/>
          <p:bldP spid="48179" grpId="1" animBg="1"/>
          <p:bldP spid="48180" grpId="0" animBg="1"/>
          <p:bldP spid="48180" grpId="1" animBg="1"/>
          <p:bldP spid="48181" grpId="0" animBg="1"/>
          <p:bldP spid="48181" grpId="1" animBg="1"/>
          <p:bldP spid="48182" grpId="0" animBg="1"/>
          <p:bldP spid="48182" grpId="1" animBg="1"/>
          <p:bldP spid="48183" grpId="0" animBg="1"/>
          <p:bldP spid="48183" grpId="1" animBg="1"/>
          <p:bldP spid="48184" grpId="0" animBg="1"/>
          <p:bldP spid="48184" grpId="1" animBg="1"/>
          <p:bldP spid="48185" grpId="0" animBg="1"/>
          <p:bldP spid="48185" grpId="1" animBg="1"/>
          <p:bldP spid="48186" grpId="0" animBg="1"/>
          <p:bldP spid="48186" grpId="1" animBg="1"/>
          <p:bldP spid="48187" grpId="0" animBg="1"/>
          <p:bldP spid="48187" grpId="1" animBg="1"/>
          <p:bldP spid="48188" grpId="0" animBg="1"/>
          <p:bldP spid="48188" grpId="1" animBg="1"/>
          <p:bldP spid="48189" grpId="0" animBg="1"/>
          <p:bldP spid="48189" grpId="1" animBg="1"/>
          <p:bldP spid="48190" grpId="0" animBg="1"/>
          <p:bldP spid="48190" grpId="1" animBg="1"/>
          <p:bldP spid="48191" grpId="0" animBg="1"/>
          <p:bldP spid="48191" grpId="1" animBg="1"/>
          <p:bldP spid="48192" grpId="0" animBg="1"/>
          <p:bldP spid="48192" grpId="1" animBg="1"/>
          <p:bldP spid="48193" grpId="0" animBg="1"/>
          <p:bldP spid="48193" grpId="1" animBg="1"/>
          <p:bldP spid="48194" grpId="0" animBg="1"/>
          <p:bldP spid="48194" grpId="1" animBg="1"/>
          <p:bldP spid="48195" grpId="0" animBg="1"/>
          <p:bldP spid="48195" grpId="1" animBg="1"/>
          <p:bldP spid="48196" grpId="0" animBg="1"/>
          <p:bldP spid="48196" grpId="1" animBg="1"/>
          <p:bldP spid="48197" grpId="0" animBg="1"/>
          <p:bldP spid="48197" grpId="1" animBg="1"/>
          <p:bldP spid="48198" grpId="0" animBg="1"/>
          <p:bldP spid="48198" grpId="1" animBg="1"/>
          <p:bldP spid="48199" grpId="0" animBg="1"/>
          <p:bldP spid="48199" grpId="1" animBg="1"/>
          <p:bldP spid="48200" grpId="0" animBg="1"/>
          <p:bldP spid="48200" grpId="1" animBg="1"/>
          <p:bldP spid="48201" grpId="0" animBg="1"/>
          <p:bldP spid="48201" grpId="1" animBg="1"/>
          <p:bldP spid="48202" grpId="0" animBg="1"/>
          <p:bldP spid="48202" grpId="1" animBg="1"/>
          <p:bldP spid="48203" grpId="0" animBg="1"/>
          <p:bldP spid="48203" grpId="1" animBg="1"/>
          <p:bldP spid="48204" grpId="0" animBg="1"/>
          <p:bldP spid="4820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/>
          <p:cNvSpPr>
            <a:spLocks noGrp="1"/>
          </p:cNvSpPr>
          <p:nvPr>
            <p:ph type="title"/>
          </p:nvPr>
        </p:nvSpPr>
        <p:spPr>
          <a:xfrm>
            <a:off x="-76200" y="152400"/>
            <a:ext cx="9220200" cy="6096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</a:rPr>
              <a:t>创建从其他源提取数据的栏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49155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dirty="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6 - Create columns that pull data from other sources_VF10188126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6 - Create columns that pull data from other sources_VF101881264我们将创建查阅其他源来获取数据的若干列。8233" time="8233"/>
                    <p14:bmk name="L4M6 - Create columns that pull data from other sources_VF101881264我们将创建查阅其他源来获取数据的若干列。12667" time="12667"/>
                    <p14:bmk name="L4M6 - Create columns that pull data from other sources_VF101881264这种类型的列十分适合于限制用户可输入列中的数据。12767" time="12767"/>
                    <p14:bmk name="L4M6 - Create columns that pull data from other sources_VF101881264这种类型的列十分适合于限制用户可输入列中的数据。17633" time="17633"/>
                    <p14:bmk name="L4M6 - Create columns that pull data from other sources_VF101881264这种列的第一个示例是“个人或组”(PersonorGroup)。17733" time="17733"/>
                    <p14:bmk name="L4M6 - Create columns that pull data from other sources_VF101881264这种列的第一个示例是“个人或组”(PersonorGroup)。22033" time="22033"/>
                    <p14:bmk name="L4M6 - Create columns that pull data from other sources_VF101881264我们将为提交推荐的个人创建一个姓名列。22133" time="22133"/>
                    <p14:bmk name="L4M6 - Create columns that pull data from other sources_VF101881264我们将为提交推荐的个人创建一个姓名列。26933" time="26933"/>
                    <p14:bmk name="L4M6 - Create columns that pull data from other sources_VF101881264因此需要再次创建一个列，我们选择“个人或组”(PersonorGroup)。27033" time="27033"/>
                    <p14:bmk name="L4M6 - Create columns that pull data from other sources_VF101881264因此需要再次创建一个列，我们选择“个人或组”(PersonorGroup)。34700" time="34700"/>
                    <p14:bmk name="L4M6 - Create columns that pull data from other sources_VF101881264现在，此列将捕获提交求职者的员工姓名，34800" time="34800"/>
                    <p14:bmk name="L4M6 - Create columns that pull data from other sources_VF101881264现在，此列将捕获提交求职者的员工姓名，39500" time="39500"/>
                    <p14:bmk name="L4M6 - Create columns that pull data from other sources_VF101881264接下来将该列命名为“提交者”(Submittedby)。39600" time="39600"/>
                    <p14:bmk name="L4M6 - Create columns that pull data from other sources_VF101881264接下来将该列命名为“提交者”(Submittedby)。44233" time="44233"/>
                    <p14:bmk name="L4M6 - Create columns that pull data from other sources_VF101881264我们将说明稍微扩展一下，其内容为“作此推荐的员工姓名”(Nameof44333" time="44333"/>
                    <p14:bmk name="L4M6 - Create columns that pull data from other sources_VF101881264我们将说明稍微扩展一下，其内容为“作此推荐的员工姓名”(Nameof51933" time="51933"/>
                    <p14:bmk name="L4M6 - Create columns that pull data from other sources_VF101881264现在，我们希望更严格一些地锁定此列，因此我们要求仅在此处输入该信息。52033" time="52033"/>
                    <p14:bmk name="L4M6 - Create columns that pull data from other sources_VF101881264现在，我们希望更严格一些地锁定此列，因此我们要求仅在此处输入该信息。58200" time="58200"/>
                    <p14:bmk name="L4M6 - Create columns that pull data from other sources_VF101881264我们不希望允许多重选择，因为这会允许多人推荐同一人，58300" time="58300"/>
                    <p14:bmk name="L4M6 - Create columns that pull data from other sources_VF101881264我们不希望允许多重选择，因为这会允许多人推荐同一人，64233" time="64233"/>
                    <p14:bmk name="L4M6 - Create columns that pull data from other sources_VF101881264虽然这样做看起来可能很好，但我们希望每个人都有自己的推荐，64333" time="64333"/>
                    <p14:bmk name="L4M6 - Create columns that pull data from other sources_VF101881264虽然这样做看起来可能很好，但我们希望每个人都有自己的推荐，68567" time="68567"/>
                    <p14:bmk name="L4M6 - Create columns that pull data from other sources_VF101881264并且无论他们在列表中推荐谁，都给出相关的个人意见。68667" time="68667"/>
                    <p14:bmk name="L4M6 - Create columns that pull data from other sources_VF101881264并且无论他们在列表中推荐谁，都给出相关的个人意见。72967" time="72967"/>
                    <p14:bmk name="L4M6 - Create columns that pull data from other sources_VF101881264现在，我们将确保选择“仅限个人”(PeopleOnly)而不是组，73067" time="73067"/>
                    <p14:bmk name="L4M6 - Create columns that pull data from other sources_VF101881264现在，我们将确保选择“仅限个人”(PeopleOnly)而不是组，78233" time="78233"/>
                    <p14:bmk name="L4M6 - Create columns that pull data from other sources_VF101881264然后继续单击“确定”(OK)。78333" time="78333"/>
                    <p14:bmk name="L4M6 - Create columns that pull data from other sources_VF101881264然后继续单击“确定”(OK)。81033" time="81033"/>
                    <p14:bmk name="L4M6 - Create columns that pull data from other sources_VF101881264此时如果我们移到列表的远端，则会在那里看到“提交者”(Submittedby)。81133" time="81133"/>
                    <p14:bmk name="L4M6 - Create columns that pull data from other sources_VF101881264此时如果我们移到列表的远端，则会在那里看到“提交者”(Submittedby)。86067" time="86067"/>
                    <p14:bmk name="L4M6 - Create columns that pull data from other sources_VF101881264我们需要获得其中的一些数据，因此接下来选择相应的项目并“编辑”(Edit)该项目。86167" time="86167"/>
                    <p14:bmk name="L4M6 - Create columns that pull data from other sources_VF101881264我们需要获得其中的一些数据，因此接下来选择相应的项目并“编辑”(Edit)该项目。92733" time="92733"/>
                    <p14:bmk name="L4M6 - Create columns that pull data from other sources_VF101881264在对话框底部会看到“提交者”(Submittedby)，92833" time="92833"/>
                    <p14:bmk name="L4M6 - Create columns that pull data from other sources_VF101881264在对话框底部会看到“提交者”(Submittedby)，97900" time="97900"/>
                    <p14:bmk name="L4M6 - Create columns that pull data from other sources_VF101881264我们可以在此执行两项操作。98000" time="98000"/>
                    <p14:bmk name="L4M6 - Create columns that pull data from other sources_VF101881264我们可以在此执行两项操作。100000" time="100000"/>
                    <p14:bmk name="L4M6 - Create columns that pull data from other sources_VF101881264如果碰巧知道某人的别名，则可以在框内单击并键入别名；100100" time="100100"/>
                    <p14:bmk name="L4M6 - Create columns that pull data from other sources_VF101881264如果碰巧知道某人的别名，则可以在框内单击并键入别名；105067" time="105067"/>
                    <p14:bmk name="L4M6 - Create columns that pull data from other sources_VF101881264也可以通过“浏览”(Browse)找到该名字，下面我们将执行后一项操作。105167" time="105167"/>
                    <p14:bmk name="L4M6 - Create columns that pull data from other sources_VF101881264也可以通过“浏览”(Browse)找到该名字，下面我们将执行后一项操作。109300" time="109300"/>
                    <p14:bmk name="L4M6 - Create columns that pull data from other sources_VF101881264我们将进行“浏览”(Browse)，然后开始键入并查看在此出现的内容。109400" time="109400"/>
                    <p14:bmk name="L4M6 - Create columns that pull data from other sources_VF101881264我们将进行“浏览”(Browse)，然后开始键入并查看在此出现的内容。113767" time="113767"/>
                    <p14:bmk name="L4M6 - Create columns that pull data from other sources_VF101881264接下来应单击进行推荐的“丽秋”(Todd)，随后丽秋的名字就会显示在那里。113867" time="113867"/>
                    <p14:bmk name="L4M6 - Create columns that pull data from other sources_VF101881264接下来应单击进行推荐的“丽秋”(Todd)，随后丽秋的名字就会显示在那里。121033" time="121033"/>
                    <p14:bmk name="L4M6 - Create columns that pull data from other sources_VF101881264正如我所说的，我原本可以直接键入“丽秋”(Todd)并“选中”(Check)该名字。121133" time="121133"/>
                    <p14:bmk name="L4M6 - Create columns that pull data from other sources_VF101881264正如我所说的，我原本可以直接键入“丽秋”(Todd)并“选中”(Check)该名字。126300" time="126300"/>
                    <p14:bmk name="L4M6 - Create columns that pull data from other sources_VF101881264这是他的别名；别名当然是指他在公司的简称。126400" time="126400"/>
                    <p14:bmk name="L4M6 - Create columns that pull data from other sources_VF101881264这是他的别名；别名当然是指他在公司的简称。131733" time="131733"/>
                    <p14:bmk name="L4M6 - Create columns that pull data from other sources_VF101881264那么我们继续单击“保存”(Save)，再次滚动查看131833" time="131833"/>
                    <p14:bmk name="L4M6 - Create columns that pull data from other sources_VF101881264那么我们继续单击“保存”(Save)，再次滚动查看137400" time="137400"/>
                    <p14:bmk name="L4M6 - Create columns that pull data from other sources_VF101881264并在那儿看到丽秋的名字。他的别名位于“提交者”(Submittedby)下。137500" time="137500"/>
                    <p14:bmk name="L4M6 - Create columns that pull data from other sources_VF101881264并在那儿看到丽秋的名字。他的别名位于“提交者”(Submittedby)下。144467" time="144467"/>
                    <p14:bmk name="L4M6 - Create columns that pull data from other sources_VF101881264以上就是创建“个人或组”(PersonorGroup)查阅的过程。144567" time="144567"/>
                    <p14:bmk name="L4M6 - Create columns that pull data from other sources_VF101881264以上就是创建“个人或组”(PersonorGroup)查阅的过程。148833" time="148833"/>
                    <p14:bmk name="L4M6 - Create columns that pull data from other sources_VF101881264下一个字段将查阅SharePoint已有列表中的项目，下面进行具体操作。148933" time="148933"/>
                    <p14:bmk name="L4M6 - Create columns that pull data from other sources_VF101881264下一个字段将查阅SharePoint已有列表中的项目，下面进行具体操作。165233" time="165233"/>
                    <p14:bmk name="L4M6 - Create columns that pull data from other sources_VF101881264我们将创建一个引用其他列表的列。165333" time="165333"/>
                    <p14:bmk name="L4M6 - Create columns that pull data from other sources_VF101881264我们将创建一个引用其他列表的列。169233" time="169233"/>
                    <p14:bmk name="L4M6 - Create columns that pull data from other sources_VF101881264它从该列表中提取信息，并将信息与169333" time="169333"/>
                    <p14:bmk name="L4M6 - Create columns that pull data from other sources_VF101881264它从该列表中提取信息，并将信息与174233" time="174233"/>
                    <p14:bmk name="L4M6 - Create columns that pull data from other sources_VF101881264我们从该列表重新附加到此处“员工推荐”(Employeerecommendations)列表中的另一列一起显示。174333" time="174333"/>
                    <p14:bmk name="L4M6 - Create columns that pull data from other sources_VF101881264我们从该列表重新附加到此处“员工推荐”(Employeerecommendations)列表中的另一列一起显示。180733" time="180733"/>
                    <p14:bmk name="L4M6 - Create columns that pull data from other sources_VF101881264稍加解释一下。我已创建一个名为“职位”(Positions)的表，180833" time="180833"/>
                    <p14:bmk name="L4M6 - Create columns that pull data from other sources_VF101881264稍加解释一下。我已创建一个名为“职位”(Positions)的表，185100" time="185100"/>
                    <p14:bmk name="L4M6 - Create columns that pull data from other sources_VF101881264它就是另一个含两列单行文本的列表。185200" time="185200"/>
                    <p14:bmk name="L4M6 - Create columns that pull data from other sources_VF101881264它就是另一个含两列单行文本的列表。189600" time="189600"/>
                    <p14:bmk name="L4M6 - Create columns that pull data from other sources_VF101881264其中一列是“部门”(Department)，另一列是“职位”(Position)。189700" time="189700"/>
                    <p14:bmk name="L4M6 - Create columns that pull data from other sources_VF101881264其中一列是“部门”(Department)，另一列是“职位”(Position)。192433" time="192433"/>
                    <p14:bmk name="L4M6 - Create columns that pull data from other sources_VF101881264我们要做的就是在“员工推荐”(Employeerecommendations)192533" time="192533"/>
                    <p14:bmk name="L4M6 - Create columns that pull data from other sources_VF101881264我们要做的就是在“员工推荐”(Employeerecommendations)200733" time="200733"/>
                    <p14:bmk name="L4M6 - Create columns that pull data from other sources_VF101881264从“职位”(Position)中选择项目，然后将其与来自“部门”(Department)列的相应数据一起显示。200833" time="200833"/>
                    <p14:bmk name="L4M6 - Create columns that pull data from other sources_VF101881264从“职位”(Position)中选择项目，然后将其与来自“部门”(Department)列的相应数据一起显示。208000" time="208000"/>
                    <p14:bmk name="L4M6 - Create columns that pull data from other sources_VF101881264听起来非常令人激动。为此我们当然需要创建一个全新的列。208100" time="208100"/>
                    <p14:bmk name="L4M6 - Create columns that pull data from other sources_VF101881264听起来非常令人激动。为此我们当然需要创建一个全新的列。213400" time="213400"/>
                    <p14:bmk name="L4M6 - Create columns that pull data from other sources_VF101881264毫无疑问要创建的列是“查阅”(Lookup)列，我们将该列命名为“所需职位”(DesiredPosition)列。213500" time="213500"/>
                    <p14:bmk name="L4M6 - Create columns that pull data from other sources_VF101881264毫无疑问要创建的列是“查阅”(Lookup)列，我们将该列命名为“所需职位”(DesiredPosition)列。223867" time="223867"/>
                    <p14:bmk name="L4M6 - Create columns that pull data from other sources_VF101881264输入简短说明，接着要求该字段是必填的。223967" time="223967"/>
                    <p14:bmk name="L4M6 - Create columns that pull data from other sources_VF101881264输入简短说明，接着要求该字段是必填的。230267" time="230267"/>
                    <p14:bmk name="L4M6 - Create columns that pull data from other sources_VF101881264我们希望了解他们所申请的职位。230367" time="230367"/>
                    <p14:bmk name="L4M6 - Create columns that pull data from other sources_VF101881264我们希望了解他们所申请的职位。232733" time="232733"/>
                    <p14:bmk name="L4M6 - Create columns that pull data from other sources_VF101881264我们不需要强制执行唯一值，因此接下来从“职位”(Positions)列表中获取信息。232833" time="232833"/>
                    <p14:bmk name="L4M6 - Create columns that pull data from other sources_VF101881264我们不需要强制执行唯一值，因此接下来从“职位”(Positions)列表中获取信息。240900" time="240900"/>
                    <p14:bmk name="L4M6 - Create columns that pull data from other sources_VF101881264我们需要从该列表内的某一列中提取信息，即“部门”(Department)或者“职位”(Positions)列。241000" time="241000"/>
                    <p14:bmk name="L4M6 - Create columns that pull data from other sources_VF101881264我们需要从该列表内的某一列中提取信息，即“部门”(Department)或者“职位”(Positions)列。251767" time="251767"/>
                    <p14:bmk name="L4M6 - Create columns that pull data from other sources_VF101881264接着我们将从“职位”(Position)字段中获取信息，251867" time="251867"/>
                    <p14:bmk name="L4M6 - Create columns that pull data from other sources_VF101881264接着我们将从“职位”(Position)字段中获取信息，256367" time="256367"/>
                    <p14:bmk name="L4M6 - Create columns that pull data from other sources_VF101881264并向每个附加字段添加一列，即“部门”(Department)字段。256467" time="256467"/>
                    <p14:bmk name="L4M6 - Create columns that pull data from other sources_VF101881264并向每个附加字段添加一列，即“部门”(Department)字段。263100" time="263100"/>
                    <p14:bmk name="L4M6 - Create columns that pull data from other sources_VF101881264实际上，下一部分对于查阅本身的实质来说十分重要，263200" time="263200"/>
                    <p14:bmk name="L4M6 - Create columns that pull data from other sources_VF101881264实际上，下一部分对于查阅本身的实质来说十分重要，267167" time="267167"/>
                    <p14:bmk name="L4M6 - Create columns that pull data from other sources_VF101881264不一定仅限于我们目前所讨论的列表。267267" time="267267"/>
                    <p14:bmk name="L4M6 - Create columns that pull data from other sources_VF101881264不一定仅限于我们目前所讨论的列表。271133" time="271133"/>
                    <p14:bmk name="L4M6 - Create columns that pull data from other sources_VF101881264我们要执行所谓的“强制关系行为”(Enforcerelationshipbehavior)，并接受称为“限制删除”(Restrict271233" time="271233"/>
                    <p14:bmk name="L4M6 - Create columns that pull data from other sources_VF101881264我们要执行所谓的“强制关系行为”(Enforcerelationshipbehavior)，并接受称为“限制删除”(Restrict281300" time="281300"/>
                    <p14:bmk name="L4M6 - Create columns that pull data from other sources_VF101881264使用“限制删除”(RestrictDelete)意味着可以防止删除与其他项目相关的项目。281400" time="281400"/>
                    <p14:bmk name="L4M6 - Create columns that pull data from other sources_VF101881264使用“限制删除”(RestrictDelete)意味着可以防止删除与其他项目相关的项目。288800" time="288800"/>
                    <p14:bmk name="L4M6 - Create columns that pull data from other sources_VF101881264如果我试图删除“会计”(Accountant)职位，288900" time="288900"/>
                    <p14:bmk name="L4M6 - Create columns that pull data from other sources_VF101881264如果我试图删除“会计”(Accountant)职位，293100" time="293100"/>
                    <p14:bmk name="L4M6 - Create columns that pull data from other sources_VF101881264将无法实现，因为该职位与“员工推荐”(Employeerecommendations)相关联。293200" time="293200"/>
                    <p14:bmk name="L4M6 - Create columns that pull data from other sources_VF101881264将无法实现，因为该职位与“员工推荐”(Employeerecommendations)相关联。299133" time="299133"/>
                    <p14:bmk name="L4M6 - Create columns that pull data from other sources_VF101881264接下来我们将单击“确定”(OK)，以便向大家说明此功能的含义。299233" time="299233"/>
                    <p14:bmk name="L4M6 - Create columns that pull data from other sources_VF101881264接下来我们将单击“确定”(OK)，以便向大家说明此功能的含义。304233" time="304233"/>
                    <p14:bmk name="L4M6 - Create columns that pull data from other sources_VF101881264现在，为了使此功能正常执行，SharePoint需要继续操作，为此列编制索引，然后强制关系行为。304333" time="304333"/>
                    <p14:bmk name="L4M6 - Create columns that pull data from other sources_VF101881264现在，为了使此功能正常执行，SharePoint需要继续操作，为此列编制索引，然后强制关系行为。310067" time="310067"/>
                    <p14:bmk name="L4M6 - Create columns that pull data from other sources_VF101881264此时我们也要单击“确定”(OK)，再次滚动查看新建的列。310167" time="310167"/>
                    <p14:bmk name="L4M6 - Create columns that pull data from other sources_VF101881264此时我们也要单击“确定”(OK)，再次滚动查看新建的列。317133" time="317133"/>
                    <p14:bmk name="L4M6 - Create columns that pull data from other sources_VF101881264大家会看到数据已提取到“所需职位”(DesiredPosition)中，与“所需职位”(DesiredPosition)关联的还有“部门”(Department)列。317233" time="317233"/>
                    <p14:bmk name="L4M6 - Create columns that pull data from other sources_VF101881264大家会看到数据已提取到“所需职位”(DesiredPosition)中，与“所需职位”(DesiredPosition)关联的还有“部门”(Department)列。323133" time="323133"/>
                    <p14:bmk name="L4M6 - Create columns that pull data from other sources_VF101881264接着我们将“编辑”(Edit)项目。323233" time="323233"/>
                    <p14:bmk name="L4M6 - Create columns that pull data from other sources_VF101881264接着我们将“编辑”(Edit)项目。328900" time="328900"/>
                    <p14:bmk name="L4M6 - Create columns that pull data from other sources_VF101881264向下滚动到对话框底部。329000" time="329000"/>
                    <p14:bmk name="L4M6 - Create columns that pull data from other sources_VF101881264向下滚动到对话框底部。331600" time="331600"/>
                    <p14:bmk name="L4M6 - Create columns that pull data from other sources_VF101881264大家会看到此处没有两个列，而是只有一个来自“职位”(Position)的列。331700" time="331700"/>
                    <p14:bmk name="L4M6 - Create columns that pull data from other sources_VF101881264大家会看到此处没有两个列，而是只有一个来自“职位”(Position)的列。336500" time="336500"/>
                    <p14:bmk name="L4M6 - Create columns that pull data from other sources_VF101881264那我们申请什么职位呢？336600" time="336600"/>
                    <p14:bmk name="L4M6 - Create columns that pull data from other sources_VF101881264那我们申请什么职位呢？338633" time="338633"/>
                    <p14:bmk name="L4M6 - Create columns that pull data from other sources_VF101881264如果单击下拉列表，则会向我们提供一个项目列表，所有项目都来自于该原始列表：338733" time="338733"/>
                    <p14:bmk name="L4M6 - Create columns that pull data from other sources_VF101881264如果单击下拉列表，则会向我们提供一个项目列表，所有项目都来自于该原始列表：344167" time="344167"/>
                    <p14:bmk name="L4M6 - Create columns that pull data from other sources_VF101881264即SharePoint工作组网站内的“职位”(Position)列表。344267" time="344267"/>
                    <p14:bmk name="L4M6 - Create columns that pull data from other sources_VF101881264即SharePoint工作组网站内的“职位”(Position)列表。347967" time="347967"/>
                    <p14:bmk name="L4M6 - Create columns that pull data from other sources_VF101881264我们碰巧知道曾先生是一名统计员，于是我们接着选择“统计员”(Actuary)，348067" time="348067"/>
                    <p14:bmk name="L4M6 - Create columns that pull data from other sources_VF101881264我们碰巧知道曾先生是一名统计员，于是我们接着选择“统计员”(Actuary)，355233" time="355233"/>
                    <p14:bmk name="L4M6 - Create columns that pull data from other sources_VF101881264然后单击“保存”(Save)。355333" time="355333"/>
                    <p14:bmk name="L4M6 - Create columns that pull data from other sources_VF101881264然后单击“保存”(Save)。359533" time="359533"/>
                    <p14:bmk name="L4M6 - Create columns that pull data from other sources_VF101881264此时如果回滚，则会看到我们已将“统计员”(Actuary)提取到“所需职位”(Desired359633" time="359633"/>
                    <p14:bmk name="L4M6 - Create columns that pull data from other sources_VF101881264此时如果回滚，则会看到我们已将“统计员”(Actuary)提取到“所需职位”(Desired364933" time="364933"/>
                    <p14:bmk name="L4M6 - Create columns that pull data from other sources_VF101881264它位于正在显示的“会计”(Accounting)部门。365033" time="365033"/>
                    <p14:bmk name="L4M6 - Create columns that pull data from other sources_VF101881264它位于正在显示的“会计”(Accounting)部门。369900" time="369900"/>
                    <p14:bmk name="L4M6 - Create columns that pull data from other sources_VF101881264这一功能太棒了！370000" time="370000"/>
                    <p14:bmk name="L4M6 - Create columns that pull data from other sources_VF101881264这一功能太棒了！371967" time="371967"/>
                    <p14:bmk name="L4M6 - Create columns that pull data from other sources_VF101881264现在，我们看看如果尝试从其他列表中删除职位，会出现什么情况。372067" time="372067"/>
                    <p14:bmk name="L4M6 - Create columns that pull data from other sources_VF101881264现在，我们看看如果尝试从其他列表中删除职位，会出现什么情况。377100" time="377100"/>
                    <p14:bmk name="L4M6 - Create columns that pull data from other sources_VF101881264我们尝试从“职位”(Positions)中删除“统计员”(Actuary)项目。377200" time="377200"/>
                    <p14:bmk name="L4M6 - Create columns that pull data from other sources_VF101881264我们尝试从“职位”(Positions)中删除“统计员”(Actuary)项目。381933" time="381933"/>
                    <p14:bmk name="L4M6 - Create columns that pull data from other sources_VF101881264请注意，如果我选择“统计员”(Actuary)项目，并向上移到此处，以便“删除”(Delete)该项目…382033" time="382033"/>
                    <p14:bmk name="L4M6 - Create columns that pull data from other sources_VF101881264请注意，如果我选择“统计员”(Actuary)项目，并向上移到此处，以便“删除”(Delete)该项目…389267" time="389267"/>
                    <p14:bmk name="L4M6 - Create columns that pull data from other sources_VF101881264是否确实要将此项目发送到回收站?389367" time="389367"/>
                    <p14:bmk name="L4M6 - Create columns that pull data from other sources_VF101881264是否确实要将此项目发送到回收站?393100" time="393100"/>
                    <p14:bmk name="L4M6 - Create columns that pull data from other sources_VF101881264“服务器遇到以下错误:393200" time="393200"/>
                    <p14:bmk name="L4M6 - Create columns that pull data from other sources_VF101881264“服务器遇到以下错误:395233" time="395233"/>
                    <p14:bmk name="L4M6 - Create columns that pull data from other sources_VF101881264‘员工推荐’(Employeerecommendations)列表中的项目无法删除，因为该项目与‘职位’(Positions)列表中的项目相关。”395333" time="395333"/>
                    <p14:bmk name="L4M6 - Create columns that pull data from other sources_VF101881264‘员工推荐’(Employeerecommendations)列表中的项目无法删除，因为该项目与‘职位’(Positions)列表中的项目相关。”402833" time="402833"/>
                    <p14:bmk name="L4M6 - Create columns that pull data from other sources_VF101881264这是因为我们先前设置了“限制删除”(Restrictdelete)功能。402933" time="402933"/>
                    <p14:bmk name="L4M6 - Create columns that pull data from other sources_VF101881264这是因为我们先前设置了“限制删除”(Restrictdelete)功能。408167" time="408167"/>
                    <p14:bmk name="L4M6 - Create columns that pull data from other sources_VF101881264以上就是创建查阅的过程。408267" time="408267"/>
                    <p14:bmk name="L4M6 - Create columns that pull data from other sources_VF101881264以上就是创建查阅的过程。410633" time="410633"/>
                    <p14:bmk name="L4M6 - Create columns that pull data from other sources_VF101881264现在，我们需要做的最后一件事情是使页面变得整洁一些，以方便输入和读取数据。410733" time="410733"/>
                    <p14:bmk name="L4M6 - Create columns that pull data from other sources_VF101881264现在，我们需要做的最后一件事情是使页面变得整洁一些，以方便输入和读取数据。416833" time="416833"/>
                    <p14:bmk name="L4M6 - Create columns that pull data from other sources_VF101881264接下来我们将进行整理。416933" time="416933"/>
                    <p14:bmk name="L4M6 - Create columns that pull data from other sources_VF101881264接下来我们将进行整理。420000" time="420000"/>
                  </p14:bmkLst>
                </p14:media>
              </p:ext>
            </p:extLst>
          </p:nvPr>
        </p:nvPicPr>
        <p:blipFill>
          <a:blip r:embed="rId81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L4M6 - Create columns that pull data from other sources_VF101881264我们将创建查阅其他源来获取数据的若干列。823312667"/>
          <p:cNvSpPr txBox="1"/>
          <p:nvPr>
            <p:custDataLst>
              <p:tags r:id="rId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我们将创建查阅其他源来获取数据的若干列。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6" name="L4M6 - Create columns that pull data from other sources_VF101881264这种类型的列十分适合于限制用户可输入列中的数据。1276717633"/>
          <p:cNvSpPr txBox="1"/>
          <p:nvPr>
            <p:custDataLst>
              <p:tags r:id="rId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这种类型的列十分适合于限制用户可输入列中的数据。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8" name="L4M6 - Create columns that pull data from other sources_VF101881264这种列的第一个示例是“个人或组”(PersonorGroup)。1773322033"/>
          <p:cNvSpPr txBox="1"/>
          <p:nvPr>
            <p:custDataLst>
              <p:tags r:id="rId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这种列的第一个示例是“个人或组”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Person or Group)。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9" name="L4M6 - Create columns that pull data from other sources_VF101881264我们将为提交推荐的个人创建一个姓名列。2213326933"/>
          <p:cNvSpPr txBox="1"/>
          <p:nvPr>
            <p:custDataLst>
              <p:tags r:id="rId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我们将为提交推荐的个人创建一个姓名列。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0" name="L4M6 - Create columns that pull data from other sources_VF101881264因此需要再次创建一个列，我们选择“个人或组”(PersonorGroup)。2703334700"/>
          <p:cNvSpPr txBox="1"/>
          <p:nvPr>
            <p:custDataLst>
              <p:tags r:id="rId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因此需要再次创建一个列，我们选择“个人或组”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Person or Group)。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1" name="L4M6 - Create columns that pull data from other sources_VF101881264现在，此列将捕获提交求职者的员工姓名，3480039500"/>
          <p:cNvSpPr txBox="1"/>
          <p:nvPr>
            <p:custDataLst>
              <p:tags r:id="rId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现在，此列将捕获提交求职者的员工姓名，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2" name="L4M6 - Create columns that pull data from other sources_VF101881264接下来将该列命名为“提交者”(Submittedby)。3960044233"/>
          <p:cNvSpPr txBox="1"/>
          <p:nvPr>
            <p:custDataLst>
              <p:tags r:id="rId1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接下来将该列命名为“提交者”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Submitted by)。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3" name="L4M6 - Create columns that pull data from other sources_VF101881264我们将说明稍微扩展一下，其内容为“作此推荐的员工姓名”(Nameof00:00:44.3-00:00:51.9"/>
          <p:cNvSpPr txBox="1"/>
          <p:nvPr>
            <p:custDataLst>
              <p:tags r:id="rId1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我们将说明稍微扩展一下，其内容为“作此推荐的员工姓名” 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fi-FI" altLang="ko-KR" smtClean="0">
                <a:solidFill>
                  <a:srgbClr val="FFFFFF"/>
                </a:solidFill>
                <a:latin typeface="Calibri"/>
              </a:rPr>
              <a:t>Name of employee making this recommendation.)</a:t>
            </a:r>
            <a:r>
              <a:rPr lang="ko-KR" altLang="fi-FI" smtClean="0">
                <a:solidFill>
                  <a:srgbClr val="FFFFFF"/>
                </a:solidFill>
                <a:latin typeface="Calibri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4" name="L4M6 - Create columns that pull data from other sources_VF101881264现在，我们希望更严格一些地锁定此列，因此我们要求仅在此处输入该信息。5203358200"/>
          <p:cNvSpPr txBox="1"/>
          <p:nvPr>
            <p:custDataLst>
              <p:tags r:id="rId1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现在，我们希望更严格一些地锁定此列， 因此我们要求仅在此处输入该信息。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5" name="L4M6 - Create columns that pull data from other sources_VF101881264我们不希望允许多重选择，因为这会允许多人推荐同一人，5830064233"/>
          <p:cNvSpPr txBox="1"/>
          <p:nvPr>
            <p:custDataLst>
              <p:tags r:id="rId1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我们不希望允许多重选择，因为这会允许多人推荐同一人，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6" name="L4M6 - Create columns that pull data from other sources_VF101881264虽然这样做看起来可能很好，但我们希望每个人都有自己的推荐，6433368567"/>
          <p:cNvSpPr txBox="1"/>
          <p:nvPr>
            <p:custDataLst>
              <p:tags r:id="rId1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虽然这样做看起来可能很好，但我们希望每个人都有自己的推荐，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7" name="L4M6 - Create columns that pull data from other sources_VF101881264并且无论他们在列表中推荐谁，都给出相关的个人意见。6866772967"/>
          <p:cNvSpPr txBox="1"/>
          <p:nvPr>
            <p:custDataLst>
              <p:tags r:id="rId1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并且无论他们在列表中推荐谁，都给出相关的个人意见。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8" name="L4M6 - Create columns that pull data from other sources_VF101881264现在，我们将确保选择“仅限个人”(PeopleOnly)而不是组，7306778233"/>
          <p:cNvSpPr txBox="1"/>
          <p:nvPr>
            <p:custDataLst>
              <p:tags r:id="rId1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现在，我们将确保选择“仅限个人”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People Only)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而不是组，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9" name="L4M6 - Create columns that pull data from other sources_VF101881264然后继续单击“确定”(OK)。7833381033"/>
          <p:cNvSpPr txBox="1"/>
          <p:nvPr>
            <p:custDataLst>
              <p:tags r:id="rId1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然后继续单击“确定”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0" name="L4M6 - Create columns that pull data from other sources_VF101881264此时如果我们移到列表的远端，则会在那里看到“提交者”(Submittedby)。8113386067"/>
          <p:cNvSpPr txBox="1"/>
          <p:nvPr>
            <p:custDataLst>
              <p:tags r:id="rId1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此时如果我们移到列表的远端， 则会在那里看到“提交者”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Submitted by)。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1" name="L4M6 - Create columns that pull data from other sources_VF101881264我们需要获得其中的一些数据，因此接下来选择相应的项目并“编辑”(Edit)该项目。8616792733"/>
          <p:cNvSpPr txBox="1"/>
          <p:nvPr>
            <p:custDataLst>
              <p:tags r:id="rId1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我们需要获得其中的一些数据， 因此接下来选择相应的项目并“编辑”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2" name="L4M6 - Create columns that pull data from other sources_VF101881264在对话框底部会看到“提交者”(Submittedby)，9283397900"/>
          <p:cNvSpPr txBox="1"/>
          <p:nvPr>
            <p:custDataLst>
              <p:tags r:id="rId2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在对话框底部会看到“提交者”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Submitted by)，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3" name="L4M6 - Create columns that pull data from other sources_VF101881264我们可以在此执行两项操作。98000100000"/>
          <p:cNvSpPr txBox="1"/>
          <p:nvPr>
            <p:custDataLst>
              <p:tags r:id="rId2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我们可以在此执行两项操作。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4" name="L4M6 - Create columns that pull data from other sources_VF101881264如果碰巧知道某人的别名，则可以在框内单击并键入别名；100100105067"/>
          <p:cNvSpPr txBox="1"/>
          <p:nvPr>
            <p:custDataLst>
              <p:tags r:id="rId2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如果碰巧知道某人的别名，则可以在框内单击并键入别名；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5" name="L4M6 - Create columns that pull data from other sources_VF101881264也可以通过“浏览”(Browse)找到该名字，下面我们将执行后一项操作。105167109300"/>
          <p:cNvSpPr txBox="1"/>
          <p:nvPr>
            <p:custDataLst>
              <p:tags r:id="rId2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也可以通过“浏览”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(Browse)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找到该名字， 下面我们将执行后一项操作。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6" name="L4M6 - Create columns that pull data from other sources_VF101881264我们将进行“浏览”(Browse)，然后开始键入并查看在此出现的内容。109400113767"/>
          <p:cNvSpPr txBox="1"/>
          <p:nvPr>
            <p:custDataLst>
              <p:tags r:id="rId2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我们将进行“浏览”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(Browse)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 然后开始键入并查看在此出现的内容。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7" name="L4M6 - Create columns that pull data from other sources_VF101881264接下来应单击进行推荐的“丽秋”(Todd)，随后丽秋的名字就会显示在那里。113867121033"/>
          <p:cNvSpPr txBox="1"/>
          <p:nvPr>
            <p:custDataLst>
              <p:tags r:id="rId2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接下来应单击进行推荐的“丽秋”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(Todd)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 随后丽秋的名字就会显示在那里。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8" name="L4M6 - Create columns that pull data from other sources_VF101881264正如我所说的，我原本可以直接键入“丽秋”(Todd)并“选中”(Check)该名字。121133126300"/>
          <p:cNvSpPr txBox="1"/>
          <p:nvPr>
            <p:custDataLst>
              <p:tags r:id="rId2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正如我所说的，我原本可以直接键入 “丽秋”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(Todd)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并“选中”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(Check)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该名字。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9" name="L4M6 - Create columns that pull data from other sources_VF101881264这是他的别名；别名当然是指他在公司的简称。126400131733"/>
          <p:cNvSpPr txBox="1"/>
          <p:nvPr>
            <p:custDataLst>
              <p:tags r:id="rId2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这是他的别名；别名当然是指他在公司的简称。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30" name="L4M6 - Create columns that pull data from other sources_VF101881264那么我们继续单击“保存”(Save)，再次滚动查看131833137400"/>
          <p:cNvSpPr txBox="1"/>
          <p:nvPr>
            <p:custDataLst>
              <p:tags r:id="rId2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那么我们继续单击“保存”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，再次滚动查看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31" name="L4M6 - Create columns that pull data from other sources_VF101881264并在那儿看到丽秋的名字。他的别名位于“提交者”(Submittedby)下。137500144467"/>
          <p:cNvSpPr txBox="1"/>
          <p:nvPr>
            <p:custDataLst>
              <p:tags r:id="rId2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并在那儿看到丽秋的名字。 他的别名位于“提交者”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Submitted by)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52" name="L4M6 - Create columns that pull data from other sources_VF101881264以上就是创建“个人或组”(PersonorGroup)查阅的过程。144567148833"/>
          <p:cNvSpPr txBox="1"/>
          <p:nvPr>
            <p:custDataLst>
              <p:tags r:id="rId3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以上就是创建“个人或组”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Person or Group)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查阅的过程。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53" name="L4M6 - Create columns that pull data from other sources_VF101881264下一个字段将查阅SharePoint已有列表中的项目，下面进行具体操作。148933165233"/>
          <p:cNvSpPr txBox="1"/>
          <p:nvPr>
            <p:custDataLst>
              <p:tags r:id="rId3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下一个字段将查阅 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SharePoint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已有列表中的项目，下面进行具体操作。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56" name="L4M6 - Create columns that pull data from other sources_VF101881264我们将创建一个引用其他列表的列。165333169233"/>
          <p:cNvSpPr txBox="1"/>
          <p:nvPr>
            <p:custDataLst>
              <p:tags r:id="rId3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我们将创建一个引用其他列表的列。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57" name="L4M6 - Create columns that pull data from other sources_VF101881264它从该列表中提取信息，并将信息与169333174233"/>
          <p:cNvSpPr txBox="1"/>
          <p:nvPr>
            <p:custDataLst>
              <p:tags r:id="rId3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它从该列表中提取信息，并将信息与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58" name="L4M6 - Create columns that pull data from other sources_VF101881264我们从该列表重新附加到此处“员工推荐”(Employeerecommendations)列表中的另一列一起显示。174333180733"/>
          <p:cNvSpPr txBox="1"/>
          <p:nvPr>
            <p:custDataLst>
              <p:tags r:id="rId3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我们从该列表重新附加到此处“员工推荐”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Employee recommendations)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列表中的另一列一起显示。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59" name="L4M6 - Create columns that pull data from other sources_VF101881264稍加解释一下。我已创建一个名为“职位”(Positions)的表，180833185100"/>
          <p:cNvSpPr txBox="1"/>
          <p:nvPr>
            <p:custDataLst>
              <p:tags r:id="rId3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稍加解释一下。 我已创建一个名为“职位”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的表，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0" name="L4M6 - Create columns that pull data from other sources_VF101881264它就是另一个含两列单行文本的列表。185200189600"/>
          <p:cNvSpPr txBox="1"/>
          <p:nvPr>
            <p:custDataLst>
              <p:tags r:id="rId3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它就是另一个含两列单行文本的列表。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1" name="L4M6 - Create columns that pull data from other sources_VF101881264其中一列是“部门”(Department)，另一列是“职位”(Position)。189700192433"/>
          <p:cNvSpPr txBox="1"/>
          <p:nvPr>
            <p:custDataLst>
              <p:tags r:id="rId3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其中一列是“部门”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Department)，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另一列是“职位”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2" name="L4M6 - Create columns that pull data from other sources_VF101881264我们要做的就是在“员工推荐”(Employeerecommendations)192533200733"/>
          <p:cNvSpPr txBox="1"/>
          <p:nvPr>
            <p:custDataLst>
              <p:tags r:id="rId38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我们要做的就是在 “员工推荐”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Employee recommendations)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列表中创建一个查阅“职位”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的列，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3" name="L4M6 - Create columns that pull data from other sources_VF101881264从“职位”(Position)中选择项目，然后将其与来自“部门”(Department)列的相应数据一起显示。200833208000"/>
          <p:cNvSpPr txBox="1"/>
          <p:nvPr>
            <p:custDataLst>
              <p:tags r:id="rId3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从“职位”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中选择项目， 然后将其与来自“部门”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Department)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 的相应数据一起显示。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4" name="L4M6 - Create columns that pull data from other sources_VF101881264听起来非常令人激动。为此我们当然需要创建一个全新的列。208100213400"/>
          <p:cNvSpPr txBox="1"/>
          <p:nvPr>
            <p:custDataLst>
              <p:tags r:id="rId4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听起来非常令人激动。为此我们当然需要创建一个全新的列。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5" name="L4M6 - Create columns that pull data from other sources_VF101881264毫无疑问要创建的列是“查阅”(Lookup)列，我们将该列命名为“所需职位”(DesiredPosition)列。213500223867"/>
          <p:cNvSpPr txBox="1"/>
          <p:nvPr>
            <p:custDataLst>
              <p:tags r:id="rId4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毫无疑问要创建的列是“查阅”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Lookup)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列， 我们将该列命名为“所需职位”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Desired 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6" name="L4M6 - Create columns that pull data from other sources_VF101881264输入简短说明，接着要求该字段是必填的。223967230267"/>
          <p:cNvSpPr txBox="1"/>
          <p:nvPr>
            <p:custDataLst>
              <p:tags r:id="rId4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输入简短说明，接着要求该字段是必填的。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7" name="L4M6 - Create columns that pull data from other sources_VF101881264我们希望了解他们所申请的职位。230367232733"/>
          <p:cNvSpPr txBox="1"/>
          <p:nvPr>
            <p:custDataLst>
              <p:tags r:id="rId4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我们希望了解他们所申请的职位。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8" name="L4M6 - Create columns that pull data from other sources_VF101881264我们不需要强制执行唯一值，因此接下来从“职位”(Positions)列表中获取信息。232833240900"/>
          <p:cNvSpPr txBox="1"/>
          <p:nvPr>
            <p:custDataLst>
              <p:tags r:id="rId4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我们不需要强制执行唯一值， 因此接下来从“职位”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(Positions)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列表中获取信息。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69" name="L4M6 - Create columns that pull data from other sources_VF101881264我们需要从该列表内的某一列中提取信息，即“部门”(Department)或者“职位”(Positions)列。241000251767"/>
          <p:cNvSpPr txBox="1"/>
          <p:nvPr>
            <p:custDataLst>
              <p:tags r:id="rId4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我们需要从该列表内的某一列中提取信息， 即“部门”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Department)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或者 “职位”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0" name="L4M6 - Create columns that pull data from other sources_VF101881264接着我们将从“职位”(Position)字段中获取信息，251867256367"/>
          <p:cNvSpPr txBox="1"/>
          <p:nvPr>
            <p:custDataLst>
              <p:tags r:id="rId4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接着我们将从“职位”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(Position)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字段中获取信息，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1" name="L4M6 - Create columns that pull data from other sources_VF101881264并向每个附加字段添加一列，即“部门”(Department)字段。256467263100"/>
          <p:cNvSpPr txBox="1"/>
          <p:nvPr>
            <p:custDataLst>
              <p:tags r:id="rId4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并向每个附加字段添加一列， 即“部门”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Department)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字段。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2" name="L4M6 - Create columns that pull data from other sources_VF101881264实际上，下一部分对于查阅本身的实质来说十分重要，263200267167"/>
          <p:cNvSpPr txBox="1"/>
          <p:nvPr>
            <p:custDataLst>
              <p:tags r:id="rId4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实际上，下一部分对于查阅本身的实质来说十分重要，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3" name="L4M6 - Create columns that pull data from other sources_VF101881264不一定仅限于我们目前所讨论的列表。267267271133"/>
          <p:cNvSpPr txBox="1"/>
          <p:nvPr>
            <p:custDataLst>
              <p:tags r:id="rId4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不一定仅限于我们目前所讨论的列表。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4" name="L4M6 - Create columns that pull data from other sources_VF101881264我们要执行所谓的“强制关系行为”(Enforcerelationshipbehavior)，并接受称为“限制删除”(Restrict271233281300"/>
          <p:cNvSpPr txBox="1"/>
          <p:nvPr>
            <p:custDataLst>
              <p:tags r:id="rId50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我们要执行所谓的“强制关系行为”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Enforce relationship behavior)，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并接受称为“限制删除”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Restrict delete)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的功能。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5" name="L4M6 - Create columns that pull data from other sources_VF101881264使用“限制删除”(RestrictDelete)意味着可以防止删除与其他项目相关的项目。281400288800"/>
          <p:cNvSpPr txBox="1"/>
          <p:nvPr>
            <p:custDataLst>
              <p:tags r:id="rId5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使用“限制删除”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Restrict Delete)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意味着可以防止删除与其他项目相关的项目。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6" name="L4M6 - Create columns that pull data from other sources_VF101881264如果我试图删除“会计”(Accountant)职位，288900293100"/>
          <p:cNvSpPr txBox="1"/>
          <p:nvPr>
            <p:custDataLst>
              <p:tags r:id="rId5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如果我试图删除“会计”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Accountant)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职位，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7" name="L4M6 - Create columns that pull data from other sources_VF101881264将无法实现，因为该职位与“员工推荐”(Employeerecommendations)相关联。293200299133"/>
          <p:cNvSpPr txBox="1"/>
          <p:nvPr>
            <p:custDataLst>
              <p:tags r:id="rId5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将无法实现，因为该职位与“员工推荐”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Employee recommendations)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相关联。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8" name="L4M6 - Create columns that pull data from other sources_VF101881264接下来我们将单击“确定”(OK)，以便向大家说明此功能的含义。299233304233"/>
          <p:cNvSpPr txBox="1"/>
          <p:nvPr>
            <p:custDataLst>
              <p:tags r:id="rId5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接下来我们将单击“确定”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，以便向大家说明此功能的含义。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79" name="L4M6 - Create columns that pull data from other sources_VF101881264现在，为了使此功能正常执行，SharePoint需要继续操作，为此列编制索引，然后强制关系行为。304333310067"/>
          <p:cNvSpPr txBox="1"/>
          <p:nvPr>
            <p:custDataLst>
              <p:tags r:id="rId5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现在，为了使此功能正常执行，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SharePoint 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需要继续操作，为此列编制索引，然后强制关系行为。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0" name="L4M6 - Create columns that pull data from other sources_VF101881264此时我们也要单击“确定”(OK)，再次滚动查看新建的列。310167317133"/>
          <p:cNvSpPr txBox="1"/>
          <p:nvPr>
            <p:custDataLst>
              <p:tags r:id="rId5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此时我们也要单击“确定”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，再次滚动查看新建的列。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1" name="L4M6 - Create columns that pull data from other sources_VF101881264大家会看到数据已提取到“所需职位”(DesiredPosition)中，与“所需职位”(DesiredPosition)关联的还有“部门”(Department)列。317233323133"/>
          <p:cNvSpPr txBox="1"/>
          <p:nvPr>
            <p:custDataLst>
              <p:tags r:id="rId57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大家会看到数据已提取到“所需职位”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Desired 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中，与“所需职位”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Desired 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关联的还有“部门”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Department)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2" name="L4M6 - Create columns that pull data from other sources_VF101881264接着我们将“编辑”(Edit)项目。323233328900"/>
          <p:cNvSpPr txBox="1"/>
          <p:nvPr>
            <p:custDataLst>
              <p:tags r:id="rId5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接着我们将“编辑”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3" name="L4M6 - Create columns that pull data from other sources_VF101881264向下滚动到对话框底部。329000331600"/>
          <p:cNvSpPr txBox="1"/>
          <p:nvPr>
            <p:custDataLst>
              <p:tags r:id="rId5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向下滚动到对话框底部。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4" name="L4M6 - Create columns that pull data from other sources_VF101881264大家会看到此处没有两个列，而是只有一个来自“职位”(Position)的列。331700336500"/>
          <p:cNvSpPr txBox="1"/>
          <p:nvPr>
            <p:custDataLst>
              <p:tags r:id="rId6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大家会看到此处没有两个列， 而是只有一个来自“职位”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(Position)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5" name="L4M6 - Create columns that pull data from other sources_VF101881264那我们申请什么职位呢？336600338633"/>
          <p:cNvSpPr txBox="1"/>
          <p:nvPr>
            <p:custDataLst>
              <p:tags r:id="rId6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那我们申请什么职位呢？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6" name="L4M6 - Create columns that pull data from other sources_VF101881264如果单击下拉列表，则会向我们提供一个项目列表，所有项目都来自于该原始列表：338733344167"/>
          <p:cNvSpPr txBox="1"/>
          <p:nvPr>
            <p:custDataLst>
              <p:tags r:id="rId6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如果单击下拉列表，则会向我们提供一个项目列表， 所有项目都来自于该原始列表：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7" name="L4M6 - Create columns that pull data from other sources_VF101881264即SharePoint工作组网站内的“职位”(Position)列表。344267347967"/>
          <p:cNvSpPr txBox="1"/>
          <p:nvPr>
            <p:custDataLst>
              <p:tags r:id="rId6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即 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SharePoint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工作组网站内的“职位”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列表。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8" name="L4M6 - Create columns that pull data from other sources_VF101881264我们碰巧知道曾先生是一名统计员，于是我们接着选择“统计员”(Actuary)，348067355233"/>
          <p:cNvSpPr txBox="1"/>
          <p:nvPr>
            <p:custDataLst>
              <p:tags r:id="rId6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我们碰巧知道曾先生是一名统计员， 于是我们接着选择“统计员”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(Actuary)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89" name="L4M6 - Create columns that pull data from other sources_VF101881264然后单击“保存”(Save)。355333359533"/>
          <p:cNvSpPr txBox="1"/>
          <p:nvPr>
            <p:custDataLst>
              <p:tags r:id="rId6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然后单击“保存”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0" name="L4M6 - Create columns that pull data from other sources_VF101881264此时如果回滚，则会看到我们已将“统计员”(Actuary)提取到“所需职位”(Desired359633364933"/>
          <p:cNvSpPr txBox="1"/>
          <p:nvPr>
            <p:custDataLst>
              <p:tags r:id="rId6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此时如果回滚，则会看到我们已将 “统计员”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Actuary)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提取到 “所需职位”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Desired Position)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中，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1" name="L4M6 - Create columns that pull data from other sources_VF101881264它位于正在显示的“会计”(Accounting)部门。365033369900"/>
          <p:cNvSpPr txBox="1"/>
          <p:nvPr>
            <p:custDataLst>
              <p:tags r:id="rId6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它位于正在显示的“会计”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Accounting)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部门。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2" name="L4M6 - Create columns that pull data from other sources_VF101881264这一功能太棒了！370000371967"/>
          <p:cNvSpPr txBox="1"/>
          <p:nvPr>
            <p:custDataLst>
              <p:tags r:id="rId6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这一功能太棒了！ 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3" name="L4M6 - Create columns that pull data from other sources_VF101881264现在，我们看看如果尝试从其他列表中删除职位，会出现什么情况。372067377100"/>
          <p:cNvSpPr txBox="1"/>
          <p:nvPr>
            <p:custDataLst>
              <p:tags r:id="rId6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现在，我们看看如果尝试从其他列表中删除职位，会出现什么情况。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4" name="L4M6 - Create columns that pull data from other sources_VF101881264我们尝试从“职位”(Positions)中删除“统计员”(Actuary)项目。377200381933"/>
          <p:cNvSpPr txBox="1"/>
          <p:nvPr>
            <p:custDataLst>
              <p:tags r:id="rId7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我们尝试从“职位”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(Positions)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中 删除“统计员”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(Actuary)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项目。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5" name="L4M6 - Create columns that pull data from other sources_VF101881264请注意，如果我选择“统计员”(Actuary)项目，并向上移到此处，以便“删除”(Delete)该项目…382033389267"/>
          <p:cNvSpPr txBox="1"/>
          <p:nvPr>
            <p:custDataLst>
              <p:tags r:id="rId7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请注意，如果我选择“统计员”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(Actuary)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项目， 并向上移到此处，以便“删除”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(Delete)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该项目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…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6" name="L4M6 - Create columns that pull data from other sources_VF101881264是否确实要将此项目发送到回收站?389367393100"/>
          <p:cNvSpPr txBox="1"/>
          <p:nvPr>
            <p:custDataLst>
              <p:tags r:id="rId7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是否确实要将此项目发送到回收站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?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7" name="L4M6 - Create columns that pull data from other sources_VF101881264“服务器遇到以下错误:393200395233"/>
          <p:cNvSpPr txBox="1"/>
          <p:nvPr>
            <p:custDataLst>
              <p:tags r:id="rId7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“服务器遇到以下错误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: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8" name="L4M6 - Create columns that pull data from other sources_VF101881264‘员工推荐’(Employeerecommendations)列表中的项目无法删除，因为该项目与‘职位’(Positions)列表中的项目相关。”395333402833"/>
          <p:cNvSpPr txBox="1"/>
          <p:nvPr>
            <p:custDataLst>
              <p:tags r:id="rId74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‘员工推荐’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Employee recommendations)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列表中的项目无法删除， 因为该项目与‘职位’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Positions)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列表中的项目相关。”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199" name="L4M6 - Create columns that pull data from other sources_VF101881264这是因为我们先前设置了“限制删除”(Restrictdelete)功能。402933408167"/>
          <p:cNvSpPr txBox="1"/>
          <p:nvPr>
            <p:custDataLst>
              <p:tags r:id="rId7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这是因为我们先前设置了“限制删除”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Restrict delete)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功能。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200" name="L4M6 - Create columns that pull data from other sources_VF101881264以上就是创建查阅的过程。408267410633"/>
          <p:cNvSpPr txBox="1"/>
          <p:nvPr>
            <p:custDataLst>
              <p:tags r:id="rId7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以上就是创建查阅的过程。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201" name="L4M6 - Create columns that pull data from other sources_VF101881264现在，我们需要做的最后一件事情是使页面变得整洁一些，以方便输入和读取数据。410733416833"/>
          <p:cNvSpPr txBox="1"/>
          <p:nvPr>
            <p:custDataLst>
              <p:tags r:id="rId7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现在，我们需要做的最后一件事情是使页面变得整洁一些， 以方便输入和读取数据。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9202" name="L4M6 - Create columns that pull data from other sources_VF101881264接下来我们将进行整理。416933420000"/>
          <p:cNvSpPr txBox="1"/>
          <p:nvPr>
            <p:custDataLst>
              <p:tags r:id="rId7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接下来我们将进行整理。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创建查阅其他源来获取数据的若干列。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创建查阅其他源来获取数据的若干列。82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创建查阅其他源来获取数据的若干列。12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创建查阅其他源来获取数据的若干列。126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种类型的列十分适合于限制用户可输入列中的数据。12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种类型的列十分适合于限制用户可输入列中的数据。127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种类型的列十分适合于限制用户可输入列中的数据。17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种类型的列十分适合于限制用户可输入列中的数据。176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种列的第一个示例是“个人或组”(PersonorGroup)。17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种列的第一个示例是“个人或组”(PersonorGroup)。177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种列的第一个示例是“个人或组”(PersonorGroup)。2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种列的第一个示例是“个人或组”(PersonorGroup)。220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为提交推荐的个人创建一个姓名列。2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为提交推荐的个人创建一个姓名列。221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为提交推荐的个人创建一个姓名列。2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为提交推荐的个人创建一个姓名列。269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因此需要再次创建一个列，我们选择“个人或组”(PersonorGroup)。2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因此需要再次创建一个列，我们选择“个人或组”(PersonorGroup)。270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因此需要再次创建一个列，我们选择“个人或组”(PersonorGroup)。3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因此需要再次创建一个列，我们选择“个人或组”(PersonorGroup)。347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此列将捕获提交求职者的员工姓名，3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此列将捕获提交求职者的员工姓名，348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此列将捕获提交求职者的员工姓名，39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此列将捕获提交求职者的员工姓名，395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将该列命名为“提交者”(Submittedby)。39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将该列命名为“提交者”(Submittedby)。396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将该列命名为“提交者”(Submittedby)。4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将该列命名为“提交者”(Submittedby)。442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说明稍微扩展一下，其内容为“作此推荐的员工姓名”(Nameof4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说明稍微扩展一下，其内容为“作此推荐的员工姓名”(Nameof443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说明稍微扩展一下，其内容为“作此推荐的员工姓名”(Nameof5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说明稍微扩展一下，其内容为“作此推荐的员工姓名”(Nameof519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希望更严格一些地锁定此列，因此我们要求仅在此处输入该信息。5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希望更严格一些地锁定此列，因此我们要求仅在此处输入该信息。520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希望更严格一些地锁定此列，因此我们要求仅在此处输入该信息。58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希望更严格一些地锁定此列，因此我们要求仅在此处输入该信息。582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不希望允许多重选择，因为这会允许多人推荐同一人，58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不希望允许多重选择，因为这会允许多人推荐同一人，583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不希望允许多重选择，因为这会允许多人推荐同一人，6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不希望允许多重选择，因为这会允许多人推荐同一人，642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虽然这样做看起来可能很好，但我们希望每个人都有自己的推荐，6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虽然这样做看起来可能很好，但我们希望每个人都有自己的推荐，643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虽然这样做看起来可能很好，但我们希望每个人都有自己的推荐，68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虽然这样做看起来可能很好，但我们希望每个人都有自己的推荐，685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并且无论他们在列表中推荐谁，都给出相关的个人意见。6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并且无论他们在列表中推荐谁，都给出相关的个人意见。686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并且无论他们在列表中推荐谁，都给出相关的个人意见。7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并且无论他们在列表中推荐谁，都给出相关的个人意见。729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将确保选择“仅限个人”(PeopleOnly)而不是组，7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将确保选择“仅限个人”(PeopleOnly)而不是组，730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将确保选择“仅限个人”(PeopleOnly)而不是组，7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将确保选择“仅限个人”(PeopleOnly)而不是组，782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然后继续单击“确定”(OK)。7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然后继续单击“确定”(OK)。783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然后继续单击“确定”(OK)。8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然后继续单击“确定”(OK)。810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此时如果我们移到列表的远端，则会在那里看到“提交者”(Submittedby)。8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此时如果我们移到列表的远端，则会在那里看到“提交者”(Submittedby)。811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此时如果我们移到列表的远端，则会在那里看到“提交者”(Submittedby)。8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此时如果我们移到列表的远端，则会在那里看到“提交者”(Submittedby)。860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需要获得其中的一些数据，因此接下来选择相应的项目并“编辑”(Edit)该项目。8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需要获得其中的一些数据，因此接下来选择相应的项目并“编辑”(Edit)该项目。861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需要获得其中的一些数据，因此接下来选择相应的项目并“编辑”(Edit)该项目。9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需要获得其中的一些数据，因此接下来选择相应的项目并“编辑”(Edit)该项目。927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在对话框底部会看到“提交者”(Submittedby)，9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在对话框底部会看到“提交者”(Submittedby)，928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在对话框底部会看到“提交者”(Submittedby)，9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在对话框底部会看到“提交者”(Submittedby)，979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可以在此执行两项操作。9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可以在此执行两项操作。980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可以在此执行两项操作。10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可以在此执行两项操作。10000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如果碰巧知道某人的别名，则可以在框内单击并键入别名；10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如果碰巧知道某人的别名，则可以在框内单击并键入别名；10010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如果碰巧知道某人的别名，则可以在框内单击并键入别名；10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如果碰巧知道某人的别名，则可以在框内单击并键入别名；1050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也可以通过“浏览”(Browse)找到该名字，下面我们将执行后一项操作。10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也可以通过“浏览”(Browse)找到该名字，下面我们将执行后一项操作。1051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也可以通过“浏览”(Browse)找到该名字，下面我们将执行后一项操作。10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也可以通过“浏览”(Browse)找到该名字，下面我们将执行后一项操作。10930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进行“浏览”(Browse)，然后开始键入并查看在此出现的内容。10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进行“浏览”(Browse)，然后开始键入并查看在此出现的内容。10940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进行“浏览”(Browse)，然后开始键入并查看在此出现的内容。11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进行“浏览”(Browse)，然后开始键入并查看在此出现的内容。1137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应单击进行推荐的“丽秋”(Todd)，随后丽秋的名字就会显示在那里。11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应单击进行推荐的“丽秋”(Todd)，随后丽秋的名字就会显示在那里。1138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应单击进行推荐的“丽秋”(Todd)，随后丽秋的名字就会显示在那里。12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应单击进行推荐的“丽秋”(Todd)，随后丽秋的名字就会显示在那里。1210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正如我所说的，我原本可以直接键入“丽秋”(Todd)并“选中”(Check)该名字。12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正如我所说的，我原本可以直接键入“丽秋”(Todd)并“选中”(Check)该名字。1211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正如我所说的，我原本可以直接键入“丽秋”(Todd)并“选中”(Check)该名字。12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正如我所说的，我原本可以直接键入“丽秋”(Todd)并“选中”(Check)该名字。12630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是他的别名；别名当然是指他在公司的简称。12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是他的别名；别名当然是指他在公司的简称。12640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是他的别名；别名当然是指他在公司的简称。13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是他的别名；别名当然是指他在公司的简称。1317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那么我们继续单击“保存”(Save)，再次滚动查看13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那么我们继续单击“保存”(Save)，再次滚动查看1318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那么我们继续单击“保存”(Save)，再次滚动查看137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那么我们继续单击“保存”(Save)，再次滚动查看1374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并在那儿看到丽秋的名字。他的别名位于“提交者”(Submittedby)下。13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并在那儿看到丽秋的名字。他的别名位于“提交者”(Submittedby)下。1375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并在那儿看到丽秋的名字。他的别名位于“提交者”(Submittedby)下。144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并在那儿看到丽秋的名字。他的别名位于“提交者”(Submittedby)下。14446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以上就是创建“个人或组”(PersonorGroup)查阅的过程。144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200"/>
                                            <p:tgtEl>
                                              <p:spTgt spid="49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以上就是创建“个人或组”(PersonorGroup)查阅的过程。14456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以上就是创建“个人或组”(PersonorGroup)查阅的过程。14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200"/>
                                            <p:tgtEl>
                                              <p:spTgt spid="491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以上就是创建“个人或组”(PersonorGroup)查阅的过程。14883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下一个字段将查阅SharePoint已有列表中的项目，下面进行具体操作。14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200"/>
                                            <p:tgtEl>
                                              <p:spTgt spid="49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下一个字段将查阅SharePoint已有列表中的项目，下面进行具体操作。14893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下一个字段将查阅SharePoint已有列表中的项目，下面进行具体操作。16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200"/>
                                            <p:tgtEl>
                                              <p:spTgt spid="491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下一个字段将查阅SharePoint已有列表中的项目，下面进行具体操作。16523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创建一个引用其他列表的列。16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200"/>
                                            <p:tgtEl>
                                              <p:spTgt spid="49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创建一个引用其他列表的列。16533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将创建一个引用其他列表的列。169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200"/>
                                            <p:tgtEl>
                                              <p:spTgt spid="491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将创建一个引用其他列表的列。16923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它从该列表中提取信息，并将信息与169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200"/>
                                            <p:tgtEl>
                                              <p:spTgt spid="49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它从该列表中提取信息，并将信息与16933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它从该列表中提取信息，并将信息与17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200"/>
                                            <p:tgtEl>
                                              <p:spTgt spid="491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它从该列表中提取信息，并将信息与1742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从该列表重新附加到此处“员工推荐”(Employeerecommendations)列表中的另一列一起显示。17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200"/>
                                            <p:tgtEl>
                                              <p:spTgt spid="49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从该列表重新附加到此处“员工推荐”(Employeerecommendations)列表中的另一列一起显示。1743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从该列表重新附加到此处“员工推荐”(Employeerecommendations)列表中的另一列一起显示。18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200"/>
                                            <p:tgtEl>
                                              <p:spTgt spid="491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从该列表重新附加到此处“员工推荐”(Employeerecommendations)列表中的另一列一起显示。18073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稍加解释一下。我已创建一个名为“职位”(Positions)的表，180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200"/>
                                            <p:tgtEl>
                                              <p:spTgt spid="49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稍加解释一下。我已创建一个名为“职位”(Positions)的表，18083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稍加解释一下。我已创建一个名为“职位”(Positions)的表，185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200"/>
                                            <p:tgtEl>
                                              <p:spTgt spid="491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稍加解释一下。我已创建一个名为“职位”(Positions)的表，1851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它就是另一个含两列单行文本的列表。18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200"/>
                                            <p:tgtEl>
                                              <p:spTgt spid="49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它就是另一个含两列单行文本的列表。1852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它就是另一个含两列单行文本的列表。189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200"/>
                                            <p:tgtEl>
                                              <p:spTgt spid="491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它就是另一个含两列单行文本的列表。1896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其中一列是“部门”(Department)，另一列是“职位”(Position)。189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200"/>
                                            <p:tgtEl>
                                              <p:spTgt spid="49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其中一列是“部门”(Department)，另一列是“职位”(Position)。1897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其中一列是“部门”(Department)，另一列是“职位”(Position)。19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200"/>
                                            <p:tgtEl>
                                              <p:spTgt spid="491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其中一列是“部门”(Department)，另一列是“职位”(Position)。19243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要做的就是在“员工推荐”(Employeerecommendations)19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200"/>
                                            <p:tgtEl>
                                              <p:spTgt spid="49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要做的就是在“员工推荐”(Employeerecommendations)192533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要做的就是在“员工推荐”(Employeerecommendations)20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200"/>
                                            <p:tgtEl>
                                              <p:spTgt spid="491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要做的就是在“员工推荐”(Employeerecommendations)20073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从“职位”(Position)中选择项目，然后将其与来自“部门”(Department)列的相应数据一起显示。200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200"/>
                                            <p:tgtEl>
                                              <p:spTgt spid="49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从“职位”(Position)中选择项目，然后将其与来自“部门”(Department)列的相应数据一起显示。20083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从“职位”(Position)中选择项目，然后将其与来自“部门”(Department)列的相应数据一起显示。20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200"/>
                                            <p:tgtEl>
                                              <p:spTgt spid="491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从“职位”(Position)中选择项目，然后将其与来自“部门”(Department)列的相应数据一起显示。20800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听起来非常令人激动。为此我们当然需要创建一个全新的列。20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200"/>
                                            <p:tgtEl>
                                              <p:spTgt spid="49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听起来非常令人激动。为此我们当然需要创建一个全新的列。208100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听起来非常令人激动。为此我们当然需要创建一个全新的列。213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200"/>
                                            <p:tgtEl>
                                              <p:spTgt spid="491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听起来非常令人激动。为此我们当然需要创建一个全新的列。21340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毫无疑问要创建的列是“查阅”(Lookup)列，我们将该列命名为“所需职位”(DesiredPosition)列。213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200"/>
                                            <p:tgtEl>
                                              <p:spTgt spid="49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毫无疑问要创建的列是“查阅”(Lookup)列，我们将该列命名为“所需职位”(DesiredPosition)列。21350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毫无疑问要创建的列是“查阅”(Lookup)列，我们将该列命名为“所需职位”(DesiredPosition)列。22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200"/>
                                            <p:tgtEl>
                                              <p:spTgt spid="491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毫无疑问要创建的列是“查阅”(Lookup)列，我们将该列命名为“所需职位”(DesiredPosition)列。22386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输入简短说明，接着要求该字段是必填的。22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200"/>
                                            <p:tgtEl>
                                              <p:spTgt spid="49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输入简短说明，接着要求该字段是必填的。22396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输入简短说明，接着要求该字段是必填的。230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200"/>
                                            <p:tgtEl>
                                              <p:spTgt spid="491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输入简短说明，接着要求该字段是必填的。230267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希望了解他们所申请的职位。230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200"/>
                                            <p:tgtEl>
                                              <p:spTgt spid="49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希望了解他们所申请的职位。230367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希望了解他们所申请的职位。23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200"/>
                                            <p:tgtEl>
                                              <p:spTgt spid="491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希望了解他们所申请的职位。23273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不需要强制执行唯一值，因此接下来从“职位”(Positions)列表中获取信息。23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200"/>
                                            <p:tgtEl>
                                              <p:spTgt spid="49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不需要强制执行唯一值，因此接下来从“职位”(Positions)列表中获取信息。232833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不需要强制执行唯一值，因此接下来从“职位”(Positions)列表中获取信息。240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200"/>
                                            <p:tgtEl>
                                              <p:spTgt spid="491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不需要强制执行唯一值，因此接下来从“职位”(Positions)列表中获取信息。240900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需要从该列表内的某一列中提取信息，即“部门”(Department)或者“职位”(Positions)列。24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200"/>
                                            <p:tgtEl>
                                              <p:spTgt spid="49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需要从该列表内的某一列中提取信息，即“部门”(Department)或者“职位”(Positions)列。241000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需要从该列表内的某一列中提取信息，即“部门”(Department)或者“职位”(Positions)列。251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200"/>
                                            <p:tgtEl>
                                              <p:spTgt spid="491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需要从该列表内的某一列中提取信息，即“部门”(Department)或者“职位”(Positions)列。25176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着我们将从“职位”(Position)字段中获取信息，25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200"/>
                                            <p:tgtEl>
                                              <p:spTgt spid="49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着我们将从“职位”(Position)字段中获取信息，251867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着我们将从“职位”(Position)字段中获取信息，256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200"/>
                                            <p:tgtEl>
                                              <p:spTgt spid="49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着我们将从“职位”(Position)字段中获取信息，25636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并向每个附加字段添加一列，即“部门”(Department)字段。25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200"/>
                                            <p:tgtEl>
                                              <p:spTgt spid="49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并向每个附加字段添加一列，即“部门”(Department)字段。256467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并向每个附加字段添加一列，即“部门”(Department)字段。26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200"/>
                                            <p:tgtEl>
                                              <p:spTgt spid="49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并向每个附加字段添加一列，即“部门”(Department)字段。263100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实际上，下一部分对于查阅本身的实质来说十分重要，26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200"/>
                                            <p:tgtEl>
                                              <p:spTgt spid="49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实际上，下一部分对于查阅本身的实质来说十分重要，263200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实际上，下一部分对于查阅本身的实质来说十分重要，267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200"/>
                                            <p:tgtEl>
                                              <p:spTgt spid="49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实际上，下一部分对于查阅本身的实质来说十分重要，26716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不一定仅限于我们目前所讨论的列表。26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200"/>
                                            <p:tgtEl>
                                              <p:spTgt spid="49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不一定仅限于我们目前所讨论的列表。267267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不一定仅限于我们目前所讨论的列表。271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200"/>
                                            <p:tgtEl>
                                              <p:spTgt spid="49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不一定仅限于我们目前所讨论的列表。271133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要执行所谓的“强制关系行为”(Enforcerelationshipbehavior)，并接受称为“限制删除”(Restrict271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200"/>
                                            <p:tgtEl>
                                              <p:spTgt spid="49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要执行所谓的“强制关系行为”(Enforcerelationshipbehavior)，并接受称为“限制删除”(Restrict271233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要执行所谓的“强制关系行为”(Enforcerelationshipbehavior)，并接受称为“限制删除”(Restrict28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200"/>
                                            <p:tgtEl>
                                              <p:spTgt spid="49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要执行所谓的“强制关系行为”(Enforcerelationshipbehavior)，并接受称为“限制删除”(Restrict281300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使用“限制删除”(RestrictDelete)意味着可以防止删除与其他项目相关的项目。28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200"/>
                                            <p:tgtEl>
                                              <p:spTgt spid="49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使用“限制删除”(RestrictDelete)意味着可以防止删除与其他项目相关的项目。281400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使用“限制删除”(RestrictDelete)意味着可以防止删除与其他项目相关的项目。28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200"/>
                                            <p:tgtEl>
                                              <p:spTgt spid="49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使用“限制删除”(RestrictDelete)意味着可以防止删除与其他项目相关的项目。288800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如果我试图删除“会计”(Accountant)职位，28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200"/>
                                            <p:tgtEl>
                                              <p:spTgt spid="49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如果我试图删除“会计”(Accountant)职位，288900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如果我试图删除“会计”(Accountant)职位，29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200"/>
                                            <p:tgtEl>
                                              <p:spTgt spid="49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如果我试图删除“会计”(Accountant)职位，293100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将无法实现，因为该职位与“员工推荐”(Employeerecommendations)相关联。29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200"/>
                                            <p:tgtEl>
                                              <p:spTgt spid="49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将无法实现，因为该职位与“员工推荐”(Employeerecommendations)相关联。293200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将无法实现，因为该职位与“员工推荐”(Employeerecommendations)相关联。29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200"/>
                                            <p:tgtEl>
                                              <p:spTgt spid="49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将无法实现，因为该职位与“员工推荐”(Employeerecommendations)相关联。299133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我们将单击“确定”(OK)，以便向大家说明此功能的含义。299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200"/>
                                            <p:tgtEl>
                                              <p:spTgt spid="49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我们将单击“确定”(OK)，以便向大家说明此功能的含义。299233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我们将单击“确定”(OK)，以便向大家说明此功能的含义。30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200"/>
                                            <p:tgtEl>
                                              <p:spTgt spid="49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我们将单击“确定”(OK)，以便向大家说明此功能的含义。304233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为了使此功能正常执行，SharePoint需要继续操作，为此列编制索引，然后强制关系行为。30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200"/>
                                            <p:tgtEl>
                                              <p:spTgt spid="49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为了使此功能正常执行，SharePoint需要继续操作，为此列编制索引，然后强制关系行为。304333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为了使此功能正常执行，SharePoint需要继续操作，为此列编制索引，然后强制关系行为。31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200"/>
                                            <p:tgtEl>
                                              <p:spTgt spid="49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为了使此功能正常执行，SharePoint需要继续操作，为此列编制索引，然后强制关系行为。310067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此时我们也要单击“确定”(OK)，再次滚动查看新建的列。310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200"/>
                                            <p:tgtEl>
                                              <p:spTgt spid="49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此时我们也要单击“确定”(OK)，再次滚动查看新建的列。310167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此时我们也要单击“确定”(OK)，再次滚动查看新建的列。31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200"/>
                                            <p:tgtEl>
                                              <p:spTgt spid="491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此时我们也要单击“确定”(OK)，再次滚动查看新建的列。317133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大家会看到数据已提取到“所需职位”(DesiredPosition)中，与“所需职位”(DesiredPosition)关联的还有“部门”(Department)列。31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200"/>
                                            <p:tgtEl>
                                              <p:spTgt spid="49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大家会看到数据已提取到“所需职位”(DesiredPosition)中，与“所需职位”(DesiredPosition)关联的还有“部门”(Department)列。317233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大家会看到数据已提取到“所需职位”(DesiredPosition)中，与“所需职位”(DesiredPosition)关联的还有“部门”(Department)列。32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200"/>
                                            <p:tgtEl>
                                              <p:spTgt spid="491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大家会看到数据已提取到“所需职位”(DesiredPosition)中，与“所需职位”(DesiredPosition)关联的还有“部门”(Department)列。323133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着我们将“编辑”(Edit)项目。32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200"/>
                                            <p:tgtEl>
                                              <p:spTgt spid="49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着我们将“编辑”(Edit)项目。323233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着我们将“编辑”(Edit)项目。32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200"/>
                                            <p:tgtEl>
                                              <p:spTgt spid="49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着我们将“编辑”(Edit)项目。328900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向下滚动到对话框底部。32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200"/>
                                            <p:tgtEl>
                                              <p:spTgt spid="49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向下滚动到对话框底部。329000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向下滚动到对话框底部。33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200"/>
                                            <p:tgtEl>
                                              <p:spTgt spid="49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向下滚动到对话框底部。331600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大家会看到此处没有两个列，而是只有一个来自“职位”(Position)的列。33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3" dur="200"/>
                                            <p:tgtEl>
                                              <p:spTgt spid="49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大家会看到此处没有两个列，而是只有一个来自“职位”(Position)的列。331700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大家会看到此处没有两个列，而是只有一个来自“职位”(Position)的列。336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8" dur="200"/>
                                            <p:tgtEl>
                                              <p:spTgt spid="49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大家会看到此处没有两个列，而是只有一个来自“职位”(Position)的列。336500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那我们申请什么职位呢？33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5" dur="200"/>
                                            <p:tgtEl>
                                              <p:spTgt spid="49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那我们申请什么职位呢？336600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那我们申请什么职位呢？33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0" dur="200"/>
                                            <p:tgtEl>
                                              <p:spTgt spid="49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那我们申请什么职位呢？338633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如果单击下拉列表，则会向我们提供一个项目列表，所有项目都来自于该原始列表：33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7" dur="200"/>
                                            <p:tgtEl>
                                              <p:spTgt spid="49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如果单击下拉列表，则会向我们提供一个项目列表，所有项目都来自于该原始列表：338733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如果单击下拉列表，则会向我们提供一个项目列表，所有项目都来自于该原始列表：34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2" dur="200"/>
                                            <p:tgtEl>
                                              <p:spTgt spid="49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如果单击下拉列表，则会向我们提供一个项目列表，所有项目都来自于该原始列表：344167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即SharePoint工作组网站内的“职位”(Position)列表。34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9" dur="200"/>
                                            <p:tgtEl>
                                              <p:spTgt spid="49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即SharePoint工作组网站内的“职位”(Position)列表。344267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即SharePoint工作组网站内的“职位”(Position)列表。34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4" dur="200"/>
                                            <p:tgtEl>
                                              <p:spTgt spid="49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即SharePoint工作组网站内的“职位”(Position)列表。347967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碰巧知道曾先生是一名统计员，于是我们接着选择“统计员”(Actuary)，34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1" dur="200"/>
                                            <p:tgtEl>
                                              <p:spTgt spid="49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碰巧知道曾先生是一名统计员，于是我们接着选择“统计员”(Actuary)，348067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碰巧知道曾先生是一名统计员，于是我们接着选择“统计员”(Actuary)，35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6" dur="200"/>
                                            <p:tgtEl>
                                              <p:spTgt spid="49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碰巧知道曾先生是一名统计员，于是我们接着选择“统计员”(Actuary)，355233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然后单击“保存”(Save)。35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3" dur="200"/>
                                            <p:tgtEl>
                                              <p:spTgt spid="49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然后单击“保存”(Save)。355333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然后单击“保存”(Save)。35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8" dur="200"/>
                                            <p:tgtEl>
                                              <p:spTgt spid="49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然后单击“保存”(Save)。359533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此时如果回滚，则会看到我们已将“统计员”(Actuary)提取到“所需职位”(Desired359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5" dur="200"/>
                                            <p:tgtEl>
                                              <p:spTgt spid="49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此时如果回滚，则会看到我们已将“统计员”(Actuary)提取到“所需职位”(Desired359633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此时如果回滚，则会看到我们已将“统计员”(Actuary)提取到“所需职位”(Desired364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0" dur="200"/>
                                            <p:tgtEl>
                                              <p:spTgt spid="49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此时如果回滚，则会看到我们已将“统计员”(Actuary)提取到“所需职位”(Desired364933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它位于正在显示的“会计”(Accounting)部门。36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7" dur="200"/>
                                            <p:tgtEl>
                                              <p:spTgt spid="49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它位于正在显示的“会计”(Accounting)部门。365033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它位于正在显示的“会计”(Accounting)部门。369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2" dur="200"/>
                                            <p:tgtEl>
                                              <p:spTgt spid="49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它位于正在显示的“会计”(Accounting)部门。369900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一功能太棒了！37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9" dur="200"/>
                                            <p:tgtEl>
                                              <p:spTgt spid="49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一功能太棒了！370000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一功能太棒了！37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4" dur="200"/>
                                            <p:tgtEl>
                                              <p:spTgt spid="491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一功能太棒了！371967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看看如果尝试从其他列表中删除职位，会出现什么情况。37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1" dur="200"/>
                                            <p:tgtEl>
                                              <p:spTgt spid="49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看看如果尝试从其他列表中删除职位，会出现什么情况。372067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看看如果尝试从其他列表中删除职位，会出现什么情况。37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6" dur="200"/>
                                            <p:tgtEl>
                                              <p:spTgt spid="491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看看如果尝试从其他列表中删除职位，会出现什么情况。377100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尝试从“职位”(Positions)中删除“统计员”(Actuary)项目。37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3" dur="200"/>
                                            <p:tgtEl>
                                              <p:spTgt spid="49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尝试从“职位”(Positions)中删除“统计员”(Actuary)项目。377200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我们尝试从“职位”(Positions)中删除“统计员”(Actuary)项目。38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8" dur="200"/>
                                            <p:tgtEl>
                                              <p:spTgt spid="491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我们尝试从“职位”(Positions)中删除“统计员”(Actuary)项目。381933"/>
                      </p:tgtEl>
                    </p:cond>
                  </p:nextCondLst>
                </p:seq>
                <p:seq concurrent="1" nextAc="seek">
                  <p:cTn id="8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请注意，如果我选择“统计员”(Actuary)项目，并向上移到此处，以便“删除”(Delete)该项目…38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1" fill="hold">
                          <p:stCondLst>
                            <p:cond delay="0"/>
                          </p:stCondLst>
                          <p:childTnLst>
                            <p:par>
                              <p:cTn id="8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5" dur="200"/>
                                            <p:tgtEl>
                                              <p:spTgt spid="49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请注意，如果我选择“统计员”(Actuary)项目，并向上移到此处，以便“删除”(Delete)该项目…382033"/>
                      </p:tgtEl>
                    </p:cond>
                  </p:nextCondLst>
                </p:seq>
                <p:seq concurrent="1" nextAc="seek">
                  <p:cTn id="8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请注意，如果我选择“统计员”(Actuary)项目，并向上移到此处，以便“删除”(Delete)该项目…389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7" fill="hold">
                          <p:stCondLst>
                            <p:cond delay="0"/>
                          </p:stCondLst>
                          <p:childTnLst>
                            <p:par>
                              <p:cTn id="8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0" dur="200"/>
                                            <p:tgtEl>
                                              <p:spTgt spid="491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请注意，如果我选择“统计员”(Actuary)项目，并向上移到此处，以便“删除”(Delete)该项目…389267"/>
                      </p:tgtEl>
                    </p:cond>
                  </p:nextCondLst>
                </p:seq>
                <p:seq concurrent="1" nextAc="seek">
                  <p:cTn id="8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是否确实要将此项目发送到回收站?38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3" fill="hold">
                          <p:stCondLst>
                            <p:cond delay="0"/>
                          </p:stCondLst>
                          <p:childTnLst>
                            <p:par>
                              <p:cTn id="8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7" dur="200"/>
                                            <p:tgtEl>
                                              <p:spTgt spid="49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是否确实要将此项目发送到回收站?389367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是否确实要将此项目发送到回收站?39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2" dur="200"/>
                                            <p:tgtEl>
                                              <p:spTgt spid="49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是否确实要将此项目发送到回收站?393100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“服务器遇到以下错误:39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9" dur="200"/>
                                            <p:tgtEl>
                                              <p:spTgt spid="49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“服务器遇到以下错误:393200"/>
                      </p:tgtEl>
                    </p:cond>
                  </p:nextCondLst>
                </p:seq>
                <p:seq concurrent="1" nextAc="seek">
                  <p:cTn id="8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“服务器遇到以下错误:39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1" fill="hold">
                          <p:stCondLst>
                            <p:cond delay="0"/>
                          </p:stCondLst>
                          <p:childTnLst>
                            <p:par>
                              <p:cTn id="8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4" dur="200"/>
                                            <p:tgtEl>
                                              <p:spTgt spid="49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“服务器遇到以下错误:395233"/>
                      </p:tgtEl>
                    </p:cond>
                  </p:nextCondLst>
                </p:seq>
                <p:seq concurrent="1" nextAc="seek">
                  <p:cTn id="8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‘员工推荐’(Employeerecommendations)列表中的项目无法删除，因为该项目与‘职位’(Positions)列表中的项目相关。”39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7" fill="hold">
                          <p:stCondLst>
                            <p:cond delay="0"/>
                          </p:stCondLst>
                          <p:childTnLst>
                            <p:par>
                              <p:cTn id="8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1" dur="200"/>
                                            <p:tgtEl>
                                              <p:spTgt spid="49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‘员工推荐’(Employeerecommendations)列表中的项目无法删除，因为该项目与‘职位’(Positions)列表中的项目相关。”395333"/>
                      </p:tgtEl>
                    </p:cond>
                  </p:nextCondLst>
                </p:seq>
                <p:seq concurrent="1" nextAc="seek">
                  <p:cTn id="8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‘员工推荐’(Employeerecommendations)列表中的项目无法删除，因为该项目与‘职位’(Positions)列表中的项目相关。”40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3" fill="hold">
                          <p:stCondLst>
                            <p:cond delay="0"/>
                          </p:stCondLst>
                          <p:childTnLst>
                            <p:par>
                              <p:cTn id="8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6" dur="200"/>
                                            <p:tgtEl>
                                              <p:spTgt spid="49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‘员工推荐’(Employeerecommendations)列表中的项目无法删除，因为该项目与‘职位’(Positions)列表中的项目相关。”402833"/>
                      </p:tgtEl>
                    </p:cond>
                  </p:nextCondLst>
                </p:seq>
                <p:seq concurrent="1" nextAc="seek">
                  <p:cTn id="8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是因为我们先前设置了“限制删除”(Restrictdelete)功能。40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9" fill="hold">
                          <p:stCondLst>
                            <p:cond delay="0"/>
                          </p:stCondLst>
                          <p:childTnLst>
                            <p:par>
                              <p:cTn id="8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3" dur="200"/>
                                            <p:tgtEl>
                                              <p:spTgt spid="49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是因为我们先前设置了“限制删除”(Restrictdelete)功能。402933"/>
                      </p:tgtEl>
                    </p:cond>
                  </p:nextCondLst>
                </p:seq>
                <p:seq concurrent="1" nextAc="seek">
                  <p:cTn id="8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这是因为我们先前设置了“限制删除”(Restrictdelete)功能。40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5" fill="hold">
                          <p:stCondLst>
                            <p:cond delay="0"/>
                          </p:stCondLst>
                          <p:childTnLst>
                            <p:par>
                              <p:cTn id="8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8" dur="200"/>
                                            <p:tgtEl>
                                              <p:spTgt spid="49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这是因为我们先前设置了“限制删除”(Restrictdelete)功能。408167"/>
                      </p:tgtEl>
                    </p:cond>
                  </p:nextCondLst>
                </p:seq>
                <p:seq concurrent="1" nextAc="seek">
                  <p:cTn id="8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以上就是创建查阅的过程。40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1" fill="hold">
                          <p:stCondLst>
                            <p:cond delay="0"/>
                          </p:stCondLst>
                          <p:childTnLst>
                            <p:par>
                              <p:cTn id="8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5" dur="200"/>
                                            <p:tgtEl>
                                              <p:spTgt spid="49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以上就是创建查阅的过程。408267"/>
                      </p:tgtEl>
                    </p:cond>
                  </p:nextCondLst>
                </p:seq>
                <p:seq concurrent="1" nextAc="seek">
                  <p:cTn id="8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以上就是创建查阅的过程。41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7" fill="hold">
                          <p:stCondLst>
                            <p:cond delay="0"/>
                          </p:stCondLst>
                          <p:childTnLst>
                            <p:par>
                              <p:cTn id="8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0" dur="200"/>
                                            <p:tgtEl>
                                              <p:spTgt spid="492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以上就是创建查阅的过程。410633"/>
                      </p:tgtEl>
                    </p:cond>
                  </p:nextCondLst>
                </p:seq>
                <p:seq concurrent="1" nextAc="seek">
                  <p:cTn id="8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需要做的最后一件事情是使页面变得整洁一些，以方便输入和读取数据。41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3" fill="hold">
                          <p:stCondLst>
                            <p:cond delay="0"/>
                          </p:stCondLst>
                          <p:childTnLst>
                            <p:par>
                              <p:cTn id="8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7" dur="200"/>
                                            <p:tgtEl>
                                              <p:spTgt spid="49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需要做的最后一件事情是使页面变得整洁一些，以方便输入和读取数据。410733"/>
                      </p:tgtEl>
                    </p:cond>
                  </p:nextCondLst>
                </p:seq>
                <p:seq concurrent="1" nextAc="seek">
                  <p:cTn id="8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现在，我们需要做的最后一件事情是使页面变得整洁一些，以方便输入和读取数据。41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9" fill="hold">
                          <p:stCondLst>
                            <p:cond delay="0"/>
                          </p:stCondLst>
                          <p:childTnLst>
                            <p:par>
                              <p:cTn id="9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2" dur="200"/>
                                            <p:tgtEl>
                                              <p:spTgt spid="49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现在，我们需要做的最后一件事情是使页面变得整洁一些，以方便输入和读取数据。416833"/>
                      </p:tgtEl>
                    </p:cond>
                  </p:nextCondLst>
                </p:seq>
                <p:seq concurrent="1" nextAc="seek">
                  <p:cTn id="9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我们将进行整理。41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5" fill="hold">
                          <p:stCondLst>
                            <p:cond delay="0"/>
                          </p:stCondLst>
                          <p:childTnLst>
                            <p:par>
                              <p:cTn id="9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9" dur="200"/>
                                            <p:tgtEl>
                                              <p:spTgt spid="49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我们将进行整理。416933"/>
                      </p:tgtEl>
                    </p:cond>
                  </p:nextCondLst>
                </p:seq>
                <p:seq concurrent="1" nextAc="seek">
                  <p:cTn id="9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6 - Create columns that pull data from other sources_VF101881264接下来我们将进行整理。42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1" fill="hold">
                          <p:stCondLst>
                            <p:cond delay="0"/>
                          </p:stCondLst>
                          <p:childTnLst>
                            <p:par>
                              <p:cTn id="9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4" dur="200"/>
                                            <p:tgtEl>
                                              <p:spTgt spid="492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6 - Create columns that pull data from other sources_VF101881264接下来我们将进行整理。420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49152" grpId="0" animBg="1"/>
          <p:bldP spid="49152" grpId="1" animBg="1"/>
          <p:bldP spid="49153" grpId="0" animBg="1"/>
          <p:bldP spid="49153" grpId="1" animBg="1"/>
          <p:bldP spid="49156" grpId="0" animBg="1"/>
          <p:bldP spid="49156" grpId="1" animBg="1"/>
          <p:bldP spid="49157" grpId="0" animBg="1"/>
          <p:bldP spid="49157" grpId="1" animBg="1"/>
          <p:bldP spid="49158" grpId="0" animBg="1"/>
          <p:bldP spid="49158" grpId="1" animBg="1"/>
          <p:bldP spid="49159" grpId="0" animBg="1"/>
          <p:bldP spid="49159" grpId="1" animBg="1"/>
          <p:bldP spid="49160" grpId="0" animBg="1"/>
          <p:bldP spid="49160" grpId="1" animBg="1"/>
          <p:bldP spid="49161" grpId="0" animBg="1"/>
          <p:bldP spid="49161" grpId="1" animBg="1"/>
          <p:bldP spid="49162" grpId="0" animBg="1"/>
          <p:bldP spid="49162" grpId="1" animBg="1"/>
          <p:bldP spid="49163" grpId="0" animBg="1"/>
          <p:bldP spid="49163" grpId="1" animBg="1"/>
          <p:bldP spid="49164" grpId="0" animBg="1"/>
          <p:bldP spid="49164" grpId="1" animBg="1"/>
          <p:bldP spid="49165" grpId="0" animBg="1"/>
          <p:bldP spid="49165" grpId="1" animBg="1"/>
          <p:bldP spid="49166" grpId="0" animBg="1"/>
          <p:bldP spid="49166" grpId="1" animBg="1"/>
          <p:bldP spid="49167" grpId="0" animBg="1"/>
          <p:bldP spid="49167" grpId="1" animBg="1"/>
          <p:bldP spid="49168" grpId="0" animBg="1"/>
          <p:bldP spid="49168" grpId="1" animBg="1"/>
          <p:bldP spid="49169" grpId="0" animBg="1"/>
          <p:bldP spid="49169" grpId="1" animBg="1"/>
          <p:bldP spid="49170" grpId="0" animBg="1"/>
          <p:bldP spid="49170" grpId="1" animBg="1"/>
          <p:bldP spid="49171" grpId="0" animBg="1"/>
          <p:bldP spid="49171" grpId="1" animBg="1"/>
          <p:bldP spid="49172" grpId="0" animBg="1"/>
          <p:bldP spid="49172" grpId="1" animBg="1"/>
          <p:bldP spid="49173" grpId="0" animBg="1"/>
          <p:bldP spid="49173" grpId="1" animBg="1"/>
          <p:bldP spid="49174" grpId="0" animBg="1"/>
          <p:bldP spid="49174" grpId="1" animBg="1"/>
          <p:bldP spid="49175" grpId="0" animBg="1"/>
          <p:bldP spid="49175" grpId="1" animBg="1"/>
          <p:bldP spid="49176" grpId="0" animBg="1"/>
          <p:bldP spid="49176" grpId="1" animBg="1"/>
          <p:bldP spid="49177" grpId="0" animBg="1"/>
          <p:bldP spid="49177" grpId="1" animBg="1"/>
          <p:bldP spid="49178" grpId="0" animBg="1"/>
          <p:bldP spid="49178" grpId="1" animBg="1"/>
          <p:bldP spid="49179" grpId="0" animBg="1"/>
          <p:bldP spid="49179" grpId="1" animBg="1"/>
          <p:bldP spid="49180" grpId="0" animBg="1"/>
          <p:bldP spid="49180" grpId="1" animBg="1"/>
          <p:bldP spid="49181" grpId="0" animBg="1"/>
          <p:bldP spid="49181" grpId="1" animBg="1"/>
          <p:bldP spid="49182" grpId="0" animBg="1"/>
          <p:bldP spid="49182" grpId="1" animBg="1"/>
          <p:bldP spid="49183" grpId="0" animBg="1"/>
          <p:bldP spid="49183" grpId="1" animBg="1"/>
          <p:bldP spid="49184" grpId="0" animBg="1"/>
          <p:bldP spid="49184" grpId="1" animBg="1"/>
          <p:bldP spid="49185" grpId="0" animBg="1"/>
          <p:bldP spid="49185" grpId="1" animBg="1"/>
          <p:bldP spid="49186" grpId="0" animBg="1"/>
          <p:bldP spid="49186" grpId="1" animBg="1"/>
          <p:bldP spid="49187" grpId="0" animBg="1"/>
          <p:bldP spid="49187" grpId="1" animBg="1"/>
          <p:bldP spid="49188" grpId="0" animBg="1"/>
          <p:bldP spid="49188" grpId="1" animBg="1"/>
          <p:bldP spid="49189" grpId="0" animBg="1"/>
          <p:bldP spid="49189" grpId="1" animBg="1"/>
          <p:bldP spid="49190" grpId="0" animBg="1"/>
          <p:bldP spid="49190" grpId="1" animBg="1"/>
          <p:bldP spid="49191" grpId="0" animBg="1"/>
          <p:bldP spid="49191" grpId="1" animBg="1"/>
          <p:bldP spid="49192" grpId="0" animBg="1"/>
          <p:bldP spid="49192" grpId="1" animBg="1"/>
          <p:bldP spid="49193" grpId="0" animBg="1"/>
          <p:bldP spid="49193" grpId="1" animBg="1"/>
          <p:bldP spid="49194" grpId="0" animBg="1"/>
          <p:bldP spid="49194" grpId="1" animBg="1"/>
          <p:bldP spid="49195" grpId="0" animBg="1"/>
          <p:bldP spid="49195" grpId="1" animBg="1"/>
          <p:bldP spid="49196" grpId="0" animBg="1"/>
          <p:bldP spid="49196" grpId="1" animBg="1"/>
          <p:bldP spid="49197" grpId="0" animBg="1"/>
          <p:bldP spid="49197" grpId="1" animBg="1"/>
          <p:bldP spid="49198" grpId="0" animBg="1"/>
          <p:bldP spid="49198" grpId="1" animBg="1"/>
          <p:bldP spid="49199" grpId="0" animBg="1"/>
          <p:bldP spid="49199" grpId="1" animBg="1"/>
          <p:bldP spid="49200" grpId="0" animBg="1"/>
          <p:bldP spid="49200" grpId="1" animBg="1"/>
          <p:bldP spid="49201" grpId="0" animBg="1"/>
          <p:bldP spid="49201" grpId="1" animBg="1"/>
          <p:bldP spid="49202" grpId="0" animBg="1"/>
          <p:bldP spid="49202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7F7F7F"/>
                </a:solidFill>
              </a:rPr>
              <a:t>处理完成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0179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dirty="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7 - Change the views_VF10188126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7 - Change the views_VF101881263现在我们已创建了所有这些非常适合收集数据的出色字段。8367" time="8367"/>
                    <p14:bmk name="L4M7 - Change the views_VF101881263现在我们已创建了所有这些非常适合收集数据的出色字段。13167" time="13167"/>
                    <p14:bmk name="L4M7 - Change the views_VF101881263当我们按照适当的逻辑顺序创建这些字段时，我们需要考虑13267" time="13267"/>
                    <p14:bmk name="L4M7 - Change the views_VF101881263当我们按照适当的逻辑顺序创建这些字段时，我们需要考虑17100" time="17100"/>
                    <p14:bmk name="L4M7 - Change the views_VF101881263它们所处的顺序可能不适合查看数据。17200" time="17200"/>
                    <p14:bmk name="L4M7 - Change the views_VF101881263它们所处的顺序可能不适合查看数据。21467" time="21467"/>
                    <p14:bmk name="L4M7 - Change the views_VF101881263所以，我们要更改列表的显示方式。我们将要更改视图。21567" time="21567"/>
                    <p14:bmk name="L4M7 - Change the views_VF101881263所以，我们要更改列表的显示方式。我们将要更改视图。27600" time="27600"/>
                    <p14:bmk name="L4M7 - Change the views_VF101881263我们将为我们的上司康浦人力资源部门主管创建一个列表。27700" time="27700"/>
                    <p14:bmk name="L4M7 - Change the views_VF101881263我们将为我们的上司康浦人力资源部门主管创建一个列表。32333" time="32333"/>
                    <p14:bmk name="L4M7 - Change the views_VF101881263他是个直性子，不希望看到所有的细节内容。32433" time="32433"/>
                    <p14:bmk name="L4M7 - Change the views_VF101881263他是个直性子，不希望看到所有的细节内容。35300" time="35300"/>
                    <p14:bmk name="L4M7 - Change the views_VF101881263他想看到一个简单列表，其中包含求职者的姓名、聘用原因、35400" time="35400"/>
                    <p14:bmk name="L4M7 - Change the views_VF101881263他想看到一个简单列表，其中包含求职者的姓名、聘用原因、40067" time="40067"/>
                    <p14:bmk name="L4M7 - Change the views_VF101881263工作经验年数、期望薪金、所申请职位即可。40167" time="40167"/>
                    <p14:bmk name="L4M7 - Change the views_VF101881263工作经验年数、期望薪金、所申请职位即可。44133" time="44133"/>
                    <p14:bmk name="L4M7 - Change the views_VF101881263如果大家愿意的话，我们将在视图中保留这五个字段，也就是这些列。44233" time="44233"/>
                    <p14:bmk name="L4M7 - Change the views_VF101881263如果大家愿意的话，我们将在视图中保留这五个字段，也就是这些列。49667" time="49667"/>
                    <p14:bmk name="L4M7 - Change the views_VF101881263因此，接下来我们将“创建视图”(CreateaView)，而不是修改现有视图，49767" time="49767"/>
                    <p14:bmk name="L4M7 - Change the views_VF101881263因此，接下来我们将“创建视图”(CreateaView)，而不是修改现有视图，55867" time="55867"/>
                    <p14:bmk name="L4M7 - Change the views_VF101881263这样我们可以单独指向一些内容，而且仍可以使用旧的视图。55967" time="55967"/>
                    <p14:bmk name="L4M7 - Change the views_VF101881263这样我们可以单独指向一些内容，而且仍可以使用旧的视图。59867" time="59867"/>
                    <p14:bmk name="L4M7 - Change the views_VF101881263接着我们将以“标准视图”(StandardView)为基础来新建视图，以便可以选择其中的所有功能。59967" time="59967"/>
                    <p14:bmk name="L4M7 - Change the views_VF101881263接着我们将以“标准视图”(StandardView)为基础来新建视图，以便可以选择其中的所有功能。64567" time="64567"/>
                    <p14:bmk name="L4M7 - Change the views_VF101881263随后我们将其命名为“供上司查看的快速视图”(QuickViewfor64667" time="64667"/>
                    <p14:bmk name="L4M7 - Change the views_VF101881263随后我们将其命名为“供上司查看的快速视图”(QuickViewfor67933" time="67933"/>
                    <p14:bmk name="L4M7 - Change the views_VF101881263我们往下来到此处，删除不需要的所有内容。68033" time="68033"/>
                    <p14:bmk name="L4M7 - Change the views_VF101881263我们往下来到此处，删除不需要的所有内容。77567" time="77567"/>
                    <p14:bmk name="L4M7 - Change the views_VF101881263到目前为止，我们保留了上面提到的五个字段：77667" time="77667"/>
                    <p14:bmk name="L4M7 - Change the views_VF101881263到目前为止，我们保留了上面提到的五个字段：81000" time="81000"/>
                    <p14:bmk name="L4M7 - Change the views_VF101881263“全名”(Fullname)、“可能聘用的原因”(Reasonfor81100" time="81100"/>
                    <p14:bmk name="L4M7 - Change the views_VF101881263“全名”(Fullname)、“可能聘用的原因”(Reasonfor85633" time="85633"/>
                    <p14:bmk name="L4M7 - Change the views_VF101881263和“期望职位”(DesiredPosition)。85733" time="85733"/>
                    <p14:bmk name="L4M7 - Change the views_VF101881263和“期望职位”(DesiredPosition)。87133" time="87133"/>
                    <p14:bmk name="L4M7 - Change the views_VF101881263这些就是他希望看到的列。87233" time="87233"/>
                    <p14:bmk name="L4M7 - Change the views_VF101881263这些就是他希望看到的列。89367" time="89367"/>
                    <p14:bmk name="L4M7 - Change the views_VF101881263他可以让我们帮他查找其余信息，89467" time="89467"/>
                    <p14:bmk name="L4M7 - Change the views_VF101881263他可以让我们帮他查找其余信息，92933" time="92933"/>
                    <p14:bmk name="L4M7 - Change the views_VF101881263我们也可以创建另一个视图，用于显示提交推荐的员工，以便他可以根据需要联系这些员工等等。93033" time="93033"/>
                    <p14:bmk name="L4M7 - Change the views_VF101881263我们也可以创建另一个视图，用于显示提交推荐的员工，以便他可以根据需要联系这些员工等等。99567" time="99567"/>
                    <p14:bmk name="L4M7 - Change the views_VF101881263所有一切都需要我们准备好。99667" time="99667"/>
                    <p14:bmk name="L4M7 - Change the views_VF101881263所有一切都需要我们准备好。101200" time="101200"/>
                    <p14:bmk name="L4M7 - Change the views_VF101881263这就是他目前需要的快速视图。101300" time="101300"/>
                    <p14:bmk name="L4M7 - Change the views_VF101881263这就是他目前需要的快速视图。104633" time="104633"/>
                    <p14:bmk name="L4M7 - Change the views_VF101881263接下来只需单击“确定”(OK)即可。104733" time="104733"/>
                    <p14:bmk name="L4M7 - Change the views_VF101881263接下来只需单击“确定”(OK)即可。109367" time="109367"/>
                    <p14:bmk name="L4M7 - Change the views_VF101881263现在让我们进入这个视图，109467" time="109467"/>
                    <p14:bmk name="L4M7 - Change the views_VF101881263现在让我们进入这个视图，110767" time="110767"/>
                    <p14:bmk name="L4M7 - Change the views_VF101881263大家会发现无需来回滚动查看，上司会对这个视图感到满意的。110867" time="110867"/>
                    <p14:bmk name="L4M7 - Change the views_VF101881263大家会发现无需来回滚动查看，上司会对这个视图感到满意的。115767" time="115767"/>
                    <p14:bmk name="L4M7 - Change the views_VF101881263总结一下，我们有“所有项目”(AllItems)视图，就在这里的下拉列表中，115867" time="115867"/>
                    <p14:bmk name="L4M7 - Change the views_VF101881263总结一下，我们有“所有项目”(AllItems)视图，就在这里的下拉列表中，122700" time="122700"/>
                    <p14:bmk name="L4M7 - Change the views_VF101881263也有“供上司查看的快速视图”。122800" time="122800"/>
                    <p14:bmk name="L4M7 - Change the views_VF101881263也有“供上司查看的快速视图”。126667" time="126667"/>
                    <p14:bmk name="L4M7 - Change the views_VF101881263以上就是创建新视图的过程，126767" time="126767"/>
                    <p14:bmk name="L4M7 - Change the views_VF101881263以上就是创建新视图的过程，128300" time="128300"/>
                    <p14:bmk name="L4M7 - Change the views_VF101881263只需清除一些内容，当然可以用所需的任意方式对列表内容进行自定义，128400" time="128400"/>
                    <p14:bmk name="L4M7 - Change the views_VF101881263只需清除一些内容，当然可以用所需的任意方式对列表内容进行自定义，132533" time="132533"/>
                    <p14:bmk name="L4M7 - Change the views_VF101881263使列表更适于审阅人员。132633" time="132633"/>
                    <p14:bmk name="L4M7 - Change the views_VF101881263使列表更适于审阅人员。144733" time="144733"/>
                    <p14:bmk name="L4M7 - Change the views_VF101881263我们要做的最后一件事情是更改用户在列表中输入数据的方式。144833" time="144833"/>
                    <p14:bmk name="L4M7 - Change the views_VF101881263我们要做的最后一件事情是更改用户在列表中输入数据的方式。150967" time="150967"/>
                    <p14:bmk name="L4M7 - Change the views_VF101881263此时如果我们要创建一个全新项目，151067" time="151067"/>
                    <p14:bmk name="L4M7 - Change the views_VF101881263此时如果我们要创建一个全新项目，154000" time="154000"/>
                    <p14:bmk name="L4M7 - Change the views_VF101881263将显示一个对话框，自上而下有“全名”(Fullname)、154100" time="154100"/>
                    <p14:bmk name="L4M7 - Change the views_VF101881263将显示一个对话框，自上而下有“全名”(Fullname)、157000" time="157000"/>
                    <p14:bmk name="L4M7 - Change the views_VF101881263““电话号码”(Phonenumber)、电子邮件”(Email)、157100" time="157100"/>
                    <p14:bmk name="L4M7 - Change the views_VF101881263““电话号码”(Phonenumber)、电子邮件”(Email)、159000" time="159000"/>
                    <p14:bmk name="L4M7 - Change the views_VF101881263“聘用原因”(Reasonforhire)、159100" time="159100"/>
                    <p14:bmk name="L4M7 - Change the views_VF101881263“聘用原因”(Reasonforhire)、161767" time="161767"/>
                    <p14:bmk name="L4M7 - Change the views_VF101881263这些字段采用以上顺序并不一定合适，所以我们要对此框进行重新排序。这做起来并不难。161867" time="161867"/>
                    <p14:bmk name="L4M7 - Change the views_VF101881263这些字段采用以上顺序并不一定合适，所以我们要对此框进行重新排序。这做起来并不难。168000" time="168000"/>
                    <p14:bmk name="L4M7 - Change the views_VF101881263我们继续操作，关闭此对话框，依次转到“列表”(List)功能区和“列表设置”(ListSettings)，168100" time="168100"/>
                    <p14:bmk name="L4M7 - Change the views_VF101881263我们继续操作，关闭此对话框，依次转到“列表”(List)功能区和“列表设置”(ListSettings)，176367" time="176367"/>
                    <p14:bmk name="L4M7 - Change the views_VF101881263在“列”(Columns)区域下方就是“列排序”(ColumnOrdering)链接。176467" time="176467"/>
                    <p14:bmk name="L4M7 - Change the views_VF101881263在“列”(Columns)区域下方就是“列排序”(ColumnOrdering)链接。183200" time="183200"/>
                    <p14:bmk name="L4M7 - Change the views_VF101881263单击“列排序”(ColumnOrdering)链接时，我们会进入先前创建字段的过程。183300" time="183300"/>
                    <p14:bmk name="L4M7 - Change the views_VF101881263单击“列排序”(ColumnOrdering)链接时，我们会进入先前创建字段的过程。188400" time="188400"/>
                    <p14:bmk name="L4M7 - Change the views_VF101881263每次创建新项目时都会打开一个新对话框，这就是字段的显示顺序，188500" time="188500"/>
                    <p14:bmk name="L4M7 - Change the views_VF101881263每次创建新项目时都会打开一个新对话框，这就是字段的显示顺序，195233" time="195233"/>
                    <p14:bmk name="L4M7 - Change the views_VF101881263自上而下排列，这些编号显示在这里。195333" time="195333"/>
                    <p14:bmk name="L4M7 - Change the views_VF101881263自上而下排列，这些编号显示在这里。199033" time="199033"/>
                    <p14:bmk name="L4M7 - Change the views_VF101881263我们将更改这些字段在该顺序中的位置。199133" time="199133"/>
                    <p14:bmk name="L4M7 - Change the views_VF101881263我们将更改这些字段在该顺序中的位置。202267" time="202267"/>
                    <p14:bmk name="L4M7 - Change the views_VF101881263到目前为止我对这一顺序还比较满意：“全名”(Fullname)、“电话号码”(Phonenumber)、“电子邮件地址”(Email202367" time="202367"/>
                    <p14:bmk name="L4M7 - Change the views_VF101881263到目前为止我对这一顺序还比较满意：“全名”(Fullname)、“电话号码”(Phonenumber)、“电子邮件地址”(Email206867" time="206867"/>
                    <p14:bmk name="L4M7 - Change the views_VF101881263但随后跳到编号为四的“可能聘用的原因”(Reasonforpotential206967" time="206967"/>
                    <p14:bmk name="L4M7 - Change the views_VF101881263但随后跳到编号为四的“可能聘用的原因”(Reasonforpotential214867" time="214867"/>
                    <p14:bmk name="L4M7 - Change the views_VF101881263这样我们就立即知道这里要找的求职者类型，214967" time="214967"/>
                    <p14:bmk name="L4M7 - Change the views_VF101881263这样我们就立即知道这里要找的求职者类型，219967" time="219967"/>
                    <p14:bmk name="L4M7 - Change the views_VF101881263了解求职者对我们有何期望，所有这些都是很好的资料。220067" time="220067"/>
                    <p14:bmk name="L4M7 - Change the views_VF101881263了解求职者对我们有何期望，所有这些都是很好的资料。222867" time="222867"/>
                    <p14:bmk name="L4M7 - Change the views_VF101881263然后，我希望了解他们在该职位上是否有工作经验？所以该字段的编号应该为五。222967" time="222967"/>
                    <p14:bmk name="L4M7 - Change the views_VF101881263然后，我希望了解他们在该职位上是否有工作经验？所以该字段的编号应该为五。227933" time="227933"/>
                    <p14:bmk name="L4M7 - Change the views_VF101881263大家会注意到这些字段移动的速度有多快，在我更改编号的片刻，它们就移上去了，这样我们便不会混淆。228033" time="228033"/>
                    <p14:bmk name="L4M7 - Change the views_VF101881263大家会注意到这些字段移动的速度有多快，在我更改编号的片刻，它们就移上去了，这样我们便不会混淆。233867" time="233867"/>
                    <p14:bmk name="L4M7 - Change the views_VF101881263我想了解的下一项内容是他们多快可以开始工作？所以我希望“到职日期”(DateAvailable)的编号为六。233967" time="233967"/>
                    <p14:bmk name="L4M7 - Change the views_VF101881263我想了解的下一项内容是他们多快可以开始工作？所以我希望“到职日期”(DateAvailable)的编号为六。240200" time="240200"/>
                    <p14:bmk name="L4M7 - Change the views_VF101881263接着我们继续了解求职者希望申请全职还是兼职工作，240300" time="240300"/>
                    <p14:bmk name="L4M7 - Change the views_VF101881263接着我们继续了解求职者希望申请全职还是兼职工作，244367" time="244367"/>
                    <p14:bmk name="L4M7 - Change the views_VF101881263那么“职位类型”(Positiontype)的编号为七。244467" time="244467"/>
                    <p14:bmk name="L4M7 - Change the views_VF101881263那么“职位类型”(Positiontype)的编号为七。247800" time="247800"/>
                    <p14:bmk name="L4M7 - Change the views_VF101881263随后是求职者希望得到多少薪金？我们将该字段编号为八。247900" time="247900"/>
                    <p14:bmk name="L4M7 - Change the views_VF101881263随后是求职者希望得到多少薪金？我们将该字段编号为八。253133" time="253133"/>
                    <p14:bmk name="L4M7 - Change the views_VF101881263然后，推荐者为什么认为求职者应该得到推荐应编号为九。253233" time="253233"/>
                    <p14:bmk name="L4M7 - Change the views_VF101881263然后，推荐者为什么认为求职者应该得到推荐应编号为九。259333" time="259333"/>
                    <p14:bmk name="L4M7 - Change the views_VF101881263我们看到这些字段正好排成一行。259433" time="259433"/>
                    <p14:bmk name="L4M7 - Change the views_VF101881263我们看到这些字段正好排成一行。262200" time="262200"/>
                    <p14:bmk name="L4M7 - Change the views_VF101881263求职者是否曾在康浦工作过编号为十。262300" time="262300"/>
                    <p14:bmk name="L4M7 - Change the views_VF101881263求职者是否曾在康浦工作过编号为十。265267" time="265267"/>
                    <p14:bmk name="L4M7 - Change the views_VF101881263此处“签约奖金”(Signingbonus)编号为十二。265367" time="265367"/>
                    <p14:bmk name="L4M7 - Change the views_VF101881263此处“签约奖金”(Signingbonus)编号为十二。271833" time="271833"/>
                    <p14:bmk name="L4M7 - Change the views_VF101881263来回移动一下，这样我们就先知道谁是“提交者”(Submittedby)，然后再考虑“签约奖金”(Signing271933" time="271933"/>
                    <p14:bmk name="L4M7 - Change the views_VF101881263来回移动一下，这样我们就先知道谁是“提交者”(Submittedby)，然后再考虑“签约奖金”(Signing277733" time="277733"/>
                    <p14:bmk name="L4M7 - Change the views_VF101881263现在当我们创建新对话框时，这些字段将按这一顺序显示。277833" time="277833"/>
                    <p14:bmk name="L4M7 - Change the views_VF101881263现在当我们创建新对话框时，这些字段将按这一顺序显示。281167" time="281167"/>
                    <p14:bmk name="L4M7 - Change the views_VF101881263只需单击“确定”(OK)即可。281267" time="281267"/>
                    <p14:bmk name="L4M7 - Change the views_VF101881263只需单击“确定”(OK)即可。284067" time="284067"/>
                    <p14:bmk name="L4M7 - Change the views_VF101881263我们返回“员工推荐”(Employeerecommendations)列表，284167" time="284167"/>
                    <p14:bmk name="L4M7 - Change the views_VF101881263我们返回“员工推荐”(Employeerecommendations)列表，287800" time="287800"/>
                    <p14:bmk name="L4M7 - Change the views_VF101881263往上来到“项目”(Item)功能区并选择“新建项目”(NewItem)，287900" time="287900"/>
                    <p14:bmk name="L4M7 - Change the views_VF101881263往上来到“项目”(Item)功能区并选择“新建项目”(NewItem)，291300" time="291300"/>
                    <p14:bmk name="L4M7 - Change the views_VF101881263请注意，这些对话框的顺序完全发生了变化，291400" time="291400"/>
                    <p14:bmk name="L4M7 - Change the views_VF101881263请注意，这些对话框的顺序完全发生了变化，295600" time="295600"/>
                    <p14:bmk name="L4M7 - Change the views_VF101881263“提交者”(SubmittedBy)位于最下面。295700" time="295700"/>
                    <p14:bmk name="L4M7 - Change the views_VF101881263“提交者”(SubmittedBy)位于最下面。297367" time="297367"/>
                    <p14:bmk name="L4M7 - Change the views_VF101881263此时前四个字段是：“全名”(Fullname)、“电话号码”(Phonenumber)、297467" time="297467"/>
                    <p14:bmk name="L4M7 - Change the views_VF101881263此时前四个字段是：“全名”(Fullname)、“电话号码”(Phonenumber)、303100" time="303100"/>
                    <p14:bmk name="L4M7 - Change the views_VF101881263数据输入对于您所收到的信息量和信息质量而言极为重要。303200" time="303200"/>
                    <p14:bmk name="L4M7 - Change the views_VF101881263数据输入对于您所收到的信息量和信息质量而言极为重要。312100" time="312100"/>
                    <p14:bmk name="L4M7 - Change the views_VF101881263因此，更改“新建项目”(NewItem)对话框的顺序确实十分有用。312200" time="312200"/>
                    <p14:bmk name="L4M7 - Change the views_VF101881263因此，更改“新建项目”(NewItem)对话框的顺序确实十分有用。318300" time="318300"/>
                    <p14:bmk name="L4M7 - Change the views_VF101881263以上就是更改数据输入顺序的过程。318400" time="318400"/>
                    <p14:bmk name="L4M7 - Change the views_VF101881263以上就是更改数据输入顺序的过程。323000" time="323000"/>
                  </p14:bmkLst>
                </p14:media>
              </p:ext>
            </p:extLst>
          </p:nvPr>
        </p:nvPicPr>
        <p:blipFill>
          <a:blip r:embed="rId73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L4M7 - Change the views_VF101881263现在我们已创建了所有这些非常适合收集数据的出色字段。8367131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现在我们已创建了所有这些非常适合收集数据的出色字段。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L4M7 - Change the views_VF101881263当我们按照适当的逻辑顺序创建这些字段时，我们需要考虑13267171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当我们按照适当的逻辑顺序创建这些字段时，我们需要考虑 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L4M7 - Change the views_VF101881263它们所处的顺序可能不适合查看数据。1720021467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它们所处的顺序可能不适合查看数据。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L4M7 - Change the views_VF101881263所以，我们要更改列表的显示方式。我们将要更改视图。21567276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所以，我们要更改列表的显示方式。我们将要更改视图。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L4M7 - Change the views_VF101881263我们将为我们的上司康浦人力资源部门主管创建一个列表。27700323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我们将为我们的上司康浦人力资源部门主管创建一个列表。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L4M7 - Change the views_VF101881263他是个直性子，不希望看到所有的细节内容。32433353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他是个直性子，不希望看到所有的细节内容。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L4M7 - Change the views_VF101881263他想看到一个简单列表，其中包含求职者的姓名、聘用原因、3540040067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他想看到一个简单列表，其中包含求职者的姓名、聘用原因、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L4M7 - Change the views_VF101881263工作经验年数、期望薪金、所申请职位即可。40167441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工作经验年数、期望薪金、所申请职位即可。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L4M7 - Change the views_VF101881263如果大家愿意的话，我们将在视图中保留这五个字段，也就是这些列。4423349667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如果大家愿意的话，我们将在视图中保留这五个字段，也就是这些列。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L4M7 - Change the views_VF101881263因此，接下来我们将“创建视图”(CreateaView)，而不是修改现有视图，4976755867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因此，接下来我们将“创建视图”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Create a View)，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而不是修改现有视图，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L4M7 - Change the views_VF101881263这样我们可以单独指向一些内容，而且仍可以使用旧的视图。5596759867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这样我们可以单独指向一些内容，而且仍可以使用旧的视图。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L4M7 - Change the views_VF101881263接着我们将以“标准视图”(StandardView)为基础来新建视图，以便可以选择其中的所有功能。59967645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接着我们将以“标准视图”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(Standard View)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为基础来新建视图，以便可以选择其中的所有功能。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L4M7 - Change the views_VF101881263随后我们将其命名为“供上司查看的快速视图”(QuickViewfor64667679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随后我们将其命名为“供上司查看的快速视图”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Quick View for the boss)。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L4M7 - Change the views_VF101881263我们往下来到此处，删除不需要的所有内容。6803377567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我们往下来到此处，删除不需要的所有内容。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L4M7 - Change the views_VF101881263到目前为止，我们保留了上面提到的五个字段：7766781000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到目前为止，我们保留了上面提到的五个字段：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L4M7 - Change the views_VF101881263“全名”(Fullname)、“可能聘用的原因”(Reasonfor8110085633"/>
          <p:cNvSpPr txBox="1"/>
          <p:nvPr>
            <p:custDataLst>
              <p:tags r:id="rId19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“全名”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name)、“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可能聘用的原因”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Reason for potential hire)、“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工作经验”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Experience)、 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期望薪金”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Expected Salary)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L4M7 - Change the views_VF101881263和“期望职位”(DesiredPosition)。8573387133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和“期望职位”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Desired Position)。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L4M7 - Change the views_VF101881263这些就是他希望看到的列。87233893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这些就是他希望看到的列。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L4M7 - Change the views_VF101881263他可以让我们帮他查找其余信息，8946792933"/>
          <p:cNvSpPr txBox="1"/>
          <p:nvPr>
            <p:custDataLst>
              <p:tags r:id="rId2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他可以让我们帮他查找其余信息，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L4M7 - Change the views_VF101881263我们也可以创建另一个视图，用于显示提交推荐的员工，以便他可以根据需要联系这些员工等等。9303399567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我们也可以创建另一个视图，用于显示提交推荐的员工， 以便他可以根据需要联系这些员工等等。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L4M7 - Change the views_VF101881263所有一切都需要我们准备好。99667101200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所有一切都需要我们准备好。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L4M7 - Change the views_VF101881263这就是他目前需要的快速视图。101300104633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这就是他目前需要的快速视图。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L4M7 - Change the views_VF101881263接下来只需单击“确定”(OK)即可。104733109367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接下来只需单击“确定”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OK)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L4M7 - Change the views_VF101881263现在让我们进入这个视图，109467110767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现在让我们进入这个视图，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L4M7 - Change the views_VF101881263大家会发现无需来回滚动查看，上司会对这个视图感到满意的。110867115767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大家会发现无需来回滚动查看，上司会对这个视图感到满意的。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L4M7 - Change the views_VF101881263总结一下，我们有“所有项目”(AllItems)视图，就在这里的下拉列表中，115867122700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总结一下，我们有“所有项目”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All Items)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视图，就在这里的下拉列表中，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76" name="L4M7 - Change the views_VF101881263也有“供上司查看的快速视图”。122800126667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也有“供上司查看的快速视图”。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77" name="L4M7 - Change the views_VF101881263以上就是创建新视图的过程，126767128300"/>
          <p:cNvSpPr txBox="1"/>
          <p:nvPr>
            <p:custDataLst>
              <p:tags r:id="rId3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以上就是创建新视图的过程，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0" name="L4M7 - Change the views_VF101881263只需清除一些内容，当然可以用所需的任意方式对列表内容进行自定义，128400132533"/>
          <p:cNvSpPr txBox="1"/>
          <p:nvPr>
            <p:custDataLst>
              <p:tags r:id="rId3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只需清除一些内容，当然可以用所需的任意方式对列表内容进行自定义，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1" name="L4M7 - Change the views_VF101881263使列表更适于审阅人员。132633144733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使列表更适于审阅人员。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2" name="L4M7 - Change the views_VF101881263我们要做的最后一件事情是更改用户在列表中输入数据的方式。144833150967"/>
          <p:cNvSpPr txBox="1"/>
          <p:nvPr>
            <p:custDataLst>
              <p:tags r:id="rId3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我们要做的最后一件事情是更改用户在列表中输入数据的方式。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3" name="L4M7 - Change the views_VF101881263此时如果我们要创建一个全新项目，151067154000"/>
          <p:cNvSpPr txBox="1"/>
          <p:nvPr>
            <p:custDataLst>
              <p:tags r:id="rId3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此时如果我们要创建一个全新项目，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4" name="L4M7 - Change the views_VF101881263将显示一个对话框，自上而下有“全名”(Fullname)、154100157000"/>
          <p:cNvSpPr txBox="1"/>
          <p:nvPr>
            <p:custDataLst>
              <p:tags r:id="rId3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将显示一个对话框，自上而下有“全名”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name)、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5" name="L4M7 - Change the views_VF101881263““电话号码”(Phonenumber)、电子邮件”(Email)、157100159000"/>
          <p:cNvSpPr txBox="1"/>
          <p:nvPr>
            <p:custDataLst>
              <p:tags r:id="rId3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““电话号码”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Phone number)、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电子邮件”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Email)、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6" name="L4M7 - Change the views_VF101881263“聘用原因”(Reasonforhire)、159100161767"/>
          <p:cNvSpPr txBox="1"/>
          <p:nvPr>
            <p:custDataLst>
              <p:tags r:id="rId3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“聘用原因”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Reason for hire)、 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职位类型”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Position type)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等。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7" name="L4M7 - Change the views_VF101881263这些字段采用以上顺序并不一定合适，所以我们要对此框进行重新排序。这做起来并不难。161867168000"/>
          <p:cNvSpPr txBox="1"/>
          <p:nvPr>
            <p:custDataLst>
              <p:tags r:id="rId3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这些字段采用以上顺序并不一定合适，所以我们要对此框进行重新排序。 这做起来并不难。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8" name="L4M7 - Change the views_VF101881263我们继续操作，关闭此对话框，依次转到“列表”(List)功能区和“列表设置”(ListSettings)，168100176367"/>
          <p:cNvSpPr txBox="1"/>
          <p:nvPr>
            <p:custDataLst>
              <p:tags r:id="rId4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我们继续操作，关闭此对话框， 依次转到“列表”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(List)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功能区和“列表设置”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(List Settings)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9" name="L4M7 - Change the views_VF101881263在“列”(Columns)区域下方就是“列排序”(ColumnOrdering)链接。176467183200"/>
          <p:cNvSpPr txBox="1"/>
          <p:nvPr>
            <p:custDataLst>
              <p:tags r:id="rId4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在“列”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Columns)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区域下方就是“列排序”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Column Ordering)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链接。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0" name="L4M7 - Change the views_VF101881263单击“列排序”(ColumnOrdering)链接时，我们会进入先前创建字段的过程。183300188400"/>
          <p:cNvSpPr txBox="1"/>
          <p:nvPr>
            <p:custDataLst>
              <p:tags r:id="rId4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单击“列排序”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(Column Ordering)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链接时，我们会进入先前创建字段的过程。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1" name="L4M7 - Change the views_VF101881263每次创建新项目时都会打开一个新对话框，这就是字段的显示顺序，188500195233"/>
          <p:cNvSpPr txBox="1"/>
          <p:nvPr>
            <p:custDataLst>
              <p:tags r:id="rId4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每次创建新项目时都会打开一个新对话框，这就是字段的显示顺序，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2" name="L4M7 - Change the views_VF101881263自上而下排列，这些编号显示在这里。195333199033"/>
          <p:cNvSpPr txBox="1"/>
          <p:nvPr>
            <p:custDataLst>
              <p:tags r:id="rId4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自上而下排列，这些编号显示在这里。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3" name="L4M7 - Change the views_VF101881263我们将更改这些字段在该顺序中的位置。199133202267"/>
          <p:cNvSpPr txBox="1"/>
          <p:nvPr>
            <p:custDataLst>
              <p:tags r:id="rId4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我们将更改这些字段在该顺序中的位置。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4" name="L4M7 - Change the views_VF101881263到目前为止我对这一顺序还比较满意：“全名”(Fullname)、“电话号码”(Phonenumber)、“电子邮件地址”(Email202367206867"/>
          <p:cNvSpPr txBox="1"/>
          <p:nvPr>
            <p:custDataLst>
              <p:tags r:id="rId46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到目前为止我对这一顺序还比较满意：“全名”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name)、“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电话号码”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Phone number)、“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电子邮件地址”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Email address)…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5" name="L4M7 - Change the views_VF101881263但随后跳到编号为四的“可能聘用的原因”(Reasonforpotential206967214867"/>
          <p:cNvSpPr txBox="1"/>
          <p:nvPr>
            <p:custDataLst>
              <p:tags r:id="rId4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但随后跳到编号为四的“可能聘用的原因”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Reason for potential hire)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时，实际上我希望该位置是“期望职位”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Desired Position)。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6" name="L4M7 - Change the views_VF101881263这样我们就立即知道这里要找的求职者类型，214967219967"/>
          <p:cNvSpPr txBox="1"/>
          <p:nvPr>
            <p:custDataLst>
              <p:tags r:id="rId4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这样我们就立即知道这里要找的求职者类型，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7" name="L4M7 - Change the views_VF101881263了解求职者对我们有何期望，所有这些都是很好的资料。220067222867"/>
          <p:cNvSpPr txBox="1"/>
          <p:nvPr>
            <p:custDataLst>
              <p:tags r:id="rId4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了解求职者对我们有何期望，所有这些都是很好的资料。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8" name="L4M7 - Change the views_VF101881263然后，我希望了解他们在该职位上是否有工作经验？所以该字段的编号应该为五。222967227933"/>
          <p:cNvSpPr txBox="1"/>
          <p:nvPr>
            <p:custDataLst>
              <p:tags r:id="rId5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然后，我希望了解他们在该职位上是否有工作经验？ 所以该字段的编号应该为五。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99" name="L4M7 - Change the views_VF101881263大家会注意到这些字段移动的速度有多快，在我更改编号的片刻，它们就移上去了，这样我们便不会混淆。228033233867"/>
          <p:cNvSpPr txBox="1"/>
          <p:nvPr>
            <p:custDataLst>
              <p:tags r:id="rId5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大家会注意到这些字段移动的速度有多快，在我更改编号的片刻， 它们就移上去了，这样我们便不会混淆。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0" name="L4M7 - Change the views_VF101881263我想了解的下一项内容是他们多快可以开始工作？所以我希望“到职日期”(DateAvailable)的编号为六。233967240200"/>
          <p:cNvSpPr txBox="1"/>
          <p:nvPr>
            <p:custDataLst>
              <p:tags r:id="rId5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我想了解的下一项内容是他们多快可以开始工作？ 所以我希望“到职日期”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Date Available)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的编号为六。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1" name="L4M7 - Change the views_VF101881263接着我们继续了解求职者希望申请全职还是兼职工作，240300244367"/>
          <p:cNvSpPr txBox="1"/>
          <p:nvPr>
            <p:custDataLst>
              <p:tags r:id="rId5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接着我们继续了解求职者希望申请全职还是兼职工作，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2" name="L4M7 - Change the views_VF101881263那么“职位类型”(Positiontype)的编号为七。244467247800"/>
          <p:cNvSpPr txBox="1"/>
          <p:nvPr>
            <p:custDataLst>
              <p:tags r:id="rId5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那么“职位类型”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Position type)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的编号为七。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3" name="L4M7 - Change the views_VF101881263随后是求职者希望得到多少薪金？我们将该字段编号为八。247900253133"/>
          <p:cNvSpPr txBox="1"/>
          <p:nvPr>
            <p:custDataLst>
              <p:tags r:id="rId5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随后是求职者希望得到多少薪金？我们将该字段编号为八。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4" name="L4M7 - Change the views_VF101881263然后，推荐者为什么认为求职者应该得到推荐应编号为九。253233259333"/>
          <p:cNvSpPr txBox="1"/>
          <p:nvPr>
            <p:custDataLst>
              <p:tags r:id="rId5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然后，推荐者为什么认为求职者应该得到推荐应编号为九。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5" name="L4M7 - Change the views_VF101881263我们看到这些字段正好排成一行。259433262200"/>
          <p:cNvSpPr txBox="1"/>
          <p:nvPr>
            <p:custDataLst>
              <p:tags r:id="rId5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我们看到这些字段正好排成一行。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6" name="L4M7 - Change the views_VF101881263求职者是否曾在康浦工作过编号为十。262300265267"/>
          <p:cNvSpPr txBox="1"/>
          <p:nvPr>
            <p:custDataLst>
              <p:tags r:id="rId5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求职者是否曾在康浦工作过编号为十。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7" name="L4M7 - Change the views_VF101881263此处“签约奖金”(Signingbonus)编号为十二。265367271833"/>
          <p:cNvSpPr txBox="1"/>
          <p:nvPr>
            <p:custDataLst>
              <p:tags r:id="rId5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此处“签约奖金”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(Signing bonus)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编号为十二。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8" name="L4M7 - Change the views_VF101881263来回移动一下，这样我们就先知道谁是“提交者”(Submittedby)，然后再考虑“签约奖金”(Signing271933277733"/>
          <p:cNvSpPr txBox="1"/>
          <p:nvPr>
            <p:custDataLst>
              <p:tags r:id="rId6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来回移动一下， 这样我们就先知道谁是“提交者”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Submitted by)，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然后再考虑“签约奖金”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Signing bonus)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09" name="L4M7 - Change the views_VF101881263现在当我们创建新对话框时，这些字段将按这一顺序显示。277833281167"/>
          <p:cNvSpPr txBox="1"/>
          <p:nvPr>
            <p:custDataLst>
              <p:tags r:id="rId6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现在当我们创建新对话框时，这些字段将按这一顺序显示。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0" name="L4M7 - Change the views_VF101881263只需单击“确定”(OK)即可。281267284067"/>
          <p:cNvSpPr txBox="1"/>
          <p:nvPr>
            <p:custDataLst>
              <p:tags r:id="rId6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只需单击“确定”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OK)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即可。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1" name="L4M7 - Change the views_VF101881263我们返回“员工推荐”(Employeerecommendations)列表，284167287800"/>
          <p:cNvSpPr txBox="1"/>
          <p:nvPr>
            <p:custDataLst>
              <p:tags r:id="rId6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我们返回“员工推荐”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Employee recommendations)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列表，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2" name="L4M7 - Change the views_VF101881263往上来到“项目”(Item)功能区并选择“新建项目”(NewItem)，287900291300"/>
          <p:cNvSpPr txBox="1"/>
          <p:nvPr>
            <p:custDataLst>
              <p:tags r:id="rId6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往上来到“项目”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Item)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功能区并选择“新建项目”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New Item)，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3" name="L4M7 - Change the views_VF101881263请注意，这些对话框的顺序完全发生了变化，291400295600"/>
          <p:cNvSpPr txBox="1"/>
          <p:nvPr>
            <p:custDataLst>
              <p:tags r:id="rId6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请注意，这些对话框的顺序完全发生了变化，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4" name="L4M7 - Change the views_VF101881263“提交者”(SubmittedBy)位于最下面。295700297367"/>
          <p:cNvSpPr txBox="1"/>
          <p:nvPr>
            <p:custDataLst>
              <p:tags r:id="rId6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“提交者”(Submitted By)位于最下面。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5" name="L4M7 - Change the views_VF101881263此时前四个字段是：“全名”(Fullname)、“电话号码”(Phonenumber)、297467303100"/>
          <p:cNvSpPr txBox="1"/>
          <p:nvPr>
            <p:custDataLst>
              <p:tags r:id="rId6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此时前四个字段是：“全名”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name)、“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电话号码”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Phone number)、 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电子邮件”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Email)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和“期望职位”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Desired Position)。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6" name="L4M7 - Change the views_VF101881263数据输入对于您所收到的信息量和信息质量而言极为重要。303200312100"/>
          <p:cNvSpPr txBox="1"/>
          <p:nvPr>
            <p:custDataLst>
              <p:tags r:id="rId6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数据输入对于您所收到的信息量和信息质量而言极为重要。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7" name="L4M7 - Change the views_VF101881263因此，更改“新建项目”(NewItem)对话框的顺序确实十分有用。312200318300"/>
          <p:cNvSpPr txBox="1"/>
          <p:nvPr>
            <p:custDataLst>
              <p:tags r:id="rId6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因此，更改“新建项目”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New Item)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对话框的顺序确实十分有用。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218" name="L4M7 - Change the views_VF101881263以上就是更改数据输入顺序的过程。318400323000"/>
          <p:cNvSpPr txBox="1"/>
          <p:nvPr>
            <p:custDataLst>
              <p:tags r:id="rId7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以上就是更改数据输入顺序的过程。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现在我们已创建了所有这些非常适合收集数据的出色字段。8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现在我们已创建了所有这些非常适合收集数据的出色字段。83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现在我们已创建了所有这些非常适合收集数据的出色字段。13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现在我们已创建了所有这些非常适合收集数据的出色字段。131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当我们按照适当的逻辑顺序创建这些字段时，我们需要考虑1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当我们按照适当的逻辑顺序创建这些字段时，我们需要考虑132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当我们按照适当的逻辑顺序创建这些字段时，我们需要考虑1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当我们按照适当的逻辑顺序创建这些字段时，我们需要考虑171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它们所处的顺序可能不适合查看数据。17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它们所处的顺序可能不适合查看数据。172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它们所处的顺序可能不适合查看数据。21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它们所处的顺序可能不适合查看数据。214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所以，我们要更改列表的显示方式。我们将要更改视图。21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所以，我们要更改列表的显示方式。我们将要更改视图。215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所以，我们要更改列表的显示方式。我们将要更改视图。2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所以，我们要更改列表的显示方式。我们将要更改视图。276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将为我们的上司康浦人力资源部门主管创建一个列表。27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将为我们的上司康浦人力资源部门主管创建一个列表。277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将为我们的上司康浦人力资源部门主管创建一个列表。3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将为我们的上司康浦人力资源部门主管创建一个列表。323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他是个直性子，不希望看到所有的细节内容。3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他是个直性子，不希望看到所有的细节内容。324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他是个直性子，不希望看到所有的细节内容。3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他是个直性子，不希望看到所有的细节内容。353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他想看到一个简单列表，其中包含求职者的姓名、聘用原因、3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他想看到一个简单列表，其中包含求职者的姓名、聘用原因、354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他想看到一个简单列表，其中包含求职者的姓名、聘用原因、4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他想看到一个简单列表，其中包含求职者的姓名、聘用原因、400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工作经验年数、期望薪金、所申请职位即可。40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工作经验年数、期望薪金、所申请职位即可。401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工作经验年数、期望薪金、所申请职位即可。4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工作经验年数、期望薪金、所申请职位即可。441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如果大家愿意的话，我们将在视图中保留这五个字段，也就是这些列。4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如果大家愿意的话，我们将在视图中保留这五个字段，也就是这些列。442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如果大家愿意的话，我们将在视图中保留这五个字段，也就是这些列。4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如果大家愿意的话，我们将在视图中保留这五个字段，也就是这些列。496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因此，接下来我们将“创建视图”(CreateaView)，而不是修改现有视图，4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因此，接下来我们将“创建视图”(CreateaView)，而不是修改现有视图，497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因此，接下来我们将“创建视图”(CreateaView)，而不是修改现有视图，5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因此，接下来我们将“创建视图”(CreateaView)，而不是修改现有视图，558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样我们可以单独指向一些内容，而且仍可以使用旧的视图。5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样我们可以单独指向一些内容，而且仍可以使用旧的视图。559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样我们可以单独指向一些内容，而且仍可以使用旧的视图。5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样我们可以单独指向一些内容，而且仍可以使用旧的视图。598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接着我们将以“标准视图”(StandardView)为基础来新建视图，以便可以选择其中的所有功能。5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接着我们将以“标准视图”(StandardView)为基础来新建视图，以便可以选择其中的所有功能。599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接着我们将以“标准视图”(StandardView)为基础来新建视图，以便可以选择其中的所有功能。64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接着我们将以“标准视图”(StandardView)为基础来新建视图，以便可以选择其中的所有功能。645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随后我们将其命名为“供上司查看的快速视图”(QuickViewfor64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随后我们将其命名为“供上司查看的快速视图”(QuickViewfor646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随后我们将其命名为“供上司查看的快速视图”(QuickViewfor6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随后我们将其命名为“供上司查看的快速视图”(QuickViewfor679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往下来到此处，删除不需要的所有内容。6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往下来到此处，删除不需要的所有内容。680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往下来到此处，删除不需要的所有内容。77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往下来到此处，删除不需要的所有内容。775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到目前为止，我们保留了上面提到的五个字段：77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到目前为止，我们保留了上面提到的五个字段：776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到目前为止，我们保留了上面提到的五个字段：8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到目前为止，我们保留了上面提到的五个字段：810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全名”(Fullname)、“可能聘用的原因”(Reasonfor8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全名”(Fullname)、“可能聘用的原因”(Reasonfor811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全名”(Fullname)、“可能聘用的原因”(Reasonfor85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全名”(Fullname)、“可能聘用的原因”(Reasonfor856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和“期望职位”(DesiredPosition)。85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和“期望职位”(DesiredPosition)。857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和“期望职位”(DesiredPosition)。8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和“期望职位”(DesiredPosition)。871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些就是他希望看到的列。8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些就是他希望看到的列。872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些就是他希望看到的列。8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些就是他希望看到的列。893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他可以让我们帮他查找其余信息，8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他可以让我们帮他查找其余信息，894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他可以让我们帮他查找其余信息，9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他可以让我们帮他查找其余信息，929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也可以创建另一个视图，用于显示提交推荐的员工，以便他可以根据需要联系这些员工等等。93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也可以创建另一个视图，用于显示提交推荐的员工，以便他可以根据需要联系这些员工等等。930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也可以创建另一个视图，用于显示提交推荐的员工，以便他可以根据需要联系这些员工等等。99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也可以创建另一个视图，用于显示提交推荐的员工，以便他可以根据需要联系这些员工等等。995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所有一切都需要我们准备好。9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所有一切都需要我们准备好。996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所有一切都需要我们准备好。10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所有一切都需要我们准备好。10120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就是他目前需要的快速视图。10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就是他目前需要的快速视图。10130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就是他目前需要的快速视图。10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就是他目前需要的快速视图。1046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接下来只需单击“确定”(OK)即可。10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接下来只需单击“确定”(OK)即可。1047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接下来只需单击“确定”(OK)即可。10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接下来只需单击“确定”(OK)即可。1093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现在让我们进入这个视图，10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现在让我们进入这个视图，1094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现在让我们进入这个视图，11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现在让我们进入这个视图，1107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大家会发现无需来回滚动查看，上司会对这个视图感到满意的。11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大家会发现无需来回滚动查看，上司会对这个视图感到满意的。1108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大家会发现无需来回滚动查看，上司会对这个视图感到满意的。11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大家会发现无需来回滚动查看，上司会对这个视图感到满意的。1157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总结一下，我们有“所有项目”(AllItems)视图，就在这里的下拉列表中，11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总结一下，我们有“所有项目”(AllItems)视图，就在这里的下拉列表中，1158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总结一下，我们有“所有项目”(AllItems)视图，就在这里的下拉列表中，12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总结一下，我们有“所有项目”(AllItems)视图，就在这里的下拉列表中，12270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也有“供上司查看的快速视图”。12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50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也有“供上司查看的快速视图”。12280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也有“供上司查看的快速视图”。12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50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也有“供上司查看的快速视图”。12666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以上就是创建新视图的过程，12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50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以上就是创建新视图的过程，12676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以上就是创建新视图的过程，128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50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以上就是创建新视图的过程，12830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只需清除一些内容，当然可以用所需的任意方式对列表内容进行自定义，128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50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只需清除一些内容，当然可以用所需的任意方式对列表内容进行自定义，12840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只需清除一些内容，当然可以用所需的任意方式对列表内容进行自定义，13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501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只需清除一些内容，当然可以用所需的任意方式对列表内容进行自定义，13253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使列表更适于审阅人员。13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50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使列表更适于审阅人员。13263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使列表更适于审阅人员。14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501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使列表更适于审阅人员。1447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要做的最后一件事情是更改用户在列表中输入数据的方式。14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50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要做的最后一件事情是更改用户在列表中输入数据的方式。1448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要做的最后一件事情是更改用户在列表中输入数据的方式。150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50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要做的最后一件事情是更改用户在列表中输入数据的方式。15096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此时如果我们要创建一个全新项目，15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50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此时如果我们要创建一个全新项目，15106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此时如果我们要创建一个全新项目，15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50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此时如果我们要创建一个全新项目，1540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将显示一个对话框，自上而下有“全名”(Fullname)、15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50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将显示一个对话框，自上而下有“全名”(Fullname)、1541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将显示一个对话框，自上而下有“全名”(Fullname)、157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50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将显示一个对话框，自上而下有“全名”(Fullname)、1570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“电话号码”(Phonenumber)、电子邮件”(Email)、157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50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“电话号码”(Phonenumber)、电子邮件”(Email)、1571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“电话号码”(Phonenumber)、电子邮件”(Email)、15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50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“电话号码”(Phonenumber)、电子邮件”(Email)、159000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聘用原因”(Reasonforhire)、15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50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聘用原因”(Reasonforhire)、15910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聘用原因”(Reasonforhire)、161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50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聘用原因”(Reasonforhire)、16176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些字段采用以上顺序并不一定合适，所以我们要对此框进行重新排序。这做起来并不难。16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50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些字段采用以上顺序并不一定合适，所以我们要对此框进行重新排序。这做起来并不难。16186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些字段采用以上顺序并不一定合适，所以我们要对此框进行重新排序。这做起来并不难。16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50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些字段采用以上顺序并不一定合适，所以我们要对此框进行重新排序。这做起来并不难。16800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继续操作，关闭此对话框，依次转到“列表”(List)功能区和“列表设置”(ListSettings)，16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50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继续操作，关闭此对话框，依次转到“列表”(List)功能区和“列表设置”(ListSettings)，168100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继续操作，关闭此对话框，依次转到“列表”(List)功能区和“列表设置”(ListSettings)，176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50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继续操作，关闭此对话框，依次转到“列表”(List)功能区和“列表设置”(ListSettings)，17636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在“列”(Columns)区域下方就是“列排序”(ColumnOrdering)链接。176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50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在“列”(Columns)区域下方就是“列排序”(ColumnOrdering)链接。17646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在“列”(Columns)区域下方就是“列排序”(ColumnOrdering)链接。18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50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在“列”(Columns)区域下方就是“列排序”(ColumnOrdering)链接。18320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单击“列排序”(ColumnOrdering)链接时，我们会进入先前创建字段的过程。183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50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单击“列排序”(ColumnOrdering)链接时，我们会进入先前创建字段的过程。183300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单击“列排序”(ColumnOrdering)链接时，我们会进入先前创建字段的过程。188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50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单击“列排序”(ColumnOrdering)链接时，我们会进入先前创建字段的过程。18840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每次创建新项目时都会打开一个新对话框，这就是字段的显示顺序，188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50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每次创建新项目时都会打开一个新对话框，这就是字段的显示顺序，18850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每次创建新项目时都会打开一个新对话框，这就是字段的显示顺序，195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50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每次创建新项目时都会打开一个新对话框，这就是字段的显示顺序，19523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自上而下排列，这些编号显示在这里。19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500"/>
                                            <p:tgtEl>
                                              <p:spTgt spid="50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自上而下排列，这些编号显示在这里。195333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自上而下排列，这些编号显示在这里。19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500"/>
                                            <p:tgtEl>
                                              <p:spTgt spid="501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自上而下排列，这些编号显示在这里。199033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将更改这些字段在该顺序中的位置。19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500"/>
                                            <p:tgtEl>
                                              <p:spTgt spid="50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将更改这些字段在该顺序中的位置。199133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将更改这些字段在该顺序中的位置。20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500"/>
                                            <p:tgtEl>
                                              <p:spTgt spid="501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将更改这些字段在该顺序中的位置。20226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到目前为止我对这一顺序还比较满意：“全名”(Fullname)、“电话号码”(Phonenumber)、“电子邮件地址”(Email20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500"/>
                                            <p:tgtEl>
                                              <p:spTgt spid="50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到目前为止我对这一顺序还比较满意：“全名”(Fullname)、“电话号码”(Phonenumber)、“电子邮件地址”(Email202367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到目前为止我对这一顺序还比较满意：“全名”(Fullname)、“电话号码”(Phonenumber)、“电子邮件地址”(Email206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500"/>
                                            <p:tgtEl>
                                              <p:spTgt spid="501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到目前为止我对这一顺序还比较满意：“全名”(Fullname)、“电话号码”(Phonenumber)、“电子邮件地址”(Email20686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但随后跳到编号为四的“可能聘用的原因”(Reasonforpotential20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500"/>
                                            <p:tgtEl>
                                              <p:spTgt spid="50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但随后跳到编号为四的“可能聘用的原因”(Reasonforpotential206967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但随后跳到编号为四的“可能聘用的原因”(Reasonforpotential21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500"/>
                                            <p:tgtEl>
                                              <p:spTgt spid="501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但随后跳到编号为四的“可能聘用的原因”(Reasonforpotential21486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样我们就立即知道这里要找的求职者类型，21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500"/>
                                            <p:tgtEl>
                                              <p:spTgt spid="50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样我们就立即知道这里要找的求职者类型，214967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这样我们就立即知道这里要找的求职者类型，21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500"/>
                                            <p:tgtEl>
                                              <p:spTgt spid="50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这样我们就立即知道这里要找的求职者类型，21996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了解求职者对我们有何期望，所有这些都是很好的资料。22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500"/>
                                            <p:tgtEl>
                                              <p:spTgt spid="50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了解求职者对我们有何期望，所有这些都是很好的资料。220067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了解求职者对我们有何期望，所有这些都是很好的资料。22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500"/>
                                            <p:tgtEl>
                                              <p:spTgt spid="50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了解求职者对我们有何期望，所有这些都是很好的资料。22286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然后，我希望了解他们在该职位上是否有工作经验？所以该字段的编号应该为五。22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500"/>
                                            <p:tgtEl>
                                              <p:spTgt spid="50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然后，我希望了解他们在该职位上是否有工作经验？所以该字段的编号应该为五。222967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然后，我希望了解他们在该职位上是否有工作经验？所以该字段的编号应该为五。22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500"/>
                                            <p:tgtEl>
                                              <p:spTgt spid="50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然后，我希望了解他们在该职位上是否有工作经验？所以该字段的编号应该为五。227933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大家会注意到这些字段移动的速度有多快，在我更改编号的片刻，它们就移上去了，这样我们便不会混淆。22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500"/>
                                            <p:tgtEl>
                                              <p:spTgt spid="50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大家会注意到这些字段移动的速度有多快，在我更改编号的片刻，它们就移上去了，这样我们便不会混淆。228033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大家会注意到这些字段移动的速度有多快，在我更改编号的片刻，它们就移上去了，这样我们便不会混淆。23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500"/>
                                            <p:tgtEl>
                                              <p:spTgt spid="50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大家会注意到这些字段移动的速度有多快，在我更改编号的片刻，它们就移上去了，这样我们便不会混淆。233867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想了解的下一项内容是他们多快可以开始工作？所以我希望“到职日期”(DateAvailable)的编号为六。23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500"/>
                                            <p:tgtEl>
                                              <p:spTgt spid="50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想了解的下一项内容是他们多快可以开始工作？所以我希望“到职日期”(DateAvailable)的编号为六。233967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想了解的下一项内容是他们多快可以开始工作？所以我希望“到职日期”(DateAvailable)的编号为六。240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500"/>
                                            <p:tgtEl>
                                              <p:spTgt spid="502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想了解的下一项内容是他们多快可以开始工作？所以我希望“到职日期”(DateAvailable)的编号为六。240200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接着我们继续了解求职者希望申请全职还是兼职工作，240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500"/>
                                            <p:tgtEl>
                                              <p:spTgt spid="50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接着我们继续了解求职者希望申请全职还是兼职工作，240300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接着我们继续了解求职者希望申请全职还是兼职工作，244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500"/>
                                            <p:tgtEl>
                                              <p:spTgt spid="50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接着我们继续了解求职者希望申请全职还是兼职工作，244367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那么“职位类型”(Positiontype)的编号为七。244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500"/>
                                            <p:tgtEl>
                                              <p:spTgt spid="50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那么“职位类型”(Positiontype)的编号为七。244467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那么“职位类型”(Positiontype)的编号为七。24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500"/>
                                            <p:tgtEl>
                                              <p:spTgt spid="502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那么“职位类型”(Positiontype)的编号为七。247800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随后是求职者希望得到多少薪金？我们将该字段编号为八。24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500"/>
                                            <p:tgtEl>
                                              <p:spTgt spid="50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随后是求职者希望得到多少薪金？我们将该字段编号为八。247900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随后是求职者希望得到多少薪金？我们将该字段编号为八。25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500"/>
                                            <p:tgtEl>
                                              <p:spTgt spid="502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随后是求职者希望得到多少薪金？我们将该字段编号为八。253133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然后，推荐者为什么认为求职者应该得到推荐应编号为九。25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500"/>
                                            <p:tgtEl>
                                              <p:spTgt spid="50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然后，推荐者为什么认为求职者应该得到推荐应编号为九。253233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然后，推荐者为什么认为求职者应该得到推荐应编号为九。259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500"/>
                                            <p:tgtEl>
                                              <p:spTgt spid="502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然后，推荐者为什么认为求职者应该得到推荐应编号为九。259333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看到这些字段正好排成一行。25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500"/>
                                            <p:tgtEl>
                                              <p:spTgt spid="50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看到这些字段正好排成一行。259433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看到这些字段正好排成一行。26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500"/>
                                            <p:tgtEl>
                                              <p:spTgt spid="502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看到这些字段正好排成一行。262200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求职者是否曾在康浦工作过编号为十。262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500"/>
                                            <p:tgtEl>
                                              <p:spTgt spid="50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求职者是否曾在康浦工作过编号为十。262300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求职者是否曾在康浦工作过编号为十。26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500"/>
                                            <p:tgtEl>
                                              <p:spTgt spid="502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求职者是否曾在康浦工作过编号为十。265267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此处“签约奖金”(Signingbonus)编号为十二。26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500"/>
                                            <p:tgtEl>
                                              <p:spTgt spid="50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此处“签约奖金”(Signingbonus)编号为十二。265367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此处“签约奖金”(Signingbonus)编号为十二。27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500"/>
                                            <p:tgtEl>
                                              <p:spTgt spid="502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此处“签约奖金”(Signingbonus)编号为十二。271833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来回移动一下，这样我们就先知道谁是“提交者”(Submittedby)，然后再考虑“签约奖金”(Signing27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3" dur="500"/>
                                            <p:tgtEl>
                                              <p:spTgt spid="50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来回移动一下，这样我们就先知道谁是“提交者”(Submittedby)，然后再考虑“签约奖金”(Signing271933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来回移动一下，这样我们就先知道谁是“提交者”(Submittedby)，然后再考虑“签约奖金”(Signing277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8" dur="500"/>
                                            <p:tgtEl>
                                              <p:spTgt spid="502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来回移动一下，这样我们就先知道谁是“提交者”(Submittedby)，然后再考虑“签约奖金”(Signing277733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现在当我们创建新对话框时，这些字段将按这一顺序显示。277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5" dur="500"/>
                                            <p:tgtEl>
                                              <p:spTgt spid="50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现在当我们创建新对话框时，这些字段将按这一顺序显示。277833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现在当我们创建新对话框时，这些字段将按这一顺序显示。28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0" dur="500"/>
                                            <p:tgtEl>
                                              <p:spTgt spid="502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现在当我们创建新对话框时，这些字段将按这一顺序显示。281167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只需单击“确定”(OK)即可。28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7" dur="500"/>
                                            <p:tgtEl>
                                              <p:spTgt spid="50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只需单击“确定”(OK)即可。281267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只需单击“确定”(OK)即可。28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2" dur="500"/>
                                            <p:tgtEl>
                                              <p:spTgt spid="502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只需单击“确定”(OK)即可。284067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返回“员工推荐”(Employeerecommendations)列表，28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9" dur="500"/>
                                            <p:tgtEl>
                                              <p:spTgt spid="50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返回“员工推荐”(Employeerecommendations)列表，284167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我们返回“员工推荐”(Employeerecommendations)列表，28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4" dur="500"/>
                                            <p:tgtEl>
                                              <p:spTgt spid="502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我们返回“员工推荐”(Employeerecommendations)列表，287800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往上来到“项目”(Item)功能区并选择“新建项目”(NewItem)，28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1" dur="500"/>
                                            <p:tgtEl>
                                              <p:spTgt spid="50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往上来到“项目”(Item)功能区并选择“新建项目”(NewItem)，287900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往上来到“项目”(Item)功能区并选择“新建项目”(NewItem)，29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6" dur="500"/>
                                            <p:tgtEl>
                                              <p:spTgt spid="502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往上来到“项目”(Item)功能区并选择“新建项目”(NewItem)，291300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请注意，这些对话框的顺序完全发生了变化，29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3" dur="500"/>
                                            <p:tgtEl>
                                              <p:spTgt spid="50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请注意，这些对话框的顺序完全发生了变化，291400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请注意，这些对话框的顺序完全发生了变化，29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8" dur="500"/>
                                            <p:tgtEl>
                                              <p:spTgt spid="502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请注意，这些对话框的顺序完全发生了变化，295600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提交者”(SubmittedBy)位于最下面。29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5" dur="500"/>
                                            <p:tgtEl>
                                              <p:spTgt spid="50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提交者”(SubmittedBy)位于最下面。295700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“提交者”(SubmittedBy)位于最下面。29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0" dur="500"/>
                                            <p:tgtEl>
                                              <p:spTgt spid="502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“提交者”(SubmittedBy)位于最下面。297367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此时前四个字段是：“全名”(Fullname)、“电话号码”(Phonenumber)、29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7" dur="500"/>
                                            <p:tgtEl>
                                              <p:spTgt spid="50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此时前四个字段是：“全名”(Fullname)、“电话号码”(Phonenumber)、297467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此时前四个字段是：“全名”(Fullname)、“电话号码”(Phonenumber)、30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2" dur="500"/>
                                            <p:tgtEl>
                                              <p:spTgt spid="502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此时前四个字段是：“全名”(Fullname)、“电话号码”(Phonenumber)、303100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数据输入对于您所收到的信息量和信息质量而言极为重要。30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9" dur="500"/>
                                            <p:tgtEl>
                                              <p:spTgt spid="50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数据输入对于您所收到的信息量和信息质量而言极为重要。303200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数据输入对于您所收到的信息量和信息质量而言极为重要。31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4" dur="500"/>
                                            <p:tgtEl>
                                              <p:spTgt spid="502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数据输入对于您所收到的信息量和信息质量而言极为重要。312100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因此，更改“新建项目”(NewItem)对话框的顺序确实十分有用。31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1" dur="500"/>
                                            <p:tgtEl>
                                              <p:spTgt spid="50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因此，更改“新建项目”(NewItem)对话框的顺序确实十分有用。312200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因此，更改“新建项目”(NewItem)对话框的顺序确实十分有用。318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6" dur="500"/>
                                            <p:tgtEl>
                                              <p:spTgt spid="502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因此，更改“新建项目”(NewItem)对话框的顺序确实十分有用。318300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以上就是更改数据输入顺序的过程。318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3" dur="500"/>
                                            <p:tgtEl>
                                              <p:spTgt spid="50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以上就是更改数据输入顺序的过程。318400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7 - Change the views_VF101881263以上就是更改数据输入顺序的过程。32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8" dur="500"/>
                                            <p:tgtEl>
                                              <p:spTgt spid="50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7 - Change the views_VF101881263以上就是更改数据输入顺序的过程。323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50176" grpId="0" animBg="1"/>
          <p:bldP spid="50176" grpId="1" animBg="1"/>
          <p:bldP spid="50177" grpId="0" animBg="1"/>
          <p:bldP spid="50177" grpId="1" animBg="1"/>
          <p:bldP spid="50180" grpId="0" animBg="1"/>
          <p:bldP spid="50180" grpId="1" animBg="1"/>
          <p:bldP spid="50181" grpId="0" animBg="1"/>
          <p:bldP spid="50181" grpId="1" animBg="1"/>
          <p:bldP spid="50182" grpId="0" animBg="1"/>
          <p:bldP spid="50182" grpId="1" animBg="1"/>
          <p:bldP spid="50183" grpId="0" animBg="1"/>
          <p:bldP spid="50183" grpId="1" animBg="1"/>
          <p:bldP spid="50184" grpId="0" animBg="1"/>
          <p:bldP spid="50184" grpId="1" animBg="1"/>
          <p:bldP spid="50185" grpId="0" animBg="1"/>
          <p:bldP spid="50185" grpId="1" animBg="1"/>
          <p:bldP spid="50186" grpId="0" animBg="1"/>
          <p:bldP spid="50186" grpId="1" animBg="1"/>
          <p:bldP spid="50187" grpId="0" animBg="1"/>
          <p:bldP spid="50187" grpId="1" animBg="1"/>
          <p:bldP spid="50188" grpId="0" animBg="1"/>
          <p:bldP spid="50188" grpId="1" animBg="1"/>
          <p:bldP spid="50189" grpId="0" animBg="1"/>
          <p:bldP spid="50189" grpId="1" animBg="1"/>
          <p:bldP spid="50190" grpId="0" animBg="1"/>
          <p:bldP spid="50190" grpId="1" animBg="1"/>
          <p:bldP spid="50191" grpId="0" animBg="1"/>
          <p:bldP spid="50191" grpId="1" animBg="1"/>
          <p:bldP spid="50192" grpId="0" animBg="1"/>
          <p:bldP spid="50192" grpId="1" animBg="1"/>
          <p:bldP spid="50193" grpId="0" animBg="1"/>
          <p:bldP spid="50193" grpId="1" animBg="1"/>
          <p:bldP spid="50194" grpId="0" animBg="1"/>
          <p:bldP spid="50194" grpId="1" animBg="1"/>
          <p:bldP spid="50195" grpId="0" animBg="1"/>
          <p:bldP spid="50195" grpId="1" animBg="1"/>
          <p:bldP spid="50196" grpId="0" animBg="1"/>
          <p:bldP spid="50196" grpId="1" animBg="1"/>
          <p:bldP spid="50197" grpId="0" animBg="1"/>
          <p:bldP spid="50197" grpId="1" animBg="1"/>
          <p:bldP spid="50198" grpId="0" animBg="1"/>
          <p:bldP spid="50198" grpId="1" animBg="1"/>
          <p:bldP spid="50199" grpId="0" animBg="1"/>
          <p:bldP spid="50199" grpId="1" animBg="1"/>
          <p:bldP spid="50200" grpId="0" animBg="1"/>
          <p:bldP spid="50200" grpId="1" animBg="1"/>
          <p:bldP spid="50201" grpId="0" animBg="1"/>
          <p:bldP spid="50201" grpId="1" animBg="1"/>
          <p:bldP spid="50202" grpId="0" animBg="1"/>
          <p:bldP spid="50202" grpId="1" animBg="1"/>
          <p:bldP spid="50203" grpId="0" animBg="1"/>
          <p:bldP spid="50203" grpId="1" animBg="1"/>
          <p:bldP spid="50204" grpId="0" animBg="1"/>
          <p:bldP spid="50204" grpId="1" animBg="1"/>
          <p:bldP spid="50205" grpId="0" animBg="1"/>
          <p:bldP spid="50205" grpId="1" animBg="1"/>
          <p:bldP spid="50206" grpId="0" animBg="1"/>
          <p:bldP spid="50206" grpId="1" animBg="1"/>
          <p:bldP spid="50207" grpId="0" animBg="1"/>
          <p:bldP spid="50207" grpId="1" animBg="1"/>
          <p:bldP spid="50208" grpId="0" animBg="1"/>
          <p:bldP spid="50208" grpId="1" animBg="1"/>
          <p:bldP spid="50209" grpId="0" animBg="1"/>
          <p:bldP spid="50209" grpId="1" animBg="1"/>
          <p:bldP spid="50210" grpId="0" animBg="1"/>
          <p:bldP spid="50210" grpId="1" animBg="1"/>
          <p:bldP spid="50211" grpId="0" animBg="1"/>
          <p:bldP spid="50211" grpId="1" animBg="1"/>
          <p:bldP spid="50212" grpId="0" animBg="1"/>
          <p:bldP spid="50212" grpId="1" animBg="1"/>
          <p:bldP spid="50213" grpId="0" animBg="1"/>
          <p:bldP spid="50213" grpId="1" animBg="1"/>
          <p:bldP spid="50214" grpId="0" animBg="1"/>
          <p:bldP spid="50214" grpId="1" animBg="1"/>
          <p:bldP spid="50215" grpId="0" animBg="1"/>
          <p:bldP spid="50215" grpId="1" animBg="1"/>
          <p:bldP spid="50216" grpId="0" animBg="1"/>
          <p:bldP spid="50216" grpId="1" animBg="1"/>
          <p:bldP spid="50217" grpId="0" animBg="1"/>
          <p:bldP spid="50217" grpId="1" animBg="1"/>
          <p:bldP spid="50218" grpId="0" animBg="1"/>
          <p:bldP spid="502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1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出现以下哪种情况时有必要创建自定义列表：（请选择一个答案。）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51204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您需要一份包含您所创建问题（而非工作组网站提供的问题）的自定义调查。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有人要求您创建讨论线索列表，但您希望每个讨论都有一个标题为“已解决”的自定义栏。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模板不够好。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您需要基于电子表格快速制作列表</a:t>
            </a:r>
            <a:r>
              <a:rPr lang="zh-CN" altLang="en-US" dirty="0" smtClean="0">
                <a:solidFill>
                  <a:srgbClr val="262626"/>
                </a:solidFill>
              </a:rPr>
              <a:t>。</a:t>
            </a:r>
            <a:endParaRPr dirty="0">
              <a:solidFill>
                <a:srgbClr val="2626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1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有很多可供选择的列表模板</a:t>
            </a:r>
            <a:r>
              <a:rPr lang="zh-CN" altLang="en-US" dirty="0" smtClean="0">
                <a:solidFill>
                  <a:srgbClr val="262626"/>
                </a:solidFill>
              </a:rPr>
              <a:t>。但</a:t>
            </a:r>
            <a:r>
              <a:rPr lang="zh-CN" altLang="en-US" dirty="0">
                <a:solidFill>
                  <a:srgbClr val="262626"/>
                </a:solidFill>
              </a:rPr>
              <a:t>是，当这些模板没有提供所需的栏时，您可以创建自定义列表。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>
                <a:solidFill>
                  <a:srgbClr val="262626"/>
                </a:solidFill>
              </a:rPr>
              <a:t>出现以下哪种情况时有必要创建自定义列表：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2230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TW" altLang="en-US" sz="440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sz="440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模板不够好。</a:t>
            </a:r>
            <a:endParaRPr 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2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您创建了一个“是</a:t>
            </a:r>
            <a:r>
              <a:rPr altLang="zh-CN" dirty="0">
                <a:solidFill>
                  <a:srgbClr val="262626"/>
                </a:solidFill>
              </a:rPr>
              <a:t>/</a:t>
            </a:r>
            <a:r>
              <a:rPr lang="zh-CN" altLang="en-US" dirty="0">
                <a:solidFill>
                  <a:srgbClr val="262626"/>
                </a:solidFill>
              </a:rPr>
              <a:t>否”栏</a:t>
            </a:r>
            <a:r>
              <a:rPr lang="zh-CN" altLang="en-US" dirty="0" smtClean="0">
                <a:solidFill>
                  <a:srgbClr val="262626"/>
                </a:solidFill>
              </a:rPr>
              <a:t>。当</a:t>
            </a:r>
            <a:r>
              <a:rPr lang="zh-CN" altLang="en-US" dirty="0">
                <a:solidFill>
                  <a:srgbClr val="262626"/>
                </a:solidFill>
              </a:rPr>
              <a:t>用户创建或编辑项目时，该栏看上去像以下哪种效果</a:t>
            </a:r>
            <a:r>
              <a:rPr lang="zh-CN" altLang="en-US" dirty="0" smtClean="0">
                <a:solidFill>
                  <a:srgbClr val="262626"/>
                </a:solidFill>
              </a:rPr>
              <a:t>？（</a:t>
            </a:r>
            <a:r>
              <a:rPr lang="zh-CN" altLang="en-US" dirty="0">
                <a:solidFill>
                  <a:srgbClr val="262626"/>
                </a:solidFill>
              </a:rPr>
              <a:t>请选择一个答案。）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具有“是”和“否”两个选项的一个下拉菜单。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TW" altLang="en-US" dirty="0">
                <a:solidFill>
                  <a:srgbClr val="262626"/>
                </a:solidFill>
              </a:rPr>
              <a:t>包含文本“是”和“否”的框。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两个复选框：“是”和“否”。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一个复选框</a:t>
            </a:r>
            <a:r>
              <a:rPr lang="zh-CN" altLang="en-US" dirty="0" smtClean="0">
                <a:solidFill>
                  <a:srgbClr val="262626"/>
                </a:solidFill>
              </a:rPr>
              <a:t>。</a:t>
            </a:r>
            <a:endParaRPr dirty="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2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“是</a:t>
            </a:r>
            <a:r>
              <a:rPr altLang="zh-CN" dirty="0">
                <a:solidFill>
                  <a:srgbClr val="262626"/>
                </a:solidFill>
              </a:rPr>
              <a:t>/</a:t>
            </a:r>
            <a:r>
              <a:rPr lang="zh-CN" altLang="en-US" dirty="0">
                <a:solidFill>
                  <a:srgbClr val="262626"/>
                </a:solidFill>
              </a:rPr>
              <a:t>否”栏将显示为一个复选框</a:t>
            </a:r>
            <a:r>
              <a:rPr lang="zh-CN" altLang="en-US" dirty="0" smtClean="0">
                <a:solidFill>
                  <a:srgbClr val="262626"/>
                </a:solidFill>
              </a:rPr>
              <a:t>。如</a:t>
            </a:r>
            <a:r>
              <a:rPr lang="zh-CN" altLang="en-US" dirty="0">
                <a:solidFill>
                  <a:srgbClr val="262626"/>
                </a:solidFill>
              </a:rPr>
              <a:t>果选中该复选框，则表示“是</a:t>
            </a:r>
            <a:r>
              <a:rPr lang="zh-CN" altLang="en-US" dirty="0" smtClean="0">
                <a:solidFill>
                  <a:srgbClr val="262626"/>
                </a:solidFill>
              </a:rPr>
              <a:t>”。如</a:t>
            </a:r>
            <a:r>
              <a:rPr lang="zh-CN" altLang="en-US" dirty="0">
                <a:solidFill>
                  <a:srgbClr val="262626"/>
                </a:solidFill>
              </a:rPr>
              <a:t>果未选中，则表示“否”。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您创建了一个“是</a:t>
            </a:r>
            <a:r>
              <a:rPr altLang="zh-CN" dirty="0">
                <a:solidFill>
                  <a:srgbClr val="262626"/>
                </a:solidFill>
              </a:rPr>
              <a:t>/</a:t>
            </a:r>
            <a:r>
              <a:rPr lang="zh-CN" altLang="en-US" dirty="0">
                <a:solidFill>
                  <a:srgbClr val="262626"/>
                </a:solidFill>
              </a:rPr>
              <a:t>否”栏</a:t>
            </a:r>
            <a:r>
              <a:rPr lang="zh-CN" altLang="en-US" dirty="0" smtClean="0">
                <a:solidFill>
                  <a:srgbClr val="262626"/>
                </a:solidFill>
              </a:rPr>
              <a:t>。当</a:t>
            </a:r>
            <a:r>
              <a:rPr lang="zh-CN" altLang="en-US" dirty="0">
                <a:solidFill>
                  <a:srgbClr val="262626"/>
                </a:solidFill>
              </a:rPr>
              <a:t>用户创建或编辑项目时，该栏看上去像以下哪种效果？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54278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TW" altLang="en-US" sz="4400" dirty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4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一个复选框。 </a:t>
            </a:r>
            <a:endParaRPr 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3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若要创建新的用户或用户组栏，您必须执行哪项操作</a:t>
            </a:r>
            <a:r>
              <a:rPr lang="zh-CN" altLang="en-US" dirty="0" smtClean="0">
                <a:solidFill>
                  <a:srgbClr val="262626"/>
                </a:solidFill>
              </a:rPr>
              <a:t>：（</a:t>
            </a:r>
            <a:r>
              <a:rPr lang="zh-CN" altLang="en-US" dirty="0">
                <a:solidFill>
                  <a:srgbClr val="262626"/>
                </a:solidFill>
              </a:rPr>
              <a:t>请选择一个答案。）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55300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65760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选择“列表”选项卡，单击“创建视图”，然后添加“用户或用户组”栏。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选择“列表”选项卡，单击“列表设置”，然后选择“高级设置”。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选择“列表”选项卡，然后单击“创建栏”。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以上都不是。 您必须通过电子邮件通知服务器管理员，写明所有特定于栏的请求</a:t>
            </a:r>
            <a:r>
              <a:rPr lang="zh-CN" altLang="en-US" dirty="0" smtClean="0">
                <a:solidFill>
                  <a:srgbClr val="262626"/>
                </a:solidFill>
              </a:rPr>
              <a:t>。</a:t>
            </a:r>
            <a:endParaRPr dirty="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3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接下来单击“用户或用户组”，命名该栏并完成过程。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>
                <a:solidFill>
                  <a:srgbClr val="262626"/>
                </a:solidFill>
              </a:rPr>
              <a:t>若要创建新的用户或用户组栏，您必须执行哪项操作：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6326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TW" altLang="en-US" sz="440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sz="440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6096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选择“列表”选项卡，然后单击“创建栏”。</a:t>
            </a:r>
            <a:endParaRPr 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352800"/>
            <a:ext cx="7696200" cy="990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Microsoft</a:t>
            </a:r>
            <a:r>
              <a:rPr lang="en-US" sz="2800" baseline="30000" dirty="0" smtClean="0">
                <a:solidFill>
                  <a:srgbClr val="000000"/>
                </a:solidFill>
              </a:rPr>
              <a:t>®</a:t>
            </a:r>
            <a:r>
              <a:rPr lang="en-US" dirty="0" smtClean="0">
                <a:solidFill>
                  <a:srgbClr val="000000"/>
                </a:solidFill>
              </a:rPr>
              <a:t> SharePoint</a:t>
            </a:r>
            <a:r>
              <a:rPr lang="en-US" sz="2800" baseline="30000" dirty="0" smtClean="0">
                <a:solidFill>
                  <a:srgbClr val="000000"/>
                </a:solidFill>
              </a:rPr>
              <a:t>®</a:t>
            </a:r>
            <a:r>
              <a:rPr lang="en-US" dirty="0" smtClean="0">
                <a:solidFill>
                  <a:srgbClr val="000000"/>
                </a:solidFill>
              </a:rPr>
              <a:t> 2010 </a:t>
            </a:r>
            <a:r>
              <a:rPr lang="zh-TW" altLang="en-US" dirty="0" smtClean="0">
                <a:solidFill>
                  <a:srgbClr val="000000"/>
                </a:solidFill>
              </a:rPr>
              <a:t>培训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343400"/>
            <a:ext cx="6781800" cy="12192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595959"/>
                </a:solidFill>
              </a:rPr>
              <a:t>SharePoint </a:t>
            </a:r>
            <a:r>
              <a:rPr lang="zh-TW" altLang="en-US" sz="3200" b="1" smtClean="0">
                <a:solidFill>
                  <a:srgbClr val="595959"/>
                </a:solidFill>
              </a:rPr>
              <a:t>列表 </a:t>
            </a:r>
            <a:r>
              <a:rPr lang="en-US" sz="3200" b="1" smtClean="0">
                <a:solidFill>
                  <a:srgbClr val="595959"/>
                </a:solidFill>
              </a:rPr>
              <a:t>IV：</a:t>
            </a:r>
            <a:br>
              <a:rPr lang="en-US" sz="3200" b="1" smtClean="0">
                <a:solidFill>
                  <a:srgbClr val="595959"/>
                </a:solidFill>
              </a:rPr>
            </a:br>
            <a:r>
              <a:rPr lang="zh-TW" altLang="en-US" sz="3200" b="1" smtClean="0">
                <a:solidFill>
                  <a:srgbClr val="595959"/>
                </a:solidFill>
              </a:rPr>
              <a:t>创建自定义列表</a:t>
            </a:r>
            <a:endParaRPr lang="en-US" sz="3200" b="1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4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15192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>
                <a:solidFill>
                  <a:srgbClr val="262626"/>
                </a:solidFill>
              </a:rPr>
              <a:t>在一个名为“客户订单”的列表中，您制作了一个查阅栏，可以从名为“产品”的另一个列表中查找产品名称。您选择了限制删除选项。 以下哪一项是正确的？ （请选择一个答案。）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7348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3048000"/>
            <a:ext cx="8229600" cy="3200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如果尝试删除“客户订单”中的项目，将收到一条限制您删除该项目的错误消息。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如果尝试删除“产品”中的项目，将收到一条限制您删除该项目的错误消息</a:t>
            </a:r>
            <a:r>
              <a:rPr lang="zh-CN" altLang="en-US" dirty="0" smtClean="0">
                <a:solidFill>
                  <a:srgbClr val="262626"/>
                </a:solidFill>
              </a:rPr>
              <a:t>。</a:t>
            </a:r>
            <a:endParaRPr dirty="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CN" smtClean="0">
                <a:solidFill>
                  <a:srgbClr val="7F7F7F"/>
                </a:solidFill>
              </a:rPr>
              <a:t>4</a:t>
            </a:r>
            <a:r>
              <a:rPr lang="zh-CN" altLang="en-US" smtClean="0">
                <a:solidFill>
                  <a:srgbClr val="7F7F7F"/>
                </a:solidFill>
              </a:rPr>
              <a:t>（续）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1519237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在一个名为“客户订单”的列表中，您制作了一个查阅栏，可以从名为“产品”的另一个列表中查找产品名称。您选择了限制删除选项</a:t>
            </a:r>
            <a:r>
              <a:rPr lang="zh-CN" altLang="en-US" dirty="0" smtClean="0">
                <a:solidFill>
                  <a:srgbClr val="262626"/>
                </a:solidFill>
              </a:rPr>
              <a:t>。以</a:t>
            </a:r>
            <a:r>
              <a:rPr lang="zh-CN" altLang="en-US" dirty="0">
                <a:solidFill>
                  <a:srgbClr val="262626"/>
                </a:solidFill>
              </a:rPr>
              <a:t>下哪一项是正确的</a:t>
            </a:r>
            <a:r>
              <a:rPr lang="zh-CN" altLang="en-US" dirty="0" smtClean="0">
                <a:solidFill>
                  <a:srgbClr val="262626"/>
                </a:solidFill>
              </a:rPr>
              <a:t>？（</a:t>
            </a:r>
            <a:r>
              <a:rPr lang="zh-CN" altLang="en-US" dirty="0">
                <a:solidFill>
                  <a:srgbClr val="262626"/>
                </a:solidFill>
              </a:rPr>
              <a:t>请选择一个答案。）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58372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3048000"/>
            <a:ext cx="8229600" cy="3200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dirty="0">
                <a:solidFill>
                  <a:srgbClr val="262626"/>
                </a:solidFill>
              </a:rPr>
              <a:t>如果尝试删除“客户订单”中的项目，可以删除该项目以及“产品”列表中的任何相关项目。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dirty="0">
                <a:solidFill>
                  <a:srgbClr val="262626"/>
                </a:solidFill>
              </a:rPr>
              <a:t>如果尝试删除“产品”中的项目，可以删除该项目，但无法删除“客户订单”中的相关项目</a:t>
            </a:r>
            <a:r>
              <a:rPr lang="zh-CN" altLang="en-US" dirty="0" smtClean="0">
                <a:solidFill>
                  <a:srgbClr val="262626"/>
                </a:solidFill>
              </a:rPr>
              <a:t>。</a:t>
            </a:r>
            <a:endParaRPr dirty="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测试问题 </a:t>
            </a:r>
            <a:r>
              <a:rPr lang="en-US" altLang="zh-TW" smtClean="0">
                <a:solidFill>
                  <a:srgbClr val="7F7F7F"/>
                </a:solidFill>
              </a:rPr>
              <a:t>4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>
                <a:solidFill>
                  <a:srgbClr val="262626"/>
                </a:solidFill>
              </a:rPr>
              <a:t>在一个名为“客户订单”的列表中，您制作了一个查阅栏，可以从名为“产品”的另一个列表中查找产品名称。您选择了限制删除选项。 以下哪一项是正确的？</a:t>
            </a:r>
            <a:endParaRPr>
              <a:solidFill>
                <a:srgbClr val="262626"/>
              </a:solidFill>
            </a:endParaRPr>
          </a:p>
        </p:txBody>
      </p:sp>
      <p:sp>
        <p:nvSpPr>
          <p:cNvPr id="59397" name="Title 5"/>
          <p:cNvSpPr txBox="1">
            <a:spLocks/>
          </p:cNvSpPr>
          <p:nvPr/>
        </p:nvSpPr>
        <p:spPr bwMode="auto">
          <a:xfrm>
            <a:off x="457200" y="28194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TW" altLang="en-US" sz="440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en-US" sz="440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738563"/>
            <a:ext cx="8229600" cy="757237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zh-CN" altLang="en-US" sz="20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如果尝试删除“产品”中的项目，将收到一条限制您删除该项目的错误消息。</a:t>
            </a:r>
            <a:endParaRPr lang="en-US" sz="20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4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课程摘要卡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75000"/>
              </a:spcAft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</a:rPr>
              <a:t>有关此课程中涉及的任务摘要，请查看</a:t>
            </a:r>
            <a:r>
              <a:rPr lang="zh-CN" altLang="en-US" dirty="0">
                <a:solidFill>
                  <a:srgbClr val="262626"/>
                </a:solidFill>
                <a:hlinkClick r:id="rId3"/>
              </a:rPr>
              <a:t>课程摘要卡</a:t>
            </a:r>
            <a:r>
              <a:rPr lang="zh-CN" altLang="en-US" dirty="0">
                <a:solidFill>
                  <a:srgbClr val="262626"/>
                </a:solidFill>
              </a:rPr>
              <a:t>。</a:t>
            </a:r>
            <a:endParaRPr dirty="0">
              <a:solidFill>
                <a:srgbClr val="262626"/>
              </a:solidFill>
            </a:endParaRPr>
          </a:p>
        </p:txBody>
      </p:sp>
      <p:sp>
        <p:nvSpPr>
          <p:cNvPr id="6042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4400" smtClean="0">
                <a:solidFill>
                  <a:srgbClr val="000000"/>
                </a:solidFill>
                <a:cs typeface="Segoe UI" pitchFamily="34" charset="0"/>
              </a:rPr>
              <a:t>使用此模板</a:t>
            </a:r>
            <a:endParaRPr lang="en-US" sz="4400" smtClean="0">
              <a:solidFill>
                <a:srgbClr val="000000"/>
              </a:solidFill>
              <a:cs typeface="Segoe UI" pitchFamily="34" charset="0"/>
            </a:endParaRPr>
          </a:p>
        </p:txBody>
      </p:sp>
      <p:sp>
        <p:nvSpPr>
          <p:cNvPr id="61443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0000"/>
                </a:solidFill>
              </a:rPr>
              <a:t>请查看备注窗格或完整备注页面（“视图”选项卡的“备注页”），了解有关此模板的详细帮助。</a:t>
            </a: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F7F7F"/>
                </a:solidFill>
              </a:rPr>
              <a:t>课程内容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>
            <a:normAutofit/>
          </a:bodyPr>
          <a:lstStyle/>
          <a:p>
            <a:pPr marL="276225" indent="-276225" eaLnBrk="1" hangingPunct="1">
              <a:lnSpc>
                <a:spcPct val="90000"/>
              </a:lnSpc>
              <a:buClr>
                <a:srgbClr val="FF9900"/>
              </a:buClr>
              <a:buFontTx/>
              <a:buChar char="•"/>
            </a:pPr>
            <a:r>
              <a:rPr lang="zh-CN" altLang="en-US" sz="2800" b="1" dirty="0">
                <a:solidFill>
                  <a:srgbClr val="262626"/>
                </a:solidFill>
              </a:rPr>
              <a:t>概述：</a:t>
            </a:r>
            <a:r>
              <a:rPr lang="zh-CN" altLang="en-US" sz="2800" dirty="0">
                <a:solidFill>
                  <a:srgbClr val="262626"/>
                </a:solidFill>
              </a:rPr>
              <a:t>自定义内置列表</a:t>
            </a:r>
          </a:p>
          <a:p>
            <a:pPr marL="276225" indent="-276225" eaLnBrk="1" hangingPunct="1">
              <a:lnSpc>
                <a:spcPct val="90000"/>
              </a:lnSpc>
              <a:buClr>
                <a:srgbClr val="FF9900"/>
              </a:buClr>
              <a:buFontTx/>
              <a:buChar char="•"/>
            </a:pPr>
            <a:r>
              <a:rPr lang="zh-CN" altLang="en-US" sz="2800" b="1" dirty="0">
                <a:solidFill>
                  <a:srgbClr val="262626"/>
                </a:solidFill>
              </a:rPr>
              <a:t>课程：</a:t>
            </a:r>
            <a:r>
              <a:rPr lang="zh-CN" altLang="en-US" sz="2800" dirty="0">
                <a:solidFill>
                  <a:srgbClr val="262626"/>
                </a:solidFill>
              </a:rPr>
              <a:t>包含 </a:t>
            </a:r>
            <a:r>
              <a:rPr altLang="zh-CN" sz="2800" dirty="0">
                <a:solidFill>
                  <a:srgbClr val="262626"/>
                </a:solidFill>
              </a:rPr>
              <a:t>7 </a:t>
            </a:r>
            <a:r>
              <a:rPr lang="zh-CN" altLang="en-US" sz="2800" dirty="0">
                <a:solidFill>
                  <a:srgbClr val="262626"/>
                </a:solidFill>
              </a:rPr>
              <a:t>个讲解短片</a:t>
            </a:r>
          </a:p>
          <a:p>
            <a:pPr marL="276225" indent="-276225" eaLnBrk="1" hangingPunct="1">
              <a:lnSpc>
                <a:spcPct val="90000"/>
              </a:lnSpc>
              <a:buClr>
                <a:srgbClr val="FF9900"/>
              </a:buClr>
              <a:buFontTx/>
              <a:buChar char="•"/>
            </a:pPr>
            <a:r>
              <a:rPr lang="zh-TW" altLang="en-US" sz="2800" b="1" dirty="0">
                <a:solidFill>
                  <a:srgbClr val="262626"/>
                </a:solidFill>
              </a:rPr>
              <a:t>测验</a:t>
            </a:r>
          </a:p>
          <a:p>
            <a:pPr marL="276225" indent="-276225" eaLnBrk="1" hangingPunct="1">
              <a:lnSpc>
                <a:spcPct val="90000"/>
              </a:lnSpc>
              <a:buClr>
                <a:srgbClr val="FF9900"/>
              </a:buClr>
              <a:buFontTx/>
              <a:buChar char="•"/>
            </a:pPr>
            <a:r>
              <a:rPr lang="zh-TW" altLang="en-US" sz="2800" b="1" dirty="0">
                <a:solidFill>
                  <a:srgbClr val="262626"/>
                </a:solidFill>
              </a:rPr>
              <a:t>课程摘</a:t>
            </a:r>
            <a:r>
              <a:rPr lang="zh-TW" altLang="en-US" sz="2800" b="1" dirty="0" smtClean="0">
                <a:solidFill>
                  <a:srgbClr val="262626"/>
                </a:solidFill>
              </a:rPr>
              <a:t>要</a:t>
            </a:r>
            <a:endParaRPr lang="zh-TW" altLang="en-US" sz="2800" b="1" dirty="0">
              <a:solidFill>
                <a:srgbClr val="262626"/>
              </a:solidFill>
            </a:endParaRP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7F7F7F"/>
                </a:solidFill>
              </a:rPr>
              <a:t>概述：自定义内置列表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>
          <a:xfrm>
            <a:off x="3048000" y="1649413"/>
            <a:ext cx="5562600" cy="43434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000000"/>
                </a:solidFill>
              </a:rPr>
              <a:t>您可能已经知道如何基于工作组网站提供的模板创建列表。 </a:t>
            </a:r>
          </a:p>
          <a:p>
            <a:pPr eaLnBrk="1" hangingPunct="1"/>
            <a:r>
              <a:rPr lang="zh-CN" altLang="en-US" dirty="0" smtClean="0">
                <a:solidFill>
                  <a:srgbClr val="000000"/>
                </a:solidFill>
              </a:rPr>
              <a:t>但如果需要创建自己的自定义列表（一个具有您定义的特殊栏的列表），该怎么办？ 本课程将为您介绍具体方法。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7F7F7F"/>
                </a:solidFill>
              </a:rPr>
              <a:t>课程目标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4872037"/>
          </a:xfrm>
        </p:spPr>
        <p:txBody>
          <a:bodyPr>
            <a:normAutofit/>
          </a:bodyPr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800" dirty="0">
                <a:solidFill>
                  <a:srgbClr val="262626"/>
                </a:solidFill>
              </a:rPr>
              <a:t>创建包含具有特定数据类型的栏的自定义列表。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800" dirty="0">
                <a:solidFill>
                  <a:srgbClr val="262626"/>
                </a:solidFill>
              </a:rPr>
              <a:t>创建可以存储姓名</a:t>
            </a:r>
            <a:r>
              <a:rPr lang="zh-CN" altLang="en-US" sz="2800" dirty="0" smtClean="0">
                <a:solidFill>
                  <a:srgbClr val="262626"/>
                </a:solidFill>
              </a:rPr>
              <a:t>、电</a:t>
            </a:r>
            <a:r>
              <a:rPr lang="zh-CN" altLang="en-US" sz="2800" dirty="0">
                <a:solidFill>
                  <a:srgbClr val="262626"/>
                </a:solidFill>
              </a:rPr>
              <a:t>子邮件地址和更多内容的文本栏。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800" dirty="0">
                <a:solidFill>
                  <a:srgbClr val="262626"/>
                </a:solidFill>
              </a:rPr>
              <a:t>创建允许用户从列表中选择值的选项栏。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800" dirty="0">
                <a:solidFill>
                  <a:srgbClr val="262626"/>
                </a:solidFill>
              </a:rPr>
              <a:t>创建简单的“是</a:t>
            </a:r>
            <a:r>
              <a:rPr altLang="zh-CN" sz="2800" dirty="0">
                <a:solidFill>
                  <a:srgbClr val="262626"/>
                </a:solidFill>
              </a:rPr>
              <a:t>/</a:t>
            </a:r>
            <a:r>
              <a:rPr lang="zh-CN" altLang="en-US" sz="2800" dirty="0">
                <a:solidFill>
                  <a:srgbClr val="262626"/>
                </a:solidFill>
              </a:rPr>
              <a:t>否”栏。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800" dirty="0">
                <a:solidFill>
                  <a:srgbClr val="262626"/>
                </a:solidFill>
              </a:rPr>
              <a:t>创建使用数字、货币和日历日期的栏</a:t>
            </a:r>
            <a:r>
              <a:rPr lang="zh-CN" altLang="en-US" sz="2800" dirty="0" smtClean="0">
                <a:solidFill>
                  <a:srgbClr val="262626"/>
                </a:solidFill>
              </a:rPr>
              <a:t>。</a:t>
            </a:r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</a:rPr>
              <a:t>课程目标（续）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>
            <a:normAutofit/>
          </a:bodyPr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 startAt="6"/>
            </a:pPr>
            <a:r>
              <a:rPr lang="zh-CN" altLang="en-US" sz="2800" dirty="0">
                <a:solidFill>
                  <a:srgbClr val="262626"/>
                </a:solidFill>
              </a:rPr>
              <a:t>创建计算栏。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 startAt="6"/>
            </a:pPr>
            <a:r>
              <a:rPr lang="zh-CN" altLang="en-US" sz="2800" dirty="0">
                <a:solidFill>
                  <a:srgbClr val="262626"/>
                </a:solidFill>
              </a:rPr>
              <a:t>创建从其他源查找信息的栏。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 startAt="6"/>
            </a:pPr>
            <a:r>
              <a:rPr lang="zh-CN" altLang="en-US" sz="2800" dirty="0">
                <a:solidFill>
                  <a:srgbClr val="262626"/>
                </a:solidFill>
              </a:rPr>
              <a:t>通过更改字段顺序使数据输入更容易。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 startAt="6"/>
            </a:pPr>
            <a:r>
              <a:rPr lang="zh-CN" altLang="en-US" sz="2800" dirty="0">
                <a:solidFill>
                  <a:srgbClr val="262626"/>
                </a:solidFill>
              </a:rPr>
              <a:t>为自定义列表制作有用的视图</a:t>
            </a:r>
            <a:r>
              <a:rPr lang="zh-CN" altLang="en-US" sz="2800" dirty="0" smtClean="0">
                <a:solidFill>
                  <a:srgbClr val="262626"/>
                </a:solidFill>
              </a:rPr>
              <a:t>。</a:t>
            </a:r>
            <a:endParaRPr sz="2800" dirty="0">
              <a:solidFill>
                <a:srgbClr val="262626"/>
              </a:solidFill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7F7F7F"/>
                </a:solidFill>
              </a:rPr>
              <a:t>创建自定义列表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44035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dirty="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1S1 - Create a custom list_VF10188107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1S1 - Create a custom list_VF101881079在以前的SharePoint列表课程中，我们发现可以使用模板来创建列表，这些模板位于5033" time="5033"/>
                    <p14:bmk name="L4M1S1 - Create a custom list_VF101881079在以前的SharePoint列表课程中，我们发现可以使用模板来创建列表，这些模板位于10900" time="10900"/>
                    <p14:bmk name="L4M1S1 - Create a custom list_VF101881079“网站操作”(SiteActions)下“其他选项”(MoreOptions)的“列表”(List)部分中。11000" time="11000"/>
                    <p14:bmk name="L4M1S1 - Create a custom list_VF101881079“网站操作”(SiteActions)下“其他选项”(MoreOptions)的“列表”(List)部分中。15667" time="15667"/>
                    <p14:bmk name="L4M1S1 - Create a custom list_VF101881079请注意，我们具有“跟踪问题”(TrackingIssues)模板、“任务”(Tasks)模板，等等。15767" time="15767"/>
                    <p14:bmk name="L4M1S1 - Create a custom list_VF101881079请注意，我们具有“跟踪问题”(TrackingIssues)模板、“任务”(Tasks)模板，等等。21867" time="21867"/>
                    <p14:bmk name="L4M1S1 - Create a custom list_VF101881079但是，如果您需要创建自己的列表，但此列表不适合上述模板，该怎么办呢？21967" time="21967"/>
                    <p14:bmk name="L4M1S1 - Create a custom list_VF101881079但是，如果您需要创建自己的列表，但此列表不适合上述模板，该怎么办呢？25500" time="25500"/>
                    <p14:bmk name="L4M1S1 - Create a custom list_VF101881079例如，如果我是人力资源部门的招聘人员，25600" time="25600"/>
                    <p14:bmk name="L4M1S1 - Create a custom list_VF101881079例如，如果我是人力资源部门的招聘人员，28567" time="28567"/>
                    <p14:bmk name="L4M1S1 - Create a custom list_VF101881079我希望使用汇集了潜在新雇员的姓名的列表，该怎么办呢？28667" time="28667"/>
                    <p14:bmk name="L4M1S1 - Create a custom list_VF101881079我希望使用汇集了潜在新雇员的姓名的列表，该怎么办呢？32900" time="32900"/>
                    <p14:bmk name="L4M1S1 - Create a custom list_VF101881079嗯，据我所知，似乎没有任何模板适用于此列表，那么我该怎么办呢？33000" time="33000"/>
                    <p14:bmk name="L4M1S1 - Create a custom list_VF101881079嗯，据我所知，似乎没有任何模板适用于此列表，那么我该怎么办呢？36300" time="36300"/>
                    <p14:bmk name="L4M1S1 - Create a custom list_VF101881079我可以创建一个自定义列表。36400" time="36400"/>
                    <p14:bmk name="L4M1S1 - Create a custom list_VF101881079我可以创建一个自定义列表。38900" time="38900"/>
                    <p14:bmk name="L4M1S1 - Create a custom list_VF101881079因此，我将选择“自定义列表”(CustomList)，并且我们将此列表命名为“员工推荐”(Employee39000" time="39000"/>
                    <p14:bmk name="L4M1S1 - Create a custom list_VF101881079因此，我将选择“自定义列表”(CustomList)，并且我们将此列表命名为“员工推荐”(Employee45067" time="45067"/>
                    <p14:bmk name="L4M1S1 - Create a custom list_VF101881079我们只需继续并单击“创建”(Create)即可。45167" time="45167"/>
                    <p14:bmk name="L4M1S1 - Create a custom list_VF101881079我们只需继续并单击“创建”(Create)即可。47767" time="47767"/>
                    <p14:bmk name="L4M1S1 - Create a custom list_VF101881079现在，我们已创建此空白自定义列表，可以开始创建保存数据所需的列。47867" time="47867"/>
                    <p14:bmk name="L4M1S1 - Create a custom list_VF101881079现在，我们已创建此空白自定义列表，可以开始创建保存数据所需的列。54767" time="54767"/>
                    <p14:bmk name="L4M1S1 - Create a custom list_VF101881079创建一个易于维护、具有良好数据输入设计的成功而有用的列表54867" time="54867"/>
                    <p14:bmk name="L4M1S1 - Create a custom list_VF101881079创建一个易于维护、具有良好数据输入设计的成功而有用的列表59500" time="59500"/>
                    <p14:bmk name="L4M1S1 - Create a custom list_VF101881079需要进行少量规划。59600" time="59600"/>
                    <p14:bmk name="L4M1S1 - Create a custom list_VF101881079需要进行少量规划。61900" time="61900"/>
                    <p14:bmk name="L4M1S1 - Create a custom list_VF101881079因此，根据“计算”(Calculated)和“查找”(Lookup)列的有用性，62000" time="62000"/>
                    <p14:bmk name="L4M1S1 - Create a custom list_VF101881079因此，根据“计算”(Calculated)和“查找”(Lookup)列的有用性，66133" time="66133"/>
                    <p14:bmk name="L4M1S1 - Create a custom list_VF101881079在各个列中输入的数据类型非常重要。66233" time="66233"/>
                    <p14:bmk name="L4M1S1 - Create a custom list_VF101881079在各个列中输入的数据类型非常重要。68900" time="68900"/>
                    <p14:bmk name="L4M1S1 - Create a custom list_VF101881079因此，在接下来的几个视频中，我们将查看这些列，69000" time="69000"/>
                    <p14:bmk name="L4M1S1 - Create a custom list_VF101881079因此，在接下来的几个视频中，我们将查看这些列，73900" time="73900"/>
                    <p14:bmk name="L4M1S1 - Create a custom list_VF101881079并看看为了更好地包含所需数据，我们是怎样设计这些列的。74000" time="74000"/>
                    <p14:bmk name="L4M1S1 - Create a custom list_VF101881079并看看为了更好地包含所需数据，我们是怎样设计这些列的。77867" time="77867"/>
                    <p14:bmk name="L4M1S1 - Create a custom list_VF101881079让我们开始吧。77967" time="77967"/>
                    <p14:bmk name="L4M1S1 - Create a custom list_VF101881079让我们开始吧。81000" time="81000"/>
                  </p14:bmkLst>
                </p14:media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TextBox 4" hidden="1"/>
          <p:cNvSpPr txBox="1"/>
          <p:nvPr/>
        </p:nvSpPr>
        <p:spPr>
          <a:xfrm>
            <a:off x="0" y="0"/>
            <a:ext cx="3877985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以上就是更改数据输入顺序的过程。</a:t>
            </a:r>
            <a:endParaRPr lang="th-TH">
              <a:latin typeface="Calibri"/>
            </a:endParaRPr>
          </a:p>
        </p:txBody>
      </p:sp>
      <p:sp>
        <p:nvSpPr>
          <p:cNvPr id="6" name="L4M1S1 - Create a custom list_VF101881079在以前的SharePoint列表课程中，我们发现可以使用模板来创建列表，这些模板位于5033109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在以前的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SharePoint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列表课程中，我们发现可以使用模板来创建列表，这些模板位于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L4M1S1 - Create a custom list_VF101881079“网站操作”(SiteActions)下“其他选项”(MoreOptions)的“列表”(List)部分中。1100015667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“网站操作”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Site Actions)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下“其他选项”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More Options)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的“列表”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List)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部分中。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L4M1S1 - Create a custom list_VF101881079请注意，我们具有“跟踪问题”(TrackingIssues)模板、“任务”(Tasks)模板，等等。15767218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请注意，我们具有“跟踪问题”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Tracking Issues)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模板、“任务”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Tasks)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模板，等等。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L4M1S1 - Create a custom list_VF101881079但是，如果您需要创建自己的列表，但此列表不适合上述模板，该怎么办呢？21967255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但是，如果您需要创建自己的列表，但此列表不适合上述模板， 该怎么办呢？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L4M1S1 - Create a custom list_VF101881079例如，如果我是人力资源部门的招聘人员，2560028567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例如，如果我是人力资源部门的招聘人员，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L4M1S1 - Create a custom list_VF101881079我希望使用汇集了潜在新雇员的姓名的列表，该怎么办呢？28667329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我希望使用汇集了潜在新雇员的姓名的列表，该怎么办呢？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L4M1S1 - Create a custom list_VF101881079嗯，据我所知，似乎没有任何模板适用于此列表，那么我该怎么办呢？3300036300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嗯，据我所知，似乎没有任何模板适用于此列表，那么我该怎么办呢？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L4M1S1 - Create a custom list_VF101881079我可以创建一个自定义列表。3640038900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我可以创建一个自定义列表。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L4M1S1 - Create a custom list_VF101881079因此，我将选择“自定义列表”(CustomList)，并且我们将此列表命名为“员工推荐”(Employee3900045067"/>
          <p:cNvSpPr txBox="1"/>
          <p:nvPr>
            <p:custDataLst>
              <p:tags r:id="rId12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因此，我将选择“自定义列表”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Custom List)，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并且我们将此列表命名为“员工推荐”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Employee recommendations)。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L4M1S1 - Create a custom list_VF101881079我们只需继续并单击“创建”(Create)即可。4516747767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我们只需继续并单击“创建”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(Create)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即可。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L4M1S1 - Create a custom list_VF101881079现在，我们已创建此空白自定义列表，可以开始创建保存数据所需的列。4786754767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现在，我们已创建此空白自定义列表，可以开始创建保存数据所需的列。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L4M1S1 - Create a custom list_VF101881079创建一个易于维护、具有良好数据输入设计的成功而有用的列表54867595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创建一个易于维护、具有良好数据输入设计的成功而有用的列表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L4M1S1 - Create a custom list_VF101881079需要进行少量规划。5960061900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需要进行少量规划。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L4M1S1 - Create a custom list_VF101881079因此，根据“计算”(Calculated)和“查找”(Lookup)列的有用性，6200066133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因此，根据“计算”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Calculated)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和“查找”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Lookup)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列的有用性，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L4M1S1 - Create a custom list_VF101881079在各个列中输入的数据类型非常重要。6623368900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在各个列中输入的数据类型非常重要。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L4M1S1 - Create a custom list_VF101881079因此，在接下来的几个视频中，我们将查看这些列，6900073900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因此，在接下来的几个视频中，我们将查看这些列，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L4M1S1 - Create a custom list_VF101881079并看看为了更好地包含所需数据，我们是怎样设计这些列的。7400077867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并看看为了更好地包含所需数据，我们是怎样设计这些列的。</a:t>
            </a:r>
            <a:endParaRPr lang="th-TH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L4M1S1 - Create a custom list_VF101881079让我们开始吧。7796781000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让我们开始吧。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在以前的SharePoint列表课程中，我们发现可以使用模板来创建列表，这些模板位于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在以前的SharePoint列表课程中，我们发现可以使用模板来创建列表，这些模板位于50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在以前的SharePoint列表课程中，我们发现可以使用模板来创建列表，这些模板位于10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在以前的SharePoint列表课程中，我们发现可以使用模板来创建列表，这些模板位于109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“网站操作”(SiteActions)下“其他选项”(MoreOptions)的“列表”(List)部分中。1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“网站操作”(SiteActions)下“其他选项”(MoreOptions)的“列表”(List)部分中。110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“网站操作”(SiteActions)下“其他选项”(MoreOptions)的“列表”(List)部分中。1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“网站操作”(SiteActions)下“其他选项”(MoreOptions)的“列表”(List)部分中。1566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请注意，我们具有“跟踪问题”(TrackingIssues)模板、“任务”(Tasks)模板，等等。1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请注意，我们具有“跟踪问题”(TrackingIssues)模板、“任务”(Tasks)模板，等等。1576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请注意，我们具有“跟踪问题”(TrackingIssues)模板、“任务”(Tasks)模板，等等。2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请注意，我们具有“跟踪问题”(TrackingIssues)模板、“任务”(Tasks)模板，等等。218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但是，如果您需要创建自己的列表，但此列表不适合上述模板，该怎么办呢？2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但是，如果您需要创建自己的列表，但此列表不适合上述模板，该怎么办呢？219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但是，如果您需要创建自己的列表，但此列表不适合上述模板，该怎么办呢？2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但是，如果您需要创建自己的列表，但此列表不适合上述模板，该怎么办呢？255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例如，如果我是人力资源部门的招聘人员，2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例如，如果我是人力资源部门的招聘人员，256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例如，如果我是人力资源部门的招聘人员，28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例如，如果我是人力资源部门的招聘人员，285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我希望使用汇集了潜在新雇员的姓名的列表，该怎么办呢？2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我希望使用汇集了潜在新雇员的姓名的列表，该怎么办呢？286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我希望使用汇集了潜在新雇员的姓名的列表，该怎么办呢？3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我希望使用汇集了潜在新雇员的姓名的列表，该怎么办呢？329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嗯，据我所知，似乎没有任何模板适用于此列表，那么我该怎么办呢？3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嗯，据我所知，似乎没有任何模板适用于此列表，那么我该怎么办呢？330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嗯，据我所知，似乎没有任何模板适用于此列表，那么我该怎么办呢？3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嗯，据我所知，似乎没有任何模板适用于此列表，那么我该怎么办呢？363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我可以创建一个自定义列表。36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我可以创建一个自定义列表。364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我可以创建一个自定义列表。3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我可以创建一个自定义列表。389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因此，我将选择“自定义列表”(CustomList)，并且我们将此列表命名为“员工推荐”(Employee3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因此，我将选择“自定义列表”(CustomList)，并且我们将此列表命名为“员工推荐”(Employee390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因此，我将选择“自定义列表”(CustomList)，并且我们将此列表命名为“员工推荐”(Employee4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因此，我将选择“自定义列表”(CustomList)，并且我们将此列表命名为“员工推荐”(Employee450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我们只需继续并单击“创建”(Create)即可。4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我们只需继续并单击“创建”(Create)即可。451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我们只需继续并单击“创建”(Create)即可。47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我们只需继续并单击“创建”(Create)即可。477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现在，我们已创建此空白自定义列表，可以开始创建保存数据所需的列。4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现在，我们已创建此空白自定义列表，可以开始创建保存数据所需的列。478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现在，我们已创建此空白自定义列表，可以开始创建保存数据所需的列。54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现在，我们已创建此空白自定义列表，可以开始创建保存数据所需的列。547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创建一个易于维护、具有良好数据输入设计的成功而有用的列表5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创建一个易于维护、具有良好数据输入设计的成功而有用的列表548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创建一个易于维护、具有良好数据输入设计的成功而有用的列表59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创建一个易于维护、具有良好数据输入设计的成功而有用的列表595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需要进行少量规划。59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需要进行少量规划。596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需要进行少量规划。6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需要进行少量规划。619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因此，根据“计算”(Calculated)和“查找”(Lookup)列的有用性，6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因此，根据“计算”(Calculated)和“查找”(Lookup)列的有用性，620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因此，根据“计算”(Calculated)和“查找”(Lookup)列的有用性，6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因此，根据“计算”(Calculated)和“查找”(Lookup)列的有用性，661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在各个列中输入的数据类型非常重要。6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在各个列中输入的数据类型非常重要。662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在各个列中输入的数据类型非常重要。6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在各个列中输入的数据类型非常重要。689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因此，在接下来的几个视频中，我们将查看这些列，6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因此，在接下来的几个视频中，我们将查看这些列，690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因此，在接下来的几个视频中，我们将查看这些列，7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因此，在接下来的几个视频中，我们将查看这些列，7390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并看看为了更好地包含所需数据，我们是怎样设计这些列的。7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并看看为了更好地包含所需数据，我们是怎样设计这些列的。7400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并看看为了更好地包含所需数据，我们是怎样设计这些列的。77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并看看为了更好地包含所需数据，我们是怎样设计这些列的。778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让我们开始吧。7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让我们开始吧。779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1S1 - Create a custom list_VF101881079让我们开始吧。8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1S1 - Create a custom list_VF101881079让我们开始吧。81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7F7F7F"/>
                </a:solidFill>
              </a:rPr>
              <a:t>创建文本栏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45059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dirty="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dirty="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2 - Create text columns_VF10188126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2 - Create text columns_VF101881268我们已经创建了一个名为“员工推荐”(Employeerecommendations)的空白自定义列表。8300" time="8300"/>
                    <p14:bmk name="L4M2 - Create text columns_VF101881268我们已经创建了一个名为“员工推荐”(Employeerecommendations)的空白自定义列表。12400" time="12400"/>
                    <p14:bmk name="L4M2 - Create text columns_VF101881268并注意到我们已创建了一个名为“标题”(Title)的列。12500" time="12500"/>
                    <p14:bmk name="L4M2 - Create text columns_VF101881268并注意到我们已创建了一个名为“标题”(Title)的列。16433" time="16433"/>
                    <p14:bmk name="L4M2 - Create text columns_VF101881268这是在默认情况下创建的列；创建列只是为了方便开始操作。16533" time="16533"/>
                    <p14:bmk name="L4M2 - Create text columns_VF101881268这是在默认情况下创建的列；创建列只是为了方便开始操作。21267" time="21267"/>
                    <p14:bmk name="L4M2 - Create text columns_VF101881268我们可以对此列进行更改，以便使用此列来实现我们的需求。21367" time="21367"/>
                    <p14:bmk name="L4M2 - Create text columns_VF101881268我们可以对此列进行更改，以便使用此列来实现我们的需求。24167" time="24167"/>
                    <p14:bmk name="L4M2 - Create text columns_VF101881268因此，我们将转到“列表”(List)功能区，然后单击“列表设置”(ListSettings)。24267" time="24267"/>
                    <p14:bmk name="L4M2 - Create text columns_VF101881268因此，我们将转到“列表”(List)功能区，然后单击“列表设置”(ListSettings)。29900" time="29900"/>
                    <p14:bmk name="L4M2 - Create text columns_VF101881268我们将向下滚动到“列”(Columns)部分，30000" time="30000"/>
                    <p14:bmk name="L4M2 - Create text columns_VF101881268我们将向下滚动到“列”(Columns)部分，31700" time="31700"/>
                    <p14:bmk name="L4M2 - Create text columns_VF101881268然后单击“标题”(Title)列的标题以便更改其名称。31800" time="31800"/>
                    <p14:bmk name="L4M2 - Create text columns_VF101881268然后单击“标题”(Title)列的标题以便更改其名称。36867" time="36867"/>
                    <p14:bmk name="L4M2 - Create text columns_VF101881268现在，当我们转到这里时，只显示了列；因此我们将该列命名为“全名”(Fullname)。36967" time="36967"/>
                    <p14:bmk name="L4M2 - Create text columns_VF101881268现在，当我们转到这里时，只显示了列；因此我们将该列命名为“全名”(Fullname)。45067" time="45067"/>
                    <p14:bmk name="L4M2 - Create text columns_VF101881268我们想要输入简短说明，即“求职者的全名”(Thefullname45167" time="45167"/>
                    <p14:bmk name="L4M2 - Create text columns_VF101881268我们想要输入简短说明，即“求职者的全名”(Thefullname52300" time="52300"/>
                    <p14:bmk name="L4M2 - Create text columns_VF101881268我们需要此列包含信息，而且我们不需要强制唯一值，52400" time="52400"/>
                    <p14:bmk name="L4M2 - Create text columns_VF101881268我们需要此列包含信息，而且我们不需要强制唯一值，56000" time="56000"/>
                    <p14:bmk name="L4M2 - Create text columns_VF101881268因为我们不希望潜在员工与其他潜在员工同名。56100" time="56100"/>
                    <p14:bmk name="L4M2 - Create text columns_VF101881268因为我们不希望潜在员工与其他潜在员工同名。63633" time="63633"/>
                    <p14:bmk name="L4M2 - Create text columns_VF101881268现在，我们将继续操作，并将这个字段的大小限制为“50”个字符，对于姓名来说，这应当足够。63733" time="63733"/>
                    <p14:bmk name="L4M2 - Create text columns_VF101881268现在，我们将继续操作，并将这个字段的大小限制为“50”个字符，对于姓名来说，这应当足够。68533" time="68533"/>
                    <p14:bmk name="L4M2 - Create text columns_VF101881268我们可以继续操作并单击“确定”(OK)。68633" time="68633"/>
                    <p14:bmk name="L4M2 - Create text columns_VF101881268我们可以继续操作并单击“确定”(OK)。71667" time="71667"/>
                    <p14:bmk name="L4M2 - Create text columns_VF101881268这样，我们已立即重新设定标题列的用途。71767" time="71767"/>
                    <p14:bmk name="L4M2 - Create text columns_VF101881268这样，我们已立即重新设定标题列的用途。77833" time="77833"/>
                    <p14:bmk name="L4M2 - Create text columns_VF101881268我们已将此列的名称更改为“全名”(Fullname)，因为这是一个包含单行文本的列，我们可以使用此列。就是这样方便。77933" time="77933"/>
                    <p14:bmk name="L4M2 - Create text columns_VF101881268我们已将此列的名称更改为“全名”(Fullname)，因为这是一个包含单行文本的列，我们可以使用此列。就是这样方便。82700" time="82700"/>
                    <p14:bmk name="L4M2 - Create text columns_VF101881268现在，我们将返回表格本身，您将看到“标题”(Title)已更改为“全名”(Fullname)。82800" time="82800"/>
                    <p14:bmk name="L4M2 - Create text columns_VF101881268现在，我们将返回表格本身，您将看到“标题”(Title)已更改为“全名”(Fullname)。90267" time="90267"/>
                    <p14:bmk name="L4M2 - Create text columns_VF101881268现在，让我们看看接下来将如何操作。我们将另外创建一列。90367" time="90367"/>
                    <p14:bmk name="L4M2 - Create text columns_VF101881268现在，让我们看看接下来将如何操作。我们将另外创建一列。94267" time="94267"/>
                    <p14:bmk name="L4M2 - Create text columns_VF101881268因此我们可以再次返回到“列表”(List)菜单，单击“创建栏”(CreateColumn)按钮。94367" time="94367"/>
                    <p14:bmk name="L4M2 - Create text columns_VF101881268因此我们可以再次返回到“列表”(List)菜单，单击“创建栏”(CreateColumn)按钮。100033" time="100033"/>
                    <p14:bmk name="L4M2 - Create text columns_VF101881268我们可以转至“列表设置”(ListSettings)，向下滚动，然后单击这里的“创建栏”(Create100133" time="100133"/>
                    <p14:bmk name="L4M2 - Create text columns_VF101881268我们可以转至“列表设置”(ListSettings)，向下滚动，然后单击这里的“创建栏”(Create104733" time="104733"/>
                    <p14:bmk name="L4M2 - Create text columns_VF101881268但是我们没有必要执行不需要的额外步骤，104833" time="104833"/>
                    <p14:bmk name="L4M2 - Create text columns_VF101881268但是我们没有必要执行不需要的额外步骤，107400" time="107400"/>
                    <p14:bmk name="L4M2 - Create text columns_VF101881268因此，我们将单击“列表”(List)菜单然后单击“创建栏”(CreateColumn)。107500" time="107500"/>
                    <p14:bmk name="L4M2 - Create text columns_VF101881268因此，我们将单击“列表”(List)菜单然后单击“创建栏”(CreateColumn)。112000" time="112000"/>
                    <p14:bmk name="L4M2 - Create text columns_VF101881268此时将显示“创建栏”(CreateColumn)对话框。112100" time="112100"/>
                    <p14:bmk name="L4M2 - Create text columns_VF101881268此时将显示“创建栏”(CreateColumn)对话框。113967" time="113967"/>
                    <p14:bmk name="L4M2 - Create text columns_VF101881268我们可以保留这里的“单行文本”(Singlelineof114067" time="114067"/>
                    <p14:bmk name="L4M2 - Create text columns_VF101881268我们可以保留这里的“单行文本”(Singlelineof119333" time="119333"/>
                    <p14:bmk name="L4M2 - Create text columns_VF101881268我们将继续操作，并将此列命名为“电话号码”(Phonenumber)列。119433" time="119433"/>
                    <p14:bmk name="L4M2 - Create text columns_VF101881268我们将继续操作，并将此列命名为“电话号码”(Phonenumber)列。123100" time="123100"/>
                    <p14:bmk name="L4M2 - Create text columns_VF101881268我们可以向下滚动到说明区域，然后我们将继续操作并输入以下说明：123200" time="123200"/>
                    <p14:bmk name="L4M2 - Create text columns_VF101881268我们可以向下滚动到说明区域，然后我们将继续操作并输入以下说明：129100" time="129100"/>
                    <p14:bmk name="L4M2 - Create text columns_VF101881268“求职者的联系电话号码。”(Thecontactphone129200" time="129200"/>
                    <p14:bmk name="L4M2 - Create text columns_VF101881268“求职者的联系电话号码。”(Thecontactphone132267" time="132267"/>
                    <p14:bmk name="L4M2 - Create text columns_VF101881268我们同样需要此列包含信息，但我们不需要强制唯一值，132367" time="132367"/>
                    <p14:bmk name="L4M2 - Create text columns_VF101881268我们同样需要此列包含信息，但我们不需要强制唯一值，136000" time="136000"/>
                    <p14:bmk name="L4M2 - Create text columns_VF101881268并且我们将字符数限制为“15”。136100" time="136100"/>
                    <p14:bmk name="L4M2 - Create text columns_VF101881268并且我们将字符数限制为“15”。139033" time="139033"/>
                    <p14:bmk name="L4M2 - Create text columns_VF101881268然后，我们将继续操作并单击“确定”(OK)。139133" time="139133"/>
                    <p14:bmk name="L4M2 - Create text columns_VF101881268然后，我们将继续操作并单击“确定”(OK)。142100" time="142100"/>
                    <p14:bmk name="L4M2 - Create text columns_VF101881268正如您在此处看到的一样，我们已在列表中添加此列。142200" time="142200"/>
                    <p14:bmk name="L4M2 - Create text columns_VF101881268正如您在此处看到的一样，我们已在列表中添加此列。147167" time="147167"/>
                    <p14:bmk name="L4M2 - Create text columns_VF101881268现在，我们将添加其他列。该列将命名为“电子邮件地址”(Emailaddress)。147267" time="147267"/>
                    <p14:bmk name="L4M2 - Create text columns_VF101881268现在，我们将添加其他列。该列将命名为“电子邮件地址”(Emailaddress)。155400" time="155400"/>
                    <p14:bmk name="L4M2 - Create text columns_VF101881268该列同样是“单行文本”(Singlelineof155500" time="155500"/>
                    <p14:bmk name="L4M2 - Create text columns_VF101881268该列同样是“单行文本”(Singlelineof162900" time="162900"/>
                    <p14:bmk name="L4M2 - Create text columns_VF101881268“求职者的电子邮件地址。”(Emailaddressfor163000" time="163000"/>
                    <p14:bmk name="L4M2 - Create text columns_VF101881268“求职者的电子邮件地址。”(Emailaddressfor166200" time="166200"/>
                    <p14:bmk name="L4M2 - Create text columns_VF101881268由于这是联系信息，因此我们将继续操作并需要此信息。166300" time="166300"/>
                    <p14:bmk name="L4M2 - Create text columns_VF101881268由于这是联系信息，因此我们将继续操作并需要此信息。169533" time="169533"/>
                    <p14:bmk name="L4M2 - Create text columns_VF101881268我们可以将字符数限制为“25”，以防联系人具有过长的电子邮件地址，169633" time="169633"/>
                    <p14:bmk name="L4M2 - Create text columns_VF101881268我们可以将字符数限制为“25”，以防联系人具有过长的电子邮件地址，174333" time="174333"/>
                    <p14:bmk name="L4M2 - Create text columns_VF101881268然后，我们可以继续操作并单击“确定”(OK)。174433" time="174433"/>
                    <p14:bmk name="L4M2 - Create text columns_VF101881268然后，我们可以继续操作并单击“确定”(OK)。176667" time="176667"/>
                    <p14:bmk name="L4M2 - Create text columns_VF101881268现在，请记住，员工可使用此列表来提交要雇用的推荐求职者。176767" time="176767"/>
                    <p14:bmk name="L4M2 - Create text columns_VF101881268现在，请记住，员工可使用此列表来提交要雇用的推荐求职者。182533" time="182533"/>
                    <p14:bmk name="L4M2 - Create text columns_VF101881268那么，大家能否正确完成这些字段呢？182633" time="182633"/>
                    <p14:bmk name="L4M2 - Create text columns_VF101881268那么，大家能否正确完成这些字段呢？185567" time="185567"/>
                    <p14:bmk name="L4M2 - Create text columns_VF101881268让我们看看吧。185667" time="185667"/>
                    <p14:bmk name="L4M2 - Create text columns_VF101881268让我们看看吧。186567" time="186567"/>
                    <p14:bmk name="L4M2 - Create text columns_VF101881268我们看看这些字段在“添加新项目”(AddNewItem)对话框中的显示方式。186667" time="186667"/>
                    <p14:bmk name="L4M2 - Create text columns_VF101881268我们看看这些字段在“添加新项目”(AddNewItem)对话框中的显示方式。190767" time="190767"/>
                    <p14:bmk name="L4M2 - Create text columns_VF101881268请注意，“全名”(Fullname)、“电话号码”(Phonenumber)和“电子邮件地址”(Email190867" time="190867"/>
                    <p14:bmk name="L4M2 - Create text columns_VF101881268请注意，“全名”(Fullname)、“电话号码”(Phonenumber)和“电子邮件地址”(Email199033" time="199033"/>
                    <p14:bmk name="L4M2 - Create text columns_VF101881268毫无疑问，这意味着这些字段是必填字段，我们已计划这样。199133" time="199133"/>
                    <p14:bmk name="L4M2 - Create text columns_VF101881268毫无疑问，这意味着这些字段是必填字段，我们已计划这样。202300" time="202300"/>
                    <p14:bmk name="L4M2 - Create text columns_VF101881268每个字段下方显示了说明。因此，我们只需键入求职者的全名、202400" time="202400"/>
                    <p14:bmk name="L4M2 - Create text columns_VF101881268每个字段下方显示了说明。因此，我们只需键入求职者的全名、206967" time="206967"/>
                    <p14:bmk name="L4M2 - Create text columns_VF101881268求职者的联系电话号码和求职者的电子邮件地址。207067" time="207067"/>
                    <p14:bmk name="L4M2 - Create text columns_VF101881268求职者的联系电话号码和求职者的电子邮件地址。212067" time="212067"/>
                    <p14:bmk name="L4M2 - Create text columns_VF101881268现在，让我们继续并填写某些字段吧。212167" time="212167"/>
                    <p14:bmk name="L4M2 - Create text columns_VF101881268现在，让我们继续并填写某些字段吧。214033" time="214033"/>
                    <p14:bmk name="L4M2 - Create text columns_VF101881268我们将继续并输入姓名“浩荣”(Dave)，然后在这里继续输入其电话号码。214133" time="214133"/>
                    <p14:bmk name="L4M2 - Create text columns_VF101881268我们将继续并输入姓名“浩荣”(Dave)，然后在这里继续输入其电话号码。220567" time="220567"/>
                    <p14:bmk name="L4M2 - Create text columns_VF101881268然后，我们可以继续输入浩荣的电子邮件地址。220667" time="220667"/>
                    <p14:bmk name="L4M2 - Create text columns_VF101881268然后，我们可以继续输入浩荣的电子邮件地址。226600" time="226600"/>
                    <p14:bmk name="L4M2 - Create text columns_VF101881268现在，我们已填写完所有这些字段，单击“保存”(Save)后，此信息将作为记录显示在我们的列表中。226700" time="226700"/>
                    <p14:bmk name="L4M2 - Create text columns_VF101881268现在，我们已填写完所有这些字段，单击“保存”(Save)后，此信息将作为记录显示在我们的列表中。233267" time="233267"/>
                    <p14:bmk name="L4M2 - Create text columns_VF101881268接下来，我们将在添加更多字段时单独编辑此记录，233367" time="233367"/>
                    <p14:bmk name="L4M2 - Create text columns_VF101881268接下来，我们将在添加更多字段时单独编辑此记录，238833" time="238833"/>
                    <p14:bmk name="L4M2 - Create text columns_VF101881268而不是每次都创建一个全新的记录。238933" time="238933"/>
                    <p14:bmk name="L4M2 - Create text columns_VF101881268而不是每次都创建一个全新的记录。240567" time="240567"/>
                    <p14:bmk name="L4M2 - Create text columns_VF101881268因此，完成后，我们将具有一个可测试所有字段的完整记录。240667" time="240667"/>
                    <p14:bmk name="L4M2 - Create text columns_VF101881268因此，完成后，我们将具有一个可测试所有字段的完整记录。245500" time="245500"/>
                    <p14:bmk name="L4M2 - Create text columns_VF101881268现在，我们已经创建了这些字段，我们将继续操作并创建具有多行文本的字段。245600" time="245600"/>
                    <p14:bmk name="L4M2 - Create text columns_VF101881268现在，我们已经创建了这些字段，我们将继续操作并创建具有多行文本的字段。251500" time="251500"/>
                    <p14:bmk name="L4M2 - Create text columns_VF101881268让我们开始继续操作吧。251600" time="251600"/>
                    <p14:bmk name="L4M2 - Create text columns_VF101881268让我们开始继续操作吧。261700" time="261700"/>
                    <p14:bmk name="L4M2 - Create text columns_VF101881268现在，我们已创建了包含单行文本的列，261800" time="261800"/>
                    <p14:bmk name="L4M2 - Create text columns_VF101881268现在，我们已创建了包含单行文本的列，264100" time="264100"/>
                    <p14:bmk name="L4M2 - Create text columns_VF101881268我们将继续操作并创建包含多行文本的列。264200" time="264200"/>
                    <p14:bmk name="L4M2 - Create text columns_VF101881268我们将继续操作并创建包含多行文本的列。269467" time="269467"/>
                    <p14:bmk name="L4M2 - Create text columns_VF101881268我们将再次向上转到“列表”(List)功能区并单击“创建栏”(CreateColumn)。269567" time="269567"/>
                    <p14:bmk name="L4M2 - Create text columns_VF101881268我们将再次向上转到“列表”(List)功能区并单击“创建栏”(CreateColumn)。273567" time="273567"/>
                    <p14:bmk name="L4M2 - Create text columns_VF101881268我们需要更改数据类型。273667" time="273667"/>
                    <p14:bmk name="L4M2 - Create text columns_VF101881268我们需要更改数据类型。275767" time="275767"/>
                    <p14:bmk name="L4M2 - Create text columns_VF101881268建议您立即选择数据类型，因为当您更改数据类型时，275867" time="275867"/>
                    <p14:bmk name="L4M2 - Create text columns_VF101881268建议您立即选择数据类型，因为当您更改数据类型时，281067" time="281067"/>
                    <p14:bmk name="L4M2 - Create text columns_VF101881268将注意到该框自身中的其他内容将随之发生更改，并且即使在我们命名此列之前，我们也需要确保281167" time="281167"/>
                    <p14:bmk name="L4M2 - Create text columns_VF101881268将注意到该框自身中的其他内容将随之发生更改，并且即使在我们命名此列之前，我们也需要确保286333" time="286333"/>
                    <p14:bmk name="L4M2 - Create text columns_VF101881268我们知道该列将包含的数据类型。286433" time="286433"/>
                    <p14:bmk name="L4M2 - Create text columns_VF101881268我们知道该列将包含的数据类型。290500" time="290500"/>
                    <p14:bmk name="L4M2 - Create text columns_VF101881268因此，我们同样需要准备数据类型。290600" time="290600"/>
                    <p14:bmk name="L4M2 - Create text columns_VF101881268因此，我们同样需要准备数据类型。294733" time="294733"/>
                    <p14:bmk name="L4M2 - Create text columns_VF101881268现在，这将是一个文本框，员工可在此文本框中输入他们认为294833" time="294833"/>
                    <p14:bmk name="L4M2 - Create text columns_VF101881268现在，这将是一个文本框，员工可在此文本框中输入他们认为299400" time="299400"/>
                    <p14:bmk name="L4M2 - Create text columns_VF101881268此求职者应成为康浦员工的原因。299500" time="299500"/>
                    <p14:bmk name="L4M2 - Create text columns_VF101881268此求职者应成为康浦员工的原因。304200" time="304200"/>
                    <p14:bmk name="L4M2 - Create text columns_VF101881268这就是“可能聘用的原因”(Reasonforpotential304300" time="304300"/>
                    <p14:bmk name="L4M2 - Create text columns_VF101881268这就是“可能聘用的原因”(Reasonforpotential308667" time="308667"/>
                    <p14:bmk name="L4M2 - Create text columns_VF101881268您一定记得如何在数据输入框中的字段下方显示说明，308767" time="308767"/>
                    <p14:bmk name="L4M2 - Create text columns_VF101881268您一定记得如何在数据输入框中的字段下方显示说明，311567" time="311567"/>
                    <p14:bmk name="L4M2 - Create text columns_VF101881268因此，我们需要继续操作并输入一些更直接的内容。311667" time="311667"/>
                    <p14:bmk name="L4M2 - Create text columns_VF101881268因此，我们需要继续操作并输入一些更直接的内容。314633" time="314633"/>
                    <p14:bmk name="L4M2 - Create text columns_VF101881268我们将输入以下说明，“您为何认为此人是恰当的聘用人选？”(Whydo314733" time="314733"/>
                    <p14:bmk name="L4M2 - Create text columns_VF101881268我们将输入以下说明，“您为何认为此人是恰当的聘用人选？”(Whydo322000" time="322000"/>
                    <p14:bmk name="L4M2 - Create text columns_VF101881268此列不必需要信息，“6”行足够在对话框中进行编辑。322100" time="322100"/>
                    <p14:bmk name="L4M2 - Create text columns_VF101881268此列不必需要信息，“6”行足够在对话框中进行编辑。328333" time="328333"/>
                    <p14:bmk name="L4M2 - Create text columns_VF101881268我们不需要以任何方式改进这些行，只需输入纯文本即可。328433" time="328433"/>
                    <p14:bmk name="L4M2 - Create text columns_VF101881268我们不需要以任何方式改进这些行，只需输入纯文本即可。333767" time="333767"/>
                    <p14:bmk name="L4M2 - Create text columns_VF101881268其次，我们不希望追加内容，因此，我们可以继续操作并单击“确定”(OK)。333867" time="333867"/>
                    <p14:bmk name="L4M2 - Create text columns_VF101881268其次，我们不希望追加内容，因此，我们可以继续操作并单击“确定”(OK)。340100" time="340100"/>
                    <p14:bmk name="L4M2 - Create text columns_VF101881268现在，让我们快速查看此记录，以便可以看到对话框的新增内容。340200" time="340200"/>
                    <p14:bmk name="L4M2 - Create text columns_VF101881268现在，让我们快速查看此记录，以便可以看到对话框的新增内容。347167" time="347167"/>
                    <p14:bmk name="L4M2 - Create text columns_VF101881268同样要求输入说明；347267" time="347267"/>
                    <p14:bmk name="L4M2 - Create text columns_VF101881268同样要求输入说明；349433" time="349433"/>
                    <p14:bmk name="L4M2 - Create text columns_VF101881268“可能聘用的原因”(Reasonforpotential349533" time="349533"/>
                    <p14:bmk name="L4M2 - Create text columns_VF101881268“可能聘用的原因”(Reasonforpotential355667" time="355667"/>
                    <p14:bmk name="L4M2 - Create text columns_VF101881268同样，该说明不是必填项目，但我们可以继续操作并输入一些文本。355767" time="355767"/>
                    <p14:bmk name="L4M2 - Create text columns_VF101881268同样，该说明不是必填项目，但我们可以继续操作并输入一些文本。359867" time="359867"/>
                    <p14:bmk name="L4M2 - Create text columns_VF101881268“曾先生有多年的工作经验且非常诚实。”(Mr.Ludwighas359967" time="359967"/>
                    <p14:bmk name="L4M2 - Create text columns_VF101881268“曾先生有多年的工作经验且非常诚实。”(Mr.Ludwighas364533" time="364533"/>
                    <p14:bmk name="L4M2 - Create text columns_VF101881268这就是所需的全部操作。364633" time="364633"/>
                    <p14:bmk name="L4M2 - Create text columns_VF101881268这就是所需的全部操作。366633" time="366633"/>
                    <p14:bmk name="L4M2 - Create text columns_VF101881268现在，我们可以继续操作并单击“保存”(Save)，上述文本将显示在我们的记录中。366733" time="366733"/>
                    <p14:bmk name="L4M2 - Create text columns_VF101881268现在，我们可以继续操作并单击“保存”(Save)，上述文本将显示在我们的记录中。372600" time="372600"/>
                    <p14:bmk name="L4M2 - Create text columns_VF101881268至此，我们已创建了多个文本字段，其中包括三个单行文本字段。372700" time="372700"/>
                    <p14:bmk name="L4M2 - Create text columns_VF101881268至此，我们已创建了多个文本字段，其中包括三个单行文本字段。378533" time="378533"/>
                    <p14:bmk name="L4M2 - Create text columns_VF101881268实际上，其中的某个单行文本字段是由新列表中的标题字段更改而来，378633" time="378633"/>
                    <p14:bmk name="L4M2 - Create text columns_VF101881268实际上，其中的某个单行文本字段是由新列表中的标题字段更改而来，382833" time="382833"/>
                    <p14:bmk name="L4M2 - Create text columns_VF101881268此外，我们还创建了“可能聘用的原因”(Reasonforpotential382933" time="382933"/>
                    <p14:bmk name="L4M2 - Create text columns_VF101881268此外，我们还创建了“可能聘用的原因”(Reasonforpotential387700" time="387700"/>
                    <p14:bmk name="L4M2 - Create text columns_VF101881268该文本字段具有一个输入了纯文本的简要段落。387800" time="387800"/>
                    <p14:bmk name="L4M2 - Create text columns_VF101881268该文本字段具有一个输入了纯文本的简要段落。391500" time="391500"/>
                    <p14:bmk name="L4M2 - Create text columns_VF101881268现在，我们将继续操作。391600" time="391600"/>
                    <p14:bmk name="L4M2 - Create text columns_VF101881268现在，我们将继续操作。393333" time="393333"/>
                    <p14:bmk name="L4M2 - Create text columns_VF101881268我们将使用所谓的“选项”(Choice)数据类型来创建列。393433" time="393433"/>
                    <p14:bmk name="L4M2 - Create text columns_VF101881268我们将使用所谓的“选项”(Choice)数据类型来创建列。397333" time="397333"/>
                    <p14:bmk name="L4M2 - Create text columns_VF101881268现在，让我们开始吧。397433" time="397433"/>
                    <p14:bmk name="L4M2 - Create text columns_VF101881268现在，让我们开始吧。401000" time="401000"/>
                  </p14:bmkLst>
                </p14:media>
              </p:ext>
            </p:extLst>
          </p:nvPr>
        </p:nvPicPr>
        <p:blipFill>
          <a:blip r:embed="rId90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L4M2 - Create text columns_VF101881268我们已经创建了一个名为“员工推荐”(Employeerecommendations)的空白自定义列表。830012400"/>
          <p:cNvSpPr txBox="1"/>
          <p:nvPr>
            <p:custDataLst>
              <p:tags r:id="rId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我们已经创建了一个名为“员工推荐”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Employee recommendations)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的空白自定义列表。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6" name="L4M2 - Create text columns_VF101881268并注意到我们已创建了一个名为“标题”(Title)的列。1250016433"/>
          <p:cNvSpPr txBox="1"/>
          <p:nvPr>
            <p:custDataLst>
              <p:tags r:id="rId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并注意到我们已创建了一个名为“标题”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(Title)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8" name="L4M2 - Create text columns_VF101881268这是在默认情况下创建的列；创建列只是为了方便开始操作。1653321267"/>
          <p:cNvSpPr txBox="1"/>
          <p:nvPr>
            <p:custDataLst>
              <p:tags r:id="rId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这是在默认情况下创建的列；创建列只是为了方便开始操作。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9" name="L4M2 - Create text columns_VF101881268我们可以对此列进行更改，以便使用此列来实现我们的需求。2136724167"/>
          <p:cNvSpPr txBox="1"/>
          <p:nvPr>
            <p:custDataLst>
              <p:tags r:id="rId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我们可以对此列进行更改，以便使用此列来实现我们的需求。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0" name="L4M2 - Create text columns_VF101881268因此，我们将转到“列表”(List)功能区，然后单击“列表设置”(ListSettings)。2426729900"/>
          <p:cNvSpPr txBox="1"/>
          <p:nvPr>
            <p:custDataLst>
              <p:tags r:id="rId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因此，我们将转到“列表”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List)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功能区， 然后单击“列表设置”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List Settings)。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1" name="L4M2 - Create text columns_VF101881268我们将向下滚动到“列”(Columns)部分，3000031700"/>
          <p:cNvSpPr txBox="1"/>
          <p:nvPr>
            <p:custDataLst>
              <p:tags r:id="rId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我们将向下滚动到“列”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(Columns)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部分，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2" name="L4M2 - Create text columns_VF101881268然后单击“标题”(Title)列的标题以便更改其名称。3180036867"/>
          <p:cNvSpPr txBox="1"/>
          <p:nvPr>
            <p:custDataLst>
              <p:tags r:id="rId1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然后单击“标题”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(Title)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列的标题以便更改其名称。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3" name="L4M2 - Create text columns_VF101881268现在，当我们转到这里时，只显示了列；因此我们将该列命名为“全名”(Fullname)。3696745067"/>
          <p:cNvSpPr txBox="1"/>
          <p:nvPr>
            <p:custDataLst>
              <p:tags r:id="rId1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现在，当我们转到这里时， 只显示了列；因此我们将该列命名为“全名”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(Full name)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4" name="L4M2 - Create text columns_VF101881268我们想要输入简短说明，即“求职者的全名”(Thefullname4516752300"/>
          <p:cNvSpPr txBox="1"/>
          <p:nvPr>
            <p:custDataLst>
              <p:tags r:id="rId1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我们想要输入简短说明，即“求职者的全名”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The full name of the candidate)。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5" name="L4M2 - Create text columns_VF101881268我们需要此列包含信息，而且我们不需要强制唯一值，5240056000"/>
          <p:cNvSpPr txBox="1"/>
          <p:nvPr>
            <p:custDataLst>
              <p:tags r:id="rId1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我们需要此列包含信息，而且我们不需要强制唯一值，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6" name="L4M2 - Create text columns_VF101881268因为我们不希望潜在员工与其他潜在员工同名。5610063633"/>
          <p:cNvSpPr txBox="1"/>
          <p:nvPr>
            <p:custDataLst>
              <p:tags r:id="rId1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因为我们不希望潜在员工与其他潜在员工同名。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7" name="L4M2 - Create text columns_VF101881268现在，我们将继续操作，并将这个字段的大小限制为“50”个字符，对于姓名来说，这应当足够。6373368533"/>
          <p:cNvSpPr txBox="1"/>
          <p:nvPr>
            <p:custDataLst>
              <p:tags r:id="rId1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现在，我们将继续操作，并将这个字段的大小限制为“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50”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个字符， 对于姓名来说，这应当足够。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8" name="L4M2 - Create text columns_VF101881268我们可以继续操作并单击“确定”(OK)。6863371667"/>
          <p:cNvSpPr txBox="1"/>
          <p:nvPr>
            <p:custDataLst>
              <p:tags r:id="rId1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我们可以继续操作并单击“确定”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19" name="L4M2 - Create text columns_VF101881268这样，我们已立即重新设定标题列的用途。7176777833"/>
          <p:cNvSpPr txBox="1"/>
          <p:nvPr>
            <p:custDataLst>
              <p:tags r:id="rId1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这样，我们已立即重新设定标题列的用途。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0" name="L4M2 - Create text columns_VF101881268我们已将此列的名称更改为“全名”(Fullname)，因为这是一个包含单行文本的列，我们可以使用此列。就是这样方便。7793382700"/>
          <p:cNvSpPr txBox="1"/>
          <p:nvPr>
            <p:custDataLst>
              <p:tags r:id="rId18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我们已将此列的名称更改为“全名”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(Full name)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，因为这是一个包含单行文本的列，我们可以使用此列。 就是这样方便。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1" name="L4M2 - Create text columns_VF101881268现在，我们将返回表格本身，您将看到“标题”(Title)已更改为“全名”(Fullname)。8280090267"/>
          <p:cNvSpPr txBox="1"/>
          <p:nvPr>
            <p:custDataLst>
              <p:tags r:id="rId1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现在，我们将返回表格本身， 您将看到“标题”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Title)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已更改为“全名”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Full name)。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2" name="L4M2 - Create text columns_VF101881268现在，让我们看看接下来将如何操作。我们将另外创建一列。9036794267"/>
          <p:cNvSpPr txBox="1"/>
          <p:nvPr>
            <p:custDataLst>
              <p:tags r:id="rId2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现在，让我们看看接下来将如何操作。我们将另外创建一列。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3" name="L4M2 - Create text columns_VF101881268因此我们可以再次返回到“列表”(List)菜单，单击“创建栏”(CreateColumn)按钮。94367100033"/>
          <p:cNvSpPr txBox="1"/>
          <p:nvPr>
            <p:custDataLst>
              <p:tags r:id="rId2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因此我们可以再次返回到“列表”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List)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菜单， 单击“创建栏”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Create Column)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按钮。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4" name="L4M2 - Create text columns_VF101881268我们可以转至“列表设置”(ListSettings)，向下滚动，然后单击这里的“创建栏”(Create100133104733"/>
          <p:cNvSpPr txBox="1"/>
          <p:nvPr>
            <p:custDataLst>
              <p:tags r:id="rId2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我们可以转至“列表设置”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List Settings)，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向下滚动， 然后单击这里的“创建栏”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Create Column)，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5" name="L4M2 - Create text columns_VF101881268但是我们没有必要执行不需要的额外步骤，104833107400"/>
          <p:cNvSpPr txBox="1"/>
          <p:nvPr>
            <p:custDataLst>
              <p:tags r:id="rId2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但是我们没有必要执行不需要的额外步骤，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6" name="L4M2 - Create text columns_VF101881268因此，我们将单击“列表”(List)菜单然后单击“创建栏”(CreateColumn)。107500112000"/>
          <p:cNvSpPr txBox="1"/>
          <p:nvPr>
            <p:custDataLst>
              <p:tags r:id="rId2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因此，我们将单击“列表”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(List)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菜单 然后单击“创建栏”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(Create Column)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7" name="L4M2 - Create text columns_VF101881268此时将显示“创建栏”(CreateColumn)对话框。112100113967"/>
          <p:cNvSpPr txBox="1"/>
          <p:nvPr>
            <p:custDataLst>
              <p:tags r:id="rId2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此时将显示“创建栏”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Create Column)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对话框。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8" name="L4M2 - Create text columns_VF101881268我们可以保留这里的“单行文本”(Singlelineof114067119333"/>
          <p:cNvSpPr txBox="1"/>
          <p:nvPr>
            <p:custDataLst>
              <p:tags r:id="rId2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我们可以保留这里的“单行文本”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Single line of text)，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因为我们将在此列中创建单行文本。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29" name="L4M2 - Create text columns_VF101881268我们将继续操作，并将此列命名为“电话号码”(Phonenumber)列。119433123100"/>
          <p:cNvSpPr txBox="1"/>
          <p:nvPr>
            <p:custDataLst>
              <p:tags r:id="rId2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我们将继续操作，并将此列命名为“电话号码”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(Phone number)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30" name="L4M2 - Create text columns_VF101881268我们可以向下滚动到说明区域，然后我们将继续操作并输入以下说明：123200129100"/>
          <p:cNvSpPr txBox="1"/>
          <p:nvPr>
            <p:custDataLst>
              <p:tags r:id="rId2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我们可以向下滚动到说明区域，然后我们将继续操作并输入以下说明：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31" name="L4M2 - Create text columns_VF101881268“求职者的联系电话号码。”(Thecontactphone129200132267"/>
          <p:cNvSpPr txBox="1"/>
          <p:nvPr>
            <p:custDataLst>
              <p:tags r:id="rId2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“求职者的联系电话号码。”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The contact phone number for the candidate.)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56" name="L4M2 - Create text columns_VF101881268我们同样需要此列包含信息，但我们不需要强制唯一值，132367136000"/>
          <p:cNvSpPr txBox="1"/>
          <p:nvPr>
            <p:custDataLst>
              <p:tags r:id="rId3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我们同样需要此列包含信息，但我们不需要强制唯一值，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57" name="L4M2 - Create text columns_VF101881268并且我们将字符数限制为“15”。136100139033"/>
          <p:cNvSpPr txBox="1"/>
          <p:nvPr>
            <p:custDataLst>
              <p:tags r:id="rId3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并且我们将字符数限制为“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15”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0" name="L4M2 - Create text columns_VF101881268然后，我们将继续操作并单击“确定”(OK)。139133142100"/>
          <p:cNvSpPr txBox="1"/>
          <p:nvPr>
            <p:custDataLst>
              <p:tags r:id="rId3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然后，我们将继续操作并单击“确定”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1" name="L4M2 - Create text columns_VF101881268正如您在此处看到的一样，我们已在列表中添加此列。142200147167"/>
          <p:cNvSpPr txBox="1"/>
          <p:nvPr>
            <p:custDataLst>
              <p:tags r:id="rId3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正如您在此处看到的一样，我们已在列表中添加此列。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2" name="L4M2 - Create text columns_VF101881268现在，我们将添加其他列。该列将命名为“电子邮件地址”(Emailaddress)。147267155400"/>
          <p:cNvSpPr txBox="1"/>
          <p:nvPr>
            <p:custDataLst>
              <p:tags r:id="rId3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现在，我们将添加其他列。 该列将命名为“电子邮件地址”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Email address)。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3" name="L4M2 - Create text columns_VF101881268该列同样是“单行文本”(Singlelineof155500162900"/>
          <p:cNvSpPr txBox="1"/>
          <p:nvPr>
            <p:custDataLst>
              <p:tags r:id="rId3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该列同样是“单行文本”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Single line of text)，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因此， 我们只需在“说明”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Description)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部分输入以下内容：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4" name="L4M2 - Create text columns_VF101881268“求职者的电子邮件地址。”(Emailaddressfor163000166200"/>
          <p:cNvSpPr txBox="1"/>
          <p:nvPr>
            <p:custDataLst>
              <p:tags r:id="rId3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“求职者的电子邮件地址。”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Email address for the candidate.)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5" name="L4M2 - Create text columns_VF101881268由于这是联系信息，因此我们将继续操作并需要此信息。166300169533"/>
          <p:cNvSpPr txBox="1"/>
          <p:nvPr>
            <p:custDataLst>
              <p:tags r:id="rId3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由于这是联系信息，因此我们将继续操作并需要此信息。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6" name="L4M2 - Create text columns_VF101881268我们可以将字符数限制为“25”，以防联系人具有过长的电子邮件地址，169633174333"/>
          <p:cNvSpPr txBox="1"/>
          <p:nvPr>
            <p:custDataLst>
              <p:tags r:id="rId3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我们可以将字符数限制为“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25”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 以防联系人具有过长的电子邮件地址，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7" name="L4M2 - Create text columns_VF101881268然后，我们可以继续操作并单击“确定”(OK)。174433176667"/>
          <p:cNvSpPr txBox="1"/>
          <p:nvPr>
            <p:custDataLst>
              <p:tags r:id="rId3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然后，我们可以继续操作并单击“确定”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8" name="L4M2 - Create text columns_VF101881268现在，请记住，员工可使用此列表来提交要雇用的推荐求职者。176767182533"/>
          <p:cNvSpPr txBox="1"/>
          <p:nvPr>
            <p:custDataLst>
              <p:tags r:id="rId4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现在，请记住，员工可使用此列表来提交要雇用的推荐求职者。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69" name="L4M2 - Create text columns_VF101881268那么，大家能否正确完成这些字段呢？182633185567"/>
          <p:cNvSpPr txBox="1"/>
          <p:nvPr>
            <p:custDataLst>
              <p:tags r:id="rId4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那么，大家能否正确完成这些字段呢？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0" name="L4M2 - Create text columns_VF101881268让我们看看吧。185667186567"/>
          <p:cNvSpPr txBox="1"/>
          <p:nvPr>
            <p:custDataLst>
              <p:tags r:id="rId4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让我们看看吧。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1" name="L4M2 - Create text columns_VF101881268我们看看这些字段在“添加新项目”(AddNewItem)对话框中的显示方式。186667190767"/>
          <p:cNvSpPr txBox="1"/>
          <p:nvPr>
            <p:custDataLst>
              <p:tags r:id="rId4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我们看看这些字段在“添加新项目”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Add New Item)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对话框中的显示方式。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2" name="L4M2 - Create text columns_VF101881268请注意，“全名”(Fullname)、“电话号码”(Phonenumber)和“电子邮件地址”(Email190867199033"/>
          <p:cNvSpPr txBox="1"/>
          <p:nvPr>
            <p:custDataLst>
              <p:tags r:id="rId44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请注意，“全名”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Full name)、“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电话号码”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Phone number)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和“电子邮件地址”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Email address)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旁边都有一个红色星号，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3" name="L4M2 - Create text columns_VF101881268毫无疑问，这意味着这些字段是必填字段，我们已计划这样。199133202300"/>
          <p:cNvSpPr txBox="1"/>
          <p:nvPr>
            <p:custDataLst>
              <p:tags r:id="rId4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毫无疑问，这意味着这些字段是必填字段，我们已计划这样。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4" name="L4M2 - Create text columns_VF101881268每个字段下方显示了说明。因此，我们只需键入求职者的全名、202400206967"/>
          <p:cNvSpPr txBox="1"/>
          <p:nvPr>
            <p:custDataLst>
              <p:tags r:id="rId4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每个字段下方显示了说明。因此，我们只需键入求职者的全名、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5" name="L4M2 - Create text columns_VF101881268求职者的联系电话号码和求职者的电子邮件地址。207067212067"/>
          <p:cNvSpPr txBox="1"/>
          <p:nvPr>
            <p:custDataLst>
              <p:tags r:id="rId4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求职者的联系电话号码和求职者的电子邮件地址。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6" name="L4M2 - Create text columns_VF101881268现在，让我们继续并填写某些字段吧。212167214033"/>
          <p:cNvSpPr txBox="1"/>
          <p:nvPr>
            <p:custDataLst>
              <p:tags r:id="rId4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现在，让我们继续并填写某些字段吧。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7" name="L4M2 - Create text columns_VF101881268我们将继续并输入姓名“浩荣”(Dave)，然后在这里继续输入其电话号码。214133220567"/>
          <p:cNvSpPr txBox="1"/>
          <p:nvPr>
            <p:custDataLst>
              <p:tags r:id="rId4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我们将继续并输入姓名“浩荣”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(Dave)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 然后在这里继续输入其电话号码。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8" name="L4M2 - Create text columns_VF101881268然后，我们可以继续输入浩荣的电子邮件地址。220667226600"/>
          <p:cNvSpPr txBox="1"/>
          <p:nvPr>
            <p:custDataLst>
              <p:tags r:id="rId5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然后，我们可以继续输入浩荣的电子邮件地址。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79" name="L4M2 - Create text columns_VF101881268现在，我们已填写完所有这些字段，单击“保存”(Save)后，此信息将作为记录显示在我们的列表中。226700233267"/>
          <p:cNvSpPr txBox="1"/>
          <p:nvPr>
            <p:custDataLst>
              <p:tags r:id="rId5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现在，我们已填写完所有这些字段，单击“保存”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后， 此信息将作为记录显示在我们的列表中。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0" name="L4M2 - Create text columns_VF101881268接下来，我们将在添加更多字段时单独编辑此记录，233367238833"/>
          <p:cNvSpPr txBox="1"/>
          <p:nvPr>
            <p:custDataLst>
              <p:tags r:id="rId5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接下来，我们将在添加更多字段时单独编辑此记录，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1" name="L4M2 - Create text columns_VF101881268而不是每次都创建一个全新的记录。238933240567"/>
          <p:cNvSpPr txBox="1"/>
          <p:nvPr>
            <p:custDataLst>
              <p:tags r:id="rId5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而不是每次都创建一个全新的记录。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2" name="L4M2 - Create text columns_VF101881268因此，完成后，我们将具有一个可测试所有字段的完整记录。240667245500"/>
          <p:cNvSpPr txBox="1"/>
          <p:nvPr>
            <p:custDataLst>
              <p:tags r:id="rId5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因此，完成后，我们将具有一个可测试所有字段的完整记录。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3" name="L4M2 - Create text columns_VF101881268现在，我们已经创建了这些字段，我们将继续操作并创建具有多行文本的字段。245600251500"/>
          <p:cNvSpPr txBox="1"/>
          <p:nvPr>
            <p:custDataLst>
              <p:tags r:id="rId5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现在，我们已经创建了这些字段， 我们将继续操作并创建具有多行文本的字段。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4" name="L4M2 - Create text columns_VF101881268让我们开始继续操作吧。251600261700"/>
          <p:cNvSpPr txBox="1"/>
          <p:nvPr>
            <p:custDataLst>
              <p:tags r:id="rId5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让我们开始继续操作吧。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5" name="L4M2 - Create text columns_VF101881268现在，我们已创建了包含单行文本的列，261800264100"/>
          <p:cNvSpPr txBox="1"/>
          <p:nvPr>
            <p:custDataLst>
              <p:tags r:id="rId5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现在，我们已创建了包含单行文本的列，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6" name="L4M2 - Create text columns_VF101881268我们将继续操作并创建包含多行文本的列。264200269467"/>
          <p:cNvSpPr txBox="1"/>
          <p:nvPr>
            <p:custDataLst>
              <p:tags r:id="rId5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我们将继续操作并创建包含多行文本的列。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7" name="L4M2 - Create text columns_VF101881268我们将再次向上转到“列表”(List)功能区并单击“创建栏”(CreateColumn)。269567273567"/>
          <p:cNvSpPr txBox="1"/>
          <p:nvPr>
            <p:custDataLst>
              <p:tags r:id="rId5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我们将再次向上转到“列表”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List)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功能区 并单击“创建栏”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Create Column)。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8" name="L4M2 - Create text columns_VF101881268我们需要更改数据类型。273667275767"/>
          <p:cNvSpPr txBox="1"/>
          <p:nvPr>
            <p:custDataLst>
              <p:tags r:id="rId6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我们需要更改数据类型。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89" name="L4M2 - Create text columns_VF101881268建议您立即选择数据类型，因为当您更改数据类型时，275867281067"/>
          <p:cNvSpPr txBox="1"/>
          <p:nvPr>
            <p:custDataLst>
              <p:tags r:id="rId6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建议您立即选择数据类型，因为当您更改数据类型时，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0" name="L4M2 - Create text columns_VF101881268将注意到该框自身中的其他内容将随之发生更改，并且即使在我们命名此列之前，我们也需要确保281167286333"/>
          <p:cNvSpPr txBox="1"/>
          <p:nvPr>
            <p:custDataLst>
              <p:tags r:id="rId6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将注意到该框自身中的其他内容将随之发生更改， 并且即使在我们命名此列之前，我们也需要确保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1" name="L4M2 - Create text columns_VF101881268我们知道该列将包含的数据类型。286433290500"/>
          <p:cNvSpPr txBox="1"/>
          <p:nvPr>
            <p:custDataLst>
              <p:tags r:id="rId6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我们知道该列将包含的数据类型。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2" name="L4M2 - Create text columns_VF101881268因此，我们同样需要准备数据类型。290600294733"/>
          <p:cNvSpPr txBox="1"/>
          <p:nvPr>
            <p:custDataLst>
              <p:tags r:id="rId6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因此，我们同样需要准备数据类型。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3" name="L4M2 - Create text columns_VF101881268现在，这将是一个文本框，员工可在此文本框中输入他们认为294833299400"/>
          <p:cNvSpPr txBox="1"/>
          <p:nvPr>
            <p:custDataLst>
              <p:tags r:id="rId6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现在，这将是一个文本框，员工可在此文本框中输入他们认为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4" name="L4M2 - Create text columns_VF101881268此求职者应成为康浦员工的原因。299500304200"/>
          <p:cNvSpPr txBox="1"/>
          <p:nvPr>
            <p:custDataLst>
              <p:tags r:id="rId6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此求职者应成为康浦员工的原因。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5" name="L4M2 - Create text columns_VF101881268这就是“可能聘用的原因”(Reasonforpotential304300308667"/>
          <p:cNvSpPr txBox="1"/>
          <p:nvPr>
            <p:custDataLst>
              <p:tags r:id="rId6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这就是“可能聘用的原因”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Reason for potential hire)。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6" name="L4M2 - Create text columns_VF101881268您一定记得如何在数据输入框中的字段下方显示说明，308767311567"/>
          <p:cNvSpPr txBox="1"/>
          <p:nvPr>
            <p:custDataLst>
              <p:tags r:id="rId6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您一定记得如何在数据输入框中的字段下方显示说明，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7" name="L4M2 - Create text columns_VF101881268因此，我们需要继续操作并输入一些更直接的内容。311667314633"/>
          <p:cNvSpPr txBox="1"/>
          <p:nvPr>
            <p:custDataLst>
              <p:tags r:id="rId6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因此，我们需要继续操作并输入一些更直接的内容。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8" name="L4M2 - Create text columns_VF101881268我们将输入以下说明，“您为何认为此人是恰当的聘用人选？”(Whydo314733322000"/>
          <p:cNvSpPr txBox="1"/>
          <p:nvPr>
            <p:custDataLst>
              <p:tags r:id="rId70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我们将输入以下说明，“您为何认为此人是恰当的聘用人选？ 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Why do you think this person is a good candidate for employment?)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099" name="L4M2 - Create text columns_VF101881268此列不必需要信息，“6”行足够在对话框中进行编辑。322100328333"/>
          <p:cNvSpPr txBox="1"/>
          <p:nvPr>
            <p:custDataLst>
              <p:tags r:id="rId7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此列不必需要信息，“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6”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行足够在对话框中进行编辑。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0" name="L4M2 - Create text columns_VF101881268我们不需要以任何方式改进这些行，只需输入纯文本即可。328433333767"/>
          <p:cNvSpPr txBox="1"/>
          <p:nvPr>
            <p:custDataLst>
              <p:tags r:id="rId7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我们不需要以任何方式改进这些行，只需输入纯文本即可。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1" name="L4M2 - Create text columns_VF101881268其次，我们不希望追加内容，因此，我们可以继续操作并单击“确定”(OK)。333867340100"/>
          <p:cNvSpPr txBox="1"/>
          <p:nvPr>
            <p:custDataLst>
              <p:tags r:id="rId7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其次，我们不希望追加内容，因此， 我们可以继续操作并单击“确定”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2" name="L4M2 - Create text columns_VF101881268现在，让我们快速查看此记录，以便可以看到对话框的新增内容。340200347167"/>
          <p:cNvSpPr txBox="1"/>
          <p:nvPr>
            <p:custDataLst>
              <p:tags r:id="rId7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现在，让我们快速查看此记录，以便可以看到对话框的新增内容。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3" name="L4M2 - Create text columns_VF101881268同样要求输入说明；347267349433"/>
          <p:cNvSpPr txBox="1"/>
          <p:nvPr>
            <p:custDataLst>
              <p:tags r:id="rId7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同样要求输入说明；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4" name="L4M2 - Create text columns_VF101881268“可能聘用的原因”(Reasonforpotential00:05:49.5-00:05:55.6"/>
          <p:cNvSpPr txBox="1"/>
          <p:nvPr>
            <p:custDataLst>
              <p:tags r:id="rId76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“可能聘用的原因”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fi-FI" altLang="ko-KR" smtClean="0">
                <a:solidFill>
                  <a:srgbClr val="FFFFFF"/>
                </a:solidFill>
                <a:latin typeface="Calibri"/>
              </a:rPr>
              <a:t>Reason for potential hire)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下面的 “您为何认为此人是恰当的聘用人选？”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fi-FI" altLang="ko-KR" smtClean="0">
                <a:solidFill>
                  <a:srgbClr val="FFFFFF"/>
                </a:solidFill>
                <a:latin typeface="Calibri"/>
              </a:rPr>
              <a:t>Why do you think this person is a good candidate for employment?)</a:t>
            </a:r>
            <a:r>
              <a:rPr lang="ko-KR" altLang="fi-FI" smtClean="0">
                <a:solidFill>
                  <a:srgbClr val="FFFFFF"/>
                </a:solidFill>
                <a:latin typeface="Calibri"/>
              </a:rPr>
              <a:t>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5" name="L4M2 - Create text columns_VF101881268同样，该说明不是必填项目，但我们可以继续操作并输入一些文本。355767359867"/>
          <p:cNvSpPr txBox="1"/>
          <p:nvPr>
            <p:custDataLst>
              <p:tags r:id="rId7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同样，该说明不是必填项目，但我们可以继续操作并输入一些文本。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6" name="L4M2 - Create text columns_VF101881268“曾先生有多年的工作经验且非常诚实。”(Mr.Ludwighas00:05:59.9-00:06:04.5"/>
          <p:cNvSpPr txBox="1"/>
          <p:nvPr>
            <p:custDataLst>
              <p:tags r:id="rId78"/>
            </p:custDataLst>
          </p:nvPr>
        </p:nvSpPr>
        <p:spPr>
          <a:xfrm>
            <a:off x="1524000" y="4626928"/>
            <a:ext cx="5943600" cy="82296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“曾先生有多年的工作经验且非常诚实。”</a:t>
            </a:r>
            <a:r>
              <a:rPr lang="en-US" altLang="ko-KR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fi-FI" altLang="ko-KR" smtClean="0">
                <a:solidFill>
                  <a:srgbClr val="FFFFFF"/>
                </a:solidFill>
                <a:latin typeface="Calibri"/>
              </a:rPr>
              <a:t>Mr. Ludwig has many years of experience and  the highest level of integrity.)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7" name="L4M2 - Create text columns_VF101881268这就是所需的全部操作。364633366633"/>
          <p:cNvSpPr txBox="1"/>
          <p:nvPr>
            <p:custDataLst>
              <p:tags r:id="rId7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这就是所需的全部操作。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8" name="L4M2 - Create text columns_VF101881268现在，我们可以继续操作并单击“保存”(Save)，上述文本将显示在我们的记录中。366733372600"/>
          <p:cNvSpPr txBox="1"/>
          <p:nvPr>
            <p:custDataLst>
              <p:tags r:id="rId8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现在，我们可以继续操作并单击“保存”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， 上述文本将显示在我们的记录中。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09" name="L4M2 - Create text columns_VF101881268至此，我们已创建了多个文本字段，其中包括三个单行文本字段。372700378533"/>
          <p:cNvSpPr txBox="1"/>
          <p:nvPr>
            <p:custDataLst>
              <p:tags r:id="rId8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至此，我们已创建了多个文本字段，其中包括三个单行文本字段。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10" name="L4M2 - Create text columns_VF101881268实际上，其中的某个单行文本字段是由新列表中的标题字段更改而来，378633382833"/>
          <p:cNvSpPr txBox="1"/>
          <p:nvPr>
            <p:custDataLst>
              <p:tags r:id="rId8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实际上，其中的某个单行文本字段是由新列表中的标题字段更改而来，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11" name="L4M2 - Create text columns_VF101881268此外，我们还创建了“可能聘用的原因”(Reasonforpotential382933387700"/>
          <p:cNvSpPr txBox="1"/>
          <p:nvPr>
            <p:custDataLst>
              <p:tags r:id="rId8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此外，我们还创建了“可能聘用的原因”</a:t>
            </a:r>
            <a:r>
              <a:rPr lang="en-US" altLang="ko-KR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Reason for potential hire)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多行文本字段，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12" name="L4M2 - Create text columns_VF101881268该文本字段具有一个输入了纯文本的简要段落。387800391500"/>
          <p:cNvSpPr txBox="1"/>
          <p:nvPr>
            <p:custDataLst>
              <p:tags r:id="rId8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该文本字段具有一个输入了纯文本的简要段落。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13" name="L4M2 - Create text columns_VF101881268现在，我们将继续操作。391600393333"/>
          <p:cNvSpPr txBox="1"/>
          <p:nvPr>
            <p:custDataLst>
              <p:tags r:id="rId8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现在，我们将继续操作。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14" name="L4M2 - Create text columns_VF101881268我们将使用所谓的“选项”(Choice)数据类型来创建列。393433397333"/>
          <p:cNvSpPr txBox="1"/>
          <p:nvPr>
            <p:custDataLst>
              <p:tags r:id="rId8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我们将使用所谓的“选项”</a:t>
            </a:r>
            <a:r>
              <a:rPr lang="en-US" altLang="zh-CN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(Choice)</a:t>
            </a:r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数据类型来创建列。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  <p:sp>
        <p:nvSpPr>
          <p:cNvPr id="45115" name="L4M2 - Create text columns_VF101881268现在，让我们开始吧。397433401000"/>
          <p:cNvSpPr txBox="1"/>
          <p:nvPr>
            <p:custDataLst>
              <p:tags r:id="rId8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  <a:ea typeface="Microsoft YaHei" pitchFamily="34" charset="-122"/>
              </a:rPr>
              <a:t>现在，让我们开始吧。</a:t>
            </a:r>
            <a:endParaRPr lang="th-TH">
              <a:solidFill>
                <a:srgbClr val="FFFFFF"/>
              </a:solidFill>
              <a:latin typeface="Calibri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已经创建了一个名为“员工推荐”(Employeerecommendations)的空白自定义列表。8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已经创建了一个名为“员工推荐”(Employeerecommendations)的空白自定义列表。83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已经创建了一个名为“员工推荐”(Employeerecommendations)的空白自定义列表。12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已经创建了一个名为“员工推荐”(Employeerecommendations)的空白自定义列表。124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并注意到我们已创建了一个名为“标题”(Title)的列。1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并注意到我们已创建了一个名为“标题”(Title)的列。125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并注意到我们已创建了一个名为“标题”(Title)的列。16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并注意到我们已创建了一个名为“标题”(Title)的列。164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是在默认情况下创建的列；创建列只是为了方便开始操作。16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是在默认情况下创建的列；创建列只是为了方便开始操作。165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是在默认情况下创建的列；创建列只是为了方便开始操作。21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是在默认情况下创建的列；创建列只是为了方便开始操作。212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对此列进行更改，以便使用此列来实现我们的需求。21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对此列进行更改，以便使用此列来实现我们的需求。213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对此列进行更改，以便使用此列来实现我们的需求。2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对此列进行更改，以便使用此列来实现我们的需求。241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将转到“列表”(List)功能区，然后单击“列表设置”(ListSettings)。2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将转到“列表”(List)功能区，然后单击“列表设置”(ListSettings)。242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将转到“列表”(List)功能区，然后单击“列表设置”(ListSettings)。29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将转到“列表”(List)功能区，然后单击“列表设置”(ListSettings)。299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向下滚动到“列”(Columns)部分，30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向下滚动到“列”(Columns)部分，300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向下滚动到“列”(Columns)部分，3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向下滚动到“列”(Columns)部分，317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单击“标题”(Title)列的标题以便更改其名称。3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单击“标题”(Title)列的标题以便更改其名称。318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单击“标题”(Title)列的标题以便更改其名称。36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单击“标题”(Title)列的标题以便更改其名称。368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当我们转到这里时，只显示了列；因此我们将该列命名为“全名”(Fullname)。3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当我们转到这里时，只显示了列；因此我们将该列命名为“全名”(Fullname)。369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当我们转到这里时，只显示了列；因此我们将该列命名为“全名”(Fullname)。45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当我们转到这里时，只显示了列；因此我们将该列命名为“全名”(Fullname)。450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想要输入简短说明，即“求职者的全名”(Thefullname4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想要输入简短说明，即“求职者的全名”(Thefullname451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想要输入简短说明，即“求职者的全名”(Thefullname52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想要输入简短说明，即“求职者的全名”(Thefullname523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需要此列包含信息，而且我们不需要强制唯一值，52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需要此列包含信息，而且我们不需要强制唯一值，524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需要此列包含信息，而且我们不需要强制唯一值，5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需要此列包含信息，而且我们不需要强制唯一值，560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为我们不希望潜在员工与其他潜在员工同名。56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为我们不希望潜在员工与其他潜在员工同名。561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为我们不希望潜在员工与其他潜在员工同名。6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为我们不希望潜在员工与其他潜在员工同名。636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继续操作，并将这个字段的大小限制为“50”个字符，对于姓名来说，这应当足够。63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继续操作，并将这个字段的大小限制为“50”个字符，对于姓名来说，这应当足够。637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继续操作，并将这个字段的大小限制为“50”个字符，对于姓名来说，这应当足够。6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继续操作，并将这个字段的大小限制为“50”个字符，对于姓名来说，这应当足够。685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继续操作并单击“确定”(OK)。6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继续操作并单击“确定”(OK)。686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继续操作并单击“确定”(OK)。71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继续操作并单击“确定”(OK)。716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样，我们已立即重新设定标题列的用途。71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样，我们已立即重新设定标题列的用途。717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样，我们已立即重新设定标题列的用途。77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样，我们已立即重新设定标题列的用途。778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已将此列的名称更改为“全名”(Fullname)，因为这是一个包含单行文本的列，我们可以使用此列。就是这样方便。7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已将此列的名称更改为“全名”(Fullname)，因为这是一个包含单行文本的列，我们可以使用此列。就是这样方便。779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已将此列的名称更改为“全名”(Fullname)，因为这是一个包含单行文本的列，我们可以使用此列。就是这样方便。8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已将此列的名称更改为“全名”(Fullname)，因为这是一个包含单行文本的列，我们可以使用此列。就是这样方便。827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返回表格本身，您将看到“标题”(Title)已更改为“全名”(Fullname)。8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返回表格本身，您将看到“标题”(Title)已更改为“全名”(Fullname)。828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返回表格本身，您将看到“标题”(Title)已更改为“全名”(Fullname)。90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返回表格本身，您将看到“标题”(Title)已更改为“全名”(Fullname)。902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看看接下来将如何操作。我们将另外创建一列。90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看看接下来将如何操作。我们将另外创建一列。903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看看接下来将如何操作。我们将另外创建一列。9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看看接下来将如何操作。我们将另外创建一列。942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我们可以再次返回到“列表”(List)菜单，单击“创建栏”(CreateColumn)按钮。94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我们可以再次返回到“列表”(List)菜单，单击“创建栏”(CreateColumn)按钮。943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我们可以再次返回到“列表”(List)菜单，单击“创建栏”(CreateColumn)按钮。10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我们可以再次返回到“列表”(List)菜单，单击“创建栏”(CreateColumn)按钮。1000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转至“列表设置”(ListSettings)，向下滚动，然后单击这里的“创建栏”(Create10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转至“列表设置”(ListSettings)，向下滚动，然后单击这里的“创建栏”(Create1001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转至“列表设置”(ListSettings)，向下滚动，然后单击这里的“创建栏”(Create10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转至“列表设置”(ListSettings)，向下滚动，然后单击这里的“创建栏”(Create1047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但是我们没有必要执行不需要的额外步骤，10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但是我们没有必要执行不需要的额外步骤，1048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但是我们没有必要执行不需要的额外步骤，107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但是我们没有必要执行不需要的额外步骤，10740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将单击“列表”(List)菜单然后单击“创建栏”(CreateColumn)。10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将单击“列表”(List)菜单然后单击“创建栏”(CreateColumn)。10750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将单击“列表”(List)菜单然后单击“创建栏”(CreateColumn)。11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将单击“列表”(List)菜单然后单击“创建栏”(CreateColumn)。11200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时将显示“创建栏”(CreateColumn)对话框。11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时将显示“创建栏”(CreateColumn)对话框。11210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时将显示“创建栏”(CreateColumn)对话框。11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时将显示“创建栏”(CreateColumn)对话框。11396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保留这里的“单行文本”(Singlelineof11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保留这里的“单行文本”(Singlelineof11406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保留这里的“单行文本”(Singlelineof119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保留这里的“单行文本”(Singlelineof1193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继续操作，并将此列命名为“电话号码”(Phonenumber)列。11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继续操作，并将此列命名为“电话号码”(Phonenumber)列。11943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继续操作，并将此列命名为“电话号码”(Phonenumber)列。12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继续操作，并将此列命名为“电话号码”(Phonenumber)列。12310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向下滚动到说明区域，然后我们将继续操作并输入以下说明：123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向下滚动到说明区域，然后我们将继续操作并输入以下说明：12320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向下滚动到说明区域，然后我们将继续操作并输入以下说明：129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向下滚动到说明区域，然后我们将继续操作并输入以下说明：1291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求职者的联系电话号码。”(Thecontactphone12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求职者的联系电话号码。”(Thecontactphone1292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求职者的联系电话号码。”(Thecontactphone13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求职者的联系电话号码。”(Thecontactphone13226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同样需要此列包含信息，但我们不需要强制唯一值，13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200"/>
                                            <p:tgtEl>
                                              <p:spTgt spid="450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同样需要此列包含信息，但我们不需要强制唯一值，13236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同样需要此列包含信息，但我们不需要强制唯一值，136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200"/>
                                            <p:tgtEl>
                                              <p:spTgt spid="450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同样需要此列包含信息，但我们不需要强制唯一值，13600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并且我们将字符数限制为“15”。136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200"/>
                                            <p:tgtEl>
                                              <p:spTgt spid="450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并且我们将字符数限制为“15”。13610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并且我们将字符数限制为“15”。13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200"/>
                                            <p:tgtEl>
                                              <p:spTgt spid="45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并且我们将字符数限制为“15”。13903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，我们将继续操作并单击“确定”(OK)。13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200"/>
                                            <p:tgtEl>
                                              <p:spTgt spid="450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，我们将继续操作并单击“确定”(OK)。13913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，我们将继续操作并单击“确定”(OK)。14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200"/>
                                            <p:tgtEl>
                                              <p:spTgt spid="450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，我们将继续操作并单击“确定”(OK)。1421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正如您在此处看到的一样，我们已在列表中添加此列。142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200"/>
                                            <p:tgtEl>
                                              <p:spTgt spid="450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正如您在此处看到的一样，我们已在列表中添加此列。1422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正如您在此处看到的一样，我们已在列表中添加此列。147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200"/>
                                            <p:tgtEl>
                                              <p:spTgt spid="450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正如您在此处看到的一样，我们已在列表中添加此列。14716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添加其他列。该列将命名为“电子邮件地址”(Emailaddress)。14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200"/>
                                            <p:tgtEl>
                                              <p:spTgt spid="45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添加其他列。该列将命名为“电子邮件地址”(Emailaddress)。14726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添加其他列。该列将命名为“电子邮件地址”(Emailaddress)。15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200"/>
                                            <p:tgtEl>
                                              <p:spTgt spid="450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添加其他列。该列将命名为“电子邮件地址”(Emailaddress)。1554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该列同样是“单行文本”(Singlelineof15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200"/>
                                            <p:tgtEl>
                                              <p:spTgt spid="450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该列同样是“单行文本”(Singlelineof1555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该列同样是“单行文本”(Singlelineof16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200"/>
                                            <p:tgtEl>
                                              <p:spTgt spid="450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该列同样是“单行文本”(Singlelineof1629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求职者的电子邮件地址。”(Emailaddressfor16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200"/>
                                            <p:tgtEl>
                                              <p:spTgt spid="45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求职者的电子邮件地址。”(Emailaddressfor1630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求职者的电子邮件地址。”(Emailaddressfor166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200"/>
                                            <p:tgtEl>
                                              <p:spTgt spid="450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求职者的电子邮件地址。”(Emailaddressfor1662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由于这是联系信息，因此我们将继续操作并需要此信息。16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200"/>
                                            <p:tgtEl>
                                              <p:spTgt spid="450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由于这是联系信息，因此我们将继续操作并需要此信息。1663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由于这是联系信息，因此我们将继续操作并需要此信息。16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200"/>
                                            <p:tgtEl>
                                              <p:spTgt spid="450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由于这是联系信息，因此我们将继续操作并需要此信息。16953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将字符数限制为“25”，以防联系人具有过长的电子邮件地址，169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200"/>
                                            <p:tgtEl>
                                              <p:spTgt spid="45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将字符数限制为“25”，以防联系人具有过长的电子邮件地址，169633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可以将字符数限制为“25”，以防联系人具有过长的电子邮件地址，17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200"/>
                                            <p:tgtEl>
                                              <p:spTgt spid="450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可以将字符数限制为“25”，以防联系人具有过长的电子邮件地址，17433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，我们可以继续操作并单击“确定”(OK)。17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200"/>
                                            <p:tgtEl>
                                              <p:spTgt spid="45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，我们可以继续操作并单击“确定”(OK)。17443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，我们可以继续操作并单击“确定”(OK)。17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200"/>
                                            <p:tgtEl>
                                              <p:spTgt spid="450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，我们可以继续操作并单击“确定”(OK)。17666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请记住，员工可使用此列表来提交要雇用的推荐求职者。176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200"/>
                                            <p:tgtEl>
                                              <p:spTgt spid="450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请记住，员工可使用此列表来提交要雇用的推荐求职者。17676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请记住，员工可使用此列表来提交要雇用的推荐求职者。18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200"/>
                                            <p:tgtEl>
                                              <p:spTgt spid="450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请记住，员工可使用此列表来提交要雇用的推荐求职者。182533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那么，大家能否正确完成这些字段呢？18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200"/>
                                            <p:tgtEl>
                                              <p:spTgt spid="450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那么，大家能否正确完成这些字段呢？182633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那么，大家能否正确完成这些字段呢？185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200"/>
                                            <p:tgtEl>
                                              <p:spTgt spid="450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那么，大家能否正确完成这些字段呢？18556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让我们看看吧。18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200"/>
                                            <p:tgtEl>
                                              <p:spTgt spid="450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让我们看看吧。18566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让我们看看吧。18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200"/>
                                            <p:tgtEl>
                                              <p:spTgt spid="450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让我们看看吧。186567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看看这些字段在“添加新项目”(AddNewItem)对话框中的显示方式。18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200"/>
                                            <p:tgtEl>
                                              <p:spTgt spid="450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看看这些字段在“添加新项目”(AddNewItem)对话框中的显示方式。186667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看看这些字段在“添加新项目”(AddNewItem)对话框中的显示方式。19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200"/>
                                            <p:tgtEl>
                                              <p:spTgt spid="450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看看这些字段在“添加新项目”(AddNewItem)对话框中的显示方式。19076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请注意，“全名”(Fullname)、“电话号码”(Phonenumber)和“电子邮件地址”(Email19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200"/>
                                            <p:tgtEl>
                                              <p:spTgt spid="450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请注意，“全名”(Fullname)、“电话号码”(Phonenumber)和“电子邮件地址”(Email190867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请注意，“全名”(Fullname)、“电话号码”(Phonenumber)和“电子邮件地址”(Email19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200"/>
                                            <p:tgtEl>
                                              <p:spTgt spid="450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请注意，“全名”(Fullname)、“电话号码”(Phonenumber)和“电子邮件地址”(Email199033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毫无疑问，这意味着这些字段是必填字段，我们已计划这样。19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200"/>
                                            <p:tgtEl>
                                              <p:spTgt spid="450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毫无疑问，这意味着这些字段是必填字段，我们已计划这样。199133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毫无疑问，这意味着这些字段是必填字段，我们已计划这样。202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200"/>
                                            <p:tgtEl>
                                              <p:spTgt spid="45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毫无疑问，这意味着这些字段是必填字段，我们已计划这样。202300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每个字段下方显示了说明。因此，我们只需键入求职者的全名、202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200"/>
                                            <p:tgtEl>
                                              <p:spTgt spid="45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每个字段下方显示了说明。因此，我们只需键入求职者的全名、202400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每个字段下方显示了说明。因此，我们只需键入求职者的全名、20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200"/>
                                            <p:tgtEl>
                                              <p:spTgt spid="45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每个字段下方显示了说明。因此，我们只需键入求职者的全名、20696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求职者的联系电话号码和求职者的电子邮件地址。20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7" dur="200"/>
                                            <p:tgtEl>
                                              <p:spTgt spid="45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求职者的联系电话号码和求职者的电子邮件地址。207067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求职者的联系电话号码和求职者的电子邮件地址。212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2" dur="200"/>
                                            <p:tgtEl>
                                              <p:spTgt spid="45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求职者的联系电话号码和求职者的电子邮件地址。21206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继续并填写某些字段吧。21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9" dur="200"/>
                                            <p:tgtEl>
                                              <p:spTgt spid="45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继续并填写某些字段吧。212167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继续并填写某些字段吧。214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4" dur="200"/>
                                            <p:tgtEl>
                                              <p:spTgt spid="450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继续并填写某些字段吧。214033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继续并输入姓名“浩荣”(Dave)，然后在这里继续输入其电话号码。21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1" dur="200"/>
                                            <p:tgtEl>
                                              <p:spTgt spid="450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继续并输入姓名“浩荣”(Dave)，然后在这里继续输入其电话号码。214133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继续并输入姓名“浩荣”(Dave)，然后在这里继续输入其电话号码。22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6" dur="200"/>
                                            <p:tgtEl>
                                              <p:spTgt spid="450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继续并输入姓名“浩荣”(Dave)，然后在这里继续输入其电话号码。22056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，我们可以继续输入浩荣的电子邮件地址。22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200"/>
                                            <p:tgtEl>
                                              <p:spTgt spid="45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，我们可以继续输入浩荣的电子邮件地址。220667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然后，我们可以继续输入浩荣的电子邮件地址。22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8" dur="200"/>
                                            <p:tgtEl>
                                              <p:spTgt spid="45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然后，我们可以继续输入浩荣的电子邮件地址。226600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已填写完所有这些字段，单击“保存”(Save)后，此信息将作为记录显示在我们的列表中。22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200"/>
                                            <p:tgtEl>
                                              <p:spTgt spid="45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已填写完所有这些字段，单击“保存”(Save)后，此信息将作为记录显示在我们的列表中。226700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已填写完所有这些字段，单击“保存”(Save)后，此信息将作为记录显示在我们的列表中。233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0" dur="200"/>
                                            <p:tgtEl>
                                              <p:spTgt spid="450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已填写完所有这些字段，单击“保存”(Save)后，此信息将作为记录显示在我们的列表中。233267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接下来，我们将在添加更多字段时单独编辑此记录，23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7" dur="200"/>
                                            <p:tgtEl>
                                              <p:spTgt spid="450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接下来，我们将在添加更多字段时单独编辑此记录，233367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接下来，我们将在添加更多字段时单独编辑此记录，23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2" dur="200"/>
                                            <p:tgtEl>
                                              <p:spTgt spid="45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接下来，我们将在添加更多字段时单独编辑此记录，238833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而不是每次都创建一个全新的记录。23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9" dur="200"/>
                                            <p:tgtEl>
                                              <p:spTgt spid="45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而不是每次都创建一个全新的记录。238933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而不是每次都创建一个全新的记录。240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4" dur="200"/>
                                            <p:tgtEl>
                                              <p:spTgt spid="450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而不是每次都创建一个全新的记录。240567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完成后，我们将具有一个可测试所有字段的完整记录。24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1" dur="200"/>
                                            <p:tgtEl>
                                              <p:spTgt spid="45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完成后，我们将具有一个可测试所有字段的完整记录。240667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完成后，我们将具有一个可测试所有字段的完整记录。24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6" dur="200"/>
                                            <p:tgtEl>
                                              <p:spTgt spid="45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完成后，我们将具有一个可测试所有字段的完整记录。245500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已经创建了这些字段，我们将继续操作并创建具有多行文本的字段。245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3" dur="200"/>
                                            <p:tgtEl>
                                              <p:spTgt spid="450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已经创建了这些字段，我们将继续操作并创建具有多行文本的字段。245600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已经创建了这些字段，我们将继续操作并创建具有多行文本的字段。25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8" dur="200"/>
                                            <p:tgtEl>
                                              <p:spTgt spid="450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已经创建了这些字段，我们将继续操作并创建具有多行文本的字段。251500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让我们开始继续操作吧。25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5" dur="200"/>
                                            <p:tgtEl>
                                              <p:spTgt spid="450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让我们开始继续操作吧。251600"/>
                      </p:tgtEl>
                    </p:cond>
                  </p:nextCondLst>
                </p:seq>
                <p:seq concurrent="1" nextAc="seek">
                  <p:cTn id="6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让我们开始继续操作吧。261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7" fill="hold">
                          <p:stCondLst>
                            <p:cond delay="0"/>
                          </p:stCondLst>
                          <p:childTnLst>
                            <p:par>
                              <p:cTn id="6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0" dur="200"/>
                                            <p:tgtEl>
                                              <p:spTgt spid="45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让我们开始继续操作吧。261700"/>
                      </p:tgtEl>
                    </p:cond>
                  </p:nextCondLst>
                </p:seq>
                <p:seq concurrent="1" nextAc="seek">
                  <p:cTn id="6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已创建了包含单行文本的列，26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3" fill="hold">
                          <p:stCondLst>
                            <p:cond delay="0"/>
                          </p:stCondLst>
                          <p:childTnLst>
                            <p:par>
                              <p:cTn id="6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7" dur="200"/>
                                            <p:tgtEl>
                                              <p:spTgt spid="450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已创建了包含单行文本的列，261800"/>
                      </p:tgtEl>
                    </p:cond>
                  </p:nextCondLst>
                </p:seq>
                <p:seq concurrent="1" nextAc="seek">
                  <p:cTn id="6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已创建了包含单行文本的列，264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9" fill="hold">
                          <p:stCondLst>
                            <p:cond delay="0"/>
                          </p:stCondLst>
                          <p:childTnLst>
                            <p:par>
                              <p:cTn id="6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2" dur="200"/>
                                            <p:tgtEl>
                                              <p:spTgt spid="450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已创建了包含单行文本的列，264100"/>
                      </p:tgtEl>
                    </p:cond>
                  </p:nextCondLst>
                </p:seq>
                <p:seq concurrent="1" nextAc="seek">
                  <p:cTn id="6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继续操作并创建包含多行文本的列。26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5" fill="hold">
                          <p:stCondLst>
                            <p:cond delay="0"/>
                          </p:stCondLst>
                          <p:childTnLst>
                            <p:par>
                              <p:cTn id="6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9" dur="200"/>
                                            <p:tgtEl>
                                              <p:spTgt spid="450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继续操作并创建包含多行文本的列。264200"/>
                      </p:tgtEl>
                    </p:cond>
                  </p:nextCondLst>
                </p:seq>
                <p:seq concurrent="1" nextAc="seek">
                  <p:cTn id="6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继续操作并创建包含多行文本的列。26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1" fill="hold">
                          <p:stCondLst>
                            <p:cond delay="0"/>
                          </p:stCondLst>
                          <p:childTnLst>
                            <p:par>
                              <p:cTn id="6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4" dur="200"/>
                                            <p:tgtEl>
                                              <p:spTgt spid="450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继续操作并创建包含多行文本的列。269467"/>
                      </p:tgtEl>
                    </p:cond>
                  </p:nextCondLst>
                </p:seq>
                <p:seq concurrent="1" nextAc="seek">
                  <p:cTn id="6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再次向上转到“列表”(List)功能区并单击“创建栏”(CreateColumn)。269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7" fill="hold">
                          <p:stCondLst>
                            <p:cond delay="0"/>
                          </p:stCondLst>
                          <p:childTnLst>
                            <p:par>
                              <p:cTn id="6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1" dur="200"/>
                                            <p:tgtEl>
                                              <p:spTgt spid="450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再次向上转到“列表”(List)功能区并单击“创建栏”(CreateColumn)。269567"/>
                      </p:tgtEl>
                    </p:cond>
                  </p:nextCondLst>
                </p:seq>
                <p:seq concurrent="1" nextAc="seek">
                  <p:cTn id="6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再次向上转到“列表”(List)功能区并单击“创建栏”(CreateColumn)。273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3" fill="hold">
                          <p:stCondLst>
                            <p:cond delay="0"/>
                          </p:stCondLst>
                          <p:childTnLst>
                            <p:par>
                              <p:cTn id="6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6" dur="200"/>
                                            <p:tgtEl>
                                              <p:spTgt spid="450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再次向上转到“列表”(List)功能区并单击“创建栏”(CreateColumn)。273567"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需要更改数据类型。273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3" dur="200"/>
                                            <p:tgtEl>
                                              <p:spTgt spid="450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需要更改数据类型。273667"/>
                      </p:tgtEl>
                    </p:cond>
                  </p:nextCondLst>
                </p:seq>
                <p:seq concurrent="1" nextAc="seek">
                  <p:cTn id="6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需要更改数据类型。27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5" fill="hold">
                          <p:stCondLst>
                            <p:cond delay="0"/>
                          </p:stCondLst>
                          <p:childTnLst>
                            <p:par>
                              <p:cTn id="6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8" dur="200"/>
                                            <p:tgtEl>
                                              <p:spTgt spid="450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需要更改数据类型。275767"/>
                      </p:tgtEl>
                    </p:cond>
                  </p:nextCondLst>
                </p:seq>
                <p:seq concurrent="1" nextAc="seek">
                  <p:cTn id="7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建议您立即选择数据类型，因为当您更改数据类型时，27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1" fill="hold">
                          <p:stCondLst>
                            <p:cond delay="0"/>
                          </p:stCondLst>
                          <p:childTnLst>
                            <p:par>
                              <p:cTn id="7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5" dur="200"/>
                                            <p:tgtEl>
                                              <p:spTgt spid="450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建议您立即选择数据类型，因为当您更改数据类型时，275867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建议您立即选择数据类型，因为当您更改数据类型时，28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0" dur="200"/>
                                            <p:tgtEl>
                                              <p:spTgt spid="450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建议您立即选择数据类型，因为当您更改数据类型时，281067"/>
                      </p:tgtEl>
                    </p:cond>
                  </p:nextCondLst>
                </p:seq>
                <p:seq concurrent="1" nextAc="seek">
                  <p:cTn id="7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将注意到该框自身中的其他内容将随之发生更改，并且即使在我们命名此列之前，我们也需要确保28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3" fill="hold">
                          <p:stCondLst>
                            <p:cond delay="0"/>
                          </p:stCondLst>
                          <p:childTnLst>
                            <p:par>
                              <p:cTn id="7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7" dur="200"/>
                                            <p:tgtEl>
                                              <p:spTgt spid="450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将注意到该框自身中的其他内容将随之发生更改，并且即使在我们命名此列之前，我们也需要确保281167"/>
                      </p:tgtEl>
                    </p:cond>
                  </p:nextCondLst>
                </p:seq>
                <p:seq concurrent="1" nextAc="seek">
                  <p:cTn id="7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将注意到该框自身中的其他内容将随之发生更改，并且即使在我们命名此列之前，我们也需要确保28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9" fill="hold">
                          <p:stCondLst>
                            <p:cond delay="0"/>
                          </p:stCondLst>
                          <p:childTnLst>
                            <p:par>
                              <p:cTn id="7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2" dur="200"/>
                                            <p:tgtEl>
                                              <p:spTgt spid="45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将注意到该框自身中的其他内容将随之发生更改，并且即使在我们命名此列之前，我们也需要确保286333"/>
                      </p:tgtEl>
                    </p:cond>
                  </p:nextCondLst>
                </p:seq>
                <p:seq concurrent="1" nextAc="seek">
                  <p:cTn id="7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知道该列将包含的数据类型。286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5" fill="hold">
                          <p:stCondLst>
                            <p:cond delay="0"/>
                          </p:stCondLst>
                          <p:childTnLst>
                            <p:par>
                              <p:cTn id="7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9" dur="200"/>
                                            <p:tgtEl>
                                              <p:spTgt spid="450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知道该列将包含的数据类型。286433"/>
                      </p:tgtEl>
                    </p:cond>
                  </p:nextCondLst>
                </p:seq>
                <p:seq concurrent="1" nextAc="seek">
                  <p:cTn id="7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知道该列将包含的数据类型。290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1" fill="hold">
                          <p:stCondLst>
                            <p:cond delay="0"/>
                          </p:stCondLst>
                          <p:childTnLst>
                            <p:par>
                              <p:cTn id="7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4" dur="200"/>
                                            <p:tgtEl>
                                              <p:spTgt spid="450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知道该列将包含的数据类型。290500"/>
                      </p:tgtEl>
                    </p:cond>
                  </p:nextCondLst>
                </p:seq>
                <p:seq concurrent="1" nextAc="seek">
                  <p:cTn id="7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同样需要准备数据类型。29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7" fill="hold">
                          <p:stCondLst>
                            <p:cond delay="0"/>
                          </p:stCondLst>
                          <p:childTnLst>
                            <p:par>
                              <p:cTn id="7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1" dur="200"/>
                                            <p:tgtEl>
                                              <p:spTgt spid="450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同样需要准备数据类型。290600"/>
                      </p:tgtEl>
                    </p:cond>
                  </p:nextCondLst>
                </p:seq>
                <p:seq concurrent="1" nextAc="seek">
                  <p:cTn id="7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同样需要准备数据类型。29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3" fill="hold">
                          <p:stCondLst>
                            <p:cond delay="0"/>
                          </p:stCondLst>
                          <p:childTnLst>
                            <p:par>
                              <p:cTn id="7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6" dur="200"/>
                                            <p:tgtEl>
                                              <p:spTgt spid="45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同样需要准备数据类型。294733"/>
                      </p:tgtEl>
                    </p:cond>
                  </p:nextCondLst>
                </p:seq>
                <p:seq concurrent="1" nextAc="seek">
                  <p:cTn id="7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这将是一个文本框，员工可在此文本框中输入他们认为29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9" fill="hold">
                          <p:stCondLst>
                            <p:cond delay="0"/>
                          </p:stCondLst>
                          <p:childTnLst>
                            <p:par>
                              <p:cTn id="7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3" dur="200"/>
                                            <p:tgtEl>
                                              <p:spTgt spid="450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这将是一个文本框，员工可在此文本框中输入他们认为294833"/>
                      </p:tgtEl>
                    </p:cond>
                  </p:nextCondLst>
                </p:seq>
                <p:seq concurrent="1" nextAc="seek">
                  <p:cTn id="7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这将是一个文本框，员工可在此文本框中输入他们认为299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5" fill="hold">
                          <p:stCondLst>
                            <p:cond delay="0"/>
                          </p:stCondLst>
                          <p:childTnLst>
                            <p:par>
                              <p:cTn id="7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8" dur="200"/>
                                            <p:tgtEl>
                                              <p:spTgt spid="450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这将是一个文本框，员工可在此文本框中输入他们认为299400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求职者应成为康浦员工的原因。299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5" dur="200"/>
                                            <p:tgtEl>
                                              <p:spTgt spid="450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求职者应成为康浦员工的原因。299500"/>
                      </p:tgtEl>
                    </p:cond>
                  </p:nextCondLst>
                </p:seq>
                <p:seq concurrent="1" nextAc="seek">
                  <p:cTn id="7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求职者应成为康浦员工的原因。30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7" fill="hold">
                          <p:stCondLst>
                            <p:cond delay="0"/>
                          </p:stCondLst>
                          <p:childTnLst>
                            <p:par>
                              <p:cTn id="7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0" dur="200"/>
                                            <p:tgtEl>
                                              <p:spTgt spid="450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求职者应成为康浦员工的原因。304200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就是“可能聘用的原因”(Reasonforpotential30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7" dur="200"/>
                                            <p:tgtEl>
                                              <p:spTgt spid="450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就是“可能聘用的原因”(Reasonforpotential304300"/>
                      </p:tgtEl>
                    </p:cond>
                  </p:nextCondLst>
                </p:seq>
                <p:seq concurrent="1" nextAc="seek">
                  <p:cTn id="7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就是“可能聘用的原因”(Reasonforpotential30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9" fill="hold">
                          <p:stCondLst>
                            <p:cond delay="0"/>
                          </p:stCondLst>
                          <p:childTnLst>
                            <p:par>
                              <p:cTn id="7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2" dur="200"/>
                                            <p:tgtEl>
                                              <p:spTgt spid="450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就是“可能聘用的原因”(Reasonforpotential308667"/>
                      </p:tgtEl>
                    </p:cond>
                  </p:nextCondLst>
                </p:seq>
                <p:seq concurrent="1" nextAc="seek">
                  <p:cTn id="7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您一定记得如何在数据输入框中的字段下方显示说明，30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5" fill="hold">
                          <p:stCondLst>
                            <p:cond delay="0"/>
                          </p:stCondLst>
                          <p:childTnLst>
                            <p:par>
                              <p:cTn id="7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9" dur="200"/>
                                            <p:tgtEl>
                                              <p:spTgt spid="450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您一定记得如何在数据输入框中的字段下方显示说明，308767"/>
                      </p:tgtEl>
                    </p:cond>
                  </p:nextCondLst>
                </p:seq>
                <p:seq concurrent="1" nextAc="seek">
                  <p:cTn id="7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您一定记得如何在数据输入框中的字段下方显示说明，311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1" fill="hold">
                          <p:stCondLst>
                            <p:cond delay="0"/>
                          </p:stCondLst>
                          <p:childTnLst>
                            <p:par>
                              <p:cTn id="7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4" dur="200"/>
                                            <p:tgtEl>
                                              <p:spTgt spid="45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您一定记得如何在数据输入框中的字段下方显示说明，311567"/>
                      </p:tgtEl>
                    </p:cond>
                  </p:nextCondLst>
                </p:seq>
                <p:seq concurrent="1" nextAc="seek">
                  <p:cTn id="7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需要继续操作并输入一些更直接的内容。311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7" fill="hold">
                          <p:stCondLst>
                            <p:cond delay="0"/>
                          </p:stCondLst>
                          <p:childTnLst>
                            <p:par>
                              <p:cTn id="7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1" dur="200"/>
                                            <p:tgtEl>
                                              <p:spTgt spid="450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需要继续操作并输入一些更直接的内容。311667"/>
                      </p:tgtEl>
                    </p:cond>
                  </p:nextCondLst>
                </p:seq>
                <p:seq concurrent="1" nextAc="seek">
                  <p:cTn id="8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因此，我们需要继续操作并输入一些更直接的内容。31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3" fill="hold">
                          <p:stCondLst>
                            <p:cond delay="0"/>
                          </p:stCondLst>
                          <p:childTnLst>
                            <p:par>
                              <p:cTn id="8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6" dur="200"/>
                                            <p:tgtEl>
                                              <p:spTgt spid="450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因此，我们需要继续操作并输入一些更直接的内容。314633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输入以下说明，“您为何认为此人是恰当的聘用人选？”(Whydo31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3" dur="200"/>
                                            <p:tgtEl>
                                              <p:spTgt spid="45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输入以下说明，“您为何认为此人是恰当的聘用人选？”(Whydo314733"/>
                      </p:tgtEl>
                    </p:cond>
                  </p:nextCondLst>
                </p:seq>
                <p:seq concurrent="1" nextAc="seek">
                  <p:cTn id="8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输入以下说明，“您为何认为此人是恰当的聘用人选？”(Whydo322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5" fill="hold">
                          <p:stCondLst>
                            <p:cond delay="0"/>
                          </p:stCondLst>
                          <p:childTnLst>
                            <p:par>
                              <p:cTn id="8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8" dur="200"/>
                                            <p:tgtEl>
                                              <p:spTgt spid="45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输入以下说明，“您为何认为此人是恰当的聘用人选？”(Whydo322000"/>
                      </p:tgtEl>
                    </p:cond>
                  </p:nextCondLst>
                </p:seq>
                <p:seq concurrent="1" nextAc="seek">
                  <p:cTn id="8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列不必需要信息，“6”行足够在对话框中进行编辑。322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1" fill="hold">
                          <p:stCondLst>
                            <p:cond delay="0"/>
                          </p:stCondLst>
                          <p:childTnLst>
                            <p:par>
                              <p:cTn id="8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5" dur="200"/>
                                            <p:tgtEl>
                                              <p:spTgt spid="45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列不必需要信息，“6”行足够在对话框中进行编辑。322100"/>
                      </p:tgtEl>
                    </p:cond>
                  </p:nextCondLst>
                </p:seq>
                <p:seq concurrent="1" nextAc="seek">
                  <p:cTn id="8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列不必需要信息，“6”行足够在对话框中进行编辑。32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7" fill="hold">
                          <p:stCondLst>
                            <p:cond delay="0"/>
                          </p:stCondLst>
                          <p:childTnLst>
                            <p:par>
                              <p:cTn id="8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0" dur="200"/>
                                            <p:tgtEl>
                                              <p:spTgt spid="450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列不必需要信息，“6”行足够在对话框中进行编辑。328333"/>
                      </p:tgtEl>
                    </p:cond>
                  </p:nextCondLst>
                </p:seq>
                <p:seq concurrent="1" nextAc="seek">
                  <p:cTn id="8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不需要以任何方式改进这些行，只需输入纯文本即可。32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3" fill="hold">
                          <p:stCondLst>
                            <p:cond delay="0"/>
                          </p:stCondLst>
                          <p:childTnLst>
                            <p:par>
                              <p:cTn id="8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7" dur="200"/>
                                            <p:tgtEl>
                                              <p:spTgt spid="45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不需要以任何方式改进这些行，只需输入纯文本即可。328433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不需要以任何方式改进这些行，只需输入纯文本即可。33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2" dur="200"/>
                                            <p:tgtEl>
                                              <p:spTgt spid="45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不需要以任何方式改进这些行，只需输入纯文本即可。333767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其次，我们不希望追加内容，因此，我们可以继续操作并单击“确定”(OK)。33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9" dur="200"/>
                                            <p:tgtEl>
                                              <p:spTgt spid="45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其次，我们不希望追加内容，因此，我们可以继续操作并单击“确定”(OK)。333867"/>
                      </p:tgtEl>
                    </p:cond>
                  </p:nextCondLst>
                </p:seq>
                <p:seq concurrent="1" nextAc="seek">
                  <p:cTn id="8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其次，我们不希望追加内容，因此，我们可以继续操作并单击“确定”(OK)。340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1" fill="hold">
                          <p:stCondLst>
                            <p:cond delay="0"/>
                          </p:stCondLst>
                          <p:childTnLst>
                            <p:par>
                              <p:cTn id="8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4" dur="200"/>
                                            <p:tgtEl>
                                              <p:spTgt spid="45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其次，我们不希望追加内容，因此，我们可以继续操作并单击“确定”(OK)。340100"/>
                      </p:tgtEl>
                    </p:cond>
                  </p:nextCondLst>
                </p:seq>
                <p:seq concurrent="1" nextAc="seek">
                  <p:cTn id="8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快速查看此记录，以便可以看到对话框的新增内容。340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7" fill="hold">
                          <p:stCondLst>
                            <p:cond delay="0"/>
                          </p:stCondLst>
                          <p:childTnLst>
                            <p:par>
                              <p:cTn id="8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1" dur="200"/>
                                            <p:tgtEl>
                                              <p:spTgt spid="45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快速查看此记录，以便可以看到对话框的新增内容。340200"/>
                      </p:tgtEl>
                    </p:cond>
                  </p:nextCondLst>
                </p:seq>
                <p:seq concurrent="1" nextAc="seek">
                  <p:cTn id="8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快速查看此记录，以便可以看到对话框的新增内容。347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3" fill="hold">
                          <p:stCondLst>
                            <p:cond delay="0"/>
                          </p:stCondLst>
                          <p:childTnLst>
                            <p:par>
                              <p:cTn id="8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6" dur="200"/>
                                            <p:tgtEl>
                                              <p:spTgt spid="45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快速查看此记录，以便可以看到对话框的新增内容。347167"/>
                      </p:tgtEl>
                    </p:cond>
                  </p:nextCondLst>
                </p:seq>
                <p:seq concurrent="1" nextAc="seek">
                  <p:cTn id="8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同样要求输入说明；347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9" fill="hold">
                          <p:stCondLst>
                            <p:cond delay="0"/>
                          </p:stCondLst>
                          <p:childTnLst>
                            <p:par>
                              <p:cTn id="8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3" dur="200"/>
                                            <p:tgtEl>
                                              <p:spTgt spid="45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同样要求输入说明；347267"/>
                      </p:tgtEl>
                    </p:cond>
                  </p:nextCondLst>
                </p:seq>
                <p:seq concurrent="1" nextAc="seek">
                  <p:cTn id="8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同样要求输入说明；34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5" fill="hold">
                          <p:stCondLst>
                            <p:cond delay="0"/>
                          </p:stCondLst>
                          <p:childTnLst>
                            <p:par>
                              <p:cTn id="8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8" dur="200"/>
                                            <p:tgtEl>
                                              <p:spTgt spid="45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同样要求输入说明；349433"/>
                      </p:tgtEl>
                    </p:cond>
                  </p:nextCondLst>
                </p:seq>
                <p:seq concurrent="1" nextAc="seek">
                  <p:cTn id="8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可能聘用的原因”(Reasonforpotential34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1" fill="hold">
                          <p:stCondLst>
                            <p:cond delay="0"/>
                          </p:stCondLst>
                          <p:childTnLst>
                            <p:par>
                              <p:cTn id="8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5" dur="200"/>
                                            <p:tgtEl>
                                              <p:spTgt spid="45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可能聘用的原因”(Reasonforpotential349533"/>
                      </p:tgtEl>
                    </p:cond>
                  </p:nextCondLst>
                </p:seq>
                <p:seq concurrent="1" nextAc="seek">
                  <p:cTn id="8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可能聘用的原因”(Reasonforpotential355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7" fill="hold">
                          <p:stCondLst>
                            <p:cond delay="0"/>
                          </p:stCondLst>
                          <p:childTnLst>
                            <p:par>
                              <p:cTn id="8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0" dur="200"/>
                                            <p:tgtEl>
                                              <p:spTgt spid="45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可能聘用的原因”(Reasonforpotential355667"/>
                      </p:tgtEl>
                    </p:cond>
                  </p:nextCondLst>
                </p:seq>
                <p:seq concurrent="1" nextAc="seek">
                  <p:cTn id="8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同样，该说明不是必填项目，但我们可以继续操作并输入一些文本。35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3" fill="hold">
                          <p:stCondLst>
                            <p:cond delay="0"/>
                          </p:stCondLst>
                          <p:childTnLst>
                            <p:par>
                              <p:cTn id="8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7" dur="200"/>
                                            <p:tgtEl>
                                              <p:spTgt spid="45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同样，该说明不是必填项目，但我们可以继续操作并输入一些文本。355767"/>
                      </p:tgtEl>
                    </p:cond>
                  </p:nextCondLst>
                </p:seq>
                <p:seq concurrent="1" nextAc="seek">
                  <p:cTn id="8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同样，该说明不是必填项目，但我们可以继续操作并输入一些文本。35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9" fill="hold">
                          <p:stCondLst>
                            <p:cond delay="0"/>
                          </p:stCondLst>
                          <p:childTnLst>
                            <p:par>
                              <p:cTn id="9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2" dur="200"/>
                                            <p:tgtEl>
                                              <p:spTgt spid="45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同样，该说明不是必填项目，但我们可以继续操作并输入一些文本。359867"/>
                      </p:tgtEl>
                    </p:cond>
                  </p:nextCondLst>
                </p:seq>
                <p:seq concurrent="1" nextAc="seek">
                  <p:cTn id="9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曾先生有多年的工作经验且非常诚实。”(Mr.Ludwighas35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5" fill="hold">
                          <p:stCondLst>
                            <p:cond delay="0"/>
                          </p:stCondLst>
                          <p:childTnLst>
                            <p:par>
                              <p:cTn id="9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9" dur="200"/>
                                            <p:tgtEl>
                                              <p:spTgt spid="45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曾先生有多年的工作经验且非常诚实。”(Mr.Ludwighas359967"/>
                      </p:tgtEl>
                    </p:cond>
                  </p:nextCondLst>
                </p:seq>
                <p:seq concurrent="1" nextAc="seek">
                  <p:cTn id="9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“曾先生有多年的工作经验且非常诚实。”(Mr.Ludwighas364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1" fill="hold">
                          <p:stCondLst>
                            <p:cond delay="0"/>
                          </p:stCondLst>
                          <p:childTnLst>
                            <p:par>
                              <p:cTn id="9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4" dur="200"/>
                                            <p:tgtEl>
                                              <p:spTgt spid="45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“曾先生有多年的工作经验且非常诚实。”(Mr.Ludwighas364533"/>
                      </p:tgtEl>
                    </p:cond>
                  </p:nextCondLst>
                </p:seq>
                <p:seq concurrent="1" nextAc="seek">
                  <p:cTn id="9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就是所需的全部操作。364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7" fill="hold">
                          <p:stCondLst>
                            <p:cond delay="0"/>
                          </p:stCondLst>
                          <p:childTnLst>
                            <p:par>
                              <p:cTn id="9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1" dur="200"/>
                                            <p:tgtEl>
                                              <p:spTgt spid="45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就是所需的全部操作。364633"/>
                      </p:tgtEl>
                    </p:cond>
                  </p:nextCondLst>
                </p:seq>
                <p:seq concurrent="1" nextAc="seek">
                  <p:cTn id="9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这就是所需的全部操作。366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3" fill="hold">
                          <p:stCondLst>
                            <p:cond delay="0"/>
                          </p:stCondLst>
                          <p:childTnLst>
                            <p:par>
                              <p:cTn id="9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6" dur="200"/>
                                            <p:tgtEl>
                                              <p:spTgt spid="45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这就是所需的全部操作。366633"/>
                      </p:tgtEl>
                    </p:cond>
                  </p:nextCondLst>
                </p:seq>
                <p:seq concurrent="1" nextAc="seek">
                  <p:cTn id="9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可以继续操作并单击“保存”(Save)，上述文本将显示在我们的记录中。366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9" fill="hold">
                          <p:stCondLst>
                            <p:cond delay="0"/>
                          </p:stCondLst>
                          <p:childTnLst>
                            <p:par>
                              <p:cTn id="9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3" dur="200"/>
                                            <p:tgtEl>
                                              <p:spTgt spid="45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可以继续操作并单击“保存”(Save)，上述文本将显示在我们的记录中。366733"/>
                      </p:tgtEl>
                    </p:cond>
                  </p:nextCondLst>
                </p:seq>
                <p:seq concurrent="1" nextAc="seek">
                  <p:cTn id="9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可以继续操作并单击“保存”(Save)，上述文本将显示在我们的记录中。37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5" fill="hold">
                          <p:stCondLst>
                            <p:cond delay="0"/>
                          </p:stCondLst>
                          <p:childTnLst>
                            <p:par>
                              <p:cTn id="9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8" dur="200"/>
                                            <p:tgtEl>
                                              <p:spTgt spid="45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可以继续操作并单击“保存”(Save)，上述文本将显示在我们的记录中。372600"/>
                      </p:tgtEl>
                    </p:cond>
                  </p:nextCondLst>
                </p:seq>
                <p:seq concurrent="1" nextAc="seek">
                  <p:cTn id="9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至此，我们已创建了多个文本字段，其中包括三个单行文本字段。37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1" fill="hold">
                          <p:stCondLst>
                            <p:cond delay="0"/>
                          </p:stCondLst>
                          <p:childTnLst>
                            <p:par>
                              <p:cTn id="9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5" dur="200"/>
                                            <p:tgtEl>
                                              <p:spTgt spid="45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至此，我们已创建了多个文本字段，其中包括三个单行文本字段。372700"/>
                      </p:tgtEl>
                    </p:cond>
                  </p:nextCondLst>
                </p:seq>
                <p:seq concurrent="1" nextAc="seek">
                  <p:cTn id="9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至此，我们已创建了多个文本字段，其中包括三个单行文本字段。37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7" fill="hold">
                          <p:stCondLst>
                            <p:cond delay="0"/>
                          </p:stCondLst>
                          <p:childTnLst>
                            <p:par>
                              <p:cTn id="9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0" dur="200"/>
                                            <p:tgtEl>
                                              <p:spTgt spid="45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至此，我们已创建了多个文本字段，其中包括三个单行文本字段。378533"/>
                      </p:tgtEl>
                    </p:cond>
                  </p:nextCondLst>
                </p:seq>
                <p:seq concurrent="1" nextAc="seek">
                  <p:cTn id="9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实际上，其中的某个单行文本字段是由新列表中的标题字段更改而来，37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3" fill="hold">
                          <p:stCondLst>
                            <p:cond delay="0"/>
                          </p:stCondLst>
                          <p:childTnLst>
                            <p:par>
                              <p:cTn id="9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7" dur="200"/>
                                            <p:tgtEl>
                                              <p:spTgt spid="45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实际上，其中的某个单行文本字段是由新列表中的标题字段更改而来，378633"/>
                      </p:tgtEl>
                    </p:cond>
                  </p:nextCondLst>
                </p:seq>
                <p:seq concurrent="1" nextAc="seek">
                  <p:cTn id="9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实际上，其中的某个单行文本字段是由新列表中的标题字段更改而来，38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9" fill="hold">
                          <p:stCondLst>
                            <p:cond delay="0"/>
                          </p:stCondLst>
                          <p:childTnLst>
                            <p:par>
                              <p:cTn id="9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2" dur="200"/>
                                            <p:tgtEl>
                                              <p:spTgt spid="451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实际上，其中的某个单行文本字段是由新列表中的标题字段更改而来，382833"/>
                      </p:tgtEl>
                    </p:cond>
                  </p:nextCondLst>
                </p:seq>
                <p:seq concurrent="1" nextAc="seek">
                  <p:cTn id="9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外，我们还创建了“可能聘用的原因”(Reasonforpotential38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5" fill="hold">
                          <p:stCondLst>
                            <p:cond delay="0"/>
                          </p:stCondLst>
                          <p:childTnLst>
                            <p:par>
                              <p:cTn id="9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9" dur="200"/>
                                            <p:tgtEl>
                                              <p:spTgt spid="45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外，我们还创建了“可能聘用的原因”(Reasonforpotential382933"/>
                      </p:tgtEl>
                    </p:cond>
                  </p:nextCondLst>
                </p:seq>
                <p:seq concurrent="1" nextAc="seek">
                  <p:cTn id="9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此外，我们还创建了“可能聘用的原因”(Reasonforpotential387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1" fill="hold">
                          <p:stCondLst>
                            <p:cond delay="0"/>
                          </p:stCondLst>
                          <p:childTnLst>
                            <p:par>
                              <p:cTn id="9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4" dur="200"/>
                                            <p:tgtEl>
                                              <p:spTgt spid="45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此外，我们还创建了“可能聘用的原因”(Reasonforpotential387700"/>
                      </p:tgtEl>
                    </p:cond>
                  </p:nextCondLst>
                </p:seq>
                <p:seq concurrent="1" nextAc="seek">
                  <p:cTn id="9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该文本字段具有一个输入了纯文本的简要段落。387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7" fill="hold">
                          <p:stCondLst>
                            <p:cond delay="0"/>
                          </p:stCondLst>
                          <p:childTnLst>
                            <p:par>
                              <p:cTn id="9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1" dur="200"/>
                                            <p:tgtEl>
                                              <p:spTgt spid="45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该文本字段具有一个输入了纯文本的简要段落。387800"/>
                      </p:tgtEl>
                    </p:cond>
                  </p:nextCondLst>
                </p:seq>
                <p:seq concurrent="1" nextAc="seek">
                  <p:cTn id="9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该文本字段具有一个输入了纯文本的简要段落。39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3" fill="hold">
                          <p:stCondLst>
                            <p:cond delay="0"/>
                          </p:stCondLst>
                          <p:childTnLst>
                            <p:par>
                              <p:cTn id="9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6" dur="200"/>
                                            <p:tgtEl>
                                              <p:spTgt spid="45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该文本字段具有一个输入了纯文本的简要段落。391500"/>
                      </p:tgtEl>
                    </p:cond>
                  </p:nextCondLst>
                </p:seq>
                <p:seq concurrent="1" nextAc="seek">
                  <p:cTn id="9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继续操作。39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9" fill="hold">
                          <p:stCondLst>
                            <p:cond delay="0"/>
                          </p:stCondLst>
                          <p:childTnLst>
                            <p:par>
                              <p:cTn id="9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3" dur="200"/>
                                            <p:tgtEl>
                                              <p:spTgt spid="45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继续操作。391600"/>
                      </p:tgtEl>
                    </p:cond>
                  </p:nextCondLst>
                </p:seq>
                <p:seq concurrent="1" nextAc="seek">
                  <p:cTn id="9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我们将继续操作。393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5" fill="hold">
                          <p:stCondLst>
                            <p:cond delay="0"/>
                          </p:stCondLst>
                          <p:childTnLst>
                            <p:par>
                              <p:cTn id="9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8" dur="200"/>
                                            <p:tgtEl>
                                              <p:spTgt spid="45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我们将继续操作。393333"/>
                      </p:tgtEl>
                    </p:cond>
                  </p:nextCondLst>
                </p:seq>
                <p:seq concurrent="1" nextAc="seek">
                  <p:cTn id="10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使用所谓的“选项”(Choice)数据类型来创建列。393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1" fill="hold">
                          <p:stCondLst>
                            <p:cond delay="0"/>
                          </p:stCondLst>
                          <p:childTnLst>
                            <p:par>
                              <p:cTn id="10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5" dur="200"/>
                                            <p:tgtEl>
                                              <p:spTgt spid="45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使用所谓的“选项”(Choice)数据类型来创建列。393433"/>
                      </p:tgtEl>
                    </p:cond>
                  </p:nextCondLst>
                </p:seq>
                <p:seq concurrent="1" nextAc="seek">
                  <p:cTn id="10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我们将使用所谓的“选项”(Choice)数据类型来创建列。397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7" fill="hold">
                          <p:stCondLst>
                            <p:cond delay="0"/>
                          </p:stCondLst>
                          <p:childTnLst>
                            <p:par>
                              <p:cTn id="10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0" dur="200"/>
                                            <p:tgtEl>
                                              <p:spTgt spid="45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我们将使用所谓的“选项”(Choice)数据类型来创建列。397333"/>
                      </p:tgtEl>
                    </p:cond>
                  </p:nextCondLst>
                </p:seq>
                <p:seq concurrent="1" nextAc="seek">
                  <p:cTn id="10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开始吧。397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3" fill="hold">
                          <p:stCondLst>
                            <p:cond delay="0"/>
                          </p:stCondLst>
                          <p:childTnLst>
                            <p:par>
                              <p:cTn id="10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7" dur="200"/>
                                            <p:tgtEl>
                                              <p:spTgt spid="45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开始吧。397433"/>
                      </p:tgtEl>
                    </p:cond>
                  </p:nextCondLst>
                </p:seq>
                <p:seq concurrent="1" nextAc="seek">
                  <p:cTn id="10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2 - Create text columns_VF101881268现在，让我们开始吧。40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9" fill="hold">
                          <p:stCondLst>
                            <p:cond delay="0"/>
                          </p:stCondLst>
                          <p:childTnLst>
                            <p:par>
                              <p:cTn id="10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2" dur="200"/>
                                            <p:tgtEl>
                                              <p:spTgt spid="45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2 - Create text columns_VF101881268现在，让我们开始吧。401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45056" grpId="0" animBg="1"/>
          <p:bldP spid="45056" grpId="1" animBg="1"/>
          <p:bldP spid="45057" grpId="0" animBg="1"/>
          <p:bldP spid="45057" grpId="1" animBg="1"/>
          <p:bldP spid="45060" grpId="0" animBg="1"/>
          <p:bldP spid="45060" grpId="1" animBg="1"/>
          <p:bldP spid="45061" grpId="0" animBg="1"/>
          <p:bldP spid="45061" grpId="1" animBg="1"/>
          <p:bldP spid="45062" grpId="0" animBg="1"/>
          <p:bldP spid="45062" grpId="1" animBg="1"/>
          <p:bldP spid="45063" grpId="0" animBg="1"/>
          <p:bldP spid="45063" grpId="1" animBg="1"/>
          <p:bldP spid="45064" grpId="0" animBg="1"/>
          <p:bldP spid="45064" grpId="1" animBg="1"/>
          <p:bldP spid="45065" grpId="0" animBg="1"/>
          <p:bldP spid="45065" grpId="1" animBg="1"/>
          <p:bldP spid="45066" grpId="0" animBg="1"/>
          <p:bldP spid="45066" grpId="1" animBg="1"/>
          <p:bldP spid="45067" grpId="0" animBg="1"/>
          <p:bldP spid="45067" grpId="1" animBg="1"/>
          <p:bldP spid="45068" grpId="0" animBg="1"/>
          <p:bldP spid="45068" grpId="1" animBg="1"/>
          <p:bldP spid="45069" grpId="0" animBg="1"/>
          <p:bldP spid="45069" grpId="1" animBg="1"/>
          <p:bldP spid="45070" grpId="0" animBg="1"/>
          <p:bldP spid="45070" grpId="1" animBg="1"/>
          <p:bldP spid="45071" grpId="0" animBg="1"/>
          <p:bldP spid="45071" grpId="1" animBg="1"/>
          <p:bldP spid="45072" grpId="0" animBg="1"/>
          <p:bldP spid="45072" grpId="1" animBg="1"/>
          <p:bldP spid="45073" grpId="0" animBg="1"/>
          <p:bldP spid="45073" grpId="1" animBg="1"/>
          <p:bldP spid="45074" grpId="0" animBg="1"/>
          <p:bldP spid="45074" grpId="1" animBg="1"/>
          <p:bldP spid="45075" grpId="0" animBg="1"/>
          <p:bldP spid="45075" grpId="1" animBg="1"/>
          <p:bldP spid="45076" grpId="0" animBg="1"/>
          <p:bldP spid="45076" grpId="1" animBg="1"/>
          <p:bldP spid="45077" grpId="0" animBg="1"/>
          <p:bldP spid="45077" grpId="1" animBg="1"/>
          <p:bldP spid="45078" grpId="0" animBg="1"/>
          <p:bldP spid="45078" grpId="1" animBg="1"/>
          <p:bldP spid="45079" grpId="0" animBg="1"/>
          <p:bldP spid="45079" grpId="1" animBg="1"/>
          <p:bldP spid="45080" grpId="0" animBg="1"/>
          <p:bldP spid="45080" grpId="1" animBg="1"/>
          <p:bldP spid="45081" grpId="0" animBg="1"/>
          <p:bldP spid="45081" grpId="1" animBg="1"/>
          <p:bldP spid="45082" grpId="0" animBg="1"/>
          <p:bldP spid="45082" grpId="1" animBg="1"/>
          <p:bldP spid="45083" grpId="0" animBg="1"/>
          <p:bldP spid="45083" grpId="1" animBg="1"/>
          <p:bldP spid="45084" grpId="0" animBg="1"/>
          <p:bldP spid="45084" grpId="1" animBg="1"/>
          <p:bldP spid="45085" grpId="0" animBg="1"/>
          <p:bldP spid="45085" grpId="1" animBg="1"/>
          <p:bldP spid="45086" grpId="0" animBg="1"/>
          <p:bldP spid="45086" grpId="1" animBg="1"/>
          <p:bldP spid="45087" grpId="0" animBg="1"/>
          <p:bldP spid="45087" grpId="1" animBg="1"/>
          <p:bldP spid="45088" grpId="0" animBg="1"/>
          <p:bldP spid="45088" grpId="1" animBg="1"/>
          <p:bldP spid="45089" grpId="0" animBg="1"/>
          <p:bldP spid="45089" grpId="1" animBg="1"/>
          <p:bldP spid="45090" grpId="0" animBg="1"/>
          <p:bldP spid="45090" grpId="1" animBg="1"/>
          <p:bldP spid="45091" grpId="0" animBg="1"/>
          <p:bldP spid="45091" grpId="1" animBg="1"/>
          <p:bldP spid="45092" grpId="0" animBg="1"/>
          <p:bldP spid="45092" grpId="1" animBg="1"/>
          <p:bldP spid="45093" grpId="0" animBg="1"/>
          <p:bldP spid="45093" grpId="1" animBg="1"/>
          <p:bldP spid="45094" grpId="0" animBg="1"/>
          <p:bldP spid="45094" grpId="1" animBg="1"/>
          <p:bldP spid="45095" grpId="0" animBg="1"/>
          <p:bldP spid="45095" grpId="1" animBg="1"/>
          <p:bldP spid="45096" grpId="0" animBg="1"/>
          <p:bldP spid="45096" grpId="1" animBg="1"/>
          <p:bldP spid="45097" grpId="0" animBg="1"/>
          <p:bldP spid="45097" grpId="1" animBg="1"/>
          <p:bldP spid="45098" grpId="0" animBg="1"/>
          <p:bldP spid="45098" grpId="1" animBg="1"/>
          <p:bldP spid="45099" grpId="0" animBg="1"/>
          <p:bldP spid="45099" grpId="1" animBg="1"/>
          <p:bldP spid="45100" grpId="0" animBg="1"/>
          <p:bldP spid="45100" grpId="1" animBg="1"/>
          <p:bldP spid="45101" grpId="0" animBg="1"/>
          <p:bldP spid="45101" grpId="1" animBg="1"/>
          <p:bldP spid="45102" grpId="0" animBg="1"/>
          <p:bldP spid="45102" grpId="1" animBg="1"/>
          <p:bldP spid="45103" grpId="0" animBg="1"/>
          <p:bldP spid="45103" grpId="1" animBg="1"/>
          <p:bldP spid="45104" grpId="0" animBg="1"/>
          <p:bldP spid="45104" grpId="1" animBg="1"/>
          <p:bldP spid="45105" grpId="0" animBg="1"/>
          <p:bldP spid="45105" grpId="1" animBg="1"/>
          <p:bldP spid="45106" grpId="0" animBg="1"/>
          <p:bldP spid="45106" grpId="1" animBg="1"/>
          <p:bldP spid="45107" grpId="0" animBg="1"/>
          <p:bldP spid="45107" grpId="1" animBg="1"/>
          <p:bldP spid="45108" grpId="0" animBg="1"/>
          <p:bldP spid="45108" grpId="1" animBg="1"/>
          <p:bldP spid="45109" grpId="0" animBg="1"/>
          <p:bldP spid="45109" grpId="1" animBg="1"/>
          <p:bldP spid="45110" grpId="0" animBg="1"/>
          <p:bldP spid="45110" grpId="1" animBg="1"/>
          <p:bldP spid="45111" grpId="0" animBg="1"/>
          <p:bldP spid="45111" grpId="1" animBg="1"/>
          <p:bldP spid="45112" grpId="0" animBg="1"/>
          <p:bldP spid="45112" grpId="1" animBg="1"/>
          <p:bldP spid="45113" grpId="0" animBg="1"/>
          <p:bldP spid="45113" grpId="1" animBg="1"/>
          <p:bldP spid="45114" grpId="0" animBg="1"/>
          <p:bldP spid="45114" grpId="1" animBg="1"/>
          <p:bldP spid="45115" grpId="0" animBg="1"/>
          <p:bldP spid="4511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7F7F7F"/>
                </a:solidFill>
              </a:rPr>
              <a:t>创建具有选项的栏</a:t>
            </a:r>
            <a:endParaRPr lang="en-US" smtClean="0">
              <a:solidFill>
                <a:srgbClr val="7F7F7F"/>
              </a:solidFill>
            </a:endParaRP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SharePoint 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列表 </a:t>
            </a:r>
            <a:r>
              <a:rPr 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IV：</a:t>
            </a:r>
            <a:r>
              <a:rPr lang="zh-TW" altLang="en-US" sz="1200" smtClean="0">
                <a:solidFill>
                  <a:srgbClr val="898989"/>
                </a:solidFill>
                <a:latin typeface="Microsoft YaHei" pitchFamily="34" charset="-122"/>
                <a:cs typeface="Segoe UI" pitchFamily="34" charset="0"/>
              </a:rPr>
              <a:t>创建自定义列表</a:t>
            </a:r>
            <a:endParaRPr lang="en-US" sz="1200" smtClean="0">
              <a:solidFill>
                <a:srgbClr val="898989"/>
              </a:solidFill>
              <a:latin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</a:rPr>
              <a:t>指向视频底部可查看视频控件。拖动或指向进度栏可向前或向后移动。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</a:endParaRPr>
          </a:p>
        </p:txBody>
      </p:sp>
      <p:pic>
        <p:nvPicPr>
          <p:cNvPr id="3" name="L4M3 - Create a column with choices_VF10188126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L4M3 - Create a column with choices_VF101881267接下来我们要介绍的列是“选项”(Choice)数据类型列。5467" time="5467"/>
                    <p14:bmk name="L4M3 - Create a column with choices_VF101881267接下来我们要介绍的列是“选项”(Choice)数据类型列。10600" time="10600"/>
                    <p14:bmk name="L4M3 - Create a column with choices_VF101881267让我们继续操作并创建一个全新的列吧。10700" time="10700"/>
                    <p14:bmk name="L4M3 - Create a column with choices_VF101881267让我们继续操作并创建一个全新的列吧。13900" time="13900"/>
                    <p14:bmk name="L4M3 - Create a column with choices_VF101881267我们将在“此栏中的信息类型为”(typeofinformation14000" time="14000"/>
                    <p14:bmk name="L4M3 - Create a column with choices_VF101881267我们将在“此栏中的信息类型为”(typeofinformation18867" time="18867"/>
                    <p14:bmk name="L4M3 - Create a column with choices_VF101881267同样，我们之所以首先选择此选项是因为我们希望确保允许更改此对话框，18967" time="18967"/>
                    <p14:bmk name="L4M3 - Create a column with choices_VF101881267同样，我们之所以首先选择此选项是因为我们希望确保允许更改此对话框，25400" time="25400"/>
                    <p14:bmk name="L4M3 - Create a column with choices_VF101881267以便我们输入适当的信息。25500" time="25500"/>
                    <p14:bmk name="L4M3 - Create a column with choices_VF101881267以便我们输入适当的信息。27600" time="27600"/>
                    <p14:bmk name="L4M3 - Create a column with choices_VF101881267现在，我们将继续操作，并将此列命名为“职位类型”(Positiontype)，27700" time="27700"/>
                    <p14:bmk name="L4M3 - Create a column with choices_VF101881267现在，我们将继续操作，并将此列命名为“职位类型”(Positiontype)，31400" time="31400"/>
                    <p14:bmk name="L4M3 - Create a column with choices_VF101881267这是因为用户将使用此列选择他们是需要全职、兼职31500" time="31500"/>
                    <p14:bmk name="L4M3 - Create a column with choices_VF101881267这是因为用户将使用此列选择他们是需要全职、兼职37367" time="37367"/>
                    <p14:bmk name="L4M3 - Create a column with choices_VF101881267还是合同工。37467" time="37467"/>
                    <p14:bmk name="L4M3 - Create a column with choices_VF101881267还是合同工。39333" time="39333"/>
                    <p14:bmk name="L4M3 - Create a column with choices_VF101881267然后，我们需要输入类似于说明之类的内容，39433" time="39433"/>
                    <p14:bmk name="L4M3 - Create a column with choices_VF101881267然后，我们需要输入类似于说明之类的内容，42133" time="42133"/>
                    <p14:bmk name="L4M3 - Create a column with choices_VF101881267因此，我们将输入“求职者正在寻找哪种类型的职位？”(Whattypeof42233" time="42233"/>
                    <p14:bmk name="L4M3 - Create a column with choices_VF101881267因此，我们将输入“求职者正在寻找哪种类型的职位？”(Whattypeof45733" time="45733"/>
                    <p14:bmk name="L4M3 - Create a column with choices_VF101881267当我们向下滚动列表时，我们发现我们可能需要此列包含信息，45833" time="45833"/>
                    <p14:bmk name="L4M3 - Create a column with choices_VF101881267当我们向下滚动列表时，我们发现我们可能需要此列包含信息，51200" time="51200"/>
                    <p14:bmk name="L4M3 - Create a column with choices_VF101881267但我们不需要强制唯一值。51300" time="51300"/>
                    <p14:bmk name="L4M3 - Create a column with choices_VF101881267但我们不需要强制唯一值。54200" time="54200"/>
                    <p14:bmk name="L4M3 - Create a column with choices_VF101881267不过，我们需要将“输入选项#1、#2和54300" time="54300"/>
                    <p14:bmk name="L4M3 - Create a column with choices_VF101881267不过，我们需要将“输入选项#1、#2和63867" time="63867"/>
                    <p14:bmk name="L4M3 - Create a column with choices_VF101881267现在，我们可以继续操作，并向求职者提供一个“下拉菜单”(Drop-DownMenu)或“单选按钮”(Radio63967" time="63967"/>
                    <p14:bmk name="L4M3 - Create a column with choices_VF101881267现在，我们可以继续操作，并向求职者提供一个“下拉菜单”(Drop-DownMenu)或“单选按钮”(Radio68233" time="68233"/>
                    <p14:bmk name="L4M3 - Create a column with choices_VF101881267但我们希望向求职者提供选择多个项目的机会，68333" time="68333"/>
                    <p14:bmk name="L4M3 - Create a column with choices_VF101881267但我们希望向求职者提供选择多个项目的机会，72400" time="72400"/>
                    <p14:bmk name="L4M3 - Create a column with choices_VF101881267因为他们希望寻求的工作可以是全职、兼职或合同工。72500" time="72500"/>
                    <p14:bmk name="L4M3 - Create a column with choices_VF101881267因为他们希望寻求的工作可以是全职、兼职或合同工。78133" time="78133"/>
                    <p14:bmk name="L4M3 - Create a column with choices_VF101881267因此，我们将使用允许多重选择的“复选框”(Checkboxes)。78233" time="78233"/>
                    <p14:bmk name="L4M3 - Create a column with choices_VF101881267因此，我们将使用允许多重选择的“复选框”(Checkboxes)。82700" time="82700"/>
                    <p14:bmk name="L4M3 - Create a column with choices_VF101881267我们不希望求职者“填写”(Fill-in)任何选项，82800" time="82800"/>
                    <p14:bmk name="L4M3 - Create a column with choices_VF101881267我们不希望求职者“填写”(Fill-in)任何选项，86167" time="86167"/>
                    <p14:bmk name="L4M3 - Create a column with choices_VF101881267由于默认值的“选项”(Choice)已默认为“全职”(Fulltime)，86267" time="86267"/>
                    <p14:bmk name="L4M3 - Create a column with choices_VF101881267由于默认值的“选项”(Choice)已默认为“全职”(Fulltime)，92367" time="92367"/>
                    <p14:bmk name="L4M3 - Create a column with choices_VF101881267因此，我们将继续操作并保留此选项，这是因为在大多数情况下，我们都希望招聘全职员工。92467" time="92467"/>
                    <p14:bmk name="L4M3 - Create a column with choices_VF101881267因此，我们将继续操作并保留此选项，这是因为在大多数情况下，我们都希望招聘全职员工。97433" time="97433"/>
                    <p14:bmk name="L4M3 - Create a column with choices_VF101881267现在，我们将继续操作并单击“确定”(OK)。97533" time="97533"/>
                    <p14:bmk name="L4M3 - Create a column with choices_VF101881267现在，我们将继续操作并单击“确定”(OK)。99767" time="99767"/>
                    <p14:bmk name="L4M3 - Create a column with choices_VF101881267正如您看到的一样，此列已显示在我们的列表中。99867" time="99867"/>
                    <p14:bmk name="L4M3 - Create a column with choices_VF101881267正如您看到的一样，此列已显示在我们的列表中。102333" time="102333"/>
                    <p14:bmk name="L4M3 - Create a column with choices_VF101881267当然它不包含任何数据，因此，我们需要再一次“编辑”(Edit)此项目。102433" time="102433"/>
                    <p14:bmk name="L4M3 - Create a column with choices_VF101881267当然它不包含任何数据，因此，我们需要再一次“编辑”(Edit)此项目。108067" time="108067"/>
                    <p14:bmk name="L4M3 - Create a column with choices_VF101881267当我们打开对话框时，我们可以看到“职位类型”(Positiontype)需要某些条目，108167" time="108167"/>
                    <p14:bmk name="L4M3 - Create a column with choices_VF101881267当我们打开对话框时，我们可以看到“职位类型”(Positiontype)需要某些条目，112133" time="112133"/>
                    <p14:bmk name="L4M3 - Create a column with choices_VF101881267因此，我们将继续操作并决定我们需要“全职”(Fulltime)、“兼职”(Parttime)和“合同工”(Contract)雇用类型，112233" time="112233"/>
                    <p14:bmk name="L4M3 - Create a column with choices_VF101881267因此，我们将继续操作并决定我们需要“全职”(Fulltime)、“兼职”(Parttime)和“合同工”(Contract)雇用类型，119567" time="119567"/>
                    <p14:bmk name="L4M3 - Create a column with choices_VF101881267这仅仅是为了确保所有这些复选框都有效。119667" time="119667"/>
                    <p14:bmk name="L4M3 - Create a column with choices_VF101881267这仅仅是为了确保所有这些复选框都有效。121867" time="121867"/>
                    <p14:bmk name="L4M3 - Create a column with choices_VF101881267然后，我们可以继续操作并单击“保存”(Save)。121967" time="121967"/>
                    <p14:bmk name="L4M3 - Create a column with choices_VF101881267然后，我们可以继续操作并单击“保存”(Save)。124367" time="124367"/>
                    <p14:bmk name="L4M3 - Create a column with choices_VF101881267请注意，此处显示了我们的所有选项，并用逗号分隔。124467" time="124467"/>
                    <p14:bmk name="L4M3 - Create a column with choices_VF101881267请注意，此处显示了我们的所有选项，并用逗号分隔。128700" time="128700"/>
                    <p14:bmk name="L4M3 - Create a column with choices_VF101881267这就是如何创建“选项”(Choice)数据类型列的方法。128800" time="128800"/>
                    <p14:bmk name="L4M3 - Create a column with choices_VF101881267这就是如何创建“选项”(Choice)数据类型列的方法。134200" time="134200"/>
                    <p14:bmk name="L4M3 - Create a column with choices_VF101881267我们将创建的下一个列为“是/否”(Yes/No)数据类型列，134300" time="134300"/>
                    <p14:bmk name="L4M3 - Create a column with choices_VF101881267我们将创建的下一个列为“是/否”(Yes/No)数据类型列，137933" time="137933"/>
                    <p14:bmk name="L4M3 - Create a column with choices_VF101881267我将向您演示此数据类型也非常有用。138033" time="138033"/>
                    <p14:bmk name="L4M3 - Create a column with choices_VF101881267我将向您演示此数据类型也非常有用。140700" time="140700"/>
                    <p14:bmk name="L4M3 - Create a column with choices_VF101881267让我们开始吧。140800" time="140800"/>
                    <p14:bmk name="L4M3 - Create a column with choices_VF101881267让我们开始吧。145000" time="145000"/>
                  </p14:bmkLst>
                </p14:media>
              </p:ext>
            </p:extLst>
          </p:nvPr>
        </p:nvPicPr>
        <p:blipFill>
          <a:blip r:embed="rId38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L4M3 - Create a column with choices_VF101881267接下来我们要介绍的列是“选项”(Choice)数据类型列。546710600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接下来我们要介绍的列是“选项”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(Choice)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数据类型列。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L4M3 - Create a column with choices_VF101881267让我们继续操作并创建一个全新的列吧。1070013900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让我们继续操作并创建一个全新的列吧。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L4M3 - Create a column with choices_VF101881267我们将在“此栏中的信息类型为”(typeofinformation1400018867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我们将在“此栏中的信息类型为”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type of information in this column is)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下找到“选项”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Choice)。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L4M3 - Create a column with choices_VF101881267同样，我们之所以首先选择此选项是因为我们希望确保允许更改此对话框，18967254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同样， 我们之所以首先选择此选项是因为我们希望确保允许更改此对话框，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L4M3 - Create a column with choices_VF101881267以便我们输入适当的信息。2550027600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以便我们输入适当的信息。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L4M3 - Create a column with choices_VF101881267现在，我们将继续操作，并将此列命名为“职位类型”(Positiontype)，2770031400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现在，我们将继续操作， 并将此列命名为“职位类型”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(Position type)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L4M3 - Create a column with choices_VF101881267这是因为用户将使用此列选择他们是需要全职、兼职3150037367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这是因为用户将使用此列选择他们是需要全职、兼职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L4M3 - Create a column with choices_VF101881267还是合同工。37467393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还是合同工。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L4M3 - Create a column with choices_VF101881267然后，我们需要输入类似于说明之类的内容，3943342133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然后，我们需要输入类似于说明之类的内容，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L4M3 - Create a column with choices_VF101881267因此，我们将输入“求职者正在寻找哪种类型的职位？”(Whattypeof4223345733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因此，我们将输入“求职者正在寻找哪种类型的职位？”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What type of employment is the candidate seeking?)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L4M3 - Create a column with choices_VF101881267当我们向下滚动列表时，我们发现我们可能需要此列包含信息，45833512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当我们向下滚动列表时，我们发现我们可能需要此列包含信息，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L4M3 - Create a column with choices_VF101881267但我们不需要强制唯一值。5130054200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但我们不需要强制唯一值。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L4M3 - Create a column with choices_VF101881267不过，我们需要将“输入选项#1、#2和5430063867"/>
          <p:cNvSpPr txBox="1"/>
          <p:nvPr>
            <p:custDataLst>
              <p:tags r:id="rId16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不过，我们需要将“输入选项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#1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、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#2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 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#3”(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 Choice #1, #2 and #3)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替换为“全职”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time)、“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兼职”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Part time)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和“合同工”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Contract)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以作为其选项。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L4M3 - Create a column with choices_VF101881267现在，我们可以继续操作，并向求职者提供一个“下拉菜单”(Drop-DownMenu)或“单选按钮”(Radio6396768233"/>
          <p:cNvSpPr txBox="1"/>
          <p:nvPr>
            <p:custDataLst>
              <p:tags r:id="rId17"/>
            </p:custDataLst>
          </p:nvPr>
        </p:nvSpPr>
        <p:spPr>
          <a:xfrm>
            <a:off x="1524000" y="4618891"/>
            <a:ext cx="5943600" cy="83099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现在，我们可以继续操作， 并向求职者提供一个“下拉菜单”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(Drop-Down Menu)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或“单选按钮”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(Radio Buttons)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以供选择，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L4M3 - Create a column with choices_VF101881267但我们希望向求职者提供选择多个项目的机会，6833372400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但我们希望向求职者提供选择多个项目的机会，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L4M3 - Create a column with choices_VF101881267因为他们希望寻求的工作可以是全职、兼职或合同工。72500781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因为他们希望寻求的工作可以是全职、兼职或合同工。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L4M3 - Create a column with choices_VF101881267因此，我们将使用允许多重选择的“复选框”(Checkboxes)。78233827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 我们将使用允许多重选择的“复选框”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(Checkboxes)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L4M3 - Create a column with choices_VF101881267我们不希望求职者“填写”(Fill-in)任何选项，82800861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我们不希望求职者“填写”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Fill-in)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任何选项，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L4M3 - Create a column with choices_VF101881267由于默认值的“选项”(Choice)已默认为“全职”(Fulltime)，8626792367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由于默认值的“选项”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Choice)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已默认为“全职”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time)，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L4M3 - Create a column with choices_VF101881267因此，我们将继续操作并保留此选项，这是因为在大多数情况下，我们都希望招聘全职员工。9246797433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因此，我们将继续操作并保留此选项，这是因为在大多数情况下， 我们都希望招聘全职员工。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L4M3 - Create a column with choices_VF101881267现在，我们将继续操作并单击“确定”(OK)。9753399767"/>
          <p:cNvSpPr txBox="1"/>
          <p:nvPr>
            <p:custDataLst>
              <p:tags r:id="rId2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现在，我们将继续操作并单击“确定”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(OK)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L4M3 - Create a column with choices_VF101881267正如您看到的一样，此列已显示在我们的列表中。99867102333"/>
          <p:cNvSpPr txBox="1"/>
          <p:nvPr>
            <p:custDataLst>
              <p:tags r:id="rId2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正如您看到的一样，此列已显示在我们的列表中。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L4M3 - Create a column with choices_VF101881267当然它不包含任何数据，因此，我们需要再一次“编辑”(Edit)此项目。102433108067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当然它不包含任何数据，因此， 我们需要再一次“编辑”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(Edit)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L4M3 - Create a column with choices_VF101881267当我们打开对话框时，我们可以看到“职位类型”(Positiontype)需要某些条目，108167112133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当我们打开对话框时，我们可以看到“职位类型”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(Position type)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需要某些条目，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L4M3 - Create a column with choices_VF101881267因此，我们将继续操作并决定我们需要“全职”(Fulltime)、“兼职”(Parttime)和“合同工”(Contract)雇用类型，112233119567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因此，我们将继续操作并决定我们需要“全职”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Full time)、“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兼职”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Part time)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和“合同工”</a:t>
            </a:r>
            <a:r>
              <a:rPr lang="en-US" altLang="ko-KR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Contract)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雇用类型，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L4M3 - Create a column with choices_VF101881267这仅仅是为了确保所有这些复选框都有效。119667121867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这仅仅是为了确保所有这些复选框都有效。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0" name="L4M3 - Create a column with choices_VF101881267然后，我们可以继续操作并单击“保存”(Save)。121967124367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然后，我们可以继续操作并单击“保存”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(Save)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1" name="L4M3 - Create a column with choices_VF101881267请注意，此处显示了我们的所有选项，并用逗号分隔。124467128700"/>
          <p:cNvSpPr txBox="1"/>
          <p:nvPr>
            <p:custDataLst>
              <p:tags r:id="rId3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请注意，此处显示了我们的所有选项，并用逗号分隔。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4" name="L4M3 - Create a column with choices_VF101881267这就是如何创建“选项”(Choice)数据类型列的方法。128800134200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这就是如何创建“选项”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(Choice)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数据类型列的方法。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5" name="L4M3 - Create a column with choices_VF101881267我们将创建的下一个列为“是/否”(Yes/No)数据类型列，134300137933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我们将创建的下一个列为“是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否”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(Yes/No)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数据类型列，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6" name="L4M3 - Create a column with choices_VF101881267我将向您演示此数据类型也非常有用。138033140700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我将向您演示此数据类型也非常有用。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7" name="L4M3 - Create a column with choices_VF101881267让我们开始吧。140800145000"/>
          <p:cNvSpPr txBox="1"/>
          <p:nvPr>
            <p:custDataLst>
              <p:tags r:id="rId3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让我们开始吧。</a:t>
            </a:r>
            <a:endParaRPr lang="th-TH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接下来我们要介绍的列是“选项”(Choice)数据类型列。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接下来我们要介绍的列是“选项”(Choice)数据类型列。54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接下来我们要介绍的列是“选项”(Choice)数据类型列。10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接下来我们要介绍的列是“选项”(Choice)数据类型列。106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让我们继续操作并创建一个全新的列吧。1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让我们继续操作并创建一个全新的列吧。107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让我们继续操作并创建一个全新的列吧。1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让我们继续操作并创建一个全新的列吧。139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们将在“此栏中的信息类型为”(typeofinformation1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们将在“此栏中的信息类型为”(typeofinformation140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们将在“此栏中的信息类型为”(typeofinformation1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们将在“此栏中的信息类型为”(typeofinformation188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同样，我们之所以首先选择此选项是因为我们希望确保允许更改此对话框，1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同样，我们之所以首先选择此选项是因为我们希望确保允许更改此对话框，189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同样，我们之所以首先选择此选项是因为我们希望确保允许更改此对话框，2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同样，我们之所以首先选择此选项是因为我们希望确保允许更改此对话框，254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以便我们输入适当的信息。2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以便我们输入适当的信息。255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以便我们输入适当的信息。2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以便我们输入适当的信息。276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现在，我们将继续操作，并将此列命名为“职位类型”(Positiontype)，27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现在，我们将继续操作，并将此列命名为“职位类型”(Positiontype)，277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现在，我们将继续操作，并将此列命名为“职位类型”(Positiontype)，3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现在，我们将继续操作，并将此列命名为“职位类型”(Positiontype)，314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这是因为用户将使用此列选择他们是需要全职、兼职3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这是因为用户将使用此列选择他们是需要全职、兼职315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这是因为用户将使用此列选择他们是需要全职、兼职3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这是因为用户将使用此列选择他们是需要全职、兼职373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还是合同工。3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还是合同工。374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还是合同工。39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还是合同工。393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然后，我们需要输入类似于说明之类的内容，39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然后，我们需要输入类似于说明之类的内容，394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然后，我们需要输入类似于说明之类的内容，4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然后，我们需要输入类似于说明之类的内容，421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输入“求职者正在寻找哪种类型的职位？”(Whattypeof4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输入“求职者正在寻找哪种类型的职位？”(Whattypeof422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输入“求职者正在寻找哪种类型的职位？”(Whattypeof45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输入“求职者正在寻找哪种类型的职位？”(Whattypeof457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当我们向下滚动列表时，我们发现我们可能需要此列包含信息，45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当我们向下滚动列表时，我们发现我们可能需要此列包含信息，458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当我们向下滚动列表时，我们发现我们可能需要此列包含信息，5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当我们向下滚动列表时，我们发现我们可能需要此列包含信息，512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但我们不需要强制唯一值。5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但我们不需要强制唯一值。513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但我们不需要强制唯一值。5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但我们不需要强制唯一值。542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不过，我们需要将“输入选项#1、#2和5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不过，我们需要将“输入选项#1、#2和543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不过，我们需要将“输入选项#1、#2和6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不过，我们需要将“输入选项#1、#2和638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现在，我们可以继续操作，并向求职者提供一个“下拉菜单”(Drop-DownMenu)或“单选按钮”(Radio63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现在，我们可以继续操作，并向求职者提供一个“下拉菜单”(Drop-DownMenu)或“单选按钮”(Radio639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现在，我们可以继续操作，并向求职者提供一个“下拉菜单”(Drop-DownMenu)或“单选按钮”(Radio6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现在，我们可以继续操作，并向求职者提供一个“下拉菜单”(Drop-DownMenu)或“单选按钮”(Radio682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但我们希望向求职者提供选择多个项目的机会，6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但我们希望向求职者提供选择多个项目的机会，683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但我们希望向求职者提供选择多个项目的机会，72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但我们希望向求职者提供选择多个项目的机会，7240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为他们希望寻求的工作可以是全职、兼职或合同工。7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为他们希望寻求的工作可以是全职、兼职或合同工。7250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为他们希望寻求的工作可以是全职、兼职或合同工。78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为他们希望寻求的工作可以是全职、兼职或合同工。781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使用允许多重选择的“复选框”(Checkboxes)。7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使用允许多重选择的“复选框”(Checkboxes)。782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使用允许多重选择的“复选框”(Checkboxes)。8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使用允许多重选择的“复选框”(Checkboxes)。827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们不希望求职者“填写”(Fill-in)任何选项，82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们不希望求职者“填写”(Fill-in)任何选项，828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们不希望求职者“填写”(Fill-in)任何选项，8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们不希望求职者“填写”(Fill-in)任何选项，861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由于默认值的“选项”(Choice)已默认为“全职”(Fulltime)，86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由于默认值的“选项”(Choice)已默认为“全职”(Fulltime)，862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由于默认值的“选项”(Choice)已默认为“全职”(Fulltime)，9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由于默认值的“选项”(Choice)已默认为“全职”(Fulltime)，9236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继续操作并保留此选项，这是因为在大多数情况下，我们都希望招聘全职员工。9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继续操作并保留此选项，这是因为在大多数情况下，我们都希望招聘全职员工。9246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继续操作并保留此选项，这是因为在大多数情况下，我们都希望招聘全职员工。97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继续操作并保留此选项，这是因为在大多数情况下，我们都希望招聘全职员工。974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现在，我们将继续操作并单击“确定”(OK)。97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现在，我们将继续操作并单击“确定”(OK)。975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现在，我们将继续操作并单击“确定”(OK)。9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现在，我们将继续操作并单击“确定”(OK)。997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正如您看到的一样，此列已显示在我们的列表中。9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正如您看到的一样，此列已显示在我们的列表中。998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正如您看到的一样，此列已显示在我们的列表中。10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正如您看到的一样，此列已显示在我们的列表中。1023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当然它不包含任何数据，因此，我们需要再一次“编辑”(Edit)此项目。10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当然它不包含任何数据，因此，我们需要再一次“编辑”(Edit)此项目。1024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当然它不包含任何数据，因此，我们需要再一次“编辑”(Edit)此项目。10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当然它不包含任何数据，因此，我们需要再一次“编辑”(Edit)此项目。1080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当我们打开对话框时，我们可以看到“职位类型”(Positiontype)需要某些条目，10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当我们打开对话框时，我们可以看到“职位类型”(Positiontype)需要某些条目，1081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当我们打开对话框时，我们可以看到“职位类型”(Positiontype)需要某些条目，112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当我们打开对话框时，我们可以看到“职位类型”(Positiontype)需要某些条目，1121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继续操作并决定我们需要“全职”(Fulltime)、“兼职”(Parttime)和“合同工”(Contract)雇用类型，11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继续操作并决定我们需要“全职”(Fulltime)、“兼职”(Parttime)和“合同工”(Contract)雇用类型，1122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因此，我们将继续操作并决定我们需要“全职”(Fulltime)、“兼职”(Parttime)和“合同工”(Contract)雇用类型，119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因此，我们将继续操作并决定我们需要“全职”(Fulltime)、“兼职”(Parttime)和“合同工”(Contract)雇用类型，1195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这仅仅是为了确保所有这些复选框都有效。11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这仅仅是为了确保所有这些复选框都有效。1196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这仅仅是为了确保所有这些复选框都有效。121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这仅仅是为了确保所有这些复选框都有效。12186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然后，我们可以继续操作并单击“保存”(Save)。12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460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然后，我们可以继续操作并单击“保存”(Save)。12196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然后，我们可以继续操作并单击“保存”(Save)。124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46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然后，我们可以继续操作并单击“保存”(Save)。12436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请注意，此处显示了我们的所有选项，并用逗号分隔。124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46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请注意，此处显示了我们的所有选项，并用逗号分隔。12446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请注意，此处显示了我们的所有选项，并用逗号分隔。128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460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请注意，此处显示了我们的所有选项，并用逗号分隔。12870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这就是如何创建“选项”(Choice)数据类型列的方法。128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460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这就是如何创建“选项”(Choice)数据类型列的方法。12880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这就是如何创建“选项”(Choice)数据类型列的方法。13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46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这就是如何创建“选项”(Choice)数据类型列的方法。1342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们将创建的下一个列为“是/否”(Yes/No)数据类型列，13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0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460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们将创建的下一个列为“是/否”(Yes/No)数据类型列，1343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们将创建的下一个列为“是/否”(Yes/No)数据类型列，13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460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0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们将创建的下一个列为“是/否”(Yes/No)数据类型列，1379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将向您演示此数据类型也非常有用。13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460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将向您演示此数据类型也非常有用。1380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我将向您演示此数据类型也非常有用。140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460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我将向您演示此数据类型也非常有用。14070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让我们开始吧。14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0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460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让我们开始吧。14080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L4M3 - Create a column with choices_VF101881267让我们开始吧。14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460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0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L4M3 - Create a column with choices_VF101881267让我们开始吧。1450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46080" grpId="0" animBg="1"/>
          <p:bldP spid="46080" grpId="1" animBg="1"/>
          <p:bldP spid="46081" grpId="0" animBg="1"/>
          <p:bldP spid="46081" grpId="1" animBg="1"/>
          <p:bldP spid="46084" grpId="0" animBg="1"/>
          <p:bldP spid="46084" grpId="1" animBg="1"/>
          <p:bldP spid="46085" grpId="0" animBg="1"/>
          <p:bldP spid="46085" grpId="1" animBg="1"/>
          <p:bldP spid="46086" grpId="0" animBg="1"/>
          <p:bldP spid="46086" grpId="1" animBg="1"/>
          <p:bldP spid="46087" grpId="0" animBg="1"/>
          <p:bldP spid="4608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sommartk\AppData\Local\Temp\tmp8A2D.tmp"/>
  <p:tag name="TEMPMEDIAFILENAME" val="C:\Users\sommartk\AppData\Local\Temp\tmp8BA5_L4M1S1 - Create a custom list_VF101881079.wmv"/>
  <p:tag name="MEDIACAPTIONSHIDDEN" val="False"/>
  <p:tag name="CUSTOMXMLPARTID" val="{5CCFE8EA-6F09-4410-A226-85741309D2F5}"/>
  <p:tag name="CAPTIONID" val="cad0b7ea-dbca-40f9-8582-6ea07b86f82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0458300b-c521-4cd1-ba31-e61efabc0a21"/>
  <p:tag name="CAPTIONITEMSYSNAME" val="L4M1S1 - Create a custom list_VF101881079因此，我将选择“自定义列表”(CustomList)，并且我们将此列表命名为“员工推荐”(Employee3900045067"/>
  <p:tag name="BOOKMARKENTRYNAME" val="L4M1S1 - Create a custom list_VF101881079因此，我将选择“自定义列表”(CustomList)，并且我们将此列表命名为“员工推荐”(Employee39000"/>
  <p:tag name="BOOKMARKEXITNAME" val="L4M1S1 - Create a custom list_VF101881079因此，我将选择“自定义列表”(CustomList)，并且我们将此列表命名为“员工推荐”(Employee45067"/>
  <p:tag name="CAPTIONDISPLAYAREA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9717eb64-b5be-4757-ac73-7091f072ae2e"/>
  <p:tag name="CAPTIONITEMSYSNAME" val="L4M2 - Create text columns_VF101881268此外，我们还创建了“可能聘用的原因”(Reasonforpotential00:06:22.9-00:06:27.7"/>
  <p:tag name="BOOKMARKENTRYNAME" val="L4M2 - Create text columns_VF10188126800:06:22.9"/>
  <p:tag name="BOOKMARKEXITNAME" val="L4M2 - Create text columns_VF10188126800:06:27.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68db40a-a454-4b1c-b41b-05371070114b"/>
  <p:tag name="CAPTIONITEMSYSNAME" val="L4M2 - Create text columns_VF101881268该文本字段具有一个输入了纯文本的简要段落。00:06:27.8-00:06:31.5"/>
  <p:tag name="BOOKMARKENTRYNAME" val="L4M2 - Create text columns_VF10188126800:06:27.8"/>
  <p:tag name="BOOKMARKEXITNAME" val="L4M2 - Create text columns_VF10188126800:06:31.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3ba417e-7784-4eaa-b667-b5c79b4dccf0"/>
  <p:tag name="CAPTIONITEMSYSNAME" val="L4M2 - Create text columns_VF101881268现在，我们将继续操作。00:06:31.6-00:06:33.3"/>
  <p:tag name="BOOKMARKENTRYNAME" val="L4M2 - Create text columns_VF10188126800:06:31.6"/>
  <p:tag name="BOOKMARKEXITNAME" val="L4M2 - Create text columns_VF10188126800:06:33.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23139e9-1f71-4ee0-ae9f-eab2e9640efa"/>
  <p:tag name="CAPTIONITEMSYSNAME" val="L4M2 - Create text columns_VF101881268我们将使用所谓的“选项”(Choice)数据类型来创建列。00:06:33.4-00:06:37.3"/>
  <p:tag name="BOOKMARKENTRYNAME" val="L4M2 - Create text columns_VF10188126800:06:33.4"/>
  <p:tag name="BOOKMARKEXITNAME" val="L4M2 - Create text columns_VF10188126800:06:37.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de25b941-dce8-47a2-8688-feec60891ebf"/>
  <p:tag name="CAPTIONITEMSYSNAME" val="L4M2 - Create text columns_VF101881268现在，让我们开始吧。00:06:37.4-00:06:41.0"/>
  <p:tag name="BOOKMARKENTRYNAME" val="L4M2 - Create text columns_VF10188126800:06:37.4"/>
  <p:tag name="BOOKMARKEXITNAME" val="L4M2 - Create text columns_VF10188126800:06:41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sommartk\AppData\Local\Temp\tmp4586.tmp"/>
  <p:tag name="TEMPMEDIAFILENAME" val="C:\Users\sommartk\AppData\Local\Temp\tmp46FE_L4M3 - Create a column with choices_VF101881267.wmv"/>
  <p:tag name="MEDIACAPTIONSHIDDEN" val="False"/>
  <p:tag name="CUSTOMXMLPARTID" val="{280E82DE-6C5C-4D85-99F0-A3BF08451070}"/>
  <p:tag name="CAPTIONID" val="ed213d69-47eb-4def-8acd-e8b2e7d66b7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613af7ac-9f73-4dc4-8195-ee394210d1d4"/>
  <p:tag name="CAPTIONITEMSYSNAME" val="L4M3 - Create a column with choices_VF101881267接下来我们要介绍的列是“选项”(Choice)数据类型列。546710600"/>
  <p:tag name="BOOKMARKENTRYNAME" val="L4M3 - Create a column with choices_VF101881267接下来我们要介绍的列是“选项”(Choice)数据类型列。5467"/>
  <p:tag name="BOOKMARKEXITNAME" val="L4M3 - Create a column with choices_VF101881267接下来我们要介绍的列是“选项”(Choice)数据类型列。10600"/>
  <p:tag name="CAPTIONDISPLAYAREA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e1f0eaad-449f-45d4-aa89-5c10af81483b"/>
  <p:tag name="CAPTIONITEMSYSNAME" val="L4M3 - Create a column with choices_VF101881267让我们继续操作并创建一个全新的列吧。1070013900"/>
  <p:tag name="BOOKMARKENTRYNAME" val="L4M3 - Create a column with choices_VF101881267让我们继续操作并创建一个全新的列吧。10700"/>
  <p:tag name="BOOKMARKEXITNAME" val="L4M3 - Create a column with choices_VF101881267让我们继续操作并创建一个全新的列吧。13900"/>
  <p:tag name="CAPTIONDISPLAYAREA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52a96de0-7110-45e2-87dc-8681bc07e962"/>
  <p:tag name="CAPTIONITEMSYSNAME" val="L4M3 - Create a column with choices_VF101881267我们将在“此栏中的信息类型为”(typeofinformation1400018867"/>
  <p:tag name="BOOKMARKENTRYNAME" val="L4M3 - Create a column with choices_VF101881267我们将在“此栏中的信息类型为”(typeofinformation14000"/>
  <p:tag name="BOOKMARKEXITNAME" val="L4M3 - Create a column with choices_VF101881267我们将在“此栏中的信息类型为”(typeofinformation18867"/>
  <p:tag name="CAPTIONDISPLAYAREA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1d4c7d2a-8946-459f-afc6-f4a046c17cd8"/>
  <p:tag name="CAPTIONITEMSYSNAME" val="L4M3 - Create a column with choices_VF101881267同样，我们之所以首先选择此选项是因为我们希望确保允许更改此对话框，1896725400"/>
  <p:tag name="BOOKMARKENTRYNAME" val="L4M3 - Create a column with choices_VF101881267同样，我们之所以首先选择此选项是因为我们希望确保允许更改此对话框，18967"/>
  <p:tag name="BOOKMARKEXITNAME" val="L4M3 - Create a column with choices_VF101881267同样，我们之所以首先选择此选项是因为我们希望确保允许更改此对话框，25400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088e5520-9056-4d7e-9319-e7f07a4f7571"/>
  <p:tag name="CAPTIONITEMSYSNAME" val="L4M1S1 - Create a custom list_VF101881079我们只需继续并单击“创建”(Create)即可。4516747767"/>
  <p:tag name="BOOKMARKENTRYNAME" val="L4M1S1 - Create a custom list_VF101881079我们只需继续并单击“创建”(Create)即可。45167"/>
  <p:tag name="BOOKMARKEXITNAME" val="L4M1S1 - Create a custom list_VF101881079我们只需继续并单击“创建”(Create)即可。47767"/>
  <p:tag name="CAPTIONDISPLAYAREA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7cd5b344-78c0-4b84-8f07-a39b75cbf04f"/>
  <p:tag name="CAPTIONITEMSYSNAME" val="L4M3 - Create a column with choices_VF101881267以便我们输入适当的信息。2550027600"/>
  <p:tag name="BOOKMARKENTRYNAME" val="L4M3 - Create a column with choices_VF101881267以便我们输入适当的信息。25500"/>
  <p:tag name="BOOKMARKEXITNAME" val="L4M3 - Create a column with choices_VF101881267以便我们输入适当的信息。27600"/>
  <p:tag name="CAPTIONDISPLAYAREA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ac99f58c-3cd8-4dd0-9629-a13a0530128a"/>
  <p:tag name="CAPTIONITEMSYSNAME" val="L4M3 - Create a column with choices_VF101881267现在，我们将继续操作，并将此列命名为“职位类型”(Positiontype)，2770031400"/>
  <p:tag name="BOOKMARKENTRYNAME" val="L4M3 - Create a column with choices_VF101881267现在，我们将继续操作，并将此列命名为“职位类型”(Positiontype)，27700"/>
  <p:tag name="BOOKMARKEXITNAME" val="L4M3 - Create a column with choices_VF101881267现在，我们将继续操作，并将此列命名为“职位类型”(Positiontype)，31400"/>
  <p:tag name="CAPTIONDISPLAYAREA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1af8023d-6613-44a0-956a-7018cfd68a84"/>
  <p:tag name="CAPTIONITEMSYSNAME" val="L4M3 - Create a column with choices_VF101881267这是因为用户将使用此列选择他们是需要全职、兼职3150037367"/>
  <p:tag name="BOOKMARKENTRYNAME" val="L4M3 - Create a column with choices_VF101881267这是因为用户将使用此列选择他们是需要全职、兼职31500"/>
  <p:tag name="BOOKMARKEXITNAME" val="L4M3 - Create a column with choices_VF101881267这是因为用户将使用此列选择他们是需要全职、兼职37367"/>
  <p:tag name="CAPTIONDISPLAYAREA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a4fd340a-377b-4fa9-91da-4ef62b54dc11"/>
  <p:tag name="CAPTIONITEMSYSNAME" val="L4M3 - Create a column with choices_VF101881267还是合同工。3746739333"/>
  <p:tag name="BOOKMARKENTRYNAME" val="L4M3 - Create a column with choices_VF101881267还是合同工。37467"/>
  <p:tag name="BOOKMARKEXITNAME" val="L4M3 - Create a column with choices_VF101881267还是合同工。39333"/>
  <p:tag name="CAPTIONDISPLAYAREA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2f009b51-2629-4acb-992b-dde8d77ce901"/>
  <p:tag name="CAPTIONITEMSYSNAME" val="L4M3 - Create a column with choices_VF101881267然后，我们需要输入类似于说明之类的内容，3943342133"/>
  <p:tag name="BOOKMARKENTRYNAME" val="L4M3 - Create a column with choices_VF101881267然后，我们需要输入类似于说明之类的内容，39433"/>
  <p:tag name="BOOKMARKEXITNAME" val="L4M3 - Create a column with choices_VF101881267然后，我们需要输入类似于说明之类的内容，42133"/>
  <p:tag name="CAPTIONDISPLAYAREA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61a383c8-ecfd-4d7e-b1c5-2fb57a3bea1c"/>
  <p:tag name="CAPTIONITEMSYSNAME" val="L4M3 - Create a column with choices_VF101881267因此，我们将输入“求职者正在寻找哪种类型的职位？”(Whattypeof4223345733"/>
  <p:tag name="BOOKMARKENTRYNAME" val="L4M3 - Create a column with choices_VF101881267因此，我们将输入“求职者正在寻找哪种类型的职位？”(Whattypeof42233"/>
  <p:tag name="BOOKMARKEXITNAME" val="L4M3 - Create a column with choices_VF101881267因此，我们将输入“求职者正在寻找哪种类型的职位？”(Whattypeof45733"/>
  <p:tag name="CAPTIONDISPLAYAREA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62f52498-d10b-46e1-9acd-4c4a10fa5717"/>
  <p:tag name="CAPTIONITEMSYSNAME" val="L4M3 - Create a column with choices_VF101881267当我们向下滚动列表时，我们发现我们可能需要此列包含信息，4583351200"/>
  <p:tag name="BOOKMARKENTRYNAME" val="L4M3 - Create a column with choices_VF101881267当我们向下滚动列表时，我们发现我们可能需要此列包含信息，45833"/>
  <p:tag name="BOOKMARKEXITNAME" val="L4M3 - Create a column with choices_VF101881267当我们向下滚动列表时，我们发现我们可能需要此列包含信息，51200"/>
  <p:tag name="CAPTIONDISPLAYAREA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cc537f00-dcbe-4083-b4a4-3ebea4e1b57a"/>
  <p:tag name="CAPTIONITEMSYSNAME" val="L4M3 - Create a column with choices_VF101881267但我们不需要强制唯一值。5130054200"/>
  <p:tag name="BOOKMARKENTRYNAME" val="L4M3 - Create a column with choices_VF101881267但我们不需要强制唯一值。51300"/>
  <p:tag name="BOOKMARKEXITNAME" val="L4M3 - Create a column with choices_VF101881267但我们不需要强制唯一值。54200"/>
  <p:tag name="CAPTIONDISPLAYAREA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cc0e4887-4cf9-411e-9418-187b00a5a978"/>
  <p:tag name="CAPTIONITEMSYSNAME" val="L4M3 - Create a column with choices_VF101881267不过，我们需要将“输入选项#1、#2和5430063867"/>
  <p:tag name="BOOKMARKENTRYNAME" val="L4M3 - Create a column with choices_VF101881267不过，我们需要将“输入选项#1、#2和54300"/>
  <p:tag name="BOOKMARKEXITNAME" val="L4M3 - Create a column with choices_VF101881267不过，我们需要将“输入选项#1、#2和63867"/>
  <p:tag name="CAPTIONDISPLAYAREA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0c9e1d78-77e1-4537-b359-09a4b2fb3fdc"/>
  <p:tag name="CAPTIONITEMSYSNAME" val="L4M3 - Create a column with choices_VF101881267现在，我们可以继续操作，并向求职者提供一个“下拉菜单”(Drop-DownMenu)或“单选按钮”(Radio6396768233"/>
  <p:tag name="BOOKMARKENTRYNAME" val="L4M3 - Create a column with choices_VF101881267现在，我们可以继续操作，并向求职者提供一个“下拉菜单”(Drop-DownMenu)或“单选按钮”(Radio63967"/>
  <p:tag name="BOOKMARKEXITNAME" val="L4M3 - Create a column with choices_VF101881267现在，我们可以继续操作，并向求职者提供一个“下拉菜单”(Drop-DownMenu)或“单选按钮”(Radio68233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e4595acb-d214-4529-819d-b7f2e52ee9a7"/>
  <p:tag name="CAPTIONITEMSYSNAME" val="L4M1S1 - Create a custom list_VF101881079现在，我们已创建此空白自定义列表，可以开始创建保存数据所需的列。4786754767"/>
  <p:tag name="BOOKMARKENTRYNAME" val="L4M1S1 - Create a custom list_VF101881079现在，我们已创建此空白自定义列表，可以开始创建保存数据所需的列。47867"/>
  <p:tag name="BOOKMARKEXITNAME" val="L4M1S1 - Create a custom list_VF101881079现在，我们已创建此空白自定义列表，可以开始创建保存数据所需的列。54767"/>
  <p:tag name="CAPTIONDISPLAYAREA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503b1183-fddf-4d7e-a219-d0aca15c663a"/>
  <p:tag name="CAPTIONITEMSYSNAME" val="L4M3 - Create a column with choices_VF101881267但我们希望向求职者提供选择多个项目的机会，6833372400"/>
  <p:tag name="BOOKMARKENTRYNAME" val="L4M3 - Create a column with choices_VF101881267但我们希望向求职者提供选择多个项目的机会，68333"/>
  <p:tag name="BOOKMARKEXITNAME" val="L4M3 - Create a column with choices_VF101881267但我们希望向求职者提供选择多个项目的机会，72400"/>
  <p:tag name="CAPTIONDISPLAYAREA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e12cca85-46a2-4658-b042-b312b68d6de3"/>
  <p:tag name="CAPTIONITEMSYSNAME" val="L4M3 - Create a column with choices_VF101881267因为他们希望寻求的工作可以是全职、兼职或合同工。7250078133"/>
  <p:tag name="BOOKMARKENTRYNAME" val="L4M3 - Create a column with choices_VF101881267因为他们希望寻求的工作可以是全职、兼职或合同工。72500"/>
  <p:tag name="BOOKMARKEXITNAME" val="L4M3 - Create a column with choices_VF101881267因为他们希望寻求的工作可以是全职、兼职或合同工。78133"/>
  <p:tag name="CAPTIONDISPLAYAREA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4dd67677-befd-4ae4-877b-f55eb82df144"/>
  <p:tag name="CAPTIONITEMSYSNAME" val="L4M3 - Create a column with choices_VF101881267因此，我们将使用允许多重选择的“复选框”(Checkboxes)。7823382700"/>
  <p:tag name="BOOKMARKENTRYNAME" val="L4M3 - Create a column with choices_VF101881267因此，我们将使用允许多重选择的“复选框”(Checkboxes)。78233"/>
  <p:tag name="BOOKMARKEXITNAME" val="L4M3 - Create a column with choices_VF101881267因此，我们将使用允许多重选择的“复选框”(Checkboxes)。82700"/>
  <p:tag name="CAPTIONDISPLAYAREA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60cf2faa-15d1-4aba-8b30-200442a93325"/>
  <p:tag name="CAPTIONITEMSYSNAME" val="L4M3 - Create a column with choices_VF101881267我们不希望求职者“填写”(Fill-in)任何选项，8280086167"/>
  <p:tag name="BOOKMARKENTRYNAME" val="L4M3 - Create a column with choices_VF101881267我们不希望求职者“填写”(Fill-in)任何选项，82800"/>
  <p:tag name="BOOKMARKEXITNAME" val="L4M3 - Create a column with choices_VF101881267我们不希望求职者“填写”(Fill-in)任何选项，86167"/>
  <p:tag name="CAPTIONDISPLAYAREA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0cd86362-f426-4a93-ae07-18a803ea508b"/>
  <p:tag name="CAPTIONITEMSYSNAME" val="L4M3 - Create a column with choices_VF101881267由于默认值的“选项”(Choice)已默认为“全职”(Fulltime)，8626792367"/>
  <p:tag name="BOOKMARKENTRYNAME" val="L4M3 - Create a column with choices_VF101881267由于默认值的“选项”(Choice)已默认为“全职”(Fulltime)，86267"/>
  <p:tag name="BOOKMARKEXITNAME" val="L4M3 - Create a column with choices_VF101881267由于默认值的“选项”(Choice)已默认为“全职”(Fulltime)，92367"/>
  <p:tag name="CAPTIONDISPLAYAREA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65360de6-a253-451e-9ef2-c4f81e17072e"/>
  <p:tag name="CAPTIONITEMSYSNAME" val="L4M3 - Create a column with choices_VF101881267因此，我们将继续操作并保留此选项，这是因为在大多数情况下，我们都希望招聘全职员工。9246797433"/>
  <p:tag name="BOOKMARKENTRYNAME" val="L4M3 - Create a column with choices_VF101881267因此，我们将继续操作并保留此选项，这是因为在大多数情况下，我们都希望招聘全职员工。92467"/>
  <p:tag name="BOOKMARKEXITNAME" val="L4M3 - Create a column with choices_VF101881267因此，我们将继续操作并保留此选项，这是因为在大多数情况下，我们都希望招聘全职员工。97433"/>
  <p:tag name="CAPTIONDISPLAYAREA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068bb091-64ef-4ad5-8108-4e1d605c8e68"/>
  <p:tag name="CAPTIONITEMSYSNAME" val="L4M3 - Create a column with choices_VF101881267现在，我们将继续操作并单击“确定”(OK)。9753399767"/>
  <p:tag name="BOOKMARKENTRYNAME" val="L4M3 - Create a column with choices_VF101881267现在，我们将继续操作并单击“确定”(OK)。97533"/>
  <p:tag name="BOOKMARKEXITNAME" val="L4M3 - Create a column with choices_VF101881267现在，我们将继续操作并单击“确定”(OK)。99767"/>
  <p:tag name="CAPTIONDISPLAYAREA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5d6cff4b-e2c6-4313-81de-b09a273c4804"/>
  <p:tag name="CAPTIONITEMSYSNAME" val="L4M3 - Create a column with choices_VF101881267正如您看到的一样，此列已显示在我们的列表中。99867102333"/>
  <p:tag name="BOOKMARKENTRYNAME" val="L4M3 - Create a column with choices_VF101881267正如您看到的一样，此列已显示在我们的列表中。99867"/>
  <p:tag name="BOOKMARKEXITNAME" val="L4M3 - Create a column with choices_VF101881267正如您看到的一样，此列已显示在我们的列表中。102333"/>
  <p:tag name="CAPTIONDISPLAYAREA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df452587-85b1-42a5-81de-708068376bd6"/>
  <p:tag name="CAPTIONITEMSYSNAME" val="L4M3 - Create a column with choices_VF101881267当然它不包含任何数据，因此，我们需要再一次“编辑”(Edit)此项目。102433108067"/>
  <p:tag name="BOOKMARKENTRYNAME" val="L4M3 - Create a column with choices_VF101881267当然它不包含任何数据，因此，我们需要再一次“编辑”(Edit)此项目。102433"/>
  <p:tag name="BOOKMARKEXITNAME" val="L4M3 - Create a column with choices_VF101881267当然它不包含任何数据，因此，我们需要再一次“编辑”(Edit)此项目。108067"/>
  <p:tag name="CAPTIONDISPLAYAREA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8f9b5400-d44d-45d0-86d6-d26cdbd70de0"/>
  <p:tag name="CAPTIONITEMSYSNAME" val="L4M3 - Create a column with choices_VF101881267当我们打开对话框时，我们可以看到“职位类型”(Positiontype)需要某些条目，108167112133"/>
  <p:tag name="BOOKMARKENTRYNAME" val="L4M3 - Create a column with choices_VF101881267当我们打开对话框时，我们可以看到“职位类型”(Positiontype)需要某些条目，108167"/>
  <p:tag name="BOOKMARKEXITNAME" val="L4M3 - Create a column with choices_VF101881267当我们打开对话框时，我们可以看到“职位类型”(Positiontype)需要某些条目，112133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90dcb0a1-7066-420b-b268-b2b749869a22"/>
  <p:tag name="CAPTIONITEMSYSNAME" val="L4M1S1 - Create a custom list_VF101881079创建一个易于维护、具有良好数据输入设计的成功而有用的列表5486759500"/>
  <p:tag name="BOOKMARKENTRYNAME" val="L4M1S1 - Create a custom list_VF101881079创建一个易于维护、具有良好数据输入设计的成功而有用的列表54867"/>
  <p:tag name="BOOKMARKEXITNAME" val="L4M1S1 - Create a custom list_VF101881079创建一个易于维护、具有良好数据输入设计的成功而有用的列表59500"/>
  <p:tag name="CAPTIONDISPLAYAREA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ba1ae96c-7f18-44cb-ac44-8d37bb073fa7"/>
  <p:tag name="CAPTIONITEMSYSNAME" val="L4M3 - Create a column with choices_VF101881267因此，我们将继续操作并决定我们需要“全职”(Fulltime)、“兼职”(Parttime)和“合同工”(Contract)雇用类型，112233119567"/>
  <p:tag name="BOOKMARKENTRYNAME" val="L4M3 - Create a column with choices_VF101881267因此，我们将继续操作并决定我们需要“全职”(Fulltime)、“兼职”(Parttime)和“合同工”(Contract)雇用类型，112233"/>
  <p:tag name="BOOKMARKEXITNAME" val="L4M3 - Create a column with choices_VF101881267因此，我们将继续操作并决定我们需要“全职”(Fulltime)、“兼职”(Parttime)和“合同工”(Contract)雇用类型，119567"/>
  <p:tag name="CAPTIONDISPLAYAREA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65b9237b-a872-4977-a61c-b950990c02c8"/>
  <p:tag name="CAPTIONITEMSYSNAME" val="L4M3 - Create a column with choices_VF101881267这仅仅是为了确保所有这些复选框都有效。119667121867"/>
  <p:tag name="BOOKMARKENTRYNAME" val="L4M3 - Create a column with choices_VF101881267这仅仅是为了确保所有这些复选框都有效。119667"/>
  <p:tag name="BOOKMARKEXITNAME" val="L4M3 - Create a column with choices_VF101881267这仅仅是为了确保所有这些复选框都有效。121867"/>
  <p:tag name="CAPTIONDISPLAYAREA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bf008d82-d5aa-4d8c-9066-dc95611e6b38"/>
  <p:tag name="CAPTIONITEMSYSNAME" val="L4M3 - Create a column with choices_VF101881267然后，我们可以继续操作并单击“保存”(Save)。121967124367"/>
  <p:tag name="BOOKMARKENTRYNAME" val="L4M3 - Create a column with choices_VF101881267然后，我们可以继续操作并单击“保存”(Save)。121967"/>
  <p:tag name="BOOKMARKEXITNAME" val="L4M3 - Create a column with choices_VF101881267然后，我们可以继续操作并单击“保存”(Save)。124367"/>
  <p:tag name="CAPTIONDISPLAYAREA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0255e1cc-46da-4a7f-8295-dd6042e32ebd"/>
  <p:tag name="CAPTIONITEMSYSNAME" val="L4M3 - Create a column with choices_VF101881267请注意，此处显示了我们的所有选项，并用逗号分隔。124467128700"/>
  <p:tag name="BOOKMARKENTRYNAME" val="L4M3 - Create a column with choices_VF101881267请注意，此处显示了我们的所有选项，并用逗号分隔。124467"/>
  <p:tag name="BOOKMARKEXITNAME" val="L4M3 - Create a column with choices_VF101881267请注意，此处显示了我们的所有选项，并用逗号分隔。128700"/>
  <p:tag name="CAPTIONDISPLAYAREA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a5b43580-b9ca-4383-a0db-8d0855c45028"/>
  <p:tag name="CAPTIONITEMSYSNAME" val="L4M3 - Create a column with choices_VF101881267这就是如何创建“选项”(Choice)数据类型列的方法。128800134200"/>
  <p:tag name="BOOKMARKENTRYNAME" val="L4M3 - Create a column with choices_VF101881267这就是如何创建“选项”(Choice)数据类型列的方法。128800"/>
  <p:tag name="BOOKMARKEXITNAME" val="L4M3 - Create a column with choices_VF101881267这就是如何创建“选项”(Choice)数据类型列的方法。134200"/>
  <p:tag name="CAPTIONDISPLAYAREA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886e79cc-cecd-4daa-904e-2be7a1a7f70c"/>
  <p:tag name="CAPTIONITEMSYSNAME" val="L4M3 - Create a column with choices_VF101881267我们将创建的下一个列为“是/否”(Yes/No)数据类型列，134300137933"/>
  <p:tag name="BOOKMARKENTRYNAME" val="L4M3 - Create a column with choices_VF101881267我们将创建的下一个列为“是/否”(Yes/No)数据类型列，134300"/>
  <p:tag name="BOOKMARKEXITNAME" val="L4M3 - Create a column with choices_VF101881267我们将创建的下一个列为“是/否”(Yes/No)数据类型列，137933"/>
  <p:tag name="CAPTIONDISPLAYAREA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e4d967b5-22ae-4df6-8309-49146ffc919b"/>
  <p:tag name="CAPTIONITEMSYSNAME" val="L4M3 - Create a column with choices_VF101881267我将向您演示此数据类型也非常有用。138033140700"/>
  <p:tag name="BOOKMARKENTRYNAME" val="L4M3 - Create a column with choices_VF101881267我将向您演示此数据类型也非常有用。138033"/>
  <p:tag name="BOOKMARKEXITNAME" val="L4M3 - Create a column with choices_VF101881267我将向您演示此数据类型也非常有用。140700"/>
  <p:tag name="CAPTIONDISPLAYAREA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d213d69-47eb-4def-8acd-e8b2e7d66b79"/>
  <p:tag name="CAPTIONINTERNALID" val="7a708f0a-b24b-471c-88b2-8f115b133440"/>
  <p:tag name="CAPTIONITEMSYSNAME" val="L4M3 - Create a column with choices_VF101881267让我们开始吧。140800145000"/>
  <p:tag name="BOOKMARKENTRYNAME" val="L4M3 - Create a column with choices_VF101881267让我们开始吧。140800"/>
  <p:tag name="BOOKMARKEXITNAME" val="L4M3 - Create a column with choices_VF101881267让我们开始吧。145000"/>
  <p:tag name="CAPTIONDISPLAYAREA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sommartk\AppData\Local\Temp\tmp626B.tmp"/>
  <p:tag name="TEMPMEDIAFILENAME" val="C:\Users\sommartk\AppData\Local\Temp\tmp63C5_L4M4 - Create a YesNo column_VF101881266.wmv"/>
  <p:tag name="MEDIACAPTIONSHIDDEN" val="False"/>
  <p:tag name="CUSTOMXMLPARTID" val="{A0F0D77E-1D1C-42BD-811A-806B9B3BE241}"/>
  <p:tag name="CAPTIONID" val="a7f62fdc-e1c4-4455-b164-7dc1cb43944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57f7aa5c-c1df-46eb-aaaa-60d61de98651"/>
  <p:tag name="CAPTIONITEMSYSNAME" val="L4M4 - Create a YesNo column_VF101881266现在，我们将继续创建非常简单的“是/否”(Yes/No)列，6335067"/>
  <p:tag name="BOOKMARKENTRYNAME" val="L4M4 - Create a YesNo column_VF101881266现在，我们将继续创建非常简单的“是/否”(Yes/No)列，633"/>
  <p:tag name="BOOKMARKEXITNAME" val="L4M4 - Create a YesNo column_VF101881266现在，我们将继续创建非常简单的“是/否”(Yes/No)列，5067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7dc5c059-a534-4528-ade9-5ef3bce16d1a"/>
  <p:tag name="CAPTIONITEMSYSNAME" val="L4M1S1 - Create a custom list_VF101881079需要进行少量规划。5960061900"/>
  <p:tag name="BOOKMARKENTRYNAME" val="L4M1S1 - Create a custom list_VF101881079需要进行少量规划。59600"/>
  <p:tag name="BOOKMARKEXITNAME" val="L4M1S1 - Create a custom list_VF101881079需要进行少量规划。61900"/>
  <p:tag name="CAPTIONDISPLAYAREA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5e34eba5-c81d-4aab-89da-ccb5b9a56f3c"/>
  <p:tag name="CAPTIONITEMSYSNAME" val="L4M4 - Create a YesNo column_VF101881266以便确定求职者以前是否在康浦公司工作过。51679100"/>
  <p:tag name="BOOKMARKENTRYNAME" val="L4M4 - Create a YesNo column_VF101881266以便确定求职者以前是否在康浦公司工作过。5167"/>
  <p:tag name="BOOKMARKEXITNAME" val="L4M4 - Create a YesNo column_VF101881266以便确定求职者以前是否在康浦公司工作过。9100"/>
  <p:tag name="CAPTIONDISPLAYAREA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40058277-b0cd-46cd-bc59-860829541cd3"/>
  <p:tag name="CAPTIONITEMSYSNAME" val="L4M4 - Create a YesNo column_VF101881266这将向HR提供他们需要的有关求职者以前在康浦公司受雇的所有信息。920014000"/>
  <p:tag name="BOOKMARKENTRYNAME" val="L4M4 - Create a YesNo column_VF101881266这将向HR提供他们需要的有关求职者以前在康浦公司受雇的所有信息。9200"/>
  <p:tag name="BOOKMARKEXITNAME" val="L4M4 - Create a YesNo column_VF101881266这将向HR提供他们需要的有关求职者以前在康浦公司受雇的所有信息。14000"/>
  <p:tag name="CAPTIONDISPLAYAREA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560918a8-0db4-419c-85c0-6686b10940e4"/>
  <p:tag name="CAPTIONITEMSYSNAME" val="L4M4 - Create a YesNo column_VF101881266因此，我们将继续操作，再次1410016900"/>
  <p:tag name="BOOKMARKENTRYNAME" val="L4M4 - Create a YesNo column_VF101881266因此，我们将继续操作，再次14100"/>
  <p:tag name="BOOKMARKEXITNAME" val="L4M4 - Create a YesNo column_VF101881266因此，我们将继续操作，再次16900"/>
  <p:tag name="CAPTIONDISPLAYAREA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5a8e876a-1892-41cc-b0f2-1d6f661b16e4"/>
  <p:tag name="CAPTIONITEMSYSNAME" val="L4M4 - Create a YesNo column_VF101881266转到“创建栏”(CreateColumn)对话框，然后向下浏览到这里并选择“是/否”(Yes/No)。1700023200"/>
  <p:tag name="BOOKMARKENTRYNAME" val="L4M4 - Create a YesNo column_VF101881266转到“创建栏”(CreateColumn)对话框，然后向下浏览到这里并选择“是/否”(Yes/No)。17000"/>
  <p:tag name="BOOKMARKEXITNAME" val="L4M4 - Create a YesNo column_VF101881266转到“创建栏”(CreateColumn)对话框，然后向下浏览到这里并选择“是/否”(Yes/No)。23200"/>
  <p:tag name="CAPTIONDISPLAYAREA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e5e4bd37-226d-4fb9-9bc0-f8da7daed937"/>
  <p:tag name="CAPTIONITEMSYSNAME" val="L4M4 - Create a YesNo column_VF101881266我们随后将返回以前创建的其他列，但是，我们已选择数据类型，因此我们可以继续操作并命名列。2330029933"/>
  <p:tag name="BOOKMARKENTRYNAME" val="L4M4 - Create a YesNo column_VF101881266我们随后将返回以前创建的其他列，但是，我们已选择数据类型，因此我们可以继续操作并命名列。23300"/>
  <p:tag name="BOOKMARKEXITNAME" val="L4M4 - Create a YesNo column_VF101881266我们随后将返回以前创建的其他列，但是，我们已选择数据类型，因此我们可以继续操作并命名列。29933"/>
  <p:tag name="CAPTIONDISPLAYAREA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f64d432e-508b-40d7-bfd7-58613556461c"/>
  <p:tag name="CAPTIONITEMSYSNAME" val="L4M4 - Create a YesNo column_VF101881266我们将此列命名为“是否曾受聘于康浦公司？”(Everemployedby3003335600"/>
  <p:tag name="BOOKMARKENTRYNAME" val="L4M4 - Create a YesNo column_VF101881266我们将此列命名为“是否曾受聘于康浦公司？”(Everemployedby30033"/>
  <p:tag name="BOOKMARKEXITNAME" val="L4M4 - Create a YesNo column_VF101881266我们将此列命名为“是否曾受聘于康浦公司？”(Everemployedby35600"/>
  <p:tag name="CAPTIONDISPLAYAREA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51d17125-8a6e-43de-ab47-85ac40f5e620"/>
  <p:tag name="CAPTIONITEMSYSNAME" val="L4M4 - Create a YesNo column_VF101881266我们将继续操作并输入以下说明，“求职者过去是否曾受聘于康浦公司？”(Hasthe3570045867"/>
  <p:tag name="BOOKMARKENTRYNAME" val="L4M4 - Create a YesNo column_VF101881266我们将继续操作并输入以下说明，“求职者过去是否曾受聘于康浦公司？”(Hasthe35700"/>
  <p:tag name="BOOKMARKEXITNAME" val="L4M4 - Create a YesNo column_VF101881266我们将继续操作并输入以下说明，“求职者过去是否曾受聘于康浦公司？”(Hasthe45867"/>
  <p:tag name="CAPTIONDISPLAYAREA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a1605b33-31d6-4a12-8b1b-757fa3a62f8d"/>
  <p:tag name="CAPTIONITEMSYSNAME" val="L4M4 - Create a YesNo column_VF101881266我们就要完成了，我们将“否”(No)设为默认值，这表示复选框中将不会有复选标记。4596752967"/>
  <p:tag name="BOOKMARKENTRYNAME" val="L4M4 - Create a YesNo column_VF101881266我们就要完成了，我们将“否”(No)设为默认值，这表示复选框中将不会有复选标记。45967"/>
  <p:tag name="BOOKMARKEXITNAME" val="L4M4 - Create a YesNo column_VF101881266我们就要完成了，我们将“否”(No)设为默认值，这表示复选框中将不会有复选标记。52967"/>
  <p:tag name="CAPTIONDISPLAYAREA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b3f3a695-d8d0-4ea7-9a00-f83924d2c603"/>
  <p:tag name="CAPTIONITEMSYSNAME" val="L4M4 - Create a YesNo column_VF101881266然后，我们将继续操作并单击“确定”(OK)。5306755833"/>
  <p:tag name="BOOKMARKENTRYNAME" val="L4M4 - Create a YesNo column_VF101881266然后，我们将继续操作并单击“确定”(OK)。53067"/>
  <p:tag name="BOOKMARKEXITNAME" val="L4M4 - Create a YesNo column_VF101881266然后，我们将继续操作并单击“确定”(OK)。55833"/>
  <p:tag name="CAPTIONDISPLAYAREA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1bddf8ae-5bf5-4735-ab37-f99e8e6d61ae"/>
  <p:tag name="CAPTIONITEMSYSNAME" val="L4M4 - Create a YesNo column_VF101881266现在，此列已添加到我们的列表中。我们需要继续操作并“编辑”(Edit)此项目。5593360833"/>
  <p:tag name="BOOKMARKENTRYNAME" val="L4M4 - Create a YesNo column_VF101881266现在，此列已添加到我们的列表中。我们需要继续操作并“编辑”(Edit)此项目。55933"/>
  <p:tag name="BOOKMARKEXITNAME" val="L4M4 - Create a YesNo column_VF101881266现在，此列已添加到我们的列表中。我们需要继续操作并“编辑”(Edit)此项目。60833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edfdc933-f11d-42e1-bb3e-128b17ca5314"/>
  <p:tag name="CAPTIONITEMSYSNAME" val="L4M1S1 - Create a custom list_VF101881079因此，根据“计算”(Calculated)和“查找”(Lookup)列的有用性，6200066133"/>
  <p:tag name="BOOKMARKENTRYNAME" val="L4M1S1 - Create a custom list_VF101881079因此，根据“计算”(Calculated)和“查找”(Lookup)列的有用性，62000"/>
  <p:tag name="BOOKMARKEXITNAME" val="L4M1S1 - Create a custom list_VF101881079因此，根据“计算”(Calculated)和“查找”(Lookup)列的有用性，66133"/>
  <p:tag name="CAPTIONDISPLAYAREA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ab6b53f8-b73b-42fe-acba-809666a557b6"/>
  <p:tag name="CAPTIONITEMSYSNAME" val="L4M4 - Create a YesNo column_VF101881266请记住，我们的默认值是“否”(No)，因此，在“是否曾受聘于康浦公司？”(Everemployed6093366233"/>
  <p:tag name="BOOKMARKENTRYNAME" val="L4M4 - Create a YesNo column_VF101881266请记住，我们的默认值是“否”(No)，因此，在“是否曾受聘于康浦公司？”(Everemployed60933"/>
  <p:tag name="BOOKMARKEXITNAME" val="L4M4 - Create a YesNo column_VF101881266请记住，我们的默认值是“否”(No)，因此，在“是否曾受聘于康浦公司？”(Everemployed66233"/>
  <p:tag name="CAPTIONDISPLAYAREA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4faf20f0-e8c6-423a-be88-9fcc898a42ab"/>
  <p:tag name="CAPTIONITEMSYSNAME" val="L4M4 - Create a YesNo column_VF101881266我们可以看到一个空复选框。6633368633"/>
  <p:tag name="BOOKMARKENTRYNAME" val="L4M4 - Create a YesNo column_VF101881266我们可以看到一个空复选框。66333"/>
  <p:tag name="BOOKMARKEXITNAME" val="L4M4 - Create a YesNo column_VF101881266我们可以看到一个空复选框。68633"/>
  <p:tag name="CAPTIONDISPLAYAREA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7020c612-985f-4dd9-9edc-c1897c9a471f"/>
  <p:tag name="CAPTIONITEMSYSNAME" val="L4M4 - Create a YesNo column_VF101881266这表示曾先生以前从未在康浦公司工作过，但是，如果曾先生曾经在康浦公司工作过，我们可以在此复选框中放置一个复选标记。6873373667"/>
  <p:tag name="BOOKMARKENTRYNAME" val="L4M4 - Create a YesNo column_VF101881266这表示曾先生以前从未在康浦公司工作过，但是，如果曾先生曾经在康浦公司工作过，我们可以在此复选框中放置一个复选标记。68733"/>
  <p:tag name="BOOKMARKEXITNAME" val="L4M4 - Create a YesNo column_VF101881266这表示曾先生以前从未在康浦公司工作过，但是，如果曾先生曾经在康浦公司工作过，我们可以在此复选框中放置一个复选标记。73667"/>
  <p:tag name="CAPTIONDISPLAYAREA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08ef790b-996a-421d-82a7-427b650b0f02"/>
  <p:tag name="CAPTIONITEMSYSNAME" val="L4M4 - Create a YesNo column_VF101881266然后，该列中将显示“是”(Yes)。7376776167"/>
  <p:tag name="BOOKMARKENTRYNAME" val="L4M4 - Create a YesNo column_VF101881266然后，该列中将显示“是”(Yes)。73767"/>
  <p:tag name="BOOKMARKEXITNAME" val="L4M4 - Create a YesNo column_VF101881266然后，该列中将显示“是”(Yes)。76167"/>
  <p:tag name="CAPTIONDISPLAYAREA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7d5f5e4c-8951-4595-9ab6-520137f4004c"/>
  <p:tag name="CAPTIONITEMSYSNAME" val="L4M4 - Create a YesNo column_VF101881266就现在的情况来看，当我们“保存”(Save)此项目后，我们应在“是否曾受聘于康浦公司？”(Everemployed7626786067"/>
  <p:tag name="BOOKMARKENTRYNAME" val="L4M4 - Create a YesNo column_VF101881266就现在的情况来看，当我们“保存”(Save)此项目后，我们应在“是否曾受聘于康浦公司？”(Everemployed76267"/>
  <p:tag name="BOOKMARKEXITNAME" val="L4M4 - Create a YesNo column_VF101881266就现在的情况来看，当我们“保存”(Save)此项目后，我们应在“是否曾受聘于康浦公司？”(Everemployed86067"/>
  <p:tag name="CAPTIONDISPLAYAREA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311d8045-7a23-4ec2-a7c3-bdeb4e10b1c6"/>
  <p:tag name="CAPTIONITEMSYSNAME" val="L4M4 - Create a YesNo column_VF101881266接着，我们要介绍的下一个列将是一系列“数字”(Numbers)列。8616789667"/>
  <p:tag name="BOOKMARKENTRYNAME" val="L4M4 - Create a YesNo column_VF101881266接着，我们要介绍的下一个列将是一系列“数字”(Numbers)列。86167"/>
  <p:tag name="BOOKMARKEXITNAME" val="L4M4 - Create a YesNo column_VF101881266接着，我们要介绍的下一个列将是一系列“数字”(Numbers)列。89667"/>
  <p:tag name="CAPTIONDISPLAYAREA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7f62fdc-e1c4-4455-b164-7dc1cb439445"/>
  <p:tag name="CAPTIONINTERNALID" val="dd5cbcb9-2f0f-42a9-a7ce-536d9d5fe1ce"/>
  <p:tag name="CAPTIONITEMSYSNAME" val="L4M4 - Create a YesNo column_VF101881266创建这些列非常有趣，让我们开始吧。8976792000"/>
  <p:tag name="BOOKMARKENTRYNAME" val="L4M4 - Create a YesNo column_VF101881266创建这些列非常有趣，让我们开始吧。89767"/>
  <p:tag name="BOOKMARKEXITNAME" val="L4M4 - Create a YesNo column_VF101881266创建这些列非常有趣，让我们开始吧。92000"/>
  <p:tag name="CAPTIONDISPLAYAREA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3fb3928-2681-40c7-8946-e475d6b7203a"/>
  <p:tag name="TEMPPRESENTATIONFILE" val="C:\Users\pakornc\AppData\Local\Temp\tmp1476.tmp"/>
  <p:tag name="TEMPMEDIAFILENAME" val="C:\Users\pakornc\AppData\Local\Temp\tmp18FA_L4M5 - Create columns that use numbers_VF101881265.wmv"/>
  <p:tag name="MEDIAFADEDURATION" val="0.2"/>
  <p:tag name="MEDIATRANSPARENCY" val="0.5"/>
  <p:tag name="MEDIACAPTIONSHIDDEN" val="False"/>
  <p:tag name="CUSTOMXMLPARTID" val="{389164DA-1C5B-4EE4-BEB9-51B7D15E4D0C}"/>
  <p:tag name="MEDIACAPTIONCOUNT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2959bc8-eef8-4c0a-acc4-c98ed04a47a8"/>
  <p:tag name="CAPTIONITEMSYSNAME" val="L4M5 - Create columns that use numbers_VF101881265接下来我们将创建采用不同“数字”(Number)数据类型的若干列。00:00:08.2-00:00:13.0"/>
  <p:tag name="BOOKMARKENTRYNAME" val="L4M5 - Create columns that use numbers_VF10188126500:00:08.2"/>
  <p:tag name="BOOKMARKEXITNAME" val="L4M5 - Create columns that use numbers_VF10188126500:00:13.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4a61a2b-f390-459a-b46f-c9fa076bed09"/>
  <p:tag name="CAPTIONITEMSYSNAME" val="L4M5 - Create columns that use numbers_VF101881265因为数字列有许多用途，例如“货币”(Currency)和“日期和时间”(Dateand00:00:13.1-00:00:18.0"/>
  <p:tag name="BOOKMARKENTRYNAME" val="L4M5 - Create columns that use numbers_VF10188126500:00:13.1"/>
  <p:tag name="BOOKMARKEXITNAME" val="L4M5 - Create columns that use numbers_VF10188126500:00:18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2041de4b-a842-442d-94ca-d66aae7310aa"/>
  <p:tag name="CAPTIONITEMSYSNAME" val="L4M1S1 - Create a custom list_VF101881079在各个列中输入的数据类型非常重要。6623368900"/>
  <p:tag name="BOOKMARKENTRYNAME" val="L4M1S1 - Create a custom list_VF101881079在各个列中输入的数据类型非常重要。66233"/>
  <p:tag name="BOOKMARKEXITNAME" val="L4M1S1 - Create a custom list_VF101881079在各个列中输入的数据类型非常重要。68900"/>
  <p:tag name="CAPTIONDISPLAYAREA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22659a3-17d7-41a7-a608-6af4578d9af7"/>
  <p:tag name="CAPTIONITEMSYSNAME" val="L4M5 - Create columns that use numbers_VF101881265所以我们要创建的列统称为“数字”(Number)。00:00:18.1-00:00:21.5"/>
  <p:tag name="BOOKMARKENTRYNAME" val="L4M5 - Create columns that use numbers_VF10188126500:00:18.1"/>
  <p:tag name="BOOKMARKEXITNAME" val="L4M5 - Create columns that use numbers_VF10188126500:00:21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ecba86b2-78eb-4c1f-8f48-c34efede38cd"/>
  <p:tag name="CAPTIONITEMSYSNAME" val="L4M5 - Create columns that use numbers_VF101881265这是一个用于求职者输入工作经验年数的字段。00:00:21.6-00:00:26.4"/>
  <p:tag name="BOOKMARKENTRYNAME" val="L4M5 - Create columns that use numbers_VF10188126500:00:21.6"/>
  <p:tag name="BOOKMARKEXITNAME" val="L4M5 - Create columns that use numbers_VF10188126500:00:26.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271bece-bef7-4287-aa4f-922d906b5fd8"/>
  <p:tag name="CAPTIONITEMSYSNAME" val="L4M5 - Create columns that use numbers_VF101881265好，我将再次单击“创建列”(CreateColumn)，选择“数字”(Number)数据类型，00:00:26.5-00:00:33.8"/>
  <p:tag name="BOOKMARKENTRYNAME" val="L4M5 - Create columns that use numbers_VF10188126500:00:26.5"/>
  <p:tag name="BOOKMARKEXITNAME" val="L4M5 - Create columns that use numbers_VF10188126500:00:33.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ac2d322-4f0a-4100-9c72-8131b8214cac"/>
  <p:tag name="CAPTIONITEMSYSNAME" val="L4M5 - Create columns that use numbers_VF101881265随即将此列命名为“工作经验(年数)”(Experience(Years))。00:00:33.9-00:00:37.9"/>
  <p:tag name="BOOKMARKENTRYNAME" val="L4M5 - Create columns that use numbers_VF10188126500:00:33.9"/>
  <p:tag name="BOOKMARKEXITNAME" val="L4M5 - Create columns that use numbers_VF10188126500:00:37.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a89d832-d932-4560-b7dc-667266d2b725"/>
  <p:tag name="CAPTIONITEMSYSNAME" val="L4M5 - Create columns that use numbers_VF101881265下面我们需要输入说明，让每个人都了解为何要输入此信息。00:00:38.0-00:00:43.0"/>
  <p:tag name="BOOKMARKENTRYNAME" val="L4M5 - Create columns that use numbers_VF10188126500:00:38.0"/>
  <p:tag name="BOOKMARKEXITNAME" val="L4M5 - Create columns that use numbers_VF10188126500:00:43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1e290987-a4d2-49c7-aaaa-8927dadb6492"/>
  <p:tag name="CAPTIONITEMSYSNAME" val="L4M5 - Create columns that use numbers_VF101881265我们需要确保他们了解该字段的含义：00:00:43.1-00:00:45.5"/>
  <p:tag name="BOOKMARKENTRYNAME" val="L4M5 - Create columns that use numbers_VF10188126500:00:43.1"/>
  <p:tag name="BOOKMARKEXITNAME" val="L4M5 - Create columns that use numbers_VF10188126500:00:45.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f985592c-dec3-4b65-baae-424df5b1b191"/>
  <p:tag name="CAPTIONITEMSYSNAME" val="L4M5 - Create columns that use numbers_VF101881265“求职者在所需工作领域具备的工作经验年数”(Theexperiencein00:00:45.6-00:00:49.9"/>
  <p:tag name="BOOKMARKENTRYNAME" val="L4M5 - Create columns that use numbers_VF10188126500:00:45.6"/>
  <p:tag name="BOOKMARKEXITNAME" val="L4M5 - Create columns that use numbers_VF10188126500:00:49.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58768519-00bc-48e7-9429-e03cd758b678"/>
  <p:tag name="CAPTIONITEMSYSNAME" val="L4M5 - Create columns that use numbers_VF101881265这十分简单易懂，我们继续往下讲。00:00:50.0-00:00:52.4"/>
  <p:tag name="BOOKMARKENTRYNAME" val="L4M5 - Create columns that use numbers_VF10188126500:00:50.0"/>
  <p:tag name="BOOKMARKEXITNAME" val="L4M5 - Create columns that use numbers_VF10188126500:00:52.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685b10c-3e1a-4e96-b09d-d8318643a852"/>
  <p:tag name="CAPTIONITEMSYSNAME" val="L4M5 - Create columns that use numbers_VF101881265我们要求此字段是必填的，但不需要强制执行唯一值。00:00:52.5-00:00:57.8"/>
  <p:tag name="BOOKMARKENTRYNAME" val="L4M5 - Create columns that use numbers_VF10188126500:00:52.5"/>
  <p:tag name="BOOKMARKEXITNAME" val="L4M5 - Create columns that use numbers_VF10188126500:00:57.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e98092e-ddd7-438d-9606-465302946ab0"/>
  <p:tag name="CAPTIONITEMSYSNAME" val="L4M5 - Create columns that use numbers_VF101881265可对数字字段执行的特定操作之一是指定最小和最大允许值。00:00:57.9-00:01:03.8"/>
  <p:tag name="BOOKMARKENTRYNAME" val="L4M5 - Create columns that use numbers_VF10188126500:00:57.9"/>
  <p:tag name="BOOKMARKEXITNAME" val="L4M5 - Create columns that use numbers_VF10188126500:01:0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ce84ac05-8bff-4f06-8005-16b023394666"/>
  <p:tag name="CAPTIONITEMSYSNAME" val="L4M1S1 - Create a custom list_VF101881079因此，在接下来的几个视频中，我们将查看这些列，6900073900"/>
  <p:tag name="BOOKMARKENTRYNAME" val="L4M1S1 - Create a custom list_VF101881079因此，在接下来的几个视频中，我们将查看这些列，69000"/>
  <p:tag name="BOOKMARKEXITNAME" val="L4M1S1 - Create a custom list_VF101881079因此，在接下来的几个视频中，我们将查看这些列，73900"/>
  <p:tag name="CAPTIONDISPLAYAREA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31f3b1fa-882e-4811-825e-008498313ca7"/>
  <p:tag name="CAPTIONITEMSYSNAME" val="L4M5 - Create columns that use numbers_VF101881265这表示如果在该字段中输入“2”，即求职者至少应具备两年工作经验，00:01:03.9-00:01:07.0"/>
  <p:tag name="BOOKMARKENTRYNAME" val="L4M5 - Create columns that use numbers_VF10188126500:01:03.9"/>
  <p:tag name="BOOKMARKEXITNAME" val="L4M5 - Create columns that use numbers_VF10188126500:01:07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f6fb7489-d7bd-4a18-aec3-a7892b4255a2"/>
  <p:tag name="CAPTIONITEMSYSNAME" val="L4M5 - Create columns that use numbers_VF101881265那么在该领域有两年工作经验的求职者有望在康浦获得一个职位，但这意味着不会接受低于该年数的所有求职者。00:01:07.1-00:01:14.1"/>
  <p:tag name="BOOKMARKENTRYNAME" val="L4M5 - Create columns that use numbers_VF10188126500:01:07.1"/>
  <p:tag name="BOOKMARKEXITNAME" val="L4M5 - Create columns that use numbers_VF10188126500:01:14.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3fa9904f-d06d-410a-bc3b-8d12fa3e161e"/>
  <p:tag name="CAPTIONITEMSYSNAME" val="L4M5 - Create columns that use numbers_VF101881265然后继续输入上限“50”，即最高工作经验年数为50年。00:01:14.2-00:01:20.3"/>
  <p:tag name="BOOKMARKENTRYNAME" val="L4M5 - Create columns that use numbers_VF10188126500:01:14.2"/>
  <p:tag name="BOOKMARKEXITNAME" val="L4M5 - Create columns that use numbers_VF10188126500:01:20.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fa9628b-d10d-48f6-889b-6fb652685e1b"/>
  <p:tag name="CAPTIONITEMSYSNAME" val="L4M5 - Create columns that use numbers_VF101881265现在，小数位数设置为“0”，因为我们要将该字段舍入为年。00:01:20.4-00:01:24.8"/>
  <p:tag name="BOOKMARKENTRYNAME" val="L4M5 - Create columns that use numbers_VF10188126500:01:20.4"/>
  <p:tag name="BOOKMARKEXITNAME" val="L4M5 - Create columns that use numbers_VF10188126500:01:24.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6d6af9a-eb34-47fe-9b35-02b200c4000f"/>
  <p:tag name="CAPTIONITEMSYSNAME" val="L4M5 - Create columns that use numbers_VF101881265该字段没有默认值。我们不希望将其显示为百分比，这比较麻烦，于是我们继续单击“确定”(OK)。00:01:24.9-00:01:32.7"/>
  <p:tag name="BOOKMARKENTRYNAME" val="L4M5 - Create columns that use numbers_VF10188126500:01:24.9"/>
  <p:tag name="BOOKMARKEXITNAME" val="L4M5 - Create columns that use numbers_VF10188126500:01:32.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1844334a-c9cd-45c5-968a-a57851c684ff"/>
  <p:tag name="CAPTIONITEMSYSNAME" val="L4M5 - Create columns that use numbers_VF101881265接下来将要超出此页面的范围，00:01:32.8-00:01:35.1"/>
  <p:tag name="BOOKMARKENTRYNAME" val="L4M5 - Create columns that use numbers_VF10188126500:01:32.8"/>
  <p:tag name="BOOKMARKEXITNAME" val="L4M5 - Create columns that use numbers_VF10188126500:01:35.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bc567bd-e799-4a83-9700-9cb1f7961ed7"/>
  <p:tag name="CAPTIONITEMSYSNAME" val="L4M5 - Create columns that use numbers_VF101881265但通过滚动可以看到显示在远端的列。00:01:35.2-00:01:38.7"/>
  <p:tag name="BOOKMARKENTRYNAME" val="L4M5 - Create columns that use numbers_VF10188126500:01:35.2"/>
  <p:tag name="BOOKMARKEXITNAME" val="L4M5 - Create columns that use numbers_VF10188126500:01:38.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e54947c3-7bd4-4b6f-80f5-9c4d4ebeb08b"/>
  <p:tag name="CAPTIONITEMSYSNAME" val="L4M5 - Create columns that use numbers_VF101881265我们继续操作并再次“编辑”(Edit)此项目。00:01:38.8-00:01:44.2"/>
  <p:tag name="BOOKMARKENTRYNAME" val="L4M5 - Create columns that use numbers_VF10188126500:01:38.8"/>
  <p:tag name="BOOKMARKEXITNAME" val="L4M5 - Create columns that use numbers_VF10188126500:01:44.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f048a96-5e65-499e-9318-0eec518ef0c3"/>
  <p:tag name="CAPTIONITEMSYSNAME" val="L4M5 - Create columns that use numbers_VF101881265大家向下看，在对话框底部有一个必填的“工作经验(年数)”(Experiencein00:01:44.3-00:01:49.4"/>
  <p:tag name="BOOKMARKENTRYNAME" val="L4M5 - Create columns that use numbers_VF10188126500:01:44.3"/>
  <p:tag name="BOOKMARKEXITNAME" val="L4M5 - Create columns that use numbers_VF10188126500:01:49.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39e4e3d-7f4d-454f-a3e9-e6e50a542e2e"/>
  <p:tag name="CAPTIONITEMSYSNAME" val="L4M5 - Create columns that use numbers_VF101881265大家请记住我们为此字段设置了上限和下限。00:01:49.5-00:01:53.9"/>
  <p:tag name="BOOKMARKENTRYNAME" val="L4M5 - Create columns that use numbers_VF10188126500:01:49.5"/>
  <p:tag name="BOOKMARKEXITNAME" val="L4M5 - Create columns that use numbers_VF10188126500:01:5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58b2f911-dae9-43fb-9a16-73e8fd1e68c2"/>
  <p:tag name="CAPTIONITEMSYSNAME" val="L4M1S1 - Create a custom list_VF101881079并看看为了更好地包含所需数据，我们是怎样设计这些列的。7400077867"/>
  <p:tag name="BOOKMARKENTRYNAME" val="L4M1S1 - Create a custom list_VF101881079并看看为了更好地包含所需数据，我们是怎样设计这些列的。74000"/>
  <p:tag name="BOOKMARKEXITNAME" val="L4M1S1 - Create a custom list_VF101881079并看看为了更好地包含所需数据，我们是怎样设计这些列的。77867"/>
  <p:tag name="CAPTIONDISPLAYAREA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baddbcf-e612-4834-b0b6-78fe93990309"/>
  <p:tag name="CAPTIONITEMSYSNAME" val="L4M5 - Create columns that use numbers_VF101881265下限为“2”，上限为“50”。00:01:54.0-00:01:56.5"/>
  <p:tag name="BOOKMARKENTRYNAME" val="L4M5 - Create columns that use numbers_VF10188126500:01:54.0"/>
  <p:tag name="BOOKMARKEXITNAME" val="L4M5 - Create columns that use numbers_VF10188126500:01:56.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1a6f008-335c-48a7-a5fd-6dfe533e8282"/>
  <p:tag name="CAPTIONITEMSYSNAME" val="L4M5 - Create columns that use numbers_VF101881265因此，如果我键入数字“1”并尝试保存此项目，则会收到一条错误，指出该字段的值必须介于“2”和“50”之间。00:01:56.6-00:02:05.6"/>
  <p:tag name="BOOKMARKENTRYNAME" val="L4M5 - Create columns that use numbers_VF10188126500:01:56.6"/>
  <p:tag name="BOOKMARKEXITNAME" val="L4M5 - Create columns that use numbers_VF10188126500:02:05.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466834b-d8af-4209-8ea4-3f37979f1b97"/>
  <p:tag name="CAPTIONITEMSYSNAME" val="L4M5 - Create columns that use numbers_VF101881265对于上限也是如此，如果我键入“51”并尝试保存该项目，也会出现同样的错误。00:02:05.7-00:02:12.1"/>
  <p:tag name="BOOKMARKENTRYNAME" val="L4M5 - Create columns that use numbers_VF10188126500:02:05.7"/>
  <p:tag name="BOOKMARKEXITNAME" val="L4M5 - Create columns that use numbers_VF10188126500:02:12.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a84b279c-bdf8-4424-a763-77c9501e5bd7"/>
  <p:tag name="CAPTIONITEMSYSNAME" val="L4M5 - Create columns that use numbers_VF101881265那么，我们碰巧了解到曾先生在其工作领域具有十二年的工作经验。00:02:12.2-00:02:18.0"/>
  <p:tag name="BOOKMARKENTRYNAME" val="L4M5 - Create columns that use numbers_VF10188126500:02:12.2"/>
  <p:tag name="BOOKMARKEXITNAME" val="L4M5 - Create columns that use numbers_VF10188126500:02:18.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07324736-2403-4c51-8cbf-6615cd5cea25"/>
  <p:tag name="CAPTIONITEMSYSNAME" val="L4M5 - Create columns that use numbers_VF101881265现在框中的数字为“12”，我们继续单击“保存”(Save)，当然这不会有任何问题。00:02:18.1-00:02:24.1"/>
  <p:tag name="BOOKMARKENTRYNAME" val="L4M5 - Create columns that use numbers_VF10188126500:02:18.1"/>
  <p:tag name="BOOKMARKEXITNAME" val="L4M5 - Create columns that use numbers_VF10188126500:02:24.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1fd483c-be68-4e7e-9039-162c1b43b0fb"/>
  <p:tag name="CAPTIONITEMSYSNAME" val="L4M5 - Create columns that use numbers_VF101881265我们确实需要通过滚动才能查看其中的年数，它就在这里。曾先生的工作经验年数为十二。00:02:24.2-00:02:31.1"/>
  <p:tag name="BOOKMARKENTRYNAME" val="L4M5 - Create columns that use numbers_VF10188126500:02:24.2"/>
  <p:tag name="BOOKMARKEXITNAME" val="L4M5 - Create columns that use numbers_VF10188126500:02:31.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509828ca-585b-4817-9e13-c87e34b9f140"/>
  <p:tag name="CAPTIONITEMSYSNAME" val="L4M5 - Create columns that use numbers_VF101881265现在我们要创建另一个数字字段，具体来说就是“货币”(Currency)字段。00:02:31.2-00:02:38.0"/>
  <p:tag name="BOOKMARKENTRYNAME" val="L4M5 - Create columns that use numbers_VF10188126500:02:31.2"/>
  <p:tag name="BOOKMARKEXITNAME" val="L4M5 - Create columns that use numbers_VF10188126500:02:38.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11dfcf5-a69b-4c73-8388-5ff7a767c7e3"/>
  <p:tag name="CAPTIONITEMSYSNAME" val="L4M5 - Create columns that use numbers_VF101881265让我们开始吧。00:02:38.1-00:02:48.1"/>
  <p:tag name="BOOKMARKENTRYNAME" val="L4M5 - Create columns that use numbers_VF10188126500:02:38.1"/>
  <p:tag name="BOOKMARKEXITNAME" val="L4M5 - Create columns that use numbers_VF10188126500:02:48.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52119ac-7e91-4d2e-b69f-1d1729df4f73"/>
  <p:tag name="CAPTIONITEMSYSNAME" val="L4M5 - Create columns that use numbers_VF101881265要创建的下一列将采用“货币”(Currency)数据类型，00:02:48.2-00:02:51.1"/>
  <p:tag name="BOOKMARKENTRYNAME" val="L4M5 - Create columns that use numbers_VF10188126500:02:48.2"/>
  <p:tag name="BOOKMARKEXITNAME" val="L4M5 - Create columns that use numbers_VF10188126500:02:51.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c6d713f-504a-4882-a3db-5409281d278c"/>
  <p:tag name="CAPTIONITEMSYSNAME" val="L4M5 - Create columns that use numbers_VF101881265我们继续为预期薪酬创建一个列。00:02:51.2-00:02:54.8"/>
  <p:tag name="BOOKMARKENTRYNAME" val="L4M5 - Create columns that use numbers_VF10188126500:02:51.2"/>
  <p:tag name="BOOKMARKEXITNAME" val="L4M5 - Create columns that use numbers_VF10188126500:02:5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c8b6574f-55ef-40fc-863b-7c7c80dce395"/>
  <p:tag name="CAPTIONITEMSYSNAME" val="L4M1S1 - Create a custom list_VF101881079让我们开始吧。7796781000"/>
  <p:tag name="BOOKMARKENTRYNAME" val="L4M1S1 - Create a custom list_VF101881079让我们开始吧。77967"/>
  <p:tag name="BOOKMARKEXITNAME" val="L4M1S1 - Create a custom list_VF101881079让我们开始吧。81000"/>
  <p:tag name="CAPTIONDISPLAYAREA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ef33712a-d832-4659-95b6-cd595bcc0759"/>
  <p:tag name="CAPTIONITEMSYSNAME" val="L4M5 - Create columns that use numbers_VF101881265当然，我们接着要创建的列采用“货币”(Currency)类型。00:02:54.9-00:03:00.3"/>
  <p:tag name="BOOKMARKENTRYNAME" val="L4M5 - Create columns that use numbers_VF10188126500:02:54.9"/>
  <p:tag name="BOOKMARKEXITNAME" val="L4M5 - Create columns that use numbers_VF10188126500:03:00.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b1f59eb9-a5a6-4463-9511-939818d31a82"/>
  <p:tag name="CAPTIONITEMSYSNAME" val="L4M5 - Create columns that use numbers_VF101881265我们可以继续操作，将此列命名为“预期薪酬”(ExpectedSalary)。00:03:00.4-00:03:03.7"/>
  <p:tag name="BOOKMARKENTRYNAME" val="L4M5 - Create columns that use numbers_VF10188126500:03:00.4"/>
  <p:tag name="BOOKMARKEXITNAME" val="L4M5 - Create columns that use numbers_VF10188126500:03:03.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b2cb6f7a-b54a-4bf4-af7f-9036b70fe4e4"/>
  <p:tag name="CAPTIONITEMSYSNAME" val="L4M5 - Create columns that use numbers_VF101881265接着填写一个简短说明，其内容是“所需职位的预期薪酬”(Theexpectedpay00:03:03.8-00:03:11.4"/>
  <p:tag name="BOOKMARKENTRYNAME" val="L4M5 - Create columns that use numbers_VF10188126500:03:03.8"/>
  <p:tag name="BOOKMARKEXITNAME" val="L4M5 - Create columns that use numbers_VF10188126500:03:11.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978becdf-e730-4833-bcf8-0baa8be9e654"/>
  <p:tag name="CAPTIONITEMSYSNAME" val="L4M5 - Create columns that use numbers_VF101881265目前我们不要求此字段是必填的，并且不需要强制执行唯一值。00:03:11.5-00:03:17.7"/>
  <p:tag name="BOOKMARKENTRYNAME" val="L4M5 - Create columns that use numbers_VF10188126500:03:11.5"/>
  <p:tag name="BOOKMARKEXITNAME" val="L4M5 - Create columns that use numbers_VF10188126500:03:17.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9d98ff7-f9ff-4289-a2e8-5e2a55419cb8"/>
  <p:tag name="CAPTIONITEMSYSNAME" val="L4M5 - Create columns that use numbers_VF101881265此时我们对值也不设限制，求职者可以根据需要输入值的大小。00:03:17.8-00:03:22.2"/>
  <p:tag name="BOOKMARKENTRYNAME" val="L4M5 - Create columns that use numbers_VF10188126500:03:17.8"/>
  <p:tag name="BOOKMARKEXITNAME" val="L4M5 - Create columns that use numbers_VF10188126500:03:22.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18ea4253-0528-480a-a6b4-31de3f5270c0"/>
  <p:tag name="CAPTIONITEMSYSNAME" val="L4M5 - Create columns that use numbers_VF101881265同样，小数位数设置为“0”，当然也不设默认值。00:03:22.3-00:03:27.8"/>
  <p:tag name="BOOKMARKENTRYNAME" val="L4M5 - Create columns that use numbers_VF10188126500:03:22.3"/>
  <p:tag name="BOOKMARKEXITNAME" val="L4M5 - Create columns that use numbers_VF10188126500:03:27.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95828b17-b461-4ad3-aa31-8c9a3e386e54"/>
  <p:tag name="CAPTIONITEMSYSNAME" val="L4M5 - Create columns that use numbers_VF101881265货币格式十分重要，有许多格式可供选择，00:03:27.9-00:03:31.8"/>
  <p:tag name="BOOKMARKENTRYNAME" val="L4M5 - Create columns that use numbers_VF10188126500:03:27.9"/>
  <p:tag name="BOOKMARKEXITNAME" val="L4M5 - Create columns that use numbers_VF10188126500:03:31.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09fc535-9c3b-4237-a5da-56bcb4aa7d99"/>
  <p:tag name="CAPTIONITEMSYSNAME" val="L4M5 - Create columns that use numbers_VF101881265但默认为计算机设置，因此继续单击“确定”(OK)。00:03:31.9-00:03:38.9"/>
  <p:tag name="BOOKMARKENTRYNAME" val="L4M5 - Create columns that use numbers_VF10188126500:03:31.9"/>
  <p:tag name="BOOKMARKEXITNAME" val="L4M5 - Create columns that use numbers_VF10188126500:03:38.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b2e011e-4761-4483-9cc8-dc5158f44cbc"/>
  <p:tag name="CAPTIONITEMSYSNAME" val="L4M5 - Create columns that use numbers_VF101881265此字段也显示在远端，于是我们不得不滚动查看，00:03:39.0-00:03:43.7"/>
  <p:tag name="BOOKMARKENTRYNAME" val="L4M5 - Create columns that use numbers_VF10188126500:03:39.0"/>
  <p:tag name="BOOKMARKEXITNAME" val="L4M5 - Create columns that use numbers_VF10188126500:03:43.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59d4972-fa49-4707-9689-1d1ccd0d89d0"/>
  <p:tag name="CAPTIONITEMSYSNAME" val="L4M5 - Create columns that use numbers_VF101881265接下来我们将“编辑”(Edit)此项目。00:03:43.8-00:03:48.3"/>
  <p:tag name="BOOKMARKENTRYNAME" val="L4M5 - Create columns that use numbers_VF10188126500:03:43.8"/>
  <p:tag name="BOOKMARKEXITNAME" val="L4M5 - Create columns that use numbers_VF10188126500:03:4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c2b6c489-2438-4236-b172-f2a472479947"/>
  <p:tag name="CAPTIONITEMSYSNAME" val="L4M1S1 - Create a custom list_VF101881079在以前的SharePoint列表课程中，我们发现可以使用模板来创建列表，这些模板位于503310900"/>
  <p:tag name="BOOKMARKENTRYNAME" val="L4M1S1 - Create a custom list_VF101881079在以前的SharePoint列表课程中，我们发现可以使用模板来创建列表，这些模板位于5033"/>
  <p:tag name="BOOKMARKEXITNAME" val="L4M1S1 - Create a custom list_VF101881079在以前的SharePoint列表课程中，我们发现可以使用模板来创建列表，这些模板位于10900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01d5528-1511-42ed-92a1-5928a693cfb7"/>
  <p:tag name="TEMPPRESENTATIONFILE" val="C:\Users\pakornc\AppData\Local\Temp\tmp2969.tmp"/>
  <p:tag name="TEMPMEDIAFILENAME" val="C:\Users\pakornc\AppData\Local\Temp\tmp2D71_L4M2 - Create text columns_VF101881268.wmv"/>
  <p:tag name="MEDIAFADEDURATION" val="0.2"/>
  <p:tag name="MEDIATRANSPARENCY" val="0.5"/>
  <p:tag name="MEDIACAPTIONSHIDDEN" val="False"/>
  <p:tag name="CUSTOMXMLPARTID" val="{DAFF0C74-9B8A-4985-AAAA-FBB6D9F690D2}"/>
  <p:tag name="MEDIACAPTIONCOUNT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6622040-29ad-4bc8-a71a-731be7d9bfa8"/>
  <p:tag name="CAPTIONITEMSYSNAME" val="L4M5 - Create columns that use numbers_VF101881265向下可以看到对话框底部的“预期薪酬”(ExpectedSalary)是“60000”，00:03:48.4-00:03:53.2"/>
  <p:tag name="BOOKMARKENTRYNAME" val="L4M5 - Create columns that use numbers_VF10188126500:03:48.4"/>
  <p:tag name="BOOKMARKEXITNAME" val="L4M5 - Create columns that use numbers_VF10188126500:03:53.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3ccc48e-bbc8-4c2b-a785-3134d0b336fb"/>
  <p:tag name="CAPTIONITEMSYSNAME" val="L4M5 - Create columns that use numbers_VF101881265我想曾先生期望的薪酬大概是“60000”左右，00:03:53.3-00:03:58.4"/>
  <p:tag name="BOOKMARKENTRYNAME" val="L4M5 - Create columns that use numbers_VF10188126500:03:53.3"/>
  <p:tag name="BOOKMARKEXITNAME" val="L4M5 - Create columns that use numbers_VF10188126500:03:58.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abdf24c-f2c4-4f8e-b4f0-a08267220e75"/>
  <p:tag name="CAPTIONITEMSYSNAME" val="L4M5 - Create columns that use numbers_VF101881265接下来我们将“保存”(Save)该项目。00:03:58.5-00:04:02.3"/>
  <p:tag name="BOOKMARKENTRYNAME" val="L4M5 - Create columns that use numbers_VF10188126500:03:58.5"/>
  <p:tag name="BOOKMARKEXITNAME" val="L4M5 - Create columns that use numbers_VF10188126500:04:02.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aa6a5a59-6f53-4760-8379-f86eb3fcabd3"/>
  <p:tag name="CAPTIONITEMSYSNAME" val="L4M5 - Create columns that use numbers_VF101881265这时大家会看到滚动到此字段时，该字段不仅会显示我们键入的金额，00:04:02.4-00:04:06.3"/>
  <p:tag name="BOOKMARKENTRYNAME" val="L4M5 - Create columns that use numbers_VF10188126500:04:02.4"/>
  <p:tag name="BOOKMARKEXITNAME" val="L4M5 - Create columns that use numbers_VF10188126500:04:06.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c456a35-8715-4855-9eae-eeb3e8cd8bef"/>
  <p:tag name="CAPTIONITEMSYSNAME" val="L4M5 - Create columns that use numbers_VF101881265而且其格式会设置为人民币。00:04:06.4-00:04:09.6"/>
  <p:tag name="BOOKMARKENTRYNAME" val="L4M5 - Create columns that use numbers_VF10188126500:04:06.4"/>
  <p:tag name="BOOKMARKEXITNAME" val="L4M5 - Create columns that use numbers_VF10188126500:04:09.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937c027b-ae39-464c-8a56-2429fc96acab"/>
  <p:tag name="CAPTIONITEMSYSNAME" val="L4M5 - Create columns that use numbers_VF101881265以上就是用正确格式创建“货币”(Currency)字段的过程。00:04:09.7-00:04:13.6"/>
  <p:tag name="BOOKMARKENTRYNAME" val="L4M5 - Create columns that use numbers_VF10188126500:04:09.7"/>
  <p:tag name="BOOKMARKEXITNAME" val="L4M5 - Create columns that use numbers_VF10188126500:04:13.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9f4911a-1b2e-4955-8bab-29db48d982d4"/>
  <p:tag name="CAPTIONITEMSYSNAME" val="L4M5 - Create columns that use numbers_VF101881265要创建的下一个字段是“日期和时间”(DateandTime)。现在我们开始具体操作。00:04:13.7-00:04:25.5"/>
  <p:tag name="BOOKMARKENTRYNAME" val="L4M5 - Create columns that use numbers_VF10188126500:04:13.7"/>
  <p:tag name="BOOKMARKEXITNAME" val="L4M5 - Create columns that use numbers_VF10188126500:04:25.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b943e8c-ff3d-414c-9704-75a63fe0e3ef"/>
  <p:tag name="CAPTIONITEMSYSNAME" val="L4M5 - Create columns that use numbers_VF101881265我们要使用的下一个数据类型是“日期和时间”(DateandTime)。00:04:25.6-00:04:29.8"/>
  <p:tag name="BOOKMARKENTRYNAME" val="L4M5 - Create columns that use numbers_VF10188126500:04:25.6"/>
  <p:tag name="BOOKMARKEXITNAME" val="L4M5 - Create columns that use numbers_VF10188126500:04:29.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fcbbf5a-5e0b-414e-a127-dbbb0ccb5890"/>
  <p:tag name="CAPTIONITEMSYSNAME" val="L4M5 - Create columns that use numbers_VF101881265我们将创建一个列，在该列中可输入求职者可以开始工作的日期。00:04:29.9-00:04:36.6"/>
  <p:tag name="BOOKMARKENTRYNAME" val="L4M5 - Create columns that use numbers_VF10188126500:04:29.9"/>
  <p:tag name="BOOKMARKEXITNAME" val="L4M5 - Create columns that use numbers_VF10188126500:04:36.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1444184c-fa0e-4a07-8d85-0a4bbd9f5d26"/>
  <p:tag name="CAPTIONITEMSYSNAME" val="L4M5 - Create columns that use numbers_VF101881265因此，我们创建的列将采用“日期和时间”(DateandTime)作为数据类型。00:04:36.7-00:04:43.1"/>
  <p:tag name="BOOKMARKENTRYNAME" val="L4M5 - Create columns that use numbers_VF10188126500:04:36.7"/>
  <p:tag name="BOOKMARKEXITNAME" val="L4M5 - Create columns that use numbers_VF10188126500:04:4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49722de-f0ed-4312-9f2f-d672d4793341"/>
  <p:tag name="CAPTIONITEMSYSNAME" val="L4M2 - Create text columns_VF101881268我们已经创建了一个名为“员工推荐”(Employeerecommendations)的空白自定义列表。00:00:08.3-00:00:12.4"/>
  <p:tag name="BOOKMARKENTRYNAME" val="L4M2 - Create text columns_VF10188126800:00:08.3"/>
  <p:tag name="BOOKMARKEXITNAME" val="L4M2 - Create text columns_VF10188126800:00:12.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f0a517fb-16be-4253-a41e-89765650af0c"/>
  <p:tag name="CAPTIONITEMSYSNAME" val="L4M5 - Create columns that use numbers_VF101881265接下来将此列命名为“到职日期”(DateAvailable)，00:04:43.2-00:04:48.1"/>
  <p:tag name="BOOKMARKENTRYNAME" val="L4M5 - Create columns that use numbers_VF10188126500:04:43.2"/>
  <p:tag name="BOOKMARKEXITNAME" val="L4M5 - Create columns that use numbers_VF10188126500:04:48.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b8780f50-beb9-4990-8880-ef265eca77c4"/>
  <p:tag name="CAPTIONITEMSYSNAME" val="L4M5 - Create columns that use numbers_VF101881265然后输入一个简短说明，其内容是“求职者可从何时开始工作?”(Whencan00:04:48.2-00:04:53.6"/>
  <p:tag name="BOOKMARKENTRYNAME" val="L4M5 - Create columns that use numbers_VF10188126500:04:48.2"/>
  <p:tag name="BOOKMARKEXITNAME" val="L4M5 - Create columns that use numbers_VF10188126500:04:53.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a6be663-a3e8-4155-a400-b87666a5db42"/>
  <p:tag name="CAPTIONITEMSYSNAME" val="L4M5 - Create columns that use numbers_VF101881265现在向下滚动列表，我们不要求此字段是必填的，不需要强制执行唯一值，00:04:53.7-00:05:01.0"/>
  <p:tag name="BOOKMARKENTRYNAME" val="L4M5 - Create columns that use numbers_VF10188126500:04:53.7"/>
  <p:tag name="BOOKMARKEXITNAME" val="L4M5 - Create columns that use numbers_VF10188126500:05:01.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2ba2fe2-d514-4922-84cb-b29bc7431b10"/>
  <p:tag name="CAPTIONITEMSYSNAME" val="L4M5 - Create columns that use numbers_VF101881265并且始终采用“仅日期”(DateOnly)格式。00:05:01.1-00:05:03.8"/>
  <p:tag name="BOOKMARKENTRYNAME" val="L4M5 - Create columns that use numbers_VF10188126500:05:01.1"/>
  <p:tag name="BOOKMARKEXITNAME" val="L4M5 - Create columns that use numbers_VF10188126500:05:03.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33b2492b-f77f-4c58-90d6-151a809dc37a"/>
  <p:tag name="CAPTIONITEMSYSNAME" val="L4M5 - Create columns that use numbers_VF101881265我们不希望输入默认值，因为我们希望求职者自己选择，然后继续单击“确定”(OK)。00:05:03.9-00:05:11.3"/>
  <p:tag name="BOOKMARKENTRYNAME" val="L4M5 - Create columns that use numbers_VF10188126500:05:03.9"/>
  <p:tag name="BOOKMARKEXITNAME" val="L4M5 - Create columns that use numbers_VF10188126500:05:11.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5fefcd17-c7ba-4134-9b92-a5cb2ee2e096"/>
  <p:tag name="CAPTIONITEMSYSNAME" val="L4M5 - Create columns that use numbers_VF101881265我们可以再次滚动查看“到职日期”(DateAvailable)列。00:05:11.4-00:05:15.4"/>
  <p:tag name="BOOKMARKENTRYNAME" val="L4M5 - Create columns that use numbers_VF10188126500:05:11.4"/>
  <p:tag name="BOOKMARKEXITNAME" val="L4M5 - Create columns that use numbers_VF10188126500:05:15.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da8773c-6b52-4dfe-8118-ec1cdbb5281f"/>
  <p:tag name="CAPTIONITEMSYSNAME" val="L4M5 - Create columns that use numbers_VF101881265现在继续操作，选择并“编辑”(Edit)此项目。00:05:15.5-00:05:20.7"/>
  <p:tag name="BOOKMARKENTRYNAME" val="L4M5 - Create columns that use numbers_VF10188126500:05:15.5"/>
  <p:tag name="BOOKMARKEXITNAME" val="L4M5 - Create columns that use numbers_VF10188126500:05:20.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d439fe9-3e25-4d0c-a5e5-c264c2a915ba"/>
  <p:tag name="CAPTIONITEMSYSNAME" val="L4M5 - Create columns that use numbers_VF101881265我们从对话框底部继续操作，可通过以下两种方式之一输入日期。00:05:20.8-00:05:27.1"/>
  <p:tag name="BOOKMARKENTRYNAME" val="L4M5 - Create columns that use numbers_VF10188126500:05:20.8"/>
  <p:tag name="BOOKMARKEXITNAME" val="L4M5 - Create columns that use numbers_VF10188126500:05:27.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3779bd65-962d-42e5-aeca-17d0ffebe3ec"/>
  <p:tag name="CAPTIONITEMSYSNAME" val="L4M5 - Create columns that use numbers_VF101881265可以键入日期，或者在这边的日历中选择。00:05:27.2-00:05:31.9"/>
  <p:tag name="BOOKMARKENTRYNAME" val="L4M5 - Create columns that use numbers_VF10188126500:05:27.2"/>
  <p:tag name="BOOKMARKEXITNAME" val="L4M5 - Create columns that use numbers_VF10188126500:05:31.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8b7bb68-c450-40ea-a825-1a83ca8f9832"/>
  <p:tag name="CAPTIONITEMSYSNAME" val="L4M5 - Create columns that use numbers_VF101881265我们继续操作，选择一个几周后的日期。00:05:32.0-00:05:36.1"/>
  <p:tag name="BOOKMARKENTRYNAME" val="L4M5 - Create columns that use numbers_VF10188126500:05:32.0"/>
  <p:tag name="BOOKMARKEXITNAME" val="L4M5 - Create columns that use numbers_VF10188126500:05:3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593a945e-6338-464d-9a84-63ac3cffc596"/>
  <p:tag name="CAPTIONITEMSYSNAME" val="L4M2 - Create text columns_VF101881268并注意到我们已创建了一个名为“标题”(Title)的列。00:00:12.5-00:00:16.4"/>
  <p:tag name="BOOKMARKENTRYNAME" val="L4M2 - Create text columns_VF10188126800:00:12.5"/>
  <p:tag name="BOOKMARKEXITNAME" val="L4M2 - Create text columns_VF10188126800:00:16.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c94ca71-2650-477f-b1e8-fe1ad9c001b7"/>
  <p:tag name="CAPTIONITEMSYSNAME" val="L4M5 - Create columns that use numbers_VF101881265接着单击“保存”(Save)。00:05:36.2-00:05:40.3"/>
  <p:tag name="BOOKMARKENTRYNAME" val="L4M5 - Create columns that use numbers_VF10188126500:05:36.2"/>
  <p:tag name="BOOKMARKEXITNAME" val="L4M5 - Create columns that use numbers_VF10188126500:05:40.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0d3f0225-e0c9-4477-bca6-ae62a606a134"/>
  <p:tag name="CAPTIONITEMSYSNAME" val="L4M5 - Create columns that use numbers_VF101881265好了，我们可以继续操作并查看已输入的日期，这就是我们的日期列。00:05:40.4-00:05:45.8"/>
  <p:tag name="BOOKMARKENTRYNAME" val="L4M5 - Create columns that use numbers_VF10188126500:05:40.4"/>
  <p:tag name="BOOKMARKEXITNAME" val="L4M5 - Create columns that use numbers_VF10188126500:05:45.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f152abc1-10d0-4eae-8dcf-746b2f67e4cf"/>
  <p:tag name="CAPTIONITEMSYSNAME" val="L4M5 - Create columns that use numbers_VF101881265现在，我们要创建的下一列是一个类型截然不同的数字列。00:05:45.9-00:05:51.8"/>
  <p:tag name="BOOKMARKENTRYNAME" val="L4M5 - Create columns that use numbers_VF10188126500:05:45.9"/>
  <p:tag name="BOOKMARKEXITNAME" val="L4M5 - Create columns that use numbers_VF10188126500:05:51.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5f9bb78c-1772-4744-b5dd-a40cfa6858fc"/>
  <p:tag name="CAPTIONITEMSYSNAME" val="L4M5 - Create columns that use numbers_VF101881265它实际上会生成数字，但并不仅仅表示数字。那么，我们来创建一个计算列。00:05:51.9-00:06:06.0"/>
  <p:tag name="BOOKMARKENTRYNAME" val="L4M5 - Create columns that use numbers_VF10188126500:05:51.9"/>
  <p:tag name="BOOKMARKEXITNAME" val="L4M5 - Create columns that use numbers_VF10188126500:06:06.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c0cc8d1a-70e7-4278-8c5d-6f7eb3f7849f"/>
  <p:tag name="CAPTIONITEMSYSNAME" val="L4M5 - Create columns that use numbers_VF101881265即将创建的下一列就是称为“计算”(Calculated)的列，00:06:06.1-00:06:09.3"/>
  <p:tag name="BOOKMARKENTRYNAME" val="L4M5 - Create columns that use numbers_VF10188126500:06:06.1"/>
  <p:tag name="BOOKMARKEXITNAME" val="L4M5 - Create columns that use numbers_VF10188126500:06:09.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a6567417-8ecc-4731-9c85-14752eb9b416"/>
  <p:tag name="CAPTIONITEMSYSNAME" val="L4M5 - Create columns that use numbers_VF101881265该列将使用另一列的数据以及数学运算符生成一组全新的数据。00:06:09.4-00:06:16.6"/>
  <p:tag name="BOOKMARKENTRYNAME" val="L4M5 - Create columns that use numbers_VF10188126500:06:09.4"/>
  <p:tag name="BOOKMARKEXITNAME" val="L4M5 - Create columns that use numbers_VF10188126500:06:16.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95b69b2-7d5b-4815-9899-268400a241b1"/>
  <p:tag name="CAPTIONITEMSYSNAME" val="L4M5 - Create columns that use numbers_VF101881265现在，我们将设置一个列来使用工作经验年数计算签约奖金。00:06:16.7-00:06:22.8"/>
  <p:tag name="BOOKMARKENTRYNAME" val="L4M5 - Create columns that use numbers_VF10188126500:06:16.7"/>
  <p:tag name="BOOKMARKEXITNAME" val="L4M5 - Create columns that use numbers_VF10188126500:06:22.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8f12bdb-0a8d-4ca2-9783-a29495c1cf71"/>
  <p:tag name="CAPTIONITEMSYSNAME" val="L4M5 - Create columns that use numbers_VF101881265工作经验年数每增加一年，康浦就会给予一千人民币的签约奖金。00:06:22.9-00:06:28.0"/>
  <p:tag name="BOOKMARKENTRYNAME" val="L4M5 - Create columns that use numbers_VF10188126500:06:22.9"/>
  <p:tag name="BOOKMARKEXITNAME" val="L4M5 - Create columns that use numbers_VF10188126500:06:28.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158fb5ef-b8eb-4638-88b5-f0fb20dc98c4"/>
  <p:tag name="CAPTIONITEMSYSNAME" val="L4M5 - Create columns that use numbers_VF101881265如果您是曾先生，这确实是件好事，当然纯属虚构。00:06:28.1-00:06:31.8"/>
  <p:tag name="BOOKMARKENTRYNAME" val="L4M5 - Create columns that use numbers_VF10188126500:06:28.1"/>
  <p:tag name="BOOKMARKEXITNAME" val="L4M5 - Create columns that use numbers_VF10188126500:06:31.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eee819b-d718-4bb3-9cf3-b7a4c45f1153"/>
  <p:tag name="CAPTIONITEMSYSNAME" val="L4M5 - Create columns that use numbers_VF101881265这样假设的目的只是向大家展示使用另一列00:06:31.9-00:06:35.8"/>
  <p:tag name="BOOKMARKENTRYNAME" val="L4M5 - Create columns that use numbers_VF10188126500:06:31.9"/>
  <p:tag name="BOOKMARKEXITNAME" val="L4M5 - Create columns that use numbers_VF10188126500:06:35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5113a2a-bf55-49db-9722-24a6249d92dc"/>
  <p:tag name="CAPTIONITEMSYSNAME" val="L4M2 - Create text columns_VF101881268这是在默认情况下创建的列；创建列只是为了方便开始操作。00:00:16.5-00:00:21.2"/>
  <p:tag name="BOOKMARKENTRYNAME" val="L4M2 - Create text columns_VF10188126800:00:16.5"/>
  <p:tag name="BOOKMARKEXITNAME" val="L4M2 - Create text columns_VF10188126800:00:21.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0b0ae60d-3783-4262-8161-24b26289c9b1"/>
  <p:tag name="CAPTIONITEMSYSNAME" val="L4M5 - Create columns that use numbers_VF101881265中的数据在计算列中产生信息的可能性。00:06:35.9-00:06:39.7"/>
  <p:tag name="BOOKMARKENTRYNAME" val="L4M5 - Create columns that use numbers_VF10188126500:06:35.9"/>
  <p:tag name="BOOKMARKEXITNAME" val="L4M5 - Create columns that use numbers_VF10188126500:06:39.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80b21b8-e91b-46ef-97b8-e3b1dc401d54"/>
  <p:tag name="CAPTIONITEMSYSNAME" val="L4M5 - Create columns that use numbers_VF101881265那么，我们接下来创建此计算列。进入“列表”(Lists)并创建该列，00:06:39.8-00:06:45.2"/>
  <p:tag name="BOOKMARKENTRYNAME" val="L4M5 - Create columns that use numbers_VF10188126500:06:39.8"/>
  <p:tag name="BOOKMARKEXITNAME" val="L4M5 - Create columns that use numbers_VF10188126500:06:45.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db3b35a-c9f5-4443-a15f-1ccd185fd00f"/>
  <p:tag name="CAPTIONITEMSYSNAME" val="L4M5 - Create columns that use numbers_VF101881265往下到这里，位于底部的就是“计算”(Calculated)列。00:06:45.3-00:06:49.3"/>
  <p:tag name="BOOKMARKENTRYNAME" val="L4M5 - Create columns that use numbers_VF10188126500:06:45.3"/>
  <p:tag name="BOOKMARKEXITNAME" val="L4M5 - Create columns that use numbers_VF10188126500:06:49.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b3331366-a14a-428c-941e-fc5dd5f1de91"/>
  <p:tag name="CAPTIONITEMSYSNAME" val="L4M5 - Create columns that use numbers_VF101881265现在继续操作，将此列命名为一个十分醒目的名称，即“签约奖金”(Signingbonus)。00:06:49.4-00:06:55.2"/>
  <p:tag name="BOOKMARKENTRYNAME" val="L4M5 - Create columns that use numbers_VF10188126500:06:49.4"/>
  <p:tag name="BOOKMARKEXITNAME" val="L4M5 - Create columns that use numbers_VF10188126500:06:55.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e94b65dc-8541-4fda-ae88-1600378372e2"/>
  <p:tag name="CAPTIONITEMSYSNAME" val="L4M5 - Create columns that use numbers_VF101881265随后在此处的公式框上方输入一个简短说明，其内容是：00:06:55.3-00:07:00.3"/>
  <p:tag name="BOOKMARKENTRYNAME" val="L4M5 - Create columns that use numbers_VF10188126500:06:55.3"/>
  <p:tag name="BOOKMARKEXITNAME" val="L4M5 - Create columns that use numbers_VF10188126500:07:00.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e1439696-abe6-4fc7-a4cf-851fc9d2f5ba"/>
  <p:tag name="CAPTIONITEMSYSNAME" val="L4M5 - Create columns that use numbers_VF101881265“基于给定职业总工作经验的签约奖金”(Asigningbonus00:07:00.4-00:07:05.0"/>
  <p:tag name="BOOKMARKENTRYNAME" val="L4M5 - Create columns that use numbers_VF10188126500:07:00.4"/>
  <p:tag name="BOOKMARKEXITNAME" val="L4M5 - Create columns that use numbers_VF10188126500:07:05.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a6170888-d19f-40a6-80a7-0012a70206f6"/>
  <p:tag name="CAPTIONITEMSYSNAME" val="L4M5 - Create columns that use numbers_VF101881265这实际上是要生成的数据，而不是我们希望某人在该列中输入的数据。00:07:05.1-00:07:12.5"/>
  <p:tag name="BOOKMARKENTRYNAME" val="L4M5 - Create columns that use numbers_VF10188126500:07:05.1"/>
  <p:tag name="BOOKMARKEXITNAME" val="L4M5 - Create columns that use numbers_VF10188126500:07:12.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3ebc0b8-23f1-4a5a-9f6b-f153f28a4176"/>
  <p:tag name="CAPTIONITEMSYSNAME" val="L4M5 - Create columns that use numbers_VF101881265因此说明略有一些不同。00:07:12.6-00:07:14.5"/>
  <p:tag name="BOOKMARKENTRYNAME" val="L4M5 - Create columns that use numbers_VF10188126500:07:12.6"/>
  <p:tag name="BOOKMARKEXITNAME" val="L4M5 - Create columns that use numbers_VF10188126500:07:14.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514a521a-c53f-46e9-9c5b-d6e64d1258d6"/>
  <p:tag name="CAPTIONITEMSYSNAME" val="L4M5 - Create columns that use numbers_VF101881265下面的部分非常有趣。00:07:14.6-00:07:18.3"/>
  <p:tag name="BOOKMARKENTRYNAME" val="L4M5 - Create columns that use numbers_VF10188126500:07:14.6"/>
  <p:tag name="BOOKMARKEXITNAME" val="L4M5 - Create columns that use numbers_VF10188126500:07:18.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b77307a-3963-41a9-a075-3bca1411f364"/>
  <p:tag name="CAPTIONITEMSYSNAME" val="L4M5 - Create columns that use numbers_VF101881265我们必须选择其中一个字段或键入该字段…让我们继续实际操作，选择“工作经验(年数)”(Experience(Years))，00:07:18.4-00:07:24.6"/>
  <p:tag name="BOOKMARKENTRYNAME" val="L4M5 - Create columns that use numbers_VF10188126500:07:18.4"/>
  <p:tag name="BOOKMARKEXITNAME" val="L4M5 - Create columns that use numbers_VF10188126500:07:2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9c6b874c-b597-412c-b8c0-2b42b8dbfa7c"/>
  <p:tag name="CAPTIONITEMSYSNAME" val="L4M2 - Create text columns_VF101881268我们可以对此列进行更改，以便使用此列来实现我们的需求。00:00:21.3-00:00:24.1"/>
  <p:tag name="BOOKMARKENTRYNAME" val="L4M2 - Create text columns_VF10188126800:00:21.3"/>
  <p:tag name="BOOKMARKEXITNAME" val="L4M2 - Create text columns_VF10188126800:00:24.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7f379344-73c9-42a7-bb17-f993b1fc4b81"/>
  <p:tag name="CAPTIONITEMSYSNAME" val="L4M5 - Create columns that use numbers_VF101881265然后使用“添加到公式”(Addtoformula)链接将所选字段放入公式中。00:07:24.7-00:07:29.8"/>
  <p:tag name="BOOKMARKENTRYNAME" val="L4M5 - Create columns that use numbers_VF10188126500:07:24.7"/>
  <p:tag name="BOOKMARKEXITNAME" val="L4M5 - Create columns that use numbers_VF10188126500:07:29.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54f9507e-c5d0-4dec-a72a-efd2b71419a1"/>
  <p:tag name="CAPTIONITEMSYSNAME" val="L4M5 - Create columns that use numbers_VF101881265接着我们单击该字段旁边的框，将该字段与倍数1000相乘，00:07:29.9-00:07:35.6"/>
  <p:tag name="BOOKMARKENTRYNAME" val="L4M5 - Create columns that use numbers_VF10188126500:07:29.9"/>
  <p:tag name="BOOKMARKEXITNAME" val="L4M5 - Create columns that use numbers_VF10188126500:07:35.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d5411a2b-2d2b-41d1-8b80-b362ad3f341b"/>
  <p:tag name="CAPTIONITEMSYSNAME" val="L4M5 - Create columns that use numbers_VF101881265大家可能会想起在Excel或其他应用程序中使用的乘号是星号。00:07:35.7-00:07:43.5"/>
  <p:tag name="BOOKMARKENTRYNAME" val="L4M5 - Create columns that use numbers_VF10188126500:07:35.7"/>
  <p:tag name="BOOKMARKEXITNAME" val="L4M5 - Create columns that use numbers_VF10188126500:07:43.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9c2f2ffb-00dd-4fd2-9e4d-e9c24c4f9568"/>
  <p:tag name="CAPTIONITEMSYSNAME" val="L4M5 - Create columns that use numbers_VF101881265到目前为止，一切非常顺利。00:07:43.6-00:07:45.9"/>
  <p:tag name="BOOKMARKENTRYNAME" val="L4M5 - Create columns that use numbers_VF10188126500:07:43.6"/>
  <p:tag name="BOOKMARKEXITNAME" val="L4M5 - Create columns that use numbers_VF10188126500:07:45.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e4bf09a-2430-450c-9d55-ec00100e8c1f"/>
  <p:tag name="CAPTIONITEMSYSNAME" val="L4M5 - Create columns that use numbers_VF101881265我们已得到了一个公式，该公式将“工作经验(年数)”(Experience(Years))列中的数字与倍数00:07:46.0-00:07:53.4"/>
  <p:tag name="BOOKMARKENTRYNAME" val="L4M5 - Create columns that use numbers_VF10188126500:07:46.0"/>
  <p:tag name="BOOKMARKEXITNAME" val="L4M5 - Create columns that use numbers_VF10188126500:07:53.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b1112853-aea0-466e-8673-95366d23cbc5"/>
  <p:tag name="CAPTIONITEMSYSNAME" val="L4M5 - Create columns that use numbers_VF101881265问题是“如何将该字段转换为‘货币’(Currency)字段？”非常简单。00:07:53.5-00:07:59.3"/>
  <p:tag name="BOOKMARKENTRYNAME" val="L4M5 - Create columns that use numbers_VF10188126500:07:53.5"/>
  <p:tag name="BOOKMARKEXITNAME" val="L4M5 - Create columns that use numbers_VF10188126500:07:59.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a8c2fffd-2c72-467e-9b87-731c4e5d07c5"/>
  <p:tag name="CAPTIONITEMSYSNAME" val="L4M5 - Create columns that use numbers_VF101881265向下找到此处的“货币”(Currency)数据类型，继续选择小数位数“0”，00:07:59.4-00:08:09.2"/>
  <p:tag name="BOOKMARKENTRYNAME" val="L4M5 - Create columns that use numbers_VF10188126500:07:59.4"/>
  <p:tag name="BOOKMARKEXITNAME" val="L4M5 - Create columns that use numbers_VF10188126500:08:09.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e94524bb-5a39-4f75-bd8e-1668f39d4436"/>
  <p:tag name="CAPTIONITEMSYSNAME" val="L4M5 - Create columns that use numbers_VF101881265确保该字段采用人民币货币格式，然后单击“确定”(OK)。00:08:09.3-00:08:15.3"/>
  <p:tag name="BOOKMARKENTRYNAME" val="L4M5 - Create columns that use numbers_VF10188126500:08:09.3"/>
  <p:tag name="BOOKMARKEXITNAME" val="L4M5 - Create columns that use numbers_VF10188126500:08:15.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8df5c34-3523-4939-865e-c02dfaf6ef74"/>
  <p:tag name="CAPTIONITEMSYSNAME" val="L4M5 - Create columns that use numbers_VF101881265顺便说一下，如果您习惯在该操作过程中放入一个等号，00:08:15.4-00:08:19.4"/>
  <p:tag name="BOOKMARKENTRYNAME" val="L4M5 - Create columns that use numbers_VF10188126500:08:15.4"/>
  <p:tag name="BOOKMARKEXITNAME" val="L4M5 - Create columns that use numbers_VF10188126500:08:19.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13e12754-4109-438d-80af-7794134c03f7"/>
  <p:tag name="CAPTIONITEMSYSNAME" val="L4M5 - Create columns that use numbers_VF101881265则可以提前键入等号，不过系统会自动为您插入。00:08:19.5-00:08:22.5"/>
  <p:tag name="BOOKMARKENTRYNAME" val="L4M5 - Create columns that use numbers_VF10188126500:08:19.5"/>
  <p:tag name="BOOKMARKEXITNAME" val="L4M5 - Create columns that use numbers_VF10188126500:08:22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39333d7-6567-40e7-8b47-e523e7bf1e9b"/>
  <p:tag name="CAPTIONITEMSYSNAME" val="L4M2 - Create text columns_VF101881268因此，我们将转到“列表”(List)功能区，然后单击“列表设置”(ListSettings)。00:00:24.2-00:00:29.9"/>
  <p:tag name="BOOKMARKENTRYNAME" val="L4M2 - Create text columns_VF10188126800:00:24.2"/>
  <p:tag name="BOOKMARKEXITNAME" val="L4M2 - Create text columns_VF10188126800:00:29.9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fb4df973-918e-4267-aa0a-bc8377aec7db"/>
  <p:tag name="CAPTIONITEMSYSNAME" val="L4M5 - Create columns that use numbers_VF101881265我们继续操作，单击“确定”(OK)，即会创建该列。00:08:22.6-00:08:26.8"/>
  <p:tag name="BOOKMARKENTRYNAME" val="L4M5 - Create columns that use numbers_VF10188126500:08:22.6"/>
  <p:tag name="BOOKMARKEXITNAME" val="L4M5 - Create columns that use numbers_VF10188126500:08:26.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ea3e75c-c717-49d3-bbbd-a3f304dfca50"/>
  <p:tag name="CAPTIONITEMSYSNAME" val="L4M5 - Create columns that use numbers_VF101881265现在，签约奖金自动插入该列中，我们无需添加数据，因为它是计算列。00:08:26.9-00:08:33.7"/>
  <p:tag name="BOOKMARKENTRYNAME" val="L4M5 - Create columns that use numbers_VF10188126500:08:26.9"/>
  <p:tag name="BOOKMARKEXITNAME" val="L4M5 - Create columns that use numbers_VF10188126500:08:33.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332bf2f4-e4aa-4341-aa22-8875d7b2ccfb"/>
  <p:tag name="CAPTIONITEMSYSNAME" val="L4M5 - Create columns that use numbers_VF101881265该列会显示基于12年工作经验的00:08:33.8-00:08:38.2"/>
  <p:tag name="BOOKMARKENTRYNAME" val="L4M5 - Create columns that use numbers_VF10188126500:08:33.8"/>
  <p:tag name="BOOKMARKEXITNAME" val="L4M5 - Create columns that use numbers_VF10188126500:08:38.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211b3b0-37ac-49ca-9edf-d9ac66ada05f"/>
  <p:tag name="CAPTIONITEMSYSNAME" val="L4M5 - Create columns that use numbers_VF101881265另外值得注意的一点是，如果要创建一个新项目或者要继续“编辑”(Edit)此项目，00:08:38.3-00:08:45.4"/>
  <p:tag name="BOOKMARKENTRYNAME" val="L4M5 - Create columns that use numbers_VF10188126500:08:38.3"/>
  <p:tag name="BOOKMARKEXITNAME" val="L4M5 - Create columns that use numbers_VF10188126500:08:45.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2b3cb055-68a7-4332-90fa-24eb0d1e13d6"/>
  <p:tag name="CAPTIONITEMSYSNAME" val="L4M5 - Create columns that use numbers_VF101881265则不会重新显示“签约奖金”(Signingbonus)列，因为它使用数学运算符及其他列来生成数据。00:08:45.5-00:08:52.5"/>
  <p:tag name="BOOKMARKENTRYNAME" val="L4M5 - Create columns that use numbers_VF10188126500:08:45.5"/>
  <p:tag name="BOOKMARKEXITNAME" val="L4M5 - Create columns that use numbers_VF10188126500:08:52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8663ed16-e501-4b3c-bde4-54576a56a9d4"/>
  <p:tag name="CAPTIONITEMSYSNAME" val="L4M5 - Create columns that use numbers_VF101881265以上是创建计算列的过程。00:08:52.6-00:08:56.3"/>
  <p:tag name="BOOKMARKENTRYNAME" val="L4M5 - Create columns that use numbers_VF10188126500:08:52.6"/>
  <p:tag name="BOOKMARKEXITNAME" val="L4M5 - Create columns that use numbers_VF10188126500:08:56.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bea9609c-7260-414f-af2f-169d94bcf61b"/>
  <p:tag name="CAPTIONITEMSYSNAME" val="L4M5 - Create columns that use numbers_VF101881265我们的列表现在还没有完成，所以请不要走开，00:08:56.4-00:08:59.1"/>
  <p:tag name="BOOKMARKENTRYNAME" val="L4M5 - Create columns that use numbers_VF10188126500:08:56.4"/>
  <p:tag name="BOOKMARKEXITNAME" val="L4M5 - Create columns that use numbers_VF10188126500:08:59.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4710532a-76b9-456a-a298-93ff268dfbfe"/>
  <p:tag name="CAPTIONITEMSYSNAME" val="L4M5 - Create columns that use numbers_VF101881265下面还有各种有趣的内容，比如“查阅”(lookup)列。00:08:59.2-00:09:04.4"/>
  <p:tag name="BOOKMARKENTRYNAME" val="L4M5 - Create columns that use numbers_VF10188126500:08:59.2"/>
  <p:tag name="BOOKMARKEXITNAME" val="L4M5 - Create columns that use numbers_VF10188126500:09:04.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13fb3928-2681-40c7-8946-e475d6b7203a"/>
  <p:tag name="CAPTIONINTERNALID" val="65c1d756-86e6-4420-b406-bef13581c8f9"/>
  <p:tag name="CAPTIONITEMSYSNAME" val="L4M5 - Create columns that use numbers_VF101881265太令人兴奋了！我们继续进行其中的一些操作吧！00:09:04.5-00:09:09.0"/>
  <p:tag name="BOOKMARKENTRYNAME" val="L4M5 - Create columns that use numbers_VF10188126500:09:04.5"/>
  <p:tag name="BOOKMARKEXITNAME" val="L4M5 - Create columns that use numbers_VF10188126500:09:09.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766f543-b483-4576-acdc-885ce40a854d"/>
  <p:tag name="TEMPPRESENTATIONFILE" val="C:\Users\pakornc\AppData\Local\Temp\tmp76E3.tmp"/>
  <p:tag name="TEMPMEDIAFILENAME" val="C:\Users\pakornc\AppData\Local\Temp\tmp7C71_L4M6 - Create columns that pull data from other sources_VF101881264.wmv"/>
  <p:tag name="MEDIAFADEDURATION" val="0.2"/>
  <p:tag name="MEDIATRANSPARENCY" val="0.5"/>
  <p:tag name="MEDIACAPTIONSHIDDEN" val="False"/>
  <p:tag name="CUSTOMXMLPARTID" val="{B010184C-1CBF-4A02-AC10-0F9D0780E9C1}"/>
  <p:tag name="MEDIACAPTIONCOUNT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df62561-9842-4c7c-9d48-399f8bb03f80"/>
  <p:tag name="CAPTIONITEMSYSNAME" val="L4M2 - Create text columns_VF101881268我们将向下滚动到“列”(Columns)部分，00:00:30.0-00:00:31.7"/>
  <p:tag name="BOOKMARKENTRYNAME" val="L4M2 - Create text columns_VF10188126800:00:30.0"/>
  <p:tag name="BOOKMARKEXITNAME" val="L4M2 - Create text columns_VF10188126800:00:31.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b4268bfb-db21-4e2f-b44f-055ac30b4a13"/>
  <p:tag name="CAPTIONITEMSYSNAME" val="L4M6 - Create columns that pull data from other sources_VF101881264我们将创建查阅其他源来获取数据的若干列。00:00:08.2-00:00:12.6"/>
  <p:tag name="BOOKMARKENTRYNAME" val="L4M6 - Create columns that pull data from other sources_VF10188126400:00:08.2"/>
  <p:tag name="BOOKMARKEXITNAME" val="L4M6 - Create columns that pull data from other sources_VF10188126400:00:12.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392c18fe-d741-424e-9edd-0a77e590f822"/>
  <p:tag name="CAPTIONITEMSYSNAME" val="L4M6 - Create columns that pull data from other sources_VF101881264这种类型的列十分适合于限制用户可输入列中的数据。00:00:12.7-00:00:17.6"/>
  <p:tag name="BOOKMARKENTRYNAME" val="L4M6 - Create columns that pull data from other sources_VF10188126400:00:12.7"/>
  <p:tag name="BOOKMARKEXITNAME" val="L4M6 - Create columns that pull data from other sources_VF10188126400:00:17.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564ea10-f110-4edd-8b64-5ab09f2574c2"/>
  <p:tag name="CAPTIONITEMSYSNAME" val="L4M6 - Create columns that pull data from other sources_VF101881264这种列的第一个示例是“个人或组”(PersonorGroup)。00:00:17.7-00:00:22.0"/>
  <p:tag name="BOOKMARKENTRYNAME" val="L4M6 - Create columns that pull data from other sources_VF10188126400:00:17.7"/>
  <p:tag name="BOOKMARKEXITNAME" val="L4M6 - Create columns that pull data from other sources_VF10188126400:00:22.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7459330-b670-47d9-ac7c-7b6f99159da7"/>
  <p:tag name="CAPTIONITEMSYSNAME" val="L4M6 - Create columns that pull data from other sources_VF101881264我们将为提交推荐的个人创建一个姓名列。00:00:22.1-00:00:26.9"/>
  <p:tag name="BOOKMARKENTRYNAME" val="L4M6 - Create columns that pull data from other sources_VF10188126400:00:22.1"/>
  <p:tag name="BOOKMARKEXITNAME" val="L4M6 - Create columns that pull data from other sources_VF10188126400:00:26.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7b362d83-71ff-4677-980a-467473e6cb7b"/>
  <p:tag name="CAPTIONITEMSYSNAME" val="L4M6 - Create columns that pull data from other sources_VF101881264因此需要再次创建一个列，我们选择“个人或组”(PersonorGroup)。00:00:27.0-00:00:34.7"/>
  <p:tag name="BOOKMARKENTRYNAME" val="L4M6 - Create columns that pull data from other sources_VF10188126400:00:27.0"/>
  <p:tag name="BOOKMARKEXITNAME" val="L4M6 - Create columns that pull data from other sources_VF10188126400:00:34.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f399407-5dde-465e-85b6-491d838d2359"/>
  <p:tag name="CAPTIONITEMSYSNAME" val="L4M6 - Create columns that pull data from other sources_VF101881264现在，此列将捕获提交求职者的员工姓名，00:00:34.8-00:00:39.5"/>
  <p:tag name="BOOKMARKENTRYNAME" val="L4M6 - Create columns that pull data from other sources_VF10188126400:00:34.8"/>
  <p:tag name="BOOKMARKEXITNAME" val="L4M6 - Create columns that pull data from other sources_VF10188126400:00:39.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6ec639d-780f-4238-a4a1-ebffedf996c9"/>
  <p:tag name="CAPTIONITEMSYSNAME" val="L4M6 - Create columns that pull data from other sources_VF101881264接下来将该列命名为“提交者”(Submittedby)。00:00:39.6-00:00:44.2"/>
  <p:tag name="BOOKMARKENTRYNAME" val="L4M6 - Create columns that pull data from other sources_VF10188126400:00:39.6"/>
  <p:tag name="BOOKMARKEXITNAME" val="L4M6 - Create columns that pull data from other sources_VF10188126400:00:44.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c742cb4d-2567-4676-8595-e732ba41bfe5"/>
  <p:tag name="CAPTIONITEMSYSNAME" val="L4M6 - Create columns that pull data from other sources_VF101881264我们将说明稍微扩展一下，其内容为“作此推荐的员工姓名”(Nameof00:00:44.3-00:00:51.9"/>
  <p:tag name="BOOKMARKENTRYNAME" val="L4M6 - Create columns that pull data from other sources_VF10188126400:00:44.3"/>
  <p:tag name="BOOKMARKEXITNAME" val="L4M6 - Create columns that pull data from other sources_VF10188126400:00:51.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0efabb6e-bc54-4970-9d55-43c9dbdc0812"/>
  <p:tag name="CAPTIONITEMSYSNAME" val="L4M6 - Create columns that pull data from other sources_VF101881264现在，我们希望更严格一些地锁定此列，因此我们要求仅在此处输入该信息。00:00:52.0-00:00:58.2"/>
  <p:tag name="BOOKMARKENTRYNAME" val="L4M6 - Create columns that pull data from other sources_VF10188126400:00:52.0"/>
  <p:tag name="BOOKMARKEXITNAME" val="L4M6 - Create columns that pull data from other sources_VF10188126400:00:58.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90c40b1-f7a0-4a44-84bf-db5984a401bc"/>
  <p:tag name="CAPTIONITEMSYSNAME" val="L4M6 - Create columns that pull data from other sources_VF101881264我们不希望允许多重选择，因为这会允许多人推荐同一人，00:00:58.3-00:01:04.2"/>
  <p:tag name="BOOKMARKENTRYNAME" val="L4M6 - Create columns that pull data from other sources_VF10188126400:00:58.3"/>
  <p:tag name="BOOKMARKEXITNAME" val="L4M6 - Create columns that pull data from other sources_VF10188126400:01:04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d96c8f2-a58b-470a-b704-8c6c3c3986a7"/>
  <p:tag name="CAPTIONITEMSYSNAME" val="L4M2 - Create text columns_VF101881268然后单击“标题”(Title)列的标题以便更改其名称。00:00:31.8-00:00:36.8"/>
  <p:tag name="BOOKMARKENTRYNAME" val="L4M2 - Create text columns_VF10188126800:00:31.8"/>
  <p:tag name="BOOKMARKEXITNAME" val="L4M2 - Create text columns_VF10188126800:00:36.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181694f-b2de-40cb-af5d-b38fb9e1f5d0"/>
  <p:tag name="CAPTIONITEMSYSNAME" val="L4M6 - Create columns that pull data from other sources_VF101881264虽然这样做看起来可能很好，但我们希望每个人都有自己的推荐，00:01:04.3-00:01:08.5"/>
  <p:tag name="BOOKMARKENTRYNAME" val="L4M6 - Create columns that pull data from other sources_VF10188126400:01:04.3"/>
  <p:tag name="BOOKMARKEXITNAME" val="L4M6 - Create columns that pull data from other sources_VF10188126400:01:08.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66275ff-2fa1-4d64-bb89-d0ffe94b3270"/>
  <p:tag name="CAPTIONITEMSYSNAME" val="L4M6 - Create columns that pull data from other sources_VF101881264并且无论他们在列表中推荐谁，都给出相关的个人意见。00:01:08.6-00:01:12.9"/>
  <p:tag name="BOOKMARKENTRYNAME" val="L4M6 - Create columns that pull data from other sources_VF10188126400:01:08.6"/>
  <p:tag name="BOOKMARKEXITNAME" val="L4M6 - Create columns that pull data from other sources_VF10188126400:01:12.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2665da4-f655-4120-b543-e3171b2b8c01"/>
  <p:tag name="CAPTIONITEMSYSNAME" val="L4M6 - Create columns that pull data from other sources_VF101881264现在，我们将确保选择“仅限个人”(PeopleOnly)而不是组，00:01:13.0-00:01:18.2"/>
  <p:tag name="BOOKMARKENTRYNAME" val="L4M6 - Create columns that pull data from other sources_VF10188126400:01:13.0"/>
  <p:tag name="BOOKMARKEXITNAME" val="L4M6 - Create columns that pull data from other sources_VF10188126400:01:18.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36a641dd-8ee1-4478-9f8d-2463fc8f91ff"/>
  <p:tag name="CAPTIONITEMSYSNAME" val="L4M6 - Create columns that pull data from other sources_VF101881264然后继续单击“确定”(OK)。00:01:18.3-00:01:21.0"/>
  <p:tag name="BOOKMARKENTRYNAME" val="L4M6 - Create columns that pull data from other sources_VF10188126400:01:18.3"/>
  <p:tag name="BOOKMARKEXITNAME" val="L4M6 - Create columns that pull data from other sources_VF10188126400:01:21.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81d546d1-29c7-46b0-aefc-5bcd5421765d"/>
  <p:tag name="CAPTIONITEMSYSNAME" val="L4M6 - Create columns that pull data from other sources_VF101881264此时如果我们移到列表的远端，则会在那里看到“提交者”(Submittedby)。00:01:21.1-00:01:26.0"/>
  <p:tag name="BOOKMARKENTRYNAME" val="L4M6 - Create columns that pull data from other sources_VF10188126400:01:21.1"/>
  <p:tag name="BOOKMARKEXITNAME" val="L4M6 - Create columns that pull data from other sources_VF10188126400:01:26.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4b76491-7357-49ee-96f8-91967b1b506a"/>
  <p:tag name="CAPTIONITEMSYSNAME" val="L4M6 - Create columns that pull data from other sources_VF101881264我们需要获得其中的一些数据，因此接下来选择相应的项目并“编辑”(Edit)该项目。00:01:26.1-00:01:32.7"/>
  <p:tag name="BOOKMARKENTRYNAME" val="L4M6 - Create columns that pull data from other sources_VF10188126400:01:26.1"/>
  <p:tag name="BOOKMARKEXITNAME" val="L4M6 - Create columns that pull data from other sources_VF10188126400:01:32.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42657c01-aba1-4e25-80c2-9bee4aed0d5e"/>
  <p:tag name="CAPTIONITEMSYSNAME" val="L4M6 - Create columns that pull data from other sources_VF101881264在对话框底部会看到“提交者”(Submittedby)，00:01:32.8-00:01:37.9"/>
  <p:tag name="BOOKMARKENTRYNAME" val="L4M6 - Create columns that pull data from other sources_VF10188126400:01:32.8"/>
  <p:tag name="BOOKMARKEXITNAME" val="L4M6 - Create columns that pull data from other sources_VF10188126400:01:37.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4a255484-adf4-47e5-90f1-4aac3a0da43e"/>
  <p:tag name="CAPTIONITEMSYSNAME" val="L4M6 - Create columns that pull data from other sources_VF101881264我们可以在此执行两项操作。00:01:38.0-00:01:40.0"/>
  <p:tag name="BOOKMARKENTRYNAME" val="L4M6 - Create columns that pull data from other sources_VF10188126400:01:38.0"/>
  <p:tag name="BOOKMARKEXITNAME" val="L4M6 - Create columns that pull data from other sources_VF10188126400:01:40.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f27ce1b-f5cf-4ba9-8e96-7a1b86080b98"/>
  <p:tag name="CAPTIONITEMSYSNAME" val="L4M6 - Create columns that pull data from other sources_VF101881264如果碰巧知道某人的别名，则可以在框内单击并键入别名；00:01:40.1-00:01:45.0"/>
  <p:tag name="BOOKMARKENTRYNAME" val="L4M6 - Create columns that pull data from other sources_VF10188126400:01:40.1"/>
  <p:tag name="BOOKMARKEXITNAME" val="L4M6 - Create columns that pull data from other sources_VF10188126400:01:45.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d439cca-afb4-4f5e-9a54-7adfe4a47caf"/>
  <p:tag name="CAPTIONITEMSYSNAME" val="L4M6 - Create columns that pull data from other sources_VF101881264也可以通过“浏览”(Browse)找到该名字，下面我们将执行后一项操作。00:01:45.1-00:01:49.3"/>
  <p:tag name="BOOKMARKENTRYNAME" val="L4M6 - Create columns that pull data from other sources_VF10188126400:01:45.1"/>
  <p:tag name="BOOKMARKEXITNAME" val="L4M6 - Create columns that pull data from other sources_VF10188126400:01:49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88a8c07-2602-4b89-95c3-4164f799f63d"/>
  <p:tag name="CAPTIONITEMSYSNAME" val="L4M2 - Create text columns_VF101881268现在，当我们转到这里时，只显示了列；因此我们将该列命名为“全名”(Fullname)。00:00:36.9-00:00:45.0"/>
  <p:tag name="BOOKMARKENTRYNAME" val="L4M2 - Create text columns_VF10188126800:00:36.9"/>
  <p:tag name="BOOKMARKEXITNAME" val="L4M2 - Create text columns_VF10188126800:00:45.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743678b0-e448-4ef3-a08e-42440ebc867d"/>
  <p:tag name="CAPTIONITEMSYSNAME" val="L4M6 - Create columns that pull data from other sources_VF101881264我们将进行“浏览”(Browse)，然后开始键入并查看在此出现的内容。00:01:49.4-00:01:53.7"/>
  <p:tag name="BOOKMARKENTRYNAME" val="L4M6 - Create columns that pull data from other sources_VF10188126400:01:49.4"/>
  <p:tag name="BOOKMARKEXITNAME" val="L4M6 - Create columns that pull data from other sources_VF10188126400:01:53.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00d3c60d-7334-485a-916d-343af73ac37e"/>
  <p:tag name="CAPTIONITEMSYSNAME" val="L4M6 - Create columns that pull data from other sources_VF101881264接下来应单击进行推荐的“丽秋”(Todd)，随后丽秋的名字就会显示在那里。00:01:53.8-00:02:01.0"/>
  <p:tag name="BOOKMARKENTRYNAME" val="L4M6 - Create columns that pull data from other sources_VF10188126400:01:53.8"/>
  <p:tag name="BOOKMARKEXITNAME" val="L4M6 - Create columns that pull data from other sources_VF10188126400:02:01.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34fe1146-b68f-4913-9dcc-c54fdf49e061"/>
  <p:tag name="CAPTIONITEMSYSNAME" val="L4M6 - Create columns that pull data from other sources_VF101881264正如我所说的，我原本可以直接键入“丽秋”(Todd)并“选中”(Check)该名字。00:02:01.1-00:02:06.3"/>
  <p:tag name="BOOKMARKENTRYNAME" val="L4M6 - Create columns that pull data from other sources_VF10188126400:02:01.1"/>
  <p:tag name="BOOKMARKEXITNAME" val="L4M6 - Create columns that pull data from other sources_VF10188126400:02:06.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2ec9bbd9-3d2a-4050-b5c1-e1b2aaccc9bb"/>
  <p:tag name="CAPTIONITEMSYSNAME" val="L4M6 - Create columns that pull data from other sources_VF101881264这是他的别名；别名当然是指他在公司的简称。00:02:06.4-00:02:11.7"/>
  <p:tag name="BOOKMARKENTRYNAME" val="L4M6 - Create columns that pull data from other sources_VF10188126400:02:06.4"/>
  <p:tag name="BOOKMARKEXITNAME" val="L4M6 - Create columns that pull data from other sources_VF10188126400:02:11.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5f6ddc42-08ac-47db-a80b-d3ccb1b6ac3a"/>
  <p:tag name="CAPTIONITEMSYSNAME" val="L4M6 - Create columns that pull data from other sources_VF101881264那么我们继续单击“保存”(Save)，再次滚动查看00:02:11.8-00:02:17.4"/>
  <p:tag name="BOOKMARKENTRYNAME" val="L4M6 - Create columns that pull data from other sources_VF10188126400:02:11.8"/>
  <p:tag name="BOOKMARKEXITNAME" val="L4M6 - Create columns that pull data from other sources_VF10188126400:02:17.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49ff3985-1e7c-4699-b4af-9b9bf48b5dc1"/>
  <p:tag name="CAPTIONITEMSYSNAME" val="L4M6 - Create columns that pull data from other sources_VF101881264并在那儿看到丽秋的名字。他的别名位于“提交者”(Submittedby)下。00:02:17.5-00:02:24.4"/>
  <p:tag name="BOOKMARKENTRYNAME" val="L4M6 - Create columns that pull data from other sources_VF10188126400:02:17.5"/>
  <p:tag name="BOOKMARKEXITNAME" val="L4M6 - Create columns that pull data from other sources_VF10188126400:02:24.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2a6fbaa7-d440-4edf-b042-e83fc3bd5059"/>
  <p:tag name="CAPTIONITEMSYSNAME" val="L4M6 - Create columns that pull data from other sources_VF101881264以上就是创建“个人或组”(PersonorGroup)查阅的过程。00:02:24.5-00:02:28.8"/>
  <p:tag name="BOOKMARKENTRYNAME" val="L4M6 - Create columns that pull data from other sources_VF10188126400:02:24.5"/>
  <p:tag name="BOOKMARKEXITNAME" val="L4M6 - Create columns that pull data from other sources_VF10188126400:02:28.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3611922a-ee97-4654-b0d3-614080c60abb"/>
  <p:tag name="CAPTIONITEMSYSNAME" val="L4M6 - Create columns that pull data from other sources_VF101881264下一个字段将查阅SharePoint已有列表中的项目，下面进行具体操作。00:02:28.9-00:02:45.2"/>
  <p:tag name="BOOKMARKENTRYNAME" val="L4M6 - Create columns that pull data from other sources_VF10188126400:02:28.9"/>
  <p:tag name="BOOKMARKEXITNAME" val="L4M6 - Create columns that pull data from other sources_VF10188126400:02:45.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053f2dc6-5bfe-460c-a7be-a86c964f036c"/>
  <p:tag name="CAPTIONITEMSYSNAME" val="L4M6 - Create columns that pull data from other sources_VF101881264我们将创建一个引用其他列表的列。00:02:45.3-00:02:49.2"/>
  <p:tag name="BOOKMARKENTRYNAME" val="L4M6 - Create columns that pull data from other sources_VF10188126400:02:45.3"/>
  <p:tag name="BOOKMARKEXITNAME" val="L4M6 - Create columns that pull data from other sources_VF10188126400:02:49.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6b4a9ee5-3f98-4f0d-a5b0-122379157cd4"/>
  <p:tag name="CAPTIONITEMSYSNAME" val="L4M6 - Create columns that pull data from other sources_VF101881264它从该列表中提取信息，并将信息与00:02:49.3-00:02:54.2"/>
  <p:tag name="BOOKMARKENTRYNAME" val="L4M6 - Create columns that pull data from other sources_VF10188126400:02:49.3"/>
  <p:tag name="BOOKMARKEXITNAME" val="L4M6 - Create columns that pull data from other sources_VF10188126400:02:54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2f0286c-ab6a-4008-85c2-a94b9b5ccfe4"/>
  <p:tag name="CAPTIONITEMSYSNAME" val="L4M2 - Create text columns_VF101881268我们想要输入简短说明，即“求职者的全名”(Thefullname00:00:45.1-00:00:52.3"/>
  <p:tag name="BOOKMARKENTRYNAME" val="L4M2 - Create text columns_VF10188126800:00:45.1"/>
  <p:tag name="BOOKMARKEXITNAME" val="L4M2 - Create text columns_VF10188126800:00:52.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e3d073f-1b5f-410c-872f-3026adff078b"/>
  <p:tag name="CAPTIONITEMSYSNAME" val="L4M6 - Create columns that pull data from other sources_VF101881264我们从该列表重新附加到此处“员工推荐”(Employeerecommendations)列表中的另一列一起显示。00:02:54.3-00:03:00.7"/>
  <p:tag name="BOOKMARKENTRYNAME" val="L4M6 - Create columns that pull data from other sources_VF10188126400:02:54.3"/>
  <p:tag name="BOOKMARKEXITNAME" val="L4M6 - Create columns that pull data from other sources_VF10188126400:03:00.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78a71555-1181-4a9f-a676-cae94ca0ac1b"/>
  <p:tag name="CAPTIONITEMSYSNAME" val="L4M6 - Create columns that pull data from other sources_VF101881264稍加解释一下。我已创建一个名为“职位”(Positions)的表，00:03:00.8-00:03:05.1"/>
  <p:tag name="BOOKMARKENTRYNAME" val="L4M6 - Create columns that pull data from other sources_VF10188126400:03:00.8"/>
  <p:tag name="BOOKMARKEXITNAME" val="L4M6 - Create columns that pull data from other sources_VF10188126400:03:05.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b099c9ea-a986-4983-a64e-cfe5c51ae571"/>
  <p:tag name="CAPTIONITEMSYSNAME" val="L4M6 - Create columns that pull data from other sources_VF101881264它就是另一个含两列单行文本的列表。00:03:05.2-00:03:09.6"/>
  <p:tag name="BOOKMARKENTRYNAME" val="L4M6 - Create columns that pull data from other sources_VF10188126400:03:05.2"/>
  <p:tag name="BOOKMARKEXITNAME" val="L4M6 - Create columns that pull data from other sources_VF10188126400:03:09.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71a5aa0-8ef7-4d7e-a063-3a8cac208d96"/>
  <p:tag name="CAPTIONITEMSYSNAME" val="L4M6 - Create columns that pull data from other sources_VF101881264其中一列是“部门”(Department)，另一列是“职位”(Position)。00:03:09.7-00:03:12.4"/>
  <p:tag name="BOOKMARKENTRYNAME" val="L4M6 - Create columns that pull data from other sources_VF10188126400:03:09.7"/>
  <p:tag name="BOOKMARKEXITNAME" val="L4M6 - Create columns that pull data from other sources_VF10188126400:03:12.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61d3dd6-99c4-4d88-9688-5d7633bd7d79"/>
  <p:tag name="CAPTIONITEMSYSNAME" val="L4M6 - Create columns that pull data from other sources_VF101881264我们要做的就是在“员工推荐”(Employeerecommendations)00:03:12.5-00:03:20.7"/>
  <p:tag name="BOOKMARKENTRYNAME" val="L4M6 - Create columns that pull data from other sources_VF10188126400:03:12.5"/>
  <p:tag name="BOOKMARKEXITNAME" val="L4M6 - Create columns that pull data from other sources_VF10188126400:03:20.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716dc891-1cda-4367-83bc-c9794b6e1a9a"/>
  <p:tag name="CAPTIONITEMSYSNAME" val="L4M6 - Create columns that pull data from other sources_VF101881264从“职位”(Position)中选择项目，然后将其与来自“部门”(Department)列的相应数据一起显示。00:03:20.8-00:03:28.0"/>
  <p:tag name="BOOKMARKENTRYNAME" val="L4M6 - Create columns that pull data from other sources_VF10188126400:03:20.8"/>
  <p:tag name="BOOKMARKEXITNAME" val="L4M6 - Create columns that pull data from other sources_VF10188126400:03:28.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acb150f-7072-43cf-9861-eb44812a888f"/>
  <p:tag name="CAPTIONITEMSYSNAME" val="L4M6 - Create columns that pull data from other sources_VF101881264听起来非常令人激动。为此我们当然需要创建一个全新的列。00:03:28.1-00:03:33.4"/>
  <p:tag name="BOOKMARKENTRYNAME" val="L4M6 - Create columns that pull data from other sources_VF10188126400:03:28.1"/>
  <p:tag name="BOOKMARKEXITNAME" val="L4M6 - Create columns that pull data from other sources_VF10188126400:03:33.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d2964eb2-3855-48ae-a33b-dc396ce24db8"/>
  <p:tag name="CAPTIONITEMSYSNAME" val="L4M6 - Create columns that pull data from other sources_VF101881264毫无疑问要创建的列是“查阅”(Lookup)列，我们将该列命名为“所需职位”(DesiredPosition)列。00:03:33.5-00:03:43.8"/>
  <p:tag name="BOOKMARKENTRYNAME" val="L4M6 - Create columns that pull data from other sources_VF10188126400:03:33.5"/>
  <p:tag name="BOOKMARKEXITNAME" val="L4M6 - Create columns that pull data from other sources_VF10188126400:03:43.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67e02dff-0cb3-450c-9713-9974cb23414b"/>
  <p:tag name="CAPTIONITEMSYSNAME" val="L4M6 - Create columns that pull data from other sources_VF101881264输入简短说明，接着要求该字段是必填的。00:03:43.9-00:03:50.2"/>
  <p:tag name="BOOKMARKENTRYNAME" val="L4M6 - Create columns that pull data from other sources_VF10188126400:03:43.9"/>
  <p:tag name="BOOKMARKEXITNAME" val="L4M6 - Create columns that pull data from other sources_VF10188126400:03:50.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c775034e-8dba-4264-a7f8-6bb80ba1264f"/>
  <p:tag name="CAPTIONITEMSYSNAME" val="L4M6 - Create columns that pull data from other sources_VF101881264我们希望了解他们所申请的职位。00:03:50.3-00:03:52.7"/>
  <p:tag name="BOOKMARKENTRYNAME" val="L4M6 - Create columns that pull data from other sources_VF10188126400:03:50.3"/>
  <p:tag name="BOOKMARKEXITNAME" val="L4M6 - Create columns that pull data from other sources_VF10188126400:03:5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7cddeeac-8446-4d89-ae25-f0fb44556349"/>
  <p:tag name="CAPTIONITEMSYSNAME" val="L4M1S1 - Create a custom list_VF101881079“网站操作”(SiteActions)下“其他选项”(MoreOptions)的“列表”(List)部分中。1100015667"/>
  <p:tag name="BOOKMARKENTRYNAME" val="L4M1S1 - Create a custom list_VF101881079“网站操作”(SiteActions)下“其他选项”(MoreOptions)的“列表”(List)部分中。11000"/>
  <p:tag name="BOOKMARKEXITNAME" val="L4M1S1 - Create a custom list_VF101881079“网站操作”(SiteActions)下“其他选项”(MoreOptions)的“列表”(List)部分中。15667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b2edfb1-d0a5-459b-bb49-05ebf1967c49"/>
  <p:tag name="CAPTIONITEMSYSNAME" val="L4M2 - Create text columns_VF101881268我们需要此列包含信息，而且我们不需要强制唯一值，00:00:52.4-00:00:56.0"/>
  <p:tag name="BOOKMARKENTRYNAME" val="L4M2 - Create text columns_VF10188126800:00:52.4"/>
  <p:tag name="BOOKMARKEXITNAME" val="L4M2 - Create text columns_VF10188126800:00:56.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acc541a-ed61-4b97-9ba1-c73688e8a47b"/>
  <p:tag name="CAPTIONITEMSYSNAME" val="L4M6 - Create columns that pull data from other sources_VF101881264我们不需要强制执行唯一值，因此接下来从“职位”(Positions)列表中获取信息。00:03:52.8-00:04:00.9"/>
  <p:tag name="BOOKMARKENTRYNAME" val="L4M6 - Create columns that pull data from other sources_VF10188126400:03:52.8"/>
  <p:tag name="BOOKMARKEXITNAME" val="L4M6 - Create columns that pull data from other sources_VF10188126400:04:00.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2a0e909d-f77f-4add-a26f-c60096be5762"/>
  <p:tag name="CAPTIONITEMSYSNAME" val="L4M6 - Create columns that pull data from other sources_VF101881264我们需要从该列表内的某一列中提取信息，即“部门”(Department)或者“职位”(Positions)列。00:04:01.0-00:04:11.7"/>
  <p:tag name="BOOKMARKENTRYNAME" val="L4M6 - Create columns that pull data from other sources_VF10188126400:04:01.0"/>
  <p:tag name="BOOKMARKEXITNAME" val="L4M6 - Create columns that pull data from other sources_VF10188126400:04:11.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a8decd5e-b403-4e16-b6b4-34ff34d22aeb"/>
  <p:tag name="CAPTIONITEMSYSNAME" val="L4M6 - Create columns that pull data from other sources_VF101881264接着我们将从“职位”(Position)字段中获取信息，00:04:11.8-00:04:16.3"/>
  <p:tag name="BOOKMARKENTRYNAME" val="L4M6 - Create columns that pull data from other sources_VF10188126400:04:11.8"/>
  <p:tag name="BOOKMARKEXITNAME" val="L4M6 - Create columns that pull data from other sources_VF10188126400:04:16.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1a02e2d2-d82e-4f46-b350-d99cb708eaf9"/>
  <p:tag name="CAPTIONITEMSYSNAME" val="L4M6 - Create columns that pull data from other sources_VF101881264并向每个附加字段添加一列，即“部门”(Department)字段。00:04:16.4-00:04:23.1"/>
  <p:tag name="BOOKMARKENTRYNAME" val="L4M6 - Create columns that pull data from other sources_VF10188126400:04:16.4"/>
  <p:tag name="BOOKMARKEXITNAME" val="L4M6 - Create columns that pull data from other sources_VF10188126400:04:23.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b05d38a5-fc85-4ef4-a0d6-c9bd12c248bd"/>
  <p:tag name="CAPTIONITEMSYSNAME" val="L4M6 - Create columns that pull data from other sources_VF101881264实际上，下一部分对于查阅本身的实质来说十分重要，00:04:23.2-00:04:27.1"/>
  <p:tag name="BOOKMARKENTRYNAME" val="L4M6 - Create columns that pull data from other sources_VF10188126400:04:23.2"/>
  <p:tag name="BOOKMARKEXITNAME" val="L4M6 - Create columns that pull data from other sources_VF10188126400:04:27.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26ec4c8-a897-4c30-b917-d41f781b639f"/>
  <p:tag name="CAPTIONITEMSYSNAME" val="L4M6 - Create columns that pull data from other sources_VF101881264不一定仅限于我们目前所讨论的列表。00:04:27.2-00:04:31.1"/>
  <p:tag name="BOOKMARKENTRYNAME" val="L4M6 - Create columns that pull data from other sources_VF10188126400:04:27.2"/>
  <p:tag name="BOOKMARKEXITNAME" val="L4M6 - Create columns that pull data from other sources_VF10188126400:04:31.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b4f422c3-6b00-42cb-a80e-14cf3ca7e376"/>
  <p:tag name="CAPTIONITEMSYSNAME" val="L4M6 - Create columns that pull data from other sources_VF101881264我们要执行所谓的“强制关系行为”(Enforcerelationshipbehavior)，并接受称为“限制删除”(Restrict00:04:31.2-00:04:41.3"/>
  <p:tag name="BOOKMARKENTRYNAME" val="L4M6 - Create columns that pull data from other sources_VF10188126400:04:31.2"/>
  <p:tag name="BOOKMARKEXITNAME" val="L4M6 - Create columns that pull data from other sources_VF10188126400:04:41.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c9c6ba9d-b09f-4f21-a03b-15a698da0543"/>
  <p:tag name="CAPTIONITEMSYSNAME" val="L4M6 - Create columns that pull data from other sources_VF101881264使用“限制删除”(RestrictDelete)意味着可以防止删除与其他项目相关的项目。00:04:41.4-00:04:48.8"/>
  <p:tag name="BOOKMARKENTRYNAME" val="L4M6 - Create columns that pull data from other sources_VF10188126400:04:41.4"/>
  <p:tag name="BOOKMARKEXITNAME" val="L4M6 - Create columns that pull data from other sources_VF10188126400:04:48.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a58779c-1a65-4ee2-acdb-3f622e3cd209"/>
  <p:tag name="CAPTIONITEMSYSNAME" val="L4M6 - Create columns that pull data from other sources_VF101881264如果我试图删除“会计”(Accountant)职位，00:04:48.9-00:04:53.1"/>
  <p:tag name="BOOKMARKENTRYNAME" val="L4M6 - Create columns that pull data from other sources_VF10188126400:04:48.9"/>
  <p:tag name="BOOKMARKEXITNAME" val="L4M6 - Create columns that pull data from other sources_VF10188126400:04:53.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b3da29cb-32be-4e11-8317-6c303daf2aea"/>
  <p:tag name="CAPTIONITEMSYSNAME" val="L4M6 - Create columns that pull data from other sources_VF101881264将无法实现，因为该职位与“员工推荐”(Employeerecommendations)相关联。00:04:53.2-00:04:59.1"/>
  <p:tag name="BOOKMARKENTRYNAME" val="L4M6 - Create columns that pull data from other sources_VF10188126400:04:53.2"/>
  <p:tag name="BOOKMARKEXITNAME" val="L4M6 - Create columns that pull data from other sources_VF10188126400:04:59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10281052-6ef4-47f5-81f3-869363d86fb1"/>
  <p:tag name="CAPTIONITEMSYSNAME" val="L4M2 - Create text columns_VF101881268因为我们不希望潜在员工与其他潜在员工同名。00:00:56.1-00:01:03.6"/>
  <p:tag name="BOOKMARKENTRYNAME" val="L4M2 - Create text columns_VF10188126800:00:56.1"/>
  <p:tag name="BOOKMARKEXITNAME" val="L4M2 - Create text columns_VF10188126800:01:03.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d6192384-f399-4448-b9e0-918a9ba58a0b"/>
  <p:tag name="CAPTIONITEMSYSNAME" val="L4M6 - Create columns that pull data from other sources_VF101881264接下来我们将单击“确定”(OK)，以便向大家说明此功能的含义。00:04:59.2-00:05:04.2"/>
  <p:tag name="BOOKMARKENTRYNAME" val="L4M6 - Create columns that pull data from other sources_VF10188126400:04:59.2"/>
  <p:tag name="BOOKMARKEXITNAME" val="L4M6 - Create columns that pull data from other sources_VF10188126400:05:04.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9775bb34-3783-4630-a979-5c01e40a0eac"/>
  <p:tag name="CAPTIONITEMSYSNAME" val="L4M6 - Create columns that pull data from other sources_VF101881264现在，为了使此功能正常执行，SharePoint需要继续操作，为此列编制索引，然后强制关系行为。00:05:04.3-00:05:10.0"/>
  <p:tag name="BOOKMARKENTRYNAME" val="L4M6 - Create columns that pull data from other sources_VF10188126400:05:04.3"/>
  <p:tag name="BOOKMARKEXITNAME" val="L4M6 - Create columns that pull data from other sources_VF10188126400:05:10.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84d59654-7278-496a-9a3e-5c2da2f3b9b8"/>
  <p:tag name="CAPTIONITEMSYSNAME" val="L4M6 - Create columns that pull data from other sources_VF101881264此时我们也要单击“确定”(OK)，再次滚动查看新建的列。00:05:10.1-00:05:17.1"/>
  <p:tag name="BOOKMARKENTRYNAME" val="L4M6 - Create columns that pull data from other sources_VF10188126400:05:10.1"/>
  <p:tag name="BOOKMARKEXITNAME" val="L4M6 - Create columns that pull data from other sources_VF10188126400:05:17.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b5ce0c94-8194-4feb-ae70-aafe64532b64"/>
  <p:tag name="CAPTIONITEMSYSNAME" val="L4M6 - Create columns that pull data from other sources_VF101881264大家会看到数据已提取到“所需职位”(DesiredPosition)中，与“所需职位”(DesiredPosition)关联的还有“部门”(Department)列。00:05:17.2-00:05:23.1"/>
  <p:tag name="BOOKMARKENTRYNAME" val="L4M6 - Create columns that pull data from other sources_VF10188126400:05:17.2"/>
  <p:tag name="BOOKMARKEXITNAME" val="L4M6 - Create columns that pull data from other sources_VF10188126400:05:23.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16e4a5f-9040-4082-85ea-6a0a205fba94"/>
  <p:tag name="CAPTIONITEMSYSNAME" val="L4M6 - Create columns that pull data from other sources_VF101881264接着我们将“编辑”(Edit)项目。00:05:23.2-00:05:28.9"/>
  <p:tag name="BOOKMARKENTRYNAME" val="L4M6 - Create columns that pull data from other sources_VF10188126400:05:23.2"/>
  <p:tag name="BOOKMARKEXITNAME" val="L4M6 - Create columns that pull data from other sources_VF10188126400:05:28.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6cd9f92e-c5f2-4ffd-b5bf-b37c90deb1c7"/>
  <p:tag name="CAPTIONITEMSYSNAME" val="L4M6 - Create columns that pull data from other sources_VF101881264向下滚动到对话框底部。00:05:29.0-00:05:31.6"/>
  <p:tag name="BOOKMARKENTRYNAME" val="L4M6 - Create columns that pull data from other sources_VF10188126400:05:29.0"/>
  <p:tag name="BOOKMARKEXITNAME" val="L4M6 - Create columns that pull data from other sources_VF10188126400:05:31.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586109a3-e646-4f5c-b54b-425e676579b9"/>
  <p:tag name="CAPTIONITEMSYSNAME" val="L4M6 - Create columns that pull data from other sources_VF101881264大家会看到此处没有两个列，而是只有一个来自“职位”(Position)的列。00:05:31.7-00:05:36.5"/>
  <p:tag name="BOOKMARKENTRYNAME" val="L4M6 - Create columns that pull data from other sources_VF10188126400:05:31.7"/>
  <p:tag name="BOOKMARKEXITNAME" val="L4M6 - Create columns that pull data from other sources_VF10188126400:05:36.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53500ac1-aa48-4db4-b18b-fda9249ee4e6"/>
  <p:tag name="CAPTIONITEMSYSNAME" val="L4M6 - Create columns that pull data from other sources_VF101881264那我们申请什么职位呢？00:05:36.6-00:05:38.6"/>
  <p:tag name="BOOKMARKENTRYNAME" val="L4M6 - Create columns that pull data from other sources_VF10188126400:05:36.6"/>
  <p:tag name="BOOKMARKEXITNAME" val="L4M6 - Create columns that pull data from other sources_VF10188126400:05:38.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73bdc0d-a1ce-4437-97f8-ec11eaef81b6"/>
  <p:tag name="CAPTIONITEMSYSNAME" val="L4M6 - Create columns that pull data from other sources_VF101881264如果单击下拉列表，则会向我们提供一个项目列表，所有项目都来自于该原始列表：00:05:38.7-00:05:44.1"/>
  <p:tag name="BOOKMARKENTRYNAME" val="L4M6 - Create columns that pull data from other sources_VF10188126400:05:38.7"/>
  <p:tag name="BOOKMARKEXITNAME" val="L4M6 - Create columns that pull data from other sources_VF10188126400:05:44.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3e91cd6a-aa70-489b-9104-a30f4f692779"/>
  <p:tag name="CAPTIONITEMSYSNAME" val="L4M6 - Create columns that pull data from other sources_VF101881264即SharePoint工作组网站内的“职位”(Position)列表。00:05:44.2-00:05:47.9"/>
  <p:tag name="BOOKMARKENTRYNAME" val="L4M6 - Create columns that pull data from other sources_VF10188126400:05:44.2"/>
  <p:tag name="BOOKMARKEXITNAME" val="L4M6 - Create columns that pull data from other sources_VF10188126400:05:47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f1bb4193-70d8-4314-9353-606024692823"/>
  <p:tag name="CAPTIONITEMSYSNAME" val="L4M2 - Create text columns_VF101881268现在，我们将继续操作，并将这个字段的大小限制为“50”个字符，对于姓名来说，这应当足够。00:01:03.7-00:01:08.5"/>
  <p:tag name="BOOKMARKENTRYNAME" val="L4M2 - Create text columns_VF10188126800:01:03.7"/>
  <p:tag name="BOOKMARKEXITNAME" val="L4M2 - Create text columns_VF10188126800:01:08.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4ebe17b-e529-4a0d-bc7d-c75144507ece"/>
  <p:tag name="CAPTIONITEMSYSNAME" val="L4M6 - Create columns that pull data from other sources_VF101881264我们碰巧知道曾先生是一名统计员，于是我们接着选择“统计员”(Actuary)，00:05:48.0-00:05:55.2"/>
  <p:tag name="BOOKMARKENTRYNAME" val="L4M6 - Create columns that pull data from other sources_VF10188126400:05:48.0"/>
  <p:tag name="BOOKMARKEXITNAME" val="L4M6 - Create columns that pull data from other sources_VF10188126400:05:55.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99445235-04cb-44bc-8aa0-42dabfab5d82"/>
  <p:tag name="CAPTIONITEMSYSNAME" val="L4M6 - Create columns that pull data from other sources_VF101881264然后单击“保存”(Save)。00:05:55.3-00:05:59.5"/>
  <p:tag name="BOOKMARKENTRYNAME" val="L4M6 - Create columns that pull data from other sources_VF10188126400:05:55.3"/>
  <p:tag name="BOOKMARKEXITNAME" val="L4M6 - Create columns that pull data from other sources_VF10188126400:05:59.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68413694-aec0-43c6-acd0-98423f357672"/>
  <p:tag name="CAPTIONITEMSYSNAME" val="L4M6 - Create columns that pull data from other sources_VF101881264此时如果回滚，则会看到我们已将“统计员”(Actuary)提取到“所需职位”(Desired00:05:59.6-00:06:04.9"/>
  <p:tag name="BOOKMARKENTRYNAME" val="L4M6 - Create columns that pull data from other sources_VF10188126400:05:59.6"/>
  <p:tag name="BOOKMARKEXITNAME" val="L4M6 - Create columns that pull data from other sources_VF10188126400:06:04.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88522f5-70da-4e19-9fa4-17f770070904"/>
  <p:tag name="CAPTIONITEMSYSNAME" val="L4M6 - Create columns that pull data from other sources_VF101881264它位于正在显示的“会计”(Accounting)部门。00:06:05.0-00:06:09.9"/>
  <p:tag name="BOOKMARKENTRYNAME" val="L4M6 - Create columns that pull data from other sources_VF10188126400:06:05.0"/>
  <p:tag name="BOOKMARKEXITNAME" val="L4M6 - Create columns that pull data from other sources_VF10188126400:06:09.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9bbe9722-2c8c-45e8-8d88-81376c5d08b8"/>
  <p:tag name="CAPTIONITEMSYSNAME" val="L4M6 - Create columns that pull data from other sources_VF101881264这一功能太棒了！00:06:10.0-00:06:11.9"/>
  <p:tag name="BOOKMARKENTRYNAME" val="L4M6 - Create columns that pull data from other sources_VF10188126400:06:10.0"/>
  <p:tag name="BOOKMARKEXITNAME" val="L4M6 - Create columns that pull data from other sources_VF10188126400:06:11.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77ceceb0-f439-4aaf-8eca-0209aecb8fe4"/>
  <p:tag name="CAPTIONITEMSYSNAME" val="L4M6 - Create columns that pull data from other sources_VF101881264现在，我们看看如果尝试从其他列表中删除职位，会出现什么情况。00:06:12.0-00:06:17.1"/>
  <p:tag name="BOOKMARKENTRYNAME" val="L4M6 - Create columns that pull data from other sources_VF10188126400:06:12.0"/>
  <p:tag name="BOOKMARKEXITNAME" val="L4M6 - Create columns that pull data from other sources_VF10188126400:06:17.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8d463780-f080-4a1c-bf9b-53494760fdf3"/>
  <p:tag name="CAPTIONITEMSYSNAME" val="L4M6 - Create columns that pull data from other sources_VF101881264我们尝试从“职位”(Positions)中删除“统计员”(Actuary)项目。00:06:17.2-00:06:21.9"/>
  <p:tag name="BOOKMARKENTRYNAME" val="L4M6 - Create columns that pull data from other sources_VF10188126400:06:17.2"/>
  <p:tag name="BOOKMARKEXITNAME" val="L4M6 - Create columns that pull data from other sources_VF10188126400:06:21.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26497649-d416-439c-9909-c1ee1d2777f9"/>
  <p:tag name="CAPTIONITEMSYSNAME" val="L4M6 - Create columns that pull data from other sources_VF101881264请注意，如果我选择“统计员”(Actuary)项目，并向上移到此处，以便“删除”(Delete)该项目…00:06:22.0-00:06:29.2"/>
  <p:tag name="BOOKMARKENTRYNAME" val="L4M6 - Create columns that pull data from other sources_VF10188126400:06:22.0"/>
  <p:tag name="BOOKMARKEXITNAME" val="L4M6 - Create columns that pull data from other sources_VF10188126400:06:29.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c4f780ab-4aed-4086-88f7-10ae5a8d54c6"/>
  <p:tag name="CAPTIONITEMSYSNAME" val="L4M6 - Create columns that pull data from other sources_VF101881264是否确实要将此项目发送到回收站?00:06:29.3-00:06:33.1"/>
  <p:tag name="BOOKMARKENTRYNAME" val="L4M6 - Create columns that pull data from other sources_VF10188126400:06:29.3"/>
  <p:tag name="BOOKMARKEXITNAME" val="L4M6 - Create columns that pull data from other sources_VF10188126400:06:33.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dacdeaa9-771e-43ad-b4d6-af3c299053b3"/>
  <p:tag name="CAPTIONITEMSYSNAME" val="L4M6 - Create columns that pull data from other sources_VF101881264“服务器遇到以下错误:00:06:33.2-00:06:35.2"/>
  <p:tag name="BOOKMARKENTRYNAME" val="L4M6 - Create columns that pull data from other sources_VF10188126400:06:33.2"/>
  <p:tag name="BOOKMARKEXITNAME" val="L4M6 - Create columns that pull data from other sources_VF10188126400:06:35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5fedc0b-4265-4955-9102-42e4cc9ddf71"/>
  <p:tag name="CAPTIONITEMSYSNAME" val="L4M2 - Create text columns_VF101881268我们可以继续操作并单击“确定”(OK)。00:01:08.6-00:01:11.6"/>
  <p:tag name="BOOKMARKENTRYNAME" val="L4M2 - Create text columns_VF10188126800:01:08.6"/>
  <p:tag name="BOOKMARKEXITNAME" val="L4M2 - Create text columns_VF10188126800:01:11.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2623ae4a-a256-4c41-8e74-8491e6b9086d"/>
  <p:tag name="CAPTIONITEMSYSNAME" val="L4M6 - Create columns that pull data from other sources_VF101881264‘员工推荐’(Employeerecommendations)列表中的项目无法删除，因为该项目与‘职位’(Positions)列表中的项目相关。”00:06:35.3-00:06:42.8"/>
  <p:tag name="BOOKMARKENTRYNAME" val="L4M6 - Create columns that pull data from other sources_VF10188126400:06:35.3"/>
  <p:tag name="BOOKMARKEXITNAME" val="L4M6 - Create columns that pull data from other sources_VF10188126400:06:42.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66cb04e-a4a6-492d-8932-a0539c38a045"/>
  <p:tag name="CAPTIONITEMSYSNAME" val="L4M6 - Create columns that pull data from other sources_VF101881264这是因为我们先前设置了“限制删除”(Restrictdelete)功能。00:06:42.9-00:06:48.1"/>
  <p:tag name="BOOKMARKENTRYNAME" val="L4M6 - Create columns that pull data from other sources_VF10188126400:06:42.9"/>
  <p:tag name="BOOKMARKEXITNAME" val="L4M6 - Create columns that pull data from other sources_VF10188126400:06:48.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46fed009-a67d-4c34-a16e-de707f4abb25"/>
  <p:tag name="CAPTIONITEMSYSNAME" val="L4M6 - Create columns that pull data from other sources_VF101881264以上就是创建查阅的过程。00:06:48.2-00:06:50.6"/>
  <p:tag name="BOOKMARKENTRYNAME" val="L4M6 - Create columns that pull data from other sources_VF10188126400:06:48.2"/>
  <p:tag name="BOOKMARKEXITNAME" val="L4M6 - Create columns that pull data from other sources_VF10188126400:06:50.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fda6d870-e18d-4a49-ac64-a94fad54771e"/>
  <p:tag name="CAPTIONITEMSYSNAME" val="L4M6 - Create columns that pull data from other sources_VF101881264现在，我们需要做的最后一件事情是使页面变得整洁一些，以方便输入和读取数据。00:06:50.7-00:06:56.8"/>
  <p:tag name="BOOKMARKENTRYNAME" val="L4M6 - Create columns that pull data from other sources_VF10188126400:06:50.7"/>
  <p:tag name="BOOKMARKEXITNAME" val="L4M6 - Create columns that pull data from other sources_VF10188126400:06:56.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0766f543-b483-4576-acdc-885ce40a854d"/>
  <p:tag name="CAPTIONINTERNALID" val="ee68aed2-557b-4524-8893-97fd62f8f623"/>
  <p:tag name="CAPTIONITEMSYSNAME" val="L4M6 - Create columns that pull data from other sources_VF101881264接下来我们将进行整理。00:06:56.9-00:07:00.0"/>
  <p:tag name="BOOKMARKENTRYNAME" val="L4M6 - Create columns that pull data from other sources_VF10188126400:06:56.9"/>
  <p:tag name="BOOKMARKEXITNAME" val="L4M6 - Create columns that pull data from other sources_VF10188126400:07:00.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sommartk\AppData\Local\Temp\tmp468C.tmp"/>
  <p:tag name="TEMPMEDIAFILENAME" val="C:\Users\sommartk\AppData\Local\Temp\tmp4862_L4M7 - Change the views_VF101881263.wmv"/>
  <p:tag name="MEDIACAPTIONSHIDDEN" val="False"/>
  <p:tag name="CUSTOMXMLPARTID" val="{C079E26D-7F32-41CB-A497-7E6FC2B98EA1}"/>
  <p:tag name="CAPTIONID" val="7c7ec7ae-6948-4c90-a2a2-fab89fbf119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d89cfd6c-b972-4014-9677-553d3a6572ec"/>
  <p:tag name="CAPTIONITEMSYSNAME" val="L4M7 - Change the views_VF101881263现在我们已创建了所有这些非常适合收集数据的出色字段。836713167"/>
  <p:tag name="BOOKMARKENTRYNAME" val="L4M7 - Change the views_VF101881263现在我们已创建了所有这些非常适合收集数据的出色字段。8367"/>
  <p:tag name="BOOKMARKEXITNAME" val="L4M7 - Change the views_VF101881263现在我们已创建了所有这些非常适合收集数据的出色字段。13167"/>
  <p:tag name="CAPTIONDISPLAYAREA" val="Fals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17672688-880d-411a-8a3b-3b4294a0b7d8"/>
  <p:tag name="CAPTIONITEMSYSNAME" val="L4M7 - Change the views_VF101881263当我们按照适当的逻辑顺序创建这些字段时，我们需要考虑1326717100"/>
  <p:tag name="BOOKMARKENTRYNAME" val="L4M7 - Change the views_VF101881263当我们按照适当的逻辑顺序创建这些字段时，我们需要考虑13267"/>
  <p:tag name="BOOKMARKEXITNAME" val="L4M7 - Change the views_VF101881263当我们按照适当的逻辑顺序创建这些字段时，我们需要考虑17100"/>
  <p:tag name="CAPTIONDISPLAYAREA" val="Fals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139bc421-9bae-4bdc-9798-31c5c9e29bf3"/>
  <p:tag name="CAPTIONITEMSYSNAME" val="L4M7 - Change the views_VF101881263它们所处的顺序可能不适合查看数据。1720021467"/>
  <p:tag name="BOOKMARKENTRYNAME" val="L4M7 - Change the views_VF101881263它们所处的顺序可能不适合查看数据。17200"/>
  <p:tag name="BOOKMARKEXITNAME" val="L4M7 - Change the views_VF101881263它们所处的顺序可能不适合查看数据。21467"/>
  <p:tag name="CAPTIONDISPLAYAREA" val="Fals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c9257ef7-627f-45a4-8285-6dd613277dc6"/>
  <p:tag name="CAPTIONITEMSYSNAME" val="L4M7 - Change the views_VF101881263所以，我们要更改列表的显示方式。我们将要更改视图。2156727600"/>
  <p:tag name="BOOKMARKENTRYNAME" val="L4M7 - Change the views_VF101881263所以，我们要更改列表的显示方式。我们将要更改视图。21567"/>
  <p:tag name="BOOKMARKEXITNAME" val="L4M7 - Change the views_VF101881263所以，我们要更改列表的显示方式。我们将要更改视图。27600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8defb93-f2a7-4f3a-9e88-05b356f23cc8"/>
  <p:tag name="CAPTIONITEMSYSNAME" val="L4M2 - Create text columns_VF101881268这样，我们已立即重新设定标题列的用途。00:01:11.7-00:01:17.8"/>
  <p:tag name="BOOKMARKENTRYNAME" val="L4M2 - Create text columns_VF10188126800:01:11.7"/>
  <p:tag name="BOOKMARKEXITNAME" val="L4M2 - Create text columns_VF10188126800:01:17.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525cdc05-717e-412a-96f1-f6205c4d5618"/>
  <p:tag name="CAPTIONITEMSYSNAME" val="L4M7 - Change the views_VF101881263我们将为我们的上司康浦人力资源部门主管创建一个列表。2770032333"/>
  <p:tag name="BOOKMARKENTRYNAME" val="L4M7 - Change the views_VF101881263我们将为我们的上司康浦人力资源部门主管创建一个列表。27700"/>
  <p:tag name="BOOKMARKEXITNAME" val="L4M7 - Change the views_VF101881263我们将为我们的上司康浦人力资源部门主管创建一个列表。32333"/>
  <p:tag name="CAPTIONDISPLAYAREA" val="Fals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98c9c26b-fe09-4f1a-a3b0-df018f68dff4"/>
  <p:tag name="CAPTIONITEMSYSNAME" val="L4M7 - Change the views_VF101881263他是个直性子，不希望看到所有的细节内容。3243335300"/>
  <p:tag name="BOOKMARKENTRYNAME" val="L4M7 - Change the views_VF101881263他是个直性子，不希望看到所有的细节内容。32433"/>
  <p:tag name="BOOKMARKEXITNAME" val="L4M7 - Change the views_VF101881263他是个直性子，不希望看到所有的细节内容。35300"/>
  <p:tag name="CAPTIONDISPLAYAREA" val="Fals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d47a1b45-7a02-49ad-819e-392cefd6c2da"/>
  <p:tag name="CAPTIONITEMSYSNAME" val="L4M7 - Change the views_VF101881263他想看到一个简单列表，其中包含求职者的姓名、聘用原因、3540040067"/>
  <p:tag name="BOOKMARKENTRYNAME" val="L4M7 - Change the views_VF101881263他想看到一个简单列表，其中包含求职者的姓名、聘用原因、35400"/>
  <p:tag name="BOOKMARKEXITNAME" val="L4M7 - Change the views_VF101881263他想看到一个简单列表，其中包含求职者的姓名、聘用原因、40067"/>
  <p:tag name="CAPTIONDISPLAYAREA" val="Fals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97901df2-0c80-4a1d-a541-3b896d07665c"/>
  <p:tag name="CAPTIONITEMSYSNAME" val="L4M7 - Change the views_VF101881263工作经验年数、期望薪金、所申请职位即可。4016744133"/>
  <p:tag name="BOOKMARKENTRYNAME" val="L4M7 - Change the views_VF101881263工作经验年数、期望薪金、所申请职位即可。40167"/>
  <p:tag name="BOOKMARKEXITNAME" val="L4M7 - Change the views_VF101881263工作经验年数、期望薪金、所申请职位即可。44133"/>
  <p:tag name="CAPTIONDISPLAYAREA" val="Fals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fa443812-bc51-48b3-a7d5-f32da0eb357c"/>
  <p:tag name="CAPTIONITEMSYSNAME" val="L4M7 - Change the views_VF101881263如果大家愿意的话，我们将在视图中保留这五个字段，也就是这些列。4423349667"/>
  <p:tag name="BOOKMARKENTRYNAME" val="L4M7 - Change the views_VF101881263如果大家愿意的话，我们将在视图中保留这五个字段，也就是这些列。44233"/>
  <p:tag name="BOOKMARKEXITNAME" val="L4M7 - Change the views_VF101881263如果大家愿意的话，我们将在视图中保留这五个字段，也就是这些列。49667"/>
  <p:tag name="CAPTIONDISPLAYAREA" val="Fals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100303b-3c67-4511-9307-d901b2cf5a29"/>
  <p:tag name="CAPTIONITEMSYSNAME" val="L4M7 - Change the views_VF101881263因此，接下来我们将“创建视图”(CreateaView)，而不是修改现有视图，4976755867"/>
  <p:tag name="BOOKMARKENTRYNAME" val="L4M7 - Change the views_VF101881263因此，接下来我们将“创建视图”(CreateaView)，而不是修改现有视图，49767"/>
  <p:tag name="BOOKMARKEXITNAME" val="L4M7 - Change the views_VF101881263因此，接下来我们将“创建视图”(CreateaView)，而不是修改现有视图，55867"/>
  <p:tag name="CAPTIONDISPLAYAREA" val="Fals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e174848d-c164-4556-8337-6071b958a7f4"/>
  <p:tag name="CAPTIONITEMSYSNAME" val="L4M7 - Change the views_VF101881263这样我们可以单独指向一些内容，而且仍可以使用旧的视图。5596759867"/>
  <p:tag name="BOOKMARKENTRYNAME" val="L4M7 - Change the views_VF101881263这样我们可以单独指向一些内容，而且仍可以使用旧的视图。55967"/>
  <p:tag name="BOOKMARKEXITNAME" val="L4M7 - Change the views_VF101881263这样我们可以单独指向一些内容，而且仍可以使用旧的视图。59867"/>
  <p:tag name="CAPTIONDISPLAYAREA" val="Fals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404971d-8a10-40fc-9617-c14f33478370"/>
  <p:tag name="CAPTIONITEMSYSNAME" val="L4M7 - Change the views_VF101881263接着我们将以“标准视图”(StandardView)为基础来新建视图，以便可以选择其中的所有功能。5996764567"/>
  <p:tag name="BOOKMARKENTRYNAME" val="L4M7 - Change the views_VF101881263接着我们将以“标准视图”(StandardView)为基础来新建视图，以便可以选择其中的所有功能。59967"/>
  <p:tag name="BOOKMARKEXITNAME" val="L4M7 - Change the views_VF101881263接着我们将以“标准视图”(StandardView)为基础来新建视图，以便可以选择其中的所有功能。64567"/>
  <p:tag name="CAPTIONDISPLAYAREA" val="Fals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36ba6ff2-0ca2-47f9-b9d3-7a58eaadd03b"/>
  <p:tag name="CAPTIONITEMSYSNAME" val="L4M7 - Change the views_VF101881263随后我们将其命名为“供上司查看的快速视图”(QuickViewfor6466767933"/>
  <p:tag name="BOOKMARKENTRYNAME" val="L4M7 - Change the views_VF101881263随后我们将其命名为“供上司查看的快速视图”(QuickViewfor64667"/>
  <p:tag name="BOOKMARKEXITNAME" val="L4M7 - Change the views_VF101881263随后我们将其命名为“供上司查看的快速视图”(QuickViewfor67933"/>
  <p:tag name="CAPTIONDISPLAYAREA" val="Fals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508acd5f-72d0-4843-8565-58b9a53cce0e"/>
  <p:tag name="CAPTIONITEMSYSNAME" val="L4M7 - Change the views_VF101881263我们往下来到此处，删除不需要的所有内容。6803377567"/>
  <p:tag name="BOOKMARKENTRYNAME" val="L4M7 - Change the views_VF101881263我们往下来到此处，删除不需要的所有内容。68033"/>
  <p:tag name="BOOKMARKEXITNAME" val="L4M7 - Change the views_VF101881263我们往下来到此处，删除不需要的所有内容。77567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110f0589-ba46-4c09-986e-3956c6c3aca7"/>
  <p:tag name="CAPTIONITEMSYSNAME" val="L4M2 - Create text columns_VF101881268我们已将此列的名称更改为“全名”(Fullname)，因为这是一个包含单行文本的列，我们可以使用此列。就是这样方便。00:01:17.9-00:01:22.7"/>
  <p:tag name="BOOKMARKENTRYNAME" val="L4M2 - Create text columns_VF10188126800:01:17.9"/>
  <p:tag name="BOOKMARKEXITNAME" val="L4M2 - Create text columns_VF10188126800:01:22.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91eb11c-ab3f-4fbd-89f6-7def8174634f"/>
  <p:tag name="CAPTIONITEMSYSNAME" val="L4M7 - Change the views_VF101881263到目前为止，我们保留了上面提到的五个字段：7766781000"/>
  <p:tag name="BOOKMARKENTRYNAME" val="L4M7 - Change the views_VF101881263到目前为止，我们保留了上面提到的五个字段：77667"/>
  <p:tag name="BOOKMARKEXITNAME" val="L4M7 - Change the views_VF101881263到目前为止，我们保留了上面提到的五个字段：81000"/>
  <p:tag name="CAPTIONDISPLAYAREA" val="Fals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c0de104a-8a93-4ed0-9965-e5f9982fb5a4"/>
  <p:tag name="CAPTIONITEMSYSNAME" val="L4M7 - Change the views_VF101881263“全名”(Fullname)、“可能聘用的原因”(Reasonfor8110085633"/>
  <p:tag name="BOOKMARKENTRYNAME" val="L4M7 - Change the views_VF101881263“全名”(Fullname)、“可能聘用的原因”(Reasonfor81100"/>
  <p:tag name="BOOKMARKEXITNAME" val="L4M7 - Change the views_VF101881263“全名”(Fullname)、“可能聘用的原因”(Reasonfor85633"/>
  <p:tag name="CAPTIONDISPLAYAREA" val="Fals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7be3cd8b-e982-4e17-831d-a62e799e7a9e"/>
  <p:tag name="CAPTIONITEMSYSNAME" val="L4M7 - Change the views_VF101881263和“期望职位”(DesiredPosition)。8573387133"/>
  <p:tag name="BOOKMARKENTRYNAME" val="L4M7 - Change the views_VF101881263和“期望职位”(DesiredPosition)。85733"/>
  <p:tag name="BOOKMARKEXITNAME" val="L4M7 - Change the views_VF101881263和“期望职位”(DesiredPosition)。87133"/>
  <p:tag name="CAPTIONDISPLAYAREA" val="Fals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ff46b872-ab3d-4bb2-b23c-0289ea67c5bf"/>
  <p:tag name="CAPTIONITEMSYSNAME" val="L4M7 - Change the views_VF101881263这些就是他希望看到的列。8723389367"/>
  <p:tag name="BOOKMARKENTRYNAME" val="L4M7 - Change the views_VF101881263这些就是他希望看到的列。87233"/>
  <p:tag name="BOOKMARKEXITNAME" val="L4M7 - Change the views_VF101881263这些就是他希望看到的列。89367"/>
  <p:tag name="CAPTIONDISPLAYAREA" val="Fals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b5a1cb53-ce5a-4e0d-8cff-b45c4ea345e3"/>
  <p:tag name="CAPTIONITEMSYSNAME" val="L4M7 - Change the views_VF101881263他可以让我们帮他查找其余信息，8946792933"/>
  <p:tag name="BOOKMARKENTRYNAME" val="L4M7 - Change the views_VF101881263他可以让我们帮他查找其余信息，89467"/>
  <p:tag name="BOOKMARKEXITNAME" val="L4M7 - Change the views_VF101881263他可以让我们帮他查找其余信息，92933"/>
  <p:tag name="CAPTIONDISPLAYAREA" val="Fals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4606fc4-e0c4-4c1d-b9bf-fa6ab0001b6b"/>
  <p:tag name="CAPTIONITEMSYSNAME" val="L4M7 - Change the views_VF101881263我们也可以创建另一个视图，用于显示提交推荐的员工，以便他可以根据需要联系这些员工等等。9303399567"/>
  <p:tag name="BOOKMARKENTRYNAME" val="L4M7 - Change the views_VF101881263我们也可以创建另一个视图，用于显示提交推荐的员工，以便他可以根据需要联系这些员工等等。93033"/>
  <p:tag name="BOOKMARKEXITNAME" val="L4M7 - Change the views_VF101881263我们也可以创建另一个视图，用于显示提交推荐的员工，以便他可以根据需要联系这些员工等等。99567"/>
  <p:tag name="CAPTIONDISPLAYAREA" val="Fals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0a5b1907-8c8a-4862-b8cd-939183078fe2"/>
  <p:tag name="CAPTIONITEMSYSNAME" val="L4M7 - Change the views_VF101881263所有一切都需要我们准备好。99667101200"/>
  <p:tag name="BOOKMARKENTRYNAME" val="L4M7 - Change the views_VF101881263所有一切都需要我们准备好。99667"/>
  <p:tag name="BOOKMARKEXITNAME" val="L4M7 - Change the views_VF101881263所有一切都需要我们准备好。101200"/>
  <p:tag name="CAPTIONDISPLAYAREA" val="Fals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0854853b-7a8b-4ea9-b795-7aec2778061c"/>
  <p:tag name="CAPTIONITEMSYSNAME" val="L4M7 - Change the views_VF101881263这就是他目前需要的快速视图。101300104633"/>
  <p:tag name="BOOKMARKENTRYNAME" val="L4M7 - Change the views_VF101881263这就是他目前需要的快速视图。101300"/>
  <p:tag name="BOOKMARKEXITNAME" val="L4M7 - Change the views_VF101881263这就是他目前需要的快速视图。104633"/>
  <p:tag name="CAPTIONDISPLAYAREA" val="Fals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165f3fd-14a8-4553-af5a-45df726b2c62"/>
  <p:tag name="CAPTIONITEMSYSNAME" val="L4M7 - Change the views_VF101881263接下来只需单击“确定”(OK)即可。104733109367"/>
  <p:tag name="BOOKMARKENTRYNAME" val="L4M7 - Change the views_VF101881263接下来只需单击“确定”(OK)即可。104733"/>
  <p:tag name="BOOKMARKEXITNAME" val="L4M7 - Change the views_VF101881263接下来只需单击“确定”(OK)即可。109367"/>
  <p:tag name="CAPTIONDISPLAYAREA" val="Fals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43c0c14e-7e85-4bec-aa44-2f88fa7d59a9"/>
  <p:tag name="CAPTIONITEMSYSNAME" val="L4M7 - Change the views_VF101881263现在让我们进入这个视图，109467110767"/>
  <p:tag name="BOOKMARKENTRYNAME" val="L4M7 - Change the views_VF101881263现在让我们进入这个视图，109467"/>
  <p:tag name="BOOKMARKEXITNAME" val="L4M7 - Change the views_VF101881263现在让我们进入这个视图，110767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a1b51661-a5ab-40de-b4ea-39477a25fb55"/>
  <p:tag name="CAPTIONITEMSYSNAME" val="L4M2 - Create text columns_VF101881268现在，我们将返回表格本身，您将看到“标题”(Title)已更改为“全名”(Fullname)。00:01:22.8-00:01:30.2"/>
  <p:tag name="BOOKMARKENTRYNAME" val="L4M2 - Create text columns_VF10188126800:01:22.8"/>
  <p:tag name="BOOKMARKEXITNAME" val="L4M2 - Create text columns_VF10188126800:01:30.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c08604a9-fd81-4920-8cf0-c0baf19560ba"/>
  <p:tag name="CAPTIONITEMSYSNAME" val="L4M7 - Change the views_VF101881263大家会发现无需来回滚动查看，上司会对这个视图感到满意的。110867115767"/>
  <p:tag name="BOOKMARKENTRYNAME" val="L4M7 - Change the views_VF101881263大家会发现无需来回滚动查看，上司会对这个视图感到满意的。110867"/>
  <p:tag name="BOOKMARKEXITNAME" val="L4M7 - Change the views_VF101881263大家会发现无需来回滚动查看，上司会对这个视图感到满意的。115767"/>
  <p:tag name="CAPTIONDISPLAYAREA" val="Fals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90cb4dd-6849-4fbb-9082-10bd340c8497"/>
  <p:tag name="CAPTIONITEMSYSNAME" val="L4M7 - Change the views_VF101881263总结一下，我们有“所有项目”(AllItems)视图，就在这里的下拉列表中，115867122700"/>
  <p:tag name="BOOKMARKENTRYNAME" val="L4M7 - Change the views_VF101881263总结一下，我们有“所有项目”(AllItems)视图，就在这里的下拉列表中，115867"/>
  <p:tag name="BOOKMARKEXITNAME" val="L4M7 - Change the views_VF101881263总结一下，我们有“所有项目”(AllItems)视图，就在这里的下拉列表中，122700"/>
  <p:tag name="CAPTIONDISPLAYAREA" val="Fals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e447759d-8776-4f0c-9efc-b0f1268f8353"/>
  <p:tag name="CAPTIONITEMSYSNAME" val="L4M7 - Change the views_VF101881263也有“供上司查看的快速视图”。122800126667"/>
  <p:tag name="BOOKMARKENTRYNAME" val="L4M7 - Change the views_VF101881263也有“供上司查看的快速视图”。122800"/>
  <p:tag name="BOOKMARKEXITNAME" val="L4M7 - Change the views_VF101881263也有“供上司查看的快速视图”。126667"/>
  <p:tag name="CAPTIONDISPLAYAREA" val="Fals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43d5790-439f-4943-aa89-e753a05952b5"/>
  <p:tag name="CAPTIONITEMSYSNAME" val="L4M7 - Change the views_VF101881263以上就是创建新视图的过程，126767128300"/>
  <p:tag name="BOOKMARKENTRYNAME" val="L4M7 - Change the views_VF101881263以上就是创建新视图的过程，126767"/>
  <p:tag name="BOOKMARKEXITNAME" val="L4M7 - Change the views_VF101881263以上就是创建新视图的过程，128300"/>
  <p:tag name="CAPTIONDISPLAYAREA" val="Fals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60669863-e41e-440d-8c17-df63d1cffb2c"/>
  <p:tag name="CAPTIONITEMSYSNAME" val="L4M7 - Change the views_VF101881263只需清除一些内容，当然可以用所需的任意方式对列表内容进行自定义，128400132533"/>
  <p:tag name="BOOKMARKENTRYNAME" val="L4M7 - Change the views_VF101881263只需清除一些内容，当然可以用所需的任意方式对列表内容进行自定义，128400"/>
  <p:tag name="BOOKMARKEXITNAME" val="L4M7 - Change the views_VF101881263只需清除一些内容，当然可以用所需的任意方式对列表内容进行自定义，132533"/>
  <p:tag name="CAPTIONDISPLAYAREA" val="Fals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a0ddd8f-086c-433b-9c62-959229449513"/>
  <p:tag name="CAPTIONITEMSYSNAME" val="L4M7 - Change the views_VF101881263使列表更适于审阅人员。132633144733"/>
  <p:tag name="BOOKMARKENTRYNAME" val="L4M7 - Change the views_VF101881263使列表更适于审阅人员。132633"/>
  <p:tag name="BOOKMARKEXITNAME" val="L4M7 - Change the views_VF101881263使列表更适于审阅人员。144733"/>
  <p:tag name="CAPTIONDISPLAYAREA" val="Fals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4bab011-e849-485f-b3c7-66f9f3f54d82"/>
  <p:tag name="CAPTIONITEMSYSNAME" val="L4M7 - Change the views_VF101881263我们要做的最后一件事情是更改用户在列表中输入数据的方式。144833150967"/>
  <p:tag name="BOOKMARKENTRYNAME" val="L4M7 - Change the views_VF101881263我们要做的最后一件事情是更改用户在列表中输入数据的方式。144833"/>
  <p:tag name="BOOKMARKEXITNAME" val="L4M7 - Change the views_VF101881263我们要做的最后一件事情是更改用户在列表中输入数据的方式。150967"/>
  <p:tag name="CAPTIONDISPLAYAREA" val="Fals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182088ae-fa40-42e5-80ea-aa8d1dce64fc"/>
  <p:tag name="CAPTIONITEMSYSNAME" val="L4M7 - Change the views_VF101881263此时如果我们要创建一个全新项目，151067154000"/>
  <p:tag name="BOOKMARKENTRYNAME" val="L4M7 - Change the views_VF101881263此时如果我们要创建一个全新项目，151067"/>
  <p:tag name="BOOKMARKEXITNAME" val="L4M7 - Change the views_VF101881263此时如果我们要创建一个全新项目，154000"/>
  <p:tag name="CAPTIONDISPLAYAREA" val="Fals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15eea7e-a15f-4159-b3b2-a3d26b454f1a"/>
  <p:tag name="CAPTIONITEMSYSNAME" val="L4M7 - Change the views_VF101881263将显示一个对话框，自上而下有“全名”(Fullname)、154100157000"/>
  <p:tag name="BOOKMARKENTRYNAME" val="L4M7 - Change the views_VF101881263将显示一个对话框，自上而下有“全名”(Fullname)、154100"/>
  <p:tag name="BOOKMARKEXITNAME" val="L4M7 - Change the views_VF101881263将显示一个对话框，自上而下有“全名”(Fullname)、157000"/>
  <p:tag name="CAPTIONDISPLAYAREA" val="Fals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33edd4b-5e17-4899-ad32-45862de7e686"/>
  <p:tag name="CAPTIONITEMSYSNAME" val="L4M7 - Change the views_VF101881263““电话号码”(Phonenumber)、电子邮件”(Email)、157100159000"/>
  <p:tag name="BOOKMARKENTRYNAME" val="L4M7 - Change the views_VF101881263““电话号码”(Phonenumber)、电子邮件”(Email)、157100"/>
  <p:tag name="BOOKMARKEXITNAME" val="L4M7 - Change the views_VF101881263““电话号码”(Phonenumber)、电子邮件”(Email)、159000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1c01357-ba7e-4574-8515-255998138c78"/>
  <p:tag name="CAPTIONITEMSYSNAME" val="L4M2 - Create text columns_VF101881268现在，让我们看看接下来将如何操作。我们将另外创建一列。00:01:30.3-00:01:34.2"/>
  <p:tag name="BOOKMARKENTRYNAME" val="L4M2 - Create text columns_VF10188126800:01:30.3"/>
  <p:tag name="BOOKMARKEXITNAME" val="L4M2 - Create text columns_VF10188126800:01:34.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62f2604f-0938-4fb5-8c9d-25710dcea8be"/>
  <p:tag name="CAPTIONITEMSYSNAME" val="L4M7 - Change the views_VF101881263“聘用原因”(Reasonforhire)、159100161767"/>
  <p:tag name="BOOKMARKENTRYNAME" val="L4M7 - Change the views_VF101881263“聘用原因”(Reasonforhire)、159100"/>
  <p:tag name="BOOKMARKEXITNAME" val="L4M7 - Change the views_VF101881263“聘用原因”(Reasonforhire)、161767"/>
  <p:tag name="CAPTIONDISPLAYAREA" val="Fals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00ebb748-e082-4a1f-8007-07cd9067ca3c"/>
  <p:tag name="CAPTIONITEMSYSNAME" val="L4M7 - Change the views_VF101881263这些字段采用以上顺序并不一定合适，所以我们要对此框进行重新排序。这做起来并不难。161867168000"/>
  <p:tag name="BOOKMARKENTRYNAME" val="L4M7 - Change the views_VF101881263这些字段采用以上顺序并不一定合适，所以我们要对此框进行重新排序。这做起来并不难。161867"/>
  <p:tag name="BOOKMARKEXITNAME" val="L4M7 - Change the views_VF101881263这些字段采用以上顺序并不一定合适，所以我们要对此框进行重新排序。这做起来并不难。168000"/>
  <p:tag name="CAPTIONDISPLAYAREA" val="Fals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d5a11744-3f3b-4f72-a015-3e752d80672a"/>
  <p:tag name="CAPTIONITEMSYSNAME" val="L4M7 - Change the views_VF101881263我们继续操作，关闭此对话框，依次转到“列表”(List)功能区和“列表设置”(ListSettings)，168100176367"/>
  <p:tag name="BOOKMARKENTRYNAME" val="L4M7 - Change the views_VF101881263我们继续操作，关闭此对话框，依次转到“列表”(List)功能区和“列表设置”(ListSettings)，168100"/>
  <p:tag name="BOOKMARKEXITNAME" val="L4M7 - Change the views_VF101881263我们继续操作，关闭此对话框，依次转到“列表”(List)功能区和“列表设置”(ListSettings)，176367"/>
  <p:tag name="CAPTIONDISPLAYAREA" val="Fals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380710c9-5c35-4050-9fab-792ced8adaf0"/>
  <p:tag name="CAPTIONITEMSYSNAME" val="L4M7 - Change the views_VF101881263在“列”(Columns)区域下方就是“列排序”(ColumnOrdering)链接。176467183200"/>
  <p:tag name="BOOKMARKENTRYNAME" val="L4M7 - Change the views_VF101881263在“列”(Columns)区域下方就是“列排序”(ColumnOrdering)链接。176467"/>
  <p:tag name="BOOKMARKEXITNAME" val="L4M7 - Change the views_VF101881263在“列”(Columns)区域下方就是“列排序”(ColumnOrdering)链接。183200"/>
  <p:tag name="CAPTIONDISPLAYAREA" val="Fals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cf40537-b490-45e5-9982-9f09ef7598c3"/>
  <p:tag name="CAPTIONITEMSYSNAME" val="L4M7 - Change the views_VF101881263单击“列排序”(ColumnOrdering)链接时，我们会进入先前创建字段的过程。183300188400"/>
  <p:tag name="BOOKMARKENTRYNAME" val="L4M7 - Change the views_VF101881263单击“列排序”(ColumnOrdering)链接时，我们会进入先前创建字段的过程。183300"/>
  <p:tag name="BOOKMARKEXITNAME" val="L4M7 - Change the views_VF101881263单击“列排序”(ColumnOrdering)链接时，我们会进入先前创建字段的过程。188400"/>
  <p:tag name="CAPTIONDISPLAYAREA" val="Fals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611447f-38df-4314-b6b9-5a2cac77ce8a"/>
  <p:tag name="CAPTIONITEMSYSNAME" val="L4M7 - Change the views_VF101881263每次创建新项目时都会打开一个新对话框，这就是字段的显示顺序，188500195233"/>
  <p:tag name="BOOKMARKENTRYNAME" val="L4M7 - Change the views_VF101881263每次创建新项目时都会打开一个新对话框，这就是字段的显示顺序，188500"/>
  <p:tag name="BOOKMARKEXITNAME" val="L4M7 - Change the views_VF101881263每次创建新项目时都会打开一个新对话框，这就是字段的显示顺序，195233"/>
  <p:tag name="CAPTIONDISPLAYAREA" val="Fals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17f7c82e-2962-4302-b50b-6385d1cf0fcb"/>
  <p:tag name="CAPTIONITEMSYSNAME" val="L4M7 - Change the views_VF101881263自上而下排列，这些编号显示在这里。195333199033"/>
  <p:tag name="BOOKMARKENTRYNAME" val="L4M7 - Change the views_VF101881263自上而下排列，这些编号显示在这里。195333"/>
  <p:tag name="BOOKMARKEXITNAME" val="L4M7 - Change the views_VF101881263自上而下排列，这些编号显示在这里。199033"/>
  <p:tag name="CAPTIONDISPLAYAREA" val="Fals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12d24cea-fb96-493f-9acd-c479fbbbb8c0"/>
  <p:tag name="CAPTIONITEMSYSNAME" val="L4M7 - Change the views_VF101881263我们将更改这些字段在该顺序中的位置。199133202267"/>
  <p:tag name="BOOKMARKENTRYNAME" val="L4M7 - Change the views_VF101881263我们将更改这些字段在该顺序中的位置。199133"/>
  <p:tag name="BOOKMARKEXITNAME" val="L4M7 - Change the views_VF101881263我们将更改这些字段在该顺序中的位置。202267"/>
  <p:tag name="CAPTIONDISPLAYAREA" val="Fals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6e74dddb-4789-403a-a6e6-069067c35915"/>
  <p:tag name="CAPTIONITEMSYSNAME" val="L4M7 - Change the views_VF101881263到目前为止我对这一顺序还比较满意：“全名”(Fullname)、“电话号码”(Phonenumber)、“电子邮件地址”(Email202367206867"/>
  <p:tag name="BOOKMARKENTRYNAME" val="L4M7 - Change the views_VF101881263到目前为止我对这一顺序还比较满意：“全名”(Fullname)、“电话号码”(Phonenumber)、“电子邮件地址”(Email202367"/>
  <p:tag name="BOOKMARKEXITNAME" val="L4M7 - Change the views_VF101881263到目前为止我对这一顺序还比较满意：“全名”(Fullname)、“电话号码”(Phonenumber)、“电子邮件地址”(Email206867"/>
  <p:tag name="CAPTIONDISPLAYAREA" val="Fals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f287fc94-efb2-434a-8923-9b6053ca7974"/>
  <p:tag name="CAPTIONITEMSYSNAME" val="L4M7 - Change the views_VF101881263但随后跳到编号为四的“可能聘用的原因”(Reasonforpotential206967214867"/>
  <p:tag name="BOOKMARKENTRYNAME" val="L4M7 - Change the views_VF101881263但随后跳到编号为四的“可能聘用的原因”(Reasonforpotential206967"/>
  <p:tag name="BOOKMARKEXITNAME" val="L4M7 - Change the views_VF101881263但随后跳到编号为四的“可能聘用的原因”(Reasonforpotential214867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ac17848a-f042-4f93-bf10-1612234d69ad"/>
  <p:tag name="CAPTIONITEMSYSNAME" val="L4M2 - Create text columns_VF101881268因此我们可以再次返回到“列表”(List)菜单，单击“创建栏”(CreateColumn)按钮。00:01:34.3-00:01:40.0"/>
  <p:tag name="BOOKMARKENTRYNAME" val="L4M2 - Create text columns_VF10188126800:01:34.3"/>
  <p:tag name="BOOKMARKEXITNAME" val="L4M2 - Create text columns_VF10188126800:01:40.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c691a1ff-0fb2-49ef-a36c-a61831a8ac3f"/>
  <p:tag name="CAPTIONITEMSYSNAME" val="L4M7 - Change the views_VF101881263这样我们就立即知道这里要找的求职者类型，214967219967"/>
  <p:tag name="BOOKMARKENTRYNAME" val="L4M7 - Change the views_VF101881263这样我们就立即知道这里要找的求职者类型，214967"/>
  <p:tag name="BOOKMARKEXITNAME" val="L4M7 - Change the views_VF101881263这样我们就立即知道这里要找的求职者类型，219967"/>
  <p:tag name="CAPTIONDISPLAYAREA" val="Fals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8c367bee-c08f-4184-82f7-80ac3786a44e"/>
  <p:tag name="CAPTIONITEMSYSNAME" val="L4M7 - Change the views_VF101881263了解求职者对我们有何期望，所有这些都是很好的资料。220067222867"/>
  <p:tag name="BOOKMARKENTRYNAME" val="L4M7 - Change the views_VF101881263了解求职者对我们有何期望，所有这些都是很好的资料。220067"/>
  <p:tag name="BOOKMARKEXITNAME" val="L4M7 - Change the views_VF101881263了解求职者对我们有何期望，所有这些都是很好的资料。222867"/>
  <p:tag name="CAPTIONDISPLAYAREA" val="Fals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0702ba30-5381-45e6-9498-6ad020bd7734"/>
  <p:tag name="CAPTIONITEMSYSNAME" val="L4M7 - Change the views_VF101881263然后，我希望了解他们在该职位上是否有工作经验？所以该字段的编号应该为五。222967227933"/>
  <p:tag name="BOOKMARKENTRYNAME" val="L4M7 - Change the views_VF101881263然后，我希望了解他们在该职位上是否有工作经验？所以该字段的编号应该为五。222967"/>
  <p:tag name="BOOKMARKEXITNAME" val="L4M7 - Change the views_VF101881263然后，我希望了解他们在该职位上是否有工作经验？所以该字段的编号应该为五。227933"/>
  <p:tag name="CAPTIONDISPLAYAREA" val="Fals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cb53ee4-1191-4b78-9cca-c5304100bd66"/>
  <p:tag name="CAPTIONITEMSYSNAME" val="L4M7 - Change the views_VF101881263大家会注意到这些字段移动的速度有多快，在我更改编号的片刻，它们就移上去了，这样我们便不会混淆。228033233867"/>
  <p:tag name="BOOKMARKENTRYNAME" val="L4M7 - Change the views_VF101881263大家会注意到这些字段移动的速度有多快，在我更改编号的片刻，它们就移上去了，这样我们便不会混淆。228033"/>
  <p:tag name="BOOKMARKEXITNAME" val="L4M7 - Change the views_VF101881263大家会注意到这些字段移动的速度有多快，在我更改编号的片刻，它们就移上去了，这样我们便不会混淆。233867"/>
  <p:tag name="CAPTIONDISPLAYAREA" val="Fals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75e2d5e7-b64f-4d12-b747-588e9ea9784e"/>
  <p:tag name="CAPTIONITEMSYSNAME" val="L4M7 - Change the views_VF101881263我想了解的下一项内容是他们多快可以开始工作？所以我希望“到职日期”(DateAvailable)的编号为六。233967240200"/>
  <p:tag name="BOOKMARKENTRYNAME" val="L4M7 - Change the views_VF101881263我想了解的下一项内容是他们多快可以开始工作？所以我希望“到职日期”(DateAvailable)的编号为六。233967"/>
  <p:tag name="BOOKMARKEXITNAME" val="L4M7 - Change the views_VF101881263我想了解的下一项内容是他们多快可以开始工作？所以我希望“到职日期”(DateAvailable)的编号为六。240200"/>
  <p:tag name="CAPTIONDISPLAYAREA" val="Fals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8e9d140-2a16-462c-8b03-5d0d69306a5e"/>
  <p:tag name="CAPTIONITEMSYSNAME" val="L4M7 - Change the views_VF101881263接着我们继续了解求职者希望申请全职还是兼职工作，240300244367"/>
  <p:tag name="BOOKMARKENTRYNAME" val="L4M7 - Change the views_VF101881263接着我们继续了解求职者希望申请全职还是兼职工作，240300"/>
  <p:tag name="BOOKMARKEXITNAME" val="L4M7 - Change the views_VF101881263接着我们继续了解求职者希望申请全职还是兼职工作，244367"/>
  <p:tag name="CAPTIONDISPLAYAREA" val="Fals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9abc37e2-9989-42f3-a32d-84d118322e90"/>
  <p:tag name="CAPTIONITEMSYSNAME" val="L4M7 - Change the views_VF101881263那么“职位类型”(Positiontype)的编号为七。244467247800"/>
  <p:tag name="BOOKMARKENTRYNAME" val="L4M7 - Change the views_VF101881263那么“职位类型”(Positiontype)的编号为七。244467"/>
  <p:tag name="BOOKMARKEXITNAME" val="L4M7 - Change the views_VF101881263那么“职位类型”(Positiontype)的编号为七。247800"/>
  <p:tag name="CAPTIONDISPLAYAREA" val="Fals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c75fa4eb-80d1-4f99-85c3-751e4bb482b8"/>
  <p:tag name="CAPTIONITEMSYSNAME" val="L4M7 - Change the views_VF101881263随后是求职者希望得到多少薪金？我们将该字段编号为八。247900253133"/>
  <p:tag name="BOOKMARKENTRYNAME" val="L4M7 - Change the views_VF101881263随后是求职者希望得到多少薪金？我们将该字段编号为八。247900"/>
  <p:tag name="BOOKMARKEXITNAME" val="L4M7 - Change the views_VF101881263随后是求职者希望得到多少薪金？我们将该字段编号为八。253133"/>
  <p:tag name="CAPTIONDISPLAYAREA" val="Fals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ec250a3-2d8d-4fb5-a205-f5e6f6c0dd8a"/>
  <p:tag name="CAPTIONITEMSYSNAME" val="L4M7 - Change the views_VF101881263然后，推荐者为什么认为求职者应该得到推荐应编号为九。253233259333"/>
  <p:tag name="BOOKMARKENTRYNAME" val="L4M7 - Change the views_VF101881263然后，推荐者为什么认为求职者应该得到推荐应编号为九。253233"/>
  <p:tag name="BOOKMARKEXITNAME" val="L4M7 - Change the views_VF101881263然后，推荐者为什么认为求职者应该得到推荐应编号为九。259333"/>
  <p:tag name="CAPTIONDISPLAYAREA" val="Fals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29e869ac-1b2a-44a4-b154-f002f872ff5e"/>
  <p:tag name="CAPTIONITEMSYSNAME" val="L4M7 - Change the views_VF101881263我们看到这些字段正好排成一行。259433262200"/>
  <p:tag name="BOOKMARKENTRYNAME" val="L4M7 - Change the views_VF101881263我们看到这些字段正好排成一行。259433"/>
  <p:tag name="BOOKMARKEXITNAME" val="L4M7 - Change the views_VF101881263我们看到这些字段正好排成一行。262200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2e6fe1f-27c8-440b-909d-49d1b28fe1cf"/>
  <p:tag name="CAPTIONITEMSYSNAME" val="L4M2 - Create text columns_VF101881268我们可以转至“列表设置”(ListSettings)，向下滚动，然后单击这里的“创建栏”(Create00:01:40.1-00:01:44.7"/>
  <p:tag name="BOOKMARKENTRYNAME" val="L4M2 - Create text columns_VF10188126800:01:40.1"/>
  <p:tag name="BOOKMARKEXITNAME" val="L4M2 - Create text columns_VF10188126800:01:44.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699a754d-770f-4937-8720-e4338f8b14cd"/>
  <p:tag name="CAPTIONITEMSYSNAME" val="L4M7 - Change the views_VF101881263求职者是否曾在康浦工作过编号为十。262300265267"/>
  <p:tag name="BOOKMARKENTRYNAME" val="L4M7 - Change the views_VF101881263求职者是否曾在康浦工作过编号为十。262300"/>
  <p:tag name="BOOKMARKEXITNAME" val="L4M7 - Change the views_VF101881263求职者是否曾在康浦工作过编号为十。265267"/>
  <p:tag name="CAPTIONDISPLAYAREA" val="Fals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3bcb7c50-37f4-437f-a75e-d63977d32af6"/>
  <p:tag name="CAPTIONITEMSYSNAME" val="L4M7 - Change the views_VF101881263此处“签约奖金”(Signingbonus)编号为十二。265367271833"/>
  <p:tag name="BOOKMARKENTRYNAME" val="L4M7 - Change the views_VF101881263此处“签约奖金”(Signingbonus)编号为十二。265367"/>
  <p:tag name="BOOKMARKEXITNAME" val="L4M7 - Change the views_VF101881263此处“签约奖金”(Signingbonus)编号为十二。271833"/>
  <p:tag name="CAPTIONDISPLAYAREA" val="Fals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465c127d-4b61-477a-826b-ff3c471c6057"/>
  <p:tag name="CAPTIONITEMSYSNAME" val="L4M7 - Change the views_VF101881263来回移动一下，这样我们就先知道谁是“提交者”(Submittedby)，然后再考虑“签约奖金”(Signing271933277733"/>
  <p:tag name="BOOKMARKENTRYNAME" val="L4M7 - Change the views_VF101881263来回移动一下，这样我们就先知道谁是“提交者”(Submittedby)，然后再考虑“签约奖金”(Signing271933"/>
  <p:tag name="BOOKMARKEXITNAME" val="L4M7 - Change the views_VF101881263来回移动一下，这样我们就先知道谁是“提交者”(Submittedby)，然后再考虑“签约奖金”(Signing277733"/>
  <p:tag name="CAPTIONDISPLAYAREA" val="Fals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07a2c653-fd19-4dc6-8939-27bcf2c61ddc"/>
  <p:tag name="CAPTIONITEMSYSNAME" val="L4M7 - Change the views_VF101881263现在当我们创建新对话框时，这些字段将按这一顺序显示。277833281167"/>
  <p:tag name="BOOKMARKENTRYNAME" val="L4M7 - Change the views_VF101881263现在当我们创建新对话框时，这些字段将按这一顺序显示。277833"/>
  <p:tag name="BOOKMARKEXITNAME" val="L4M7 - Change the views_VF101881263现在当我们创建新对话框时，这些字段将按这一顺序显示。281167"/>
  <p:tag name="CAPTIONDISPLAYAREA" val="Fals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266a2c9-f4e9-49c5-b573-53c16feecd84"/>
  <p:tag name="CAPTIONITEMSYSNAME" val="L4M7 - Change the views_VF101881263只需单击“确定”(OK)即可。281267284067"/>
  <p:tag name="BOOKMARKENTRYNAME" val="L4M7 - Change the views_VF101881263只需单击“确定”(OK)即可。281267"/>
  <p:tag name="BOOKMARKEXITNAME" val="L4M7 - Change the views_VF101881263只需单击“确定”(OK)即可。284067"/>
  <p:tag name="CAPTIONDISPLAYAREA" val="Fals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44ff7e73-e4d7-4aa1-8f94-9efcff0794ee"/>
  <p:tag name="CAPTIONITEMSYSNAME" val="L4M7 - Change the views_VF101881263我们返回“员工推荐”(Employeerecommendations)列表，284167287800"/>
  <p:tag name="BOOKMARKENTRYNAME" val="L4M7 - Change the views_VF101881263我们返回“员工推荐”(Employeerecommendations)列表，284167"/>
  <p:tag name="BOOKMARKEXITNAME" val="L4M7 - Change the views_VF101881263我们返回“员工推荐”(Employeerecommendations)列表，287800"/>
  <p:tag name="CAPTIONDISPLAYAREA" val="Fals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f9be223e-d5f3-4347-b2e8-d7b7edb85f98"/>
  <p:tag name="CAPTIONITEMSYSNAME" val="L4M7 - Change the views_VF101881263往上来到“项目”(Item)功能区并选择“新建项目”(NewItem)，287900291300"/>
  <p:tag name="BOOKMARKENTRYNAME" val="L4M7 - Change the views_VF101881263往上来到“项目”(Item)功能区并选择“新建项目”(NewItem)，287900"/>
  <p:tag name="BOOKMARKEXITNAME" val="L4M7 - Change the views_VF101881263往上来到“项目”(Item)功能区并选择“新建项目”(NewItem)，291300"/>
  <p:tag name="CAPTIONDISPLAYAREA" val="Fals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9e9e15f9-0492-449f-a3d5-5527bbc41dd2"/>
  <p:tag name="CAPTIONITEMSYSNAME" val="L4M7 - Change the views_VF101881263请注意，这些对话框的顺序完全发生了变化，291400295600"/>
  <p:tag name="BOOKMARKENTRYNAME" val="L4M7 - Change the views_VF101881263请注意，这些对话框的顺序完全发生了变化，291400"/>
  <p:tag name="BOOKMARKEXITNAME" val="L4M7 - Change the views_VF101881263请注意，这些对话框的顺序完全发生了变化，295600"/>
  <p:tag name="CAPTIONDISPLAYAREA" val="Fals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b76a26d6-3dcb-462d-94bf-4ca28e289bf7"/>
  <p:tag name="CAPTIONITEMSYSNAME" val="L4M7 - Change the views_VF101881263“提交者”(SubmittedBy)位于最下面。295700297367"/>
  <p:tag name="BOOKMARKENTRYNAME" val="L4M7 - Change the views_VF101881263“提交者”(SubmittedBy)位于最下面。295700"/>
  <p:tag name="BOOKMARKEXITNAME" val="L4M7 - Change the views_VF101881263“提交者”(SubmittedBy)位于最下面。297367"/>
  <p:tag name="CAPTIONDISPLAYAREA" val="Fals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80a5127c-6685-4be3-bad7-809d48a36e35"/>
  <p:tag name="CAPTIONITEMSYSNAME" val="L4M7 - Change the views_VF101881263此时前四个字段是：“全名”(Fullname)、“电话号码”(Phonenumber)、297467303100"/>
  <p:tag name="BOOKMARKENTRYNAME" val="L4M7 - Change the views_VF101881263此时前四个字段是：“全名”(Fullname)、“电话号码”(Phonenumber)、297467"/>
  <p:tag name="BOOKMARKEXITNAME" val="L4M7 - Change the views_VF101881263此时前四个字段是：“全名”(Fullname)、“电话号码”(Phonenumber)、303100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11ebe0f7-da86-43bf-a2a7-02f60d107294"/>
  <p:tag name="CAPTIONITEMSYSNAME" val="L4M1S1 - Create a custom list_VF101881079请注意，我们具有“跟踪问题”(TrackingIssues)模板、“任务”(Tasks)模板，等等。1576721867"/>
  <p:tag name="BOOKMARKENTRYNAME" val="L4M1S1 - Create a custom list_VF101881079请注意，我们具有“跟踪问题”(TrackingIssues)模板、“任务”(Tasks)模板，等等。15767"/>
  <p:tag name="BOOKMARKEXITNAME" val="L4M1S1 - Create a custom list_VF101881079请注意，我们具有“跟踪问题”(TrackingIssues)模板、“任务”(Tasks)模板，等等。21867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4ab8c848-e5bc-4b99-bc54-22d00082c906"/>
  <p:tag name="CAPTIONITEMSYSNAME" val="L4M2 - Create text columns_VF101881268但是我们没有必要执行不需要的额外步骤，00:01:44.8-00:01:47.4"/>
  <p:tag name="BOOKMARKENTRYNAME" val="L4M2 - Create text columns_VF10188126800:01:44.8"/>
  <p:tag name="BOOKMARKEXITNAME" val="L4M2 - Create text columns_VF10188126800:01:47.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9ea276d2-9cb8-48bf-a07b-28dc2b6ab643"/>
  <p:tag name="CAPTIONITEMSYSNAME" val="L4M7 - Change the views_VF101881263数据输入对于您所收到的信息量和信息质量而言极为重要。303200312100"/>
  <p:tag name="BOOKMARKENTRYNAME" val="L4M7 - Change the views_VF101881263数据输入对于您所收到的信息量和信息质量而言极为重要。303200"/>
  <p:tag name="BOOKMARKEXITNAME" val="L4M7 - Change the views_VF101881263数据输入对于您所收到的信息量和信息质量而言极为重要。312100"/>
  <p:tag name="CAPTIONDISPLAYAREA" val="Fals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df237721-5379-4d1c-bb81-fd5675c13164"/>
  <p:tag name="CAPTIONITEMSYSNAME" val="L4M7 - Change the views_VF101881263因此，更改“新建项目”(NewItem)对话框的顺序确实十分有用。312200318300"/>
  <p:tag name="BOOKMARKENTRYNAME" val="L4M7 - Change the views_VF101881263因此，更改“新建项目”(NewItem)对话框的顺序确实十分有用。312200"/>
  <p:tag name="BOOKMARKEXITNAME" val="L4M7 - Change the views_VF101881263因此，更改“新建项目”(NewItem)对话框的顺序确实十分有用。318300"/>
  <p:tag name="CAPTIONDISPLAYAREA" val="Fals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c7ec7ae-6948-4c90-a2a2-fab89fbf1192"/>
  <p:tag name="CAPTIONINTERNALID" val="a257fc53-32d4-4543-a797-e980d0a1cee9"/>
  <p:tag name="CAPTIONITEMSYSNAME" val="L4M7 - Change the views_VF101881263以上就是更改数据输入顺序的过程。318400323000"/>
  <p:tag name="BOOKMARKENTRYNAME" val="L4M7 - Change the views_VF101881263以上就是更改数据输入顺序的过程。318400"/>
  <p:tag name="BOOKMARKEXITNAME" val="L4M7 - Change the views_VF101881263以上就是更改数据输入顺序的过程。323000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1801accc-9995-4136-8416-f8023751cd36"/>
  <p:tag name="CAPTIONITEMSYSNAME" val="L4M2 - Create text columns_VF101881268因此，我们将单击“列表”(List)菜单然后单击“创建栏”(CreateColumn)。00:01:47.5-00:01:52.0"/>
  <p:tag name="BOOKMARKENTRYNAME" val="L4M2 - Create text columns_VF10188126800:01:47.5"/>
  <p:tag name="BOOKMARKEXITNAME" val="L4M2 - Create text columns_VF10188126800:01:5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1f00c57-1b92-4c6f-bf3c-d4063241e7df"/>
  <p:tag name="CAPTIONITEMSYSNAME" val="L4M2 - Create text columns_VF101881268此时将显示“创建栏”(CreateColumn)对话框。00:01:52.1-00:01:53.9"/>
  <p:tag name="BOOKMARKENTRYNAME" val="L4M2 - Create text columns_VF10188126800:01:52.1"/>
  <p:tag name="BOOKMARKEXITNAME" val="L4M2 - Create text columns_VF10188126800:01:53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f0a6fbe4-c413-4898-af53-c114a3a65990"/>
  <p:tag name="CAPTIONITEMSYSNAME" val="L4M2 - Create text columns_VF101881268我们可以保留这里的“单行文本”(Singlelineof00:01:54.0-00:01:59.3"/>
  <p:tag name="BOOKMARKENTRYNAME" val="L4M2 - Create text columns_VF10188126800:01:54.0"/>
  <p:tag name="BOOKMARKEXITNAME" val="L4M2 - Create text columns_VF10188126800:01:59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107253e3-1ab9-4434-8642-237c1f7a75eb"/>
  <p:tag name="CAPTIONITEMSYSNAME" val="L4M2 - Create text columns_VF101881268我们将继续操作，并将此列命名为“电话号码”(Phonenumber)列。00:01:59.4-00:02:03.1"/>
  <p:tag name="BOOKMARKENTRYNAME" val="L4M2 - Create text columns_VF10188126800:01:59.4"/>
  <p:tag name="BOOKMARKEXITNAME" val="L4M2 - Create text columns_VF10188126800:02:0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0f9cc64-4701-4733-91ee-36d861ba4bdf"/>
  <p:tag name="CAPTIONITEMSYSNAME" val="L4M2 - Create text columns_VF101881268我们可以向下滚动到说明区域，然后我们将继续操作并输入以下说明：00:02:03.2-00:02:09.1"/>
  <p:tag name="BOOKMARKENTRYNAME" val="L4M2 - Create text columns_VF10188126800:02:03.2"/>
  <p:tag name="BOOKMARKEXITNAME" val="L4M2 - Create text columns_VF10188126800:02:09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24dea0f-baca-4409-8419-1d38c182ccc6"/>
  <p:tag name="CAPTIONITEMSYSNAME" val="L4M2 - Create text columns_VF101881268“求职者的联系电话号码。”(Thecontactphone00:02:09.2-00:02:12.2"/>
  <p:tag name="BOOKMARKENTRYNAME" val="L4M2 - Create text columns_VF10188126800:02:09.2"/>
  <p:tag name="BOOKMARKEXITNAME" val="L4M2 - Create text columns_VF10188126800:02:12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984bd7c-f596-447c-a935-8c1d710d643a"/>
  <p:tag name="CAPTIONITEMSYSNAME" val="L4M2 - Create text columns_VF101881268我们同样需要此列包含信息，但我们不需要强制唯一值，00:02:12.3-00:02:16.0"/>
  <p:tag name="BOOKMARKENTRYNAME" val="L4M2 - Create text columns_VF10188126800:02:12.3"/>
  <p:tag name="BOOKMARKEXITNAME" val="L4M2 - Create text columns_VF10188126800:02:16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c2612d3-59aa-4b97-ba30-60b90e8489bb"/>
  <p:tag name="CAPTIONITEMSYSNAME" val="L4M2 - Create text columns_VF101881268并且我们将字符数限制为“15”。00:02:16.1-00:02:19.0"/>
  <p:tag name="BOOKMARKENTRYNAME" val="L4M2 - Create text columns_VF10188126800:02:16.1"/>
  <p:tag name="BOOKMARKEXITNAME" val="L4M2 - Create text columns_VF10188126800:02:19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a5ec3e76-4724-4756-8963-4179c59d5571"/>
  <p:tag name="CAPTIONITEMSYSNAME" val="L4M2 - Create text columns_VF101881268然后，我们将继续操作并单击“确定”(OK)。00:02:19.1-00:02:22.1"/>
  <p:tag name="BOOKMARKENTRYNAME" val="L4M2 - Create text columns_VF10188126800:02:19.1"/>
  <p:tag name="BOOKMARKEXITNAME" val="L4M2 - Create text columns_VF10188126800:02:2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25089f15-99ed-49b4-8282-97defeaead50"/>
  <p:tag name="CAPTIONITEMSYSNAME" val="L4M1S1 - Create a custom list_VF101881079但是，如果您需要创建自己的列表，但此列表不适合上述模板，该怎么办呢？2196725500"/>
  <p:tag name="BOOKMARKENTRYNAME" val="L4M1S1 - Create a custom list_VF101881079但是，如果您需要创建自己的列表，但此列表不适合上述模板，该怎么办呢？21967"/>
  <p:tag name="BOOKMARKEXITNAME" val="L4M1S1 - Create a custom list_VF101881079但是，如果您需要创建自己的列表，但此列表不适合上述模板，该怎么办呢？25500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b9bfb17-bfe7-4195-8a50-c5470492a632"/>
  <p:tag name="CAPTIONITEMSYSNAME" val="L4M2 - Create text columns_VF101881268正如您在此处看到的一样，我们已在列表中添加此列。00:02:22.2-00:02:27.1"/>
  <p:tag name="BOOKMARKENTRYNAME" val="L4M2 - Create text columns_VF10188126800:02:22.2"/>
  <p:tag name="BOOKMARKEXITNAME" val="L4M2 - Create text columns_VF10188126800:02:27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c64a107c-db2b-4b04-8b4e-1305c9c92178"/>
  <p:tag name="CAPTIONITEMSYSNAME" val="L4M2 - Create text columns_VF101881268现在，我们将添加其他列。该列将命名为“电子邮件地址”(Emailaddress)。00:02:27.2-00:02:35.4"/>
  <p:tag name="BOOKMARKENTRYNAME" val="L4M2 - Create text columns_VF10188126800:02:27.2"/>
  <p:tag name="BOOKMARKEXITNAME" val="L4M2 - Create text columns_VF10188126800:02:35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9b7f50d1-ebbf-4408-b993-f986a30767d1"/>
  <p:tag name="CAPTIONITEMSYSNAME" val="L4M2 - Create text columns_VF101881268该列同样是“单行文本”(Singlelineof00:02:35.5-00:02:42.9"/>
  <p:tag name="BOOKMARKENTRYNAME" val="L4M2 - Create text columns_VF10188126800:02:35.5"/>
  <p:tag name="BOOKMARKEXITNAME" val="L4M2 - Create text columns_VF10188126800:02:42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978939bc-6377-4686-abd3-eedf3a86a100"/>
  <p:tag name="CAPTIONITEMSYSNAME" val="L4M2 - Create text columns_VF101881268“求职者的电子邮件地址。”(Emailaddressfor00:02:43.0-00:02:46.2"/>
  <p:tag name="BOOKMARKENTRYNAME" val="L4M2 - Create text columns_VF10188126800:02:43.0"/>
  <p:tag name="BOOKMARKEXITNAME" val="L4M2 - Create text columns_VF10188126800:02:46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9bd08113-7fa7-4250-9a2b-cf7c9189551f"/>
  <p:tag name="CAPTIONITEMSYSNAME" val="L4M2 - Create text columns_VF101881268由于这是联系信息，因此我们将继续操作并需要此信息。00:02:46.3-00:02:49.5"/>
  <p:tag name="BOOKMARKENTRYNAME" val="L4M2 - Create text columns_VF10188126800:02:46.3"/>
  <p:tag name="BOOKMARKEXITNAME" val="L4M2 - Create text columns_VF10188126800:02:49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d6f3b869-2d14-4d09-a6d8-d942d3ecd34e"/>
  <p:tag name="CAPTIONITEMSYSNAME" val="L4M2 - Create text columns_VF101881268我们可以将字符数限制为“25”，以防联系人具有过长的电子邮件地址，00:02:49.6-00:02:54.3"/>
  <p:tag name="BOOKMARKENTRYNAME" val="L4M2 - Create text columns_VF10188126800:02:49.6"/>
  <p:tag name="BOOKMARKEXITNAME" val="L4M2 - Create text columns_VF10188126800:02:54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7c7c668-35b5-49e0-9175-17ce29f21813"/>
  <p:tag name="CAPTIONITEMSYSNAME" val="L4M2 - Create text columns_VF101881268然后，我们可以继续操作并单击“确定”(OK)。00:02:54.4-00:02:56.6"/>
  <p:tag name="BOOKMARKENTRYNAME" val="L4M2 - Create text columns_VF10188126800:02:54.4"/>
  <p:tag name="BOOKMARKEXITNAME" val="L4M2 - Create text columns_VF10188126800:02:56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e51e0c9-1648-46e3-8c7e-e7bba96ead88"/>
  <p:tag name="CAPTIONITEMSYSNAME" val="L4M2 - Create text columns_VF101881268现在，请记住，员工可使用此列表来提交要雇用的推荐求职者。00:02:56.7-00:03:02.5"/>
  <p:tag name="BOOKMARKENTRYNAME" val="L4M2 - Create text columns_VF10188126800:02:56.7"/>
  <p:tag name="BOOKMARKEXITNAME" val="L4M2 - Create text columns_VF10188126800:03:02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fdcc854-0699-4f27-b1da-3de9b8829e51"/>
  <p:tag name="CAPTIONITEMSYSNAME" val="L4M2 - Create text columns_VF101881268那么，大家能否正确完成这些字段呢？00:03:02.6-00:03:05.5"/>
  <p:tag name="BOOKMARKENTRYNAME" val="L4M2 - Create text columns_VF10188126800:03:02.6"/>
  <p:tag name="BOOKMARKEXITNAME" val="L4M2 - Create text columns_VF10188126800:03:05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7690ac5-356b-4a88-b7ad-56008335dac2"/>
  <p:tag name="CAPTIONITEMSYSNAME" val="L4M2 - Create text columns_VF101881268让我们看看吧。00:03:05.6-00:03:06.5"/>
  <p:tag name="BOOKMARKENTRYNAME" val="L4M2 - Create text columns_VF10188126800:03:05.6"/>
  <p:tag name="BOOKMARKEXITNAME" val="L4M2 - Create text columns_VF10188126800:03:0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b1ddb338-6b25-4a13-940d-91d8a1b20735"/>
  <p:tag name="CAPTIONITEMSYSNAME" val="L4M1S1 - Create a custom list_VF101881079例如，如果我是人力资源部门的招聘人员，2560028567"/>
  <p:tag name="BOOKMARKENTRYNAME" val="L4M1S1 - Create a custom list_VF101881079例如，如果我是人力资源部门的招聘人员，25600"/>
  <p:tag name="BOOKMARKEXITNAME" val="L4M1S1 - Create a custom list_VF101881079例如，如果我是人力资源部门的招聘人员，28567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d5aff4fc-b5ca-4d35-aeb1-116e85e53cdc"/>
  <p:tag name="CAPTIONITEMSYSNAME" val="L4M2 - Create text columns_VF101881268我们看看这些字段在“添加新项目”(AddNewItem)对话框中的显示方式。00:03:06.6-00:03:10.7"/>
  <p:tag name="BOOKMARKENTRYNAME" val="L4M2 - Create text columns_VF10188126800:03:06.6"/>
  <p:tag name="BOOKMARKEXITNAME" val="L4M2 - Create text columns_VF10188126800:03:10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d5077702-af43-4a12-ac3a-ad2d85053005"/>
  <p:tag name="CAPTIONITEMSYSNAME" val="L4M2 - Create text columns_VF101881268请注意，“全名”(Fullname)、“电话号码”(Phonenumber)和“电子邮件地址”(Email00:03:10.8-00:03:19.0"/>
  <p:tag name="BOOKMARKENTRYNAME" val="L4M2 - Create text columns_VF10188126800:03:10.8"/>
  <p:tag name="BOOKMARKEXITNAME" val="L4M2 - Create text columns_VF10188126800:03:19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e6928b8c-a308-4bbb-a349-31866fb52ab0"/>
  <p:tag name="CAPTIONITEMSYSNAME" val="L4M2 - Create text columns_VF101881268毫无疑问，这意味着这些字段是必填字段，我们已计划这样。00:03:19.1-00:03:22.3"/>
  <p:tag name="BOOKMARKENTRYNAME" val="L4M2 - Create text columns_VF10188126800:03:19.1"/>
  <p:tag name="BOOKMARKEXITNAME" val="L4M2 - Create text columns_VF10188126800:03:22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40512ef-b56b-4363-bef3-9b6ecadfef38"/>
  <p:tag name="CAPTIONITEMSYSNAME" val="L4M2 - Create text columns_VF101881268每个字段下方显示了说明。因此，我们只需键入求职者的全名、00:03:22.4-00:03:26.9"/>
  <p:tag name="BOOKMARKENTRYNAME" val="L4M2 - Create text columns_VF10188126800:03:22.4"/>
  <p:tag name="BOOKMARKEXITNAME" val="L4M2 - Create text columns_VF10188126800:03:26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47599b28-97d3-495c-824d-2aa3f5ea25f4"/>
  <p:tag name="CAPTIONITEMSYSNAME" val="L4M2 - Create text columns_VF101881268求职者的联系电话号码和求职者的电子邮件地址。00:03:27.0-00:03:32.0"/>
  <p:tag name="BOOKMARKENTRYNAME" val="L4M2 - Create text columns_VF10188126800:03:27.0"/>
  <p:tag name="BOOKMARKEXITNAME" val="L4M2 - Create text columns_VF10188126800:03:3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261b20f-6f49-4c1a-b1c0-9723e6ed144d"/>
  <p:tag name="CAPTIONITEMSYSNAME" val="L4M2 - Create text columns_VF101881268现在，让我们继续并填写某些字段吧。00:03:32.1-00:03:34.0"/>
  <p:tag name="BOOKMARKENTRYNAME" val="L4M2 - Create text columns_VF10188126800:03:32.1"/>
  <p:tag name="BOOKMARKEXITNAME" val="L4M2 - Create text columns_VF10188126800:03:34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4e03ec6-8847-461e-98bf-c167ddd3b663"/>
  <p:tag name="CAPTIONITEMSYSNAME" val="L4M2 - Create text columns_VF101881268我们将继续并输入姓名“浩荣”(Dave)，然后在这里继续输入其电话号码。00:03:34.1-00:03:40.5"/>
  <p:tag name="BOOKMARKENTRYNAME" val="L4M2 - Create text columns_VF10188126800:03:34.1"/>
  <p:tag name="BOOKMARKEXITNAME" val="L4M2 - Create text columns_VF10188126800:03:40.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d0746c6-7b26-416b-bd28-75f795c0b184"/>
  <p:tag name="CAPTIONITEMSYSNAME" val="L4M2 - Create text columns_VF101881268然后，我们可以继续输入浩荣的电子邮件地址。00:03:40.6-00:03:46.6"/>
  <p:tag name="BOOKMARKENTRYNAME" val="L4M2 - Create text columns_VF10188126800:03:40.6"/>
  <p:tag name="BOOKMARKEXITNAME" val="L4M2 - Create text columns_VF10188126800:03:46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0880c059-4a3a-4b0b-a113-903af245a8ed"/>
  <p:tag name="CAPTIONITEMSYSNAME" val="L4M2 - Create text columns_VF101881268现在，我们已填写完所有这些字段，单击“保存”(Save)后，此信息将作为记录显示在我们的列表中。00:03:46.7-00:03:53.2"/>
  <p:tag name="BOOKMARKENTRYNAME" val="L4M2 - Create text columns_VF10188126800:03:46.7"/>
  <p:tag name="BOOKMARKEXITNAME" val="L4M2 - Create text columns_VF10188126800:03:53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1e55ab87-60e8-49e9-83e6-9ebf06c84b3b"/>
  <p:tag name="CAPTIONITEMSYSNAME" val="L4M2 - Create text columns_VF101881268接下来，我们将在添加更多字段时单独编辑此记录，00:03:53.3-00:03:58.8"/>
  <p:tag name="BOOKMARKENTRYNAME" val="L4M2 - Create text columns_VF10188126800:03:53.3"/>
  <p:tag name="BOOKMARKEXITNAME" val="L4M2 - Create text columns_VF10188126800:03:5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304941fd-7188-4a43-964a-48c3ff4d1be5"/>
  <p:tag name="CAPTIONITEMSYSNAME" val="L4M1S1 - Create a custom list_VF101881079我希望使用汇集了潜在新雇员的姓名的列表，该怎么办呢？2866732900"/>
  <p:tag name="BOOKMARKENTRYNAME" val="L4M1S1 - Create a custom list_VF101881079我希望使用汇集了潜在新雇员的姓名的列表，该怎么办呢？28667"/>
  <p:tag name="BOOKMARKEXITNAME" val="L4M1S1 - Create a custom list_VF101881079我希望使用汇集了潜在新雇员的姓名的列表，该怎么办呢？32900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50f1abf-b0b5-4c33-80cd-cdb7646e2963"/>
  <p:tag name="CAPTIONITEMSYSNAME" val="L4M2 - Create text columns_VF101881268而不是每次都创建一个全新的记录。00:03:58.9-00:04:00.5"/>
  <p:tag name="BOOKMARKENTRYNAME" val="L4M2 - Create text columns_VF10188126800:03:58.9"/>
  <p:tag name="BOOKMARKEXITNAME" val="L4M2 - Create text columns_VF10188126800:04:00.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8bba9fd6-fd6a-404b-bf34-8aa8bd998014"/>
  <p:tag name="CAPTIONITEMSYSNAME" val="L4M2 - Create text columns_VF101881268因此，完成后，我们将具有一个可测试所有字段的完整记录。00:04:00.6-00:04:05.5"/>
  <p:tag name="BOOKMARKENTRYNAME" val="L4M2 - Create text columns_VF10188126800:04:00.6"/>
  <p:tag name="BOOKMARKEXITNAME" val="L4M2 - Create text columns_VF10188126800:04:05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eebe14a7-0d20-4235-8845-e8143cca54c8"/>
  <p:tag name="CAPTIONITEMSYSNAME" val="L4M2 - Create text columns_VF101881268现在，我们已经创建了这些字段，我们将继续操作并创建具有多行文本的字段。00:04:05.6-00:04:11.5"/>
  <p:tag name="BOOKMARKENTRYNAME" val="L4M2 - Create text columns_VF10188126800:04:05.6"/>
  <p:tag name="BOOKMARKEXITNAME" val="L4M2 - Create text columns_VF10188126800:04:11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a47e7351-6728-4b75-ade2-e466f87df379"/>
  <p:tag name="CAPTIONITEMSYSNAME" val="L4M2 - Create text columns_VF101881268让我们开始继续操作吧。00:04:11.6-00:04:21.7"/>
  <p:tag name="BOOKMARKENTRYNAME" val="L4M2 - Create text columns_VF10188126800:04:11.6"/>
  <p:tag name="BOOKMARKEXITNAME" val="L4M2 - Create text columns_VF10188126800:04:21.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cf39d3bb-c734-4937-89e9-f733c53865be"/>
  <p:tag name="CAPTIONITEMSYSNAME" val="L4M2 - Create text columns_VF101881268现在，我们已创建了包含单行文本的列，00:04:21.8-00:04:24.1"/>
  <p:tag name="BOOKMARKENTRYNAME" val="L4M2 - Create text columns_VF10188126800:04:21.8"/>
  <p:tag name="BOOKMARKEXITNAME" val="L4M2 - Create text columns_VF10188126800:04:24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1509a4d3-1fbd-4d08-8ef6-ffce494f6147"/>
  <p:tag name="CAPTIONITEMSYSNAME" val="L4M2 - Create text columns_VF101881268我们将继续操作并创建包含多行文本的列。00:04:24.2-00:04:29.4"/>
  <p:tag name="BOOKMARKENTRYNAME" val="L4M2 - Create text columns_VF10188126800:04:24.2"/>
  <p:tag name="BOOKMARKEXITNAME" val="L4M2 - Create text columns_VF10188126800:04:29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d9e92bb-1dc4-47fd-9bc5-564cb1c6d0cd"/>
  <p:tag name="CAPTIONITEMSYSNAME" val="L4M2 - Create text columns_VF101881268我们将再次向上转到“列表”(List)功能区并单击“创建栏”(CreateColumn)。00:04:29.5-00:04:33.5"/>
  <p:tag name="BOOKMARKENTRYNAME" val="L4M2 - Create text columns_VF10188126800:04:29.5"/>
  <p:tag name="BOOKMARKEXITNAME" val="L4M2 - Create text columns_VF10188126800:04:33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fef0fdd-0d2f-4710-83be-e991bea9967e"/>
  <p:tag name="CAPTIONITEMSYSNAME" val="L4M2 - Create text columns_VF101881268我们需要更改数据类型。00:04:33.6-00:04:35.7"/>
  <p:tag name="BOOKMARKENTRYNAME" val="L4M2 - Create text columns_VF10188126800:04:33.6"/>
  <p:tag name="BOOKMARKEXITNAME" val="L4M2 - Create text columns_VF10188126800:04:35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5c12d3b8-52eb-460e-9ad6-64528b407aea"/>
  <p:tag name="CAPTIONITEMSYSNAME" val="L4M2 - Create text columns_VF101881268建议您立即选择数据类型，因为当您更改数据类型时，00:04:35.8-00:04:41.0"/>
  <p:tag name="BOOKMARKENTRYNAME" val="L4M2 - Create text columns_VF10188126800:04:35.8"/>
  <p:tag name="BOOKMARKEXITNAME" val="L4M2 - Create text columns_VF10188126800:04:41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f494f22-8ae1-464c-8f29-6222a540e94c"/>
  <p:tag name="CAPTIONITEMSYSNAME" val="L4M2 - Create text columns_VF101881268将注意到该框自身中的其他内容将随之发生更改，并且即使在我们命名此列之前，我们也需要确保00:04:41.1-00:04:46.3"/>
  <p:tag name="BOOKMARKENTRYNAME" val="L4M2 - Create text columns_VF10188126800:04:41.1"/>
  <p:tag name="BOOKMARKEXITNAME" val="L4M2 - Create text columns_VF10188126800:04:4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7988d16e-a83a-49f0-8c9f-19257a3fd4ec"/>
  <p:tag name="CAPTIONITEMSYSNAME" val="L4M1S1 - Create a custom list_VF101881079嗯，据我所知，似乎没有任何模板适用于此列表，那么我该怎么办呢？3300036300"/>
  <p:tag name="BOOKMARKENTRYNAME" val="L4M1S1 - Create a custom list_VF101881079嗯，据我所知，似乎没有任何模板适用于此列表，那么我该怎么办呢？33000"/>
  <p:tag name="BOOKMARKEXITNAME" val="L4M1S1 - Create a custom list_VF101881079嗯，据我所知，似乎没有任何模板适用于此列表，那么我该怎么办呢？36300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4e1fc3ab-c0e6-473d-83a4-6d5014dbdd1a"/>
  <p:tag name="CAPTIONITEMSYSNAME" val="L4M2 - Create text columns_VF101881268我们知道该列将包含的数据类型。00:04:46.4-00:04:50.5"/>
  <p:tag name="BOOKMARKENTRYNAME" val="L4M2 - Create text columns_VF10188126800:04:46.4"/>
  <p:tag name="BOOKMARKEXITNAME" val="L4M2 - Create text columns_VF10188126800:04:50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46d9ec6c-27d3-426b-a069-8aaf86402d99"/>
  <p:tag name="CAPTIONITEMSYSNAME" val="L4M2 - Create text columns_VF101881268因此，我们同样需要准备数据类型。00:04:50.6-00:04:54.7"/>
  <p:tag name="BOOKMARKENTRYNAME" val="L4M2 - Create text columns_VF10188126800:04:50.6"/>
  <p:tag name="BOOKMARKEXITNAME" val="L4M2 - Create text columns_VF10188126800:04:54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8d2f2f8-2e86-4a48-ba2a-6d5e3eb5494c"/>
  <p:tag name="CAPTIONITEMSYSNAME" val="L4M2 - Create text columns_VF101881268现在，这将是一个文本框，员工可在此文本框中输入他们认为00:04:54.8-00:04:59.4"/>
  <p:tag name="BOOKMARKENTRYNAME" val="L4M2 - Create text columns_VF10188126800:04:54.8"/>
  <p:tag name="BOOKMARKEXITNAME" val="L4M2 - Create text columns_VF10188126800:04:59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5487cbe2-98ec-4201-9e9e-d2194a87ea69"/>
  <p:tag name="CAPTIONITEMSYSNAME" val="L4M2 - Create text columns_VF101881268此求职者应成为康浦员工的原因。00:04:59.5-00:05:04.2"/>
  <p:tag name="BOOKMARKENTRYNAME" val="L4M2 - Create text columns_VF10188126800:04:59.5"/>
  <p:tag name="BOOKMARKEXITNAME" val="L4M2 - Create text columns_VF10188126800:05:04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6e00e3e-cd75-4f80-ac59-0177d1fb5d31"/>
  <p:tag name="CAPTIONITEMSYSNAME" val="L4M2 - Create text columns_VF101881268这就是“可能聘用的原因”(Reasonforpotential00:05:04.3-00:05:08.6"/>
  <p:tag name="BOOKMARKENTRYNAME" val="L4M2 - Create text columns_VF10188126800:05:04.3"/>
  <p:tag name="BOOKMARKEXITNAME" val="L4M2 - Create text columns_VF10188126800:05:08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4306c54c-e090-41a8-96d4-8b4b03e96d89"/>
  <p:tag name="CAPTIONITEMSYSNAME" val="L4M2 - Create text columns_VF101881268您一定记得如何在数据输入框中的字段下方显示说明，00:05:08.7-00:05:11.5"/>
  <p:tag name="BOOKMARKENTRYNAME" val="L4M2 - Create text columns_VF10188126800:05:08.7"/>
  <p:tag name="BOOKMARKEXITNAME" val="L4M2 - Create text columns_VF10188126800:05:11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59496120-8f01-451b-8273-515b05316a44"/>
  <p:tag name="CAPTIONITEMSYSNAME" val="L4M2 - Create text columns_VF101881268因此，我们需要继续操作并输入一些更直接的内容。00:05:11.6-00:05:14.6"/>
  <p:tag name="BOOKMARKENTRYNAME" val="L4M2 - Create text columns_VF10188126800:05:11.6"/>
  <p:tag name="BOOKMARKEXITNAME" val="L4M2 - Create text columns_VF10188126800:05:14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c68dccc-9d21-47d6-b1ab-fe38f20560b8"/>
  <p:tag name="CAPTIONITEMSYSNAME" val="L4M2 - Create text columns_VF101881268我们将输入以下说明，“您为何认为此人是恰当的聘用人选？”(Whydo00:05:14.7-00:05:22.0"/>
  <p:tag name="BOOKMARKENTRYNAME" val="L4M2 - Create text columns_VF10188126800:05:14.7"/>
  <p:tag name="BOOKMARKEXITNAME" val="L4M2 - Create text columns_VF10188126800:05:2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2a591aaf-aec6-4cd9-84bb-1ebd33aee272"/>
  <p:tag name="CAPTIONITEMSYSNAME" val="L4M2 - Create text columns_VF101881268此列不必需要信息，“6”行足够在对话框中进行编辑。00:05:22.1-00:05:28.3"/>
  <p:tag name="BOOKMARKENTRYNAME" val="L4M2 - Create text columns_VF10188126800:05:22.1"/>
  <p:tag name="BOOKMARKEXITNAME" val="L4M2 - Create text columns_VF10188126800:05:28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b7357ef6-abfb-41cb-b3db-322b35f9e5ce"/>
  <p:tag name="CAPTIONITEMSYSNAME" val="L4M2 - Create text columns_VF101881268我们不需要以任何方式改进这些行，只需输入纯文本即可。00:05:28.4-00:05:33.7"/>
  <p:tag name="BOOKMARKENTRYNAME" val="L4M2 - Create text columns_VF10188126800:05:28.4"/>
  <p:tag name="BOOKMARKEXITNAME" val="L4M2 - Create text columns_VF10188126800:05:3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0b7ea-dbca-40f9-8582-6ea07b86f82b"/>
  <p:tag name="CAPTIONINTERNALID" val="f04ddc90-ebdc-4606-9c9c-6393521ea09c"/>
  <p:tag name="CAPTIONITEMSYSNAME" val="L4M1S1 - Create a custom list_VF101881079我可以创建一个自定义列表。3640038900"/>
  <p:tag name="BOOKMARKENTRYNAME" val="L4M1S1 - Create a custom list_VF101881079我可以创建一个自定义列表。36400"/>
  <p:tag name="BOOKMARKEXITNAME" val="L4M1S1 - Create a custom list_VF101881079我可以创建一个自定义列表。38900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4eefa76d-ff35-41ec-bd61-7423bfde863c"/>
  <p:tag name="CAPTIONITEMSYSNAME" val="L4M2 - Create text columns_VF101881268其次，我们不希望追加内容，因此，我们可以继续操作并单击“确定”(OK)。00:05:33.8-00:05:40.1"/>
  <p:tag name="BOOKMARKENTRYNAME" val="L4M2 - Create text columns_VF10188126800:05:33.8"/>
  <p:tag name="BOOKMARKEXITNAME" val="L4M2 - Create text columns_VF10188126800:05:40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fb90ec5-5402-4805-bd20-2b321522cf9d"/>
  <p:tag name="CAPTIONITEMSYSNAME" val="L4M2 - Create text columns_VF101881268现在，让我们快速查看此记录，以便可以看到对话框的新增内容。00:05:40.2-00:05:47.1"/>
  <p:tag name="BOOKMARKENTRYNAME" val="L4M2 - Create text columns_VF10188126800:05:40.2"/>
  <p:tag name="BOOKMARKEXITNAME" val="L4M2 - Create text columns_VF10188126800:05:47.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d3dbe43-d88f-4d1e-b70a-4b0e8c5c0064"/>
  <p:tag name="CAPTIONITEMSYSNAME" val="L4M2 - Create text columns_VF101881268同样要求输入说明；00:05:47.2-00:05:49.4"/>
  <p:tag name="BOOKMARKENTRYNAME" val="L4M2 - Create text columns_VF10188126800:05:47.2"/>
  <p:tag name="BOOKMARKEXITNAME" val="L4M2 - Create text columns_VF10188126800:05:49.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eb5a0cbb-3e7a-4274-99ce-50723cde7665"/>
  <p:tag name="CAPTIONITEMSYSNAME" val="L4M2 - Create text columns_VF101881268“可能聘用的原因”(Reasonforpotential00:05:49.5-00:05:55.6"/>
  <p:tag name="BOOKMARKENTRYNAME" val="L4M2 - Create text columns_VF10188126800:05:49.5"/>
  <p:tag name="BOOKMARKEXITNAME" val="L4M2 - Create text columns_VF10188126800:05:55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79dcc17b-663c-4e68-bf52-7dfa65b26920"/>
  <p:tag name="CAPTIONITEMSYSNAME" val="L4M2 - Create text columns_VF101881268同样，该说明不是必填项目，但我们可以继续操作并输入一些文本。00:05:55.7-00:05:59.8"/>
  <p:tag name="BOOKMARKENTRYNAME" val="L4M2 - Create text columns_VF10188126800:05:55.7"/>
  <p:tag name="BOOKMARKEXITNAME" val="L4M2 - Create text columns_VF10188126800:05:59.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6b1e9e32-6bd6-4baf-82ee-d753dab70a77"/>
  <p:tag name="CAPTIONITEMSYSNAME" val="L4M2 - Create text columns_VF101881268“曾先生有多年的工作经验且非常诚实。”(Mr.Ludwighas00:05:59.9-00:06:04.5"/>
  <p:tag name="BOOKMARKENTRYNAME" val="L4M2 - Create text columns_VF10188126800:05:59.9"/>
  <p:tag name="BOOKMARKEXITNAME" val="L4M2 - Create text columns_VF10188126800:06:04.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ddd7fbb9-2af6-45ec-a532-817a181dfa7f"/>
  <p:tag name="CAPTIONITEMSYSNAME" val="L4M2 - Create text columns_VF101881268这就是所需的全部操作。00:06:04.6-00:06:06.6"/>
  <p:tag name="BOOKMARKENTRYNAME" val="L4M2 - Create text columns_VF10188126800:06:04.6"/>
  <p:tag name="BOOKMARKEXITNAME" val="L4M2 - Create text columns_VF10188126800:06:06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976958fe-128a-404d-8a9a-73075b7dc716"/>
  <p:tag name="CAPTIONITEMSYSNAME" val="L4M2 - Create text columns_VF101881268现在，我们可以继续操作并单击“保存”(Save)，上述文本将显示在我们的记录中。00:06:06.7-00:06:12.6"/>
  <p:tag name="BOOKMARKENTRYNAME" val="L4M2 - Create text columns_VF10188126800:06:06.7"/>
  <p:tag name="BOOKMARKEXITNAME" val="L4M2 - Create text columns_VF10188126800:06:12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f85362a5-d115-47ac-912d-100113eb2654"/>
  <p:tag name="CAPTIONITEMSYSNAME" val="L4M2 - Create text columns_VF101881268至此，我们已创建了多个文本字段，其中包括三个单行文本字段。00:06:12.7-00:06:18.5"/>
  <p:tag name="BOOKMARKENTRYNAME" val="L4M2 - Create text columns_VF10188126800:06:12.7"/>
  <p:tag name="BOOKMARKEXITNAME" val="L4M2 - Create text columns_VF10188126800:06:18.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DISPLAYAREA" val="False"/>
  <p:tag name="CAPTIONID" val="c01d5528-1511-42ed-92a1-5928a693cfb7"/>
  <p:tag name="CAPTIONINTERNALID" val="33138f60-1e77-42ff-b3b6-4aae2f2588d5"/>
  <p:tag name="CAPTIONITEMSYSNAME" val="L4M2 - Create text columns_VF101881268实际上，其中的某个单行文本字段是由新列表中的标题字段更改而来，00:06:18.6-00:06:22.8"/>
  <p:tag name="BOOKMARKENTRYNAME" val="L4M2 - Create text columns_VF10188126800:06:18.6"/>
  <p:tag name="BOOKMARKEXITNAME" val="L4M2 - Create text columns_VF10188126800:06:22.8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 c a d 0 b 7 e a - d b c a - 4 0 f 9 - 8 5 8 2 - 6 e a 0 7 b 8 6 f 8 2 b < / I d > < C a p t i o n I t e m s > < C a p t i o n I t e m > < I n t e r n a l I d > c 2 b 6 c 4 8 9 - 2 4 3 8 - 4 2 3 6 - b 1 7 2 - f 2 a 4 7 2 4 7 9 9 4 7 < / I n t e r n a l I d > < N a m e > L 4 M 1 S 1   -   C r e a t e   a   c u s t o m   l i s t _ V F 1 0 1 8 8 1 0 7 9 (W�NMR�vS h a r e P o i n t Rh���z-N�b�N�S�s�S�NO(u!jgegR�^Rh��ُ�N!jgMO�N5 0 3 3 1 0 9 0 0 < / N a m e > < T e x t > (W�NMR�v  S h a r e P o i n t   Rh���z-N�b�N�S�s�S�NO(u!jgegR�^Rh��ُ�N!jgMO�N< / T e x t > < B o o k M a r k E n t r y N a m e > L 4 M 1 S 1   -   C r e a t e   a   c u s t o m   l i s t _ V F 1 0 1 8 8 1 0 7 9 (W�NMR�vS h a r e P o i n t Rh���z-N�b�N�S�s�S�NO(u!jgegR�^Rh��ُ�N!jgMO�N5 0 3 3 < / B o o k M a r k E n t r y N a m e > < B o o k M a r k E x i t N a m e > L 4 M 1 S 1   -   C r e a t e   a   c u s t o m   l i s t _ V F 1 0 1 8 8 1 0 7 9 (W�NMR�vS h a r e P o i n t Rh���z-N�b�N�S�s�S�NO(u!jgegR�^Rh��ُ�N!jgMO�N1 0 9 0 0 < / B o o k M a r k E x i t N a m e > < B o o k M a r k E n t r y P o s i t i o n > 5 0 3 3 < / B o o k M a r k E n t r y P o s i t i o n > < B o o k M a r k E x i t P o s i t i o n > 1 0 9 0 0 < / B o o k M a r k E x i t P o s i t i o n > < / C a p t i o n I t e m > < C a p t i o n I t e m > < I n t e r n a l I d > 7 c d d e e a c - 8 4 4 6 - 4 d 8 9 - a e 2 5 - f 0 f b 4 4 5 5 6 3 4 9 < / I n t e r n a l I d > < N a m e > L 4 M 1 S 1   -   C r e a t e   a   c u s t o m   l i s t _ V F 1 0 1 8 8 1 0 7 9  Q�z�d\O ( S i t e A c t i o n s ) N vQ�N	�y� ( M o r e O p t i o n s ) �v Rh� ( L i s t ) �R-N01 1 0 0 0 1 5 6 6 7 < / N a m e > < T e x t >  Q�z�d\O ( S i t e   A c t i o n s ) N vQ�N	�y� ( M o r e   O p t i o n s ) �v Rh� ( L i s t ) �R-N0< / T e x t > < B o o k M a r k E n t r y N a m e > L 4 M 1 S 1   -   C r e a t e   a   c u s t o m   l i s t _ V F 1 0 1 8 8 1 0 7 9  Q�z�d\O ( S i t e A c t i o n s ) N vQ�N	�y� ( M o r e O p t i o n s ) �v Rh� ( L i s t ) �R-N01 1 0 0 0 < / B o o k M a r k E n t r y N a m e > < B o o k M a r k E x i t N a m e > L 4 M 1 S 1   -   C r e a t e   a   c u s t o m   l i s t _ V F 1 0 1 8 8 1 0 7 9  Q�z�d\O ( S i t e A c t i o n s ) N vQ�N	�y� ( M o r e O p t i o n s ) �v Rh� ( L i s t ) �R-N01 5 6 6 7 < / B o o k M a r k E x i t N a m e > < B o o k M a r k E n t r y P o s i t i o n > 1 1 0 0 0 < / B o o k M a r k E n t r y P o s i t i o n > < B o o k M a r k E x i t P o s i t i o n > 1 5 6 6 7 < / B o o k M a r k E x i t P o s i t i o n > < / C a p t i o n I t e m > < C a p t i o n I t e m > < I n t e r n a l I d > 1 1 e b e 0 f 7 - d a 8 6 - 4 3 b f - a 2 a 7 - 0 2 f 6 0 d 1 0 7 2 9 4 < / I n t e r n a l I d > < N a m e > L 4 M 1 S 1   -   C r e a t e   a   c u s t o m   l i s t _ V F 1 0 1 8 8 1 0 7 9 ���la�b�NwQ	g ߍ*�� ( T r a c k i n g I s s u e s ) !jg0 �N�R ( T a s k s ) !jg�I{I{01 5 7 6 7 2 1 8 6 7 < / N a m e > < T e x t > ���la�b�NwQ	g ߍ*�� ( T r a c k i n g   I s s u e s ) !jg0 �N�R ( T a s k s ) !jg�I{I{0< / T e x t > < B o o k M a r k E n t r y N a m e > L 4 M 1 S 1   -   C r e a t e   a   c u s t o m   l i s t _ V F 1 0 1 8 8 1 0 7 9 ���la�b�NwQ	g ߍ*�� ( T r a c k i n g I s s u e s ) !jg0 �N�R ( T a s k s ) !jg�I{I{01 5 7 6 7 < / B o o k M a r k E n t r y N a m e > < B o o k M a r k E x i t N a m e > L 4 M 1 S 1   -   C r e a t e   a   c u s t o m   l i s t _ V F 1 0 1 8 8 1 0 7 9 ���la�b�NwQ	g ߍ*�� ( T r a c k i n g I s s u e s ) !jg0 �N�R ( T a s k s ) !jg�I{I{02 1 8 6 7 < / B o o k M a r k E x i t N a m e > < B o o k M a r k E n t r y P o s i t i o n > 1 5 7 6 7 < / B o o k M a r k E n t r y P o s i t i o n > < B o o k M a r k E x i t P o s i t i o n > 2 1 8 6 7 < / B o o k M a r k E x i t P o s i t i o n > < / C a p t i o n I t e m > < C a p t i o n I t e m > < I n t e r n a l I d > 2 5 0 8 9 f 1 5 - 9 9 e d - 4 9 b 4 - 8 2 8 2 - 9 7 d e f e a e a d 5 0 < / I n t e r n a l I d > < N a m e > L 4 M 1 S 1   -   C r e a t e   a   c u s t o m   l i s t _ V F 1 0 1 8 8 1 0 7 9 FO/f��Y�g�` ���R�^��]�vRh��FOdkRh�N�T
N��!jg��`HN�RbT�2 1 9 6 7 2 5 5 0 0 < / N a m e > < T e x t > FO/f��Y�g�` ���R�^��]�vRh��FOdkRh�N�T
N��!jg�  �`HN�RbT�< / T e x t > < B o o k M a r k E n t r y N a m e > L 4 M 1 S 1   -   C r e a t e   a   c u s t o m   l i s t _ V F 1 0 1 8 8 1 0 7 9 FO/f��Y�g�` ���R�^��]�vRh��FOdkRh�N�T
N��!jg��`HN�RbT�2 1 9 6 7 < / B o o k M a r k E n t r y N a m e > < B o o k M a r k E x i t N a m e > L 4 M 1 S 1   -   C r e a t e   a   c u s t o m   l i s t _ V F 1 0 1 8 8 1 0 7 9 FO/f��Y�g�` ���R�^��]�vRh��FOdkRh�N�T
N��!jg��`HN�RbT�2 5 5 0 0 < / B o o k M a r k E x i t N a m e > < B o o k M a r k E n t r y P o s i t i o n > 2 1 9 6 7 < / B o o k M a r k E n t r y P o s i t i o n > < B o o k M a r k E x i t P o s i t i o n > 2 5 5 0 0 < / B o o k M a r k E x i t P o s i t i o n > < / C a p t i o n I t e m > < C a p t i o n I t e m > < I n t e r n a l I d > b 1 d d b 3 3 8 - 6 b 2 5 - 4 a 1 3 - 9 4 0 d - 9 1 d 8 a 1 b 2 0 7 3 5 < / I n t e r n a l I d > < N a m e > L 4 M 1 S 1   -   C r e a t e   a   c u s t o m   l i s t _ V F 1 0 1 8 8 1 0 7 9 �O�Y��Y�gb/f�N�RD��n�蕄v�bX��NXT�2 5 6 0 0 2 8 5 6 7 < / N a m e > < T e x t > �O�Y��Y�gb/f�N�RD��n�蕄v�bX��NXT�< / T e x t > < B o o k M a r k E n t r y N a m e > L 4 M 1 S 1   -   C r e a t e   a   c u s t o m   l i s t _ V F 1 0 1 8 8 1 0 7 9 �O�Y��Y�gb/f�N�RD��n�蕄v�bX��NXT�2 5 6 0 0 < / B o o k M a r k E n t r y N a m e > < B o o k M a r k E x i t N a m e > L 4 M 1 S 1   -   C r e a t e   a   c u s t o m   l i s t _ V F 1 0 1 8 8 1 0 7 9 �O�Y��Y�gb/f�N�RD��n�蕄v�bX��NXT�2 8 5 6 7 < / B o o k M a r k E x i t N a m e > < B o o k M a r k E n t r y P o s i t i o n > 2 5 6 0 0 < / B o o k M a r k E n t r y P o s i t i o n > < B o o k M a r k E x i t P o s i t i o n > 2 8 5 6 7 < / B o o k M a r k E x i t P o s i t i o n > < / C a p t i o n I t e m > < C a p t i o n I t e m > < I n t e r n a l I d > 3 0 4 9 4 1 f d - 7 1 8 8 - 4 a 4 3 - 9 6 4 a - 4 8 c 3 f f 4 d 1 b e 5 < / I n t e r n a l I d > < N a m e > L 4 M 1 S 1   -   C r e a t e   a   c u s t o m   l i s t _ V F 1 0 1 8 8 1 0 7 9 b^gO(uGlƖ�N\o(W�eǖXT�v�YT�vRh���`HN�RbT�2 8 6 6 7 3 2 9 0 0 < / N a m e > < T e x t > b^gO(uGlƖ�N\o(W�eǖXT�v�YT�vRh���`HN�RbT�< / T e x t > < B o o k M a r k E n t r y N a m e > L 4 M 1 S 1   -   C r e a t e   a   c u s t o m   l i s t _ V F 1 0 1 8 8 1 0 7 9 b^gO(uGlƖ�N\o(W�eǖXT�v�YT�vRh���`HN�RbT�2 8 6 6 7 < / B o o k M a r k E n t r y N a m e > < B o o k M a r k E x i t N a m e > L 4 M 1 S 1   -   C r e a t e   a   c u s t o m   l i s t _ V F 1 0 1 8 8 1 0 7 9 b^gO(uGlƖ�N\o(W�eǖXT�v�YT�vRh���`HN�RbT�3 2 9 0 0 < / B o o k M a r k E x i t N a m e > < B o o k M a r k E n t r y P o s i t i o n > 2 8 6 6 7 < / B o o k M a r k E n t r y P o s i t i o n > < B o o k M a r k E x i t P o s i t i o n > 3 2 9 0 0 < / B o o k M a r k E x i t P o s i t i o n > < / C a p t i o n I t e m > < C a p t i o n I t e m > < I n t e r n a l I d > 7 9 8 8 d 1 6 e - a 8 3 a - 4 9 f 0 - 8 c 9 f - 1 9 2 5 7 a 3 f d 4 e c < / I n t e r n a l I d > < N a m e > L 4 M 1 S 1   -   C r e a t e   a   c u s t o m   l i s t _ V F 1 0 1 8 8 1 0 7 9 �U�ncb@b�w�<ONN�l	g�NUO!jg�(u�NdkRh����HNb�`HN�RbT�3 3 0 0 0 3 6 3 0 0 < / N a m e > < T e x t > �U�ncb@b�w�<ONN�l	g�NUO!jg�(u�NdkRh����HNb�`HN�RbT�< / T e x t > < B o o k M a r k E n t r y N a m e > L 4 M 1 S 1   -   C r e a t e   a   c u s t o m   l i s t _ V F 1 0 1 8 8 1 0 7 9 �U�ncb@b�w�<ONN�l	g�NUO!jg�(u�NdkRh����HNb�`HN�RbT�3 3 0 0 0 < / B o o k M a r k E n t r y N a m e > < B o o k M a r k E x i t N a m e > L 4 M 1 S 1   -   C r e a t e   a   c u s t o m   l i s t _ V F 1 0 1 8 8 1 0 7 9 �U�ncb@b�w�<ONN�l	g�NUO!jg�(u�NdkRh����HNb�`HN�RbT�3 6 3 0 0 < / B o o k M a r k E x i t N a m e > < B o o k M a r k E n t r y P o s i t i o n > 3 3 0 0 0 < / B o o k M a r k E n t r y P o s i t i o n > < B o o k M a r k E x i t P o s i t i o n > 3 6 3 0 0 < / B o o k M a r k E x i t P o s i t i o n > < / C a p t i o n I t e m > < C a p t i o n I t e m > < I n t e r n a l I d > f 0 4 d d c 9 0 - e b d c - 4 6 0 6 - 9 c 9 c - 6 3 9 3 5 2 1 e a 0 9 c < / I n t e r n a l I d > < N a m e > L 4 M 1 S 1   -   C r e a t e   a   c u s t o m   l i s t _ V F 1 0 1 8 8 1 0 7 9 b�S�NR�^ N*Nꁚ[INRh�03 6 4 0 0 3 8 9 0 0 < / N a m e > < T e x t > b�S�NR�^ N*Nꁚ[INRh�0< / T e x t > < B o o k M a r k E n t r y N a m e > L 4 M 1 S 1   -   C r e a t e   a   c u s t o m   l i s t _ V F 1 0 1 8 8 1 0 7 9 b�S�NR�^ N*Nꁚ[INRh�03 6 4 0 0 < / B o o k M a r k E n t r y N a m e > < B o o k M a r k E x i t N a m e > L 4 M 1 S 1   -   C r e a t e   a   c u s t o m   l i s t _ V F 1 0 1 8 8 1 0 7 9 b�S�NR�^ N*Nꁚ[INRh�03 8 9 0 0 < / B o o k M a r k E x i t N a m e > < B o o k M a r k E n t r y P o s i t i o n > 3 6 4 0 0 < / B o o k M a r k E n t r y P o s i t i o n > < B o o k M a r k E x i t P o s i t i o n > 3 8 9 0 0 < / B o o k M a r k E x i t P o s i t i o n > < / C a p t i o n I t e m > < C a p t i o n I t e m > < I n t e r n a l I d > 0 4 5 8 3 0 0 b - c 5 2 1 - 4 c d 1 - b a 3 1 - e 6 1 e f a b c 0 a 2 1 < / I n t e r n a l I d > < N a m e > L 4 M 1 S 1   -   C r e a t e   a   c u s t o m   l i s t _ V F 1 0 1 8 8 1 0 7 9 �Vdk�b\	��b ꁚ[INRh� ( C u s t o m L i s t ) �v^Nb�N\dkRh�}TT:N XT�]�cP� ( E m p l o y e e 3 9 0 0 0 4 5 0 6 7 < / N a m e > < T e x t > �Vdk�b\	��b ꁚ[INRh� ( C u s t o m   L i s t ) �  v^Nb�N\dkRh�}TT:N XT�]�cP� ( E m p l o y e e   r e c o m m e n d a t i o n s ) 0< / T e x t > < B o o k M a r k E n t r y N a m e > L 4 M 1 S 1   -   C r e a t e   a   c u s t o m   l i s t _ V F 1 0 1 8 8 1 0 7 9 �Vdk�b\	��b ꁚ[INRh� ( C u s t o m L i s t ) �v^Nb�N\dkRh�}TT:N XT�]�cP� ( E m p l o y e e 3 9 0 0 0 < / B o o k M a r k E n t r y N a m e > < B o o k M a r k E x i t N a m e > L 4 M 1 S 1   -   C r e a t e   a   c u s t o m   l i s t _ V F 1 0 1 8 8 1 0 7 9 �Vdk�b\	��b ꁚ[INRh� ( C u s t o m L i s t ) �v^Nb�N\dkRh�}TT:N XT�]�cP� ( E m p l o y e e 4 5 0 6 7 < / B o o k M a r k E x i t N a m e > < B o o k M a r k E n t r y P o s i t i o n > 3 9 0 0 0 < / B o o k M a r k E n t r y P o s i t i o n > < B o o k M a r k E x i t P o s i t i o n > 4 5 0 6 7 < / B o o k M a r k E x i t P o s i t i o n > < / C a p t i o n I t e m > < C a p t i o n I t e m > < I n t e r n a l I d > 0 8 8 e 5 5 2 0 - 9 0 5 6 - 4 d 7 e - 9 3 1 9 - e 7 f 0 7 a 4 f 7 5 7 1 < / I n t e r n a l I d > < N a m e > L 4 M 1 S 1   -   C r e a t e   a   c u s t o m   l i s t _ V F 1 0 1 8 8 1 0 7 9 b�N�S ��~�~v^US�Q R�^ ( C r e a t e ) sS�S04 5 1 6 7 4 7 7 6 7 < / N a m e > < T e x t > b�N�S ��~�~v^US�Q R�^ ( C r e a t e ) sS�S0< / T e x t > < B o o k M a r k E n t r y N a m e > L 4 M 1 S 1   -   C r e a t e   a   c u s t o m   l i s t _ V F 1 0 1 8 8 1 0 7 9 b�N�S ��~�~v^US�Q R�^ ( C r e a t e ) sS�S04 5 1 6 7 < / B o o k M a r k E n t r y N a m e > < B o o k M a r k E x i t N a m e > L 4 M 1 S 1   -   C r e a t e   a   c u s t o m   l i s t _ V F 1 0 1 8 8 1 0 7 9 b�N�S ��~�~v^US�Q R�^ ( C r e a t e ) sS�S04 7 7 6 7 < / B o o k M a r k E x i t N a m e > < B o o k M a r k E n t r y P o s i t i o n > 4 5 1 6 7 < / B o o k M a r k E n t r y P o s i t i o n > < B o o k M a r k E x i t P o s i t i o n > 4 7 7 6 7 < / B o o k M a r k E x i t P o s i t i o n > < / C a p t i o n I t e m > < C a p t i o n I t e m > < I n t e r n a l I d > e 4 5 9 5 a c b - d 2 1 4 - 4 5 2 9 - 8 1 9 d - b 7 f 2 e 5 2 e e 9 a 7 < / I n t e r n a l I d > < N a m e > L 4 M 1 S 1   -   C r e a t e   a   c u s t o m   l i s t _ V F 1 0 1 8 8 1 0 7 9 �s(W�b�N�]R�^dkzz}vꁚ[INRh���S�N _�YR�^�OX[penc@b ��vR04 7 8 6 7 5 4 7 6 7 < / N a m e > < T e x t > �s(W�b�N�]R�^dkzz}vꁚ[INRh���S�N _�YR�^�OX[penc@b ��vR0< / T e x t > < B o o k M a r k E n t r y N a m e > L 4 M 1 S 1   -   C r e a t e   a   c u s t o m   l i s t _ V F 1 0 1 8 8 1 0 7 9 �s(W�b�N�]R�^dkzz}vꁚ[INRh���S�N _�YR�^�OX[penc@b ��vR04 7 8 6 7 < / B o o k M a r k E n t r y N a m e > < B o o k M a r k E x i t N a m e > L 4 M 1 S 1   -   C r e a t e   a   c u s t o m   l i s t _ V F 1 0 1 8 8 1 0 7 9 �s(W�b�N�]R�^dkzz}vꁚ[INRh���S�N _�YR�^�OX[penc@b ��vR05 4 7 6 7 < / B o o k M a r k E x i t N a m e > < B o o k M a r k E n t r y P o s i t i o n > 4 7 8 6 7 < / B o o k M a r k E n t r y P o s i t i o n > < B o o k M a r k E x i t P o s i t i o n > 5 4 7 6 7 < / B o o k M a r k E x i t P o s i t i o n > < / C a p t i o n I t e m > < C a p t i o n I t e m > < I n t e r n a l I d > 9 0 d c b 0 a 1 - 7 0 6 6 - 4 2 0 b - b 2 6 8 - b 2 b 7 4 9 8 6 9 a 2 2 < / I n t e r n a l I d > < N a m e > L 4 M 1 S 1   -   C r e a t e   a   c u s t o m   l i s t _ V F 1 0 1 8 8 1 0 7 9 R�^ N*Nf�N�~�b0wQ	go�}Ypenc��eQ�����vb�R�	g(u�vRh�5 4 8 6 7 5 9 5 0 0 < / N a m e > < T e x t > R�^ N*Nf�N�~�b0wQ	go�}Ypenc��eQ�����vb�R�	g(u�vRh�< / T e x t > < B o o k M a r k E n t r y N a m e > L 4 M 1 S 1   -   C r e a t e   a   c u s t o m   l i s t _ V F 1 0 1 8 8 1 0 7 9 R�^ N*Nf�N�~�b0wQ	go�}Ypenc��eQ�����vb�R�	g(u�vRh�5 4 8 6 7 < / B o o k M a r k E n t r y N a m e > < B o o k M a r k E x i t N a m e > L 4 M 1 S 1   -   C r e a t e   a   c u s t o m   l i s t _ V F 1 0 1 8 8 1 0 7 9 R�^ N*Nf�N�~�b0wQ	go�}Ypenc��eQ�����vb�R�	g(u�vRh�5 9 5 0 0 < / B o o k M a r k E x i t N a m e > < B o o k M a r k E n t r y P o s i t i o n > 5 4 8 6 7 < / B o o k M a r k E n t r y P o s i t i o n > < B o o k M a r k E x i t P o s i t i o n > 5 9 5 0 0 < / B o o k M a r k E x i t P o s i t i o n > < / C a p t i o n I t e m > < C a p t i o n I t e m > < I n t e r n a l I d > 7 d c 5 c 0 5 9 - a 5 3 4 - 4 5 2 8 - a d e 9 - 5 e f 3 b c e 1 6 d 1 a < / I n t e r n a l I d > < N a m e > L 4 M 1 S 1   -   C r e a t e   a   c u s t o m   l i s t _ V F 1 0 1 8 8 1 0 7 9  ���ۏL�\ϑĉR05 9 6 0 0 6 1 9 0 0 < / N a m e > < T e x t >  ���ۏL�\ϑĉR0< / T e x t > < B o o k M a r k E n t r y N a m e > L 4 M 1 S 1   -   C r e a t e   a   c u s t o m   l i s t _ V F 1 0 1 8 8 1 0 7 9  ���ۏL�\ϑĉR05 9 6 0 0 < / B o o k M a r k E n t r y N a m e > < B o o k M a r k E x i t N a m e > L 4 M 1 S 1   -   C r e a t e   a   c u s t o m   l i s t _ V F 1 0 1 8 8 1 0 7 9  ���ۏL�\ϑĉR06 1 9 0 0 < / B o o k M a r k E x i t N a m e > < B o o k M a r k E n t r y P o s i t i o n > 5 9 6 0 0 < / B o o k M a r k E n t r y P o s i t i o n > < B o o k M a r k E x i t P o s i t i o n > 6 1 9 0 0 < / B o o k M a r k E x i t P o s i t i o n > < / C a p t i o n I t e m > < C a p t i o n I t e m > < I n t e r n a l I d > e d f d c 9 3 3 - f 1 1 d - 4 2 e 1 - b b 3 e - 1 2 8 b 1 7 c a 5 3 1 4 < / I n t e r n a l I d > < N a m e > L 4 M 1 S 1   -   C r e a t e   a   c u s t o m   l i s t _ V F 1 0 1 8 8 1 0 7 9 �Vdk�9hnc ���{ ( C a l c u l a t e d ) �T �g~b ( L o o k u p ) R�v	g(u'`�6 2 0 0 0 6 6 1 3 3 < / N a m e > < T e x t > �Vdk�9hnc ���{ ( C a l c u l a t e d )   �T �g~b ( L o o k u p ) R�v	g(u'`�< / T e x t > < B o o k M a r k E n t r y N a m e > L 4 M 1 S 1   -   C r e a t e   a   c u s t o m   l i s t _ V F 1 0 1 8 8 1 0 7 9 �Vdk�9hnc ���{ ( C a l c u l a t e d ) �T �g~b ( L o o k u p ) R�v	g(u'`�6 2 0 0 0 < / B o o k M a r k E n t r y N a m e > < B o o k M a r k E x i t N a m e > L 4 M 1 S 1   -   C r e a t e   a   c u s t o m   l i s t _ V F 1 0 1 8 8 1 0 7 9 �Vdk�9hnc ���{ ( C a l c u l a t e d ) �T �g~b ( L o o k u p ) R�v	g(u'`�6 6 1 3 3 < / B o o k M a r k E x i t N a m e > < B o o k M a r k E n t r y P o s i t i o n > 6 2 0 0 0 < / B o o k M a r k E n t r y P o s i t i o n > < B o o k M a r k E x i t P o s i t i o n > 6 6 1 3 3 < / B o o k M a r k E x i t P o s i t i o n > < / C a p t i o n I t e m > < C a p t i o n I t e m > < I n t e r n a l I d > 2 0 4 1 d e 4 b - a 8 4 2 - 4 4 2 d - 9 4 c a - d 6 6 a a e 7 3 1 0 a a < / I n t e r n a l I d > < N a m e > L 4 M 1 S 1   -   C r e a t e   a   c u s t o m   l i s t _ V F 1 0 1 8 8 1 0 7 9 (WT*NR-N��eQ�vpenc{|�W^�8^͑��06 6 2 3 3 6 8 9 0 0 < / N a m e > < T e x t > (WT*NR-N��eQ�vpenc{|�W^�8^͑��0< / T e x t > < B o o k M a r k E n t r y N a m e > L 4 M 1 S 1   -   C r e a t e   a   c u s t o m   l i s t _ V F 1 0 1 8 8 1 0 7 9 (WT*NR-N��eQ�vpenc{|�W^�8^͑��06 6 2 3 3 < / B o o k M a r k E n t r y N a m e > < B o o k M a r k E x i t N a m e > L 4 M 1 S 1   -   C r e a t e   a   c u s t o m   l i s t _ V F 1 0 1 8 8 1 0 7 9 (WT*NR-N��eQ�vpenc{|�W^�8^͑��06 8 9 0 0 < / B o o k M a r k E x i t N a m e > < B o o k M a r k E n t r y P o s i t i o n > 6 6 2 3 3 < / B o o k M a r k E n t r y P o s i t i o n > < B o o k M a r k E x i t P o s i t i o n > 6 8 9 0 0 < / B o o k M a r k E x i t P o s i t i o n > < / C a p t i o n I t e m > < C a p t i o n I t e m > < I n t e r n a l I d > c e 8 4 a c 0 5 - 8 b f f - 4 f 0 6 - 8 0 0 5 - 1 6 b 0 2 3 3 9 4 6 6 6 < / I n t e r n a l I d > < N a m e > L 4 M 1 S 1   -   C r e a t e   a   c u s t o m   l i s t _ V F 1 0 1 8 8 1 0 7 9 �Vdk�(W�cNeg�v�Q*NƉ��-N�b�N\�gwُ�NR�6 9 0 0 0 7 3 9 0 0 < / N a m e > < T e x t > �Vdk�(W�cNeg�v�Q*NƉ��-N�b�N\�gwُ�NR�< / T e x t > < B o o k M a r k E n t r y N a m e > L 4 M 1 S 1   -   C r e a t e   a   c u s t o m   l i s t _ V F 1 0 1 8 8 1 0 7 9 �Vdk�(W�cNeg�v�Q*NƉ��-N�b�N\�gwُ�NR�6 9 0 0 0 < / B o o k M a r k E n t r y N a m e > < B o o k M a r k E x i t N a m e > L 4 M 1 S 1   -   C r e a t e   a   c u s t o m   l i s t _ V F 1 0 1 8 8 1 0 7 9 �Vdk�(W�cNeg�v�Q*NƉ��-N�b�N\�gwُ�NR�7 3 9 0 0 < / B o o k M a r k E x i t N a m e > < B o o k M a r k E n t r y P o s i t i o n > 6 9 0 0 0 < / B o o k M a r k E n t r y P o s i t i o n > < B o o k M a r k E x i t P o s i t i o n > 7 3 9 0 0 < / B o o k M a r k E x i t P o s i t i o n > < / C a p t i o n I t e m > < C a p t i o n I t e m > < I n t e r n a l I d > 5 8 b 2 f 9 1 1 - d a e 9 - 4 3 f b - 9 a 1 6 - 7 3 e 8 f d 1 e 6 8 c 2 < / I n t e r n a l I d > < N a m e > L 4 M 1 S 1   -   C r e a t e   a   c u s t o m   l i s t _ V F 1 0 1 8 8 1 0 7 9 v^ww:N�N�f}Y0WS+T@b �penc�b�N/f`7h����ُ�NR�v07 4 0 0 0 7 7 8 6 7 < / N a m e > < T e x t > v^ww:N�N�f}Y0WS+T@b �penc�b�N/f`7h����ُ�NR�v0< / T e x t > < B o o k M a r k E n t r y N a m e > L 4 M 1 S 1   -   C r e a t e   a   c u s t o m   l i s t _ V F 1 0 1 8 8 1 0 7 9 v^ww:N�N�f}Y0WS+T@b �penc�b�N/f`7h����ُ�NR�v07 4 0 0 0 < / B o o k M a r k E n t r y N a m e > < B o o k M a r k E x i t N a m e > L 4 M 1 S 1   -   C r e a t e   a   c u s t o m   l i s t _ V F 1 0 1 8 8 1 0 7 9 v^ww:N�N�f}Y0WS+T@b �penc�b�N/f`7h����ُ�NR�v07 7 8 6 7 < / B o o k M a r k E x i t N a m e > < B o o k M a r k E n t r y P o s i t i o n > 7 4 0 0 0 < / B o o k M a r k E n t r y P o s i t i o n > < B o o k M a r k E x i t P o s i t i o n > 7 7 8 6 7 < / B o o k M a r k E x i t P o s i t i o n > < / C a p t i o n I t e m > < C a p t i o n I t e m > < I n t e r n a l I d > c 8 b 6 5 7 4 f - 5 5 e f - 4 0 f c - 8 6 3 b - 7 c 7 c 8 0 d c e 3 9 5 < / I n t e r n a l I d > < N a m e > L 4 M 1 S 1   -   C r e a t e   a   c u s t o m   l i s t _ V F 1 0 1 8 8 1 0 7 9 ��b�N _�Y'T07 7 9 6 7 8 1 0 0 0 < / N a m e > < T e x t > ��b�N _�Y'T0< / T e x t > < B o o k M a r k E n t r y N a m e > L 4 M 1 S 1   -   C r e a t e   a   c u s t o m   l i s t _ V F 1 0 1 8 8 1 0 7 9 ��b�N _�Y'T07 7 9 6 7 < / B o o k M a r k E n t r y N a m e > < B o o k M a r k E x i t N a m e > L 4 M 1 S 1   -   C r e a t e   a   c u s t o m   l i s t _ V F 1 0 1 8 8 1 0 7 9 ��b�N _�Y'T08 1 0 0 0 < / B o o k M a r k E x i t N a m e > < B o o k M a r k E n t r y P o s i t i o n > 7 7 9 6 7 < / B o o k M a r k E n t r y P o s i t i o n > < B o o k M a r k E x i t P o s i t i o n > 8 1 0 0 0 < / B o o k M a r k E x i t P o s i t i o n > < / C a p t i o n I t e m > < / C a p t i o n I t e m s > < / C a p t i o n I t e m s L i s t > 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 0 7 6 6 f 5 4 3 - b 4 8 3 - 4 5 7 6 - a c d c - 8 8 5 c e 4 0 a 8 5 4 d < / I d > < C a p t i o n I t e m s > < C a p t i o n I t e m > < I n t e r n a l I d > b 4 2 6 8 b f b - d b 2 1 - 4 e 2 f - b 4 4 f - 0 5 5 a c 3 0 b 4 a 1 3 < / I n t e r n a l I d > < N a m e > L 4 M 6   -   C r e a t e   c o l u m n s   t h a t   p u l l   d a t a   f r o m   o t h e r   s o u r c e s _ V F 1 0 1 8 8 1 2 6 4 b�N\R�^�g�vQ�N�neg���Spenc�v�r^R00 0 : 0 0 : 0 8 . 2 - 0 0 : 0 0 : 1 2 . 6 < / N a m e > < T e x t > b�N\R�^�g�vQ�N�neg���Spenc�v�r^R0< / T e x t > < B o o k M a r k E n t r y N a m e > L 4 M 6   -   C r e a t e   c o l u m n s   t h a t   p u l l   d a t a   f r o m   o t h e r   s o u r c e s _ V F 1 0 1 8 8 1 2 6 4 0 0 : 0 0 : 0 8 . 2 < / B o o k M a r k E n t r y N a m e > < B o o k M a r k E x i t N a m e > L 4 M 6   -   C r e a t e   c o l u m n s   t h a t   p u l l   d a t a   f r o m   o t h e r   s o u r c e s _ V F 1 0 1 8 8 1 2 6 4 0 0 : 0 0 : 1 2 . 6 < / B o o k M a r k E x i t N a m e > < B o o k M a r k E n t r y P o s i t i o n > 8 2 3 3 < / B o o k M a r k E n t r y P o s i t i o n > < B o o k M a r k E x i t P o s i t i o n > 1 2 6 6 7 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 3 9 2 c 1 8 f e - d 7 4 1 - 4 2 4 e - 9 e d d - 0 a 7 7 e 5 9 0 f 8 2 2 < / I n t e r n a l I d > < N a m e > L 4 M 6   -   C r e a t e   c o l u m n s   t h a t   p u l l   d a t a   f r o m   o t h e r   s o u r c e s _ V F 1 0 1 8 8 1 2 6 4 ُ�y{|�W�vRASR�T�NP�6R(u7b�S��eQR-N�vpenc00 0 : 0 0 : 1 2 . 7 - 0 0 : 0 0 : 1 7 . 6 < / N a m e > < T e x t > ُ�y{|�W�vRASR�T�NP�6R(u7b�S��eQR-N�vpenc0< / T e x t > < B o o k M a r k E n t r y N a m e > L 4 M 6   -   C r e a t e   c o l u m n s   t h a t   p u l l   d a t a   f r o m   o t h e r   s o u r c e s _ V F 1 0 1 8 8 1 2 6 4 0 0 : 0 0 : 1 2 . 7 < / B o o k M a r k E n t r y N a m e > < B o o k M a r k E x i t N a m e > L 4 M 6   -   C r e a t e   c o l u m n s   t h a t   p u l l   d a t a   f r o m   o t h e r   s o u r c e s _ V F 1 0 1 8 8 1 2 6 4 0 0 : 0 0 : 1 7 . 6 < / B o o k M a r k E x i t N a m e > < B o o k M a r k E n t r y P o s i t i o n > 1 2 7 6 7 < / B o o k M a r k E n t r y P o s i t i o n > < B o o k M a r k E x i t P o s i t i o n > 1 7 6 3 3 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 f 5 6 4 e a 1 0 - f 1 1 0 - 4 e d d - 8 b 6 4 - 5 a b 0 9 f 2 5 7 4 c 2 < / I n t e r n a l I d > < N a m e > L 4 M 6   -   C r e a t e   c o l u m n s   t h a t   p u l l   d a t a   f r o m   o t h e r   s o u r c e s _ V F 1 0 1 8 8 1 2 6 4 ُ�yR�v,{ N*N:y�O/f *N�Nb�~ ( P e r s o n o r G r o u p ) 00 0 : 0 0 : 1 7 . 7 - 0 0 : 0 0 : 2 2 . 0 < / N a m e > < T e x t > ُ�yR�v,{ N*N:y�O/f *N�Nb�~ ( P e r s o n   o r   G r o u p ) 0< / T e x t > < B o o k M a r k E n t r y N a m e > L 4 M 6   -   C r e a t e   c o l u m n s   t h a t   p u l l   d a t a   f r o m   o t h e r   s o u r c e s _ V F 1 0 1 8 8 1 2 6 4 0 0 : 0 0 : 1 7 . 7 < / B o o k M a r k E n t r y N a m e > < B o o k M a r k E x i t N a m e > L 4 M 6   -   C r e a t e   c o l u m n s   t h a t   p u l l   d a t a   f r o m   o t h e r   s o u r c e s _ V F 1 0 1 8 8 1 2 6 4 0 0 : 0 0 : 2 2 . 0 < / B o o k M a r k E x i t N a m e > < B o o k M a r k E n t r y P o s i t i o n > 1 7 7 3 3 < / B o o k M a r k E n t r y P o s i t i o n > < B o o k M a r k E x i t P o s i t i o n > 2 2 0 3 3 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 e 7 4 5 9 3 3 0 - b 6 7 0 - 4 7 d 9 - a c 7 c - 7 b 6 f 9 9 1 5 9 d a 7 < / I n t e r n a l I d > < N a m e > L 4 M 6   -   C r e a t e   c o l u m n s   t h a t   p u l l   d a t a   f r o m   o t h e r   s o u r c e s _ V F 1 0 1 8 8 1 2 6 4 b�N\:N�c�N�cP��v*N�NR�^ N*N�YTR00 0 : 0 0 : 2 2 . 1 - 0 0 : 0 0 : 2 6 . 9 < / N a m e > < T e x t > b�N\:N�c�N�cP��v*N�NR�^ N*N�YTR0< / T e x t > < B o o k M a r k E n t r y N a m e > L 4 M 6   -   C r e a t e   c o l u m n s   t h a t   p u l l   d a t a   f r o m   o t h e r   s o u r c e s _ V F 1 0 1 8 8 1 2 6 4 0 0 : 0 0 : 2 2 . 1 < / B o o k M a r k E n t r y N a m e > < B o o k M a r k E x i t N a m e > L 4 M 6   -   C r e a t e   c o l u m n s   t h a t   p u l l   d a t a   f r o m   o t h e r   s o u r c e s _ V F 1 0 1 8 8 1 2 6 4 0 0 : 0 0 : 2 6 . 9 < / B o o k M a r k E x i t N a m e > < B o o k M a r k E n t r y P o s i t i o n > 2 2 1 3 3 < / B o o k M a r k E n t r y P o s i t i o n > < B o o k M a r k E x i t P o s i t i o n > 2 6 9 3 3 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 7 b 3 6 2 d 8 3 - 7 1 f f - 4 6 7 7 - 9 8 0 a - 4 6 7 4 7 3 e 6 c b 7 b < / I n t e r n a l I d > < N a m e > L 4 M 6   -   C r e a t e   c o l u m n s   t h a t   p u l l   d a t a   f r o m   o t h e r   s o u r c e s _ V F 1 0 1 8 8 1 2 6 4 �Vdk ����Q!kR�^ N*NR�b�N	��b *N�Nb�~ ( P e r s o n o r G r o u p ) 00 0 : 0 0 : 2 7 . 0 - 0 0 : 0 0 : 3 4 . 7 < / N a m e > < T e x t > �Vdk ����Q!kR�^ N*NR�b�N	��b *N�Nb�~ ( P e r s o n   o r   G r o u p ) 0< / T e x t > < B o o k M a r k E n t r y N a m e > L 4 M 6   -   C r e a t e   c o l u m n s   t h a t   p u l l   d a t a   f r o m   o t h e r   s o u r c e s _ V F 1 0 1 8 8 1 2 6 4 0 0 : 0 0 : 2 7 . 0 < / B o o k M a r k E n t r y N a m e > < B o o k M a r k E x i t N a m e > L 4 M 6   -   C r e a t e   c o l u m n s   t h a t   p u l l   d a t a   f r o m   o t h e r   s o u r c e s _ V F 1 0 1 8 8 1 2 6 4 0 0 : 0 0 : 3 4 . 7 < / B o o k M a r k E x i t N a m e > < B o o k M a r k E n t r y P o s i t i o n > 2 7 0 3 3 < / B o o k M a r k E n t r y P o s i t i o n > < B o o k M a r k E x i t P o s i t i o n > 3 4 7 0 0 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 f f 3 9 9 4 0 7 - 5 d d e - 4 6 5 e - 8 5 b 6 - 4 9 1 d 8 3 8 d 2 3 5 9 < / I n t e r n a l I d > < N a m e > L 4 M 6   -   C r e a t e   c o l u m n s   t h a t   p u l l   d a t a   f r o m   o t h e r   s o u r c e s _ V F 1 0 1 8 8 1 2 6 4 �s(W�dkR\Uc���c�NBlL���vXT�]�YT�0 0 : 0 0 : 3 4 . 8 - 0 0 : 0 0 : 3 9 . 5 < / N a m e > < T e x t > �s(W�dkR\Uc���c�NBlL���vXT�]�YT�< / T e x t > < B o o k M a r k E n t r y N a m e > L 4 M 6   -   C r e a t e   c o l u m n s   t h a t   p u l l   d a t a   f r o m   o t h e r   s o u r c e s _ V F 1 0 1 8 8 1 2 6 4 0 0 : 0 0 : 3 4 . 8 < / B o o k M a r k E n t r y N a m e > < B o o k M a r k E x i t N a m e > L 4 M 6   -   C r e a t e   c o l u m n s   t h a t   p u l l   d a t a   f r o m   o t h e r   s o u r c e s _ V F 1 0 1 8 8 1 2 6 4 0 0 : 0 0 : 3 9 . 5 < / B o o k M a r k E x i t N a m e > < B o o k M a r k E n t r y P o s i t i o n > 3 4 8 0 0 < / B o o k M a r k E n t r y P o s i t i o n > < B o o k M a r k E x i t P o s i t i o n > 3 9 5 0 0 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 1 6 e c 6 3 9 d - 7 8 0 f - 4 2 3 8 - a 4 a 1 - e b f f e d f 9 9 6 c 9 < / I n t e r n a l I d > < N a m e > L 4 M 6   -   C r e a t e   c o l u m n s   t h a t   p u l l   d a t a   f r o m   o t h e r   s o u r c e s _ V F 1 0 1 8 8 1 2 6 4 �cNeg\�R}TT:N �c�N� ( S u b m i t t e d b y ) 00 0 : 0 0 : 3 9 . 6 - 0 0 : 0 0 : 4 4 . 2 < / N a m e > < T e x t > �cNeg\�R}TT:N �c�N� ( S u b m i t t e d   b y ) 0< / T e x t > < B o o k M a r k E n t r y N a m e > L 4 M 6   -   C r e a t e   c o l u m n s   t h a t   p u l l   d a t a   f r o m   o t h e r   s o u r c e s _ V F 1 0 1 8 8 1 2 6 4 0 0 : 0 0 : 3 9 . 6 < / B o o k M a r k E n t r y N a m e > < B o o k M a r k E x i t N a m e > L 4 M 6   -   C r e a t e   c o l u m n s   t h a t   p u l l   d a t a   f r o m   o t h e r   s o u r c e s _ V F 1 0 1 8 8 1 2 6 4 0 0 : 0 0 : 4 4 . 2 < / B o o k M a r k E x i t N a m e > < B o o k M a r k E n t r y P o s i t i o n > 3 9 6 0 0 < / B o o k M a r k E n t r y P o s i t i o n > < B o o k M a r k E x i t P o s i t i o n > 4 4 2 3 3 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 c 7 4 2 c b 4 d - 2 5 6 7 - 4 6 7 6 - 8 5 9 5 - e 7 3 2 b a 4 1 b f e 5 < / I n t e r n a l I d > < N a m e > L 4 M 6   -   C r e a t e   c o l u m n s   t h a t   p u l l   d a t a   f r o m   o t h e r   s o u r c e s _ V F 1 0 1 8 8 1 2 6 4 b�N\�fz�_ibU\ NN�vQ�Q�[:N \Odk�cP��vXT�]�YT ( N a m e o f 0 0 : 0 0 : 4 4 . 3 - 0 0 : 0 0 : 5 1 . 9 < / N a m e > < T e x t > b�N\�fz�_ibU\ NN�vQ�Q�[:N \Odk�cP��vXT�]�YT   ( N a m e   o f   e m p l o y e e   m a k i n g   t h i s   r e c o m m e n d a t i o n . ) 0< / T e x t > < B o o k M a r k E n t r y N a m e > L 4 M 6   -   C r e a t e   c o l u m n s   t h a t   p u l l   d a t a   f r o m   o t h e r   s o u r c e s _ V F 1 0 1 8 8 1 2 6 4 0 0 : 0 0 : 4 4 . 3 < / B o o k M a r k E n t r y N a m e > < B o o k M a r k E x i t N a m e > L 4 M 6   -   C r e a t e   c o l u m n s   t h a t   p u l l   d a t a   f r o m   o t h e r   s o u r c e s _ V F 1 0 1 8 8 1 2 6 4 0 0 : 0 0 : 5 1 . 9 < / B o o k M a r k E x i t N a m e > < B o o k M a r k E n t r y P o s i t i o n > 4 4 3 3 3 < / B o o k M a r k E n t r y P o s i t i o n > < B o o k M a r k E x i t P o s i t i o n > 5 1 9 3 3 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 0 e f a b b 6 e - b c 5 4 - 4 9 7 0 - 9 d 5 5 - 4 3 c 9 d b d c 0 8 1 2 < / I n t e r n a l I d > < N a m e > L 4 M 6   -   C r e a t e   c o l u m n s   t h a t   p u l l   d a t a   f r o m   o t h e r   s o u r c e s _ V F 1 0 1 8 8 1 2 6 4 �s(W�b�N^g�f%N<h N�N0W��[dkR��Vdkb�N��Bl�N(WdkY��eQ��Oo`00 0 : 0 0 : 5 2 . 0 - 0 0 : 0 0 : 5 8 . 2 < / N a m e > < T e x t > �s(W�b�N^g�f%N<h N�N0W��[dkR�  �Vdkb�N��Bl�N(WdkY��eQ��Oo`0< / T e x t > < B o o k M a r k E n t r y N a m e > L 4 M 6   -   C r e a t e   c o l u m n s   t h a t   p u l l   d a t a   f r o m   o t h e r   s o u r c e s _ V F 1 0 1 8 8 1 2 6 4 0 0 : 0 0 : 5 2 . 0 < / B o o k M a r k E n t r y N a m e > < B o o k M a r k E x i t N a m e > L 4 M 6   -   C r e a t e   c o l u m n s   t h a t   p u l l   d a t a   f r o m   o t h e r   s o u r c e s _ V F 1 0 1 8 8 1 2 6 4 0 0 : 0 0 : 5 8 . 2 < / B o o k M a r k E x i t N a m e > < B o o k M a r k E n t r y P o s i t i o n > 5 2 0 3 3 < / B o o k M a r k E n t r y P o s i t i o n > < B o o k M a r k E x i t P o s i t i o n > 5 8 2 0 0 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 1 9 0 c 4 0 b 1 - f 7 a 0 - 4 a 4 4 - 8 4 b f - d b 5 9 8 4 a 4 0 1 b c < / I n t e r n a l I d > < N a m e > L 4 M 6   -   C r e a t e   c o l u m n s   t h a t   p u l l   d a t a   f r o m   o t h e r   s o u r c e s _ V F 1 0 1 8 8 1 2 6 4 b�NN^gAQ��Y͑	��b��V:NُOAQ��Y�N�cP�T N�N�0 0 : 0 0 : 5 8 . 3 - 0 0 : 0 1 : 0 4 . 2 < / N a m e > < T e x t > b�NN^gAQ��Y͑	��b��V:NُOAQ��Y�N�cP�T N�N�< / T e x t > < B o o k M a r k E n t r y N a m e > L 4 M 6   -   C r e a t e   c o l u m n s   t h a t   p u l l   d a t a   f r o m   o t h e r   s o u r c e s _ V F 1 0 1 8 8 1 2 6 4 0 0 : 0 0 : 5 8 . 3 < / B o o k M a r k E n t r y N a m e > < B o o k M a r k E x i t N a m e > L 4 M 6   -   C r e a t e   c o l u m n s   t h a t   p u l l   d a t a   f r o m   o t h e r   s o u r c e s _ V F 1 0 1 8 8 1 2 6 4 0 0 : 0 1 : 0 4 . 2 < / B o o k M a r k E x i t N a m e > < B o o k M a r k E n t r y P o s i t i o n > 5 8 3 0 0 < / B o o k M a r k E n t r y P o s i t i o n > < B o o k M a r k E x i t P o s i t i o n > 6 4 2 3 3 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 e 1 8 1 6 9 4 f - b 2 d e - 4 0 c b - a f 5 d - b 3 8 f b 9 e 1 f 5 d 0 < / I n t e r n a l I d > < N a m e > L 4 M 6   -   C r e a t e   c o l u m n s   t h a t   p u l l   d a t a   f r o m   o t h e r   s o u r c e s _ V F 1 0 1 8 8 1 2 6 4 }�6qُ7hZPww�eg�S���_}Y�FOb�N^g�k*N�N��	g��]�v�cP��0 0 : 0 1 : 0 4 . 3 - 0 0 : 0 1 : 0 8 . 5 < / N a m e > < T e x t > }�6qُ7hZPww�eg�S���_}Y�FOb�N^g�k*N�N��	g��]�v�cP��< / T e x t > < B o o k M a r k E n t r y N a m e > L 4 M 6   -   C r e a t e   c o l u m n s   t h a t   p u l l   d a t a   f r o m   o t h e r   s o u r c e s _ V F 1 0 1 8 8 1 2 6 4 0 0 : 0 1 : 0 4 . 3 < / B o o k M a r k E n t r y N a m e > < B o o k M a r k E x i t N a m e > L 4 M 6   -   C r e a t e   c o l u m n s   t h a t   p u l l   d a t a   f r o m   o t h e r   s o u r c e s _ V F 1 0 1 8 8 1 2 6 4 0 0 : 0 1 : 0 8 . 5 < / B o o k M a r k E x i t N a m e > < B o o k M a r k E n t r y P o s i t i o n > 6 4 3 3 3 < / B o o k M a r k E n t r y P o s i t i o n > < B o o k M a r k E x i t P o s i t i o n > 6 8 5 6 7 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 1 6 6 2 7 5 f f - 2 f a 1 - 4 d 6 4 - b b 8 9 - d 0 f f e 9 4 b 3 2 7 0 < / I n t e r n a l I d > < N a m e > L 4 M 6   -   C r e a t e   c o l u m n s   t h a t   p u l l   d a t a   f r o m   o t h e r   s o u r c e s _ V F 1 0 1 8 8 1 2 6 4 v^N�e���N�N(WRh�-N�cP������~�Q�vsQ�v*N�Na��00 0 : 0 1 : 0 8 . 6 - 0 0 : 0 1 : 1 2 . 9 < / N a m e > < T e x t > v^N�e���N�N(WRh�-N�cP������~�Q�vsQ�v*N�Na��0< / T e x t > < B o o k M a r k E n t r y N a m e > L 4 M 6   -   C r e a t e   c o l u m n s   t h a t   p u l l   d a t a   f r o m   o t h e r   s o u r c e s _ V F 1 0 1 8 8 1 2 6 4 0 0 : 0 1 : 0 8 . 6 < / B o o k M a r k E n t r y N a m e > < B o o k M a r k E x i t N a m e > L 4 M 6   -   C r e a t e   c o l u m n s   t h a t   p u l l   d a t a   f r o m   o t h e r   s o u r c e s _ V F 1 0 1 8 8 1 2 6 4 0 0 : 0 1 : 1 2 . 9 < / B o o k M a r k E x i t N a m e > < B o o k M a r k E n t r y P o s i t i o n > 6 8 6 6 7 < / B o o k M a r k E n t r y P o s i t i o n > < B o o k M a r k E x i t P o s i t i o n > 7 2 9 6 7 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 1 2 6 6 5 d a 4 - f 6 5 5 - 4 1 2 0 - b 5 4 3 - e 3 1 7 1 b 2 b 8 c 0 1 < / I n t e r n a l I d > < N a m e > L 4 M 6   -   C r e a t e   c o l u m n s   t h a t   p u l l   d a t a   f r o m   o t h e r   s o u r c e s _ V F 1 0 1 8 8 1 2 6 4 �s(W�b�N\nx�O	��b �NP�*N�N ( P e o p l e O n l y ) �N/f�~�0 0 : 0 1 : 1 3 . 0 - 0 0 : 0 1 : 1 8 . 2 < / N a m e > < T e x t > �s(W�b�N\nx�O	��b �NP�*N�N ( P e o p l e   O n l y ) �N/f�~�< / T e x t > < B o o k M a r k E n t r y N a m e > L 4 M 6   -   C r e a t e   c o l u m n s   t h a t   p u l l   d a t a   f r o m   o t h e r   s o u r c e s _ V F 1 0 1 8 8 1 2 6 4 0 0 : 0 1 : 1 3 . 0 < / B o o k M a r k E n t r y N a m e > < B o o k M a r k E x i t N a m e > L 4 M 6   -   C r e a t e   c o l u m n s   t h a t   p u l l   d a t a   f r o m   o t h e r   s o u r c e s _ V F 1 0 1 8 8 1 2 6 4 0 0 : 0 1 : 1 8 . 2 < / B o o k M a r k E x i t N a m e > < B o o k M a r k E n t r y P o s i t i o n > 7 3 0 6 7 < / B o o k M a r k E n t r y P o s i t i o n > < B o o k M a r k E x i t P o s i t i o n > 7 8 2 3 3 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 3 6 a 6 4 1 d d - 8 e e 1 - 4 4 7 8 - 9 f 8 d - 2 4 6 3 f c 8 f 9 1 f f < / I n t e r n a l I d > < N a m e > L 4 M 6   -   C r e a t e   c o l u m n s   t h a t   p u l l   d a t a   f r o m   o t h e r   s o u r c e s _ V F 1 0 1 8 8 1 2 6 4 6qT�~�~US�Q nx�[ ( O K ) 00 0 : 0 1 : 1 8 . 3 - 0 0 : 0 1 : 2 1 . 0 < / N a m e > < T e x t > 6qT�~�~US�Q nx�[ ( O K ) 0< / T e x t > < B o o k M a r k E n t r y N a m e > L 4 M 6   -   C r e a t e   c o l u m n s   t h a t   p u l l   d a t a   f r o m   o t h e r   s o u r c e s _ V F 1 0 1 8 8 1 2 6 4 0 0 : 0 1 : 1 8 . 3 < / B o o k M a r k E n t r y N a m e > < B o o k M a r k E x i t N a m e > L 4 M 6   -   C r e a t e   c o l u m n s   t h a t   p u l l   d a t a   f r o m   o t h e r   s o u r c e s _ V F 1 0 1 8 8 1 2 6 4 0 0 : 0 1 : 2 1 . 0 < / B o o k M a r k E x i t N a m e > < B o o k M a r k E n t r y P o s i t i o n > 7 8 3 3 3 < / B o o k M a r k E n t r y P o s i t i o n > < B o o k M a r k E x i t P o s i t i o n > 8 1 0 3 3 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 8 1 d 5 4 6 d 1 - 2 9 c 7 - 4 6 b 0 - a e f c - 5 b c d 5 4 2 1 7 6 5 d < / I n t e r n a l I d > < N a m e > L 4 M 6   -   C r e a t e   c o l u m n s   t h a t   p u l l   d a t a   f r o m   o t h e r   s o u r c e s _ V F 1 0 1 8 8 1 2 6 4 dk�e�Y�gb�N�y0RRh��v܏�z�RO(W��̑w0R �c�N� ( S u b m i t t e d b y ) 00 0 : 0 1 : 2 1 . 1 - 0 0 : 0 1 : 2 6 . 0 < / N a m e > < T e x t > dk�e�Y�gb�N�y0RRh��v܏�z�  RO(W��̑w0R �c�N� ( S u b m i t t e d   b y ) 0< / T e x t > < B o o k M a r k E n t r y N a m e > L 4 M 6   -   C r e a t e   c o l u m n s   t h a t   p u l l   d a t a   f r o m   o t h e r   s o u r c e s _ V F 1 0 1 8 8 1 2 6 4 0 0 : 0 1 : 2 1 . 1 < / B o o k M a r k E n t r y N a m e > < B o o k M a r k E x i t N a m e > L 4 M 6   -   C r e a t e   c o l u m n s   t h a t   p u l l   d a t a   f r o m   o t h e r   s o u r c e s _ V F 1 0 1 8 8 1 2 6 4 0 0 : 0 1 : 2 6 . 0 < / B o o k M a r k E x i t N a m e > < B o o k M a r k E n t r y P o s i t i o n > 8 1 1 3 3 < / B o o k M a r k E n t r y P o s i t i o n > < B o o k M a r k E x i t P o s i t i o n > 8 6 0 6 7 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 f 4 b 7 6 4 9 1 - 7 3 5 7 - 4 9 e e - 9 6 f 8 - 9 1 9 6 7 b 1 b 5 0 6 a < / I n t e r n a l I d > < N a m e > L 4 M 6   -   C r e a t e   c o l u m n s   t h a t   p u l l   d a t a   f r o m   o t h e r   s o u r c e s _ V F 1 0 1 8 8 1 2 6 4 b�N ������_vQ-N�v N�Npenc��Vdk�cNeg	��b�v�^�vy��vv^ �� ( E d i t ) �y��v00 0 : 0 1 : 2 6 . 1 - 0 0 : 0 1 : 3 2 . 7 < / N a m e > < T e x t > b�N ������_vQ-N�v N�Npenc�  �Vdk�cNeg	��b�v�^�vy��vv^ �� ( E d i t ) �y��v0< / T e x t > < B o o k M a r k E n t r y N a m e > L 4 M 6   -   C r e a t e   c o l u m n s   t h a t   p u l l   d a t a   f r o m   o t h e r   s o u r c e s _ V F 1 0 1 8 8 1 2 6 4 0 0 : 0 1 : 2 6 . 1 < / B o o k M a r k E n t r y N a m e > < B o o k M a r k E x i t N a m e > L 4 M 6   -   C r e a t e   c o l u m n s   t h a t   p u l l   d a t a   f r o m   o t h e r   s o u r c e s _ V F 1 0 1 8 8 1 2 6 4 0 0 : 0 1 : 3 2 . 7 < / B o o k M a r k E x i t N a m e > < B o o k M a r k E n t r y P o s i t i o n > 8 6 1 6 7 < / B o o k M a r k E n t r y P o s i t i o n > < B o o k M a r k E x i t P o s i t i o n > 9 2 7 3 3 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 4 2 6 5 7 c 0 1 - a b a 1 - 4 e 2 5 - 8 0 c 2 - 9 b e e 4 a e d 0 d 5 e < / I n t e r n a l I d > < N a m e > L 4 M 6   -   C r e a t e   c o l u m n s   t h a t   p u l l   d a t a   f r o m   o t h e r   s o u r c e s _ V F 1 0 1 8 8 1 2 6 4 (W�[݋Fh�^�Ow0R �c�N� ( S u b m i t t e d b y ) �0 0 : 0 1 : 3 2 . 8 - 0 0 : 0 1 : 3 7 . 9 < / N a m e > < T e x t > (W�[݋Fh�^�Ow0R �c�N� ( S u b m i t t e d   b y ) �< / T e x t > < B o o k M a r k E n t r y N a m e > L 4 M 6   -   C r e a t e   c o l u m n s   t h a t   p u l l   d a t a   f r o m   o t h e r   s o u r c e s _ V F 1 0 1 8 8 1 2 6 4 0 0 : 0 1 : 3 2 . 8 < / B o o k M a r k E n t r y N a m e > < B o o k M a r k E x i t N a m e > L 4 M 6   -   C r e a t e   c o l u m n s   t h a t   p u l l   d a t a   f r o m   o t h e r   s o u r c e s _ V F 1 0 1 8 8 1 2 6 4 0 0 : 0 1 : 3 7 . 9 < / B o o k M a r k E x i t N a m e > < B o o k M a r k E n t r y P o s i t i o n > 9 2 8 3 3 < / B o o k M a r k E n t r y P o s i t i o n > < B o o k M a r k E x i t P o s i t i o n > 9 7 9 0 0 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 4 a 2 5 5 4 8 4 - a d f 4 - 4 7 e 5 - 9 0 f 1 - 4 a a c 3 a 0 d a 4 3 e < / I n t e r n a l I d > < N a m e > L 4 M 6   -   C r e a t e   c o l u m n s   t h a t   p u l l   d a t a   f r o m   o t h e r   s o u r c e s _ V F 1 0 1 8 8 1 2 6 4 b�N�S�N(WdkgbL�$Ny��d\O00 0 : 0 1 : 3 8 . 0 - 0 0 : 0 1 : 4 0 . 0 < / N a m e > < T e x t > b�N�S�N(WdkgbL�$Ny��d\O0< / T e x t > < B o o k M a r k E n t r y N a m e > L 4 M 6   -   C r e a t e   c o l u m n s   t h a t   p u l l   d a t a   f r o m   o t h e r   s o u r c e s _ V F 1 0 1 8 8 1 2 6 4 0 0 : 0 1 : 3 8 . 0 < / B o o k M a r k E n t r y N a m e > < B o o k M a r k E x i t N a m e > L 4 M 6   -   C r e a t e   c o l u m n s   t h a t   p u l l   d a t a   f r o m   o t h e r   s o u r c e s _ V F 1 0 1 8 8 1 2 6 4 0 0 : 0 1 : 4 0 . 0 < / B o o k M a r k E x i t N a m e > < B o o k M a r k E n t r y P o s i t i o n > 9 8 0 0 0 < / B o o k M a r k E n t r y P o s i t i o n > < B o o k M a r k E x i t P o s i t i o n > 1 0 0 0 0 0 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 f f 2 7 c e 1 b - f 5 c f - 4 b a 9 - 8 e 9 6 - 7 a 1 b 8 6 0 8 0 b 9 8 < / I n t e r n a l I d > < N a m e > L 4 M 6   -   C r e a t e   c o l u m n s   t h a t   p u l l   d a t a   f r o m   o t h e r   s o u r c e s _ V F 1 0 1 8 8 1 2 6 4 �Y�g�x�]�wS��g�N�v+RT�R�S�N(WFh�QUS�Qv^.�eQ+RT�0 0 : 0 1 : 4 0 . 1 - 0 0 : 0 1 : 4 5 . 0 < / N a m e > < T e x t > �Y�g�x�]�wS��g�N�v+RT�R�S�N(WFh�QUS�Qv^.�eQ+RT�< / T e x t > < B o o k M a r k E n t r y N a m e > L 4 M 6   -   C r e a t e   c o l u m n s   t h a t   p u l l   d a t a   f r o m   o t h e r   s o u r c e s _ V F 1 0 1 8 8 1 2 6 4 0 0 : 0 1 : 4 0 . 1 < / B o o k M a r k E n t r y N a m e > < B o o k M a r k E x i t N a m e > L 4 M 6   -   C r e a t e   c o l u m n s   t h a t   p u l l   d a t a   f r o m   o t h e r   s o u r c e s _ V F 1 0 1 8 8 1 2 6 4 0 0 : 0 1 : 4 5 . 0 < / B o o k M a r k E x i t N a m e > < B o o k M a r k E n t r y P o s i t i o n > 1 0 0 1 0 0 < / B o o k M a r k E n t r y P o s i t i o n > < B o o k M a r k E x i t P o s i t i o n > 1 0 5 0 6 7 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 e d 4 3 9 c c a - a f b 4 - 4 f 5 e - 9 a 5 4 - 7 a d f e 4 a 4 7 c a f < / I n t e r n a l I d > < N a m e > L 4 M 6   -   C r e a t e   c o l u m n s   t h a t   p u l l   d a t a   f r o m   o t h e r   s o u r c e s _ V F 1 0 1 8 8 1 2 6 4 _N�S�N�Ǐ Omȉ ( B r o w s e ) ~b0R�TW[�Nb�b�N\gbL�T Ny��d\O00 0 : 0 1 : 4 5 . 1 - 0 0 : 0 1 : 4 9 . 3 < / N a m e > < T e x t > _N�S�N�Ǐ Omȉ ( B r o w s e ) ~b0R�TW[�  Nb�b�N\gbL�T Ny��d\O0< / T e x t > < B o o k M a r k E n t r y N a m e > L 4 M 6   -   C r e a t e   c o l u m n s   t h a t   p u l l   d a t a   f r o m   o t h e r   s o u r c e s _ V F 1 0 1 8 8 1 2 6 4 0 0 : 0 1 : 4 5 . 1 < / B o o k M a r k E n t r y N a m e > < B o o k M a r k E x i t N a m e > L 4 M 6   -   C r e a t e   c o l u m n s   t h a t   p u l l   d a t a   f r o m   o t h e r   s o u r c e s _ V F 1 0 1 8 8 1 2 6 4 0 0 : 0 1 : 4 9 . 3 < / B o o k M a r k E x i t N a m e > < B o o k M a r k E n t r y P o s i t i o n > 1 0 5 1 6 7 < / B o o k M a r k E n t r y P o s i t i o n > < B o o k M a r k E x i t P o s i t i o n > 1 0 9 3 0 0 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 7 4 3 6 7 8 b 0 - e 4 4 8 - 4 e f 3 - a 0 8 e - 4 2 4 4 0 e b c 8 6 7 d < / I n t e r n a l I d > < N a m e > L 4 M 6   -   C r e a t e   c o l u m n s   t h a t   p u l l   d a t a   f r o m   o t h e r   s o u r c e s _ V F 1 0 1 8 8 1 2 6 4 b�N\ۏL� Omȉ ( B r o w s e ) �6qT _�Y.�eQv^�gw(Wdk�Q�s�v�Q�[00 0 : 0 1 : 4 9 . 4 - 0 0 : 0 1 : 5 3 . 7 < / N a m e > < T e x t > b�N\ۏL� Omȉ ( B r o w s e ) �  6qT _�Y.�eQv^�gw(Wdk�Q�s�v�Q�[0< / T e x t > < B o o k M a r k E n t r y N a m e > L 4 M 6   -   C r e a t e   c o l u m n s   t h a t   p u l l   d a t a   f r o m   o t h e r   s o u r c e s _ V F 1 0 1 8 8 1 2 6 4 0 0 : 0 1 : 4 9 . 4 < / B o o k M a r k E n t r y N a m e > < B o o k M a r k E x i t N a m e > L 4 M 6   -   C r e a t e   c o l u m n s   t h a t   p u l l   d a t a   f r o m   o t h e r   s o u r c e s _ V F 1 0 1 8 8 1 2 6 4 0 0 : 0 1 : 5 3 . 7 < / B o o k M a r k E x i t N a m e > < B o o k M a r k E n t r y P o s i t i o n > 1 0 9 4 0 0 < / B o o k M a r k E n t r y P o s i t i o n > < B o o k M a r k E x i t P o s i t i o n > 1 1 3 7 6 7 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 0 0 d 3 c 6 0 d - 7 3 3 4 - 4 8 5 a - 9 1 6 d - 3 4 3 a f 7 3 a c 3 7 e < / I n t e r n a l I d > < N a m e > L 4 M 6   -   C r e a t e   c o l u m n s   t h a t   p u l l   d a t a   f r o m   o t h e r   s o u r c e s _ V F 1 0 1 8 8 1 2 6 4 �cNeg�^US�QۏL��cP��v =N�y ( T o d d ) ���T=N�y�vTW[1\O>f:y(W��̑00 0 : 0 1 : 5 3 . 8 - 0 0 : 0 2 : 0 1 . 0 < / N a m e > < T e x t > �cNeg�^US�QۏL��cP��v =N�y ( T o d d ) �  ��T=N�y�vTW[1\O>f:y(W��̑0< / T e x t > < B o o k M a r k E n t r y N a m e > L 4 M 6   -   C r e a t e   c o l u m n s   t h a t   p u l l   d a t a   f r o m   o t h e r   s o u r c e s _ V F 1 0 1 8 8 1 2 6 4 0 0 : 0 1 : 5 3 . 8 < / B o o k M a r k E n t r y N a m e > < B o o k M a r k E x i t N a m e > L 4 M 6   -   C r e a t e   c o l u m n s   t h a t   p u l l   d a t a   f r o m   o t h e r   s o u r c e s _ V F 1 0 1 8 8 1 2 6 4 0 0 : 0 2 : 0 1 . 0 < / B o o k M a r k E x i t N a m e > < B o o k M a r k E n t r y P o s i t i o n > 1 1 3 8 6 7 < / B o o k M a r k E n t r y P o s i t i o n > < B o o k M a r k E x i t P o s i t i o n > 1 2 1 0 3 3 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 3 4 f e 1 1 4 6 - b 6 8 f - 4 9 1 3 - 9 d c c - c 5 4 f d f 4 9 e 0 6 1 < / I n t e r n a l I d > < N a m e > L 4 M 6   -   C r e a t e   c o l u m n s   t h a t   p u l l   d a t a   f r o m   o t h e r   s o u r c e s _ V F 1 0 1 8 8 1 2 6 4 ck�Yb@b�v�b�S,g�S�N�v�c.�eQ =N�y ( T o d d ) v^ 	�-N ( C h e c k ) �TW[00 0 : 0 2 : 0 1 . 1 - 0 0 : 0 2 : 0 6 . 3 < / N a m e > < T e x t > ck�Yb@b�v�b�S,g�S�N�v�c.�eQ   =N�y ( T o d d ) v^ 	�-N ( C h e c k ) �TW[0< / T e x t > < B o o k M a r k E n t r y N a m e > L 4 M 6   -   C r e a t e   c o l u m n s   t h a t   p u l l   d a t a   f r o m   o t h e r   s o u r c e s _ V F 1 0 1 8 8 1 2 6 4 0 0 : 0 2 : 0 1 . 1 < / B o o k M a r k E n t r y N a m e > < B o o k M a r k E x i t N a m e > L 4 M 6   -   C r e a t e   c o l u m n s   t h a t   p u l l   d a t a   f r o m   o t h e r   s o u r c e s _ V F 1 0 1 8 8 1 2 6 4 0 0 : 0 2 : 0 6 . 3 < / B o o k M a r k E x i t N a m e > < B o o k M a r k E n t r y P o s i t i o n > 1 2 1 1 3 3 < / B o o k M a r k E n t r y P o s i t i o n > < B o o k M a r k E x i t P o s i t i o n > 1 2 6 3 0 0 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 2 e c 9 b b d 9 - 3 d 2 a - 4 0 5 0 - b 5 c 1 - e 1 b 2 a a c c c 9 b b < / I n t e r n a l I d > < N a m e > L 4 M 6   -   C r e a t e   c o l u m n s   t h a t   p u l l   d a t a   f r o m   o t h e r   s o u r c e s _ V F 1 0 1 8 8 1 2 6 4 ُ/f�N�v+RT�+RTS_6q/fc�N(WlQ�S�v�{�y00 0 : 0 2 : 0 6 . 4 - 0 0 : 0 2 : 1 1 . 7 < / N a m e > < T e x t > ُ/f�N�v+RT�+RTS_6q/fc�N(WlQ�S�v�{�y0< / T e x t > < B o o k M a r k E n t r y N a m e > L 4 M 6   -   C r e a t e   c o l u m n s   t h a t   p u l l   d a t a   f r o m   o t h e r   s o u r c e s _ V F 1 0 1 8 8 1 2 6 4 0 0 : 0 2 : 0 6 . 4 < / B o o k M a r k E n t r y N a m e > < B o o k M a r k E x i t N a m e > L 4 M 6   -   C r e a t e   c o l u m n s   t h a t   p u l l   d a t a   f r o m   o t h e r   s o u r c e s _ V F 1 0 1 8 8 1 2 6 4 0 0 : 0 2 : 1 1 . 7 < / B o o k M a r k E x i t N a m e > < B o o k M a r k E n t r y P o s i t i o n > 1 2 6 4 0 0 < / B o o k M a r k E n t r y P o s i t i o n > < B o o k M a r k E x i t P o s i t i o n > 1 3 1 7 3 3 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 5 f 6 d d c 4 2 - 0 8 a c - 4 7 d b - a 8 0 b - d 3 c c b 1 b 6 a c 3 a < / I n t e r n a l I d > < N a m e > L 4 M 6   -   C r e a t e   c o l u m n s   t h a t   p u l l   d a t a   f r o m   o t h e r   s o u r c e s _ V F 1 0 1 8 8 1 2 6 4 ��HNb�N�~�~US�Q �OX[ ( S a v e ) ��Q!k�n�R�gw0 0 : 0 2 : 1 1 . 8 - 0 0 : 0 2 : 1 7 . 4 < / N a m e > < T e x t > ��HNb�N�~�~US�Q �OX[ ( S a v e ) ��Q!k�n�R�gw< / T e x t > < B o o k M a r k E n t r y N a m e > L 4 M 6   -   C r e a t e   c o l u m n s   t h a t   p u l l   d a t a   f r o m   o t h e r   s o u r c e s _ V F 1 0 1 8 8 1 2 6 4 0 0 : 0 2 : 1 1 . 8 < / B o o k M a r k E n t r y N a m e > < B o o k M a r k E x i t N a m e > L 4 M 6   -   C r e a t e   c o l u m n s   t h a t   p u l l   d a t a   f r o m   o t h e r   s o u r c e s _ V F 1 0 1 8 8 1 2 6 4 0 0 : 0 2 : 1 7 . 4 < / B o o k M a r k E x i t N a m e > < B o o k M a r k E n t r y P o s i t i o n > 1 3 1 8 3 3 < / B o o k M a r k E n t r y P o s i t i o n > < B o o k M a r k E x i t P o s i t i o n > 1 3 7 4 0 0 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 4 9 f f 3 9 8 5 - 1 e 7 c - 4 6 9 9 - b 4 a f - 9 b 9 b f 4 8 b 5 d c 1 < / I n t e r n a l I d > < N a m e > L 4 M 6   -   C r e a t e   c o l u m n s   t h a t   p u l l   d a t a   f r o m   o t h e r   s o u r c e s _ V F 1 0 1 8 8 1 2 6 4 v^(W��?Qw0R=N�y�vTW[0�N�v+RTMO�N �c�N� ( S u b m i t t e d b y ) N00 0 : 0 2 : 1 7 . 5 - 0 0 : 0 2 : 2 4 . 4 < / N a m e > < T e x t > v^(W��?Qw0R=N�y�vTW[0  �N�v+RTMO�N �c�N� ( S u b m i t t e d   b y ) N0< / T e x t > < B o o k M a r k E n t r y N a m e > L 4 M 6   -   C r e a t e   c o l u m n s   t h a t   p u l l   d a t a   f r o m   o t h e r   s o u r c e s _ V F 1 0 1 8 8 1 2 6 4 0 0 : 0 2 : 1 7 . 5 < / B o o k M a r k E n t r y N a m e > < B o o k M a r k E x i t N a m e > L 4 M 6   -   C r e a t e   c o l u m n s   t h a t   p u l l   d a t a   f r o m   o t h e r   s o u r c e s _ V F 1 0 1 8 8 1 2 6 4 0 0 : 0 2 : 2 4 . 4 < / B o o k M a r k E x i t N a m e > < B o o k M a r k E n t r y P o s i t i o n > 1 3 7 5 0 0 < / B o o k M a r k E n t r y P o s i t i o n > < B o o k M a r k E x i t P o s i t i o n > 1 4 4 4 6 7 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 2 a 6 f b a a 7 - d 4 4 0 - 4 e d f - b 0 4 2 - e 8 3 f c 3 b d 5 0 5 9 < / I n t e r n a l I d > < N a m e > L 4 M 6   -   C r e a t e   c o l u m n s   t h a t   p u l l   d a t a   f r o m   o t h e r   s o u r c e s _ V F 1 0 1 8 8 1 2 6 4 �N
N1\/fR�^ *N�Nb�~ ( P e r s o n o r G r o u p ) �g��vǏz00 0 : 0 2 : 2 4 . 5 - 0 0 : 0 2 : 2 8 . 8 < / N a m e > < T e x t > �N
N1\/fR�^ *N�Nb�~ ( P e r s o n   o r   G r o u p ) �g��vǏz0< / T e x t > < B o o k M a r k E n t r y N a m e > L 4 M 6   -   C r e a t e   c o l u m n s   t h a t   p u l l   d a t a   f r o m   o t h e r   s o u r c e s _ V F 1 0 1 8 8 1 2 6 4 0 0 : 0 2 : 2 4 . 5 < / B o o k M a r k E n t r y N a m e > < B o o k M a r k E x i t N a m e > L 4 M 6   -   C r e a t e   c o l u m n s   t h a t   p u l l   d a t a   f r o m   o t h e r   s o u r c e s _ V F 1 0 1 8 8 1 2 6 4 0 0 : 0 2 : 2 8 . 8 < / B o o k M a r k E x i t N a m e > < B o o k M a r k E n t r y P o s i t i o n > 1 4 4 5 6 7 < / B o o k M a r k E n t r y P o s i t i o n > < B o o k M a r k E x i t P o s i t i o n > 1 4 8 8 3 3 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 3 6 1 1 9 2 2 a - e e 9 7 - 4 6 5 4 - b 0 d 3 - 6 1 4 0 8 0 c 6 0 a b b < / I n t e r n a l I d > < N a m e > L 4 M 6   -   C r e a t e   c o l u m n s   t h a t   p u l l   d a t a   f r o m   o t h e r   s o u r c e s _ V F 1 0 1 8 8 1 2 6 4 N N*NW[�k\�g�S h a r e P o i n t �]	gRh�-N�vy��v�Nb�ۏL�wQSO�d\O00 0 : 0 2 : 2 8 . 9 - 0 0 : 0 2 : 4 5 . 2 < / N a m e > < T e x t > N N*NW[�k\�g�  S h a r e P o i n t   �]	gRh�-N�vy��v�Nb�ۏL�wQSO�d\O0< / T e x t > < B o o k M a r k E n t r y N a m e > L 4 M 6   -   C r e a t e   c o l u m n s   t h a t   p u l l   d a t a   f r o m   o t h e r   s o u r c e s _ V F 1 0 1 8 8 1 2 6 4 0 0 : 0 2 : 2 8 . 9 < / B o o k M a r k E n t r y N a m e > < B o o k M a r k E x i t N a m e > L 4 M 6   -   C r e a t e   c o l u m n s   t h a t   p u l l   d a t a   f r o m   o t h e r   s o u r c e s _ V F 1 0 1 8 8 1 2 6 4 0 0 : 0 2 : 4 5 . 2 < / B o o k M a r k E x i t N a m e > < B o o k M a r k E n t r y P o s i t i o n > 1 4 8 9 3 3 < / B o o k M a r k E n t r y P o s i t i o n > < B o o k M a r k E x i t P o s i t i o n > 1 6 5 2 3 3 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 0 5 3 f 2 d c 6 - 5 b f e - 4 6 0 c - a 7 b e - a 8 6 c 9 6 4 f 0 3 6 c < / I n t e r n a l I d > < N a m e > L 4 M 6   -   C r e a t e   c o l u m n s   t h a t   p u l l   d a t a   f r o m   o t h e r   s o u r c e s _ V F 1 0 1 8 8 1 2 6 4 b�N\R�^ N*N_(uvQ�NRh��vR00 0 : 0 2 : 4 5 . 3 - 0 0 : 0 2 : 4 9 . 2 < / N a m e > < T e x t > b�N\R�^ N*N_(uvQ�NRh��vR0< / T e x t > < B o o k M a r k E n t r y N a m e > L 4 M 6   -   C r e a t e   c o l u m n s   t h a t   p u l l   d a t a   f r o m   o t h e r   s o u r c e s _ V F 1 0 1 8 8 1 2 6 4 0 0 : 0 2 : 4 5 . 3 < / B o o k M a r k E n t r y N a m e > < B o o k M a r k E x i t N a m e > L 4 M 6   -   C r e a t e   c o l u m n s   t h a t   p u l l   d a t a   f r o m   o t h e r   s o u r c e s _ V F 1 0 1 8 8 1 2 6 4 0 0 : 0 2 : 4 9 . 2 < / B o o k M a r k E x i t N a m e > < B o o k M a r k E n t r y P o s i t i o n > 1 6 5 3 3 3 < / B o o k M a r k E n t r y P o s i t i o n > < B o o k M a r k E x i t P o s i t i o n > 1 6 9 2 3 3 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 6 b 4 a 9 e e 5 - 3 f 9 8 - 4 f 0 d - a 5 b 0 - 1 2 2 3 7 9 1 5 7 c d 4 < / I n t e r n a l I d > < N a m e > L 4 M 6   -   C r e a t e   c o l u m n s   t h a t   p u l l   d a t a   f r o m   o t h e r   s o u r c e s _ V F 1 0 1 8 8 1 2 6 4 �[�N�Rh�-N�c�S�Oo`�v^\�Oo`N0 0 : 0 2 : 4 9 . 3 - 0 0 : 0 2 : 5 4 . 2 < / N a m e > < T e x t > �[�N�Rh�-N�c�S�Oo`�v^\�Oo`N< / T e x t > < B o o k M a r k E n t r y N a m e > L 4 M 6   -   C r e a t e   c o l u m n s   t h a t   p u l l   d a t a   f r o m   o t h e r   s o u r c e s _ V F 1 0 1 8 8 1 2 6 4 0 0 : 0 2 : 4 9 . 3 < / B o o k M a r k E n t r y N a m e > < B o o k M a r k E x i t N a m e > L 4 M 6   -   C r e a t e   c o l u m n s   t h a t   p u l l   d a t a   f r o m   o t h e r   s o u r c e s _ V F 1 0 1 8 8 1 2 6 4 0 0 : 0 2 : 5 4 . 2 < / B o o k M a r k E x i t N a m e > < B o o k M a r k E n t r y P o s i t i o n > 1 6 9 3 3 3 < / B o o k M a r k E n t r y P o s i t i o n > < B o o k M a r k E x i t P o s i t i o n > 1 7 4 2 3 3 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 1 e 3 d 0 7 3 f - 1 b 5 f - 4 1 0 c - 8 7 2 f - 3 0 2 6 a d f f 0 7 8 b < / I n t e r n a l I d > < N a m e > L 4 M 6   -   C r e a t e   c o l u m n s   t h a t   p u l l   d a t a   f r o m   o t h e r   s o u r c e s _ V F 1 0 1 8 8 1 2 6 4 b�N�N�Rh�͑�eD��R0RdkY XT�]�cP� ( E m p l o y e e r e c o m m e n d a t i o n s ) Rh�-N�v�S NR Nw�>f:y00 0 : 0 2 : 5 4 . 3 - 0 0 : 0 3 : 0 0 . 7 < / N a m e > < T e x t > b�N�N�Rh�͑�eD��R0RdkY XT�]�cP� ( E m p l o y e e   r e c o m m e n d a t i o n s ) Rh�-N�v�S NR Nw�>f:y0< / T e x t > < B o o k M a r k E n t r y N a m e > L 4 M 6   -   C r e a t e   c o l u m n s   t h a t   p u l l   d a t a   f r o m   o t h e r   s o u r c e s _ V F 1 0 1 8 8 1 2 6 4 0 0 : 0 2 : 5 4 . 3 < / B o o k M a r k E n t r y N a m e > < B o o k M a r k E x i t N a m e > L 4 M 6   -   C r e a t e   c o l u m n s   t h a t   p u l l   d a t a   f r o m   o t h e r   s o u r c e s _ V F 1 0 1 8 8 1 2 6 4 0 0 : 0 3 : 0 0 . 7 < / B o o k M a r k E x i t N a m e > < B o o k M a r k E n t r y P o s i t i o n > 1 7 4 3 3 3 < / B o o k M a r k E n t r y P o s i t i o n > < B o o k M a r k E x i t P o s i t i o n > 1 8 0 7 3 3 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 7 8 a 7 1 5 5 5 - 1 1 8 1 - 4 a 9 f - a 6 7 6 - c a e 9 4 c a 0 a c 1 b < / I n t e r n a l I d > < N a m e > L 4 M 6   -   C r e a t e   c o l u m n s   t h a t   p u l l   d a t a   f r o m   o t h e r   s o u r c e s _ V F 1 0 1 8 8 1 2 6 4 z�R�ʑ NN0b�]R�^ N*NT:N L�MO ( P o s i t i o n s ) �vh��0 0 : 0 3 : 0 0 . 8 - 0 0 : 0 3 : 0 5 . 1 < / N a m e > < T e x t > z�R�ʑ NN0  b�]R�^ N*NT:N L�MO ( P o s i t i o n s ) �vh��< / T e x t > < B o o k M a r k E n t r y N a m e > L 4 M 6   -   C r e a t e   c o l u m n s   t h a t   p u l l   d a t a   f r o m   o t h e r   s o u r c e s _ V F 1 0 1 8 8 1 2 6 4 0 0 : 0 3 : 0 0 . 8 < / B o o k M a r k E n t r y N a m e > < B o o k M a r k E x i t N a m e > L 4 M 6   -   C r e a t e   c o l u m n s   t h a t   p u l l   d a t a   f r o m   o t h e r   s o u r c e s _ V F 1 0 1 8 8 1 2 6 4 0 0 : 0 3 : 0 5 . 1 < / B o o k M a r k E x i t N a m e > < B o o k M a r k E n t r y P o s i t i o n > 1 8 0 8 3 3 < / B o o k M a r k E n t r y P o s i t i o n > < B o o k M a r k E x i t P o s i t i o n > 1 8 5 1 0 0 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 b 0 9 9 c 9 e a - a 9 8 6 - 4 9 8 3 - a 6 4 e - c f e 5 c 5 1 a e 5 7 1 < / I n t e r n a l I d > < N a m e > L 4 M 6   -   C r e a t e   c o l u m n s   t h a t   p u l l   d a t a   f r o m   o t h e r   s o u r c e s _ V F 1 0 1 8 8 1 2 6 4 �[1\/f�S N*N+T$NRUSL��e,g�vRh�00 0 : 0 3 : 0 5 . 2 - 0 0 : 0 3 : 0 9 . 6 < / N a m e > < T e x t > �[1\/f�S N*N+T$NRUSL��e,g�vRh�0< / T e x t > < B o o k M a r k E n t r y N a m e > L 4 M 6   -   C r e a t e   c o l u m n s   t h a t   p u l l   d a t a   f r o m   o t h e r   s o u r c e s _ V F 1 0 1 8 8 1 2 6 4 0 0 : 0 3 : 0 5 . 2 < / B o o k M a r k E n t r y N a m e > < B o o k M a r k E x i t N a m e > L 4 M 6   -   C r e a t e   c o l u m n s   t h a t   p u l l   d a t a   f r o m   o t h e r   s o u r c e s _ V F 1 0 1 8 8 1 2 6 4 0 0 : 0 3 : 0 9 . 6 < / B o o k M a r k E x i t N a m e > < B o o k M a r k E n t r y P o s i t i o n > 1 8 5 2 0 0 < / B o o k M a r k E n t r y P o s i t i o n > < B o o k M a r k E x i t P o s i t i o n > 1 8 9 6 0 0 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 1 7 1 a 5 a a 0 - 8 e f 7 - 4 d 7 e - a 0 6 3 - 3 a 8 c a c 2 0 8 d 9 6 < / I n t e r n a l I d > < N a m e > L 4 M 6   -   C r e a t e   c o l u m n s   t h a t   p u l l   d a t a   f r o m   o t h e r   s o u r c e s _ V F 1 0 1 8 8 1 2 6 4 vQ-N NR/f �� ( D e p a r t m e n t ) ��S NR/f L�MO ( P o s i t i o n ) 00 0 : 0 3 : 0 9 . 7 - 0 0 : 0 3 : 1 2 . 4 < / N a m e > < T e x t > vQ-N NR/f �� ( D e p a r t m e n t ) �  �S NR/f L�MO ( P o s i t i o n ) 0< / T e x t > < B o o k M a r k E n t r y N a m e > L 4 M 6   -   C r e a t e   c o l u m n s   t h a t   p u l l   d a t a   f r o m   o t h e r   s o u r c e s _ V F 1 0 1 8 8 1 2 6 4 0 0 : 0 3 : 0 9 . 7 < / B o o k M a r k E n t r y N a m e > < B o o k M a r k E x i t N a m e > L 4 M 6   -   C r e a t e   c o l u m n s   t h a t   p u l l   d a t a   f r o m   o t h e r   s o u r c e s _ V F 1 0 1 8 8 1 2 6 4 0 0 : 0 3 : 1 2 . 4 < / B o o k M a r k E x i t N a m e > < B o o k M a r k E n t r y P o s i t i o n > 1 8 9 7 0 0 < / B o o k M a r k E n t r y P o s i t i o n > < B o o k M a r k E x i t P o s i t i o n > 1 9 2 4 3 3 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 1 6 1 d 3 d d 6 - 9 9 c 4 - 4 d 8 8 - 9 6 8 8 - 5 d 7 6 3 3 b d 7 d 7 9 < / I n t e r n a l I d > < N a m e > L 4 M 6   -   C r e a t e   c o l u m n s   t h a t   p u l l   d a t a   f r o m   o t h e r   s o u r c e s _ V F 1 0 1 8 8 1 2 6 4 b�N��ZP�v1\/f(W XT�]�cP� ( E m p l o y e e r e c o m m e n d a t i o n s ) 0 0 : 0 3 : 1 2 . 5 - 0 0 : 0 3 : 2 0 . 7 < / N a m e > < T e x t > b�N��ZP�v1\/f(W   XT�]�cP� ( E m p l o y e e   r e c o m m e n d a t i o n s )   Rh�-NR�^ N*N�g� L�MO ( P o s i t i o n ) �vR�< / T e x t > < B o o k M a r k E n t r y N a m e > L 4 M 6   -   C r e a t e   c o l u m n s   t h a t   p u l l   d a t a   f r o m   o t h e r   s o u r c e s _ V F 1 0 1 8 8 1 2 6 4 0 0 : 0 3 : 1 2 . 5 < / B o o k M a r k E n t r y N a m e > < B o o k M a r k E x i t N a m e > L 4 M 6   -   C r e a t e   c o l u m n s   t h a t   p u l l   d a t a   f r o m   o t h e r   s o u r c e s _ V F 1 0 1 8 8 1 2 6 4 0 0 : 0 3 : 2 0 . 7 < / B o o k M a r k E x i t N a m e > < B o o k M a r k E n t r y P o s i t i o n > 1 9 2 5 3 3 < / B o o k M a r k E n t r y P o s i t i o n > < B o o k M a r k E x i t P o s i t i o n > 2 0 0 7 3 3 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 7 1 6 d c 8 9 1 - 1 c d a - 4 3 6 7 - 8 3 b c - c 9 7 9 4 b 6 e 1 a 9 a < / I n t e r n a l I d > < N a m e > L 4 M 6   -   C r e a t e   c o l u m n s   t h a t   p u l l   d a t a   f r o m   o t h e r   s o u r c e s _ V F 1 0 1 8 8 1 2 6 4 �N L�MO ( P o s i t i o n ) -N	��by��v�6qT\vQNeg� �� ( D e p a r t m e n t ) R�v�v�^penc Nw�>f:y00 0 : 0 3 : 2 0 . 8 - 0 0 : 0 3 : 2 8 . 0 < / N a m e > < T e x t > �N L�MO ( P o s i t i o n ) -N	��by��v�  6qT\vQNeg� �� ( D e p a r t m e n t ) R  �v�v�^penc Nw�>f:y0< / T e x t > < B o o k M a r k E n t r y N a m e > L 4 M 6   -   C r e a t e   c o l u m n s   t h a t   p u l l   d a t a   f r o m   o t h e r   s o u r c e s _ V F 1 0 1 8 8 1 2 6 4 0 0 : 0 3 : 2 0 . 8 < / B o o k M a r k E n t r y N a m e > < B o o k M a r k E x i t N a m e > L 4 M 6   -   C r e a t e   c o l u m n s   t h a t   p u l l   d a t a   f r o m   o t h e r   s o u r c e s _ V F 1 0 1 8 8 1 2 6 4 0 0 : 0 3 : 2 8 . 0 < / B o o k M a r k E x i t N a m e > < B o o k M a r k E n t r y P o s i t i o n > 2 0 0 8 3 3 < / B o o k M a r k E n t r y P o s i t i o n > < B o o k M a r k E x i t P o s i t i o n > 2 0 8 0 0 0 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 1 a c b 1 5 0 f - 7 0 7 2 - 4 3 c f - 9 8 6 1 - e b 4 4 8 1 2 a 8 8 8 f < / I n t e r n a l I d > < N a m e > L 4 M 6   -   C r e a t e   c o l u m n s   t h a t   p u l l   d a t a   f r o m   o t h e r   s o u r c e s _ V F 1 0 1 8 8 1 2 6 4 ,Tw�eg^�8^�N�N�o�R0:Ndkb�NS_6q ���R�^ N*NhQ�e�vR00 0 : 0 3 : 2 8 . 1 - 0 0 : 0 3 : 3 3 . 4 < / N a m e > < T e x t > ,Tw�eg^�8^�N�N�o�R0:Ndkb�NS_6q ���R�^ N*NhQ�e�vR0< / T e x t > < B o o k M a r k E n t r y N a m e > L 4 M 6   -   C r e a t e   c o l u m n s   t h a t   p u l l   d a t a   f r o m   o t h e r   s o u r c e s _ V F 1 0 1 8 8 1 2 6 4 0 0 : 0 3 : 2 8 . 1 < / B o o k M a r k E n t r y N a m e > < B o o k M a r k E x i t N a m e > L 4 M 6   -   C r e a t e   c o l u m n s   t h a t   p u l l   d a t a   f r o m   o t h e r   s o u r c e s _ V F 1 0 1 8 8 1 2 6 4 0 0 : 0 3 : 3 3 . 4 < / B o o k M a r k E x i t N a m e > < B o o k M a r k E n t r y P o s i t i o n > 2 0 8 1 0 0 < / B o o k M a r k E n t r y P o s i t i o n > < B o o k M a r k E x i t P o s i t i o n > 2 1 3 4 0 0 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 d 2 9 6 4 e b 2 - 3 8 5 5 - 4 8 a e - a 3 3 b - d c 3 9 6 c e 2 4 d b 8 < / I n t e r n a l I d > < N a m e > L 4 M 6   -   C r e a t e   c o l u m n s   t h a t   p u l l   d a t a   f r o m   o t h e r   s o u r c e s _ V F 1 0 1 8 8 1 2 6 4 �k�e�u�R�^�vR/f �g� ( L o o k u p ) R�b�N\�R}TT:N @b �L�MO ( D e s i r e d P o s i t i o n ) R00 0 : 0 3 : 3 3 . 5 - 0 0 : 0 3 : 4 3 . 8 < / N a m e > < T e x t > �k�e�u�R�^�vR/f �g� ( L o o k u p ) R�  b�N\�R}TT:N @b �L�MO ( D e s i r e d   P o s i t i o n ) R0< / T e x t > < B o o k M a r k E n t r y N a m e > L 4 M 6   -   C r e a t e   c o l u m n s   t h a t   p u l l   d a t a   f r o m   o t h e r   s o u r c e s _ V F 1 0 1 8 8 1 2 6 4 0 0 : 0 3 : 3 3 . 5 < / B o o k M a r k E n t r y N a m e > < B o o k M a r k E x i t N a m e > L 4 M 6   -   C r e a t e   c o l u m n s   t h a t   p u l l   d a t a   f r o m   o t h e r   s o u r c e s _ V F 1 0 1 8 8 1 2 6 4 0 0 : 0 3 : 4 3 . 8 < / B o o k M a r k E x i t N a m e > < B o o k M a r k E n t r y P o s i t i o n > 2 1 3 5 0 0 < / B o o k M a r k E n t r y P o s i t i o n > < B o o k M a r k E x i t P o s i t i o n > 2 2 3 8 6 7 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 6 7 e 0 2 d f f - 0 c b 3 - 4 5 0 c - 9 7 1 3 - 9 9 7 4 c b 2 3 4 1 4 b < / I n t e r n a l I d > < N a m e > L 4 M 6   -   C r e a t e   c o l u m n s   t h a t   p u l l   d a t a   f r o m   o t h e r   s o u r c e s _ V F 1 0 1 8 8 1 2 6 4 ��eQ�{�w�f��c@w��Bl�W[�k/f�_kX�v00 0 : 0 3 : 4 3 . 9 - 0 0 : 0 3 : 5 0 . 2 < / N a m e > < T e x t > ��eQ�{�w�f��c@w��Bl�W[�k/f�_kX�v0< / T e x t > < B o o k M a r k E n t r y N a m e > L 4 M 6   -   C r e a t e   c o l u m n s   t h a t   p u l l   d a t a   f r o m   o t h e r   s o u r c e s _ V F 1 0 1 8 8 1 2 6 4 0 0 : 0 3 : 4 3 . 9 < / B o o k M a r k E n t r y N a m e > < B o o k M a r k E x i t N a m e > L 4 M 6   -   C r e a t e   c o l u m n s   t h a t   p u l l   d a t a   f r o m   o t h e r   s o u r c e s _ V F 1 0 1 8 8 1 2 6 4 0 0 : 0 3 : 5 0 . 2 < / B o o k M a r k E x i t N a m e > < B o o k M a r k E n t r y P o s i t i o n > 2 2 3 9 6 7 < / B o o k M a r k E n t r y P o s i t i o n > < B o o k M a r k E x i t P o s i t i o n > 2 3 0 2 6 7 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 c 7 7 5 0 3 4 e - 8 d b a - 4 2 6 4 - a 7 f 8 - 6 b b 8 0 b a 1 2 6 4 f < / I n t e r n a l I d > < N a m e > L 4 M 6   -   C r e a t e   c o l u m n s   t h a t   p u l l   d a t a   f r o m   o t h e r   s o u r c e s _ V F 1 0 1 8 8 1 2 6 4 b�N^g�N��N�N@b3u���vL�MO00 0 : 0 3 : 5 0 . 3 - 0 0 : 0 3 : 5 2 . 7 < / N a m e > < T e x t > b�N^g�N��N�N@b3u���vL�MO0< / T e x t > < B o o k M a r k E n t r y N a m e > L 4 M 6   -   C r e a t e   c o l u m n s   t h a t   p u l l   d a t a   f r o m   o t h e r   s o u r c e s _ V F 1 0 1 8 8 1 2 6 4 0 0 : 0 3 : 5 0 . 3 < / B o o k M a r k E n t r y N a m e > < B o o k M a r k E x i t N a m e > L 4 M 6   -   C r e a t e   c o l u m n s   t h a t   p u l l   d a t a   f r o m   o t h e r   s o u r c e s _ V F 1 0 1 8 8 1 2 6 4 0 0 : 0 3 : 5 2 . 7 < / B o o k M a r k E x i t N a m e > < B o o k M a r k E n t r y P o s i t i o n > 2 3 0 3 6 7 < / B o o k M a r k E n t r y P o s i t i o n > < B o o k M a r k E x i t P o s i t i o n > 2 3 2 7 3 3 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 1 a c c 5 4 1 a - e d 6 1 - 4 b 9 7 - 9 b a 1 - c 7 3 6 8 8 e 8 a 4 7 b < / I n t e r n a l I d > < N a m e > L 4 M 6   -   C r e a t e   c o l u m n s   t h a t   p u l l   d a t a   f r o m   o t h e r   s o u r c e s _ V F 1 0 1 8 8 1 2 6 4 b�NN ���:_6RgbL�/U N<P��Vdk�cNeg�N L�MO ( P o s i t i o n s ) Rh�-N���S�Oo`00 0 : 0 3 : 5 2 . 8 - 0 0 : 0 4 : 0 0 . 9 < / N a m e > < T e x t > b�NN ���:_6RgbL�/U N<P�  �Vdk�cNeg�N L�MO ( P o s i t i o n s ) Rh�-N���S�Oo`0< / T e x t > < B o o k M a r k E n t r y N a m e > L 4 M 6   -   C r e a t e   c o l u m n s   t h a t   p u l l   d a t a   f r o m   o t h e r   s o u r c e s _ V F 1 0 1 8 8 1 2 6 4 0 0 : 0 3 : 5 2 . 8 < / B o o k M a r k E n t r y N a m e > < B o o k M a r k E x i t N a m e > L 4 M 6   -   C r e a t e   c o l u m n s   t h a t   p u l l   d a t a   f r o m   o t h e r   s o u r c e s _ V F 1 0 1 8 8 1 2 6 4 0 0 : 0 4 : 0 0 . 9 < / B o o k M a r k E x i t N a m e > < B o o k M a r k E n t r y P o s i t i o n > 2 3 2 8 3 3 < / B o o k M a r k E n t r y P o s i t i o n > < B o o k M a r k E x i t P o s i t i o n > 2 4 0 9 0 0 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 2 a 0 e 9 0 9 d - f 7 7 f - 4 a d d - a 2 6 f - c 6 0 0 9 6 b e 5 7 6 2 < / I n t e r n a l I d > < N a m e > L 4 M 6   -   C r e a t e   c o l u m n s   t h a t   p u l l   d a t a   f r o m   o t h e r   s o u r c e s _ V F 1 0 1 8 8 1 2 6 4 b�N ����N�Rh��Q�v�g NR-N�c�S�Oo`�sS �� ( D e p a r t m e n t ) b� L�MO ( P o s i t i o n s ) R00 0 : 0 4 : 0 1 . 0 - 0 0 : 0 4 : 1 1 . 7 < / N a m e > < T e x t > b�N ����N�Rh��Q�v�g NR-N�c�S�Oo`�  sS �� ( D e p a r t m e n t ) b�   L�MO ( P o s i t i o n s ) R0< / T e x t > < B o o k M a r k E n t r y N a m e > L 4 M 6   -   C r e a t e   c o l u m n s   t h a t   p u l l   d a t a   f r o m   o t h e r   s o u r c e s _ V F 1 0 1 8 8 1 2 6 4 0 0 : 0 4 : 0 1 . 0 < / B o o k M a r k E n t r y N a m e > < B o o k M a r k E x i t N a m e > L 4 M 6   -   C r e a t e   c o l u m n s   t h a t   p u l l   d a t a   f r o m   o t h e r   s o u r c e s _ V F 1 0 1 8 8 1 2 6 4 0 0 : 0 4 : 1 1 . 7 < / B o o k M a r k E x i t N a m e > < B o o k M a r k E n t r y P o s i t i o n > 2 4 1 0 0 0 < / B o o k M a r k E n t r y P o s i t i o n > < B o o k M a r k E x i t P o s i t i o n > 2 5 1 7 6 7 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 a 8 d e c d 5 e - b 4 0 3 - 4 e 1 6 - b 6 b 4 - 3 4 f f 3 4 d 2 2 a e b < / I n t e r n a l I d > < N a m e > L 4 M 6   -   C r e a t e   c o l u m n s   t h a t   p u l l   d a t a   f r o m   o t h e r   s o u r c e s _ V F 1 0 1 8 8 1 2 6 4 �c@wb�N\�N L�MO ( P o s i t i o n ) W[�k-N���S�Oo`�0 0 : 0 4 : 1 1 . 8 - 0 0 : 0 4 : 1 6 . 3 < / N a m e > < T e x t > �c@wb�N\�N L�MO ( P o s i t i o n ) W[�k-N���S�Oo`�< / T e x t > < B o o k M a r k E n t r y N a m e > L 4 M 6   -   C r e a t e   c o l u m n s   t h a t   p u l l   d a t a   f r o m   o t h e r   s o u r c e s _ V F 1 0 1 8 8 1 2 6 4 0 0 : 0 4 : 1 1 . 8 < / B o o k M a r k E n t r y N a m e > < B o o k M a r k E x i t N a m e > L 4 M 6   -   C r e a t e   c o l u m n s   t h a t   p u l l   d a t a   f r o m   o t h e r   s o u r c e s _ V F 1 0 1 8 8 1 2 6 4 0 0 : 0 4 : 1 6 . 3 < / B o o k M a r k E x i t N a m e > < B o o k M a r k E n t r y P o s i t i o n > 2 5 1 8 6 7 < / B o o k M a r k E n t r y P o s i t i o n > < B o o k M a r k E x i t P o s i t i o n > 2 5 6 3 6 7 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 1 a 0 2 e 2 d 2 - d 8 2 e - 4 f 4 6 - b 3 5 0 - d 9 9 c b 7 0 8 e a f 9 < / I n t e r n a l I d > < N a m e > L 4 M 6   -   C r e a t e   c o l u m n s   t h a t   p u l l   d a t a   f r o m   o t h e r   s o u r c e s _ V F 1 0 1 8 8 1 2 6 4 v^T�k*ND��RW[�k�m�R NR�sS �� ( D e p a r t m e n t ) W[�k00 0 : 0 4 : 1 6 . 4 - 0 0 : 0 4 : 2 3 . 1 < / N a m e > < T e x t > v^T�k*ND��RW[�k�m�R NR�  sS �� ( D e p a r t m e n t ) W[�k0< / T e x t > < B o o k M a r k E n t r y N a m e > L 4 M 6   -   C r e a t e   c o l u m n s   t h a t   p u l l   d a t a   f r o m   o t h e r   s o u r c e s _ V F 1 0 1 8 8 1 2 6 4 0 0 : 0 4 : 1 6 . 4 < / B o o k M a r k E n t r y N a m e > < B o o k M a r k E x i t N a m e > L 4 M 6   -   C r e a t e   c o l u m n s   t h a t   p u l l   d a t a   f r o m   o t h e r   s o u r c e s _ V F 1 0 1 8 8 1 2 6 4 0 0 : 0 4 : 2 3 . 1 < / B o o k M a r k E x i t N a m e > < B o o k M a r k E n t r y P o s i t i o n > 2 5 6 4 6 7 < / B o o k M a r k E n t r y P o s i t i o n > < B o o k M a r k E x i t P o s i t i o n > 2 6 3 1 0 0 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 b 0 5 d 3 8 a 5 - f c 8 5 - 4 e f 4 - a 0 d 6 - c 9 b d 1 2 c 2 4 8 b d < / I n t e r n a l I d > < N a m e > L 4 M 6   -   C r e a t e   c o l u m n s   t h a t   p u l l   d a t a   f r o m   o t h e r   s o u r c e s _ V F 1 0 1 8 8 1 2 6 4 �[E�
N�N N�R�[�N�g�,g���v�[(�eg�ASR͑���0 0 : 0 4 : 2 3 . 2 - 0 0 : 0 4 : 2 7 . 1 < / N a m e > < T e x t > �[E�
N�N N�R�[�N�g�,g���v�[(�eg�ASR͑���< / T e x t > < B o o k M a r k E n t r y N a m e > L 4 M 6   -   C r e a t e   c o l u m n s   t h a t   p u l l   d a t a   f r o m   o t h e r   s o u r c e s _ V F 1 0 1 8 8 1 2 6 4 0 0 : 0 4 : 2 3 . 2 < / B o o k M a r k E n t r y N a m e > < B o o k M a r k E x i t N a m e > L 4 M 6   -   C r e a t e   c o l u m n s   t h a t   p u l l   d a t a   f r o m   o t h e r   s o u r c e s _ V F 1 0 1 8 8 1 2 6 4 0 0 : 0 4 : 2 7 . 1 < / B o o k M a r k E x i t N a m e > < B o o k M a r k E n t r y P o s i t i o n > 2 6 3 2 0 0 < / B o o k M a r k E n t r y P o s i t i o n > < B o o k M a r k E x i t P o s i t i o n > 2 6 7 1 6 7 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 e 2 6 e c 4 c 8 - a 8 9 7 - 4 c 3 0 - b 9 1 7 - d 4 1 f 7 8 1 b 6 3 9 f < / I n t e r n a l I d > < N a m e > L 4 M 6   -   C r e a t e   c o l u m n s   t h a t   p u l l   d a t a   f r o m   o t h e r   s o u r c e s _ V F 1 0 1 8 8 1 2 6 4 N N�[�NP��Nb�N�vMR@b�����vRh�00 0 : 0 4 : 2 7 . 2 - 0 0 : 0 4 : 3 1 . 1 < / N a m e > < T e x t > N N�[�NP��Nb�N�vMR@b�����vRh�0< / T e x t > < B o o k M a r k E n t r y N a m e > L 4 M 6   -   C r e a t e   c o l u m n s   t h a t   p u l l   d a t a   f r o m   o t h e r   s o u r c e s _ V F 1 0 1 8 8 1 2 6 4 0 0 : 0 4 : 2 7 . 2 < / B o o k M a r k E n t r y N a m e > < B o o k M a r k E x i t N a m e > L 4 M 6   -   C r e a t e   c o l u m n s   t h a t   p u l l   d a t a   f r o m   o t h e r   s o u r c e s _ V F 1 0 1 8 8 1 2 6 4 0 0 : 0 4 : 3 1 . 1 < / B o o k M a r k E x i t N a m e > < B o o k M a r k E n t r y P o s i t i o n > 2 6 7 2 6 7 < / B o o k M a r k E n t r y P o s i t i o n > < B o o k M a r k E x i t P o s i t i o n > 2 7 1 1 3 3 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 b 4 f 4 2 2 c 3 - 6 b 0 0 - 4 2 c b - a 8 0 e - 1 4 c f 3 c a 7 e 3 7 6 < / I n t e r n a l I d > < N a m e > L 4 M 6   -   C r e a t e   c o l u m n s   t h a t   p u l l   d a t a   f r o m   o t h e r   s o u r c e s _ V F 1 0 1 8 8 1 2 6 4 b�N��gbL�@b��v :_6RsQ�|L�:N ( E n f o r c e r e l a t i o n s h i p b e h a v i o r ) �v^�c�S�y:N P�6R Rd� ( R e s t r i c t 0 0 : 0 4 : 3 1 . 2 - 0 0 : 0 4 : 4 1 . 3 < / N a m e > < T e x t > b�N��gbL�@b��v :_6RsQ�|L�:N ( E n f o r c e   r e l a t i o n s h i p   b e h a v i o r ) �v^�c�S�y:N P�6R Rd� ( R e s t r i c t   d e l e t e ) �v�R��0< / T e x t > < B o o k M a r k E n t r y N a m e > L 4 M 6   -   C r e a t e   c o l u m n s   t h a t   p u l l   d a t a   f r o m   o t h e r   s o u r c e s _ V F 1 0 1 8 8 1 2 6 4 0 0 : 0 4 : 3 1 . 2 < / B o o k M a r k E n t r y N a m e > < B o o k M a r k E x i t N a m e > L 4 M 6   -   C r e a t e   c o l u m n s   t h a t   p u l l   d a t a   f r o m   o t h e r   s o u r c e s _ V F 1 0 1 8 8 1 2 6 4 0 0 : 0 4 : 4 1 . 3 < / B o o k M a r k E x i t N a m e > < B o o k M a r k E n t r y P o s i t i o n > 2 7 1 2 3 3 < / B o o k M a r k E n t r y P o s i t i o n > < B o o k M a r k E x i t P o s i t i o n > 2 8 1 3 0 0 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 c 9 c 6 b a 9 d - b 0 9 f - 4 f 2 1 - a 0 3 b - 1 5 a 6 9 8 d a 0 5 4 3 < / I n t e r n a l I d > < N a m e > L 4 M 6   -   C r e a t e   c o l u m n s   t h a t   p u l l   d a t a   f r o m   o t h e r   s o u r c e s _ V F 1 0 1 8 8 1 2 6 4 O(u P�6R Rd� ( R e s t r i c t D e l e t e ) asT@w�S�N2�bk Rd�NvQ�Ny��v�vsQ�vy��v00 0 : 0 4 : 4 1 . 4 - 0 0 : 0 4 : 4 8 . 8 < / N a m e > < T e x t > O(u P�6R Rd� ( R e s t r i c t   D e l e t e ) asT@w�S�N2�bk Rd�NvQ�Ny��v�vsQ�vy��v0< / T e x t > < B o o k M a r k E n t r y N a m e > L 4 M 6   -   C r e a t e   c o l u m n s   t h a t   p u l l   d a t a   f r o m   o t h e r   s o u r c e s _ V F 1 0 1 8 8 1 2 6 4 0 0 : 0 4 : 4 1 . 4 < / B o o k M a r k E n t r y N a m e > < B o o k M a r k E x i t N a m e > L 4 M 6   -   C r e a t e   c o l u m n s   t h a t   p u l l   d a t a   f r o m   o t h e r   s o u r c e s _ V F 1 0 1 8 8 1 2 6 4 0 0 : 0 4 : 4 8 . 8 < / B o o k M a r k E x i t N a m e > < B o o k M a r k E n t r y P o s i t i o n > 2 8 1 4 0 0 < / B o o k M a r k E n t r y P o s i t i o n > < B o o k M a r k E x i t P o s i t i o n > 2 8 8 8 0 0 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 e a 5 8 7 7 9 c - 1 a 6 5 - 4 e e 2 - a c d b - 3 f 6 2 2 e 3 c d 2 0 9 < / I n t e r n a l I d > < N a m e > L 4 M 6   -   C r e a t e   c o l u m n s   t h a t   p u l l   d a t a   f r o m   o t h e r   s o u r c e s _ V F 1 0 1 8 8 1 2 6 4 �Y�gbՋ�V Rd� O�� ( A c c o u n t a n t ) L�MO�0 0 : 0 4 : 4 8 . 9 - 0 0 : 0 4 : 5 3 . 1 < / N a m e > < T e x t > �Y�gbՋ�V Rd� O�� ( A c c o u n t a n t ) L�MO�< / T e x t > < B o o k M a r k E n t r y N a m e > L 4 M 6   -   C r e a t e   c o l u m n s   t h a t   p u l l   d a t a   f r o m   o t h e r   s o u r c e s _ V F 1 0 1 8 8 1 2 6 4 0 0 : 0 4 : 4 8 . 9 < / B o o k M a r k E n t r y N a m e > < B o o k M a r k E x i t N a m e > L 4 M 6   -   C r e a t e   c o l u m n s   t h a t   p u l l   d a t a   f r o m   o t h e r   s o u r c e s _ V F 1 0 1 8 8 1 2 6 4 0 0 : 0 4 : 5 3 . 1 < / B o o k M a r k E x i t N a m e > < B o o k M a r k E n t r y P o s i t i o n > 2 8 8 9 0 0 < / B o o k M a r k E n t r y P o s i t i o n > < B o o k M a r k E x i t P o s i t i o n > 2 9 3 1 0 0 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 b 3 d a 2 9 c b - 3 2 b e - 4 e 1 1 - 8 3 1 7 - 6 c 3 0 3 d a f 2 a e a < / I n t e r n a l I d > < N a m e > L 4 M 6   -   C r e a t e   c o l u m n s   t h a t   p u l l   d a t a   f r o m   o t h e r   s o u r c e s _ V F 1 0 1 8 8 1 2 6 4 \�e�l�[�s��V:N�L�MON XT�]�cP� ( E m p l o y e e r e c o m m e n d a t i o n s ) �vsQT�00 0 : 0 4 : 5 3 . 2 - 0 0 : 0 4 : 5 9 . 1 < / N a m e > < T e x t > \�e�l�[�s��V:N�L�MON XT�]�cP� ( E m p l o y e e   r e c o m m e n d a t i o n s ) �vsQT�0< / T e x t > < B o o k M a r k E n t r y N a m e > L 4 M 6   -   C r e a t e   c o l u m n s   t h a t   p u l l   d a t a   f r o m   o t h e r   s o u r c e s _ V F 1 0 1 8 8 1 2 6 4 0 0 : 0 4 : 5 3 . 2 < / B o o k M a r k E n t r y N a m e > < B o o k M a r k E x i t N a m e > L 4 M 6   -   C r e a t e   c o l u m n s   t h a t   p u l l   d a t a   f r o m   o t h e r   s o u r c e s _ V F 1 0 1 8 8 1 2 6 4 0 0 : 0 4 : 5 9 . 1 < / B o o k M a r k E x i t N a m e > < B o o k M a r k E n t r y P o s i t i o n > 2 9 3 2 0 0 < / B o o k M a r k E n t r y P o s i t i o n > < B o o k M a r k E x i t P o s i t i o n > 2 9 9 1 3 3 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 d 6 1 9 2 3 8 4 - f 3 9 9 - 4 4 4 8 - b 9 e 0 - 9 1 8 a 9 b a 5 8 a 0 b < / I n t e r n a l I d > < N a m e > L 4 M 6   -   C r e a t e   c o l u m n s   t h a t   p u l l   d a t a   f r o m   o t h e r   s o u r c e s _ V F 1 0 1 8 8 1 2 6 4 �cNegb�N\US�Q nx�[ ( O K ) ��N�OT'Y�[�fdk�R���v+TIN00 0 : 0 4 : 5 9 . 2 - 0 0 : 0 5 : 0 4 . 2 < / N a m e > < T e x t > �cNegb�N\US�Q nx�[ ( O K ) ��N�OT'Y�[�fdk�R���v+TIN0< / T e x t > < B o o k M a r k E n t r y N a m e > L 4 M 6   -   C r e a t e   c o l u m n s   t h a t   p u l l   d a t a   f r o m   o t h e r   s o u r c e s _ V F 1 0 1 8 8 1 2 6 4 0 0 : 0 4 : 5 9 . 2 < / B o o k M a r k E n t r y N a m e > < B o o k M a r k E x i t N a m e > L 4 M 6   -   C r e a t e   c o l u m n s   t h a t   p u l l   d a t a   f r o m   o t h e r   s o u r c e s _ V F 1 0 1 8 8 1 2 6 4 0 0 : 0 5 : 0 4 . 2 < / B o o k M a r k E x i t N a m e > < B o o k M a r k E n t r y P o s i t i o n > 2 9 9 2 3 3 < / B o o k M a r k E n t r y P o s i t i o n > < B o o k M a r k E x i t P o s i t i o n > 3 0 4 2 3 3 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 9 7 7 5 b b 3 4 - 3 7 8 3 - 4 6 3 0 - a 9 7 9 - 5 c 0 1 e 4 0 a 0 e a c < / I n t e r n a l I d > < N a m e > L 4 M 6   -   C r e a t e   c o l u m n s   t h a t   p u l l   d a t a   f r o m   o t h e r   s o u r c e s _ V F 1 0 1 8 8 1 2 6 4 �s(W�:N�NOdk�R��ck8^gbL��S h a r e P o i n t  ����~�~�d\O�:NdkR6R"}_�6qT:_6RsQ�|L�:N00 0 : 0 5 : 0 4 . 3 - 0 0 : 0 5 : 1 0 . 0 < / N a m e > < T e x t > �s(W�:N�NOdk�R��ck8^gbL��S h a r e P o i n t    ����~�~�d\O�:NdkR6R"}_�6qT:_6RsQ�|L�:N0< / T e x t > < B o o k M a r k E n t r y N a m e > L 4 M 6   -   C r e a t e   c o l u m n s   t h a t   p u l l   d a t a   f r o m   o t h e r   s o u r c e s _ V F 1 0 1 8 8 1 2 6 4 0 0 : 0 5 : 0 4 . 3 < / B o o k M a r k E n t r y N a m e > < B o o k M a r k E x i t N a m e > L 4 M 6   -   C r e a t e   c o l u m n s   t h a t   p u l l   d a t a   f r o m   o t h e r   s o u r c e s _ V F 1 0 1 8 8 1 2 6 4 0 0 : 0 5 : 1 0 . 0 < / B o o k M a r k E x i t N a m e > < B o o k M a r k E n t r y P o s i t i o n > 3 0 4 3 3 3 < / B o o k M a r k E n t r y P o s i t i o n > < B o o k M a r k E x i t P o s i t i o n > 3 1 0 0 6 7 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 8 4 d 5 9 6 5 4 - 7 2 7 8 - 4 9 6 a - 9 a 3 e - 5 c 2 d a 2 f 3 b 9 b 8 < / I n t e r n a l I d > < N a m e > L 4 M 6   -   C r e a t e   c o l u m n s   t h a t   p u l l   d a t a   f r o m   o t h e r   s o u r c e s _ V F 1 0 1 8 8 1 2 6 4 dk�eb�N_N��US�Q nx�[ ( O K ) ��Q!k�n�R�gw�e�^�vR00 0 : 0 5 : 1 0 . 1 - 0 0 : 0 5 : 1 7 . 1 < / N a m e > < T e x t > dk�eb�N_N��US�Q nx�[ ( O K ) ��Q!k�n�R�gw�e�^�vR0< / T e x t > < B o o k M a r k E n t r y N a m e > L 4 M 6   -   C r e a t e   c o l u m n s   t h a t   p u l l   d a t a   f r o m   o t h e r   s o u r c e s _ V F 1 0 1 8 8 1 2 6 4 0 0 : 0 5 : 1 0 . 1 < / B o o k M a r k E n t r y N a m e > < B o o k M a r k E x i t N a m e > L 4 M 6   -   C r e a t e   c o l u m n s   t h a t   p u l l   d a t a   f r o m   o t h e r   s o u r c e s _ V F 1 0 1 8 8 1 2 6 4 0 0 : 0 5 : 1 7 . 1 < / B o o k M a r k E x i t N a m e > < B o o k M a r k E n t r y P o s i t i o n > 3 1 0 1 6 7 < / B o o k M a r k E n t r y P o s i t i o n > < B o o k M a r k E x i t P o s i t i o n > 3 1 7 1 3 3 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 b 5 c e 0 c 9 4 - 8 1 9 4 - 4 f e b - a e 7 0 - a a f e 6 4 5 3 2 b 6 4 < / I n t e r n a l I d > < N a m e > L 4 M 6   -   C r e a t e   c o l u m n s   t h a t   p u l l   d a t a   f r o m   o t h e r   s o u r c e s _ V F 1 0 1 8 8 1 2 6 4 'Y�[Ow0Rpenc�]�c�S0R @b �L�MO ( D e s i r e d P o s i t i o n ) -N�N @b �L�MO ( D e s i r e d P o s i t i o n ) sQT��v؏	g �� ( D e p a r t m e n t ) R00 0 : 0 5 : 1 7 . 2 - 0 0 : 0 5 : 2 3 . 1 < / N a m e > < T e x t > 'Y�[Ow0Rpenc�]�c�S0R @b �L�MO ( D e s i r e d   P o s i t i o n ) -N�N @b �L�MO ( D e s i r e d   P o s i t i o n ) sQT��v؏	g �� ( D e p a r t m e n t ) R0< / T e x t > < B o o k M a r k E n t r y N a m e > L 4 M 6   -   C r e a t e   c o l u m n s   t h a t   p u l l   d a t a   f r o m   o t h e r   s o u r c e s _ V F 1 0 1 8 8 1 2 6 4 0 0 : 0 5 : 1 7 . 2 < / B o o k M a r k E n t r y N a m e > < B o o k M a r k E x i t N a m e > L 4 M 6   -   C r e a t e   c o l u m n s   t h a t   p u l l   d a t a   f r o m   o t h e r   s o u r c e s _ V F 1 0 1 8 8 1 2 6 4 0 0 : 0 5 : 2 3 . 1 < / B o o k M a r k E x i t N a m e > < B o o k M a r k E n t r y P o s i t i o n > 3 1 7 2 3 3 < / B o o k M a r k E n t r y P o s i t i o n > < B o o k M a r k E x i t P o s i t i o n > 3 2 3 1 3 3 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 f 1 6 e 4 a 5 f - 9 0 4 0 - 4 0 8 2 - 8 5 e a - 6 a 0 a 2 0 5 f b a 9 4 < / I n t e r n a l I d > < N a m e > L 4 M 6   -   C r e a t e   c o l u m n s   t h a t   p u l l   d a t a   f r o m   o t h e r   s o u r c e s _ V F 1 0 1 8 8 1 2 6 4 �c@wb�N\ �� ( E d i t ) y��v00 0 : 0 5 : 2 3 . 2 - 0 0 : 0 5 : 2 8 . 9 < / N a m e > < T e x t > �c@wb�N\ �� ( E d i t ) y��v0< / T e x t > < B o o k M a r k E n t r y N a m e > L 4 M 6   -   C r e a t e   c o l u m n s   t h a t   p u l l   d a t a   f r o m   o t h e r   s o u r c e s _ V F 1 0 1 8 8 1 2 6 4 0 0 : 0 5 : 2 3 . 2 < / B o o k M a r k E n t r y N a m e > < B o o k M a r k E x i t N a m e > L 4 M 6   -   C r e a t e   c o l u m n s   t h a t   p u l l   d a t a   f r o m   o t h e r   s o u r c e s _ V F 1 0 1 8 8 1 2 6 4 0 0 : 0 5 : 2 8 . 9 < / B o o k M a r k E x i t N a m e > < B o o k M a r k E n t r y P o s i t i o n > 3 2 3 2 3 3 < / B o o k M a r k E n t r y P o s i t i o n > < B o o k M a r k E x i t P o s i t i o n > 3 2 8 9 0 0 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 6 c d 9 f 9 2 e - c 5 f 2 - 4 f f d - b 5 b f - b 3 7 c 9 0 d e b 1 c 7 < / I n t e r n a l I d > < N a m e > L 4 M 6   -   C r e a t e   c o l u m n s   t h a t   p u l l   d a t a   f r o m   o t h e r   s o u r c e s _ V F 1 0 1 8 8 1 2 6 4 TN�n�R0R�[݋Fh�^�00 0 : 0 5 : 2 9 . 0 - 0 0 : 0 5 : 3 1 . 6 < / N a m e > < T e x t > TN�n�R0R�[݋Fh�^�0< / T e x t > < B o o k M a r k E n t r y N a m e > L 4 M 6   -   C r e a t e   c o l u m n s   t h a t   p u l l   d a t a   f r o m   o t h e r   s o u r c e s _ V F 1 0 1 8 8 1 2 6 4 0 0 : 0 5 : 2 9 . 0 < / B o o k M a r k E n t r y N a m e > < B o o k M a r k E x i t N a m e > L 4 M 6   -   C r e a t e   c o l u m n s   t h a t   p u l l   d a t a   f r o m   o t h e r   s o u r c e s _ V F 1 0 1 8 8 1 2 6 4 0 0 : 0 5 : 3 1 . 6 < / B o o k M a r k E x i t N a m e > < B o o k M a r k E n t r y P o s i t i o n > 3 2 9 0 0 0 < / B o o k M a r k E n t r y P o s i t i o n > < B o o k M a r k E x i t P o s i t i o n > 3 3 1 6 0 0 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 5 8 6 1 0 9 a 3 - e 6 4 6 - 4 f 5 c - b 5 4 b - 4 2 5 e 6 7 6 5 7 9 b 9 < / I n t e r n a l I d > < N a m e > L 4 M 6   -   C r e a t e   c o l u m n s   t h a t   p u l l   d a t a   f r o m   o t h e r   s o u r c e s _ V F 1 0 1 8 8 1 2 6 4 'Y�[Ow0RdkY�l	g$N*NR��/f�S	g N*Neg� L�MO ( P o s i t i o n ) �vR00 0 : 0 5 : 3 1 . 7 - 0 0 : 0 5 : 3 6 . 5 < / N a m e > < T e x t > 'Y�[Ow0RdkY�l	g$N*NR�  �/f�S	g N*Neg� L�MO ( P o s i t i o n ) �vR0< / T e x t > < B o o k M a r k E n t r y N a m e > L 4 M 6   -   C r e a t e   c o l u m n s   t h a t   p u l l   d a t a   f r o m   o t h e r   s o u r c e s _ V F 1 0 1 8 8 1 2 6 4 0 0 : 0 5 : 3 1 . 7 < / B o o k M a r k E n t r y N a m e > < B o o k M a r k E x i t N a m e > L 4 M 6   -   C r e a t e   c o l u m n s   t h a t   p u l l   d a t a   f r o m   o t h e r   s o u r c e s _ V F 1 0 1 8 8 1 2 6 4 0 0 : 0 5 : 3 6 . 5 < / B o o k M a r k E x i t N a m e > < B o o k M a r k E n t r y P o s i t i o n > 3 3 1 7 0 0 < / B o o k M a r k E n t r y P o s i t i o n > < B o o k M a r k E x i t P o s i t i o n > 3 3 6 5 0 0 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 5 3 5 0 0 a c 1 - a a 4 8 - 4 d b 4 - b 1 8 b - f d a 9 2 4 9 e e 4 e 6 < / I n t e r n a l I d > < N a m e > L 4 M 6   -   C r e a t e   c o l u m n s   t h a t   p u l l   d a t a   f r o m   o t h e r   s o u r c e s _ V F 1 0 1 8 8 1 2 6 4 ��b�N3u���NHNL�MObT�0 0 : 0 5 : 3 6 . 6 - 0 0 : 0 5 : 3 8 . 6 < / N a m e > < T e x t > ��b�N3u���NHNL�MObT�< / T e x t > < B o o k M a r k E n t r y N a m e > L 4 M 6   -   C r e a t e   c o l u m n s   t h a t   p u l l   d a t a   f r o m   o t h e r   s o u r c e s _ V F 1 0 1 8 8 1 2 6 4 0 0 : 0 5 : 3 6 . 6 < / B o o k M a r k E n t r y N a m e > < B o o k M a r k E x i t N a m e > L 4 M 6   -   C r e a t e   c o l u m n s   t h a t   p u l l   d a t a   f r o m   o t h e r   s o u r c e s _ V F 1 0 1 8 8 1 2 6 4 0 0 : 0 5 : 3 8 . 6 < / B o o k M a r k E x i t N a m e > < B o o k M a r k E n t r y P o s i t i o n > 3 3 6 6 0 0 < / B o o k M a r k E n t r y P o s i t i o n > < B o o k M a r k E x i t P o s i t i o n > 3 3 8 6 3 3 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 f 7 3 b d c 0 d - a 1 c e - 4 4 3 7 - 9 7 f 8 - e c 1 1 e a e f 8 1 b 6 < / I n t e r n a l I d > < N a m e > L 4 M 6   -   C r e a t e   c o l u m n s   t h a t   p u l l   d a t a   f r o m   o t h e r   s o u r c e s _ V F 1 0 1 8 8 1 2 6 4 �Y�gUS�QN�bRh��ROTb�N�c�O N*Ny��vRh��@b	gy��v��egꁎN募S�YRh��0 0 : 0 5 : 3 8 . 7 - 0 0 : 0 5 : 4 4 . 1 < / N a m e > < T e x t > �Y�gUS�QN�bRh��ROTb�N�c�O N*Ny��vRh��  @b	gy��v��egꁎN募S�YRh��< / T e x t > < B o o k M a r k E n t r y N a m e > L 4 M 6   -   C r e a t e   c o l u m n s   t h a t   p u l l   d a t a   f r o m   o t h e r   s o u r c e s _ V F 1 0 1 8 8 1 2 6 4 0 0 : 0 5 : 3 8 . 7 < / B o o k M a r k E n t r y N a m e > < B o o k M a r k E x i t N a m e > L 4 M 6   -   C r e a t e   c o l u m n s   t h a t   p u l l   d a t a   f r o m   o t h e r   s o u r c e s _ V F 1 0 1 8 8 1 2 6 4 0 0 : 0 5 : 4 4 . 1 < / B o o k M a r k E x i t N a m e > < B o o k M a r k E n t r y P o s i t i o n > 3 3 8 7 3 3 < / B o o k M a r k E n t r y P o s i t i o n > < B o o k M a r k E x i t P o s i t i o n > 3 4 4 1 6 7 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 3 e 9 1 c d 6 a - a a 7 0 - 4 8 9 b - 9 1 0 4 - a 3 0 f 4 f 6 9 2 7 7 9 < / I n t e r n a l I d > < N a m e > L 4 M 6   -   C r e a t e   c o l u m n s   t h a t   p u l l   d a t a   f r o m   o t h e r   s o u r c e s _ V F 1 0 1 8 8 1 2 6 4 sSS h a r e P o i n t �]\O�~Q�z�Q�v L�MO ( P o s i t i o n ) Rh�00 0 : 0 5 : 4 4 . 2 - 0 0 : 0 5 : 4 7 . 9 < / N a m e > < T e x t > sS  S h a r e P o i n t   �]\O�~Q�z�Q�v L�MO ( P o s i t i o n ) Rh�0< / T e x t > < B o o k M a r k E n t r y N a m e > L 4 M 6   -   C r e a t e   c o l u m n s   t h a t   p u l l   d a t a   f r o m   o t h e r   s o u r c e s _ V F 1 0 1 8 8 1 2 6 4 0 0 : 0 5 : 4 4 . 2 < / B o o k M a r k E n t r y N a m e > < B o o k M a r k E x i t N a m e > L 4 M 6   -   C r e a t e   c o l u m n s   t h a t   p u l l   d a t a   f r o m   o t h e r   s o u r c e s _ V F 1 0 1 8 8 1 2 6 4 0 0 : 0 5 : 4 7 . 9 < / B o o k M a r k E x i t N a m e > < B o o k M a r k E n t r y P o s i t i o n > 3 4 4 2 6 7 < / B o o k M a r k E n t r y P o s i t i o n > < B o o k M a r k E x i t P o s i t i o n > 3 4 7 9 6 7 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 e 4 e b e 1 7 b - e 5 2 9 - 4 a 0 d - b c 7 d - c 7 5 1 4 4 5 0 7 e c e < / I n t e r n a l I d > < N a m e > L 4 M 6   -   C r e a t e   c o l u m n s   t h a t   p u l l   d a t a   f r o m   o t h e r   s o u r c e s _ V F 1 0 1 8 8 1 2 6 4 b�N�x�]�wS��fHQu/f NT�~��XT��N/fb�N�c@w	��b �~��XT ( A c t u a r y ) �0 0 : 0 5 : 4 8 . 0 - 0 0 : 0 5 : 5 5 . 2 < / N a m e > < T e x t > b�N�x�]�wS��fHQu/f NT�~��XT�  �N/fb�N�c@w	��b �~��XT ( A c t u a r y ) �< / T e x t > < B o o k M a r k E n t r y N a m e > L 4 M 6   -   C r e a t e   c o l u m n s   t h a t   p u l l   d a t a   f r o m   o t h e r   s o u r c e s _ V F 1 0 1 8 8 1 2 6 4 0 0 : 0 5 : 4 8 . 0 < / B o o k M a r k E n t r y N a m e > < B o o k M a r k E x i t N a m e > L 4 M 6   -   C r e a t e   c o l u m n s   t h a t   p u l l   d a t a   f r o m   o t h e r   s o u r c e s _ V F 1 0 1 8 8 1 2 6 4 0 0 : 0 5 : 5 5 . 2 < / B o o k M a r k E x i t N a m e > < B o o k M a r k E n t r y P o s i t i o n > 3 4 8 0 6 7 < / B o o k M a r k E n t r y P o s i t i o n > < B o o k M a r k E x i t P o s i t i o n > 3 5 5 2 3 3 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 9 9 4 4 5 2 3 5 - 0 4 c b - 4 4 b c - 8 a a 0 - 4 2 d a b f a b 5 d 8 2 < / I n t e r n a l I d > < N a m e > L 4 M 6   -   C r e a t e   c o l u m n s   t h a t   p u l l   d a t a   f r o m   o t h e r   s o u r c e s _ V F 1 0 1 8 8 1 2 6 4 6qTUS�Q �OX[ ( S a v e ) 00 0 : 0 5 : 5 5 . 3 - 0 0 : 0 5 : 5 9 . 5 < / N a m e > < T e x t > 6qTUS�Q �OX[ ( S a v e ) 0< / T e x t > < B o o k M a r k E n t r y N a m e > L 4 M 6   -   C r e a t e   c o l u m n s   t h a t   p u l l   d a t a   f r o m   o t h e r   s o u r c e s _ V F 1 0 1 8 8 1 2 6 4 0 0 : 0 5 : 5 5 . 3 < / B o o k M a r k E n t r y N a m e > < B o o k M a r k E x i t N a m e > L 4 M 6   -   C r e a t e   c o l u m n s   t h a t   p u l l   d a t a   f r o m   o t h e r   s o u r c e s _ V F 1 0 1 8 8 1 2 6 4 0 0 : 0 5 : 5 9 . 5 < / B o o k M a r k E x i t N a m e > < B o o k M a r k E n t r y P o s i t i o n > 3 5 5 3 3 3 < / B o o k M a r k E n t r y P o s i t i o n > < B o o k M a r k E x i t P o s i t i o n > 3 5 9 5 3 3 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 6 8 4 1 3 6 9 4 - a e c 0 - 4 3 c 6 - a c d 0 - 9 8 4 2 3 f 3 5 7 6 7 2 < / I n t e r n a l I d > < N a m e > L 4 M 6   -   C r e a t e   c o l u m n s   t h a t   p u l l   d a t a   f r o m   o t h e r   s o u r c e s _ V F 1 0 1 8 8 1 2 6 4 dk�e�Y�g�V�n�ROw0Rb�N�]\ �~��XT ( A c t u a r y ) �c�S0R @b �L�MO ( D e s i r e d 0 0 : 0 5 : 5 9 . 6 - 0 0 : 0 6 : 0 4 . 9 < / N a m e > < T e x t > dk�e�Y�g�V�n�ROw0Rb�N�]\   �~��XT ( A c t u a r y ) �c�S0R   @b �L�MO ( D e s i r e d   P o s i t i o n ) -N�< / T e x t > < B o o k M a r k E n t r y N a m e > L 4 M 6   -   C r e a t e   c o l u m n s   t h a t   p u l l   d a t a   f r o m   o t h e r   s o u r c e s _ V F 1 0 1 8 8 1 2 6 4 0 0 : 0 5 : 5 9 . 6 < / B o o k M a r k E n t r y N a m e > < B o o k M a r k E x i t N a m e > L 4 M 6   -   C r e a t e   c o l u m n s   t h a t   p u l l   d a t a   f r o m   o t h e r   s o u r c e s _ V F 1 0 1 8 8 1 2 6 4 0 0 : 0 6 : 0 4 . 9 < / B o o k M a r k E x i t N a m e > < B o o k M a r k E n t r y P o s i t i o n > 3 5 9 6 3 3 < / B o o k M a r k E n t r y P o s i t i o n > < B o o k M a r k E x i t P o s i t i o n > 3 6 4 9 3 3 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 f 8 8 5 2 2 f 5 - 7 0 d a - 4 e 1 9 - 9 f a 4 - 1 7 f 7 7 0 0 7 0 9 0 4 < / I n t e r n a l I d > < N a m e > L 4 M 6   -   C r e a t e   c o l u m n s   t h a t   p u l l   d a t a   f r o m   o t h e r   s o u r c e s _ V F 1 0 1 8 8 1 2 6 4 �[MO�Nck(W>f:y�v O�� ( A c c o u n t i n g ) ��00 0 : 0 6 : 0 5 . 0 - 0 0 : 0 6 : 0 9 . 9 < / N a m e > < T e x t > �[MO�Nck(W>f:y�v O�� ( A c c o u n t i n g ) ��0< / T e x t > < B o o k M a r k E n t r y N a m e > L 4 M 6   -   C r e a t e   c o l u m n s   t h a t   p u l l   d a t a   f r o m   o t h e r   s o u r c e s _ V F 1 0 1 8 8 1 2 6 4 0 0 : 0 6 : 0 5 . 0 < / B o o k M a r k E n t r y N a m e > < B o o k M a r k E x i t N a m e > L 4 M 6   -   C r e a t e   c o l u m n s   t h a t   p u l l   d a t a   f r o m   o t h e r   s o u r c e s _ V F 1 0 1 8 8 1 2 6 4 0 0 : 0 6 : 0 9 . 9 < / B o o k M a r k E x i t N a m e > < B o o k M a r k E n t r y P o s i t i o n > 3 6 5 0 3 3 < / B o o k M a r k E n t r y P o s i t i o n > < B o o k M a r k E x i t P o s i t i o n > 3 6 9 9 0 0 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 9 b b e 9 7 2 2 - 2 c 8 c - 4 5 e 8 - 8 d 8 8 - 8 1 3 7 6 c 5 d 0 8 b 8 < / I n t e r n a l I d > < N a m e > L 4 M 6   -   C r e a t e   c o l u m n s   t h a t   p u l l   d a t a   f r o m   o t h e r   s o u r c e s _ V F 1 0 1 8 8 1 2 6 4 ُ N�R��*Y�h�N�0 0 : 0 6 : 1 0 . 0 - 0 0 : 0 6 : 1 1 . 9 < / N a m e > < T e x t > ُ N�R��*Y�h�N�  < / T e x t > < B o o k M a r k E n t r y N a m e > L 4 M 6   -   C r e a t e   c o l u m n s   t h a t   p u l l   d a t a   f r o m   o t h e r   s o u r c e s _ V F 1 0 1 8 8 1 2 6 4 0 0 : 0 6 : 1 0 . 0 < / B o o k M a r k E n t r y N a m e > < B o o k M a r k E x i t N a m e > L 4 M 6   -   C r e a t e   c o l u m n s   t h a t   p u l l   d a t a   f r o m   o t h e r   s o u r c e s _ V F 1 0 1 8 8 1 2 6 4 0 0 : 0 6 : 1 1 . 9 < / B o o k M a r k E x i t N a m e > < B o o k M a r k E n t r y P o s i t i o n > 3 7 0 0 0 0 < / B o o k M a r k E n t r y P o s i t i o n > < B o o k M a r k E x i t P o s i t i o n > 3 7 1 9 6 7 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 7 7 c e c e b 0 - f 4 3 9 - 4 a a f - 8 e c a - 0 2 0 9 a e c b 8 f e 4 < / I n t e r n a l I d > < N a m e > L 4 M 6   -   C r e a t e   c o l u m n s   t h a t   p u l l   d a t a   f r o m   o t h e r   s o u r c e s _ V F 1 0 1 8 8 1 2 6 4 �s(W�b�Nww�Y�g\Ջ�NvQ�NRh�-N Rd�L�MO�O�Q�s�NHN�`�Q00 0 : 0 6 : 1 2 . 0 - 0 0 : 0 6 : 1 7 . 1 < / N a m e > < T e x t > �s(W�b�Nww�Y�g\Ջ�NvQ�NRh�-N Rd�L�MO�O�Q�s�NHN�`�Q0< / T e x t > < B o o k M a r k E n t r y N a m e > L 4 M 6   -   C r e a t e   c o l u m n s   t h a t   p u l l   d a t a   f r o m   o t h e r   s o u r c e s _ V F 1 0 1 8 8 1 2 6 4 0 0 : 0 6 : 1 2 . 0 < / B o o k M a r k E n t r y N a m e > < B o o k M a r k E x i t N a m e > L 4 M 6   -   C r e a t e   c o l u m n s   t h a t   p u l l   d a t a   f r o m   o t h e r   s o u r c e s _ V F 1 0 1 8 8 1 2 6 4 0 0 : 0 6 : 1 7 . 1 < / B o o k M a r k E x i t N a m e > < B o o k M a r k E n t r y P o s i t i o n > 3 7 2 0 6 7 < / B o o k M a r k E n t r y P o s i t i o n > < B o o k M a r k E x i t P o s i t i o n > 3 7 7 1 0 0 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 8 d 4 6 3 7 8 0 - f 0 8 0 - 4 a 1 c - b f 9 b - 5 3 4 9 4 7 6 0 f d f 3 < / I n t e r n a l I d > < N a m e > L 4 M 6   -   C r e a t e   c o l u m n s   t h a t   p u l l   d a t a   f r o m   o t h e r   s o u r c e s _ V F 1 0 1 8 8 1 2 6 4 b�N\Ջ�N L�MO ( P o s i t i o n s ) -N Rd� �~��XT ( A c t u a r y ) y��v00 0 : 0 6 : 1 7 . 2 - 0 0 : 0 6 : 2 1 . 9 < / N a m e > < T e x t > b�N\Ջ�N L�MO ( P o s i t i o n s ) -N   Rd� �~��XT ( A c t u a r y ) y��v0< / T e x t > < B o o k M a r k E n t r y N a m e > L 4 M 6   -   C r e a t e   c o l u m n s   t h a t   p u l l   d a t a   f r o m   o t h e r   s o u r c e s _ V F 1 0 1 8 8 1 2 6 4 0 0 : 0 6 : 1 7 . 2 < / B o o k M a r k E n t r y N a m e > < B o o k M a r k E x i t N a m e > L 4 M 6   -   C r e a t e   c o l u m n s   t h a t   p u l l   d a t a   f r o m   o t h e r   s o u r c e s _ V F 1 0 1 8 8 1 2 6 4 0 0 : 0 6 : 2 1 . 9 < / B o o k M a r k E x i t N a m e > < B o o k M a r k E n t r y P o s i t i o n > 3 7 7 2 0 0 < / B o o k M a r k E n t r y P o s i t i o n > < B o o k M a r k E x i t P o s i t i o n > 3 8 1 9 3 3 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 2 6 4 9 7 6 4 9 - d 4 1 6 - 4 3 9 c - 9 9 0 9 - c 1 e e 1 d 2 7 7 7 f 9 < / I n t e r n a l I d > < N a m e > L 4 M 6   -   C r e a t e   c o l u m n s   t h a t   p u l l   d a t a   f r o m   o t h e r   s o u r c e s _ V F 1 0 1 8 8 1 2 6 4 ���la��Y�gb	��b �~��XT ( A c t u a r y ) y��v�v^T
N�y0RdkY��N�O  Rd� ( D e l e t e ) �y��v& 0 0 : 0 6 : 2 2 . 0 - 0 0 : 0 6 : 2 9 . 2 < / N a m e > < T e x t > ���la��Y�gb	��b �~��XT ( A c t u a r y ) y��v�  v^T
N�y0RdkY��N�O  Rd� ( D e l e t e ) �y��v& < / T e x t > < B o o k M a r k E n t r y N a m e > L 4 M 6   -   C r e a t e   c o l u m n s   t h a t   p u l l   d a t a   f r o m   o t h e r   s o u r c e s _ V F 1 0 1 8 8 1 2 6 4 0 0 : 0 6 : 2 2 . 0 < / B o o k M a r k E n t r y N a m e > < B o o k M a r k E x i t N a m e > L 4 M 6   -   C r e a t e   c o l u m n s   t h a t   p u l l   d a t a   f r o m   o t h e r   s o u r c e s _ V F 1 0 1 8 8 1 2 6 4 0 0 : 0 6 : 2 9 . 2 < / B o o k M a r k E x i t N a m e > < B o o k M a r k E n t r y P o s i t i o n > 3 8 2 0 3 3 < / B o o k M a r k E n t r y P o s i t i o n > < B o o k M a r k E x i t P o s i t i o n > 3 8 9 2 6 7 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 c 4 f 7 8 0 a b - 4 a e d - 4 0 8 6 - 8 8 f 7 - 1 0 a e 5 a 8 d 5 4 c 6 < / I n t e r n a l I d > < N a m e > L 4 M 6   -   C r e a t e   c o l u m n s   t h a t   p u l l   d a t a   f r o m   o t h e r   s o u r c e s _ V F 1 0 1 8 8 1 2 6 4 /f&Tnx�[��\dky��v�S�0R�V6e�z? 0 0 : 0 6 : 2 9 . 3 - 0 0 : 0 6 : 3 3 . 1 < / N a m e > < T e x t > /f&Tnx�[��\dky��v�S�0R�V6e�z? < / T e x t > < B o o k M a r k E n t r y N a m e > L 4 M 6   -   C r e a t e   c o l u m n s   t h a t   p u l l   d a t a   f r o m   o t h e r   s o u r c e s _ V F 1 0 1 8 8 1 2 6 4 0 0 : 0 6 : 2 9 . 3 < / B o o k M a r k E n t r y N a m e > < B o o k M a r k E x i t N a m e > L 4 M 6   -   C r e a t e   c o l u m n s   t h a t   p u l l   d a t a   f r o m   o t h e r   s o u r c e s _ V F 1 0 1 8 8 1 2 6 4 0 0 : 0 6 : 3 3 . 1 < / B o o k M a r k E x i t N a m e > < B o o k M a r k E n t r y P o s i t i o n > 3 8 9 3 6 7 < / B o o k M a r k E n t r y P o s i t i o n > < B o o k M a r k E x i t P o s i t i o n > 3 9 3 1 0 0 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 d a c d e a a 9 - 7 7 1 e - 4 3 a d - b 4 d 6 - a f 3 c 2 9 9 0 5 3 b 3 < / I n t e r n a l I d > < N a m e > L 4 M 6   -   C r e a t e   c o l u m n s   t h a t   p u l l   d a t a   f r o m   o t h e r   s o u r c e s _ V F 1 0 1 8 8 1 2 6 4  g�RhVG�0R�NN��: 0 0 : 0 6 : 3 3 . 2 - 0 0 : 0 6 : 3 5 . 2 < / N a m e > < T e x t >  g�RhVG�0R�NN��: < / T e x t > < B o o k M a r k E n t r y N a m e > L 4 M 6   -   C r e a t e   c o l u m n s   t h a t   p u l l   d a t a   f r o m   o t h e r   s o u r c e s _ V F 1 0 1 8 8 1 2 6 4 0 0 : 0 6 : 3 3 . 2 < / B o o k M a r k E n t r y N a m e > < B o o k M a r k E x i t N a m e > L 4 M 6   -   C r e a t e   c o l u m n s   t h a t   p u l l   d a t a   f r o m   o t h e r   s o u r c e s _ V F 1 0 1 8 8 1 2 6 4 0 0 : 0 6 : 3 5 . 2 < / B o o k M a r k E x i t N a m e > < B o o k M a r k E n t r y P o s i t i o n > 3 9 3 2 0 0 < / B o o k M a r k E n t r y P o s i t i o n > < B o o k M a r k E x i t P o s i t i o n > 3 9 5 2 3 3 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 2 6 2 3 a e 4 a - a 2 5 6 - 4 c 4 1 - 8 e 7 4 - 8 4 9 1 e 6 b 9 0 8 6 d < / I n t e r n a l I d > < N a m e > L 4 M 6   -   C r e a t e   c o l u m n s   t h a t   p u l l   d a t a   f r o m   o t h e r   s o u r c e s _ V F 1 0 1 8 8 1 2 6 4  XT�]�cP� ( E m p l o y e e r e c o m m e n d a t i o n s ) Rh�-N�vy��v�e�l Rd���V:N�y��vN L�MO ( P o s i t i o n s ) Rh�-N�vy��v�vsQ0 0 0 : 0 6 : 3 5 . 3 - 0 0 : 0 6 : 4 2 . 8 < / N a m e > < T e x t >  XT�]�cP� ( E m p l o y e e   r e c o m m e n d a t i o n s ) Rh�-N�vy��v�e�l Rd��  �V:N�y��vN L�MO ( P o s i t i o n s ) Rh�-N�vy��v�vsQ0 < / T e x t > < B o o k M a r k E n t r y N a m e > L 4 M 6   -   C r e a t e   c o l u m n s   t h a t   p u l l   d a t a   f r o m   o t h e r   s o u r c e s _ V F 1 0 1 8 8 1 2 6 4 0 0 : 0 6 : 3 5 . 3 < / B o o k M a r k E n t r y N a m e > < B o o k M a r k E x i t N a m e > L 4 M 6   -   C r e a t e   c o l u m n s   t h a t   p u l l   d a t a   f r o m   o t h e r   s o u r c e s _ V F 1 0 1 8 8 1 2 6 4 0 0 : 0 6 : 4 2 . 8 < / B o o k M a r k E x i t N a m e > < B o o k M a r k E n t r y P o s i t i o n > 3 9 5 3 3 3 < / B o o k M a r k E n t r y P o s i t i o n > < B o o k M a r k E x i t P o s i t i o n > 4 0 2 8 3 3 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 f 6 6 c b 0 4 e - a 4 a 6 - 4 9 2 d - 8 9 3 2 - a 0 5 3 9 c 3 8 a 0 4 5 < / I n t e r n a l I d > < N a m e > L 4 M 6   -   C r e a t e   c o l u m n s   t h a t   p u l l   d a t a   f r o m   o t h e r   s o u r c e s _ V F 1 0 1 8 8 1 2 6 4 ُ/f�V:Nb�NHQMR��n�N P�6R Rd� ( R e s t r i c t d e l e t e ) �R��00 0 : 0 6 : 4 2 . 9 - 0 0 : 0 6 : 4 8 . 1 < / N a m e > < T e x t > ُ/f�V:Nb�NHQMR��n�N P�6R Rd� ( R e s t r i c t   d e l e t e ) �R��0< / T e x t > < B o o k M a r k E n t r y N a m e > L 4 M 6   -   C r e a t e   c o l u m n s   t h a t   p u l l   d a t a   f r o m   o t h e r   s o u r c e s _ V F 1 0 1 8 8 1 2 6 4 0 0 : 0 6 : 4 2 . 9 < / B o o k M a r k E n t r y N a m e > < B o o k M a r k E x i t N a m e > L 4 M 6   -   C r e a t e   c o l u m n s   t h a t   p u l l   d a t a   f r o m   o t h e r   s o u r c e s _ V F 1 0 1 8 8 1 2 6 4 0 0 : 0 6 : 4 8 . 1 < / B o o k M a r k E x i t N a m e > < B o o k M a r k E n t r y P o s i t i o n > 4 0 2 9 3 3 < / B o o k M a r k E n t r y P o s i t i o n > < B o o k M a r k E x i t P o s i t i o n > 4 0 8 1 6 7 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 4 6 f e d 0 0 9 - a 6 7 d - 4 c 3 4 - a 1 6 e - d e 7 0 7 f 4 a b b 2 5 < / I n t e r n a l I d > < N a m e > L 4 M 6   -   C r e a t e   c o l u m n s   t h a t   p u l l   d a t a   f r o m   o t h e r   s o u r c e s _ V F 1 0 1 8 8 1 2 6 4 �N
N1\/fR�^�g��vǏz00 0 : 0 6 : 4 8 . 2 - 0 0 : 0 6 : 5 0 . 6 < / N a m e > < T e x t > �N
N1\/fR�^�g��vǏz0< / T e x t > < B o o k M a r k E n t r y N a m e > L 4 M 6   -   C r e a t e   c o l u m n s   t h a t   p u l l   d a t a   f r o m   o t h e r   s o u r c e s _ V F 1 0 1 8 8 1 2 6 4 0 0 : 0 6 : 4 8 . 2 < / B o o k M a r k E n t r y N a m e > < B o o k M a r k E x i t N a m e > L 4 M 6   -   C r e a t e   c o l u m n s   t h a t   p u l l   d a t a   f r o m   o t h e r   s o u r c e s _ V F 1 0 1 8 8 1 2 6 4 0 0 : 0 6 : 5 0 . 6 < / B o o k M a r k E x i t N a m e > < B o o k M a r k E n t r y P o s i t i o n > 4 0 8 2 6 7 < / B o o k M a r k E n t r y P o s i t i o n > < B o o k M a r k E x i t P o s i t i o n > 4 1 0 6 3 3 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 f d a 6 d 8 7 0 - e 1 8 d - 4 a 4 9 - a c 6 4 - a 9 4 f a d 5 4 7 7 1 e < / I n t e r n a l I d > < N a m e > L 4 M 6   -   C r e a t e   c o l u m n s   t h a t   p u l l   d a t a   f r o m   o t h e r   s o u r c e s _ V F 1 0 1 8 8 1 2 6 4 �s(W�b�N ���ZP�v gT N�N�N�`/fOu�b��S�_tem N�N��N�e�O��eQ�T���Spenc00 0 : 0 6 : 5 0 . 7 - 0 0 : 0 6 : 5 6 . 8 < / N a m e > < T e x t > �s(W�b�N ���ZP�v gT N�N�N�`/fOu�b��S�_tem N�N�  �N�e�O��eQ�T���Spenc0< / T e x t > < B o o k M a r k E n t r y N a m e > L 4 M 6   -   C r e a t e   c o l u m n s   t h a t   p u l l   d a t a   f r o m   o t h e r   s o u r c e s _ V F 1 0 1 8 8 1 2 6 4 0 0 : 0 6 : 5 0 . 7 < / B o o k M a r k E n t r y N a m e > < B o o k M a r k E x i t N a m e > L 4 M 6   -   C r e a t e   c o l u m n s   t h a t   p u l l   d a t a   f r o m   o t h e r   s o u r c e s _ V F 1 0 1 8 8 1 2 6 4 0 0 : 0 6 : 5 6 . 8 < / B o o k M a r k E x i t N a m e > < B o o k M a r k E n t r y P o s i t i o n > 4 1 0 7 3 3 < / B o o k M a r k E n t r y P o s i t i o n > < B o o k M a r k E x i t P o s i t i o n > 4 1 6 8 3 3 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 e e 6 8 a e d 2 - 5 5 7 b - 4 5 2 4 - 8 8 9 3 - 9 7 f d 6 2 f 8 f 6 2 3 < / I n t e r n a l I d > < N a m e > L 4 M 6   -   C r e a t e   c o l u m n s   t h a t   p u l l   d a t a   f r o m   o t h e r   s o u r c e s _ V F 1 0 1 8 8 1 2 6 4 �cNegb�N\ۏL�tet00 0 : 0 6 : 5 6 . 9 - 0 0 : 0 7 : 0 0 . 0 < / N a m e > < T e x t > �cNegb�N\ۏL�tet0< / T e x t > < B o o k M a r k E n t r y N a m e > L 4 M 6   -   C r e a t e   c o l u m n s   t h a t   p u l l   d a t a   f r o m   o t h e r   s o u r c e s _ V F 1 0 1 8 8 1 2 6 4 0 0 : 0 6 : 5 6 . 9 < / B o o k M a r k E n t r y N a m e > < B o o k M a r k E x i t N a m e > L 4 M 6   -   C r e a t e   c o l u m n s   t h a t   p u l l   d a t a   f r o m   o t h e r   s o u r c e s _ V F 1 0 1 8 8 1 2 6 4 0 0 : 0 7 : 0 0 . 0 < / B o o k M a r k E x i t N a m e > < B o o k M a r k E n t r y P o s i t i o n > 4 1 6 9 3 3 < / B o o k M a r k E n t r y P o s i t i o n > < B o o k M a r k E x i t P o s i t i o n > 4 2 0 0 0 0 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2029-05-12T07:00:00+00:00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IntlLangReview xmlns="4873beb7-5857-4685-be1f-d57550cc96cc" xsi:nil="true"/>
    <LocLastLocAttemptVersionLookup xmlns="4873beb7-5857-4685-be1f-d57550cc96cc">676823</LocLastLocAttemptVersionLookup>
    <LocLastLocAttemptVersionTypeLookup xmlns="4873beb7-5857-4685-be1f-d57550cc96cc" xsi:nil="true"/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ppVerPrimary xmlns="4873beb7-5857-4685-be1f-d57550cc96cc" xsi:nil="true"/>
    <AssetStart xmlns="4873beb7-5857-4685-be1f-d57550cc96cc">2011-12-07T07:19:01+00:00</AssetStart>
    <FriendlyTitle xmlns="4873beb7-5857-4685-be1f-d57550cc96cc" xsi:nil="true"/>
    <MarketSpecific xmlns="4873beb7-5857-4685-be1f-d57550cc96cc">false</MarketSpecific>
    <LocMarketGroupTiers xmlns="4873beb7-5857-4685-be1f-d57550cc96cc" xsi:nil="true"/>
    <PublishStatusLookup xmlns="4873beb7-5857-4685-be1f-d57550cc96cc">
      <Value>1284001</Value>
    </PublishStatusLookup>
    <APAuthor xmlns="4873beb7-5857-4685-be1f-d57550cc96cc">
      <UserInfo>
        <DisplayName>REDMOND\v-jemuth</DisplayName>
        <AccountId>1955</AccountId>
        <AccountType/>
      </UserInfo>
    </APAuthor>
    <IntlLangReviewer xmlns="4873beb7-5857-4685-be1f-d57550cc96cc" xsi:nil="true"/>
    <LocOverallPreviewStatusLookup xmlns="4873beb7-5857-4685-be1f-d57550cc96cc" xsi:nil="true"/>
    <LocOverallPublishStatusLookup xmlns="4873beb7-5857-4685-be1f-d57550cc96cc" xsi:nil="true"/>
    <CSXSubmissionDate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Manager xmlns="4873beb7-5857-4685-be1f-d57550cc96cc" xsi:nil="true"/>
    <NumericId xmlns="4873beb7-5857-4685-be1f-d57550cc96cc">102760302</NumericId>
    <ParentAssetId xmlns="4873beb7-5857-4685-be1f-d57550cc96cc" xsi:nil="true"/>
    <OriginalSourceMarket xmlns="4873beb7-5857-4685-be1f-d57550cc96cc" xsi:nil="true"/>
    <ApprovalStatus xmlns="4873beb7-5857-4685-be1f-d57550cc96cc">InProgress</ApprovalStatus>
    <EditorialTags xmlns="4873beb7-5857-4685-be1f-d57550cc96cc" xsi:nil="true"/>
    <LocComments xmlns="4873beb7-5857-4685-be1f-d57550cc96cc">Intl_Localizable</LocComments>
    <LocProcessedForMarketsLookup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NA</AssetType>
    <MachineTranslated xmlns="4873beb7-5857-4685-be1f-d57550cc96cc">false</MachineTranslated>
    <OutputCachingOn xmlns="4873beb7-5857-4685-be1f-d57550cc96cc">false</OutputCachingOn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ProcessedForHandoffsLookup xmlns="4873beb7-5857-4685-be1f-d57550cc96cc" xsi:nil="true"/>
    <ClipArtFilename xmlns="4873beb7-5857-4685-be1f-d57550cc96cc" xsi:nil="true"/>
    <CSXHash xmlns="4873beb7-5857-4685-be1f-d57550cc96cc" xsi:nil="true"/>
    <DirectSourceMarket xmlns="4873beb7-5857-4685-be1f-d57550cc96cc" xsi:nil="true"/>
    <PlannedPubDate xmlns="4873beb7-5857-4685-be1f-d57550cc96cc" xsi:nil="true"/>
    <Size xmlns="4873beb7-5857-4685-be1f-d57550cc96cc">48137</Size>
    <CategoryTagsTaxHTField11 xmlns="4873beb7-5857-4685-be1f-d57550cc96cc">
      <Terms xmlns="http://schemas.microsoft.com/office/infopath/2007/PartnerControls"/>
    </CategoryTagsTaxHTField11>
    <CSXSubmissionMarket xmlns="4873beb7-5857-4685-be1f-d57550cc96cc" xsi:nil="true"/>
    <Downloads xmlns="4873beb7-5857-4685-be1f-d57550cc96cc">0</Downloads>
    <LocOverallHandbackStatusLookup xmlns="4873beb7-5857-4685-be1f-d57550cc96cc" xsi:nil="true"/>
    <ArtSampleDocs xmlns="4873beb7-5857-4685-be1f-d57550cc96cc" xsi:nil="true"/>
    <TrustLevel xmlns="4873beb7-5857-4685-be1f-d57550cc96cc">1 Microsoft Managed Content</TrustLevel>
    <BlockPublish xmlns="4873beb7-5857-4685-be1f-d57550cc96cc">false</BlockPublish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imesCloned xmlns="4873beb7-5857-4685-be1f-d57550cc96cc" xsi:nil="true"/>
    <VoteCount xmlns="4873beb7-5857-4685-be1f-d57550cc96cc" xsi:nil="true"/>
    <FeedAppVer xmlns="4873beb7-5857-4685-be1f-d57550cc96cc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Provider xmlns="4873beb7-5857-4685-be1f-d57550cc96cc" xsi:nil="true"/>
    <UACurrentWords xmlns="4873beb7-5857-4685-be1f-d57550cc96cc" xsi:nil="true"/>
    <Applications xmlns="4873beb7-5857-4685-be1f-d57550cc96cc">
      <Value>553</Value>
    </Applications>
    <AssetId xmlns="4873beb7-5857-4685-be1f-d57550cc96cc">AF102760302</AssetId>
    <AuthorGroup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OOCacheId xmlns="4873beb7-5857-4685-be1f-d57550cc96cc" xsi:nil="true"/>
    <IsDeleted xmlns="4873beb7-5857-4685-be1f-d57550cc96cc">false</IsDeleted>
    <HiddenCategoryTagsTaxHTField0 xmlns="4873beb7-5857-4685-be1f-d57550cc96cc">
      <Terms xmlns="http://schemas.microsoft.com/office/infopath/2007/PartnerControls"/>
    </HiddenCategoryTagsTaxHTField0>
    <PublishTargets xmlns="4873beb7-5857-4685-be1f-d57550cc96cc">OfficeOnline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 e d 2 1 3 d 6 9 - 4 7 e b - 4 d e f - 8 a c d - e 8 b 2 e 7 d 6 6 b 7 9 < / I d > < C a p t i o n I t e m s > < C a p t i o n I t e m > < I n t e r n a l I d > 6 1 3 a f 7 a c - 9 f 7 3 - 4 d c 4 - 8 1 9 5 - e e 3 9 4 2 1 0 d 1 d 4 < / I n t e r n a l I d > < N a m e > L 4 M 3   -   C r e a t e   a   c o l u m n   w i t h   c h o i c e s _ V F 1 0 1 8 8 1 2 6 7 �cNegb�N���N�~�vR/f 	�y� ( C h o i c e ) penc{|�WR05 4 6 7 1 0 6 0 0 < / N a m e > < T e x t > �cNegb�N���N�~�vR/f 	�y� ( C h o i c e ) penc{|�WR0< / T e x t > < B o o k M a r k E n t r y N a m e > L 4 M 3   -   C r e a t e   a   c o l u m n   w i t h   c h o i c e s _ V F 1 0 1 8 8 1 2 6 7 �cNegb�N���N�~�vR/f 	�y� ( C h o i c e ) penc{|�WR05 4 6 7 < / B o o k M a r k E n t r y N a m e > < B o o k M a r k E x i t N a m e > L 4 M 3   -   C r e a t e   a   c o l u m n   w i t h   c h o i c e s _ V F 1 0 1 8 8 1 2 6 7 �cNegb�N���N�~�vR/f 	�y� ( C h o i c e ) penc{|�WR01 0 6 0 0 < / B o o k M a r k E x i t N a m e > < B o o k M a r k E n t r y P o s i t i o n > 5 4 6 7 < / B o o k M a r k E n t r y P o s i t i o n > < B o o k M a r k E x i t P o s i t i o n > 1 0 6 0 0 < / B o o k M a r k E x i t P o s i t i o n > < / C a p t i o n I t e m > < C a p t i o n I t e m > < I n t e r n a l I d > e 1 f 0 e a a d - 4 4 9 f - 4 5 d 4 - a a 8 9 - 5 c 1 0 a f 8 1 4 8 3 b < / I n t e r n a l I d > < N a m e > L 4 M 3   -   C r e a t e   a   c o l u m n   w i t h   c h o i c e s _ V F 1 0 1 8 8 1 2 6 7 ��b�N�~�~�d\Ov^R�^ N*NhQ�e�vR'T01 0 7 0 0 1 3 9 0 0 < / N a m e > < T e x t > ��b�N�~�~�d\Ov^R�^ N*NhQ�e�vR'T0< / T e x t > < B o o k M a r k E n t r y N a m e > L 4 M 3   -   C r e a t e   a   c o l u m n   w i t h   c h o i c e s _ V F 1 0 1 8 8 1 2 6 7 ��b�N�~�~�d\Ov^R�^ N*NhQ�e�vR'T01 0 7 0 0 < / B o o k M a r k E n t r y N a m e > < B o o k M a r k E x i t N a m e > L 4 M 3   -   C r e a t e   a   c o l u m n   w i t h   c h o i c e s _ V F 1 0 1 8 8 1 2 6 7 ��b�N�~�~�d\Ov^R�^ N*NhQ�e�vR'T01 3 9 0 0 < / B o o k M a r k E x i t N a m e > < B o o k M a r k E n t r y P o s i t i o n > 1 0 7 0 0 < / B o o k M a r k E n t r y P o s i t i o n > < B o o k M a r k E x i t P o s i t i o n > 1 3 9 0 0 < / B o o k M a r k E x i t P o s i t i o n > < / C a p t i o n I t e m > < C a p t i o n I t e m > < I n t e r n a l I d > 5 2 a 9 6 d e 0 - 7 1 1 0 - 4 5 e 2 - 8 7 d c - 8 6 8 1 b c 0 7 e 9 6 2 < / I n t e r n a l I d > < N a m e > L 4 M 3   -   C r e a t e   a   c o l u m n   w i t h   c h o i c e s _ V F 1 0 1 8 8 1 2 6 7 b�N\(W dkh-N�v�Oo`{|�W:N ( t y p e o f i n f o r m a t i o n 1 4 0 0 0 1 8 8 6 7 < / N a m e > < T e x t > b�N\(W dkh-N�v�Oo`{|�W:N ( t y p e   o f   i n f o r m a t i o n   i n   t h i s   c o l u m n   i s ) N~b0R 	�y� ( C h o i c e ) 0< / T e x t > < B o o k M a r k E n t r y N a m e > L 4 M 3   -   C r e a t e   a   c o l u m n   w i t h   c h o i c e s _ V F 1 0 1 8 8 1 2 6 7 b�N\(W dkh-N�v�Oo`{|�W:N ( t y p e o f i n f o r m a t i o n 1 4 0 0 0 < / B o o k M a r k E n t r y N a m e > < B o o k M a r k E x i t N a m e > L 4 M 3   -   C r e a t e   a   c o l u m n   w i t h   c h o i c e s _ V F 1 0 1 8 8 1 2 6 7 b�N\(W dkh-N�v�Oo`{|�W:N ( t y p e o f i n f o r m a t i o n 1 8 8 6 7 < / B o o k M a r k E x i t N a m e > < B o o k M a r k E n t r y P o s i t i o n > 1 4 0 0 0 < / B o o k M a r k E n t r y P o s i t i o n > < B o o k M a r k E x i t P o s i t i o n > 1 8 8 6 7 < / B o o k M a r k E x i t P o s i t i o n > < / C a p t i o n I t e m > < C a p t i o n I t e m > < I n t e r n a l I d > 1 d 4 c 7 d 2 a - 8 9 4 6 - 4 5 9 f - a f c 6 - f 4 a 0 4 6 c 1 7 c d 8 < / I n t e r n a l I d > < N a m e > L 4 M 3   -   C r e a t e   a   c o l u m n   w i t h   c h o i c e s _ V F 1 0 1 8 8 1 2 6 7 T7h�b�NKN@b�N��HQ	��bdk	�y�/f�V:Nb�N^gnx�OAQ���f9edk�[݋Fh�1 8 9 6 7 2 5 4 0 0 < / N a m e > < T e x t > T7h�  b�NKN@b�N��HQ	��bdk	�y�/f�V:Nb�N^gnx�OAQ���f9edk�[݋Fh�< / T e x t > < B o o k M a r k E n t r y N a m e > L 4 M 3   -   C r e a t e   a   c o l u m n   w i t h   c h o i c e s _ V F 1 0 1 8 8 1 2 6 7 T7h�b�NKN@b�N��HQ	��bdk	�y�/f�V:Nb�N^gnx�OAQ���f9edk�[݋Fh�1 8 9 6 7 < / B o o k M a r k E n t r y N a m e > < B o o k M a r k E x i t N a m e > L 4 M 3   -   C r e a t e   a   c o l u m n   w i t h   c h o i c e s _ V F 1 0 1 8 8 1 2 6 7 T7h�b�NKN@b�N��HQ	��bdk	�y�/f�V:Nb�N^gnx�OAQ���f9edk�[݋Fh�2 5 4 0 0 < / B o o k M a r k E x i t N a m e > < B o o k M a r k E n t r y P o s i t i o n > 1 8 9 6 7 < / B o o k M a r k E n t r y P o s i t i o n > < B o o k M a r k E x i t P o s i t i o n > 2 5 4 0 0 < / B o o k M a r k E x i t P o s i t i o n > < / C a p t i o n I t e m > < C a p t i o n I t e m > < I n t e r n a l I d > 7 c d 5 b 3 4 4 - 7 8 c 0 - 4 b 8 4 - 8 f 0 7 - a 3 9 b 7 5 c b f 0 4 f < / I n t e r n a l I d > < N a m e > L 4 M 3   -   C r e a t e   a   c o l u m n   w i t h   c h o i c e s _ V F 1 0 1 8 8 1 2 6 7 �N�Ob�N��eQ�S_�v�Oo`02 5 5 0 0 2 7 6 0 0 < / N a m e > < T e x t > �N�Ob�N��eQ�S_�v�Oo`0< / T e x t > < B o o k M a r k E n t r y N a m e > L 4 M 3   -   C r e a t e   a   c o l u m n   w i t h   c h o i c e s _ V F 1 0 1 8 8 1 2 6 7 �N�Ob�N��eQ�S_�v�Oo`02 5 5 0 0 < / B o o k M a r k E n t r y N a m e > < B o o k M a r k E x i t N a m e > L 4 M 3   -   C r e a t e   a   c o l u m n   w i t h   c h o i c e s _ V F 1 0 1 8 8 1 2 6 7 �N�Ob�N��eQ�S_�v�Oo`02 7 6 0 0 < / B o o k M a r k E x i t N a m e > < B o o k M a r k E n t r y P o s i t i o n > 2 5 5 0 0 < / B o o k M a r k E n t r y P o s i t i o n > < B o o k M a r k E x i t P o s i t i o n > 2 7 6 0 0 < / B o o k M a r k E x i t P o s i t i o n > < / C a p t i o n I t e m > < C a p t i o n I t e m > < I n t e r n a l I d > a c 9 9 f 5 8 c - 3 c d 8 - 4 d d 0 - 9 6 2 9 - a 1 3 a 0 5 3 0 1 2 8 a < / I n t e r n a l I d > < N a m e > L 4 M 3   -   C r e a t e   a   c o l u m n   w i t h   c h o i c e s _ V F 1 0 1 8 8 1 2 6 7 �s(W�b�N\�~�~�d\O�v^\dkR}TT:N L�MO{|�W ( P o s i t i o n t y p e ) �2 7 7 0 0 3 1 4 0 0 < / N a m e > < T e x t > �s(W�b�N\�~�~�d\O�  v^\dkR}TT:N L�MO{|�W ( P o s i t i o n   t y p e ) �< / T e x t > < B o o k M a r k E n t r y N a m e > L 4 M 3   -   C r e a t e   a   c o l u m n   w i t h   c h o i c e s _ V F 1 0 1 8 8 1 2 6 7 �s(W�b�N\�~�~�d\O�v^\dkR}TT:N L�MO{|�W ( P o s i t i o n t y p e ) �2 7 7 0 0 < / B o o k M a r k E n t r y N a m e > < B o o k M a r k E x i t N a m e > L 4 M 3   -   C r e a t e   a   c o l u m n   w i t h   c h o i c e s _ V F 1 0 1 8 8 1 2 6 7 �s(W�b�N\�~�~�d\O�v^\dkR}TT:N L�MO{|�W ( P o s i t i o n t y p e ) �3 1 4 0 0 < / B o o k M a r k E x i t N a m e > < B o o k M a r k E n t r y P o s i t i o n > 2 7 7 0 0 < / B o o k M a r k E n t r y P o s i t i o n > < B o o k M a r k E x i t P o s i t i o n > 3 1 4 0 0 < / B o o k M a r k E x i t P o s i t i o n > < / C a p t i o n I t e m > < C a p t i o n I t e m > < I n t e r n a l I d > 1 a f 8 0 2 3 d - 6 6 1 3 - 4 4 a 0 - 9 5 6 a - 7 0 1 8 c f d 6 8 a 8 4 < / I n t e r n a l I d > < N a m e > L 4 M 3   -   C r e a t e   a   c o l u m n   w i t h   c h o i c e s _ V F 1 0 1 8 8 1 2 6 7 ُ/f�V:N(u7b\O(udkR	��b�N�N/f ���hQL�0|QL�3 1 5 0 0 3 7 3 6 7 < / N a m e > < T e x t > ُ/f�V:N(u7b\O(udkR	��b�N�N/f ���hQL�0|QL�< / T e x t > < B o o k M a r k E n t r y N a m e > L 4 M 3   -   C r e a t e   a   c o l u m n   w i t h   c h o i c e s _ V F 1 0 1 8 8 1 2 6 7 ُ/f�V:N(u7b\O(udkR	��b�N�N/f ���hQL�0|QL�3 1 5 0 0 < / B o o k M a r k E n t r y N a m e > < B o o k M a r k E x i t N a m e > L 4 M 3   -   C r e a t e   a   c o l u m n   w i t h   c h o i c e s _ V F 1 0 1 8 8 1 2 6 7 ُ/f�V:N(u7b\O(udkR	��b�N�N/f ���hQL�0|QL�3 7 3 6 7 < / B o o k M a r k E x i t N a m e > < B o o k M a r k E n t r y P o s i t i o n > 3 1 5 0 0 < / B o o k M a r k E n t r y P o s i t i o n > < B o o k M a r k E x i t P o s i t i o n > 3 7 3 6 7 < / B o o k M a r k E x i t P o s i t i o n > < / C a p t i o n I t e m > < C a p t i o n I t e m > < I n t e r n a l I d > a 4 f d 3 4 0 a - 3 7 7 b - 4 f a 9 - 9 1 d a - 4 e f 6 2 b 5 4 d c 1 1 < / I n t e r n a l I d > < N a m e > L 4 M 3   -   C r e a t e   a   c o l u m n   w i t h   c h o i c e s _ V F 1 0 1 8 8 1 2 6 7 ؏/fTT�]03 7 4 6 7 3 9 3 3 3 < / N a m e > < T e x t > ؏/fTT�]0< / T e x t > < B o o k M a r k E n t r y N a m e > L 4 M 3   -   C r e a t e   a   c o l u m n   w i t h   c h o i c e s _ V F 1 0 1 8 8 1 2 6 7 ؏/fTT�]03 7 4 6 7 < / B o o k M a r k E n t r y N a m e > < B o o k M a r k E x i t N a m e > L 4 M 3   -   C r e a t e   a   c o l u m n   w i t h   c h o i c e s _ V F 1 0 1 8 8 1 2 6 7 ؏/fTT�]03 9 3 3 3 < / B o o k M a r k E x i t N a m e > < B o o k M a r k E n t r y P o s i t i o n > 3 7 4 6 7 < / B o o k M a r k E n t r y P o s i t i o n > < B o o k M a r k E x i t P o s i t i o n > 3 9 3 3 3 < / B o o k M a r k E x i t P o s i t i o n > < / C a p t i o n I t e m > < C a p t i o n I t e m > < I n t e r n a l I d > 2 f 0 0 9 b 5 1 - 2 6 2 9 - 4 a c b - 9 9 2 b - d d e 8 d 7 7 c e 9 0 1 < / I n t e r n a l I d > < N a m e > L 4 M 3   -   C r e a t e   a   c o l u m n   w i t h   c h o i c e s _ V F 1 0 1 8 8 1 2 6 7 6qT�b�N �����eQ{|<O�N�fKN{|�v�Q�[�3 9 4 3 3 4 2 1 3 3 < / N a m e > < T e x t > 6qT�b�N �����eQ{|<O�N�fKN{|�v�Q�[�< / T e x t > < B o o k M a r k E n t r y N a m e > L 4 M 3   -   C r e a t e   a   c o l u m n   w i t h   c h o i c e s _ V F 1 0 1 8 8 1 2 6 7 6qT�b�N �����eQ{|<O�N�fKN{|�v�Q�[�3 9 4 3 3 < / B o o k M a r k E n t r y N a m e > < B o o k M a r k E x i t N a m e > L 4 M 3   -   C r e a t e   a   c o l u m n   w i t h   c h o i c e s _ V F 1 0 1 8 8 1 2 6 7 6qT�b�N �����eQ{|<O�N�fKN{|�v�Q�[�4 2 1 3 3 < / B o o k M a r k E x i t N a m e > < B o o k M a r k E n t r y P o s i t i o n > 3 9 4 3 3 < / B o o k M a r k E n t r y P o s i t i o n > < B o o k M a r k E x i t P o s i t i o n > 4 2 1 3 3 < / B o o k M a r k E x i t P o s i t i o n > < / C a p t i o n I t e m > < C a p t i o n I t e m > < I n t e r n a l I d > 6 1 a 3 8 3 c 8 - e c f d - 4 d 7 e - b 1 c 5 - 2 f b 5 7 a 3 b e a 1 c < / I n t e r n a l I d > < N a m e > L 4 M 3   -   C r e a t e   a   c o l u m n   w i t h   c h o i c e s _ V F 1 0 1 8 8 1 2 6 7 �Vdk�b�N\��eQ BlL��ck(W�[~b�T�y{|�W�vL�MO� ( W h a t t y p e o f 4 2 2 3 3 4 5 7 3 3 < / N a m e > < T e x t > �Vdk�b�N\��eQ BlL��ck(W�[~b�T�y{|�W�vL�MO� ( W h a t   t y p e   o f   e m p l o y m e n t   i s   t h e   c a n d i d a t e   s e e k i n g ? ) < / T e x t > < B o o k M a r k E n t r y N a m e > L 4 M 3   -   C r e a t e   a   c o l u m n   w i t h   c h o i c e s _ V F 1 0 1 8 8 1 2 6 7 �Vdk�b�N\��eQ BlL��ck(W�[~b�T�y{|�W�vL�MO� ( W h a t t y p e o f 4 2 2 3 3 < / B o o k M a r k E n t r y N a m e > < B o o k M a r k E x i t N a m e > L 4 M 3   -   C r e a t e   a   c o l u m n   w i t h   c h o i c e s _ V F 1 0 1 8 8 1 2 6 7 �Vdk�b�N\��eQ BlL��ck(W�[~b�T�y{|�W�vL�MO� ( W h a t t y p e o f 4 5 7 3 3 < / B o o k M a r k E x i t N a m e > < B o o k M a r k E n t r y P o s i t i o n > 4 2 2 3 3 < / B o o k M a r k E n t r y P o s i t i o n > < B o o k M a r k E x i t P o s i t i o n > 4 5 7 3 3 < / B o o k M a r k E x i t P o s i t i o n > < / C a p t i o n I t e m > < C a p t i o n I t e m > < I n t e r n a l I d > 6 2 f 5 2 4 9 8 - d 1 0 b - 4 6 e 1 - 9 a c d - 4 c 4 a 1 0 f a 5 7 1 7 < / I n t e r n a l I d > < N a m e > L 4 M 3   -   C r e a t e   a   c o l u m n   w i t h   c h o i c e s _ V F 1 0 1 8 8 1 2 6 7 S_b�NTN�n�RRh��e�b�N�S�sb�N�S�� ���dkRS+T�Oo`�4 5 8 3 3 5 1 2 0 0 < / N a m e > < T e x t > S_b�NTN�n�RRh��e�b�N�S�sb�N�S�� ���dkRS+T�Oo`�< / T e x t > < B o o k M a r k E n t r y N a m e > L 4 M 3   -   C r e a t e   a   c o l u m n   w i t h   c h o i c e s _ V F 1 0 1 8 8 1 2 6 7 S_b�NTN�n�RRh��e�b�N�S�sb�N�S�� ���dkRS+T�Oo`�4 5 8 3 3 < / B o o k M a r k E n t r y N a m e > < B o o k M a r k E x i t N a m e > L 4 M 3   -   C r e a t e   a   c o l u m n   w i t h   c h o i c e s _ V F 1 0 1 8 8 1 2 6 7 S_b�NTN�n�RRh��e�b�N�S�sb�N�S�� ���dkRS+T�Oo`�5 1 2 0 0 < / B o o k M a r k E x i t N a m e > < B o o k M a r k E n t r y P o s i t i o n > 4 5 8 3 3 < / B o o k M a r k E n t r y P o s i t i o n > < B o o k M a r k E x i t P o s i t i o n > 5 1 2 0 0 < / B o o k M a r k E x i t P o s i t i o n > < / C a p t i o n I t e m > < C a p t i o n I t e m > < I n t e r n a l I d > c c 5 3 7 f 0 0 - d c b e - 4 0 8 3 - b 4 a 4 - 3 e b e a 4 e 1 b 5 7 a < / I n t e r n a l I d > < N a m e > L 4 M 3   -   C r e a t e   a   c o l u m n   w i t h   c h o i c e s _ V F 1 0 1 8 8 1 2 6 7 FOb�NN ���:_6R/U N<P05 1 3 0 0 5 4 2 0 0 < / N a m e > < T e x t > FOb�NN ���:_6R/U N<P0< / T e x t > < B o o k M a r k E n t r y N a m e > L 4 M 3   -   C r e a t e   a   c o l u m n   w i t h   c h o i c e s _ V F 1 0 1 8 8 1 2 6 7 FOb�NN ���:_6R/U N<P05 1 3 0 0 < / B o o k M a r k E n t r y N a m e > < B o o k M a r k E x i t N a m e > L 4 M 3   -   C r e a t e   a   c o l u m n   w i t h   c h o i c e s _ V F 1 0 1 8 8 1 2 6 7 FOb�NN ���:_6R/U N<P05 4 2 0 0 < / B o o k M a r k E x i t N a m e > < B o o k M a r k E n t r y P o s i t i o n > 5 1 3 0 0 < / B o o k M a r k E n t r y P o s i t i o n > < B o o k M a r k E x i t P o s i t i o n > 5 4 2 0 0 < / B o o k M a r k E x i t P o s i t i o n > < / C a p t i o n I t e m > < C a p t i o n I t e m > < I n t e r n a l I d > c c 0 e 4 8 8 7 - 4 c f 9 - 4 1 1 e - 9 4 1 8 - 1 8 7 b 0 0 a 5 a 9 7 8 < / I n t e r n a l I d > < N a m e > L 4 M 3   -   C r e a t e   a   c o l u m n   w i t h   c h o i c e s _ V F 1 0 1 8 8 1 2 6 7 NǏ�b�N ���\ ��eQ	�y�# 1 0# 2 �T5 4 3 0 0 6 3 8 6 7 < / N a m e > < T e x t > NǏ�b�N ���\ ��eQ	�y�  # 1 0# 2   �T  # 3  ( E n t e r   C h o i c e   # 1 ,   # 2   a n d   # 3 ) �fbc:N hQL� ( F u l l   t i m e ) 0 |QL� ( P a r t   t i m e ) �T TT�] ( C o n t r a c t ) �N\O:NvQ	�y�0< / T e x t > < B o o k M a r k E n t r y N a m e > L 4 M 3   -   C r e a t e   a   c o l u m n   w i t h   c h o i c e s _ V F 1 0 1 8 8 1 2 6 7 NǏ�b�N ���\ ��eQ	�y�# 1 0# 2 �T5 4 3 0 0 < / B o o k M a r k E n t r y N a m e > < B o o k M a r k E x i t N a m e > L 4 M 3   -   C r e a t e   a   c o l u m n   w i t h   c h o i c e s _ V F 1 0 1 8 8 1 2 6 7 NǏ�b�N ���\ ��eQ	�y�# 1 0# 2 �T6 3 8 6 7 < / B o o k M a r k E x i t N a m e > < B o o k M a r k E n t r y P o s i t i o n > 5 4 3 0 0 < / B o o k M a r k E n t r y P o s i t i o n > < B o o k M a r k E x i t P o s i t i o n > 6 3 8 6 7 < / B o o k M a r k E x i t P o s i t i o n > < / C a p t i o n I t e m > < C a p t i o n I t e m > < I n t e r n a l I d > 0 c 9 e 1 d 7 8 - 7 7 e 1 - 4 5 3 7 - b 3 5 9 - 0 9 a 4 b 2 f b 3 f d c < / I n t e r n a l I d > < N a m e > L 4 M 3   -   C r e a t e   a   c o l u m n   w i t h   c h o i c e s _ V F 1 0 1 8 8 1 2 6 7 �s(W�b�N�S�N�~�~�d\O�v^TBlL���c�O N*N N�b܃US ( D r o p - D o w n M e n u ) b US	�	c�� ( R a d i o 6 3 9 6 7 6 8 2 3 3 < / N a m e > < T e x t > �s(W�b�N�S�N�~�~�d\O�  v^TBlL���c�O N*N N�b܃US ( D r o p - D o w n   M e n u ) b US	�	c�� ( R a d i o   B u t t o n s ) �N�O	��b�< / T e x t > < B o o k M a r k E n t r y N a m e > L 4 M 3   -   C r e a t e   a   c o l u m n   w i t h   c h o i c e s _ V F 1 0 1 8 8 1 2 6 7 �s(W�b�N�S�N�~�~�d\O�v^TBlL���c�O N*N N�b܃US ( D r o p - D o w n M e n u ) b US	�	c�� ( R a d i o 6 3 9 6 7 < / B o o k M a r k E n t r y N a m e > < B o o k M a r k E x i t N a m e > L 4 M 3   -   C r e a t e   a   c o l u m n   w i t h   c h o i c e s _ V F 1 0 1 8 8 1 2 6 7 �s(W�b�N�S�N�~�~�d\O�v^TBlL���c�O N*N N�b܃US ( D r o p - D o w n M e n u ) b US	�	c�� ( R a d i o 6 8 2 3 3 < / B o o k M a r k E x i t N a m e > < B o o k M a r k E n t r y P o s i t i o n > 6 3 9 6 7 < / B o o k M a r k E n t r y P o s i t i o n > < B o o k M a r k E x i t P o s i t i o n > 6 8 2 3 3 < / B o o k M a r k E x i t P o s i t i o n > < / C a p t i o n I t e m > < C a p t i o n I t e m > < I n t e r n a l I d > 5 0 3 b 1 1 8 3 - f d d f - 4 d 7 e - a 2 1 9 - d 0 a c a 1 5 c 6 6 3 a < / I n t e r n a l I d > < N a m e > L 4 M 3   -   C r e a t e   a   c o l u m n   w i t h   c h o i c e s _ V F 1 0 1 8 8 1 2 6 7 FOb�N^gTBlL���c�O	��bY*Ny��v�v:gO�6 8 3 3 3 7 2 4 0 0 < / N a m e > < T e x t > FOb�N^gTBlL���c�O	��bY*Ny��v�v:gO�< / T e x t > < B o o k M a r k E n t r y N a m e > L 4 M 3   -   C r e a t e   a   c o l u m n   w i t h   c h o i c e s _ V F 1 0 1 8 8 1 2 6 7 FOb�N^gTBlL���c�O	��bY*Ny��v�v:gO�6 8 3 3 3 < / B o o k M a r k E n t r y N a m e > < B o o k M a r k E x i t N a m e > L 4 M 3   -   C r e a t e   a   c o l u m n   w i t h   c h o i c e s _ V F 1 0 1 8 8 1 2 6 7 FOb�N^gTBlL���c�O	��bY*Ny��v�v:gO�7 2 4 0 0 < / B o o k M a r k E x i t N a m e > < B o o k M a r k E n t r y P o s i t i o n > 6 8 3 3 3 < / B o o k M a r k E n t r y P o s i t i o n > < B o o k M a r k E x i t P o s i t i o n > 7 2 4 0 0 < / B o o k M a r k E x i t P o s i t i o n > < / C a p t i o n I t e m > < C a p t i o n I t e m > < I n t e r n a l I d > e 1 2 c c a 8 5 - 4 6 a 2 - 4 6 5 8 - b 0 4 2 - b 3 1 2 b 6 8 d 6 d e 3 < / I n t e r n a l I d > < N a m e > L 4 M 3   -   C r e a t e   a   c o l u m n   w i t h   c h o i c e s _ V F 1 0 1 8 8 1 2 6 7 �V:N�N�N^g�[Bl�v�]\O�S�N/fhQL�0|QL�bTT�]07 2 5 0 0 7 8 1 3 3 < / N a m e > < T e x t > �V:N�N�N^g�[Bl�v�]\O�S�N/fhQL�0|QL�bTT�]0< / T e x t > < B o o k M a r k E n t r y N a m e > L 4 M 3   -   C r e a t e   a   c o l u m n   w i t h   c h o i c e s _ V F 1 0 1 8 8 1 2 6 7 �V:N�N�N^g�[Bl�v�]\O�S�N/fhQL�0|QL�bTT�]07 2 5 0 0 < / B o o k M a r k E n t r y N a m e > < B o o k M a r k E x i t N a m e > L 4 M 3   -   C r e a t e   a   c o l u m n   w i t h   c h o i c e s _ V F 1 0 1 8 8 1 2 6 7 �V:N�N�N^g�[Bl�v�]\O�S�N/fhQL�0|QL�bTT�]07 8 1 3 3 < / B o o k M a r k E x i t N a m e > < B o o k M a r k E n t r y P o s i t i o n > 7 2 5 0 0 < / B o o k M a r k E n t r y P o s i t i o n > < B o o k M a r k E x i t P o s i t i o n > 7 8 1 3 3 < / B o o k M a r k E x i t P o s i t i o n > < / C a p t i o n I t e m > < C a p t i o n I t e m > < I n t e r n a l I d > 4 d d 6 7 6 7 7 - b e f d - 4 a e 4 - 8 7 7 b - f 5 5 e b 8 2 d f 1 4 4 < / I n t e r n a l I d > < N a m e > L 4 M 3   -   C r e a t e   a   c o l u m n   w i t h   c h o i c e s _ V F 1 0 1 8 8 1 2 6 7 �Vdk�b�N\O(uAQ��Y͑	��b�v Y	�Fh ( C h e c k b o x e s ) 07 8 2 3 3 8 2 7 0 0 < / N a m e > < T e x t > �Vdk�  b�N\O(uAQ��Y͑	��b�v Y	�Fh ( C h e c k b o x e s ) 0< / T e x t > < B o o k M a r k E n t r y N a m e > L 4 M 3   -   C r e a t e   a   c o l u m n   w i t h   c h o i c e s _ V F 1 0 1 8 8 1 2 6 7 �Vdk�b�N\O(uAQ��Y͑	��b�v Y	�Fh ( C h e c k b o x e s ) 07 8 2 3 3 < / B o o k M a r k E n t r y N a m e > < B o o k M a r k E x i t N a m e > L 4 M 3   -   C r e a t e   a   c o l u m n   w i t h   c h o i c e s _ V F 1 0 1 8 8 1 2 6 7 �Vdk�b�N\O(uAQ��Y͑	��b�v Y	�Fh ( C h e c k b o x e s ) 08 2 7 0 0 < / B o o k M a r k E x i t N a m e > < B o o k M a r k E n t r y P o s i t i o n > 7 8 2 3 3 < / B o o k M a r k E n t r y P o s i t i o n > < B o o k M a r k E x i t P o s i t i o n > 8 2 7 0 0 < / B o o k M a r k E x i t P o s i t i o n > < / C a p t i o n I t e m > < C a p t i o n I t e m > < I n t e r n a l I d > 6 0 c f 2 f a a - 1 5 d 1 - 4 a b a - 8 b 3 0 - 2 0 0 4 4 2 a 9 3 3 2 5 < / I n t e r n a l I d > < N a m e > L 4 M 3   -   C r e a t e   a   c o l u m n   w i t h   c h o i c e s _ V F 1 0 1 8 8 1 2 6 7 b�NN^gBlL�� kX�Q ( F i l l - i n ) �NUO	�y��8 2 8 0 0 8 6 1 6 7 < / N a m e > < T e x t > b�NN^gBlL�� kX�Q ( F i l l - i n ) �NUO	�y��< / T e x t > < B o o k M a r k E n t r y N a m e > L 4 M 3   -   C r e a t e   a   c o l u m n   w i t h   c h o i c e s _ V F 1 0 1 8 8 1 2 6 7 b�NN^gBlL�� kX�Q ( F i l l - i n ) �NUO	�y��8 2 8 0 0 < / B o o k M a r k E n t r y N a m e > < B o o k M a r k E x i t N a m e > L 4 M 3   -   C r e a t e   a   c o l u m n   w i t h   c h o i c e s _ V F 1 0 1 8 8 1 2 6 7 b�NN^gBlL�� kX�Q ( F i l l - i n ) �NUO	�y��8 6 1 6 7 < / B o o k M a r k E x i t N a m e > < B o o k M a r k E n t r y P o s i t i o n > 8 2 8 0 0 < / B o o k M a r k E n t r y P o s i t i o n > < B o o k M a r k E x i t P o s i t i o n > 8 6 1 6 7 < / B o o k M a r k E x i t P o s i t i o n > < / C a p t i o n I t e m > < C a p t i o n I t e m > < I n t e r n a l I d > 0 c d 8 6 3 6 2 - f 4 2 6 - 4 a 9 3 - a e 0 7 - 1 8 a 8 0 3 e a 5 0 8 b < / I n t e r n a l I d > < N a m e > L 4 M 3   -   C r e a t e   a   c o l u m n   w i t h   c h o i c e s _ V F 1 0 1 8 8 1 2 6 7 1u�N؞��<P�v 	�y� ( C h o i c e ) �]؞��:N hQL� ( F u l l t i m e ) �8 6 2 6 7 9 2 3 6 7 < / N a m e > < T e x t > 1u�N؞��<P�v 	�y� ( C h o i c e ) �]؞��:N hQL� ( F u l l   t i m e ) �< / T e x t > < B o o k M a r k E n t r y N a m e > L 4 M 3   -   C r e a t e   a   c o l u m n   w i t h   c h o i c e s _ V F 1 0 1 8 8 1 2 6 7 1u�N؞��<P�v 	�y� ( C h o i c e ) �]؞��:N hQL� ( F u l l t i m e ) �8 6 2 6 7 < / B o o k M a r k E n t r y N a m e > < B o o k M a r k E x i t N a m e > L 4 M 3   -   C r e a t e   a   c o l u m n   w i t h   c h o i c e s _ V F 1 0 1 8 8 1 2 6 7 1u�N؞��<P�v 	�y� ( C h o i c e ) �]؞��:N hQL� ( F u l l t i m e ) �9 2 3 6 7 < / B o o k M a r k E x i t N a m e > < B o o k M a r k E n t r y P o s i t i o n > 8 6 2 6 7 < / B o o k M a r k E n t r y P o s i t i o n > < B o o k M a r k E x i t P o s i t i o n > 9 2 3 6 7 < / B o o k M a r k E x i t P o s i t i o n > < / C a p t i o n I t e m > < C a p t i o n I t e m > < I n t e r n a l I d > 6 5 3 6 0 d e 6 - a 2 5 3 - 4 5 1 e - 9 e f 2 - c 4 f 8 1 e 1 7 0 7 2 e < / I n t e r n a l I d > < N a m e > L 4 M 3   -   C r e a t e   a   c o l u m n   w i t h   c h o i c e s _ V F 1 0 1 8 8 1 2 6 7 �Vdk�b�N\�~�~�d\Ov^�OYudk	�y��ُ/f�V:N(W'YYpe�`�QN�b�N��^g�bX�hQL�XT�]09 2 4 6 7 9 7 4 3 3 < / N a m e > < T e x t > �Vdk�b�N\�~�~�d\Ov^�OYudk	�y��ُ/f�V:N(W'YYpe�`�QN�  b�N��^g�bX�hQL�XT�]0< / T e x t > < B o o k M a r k E n t r y N a m e > L 4 M 3   -   C r e a t e   a   c o l u m n   w i t h   c h o i c e s _ V F 1 0 1 8 8 1 2 6 7 �Vdk�b�N\�~�~�d\Ov^�OYudk	�y��ُ/f�V:N(W'YYpe�`�QN�b�N��^g�bX�hQL�XT�]09 2 4 6 7 < / B o o k M a r k E n t r y N a m e > < B o o k M a r k E x i t N a m e > L 4 M 3   -   C r e a t e   a   c o l u m n   w i t h   c h o i c e s _ V F 1 0 1 8 8 1 2 6 7 �Vdk�b�N\�~�~�d\Ov^�OYudk	�y��ُ/f�V:N(W'YYpe�`�QN�b�N��^g�bX�hQL�XT�]09 7 4 3 3 < / B o o k M a r k E x i t N a m e > < B o o k M a r k E n t r y P o s i t i o n > 9 2 4 6 7 < / B o o k M a r k E n t r y P o s i t i o n > < B o o k M a r k E x i t P o s i t i o n > 9 7 4 3 3 < / B o o k M a r k E x i t P o s i t i o n > < / C a p t i o n I t e m > < C a p t i o n I t e m > < I n t e r n a l I d > 0 6 8 b b 0 9 1 - 6 4 e f - 4 a d 5 - 8 1 0 8 - 4 e 1 d 6 0 5 c 8 e 6 8 < / I n t e r n a l I d > < N a m e > L 4 M 3   -   C r e a t e   a   c o l u m n   w i t h   c h o i c e s _ V F 1 0 1 8 8 1 2 6 7 �s(W�b�N\�~�~�d\Ov^US�Q nx�[ ( O K ) 09 7 5 3 3 9 9 7 6 7 < / N a m e > < T e x t > �s(W�b�N\�~�~�d\Ov^US�Q nx�[ ( O K ) 0< / T e x t > < B o o k M a r k E n t r y N a m e > L 4 M 3   -   C r e a t e   a   c o l u m n   w i t h   c h o i c e s _ V F 1 0 1 8 8 1 2 6 7 �s(W�b�N\�~�~�d\Ov^US�Q nx�[ ( O K ) 09 7 5 3 3 < / B o o k M a r k E n t r y N a m e > < B o o k M a r k E x i t N a m e > L 4 M 3   -   C r e a t e   a   c o l u m n   w i t h   c h o i c e s _ V F 1 0 1 8 8 1 2 6 7 �s(W�b�N\�~�~�d\Ov^US�Q nx�[ ( O K ) 09 9 7 6 7 < / B o o k M a r k E x i t N a m e > < B o o k M a r k E n t r y P o s i t i o n > 9 7 5 3 3 < / B o o k M a r k E n t r y P o s i t i o n > < B o o k M a r k E x i t P o s i t i o n > 9 9 7 6 7 < / B o o k M a r k E x i t P o s i t i o n > < / C a p t i o n I t e m > < C a p t i o n I t e m > < I n t e r n a l I d > 5 d 6 c f f 4 b - e 2 c 6 - 4 3 1 3 - 8 1 d e - b 0 9 a 2 7 3 c 4 8 0 4 < / I n t e r n a l I d > < N a m e > L 4 M 3   -   C r e a t e   a   c o l u m n   w i t h   c h o i c e s _ V F 1 0 1 8 8 1 2 6 7 ck�Y�`w0R�v N7h�dkR�]>f:y(Wb�N�vRh�-N09 9 8 6 7 1 0 2 3 3 3 < / N a m e > < T e x t > ck�Y�`w0R�v N7h�dkR�]>f:y(Wb�N�vRh�-N0< / T e x t > < B o o k M a r k E n t r y N a m e > L 4 M 3   -   C r e a t e   a   c o l u m n   w i t h   c h o i c e s _ V F 1 0 1 8 8 1 2 6 7 ck�Y�`w0R�v N7h�dkR�]>f:y(Wb�N�vRh�-N09 9 8 6 7 < / B o o k M a r k E n t r y N a m e > < B o o k M a r k E x i t N a m e > L 4 M 3   -   C r e a t e   a   c o l u m n   w i t h   c h o i c e s _ V F 1 0 1 8 8 1 2 6 7 ck�Y�`w0R�v N7h�dkR�]>f:y(Wb�N�vRh�-N01 0 2 3 3 3 < / B o o k M a r k E x i t N a m e > < B o o k M a r k E n t r y P o s i t i o n > 9 9 8 6 7 < / B o o k M a r k E n t r y P o s i t i o n > < B o o k M a r k E x i t P o s i t i o n > 1 0 2 3 3 3 < / B o o k M a r k E x i t P o s i t i o n > < / C a p t i o n I t e m > < C a p t i o n I t e m > < I n t e r n a l I d > d f 4 5 2 5 8 7 - 8 5 b 1 - 4 2 a 5 - 8 1 d e - 7 0 8 0 6 8 3 7 6 b d 6 < / I n t e r n a l I d > < N a m e > L 4 M 3   -   C r e a t e   a   c o l u m n   w i t h   c h o i c e s _ V F 1 0 1 8 8 1 2 6 7 S_6q�[NS+T�NUOpenc��Vdk�b�N ����Q N!k �� ( E d i t ) dky��v01 0 2 4 3 3 1 0 8 0 6 7 < / N a m e > < T e x t > S_6q�[NS+T�NUOpenc��Vdk�  b�N ����Q N!k �� ( E d i t ) dky��v0< / T e x t > < B o o k M a r k E n t r y N a m e > L 4 M 3   -   C r e a t e   a   c o l u m n   w i t h   c h o i c e s _ V F 1 0 1 8 8 1 2 6 7 S_6q�[NS+T�NUOpenc��Vdk�b�N ����Q N!k �� ( E d i t ) dky��v01 0 2 4 3 3 < / B o o k M a r k E n t r y N a m e > < B o o k M a r k E x i t N a m e > L 4 M 3   -   C r e a t e   a   c o l u m n   w i t h   c h o i c e s _ V F 1 0 1 8 8 1 2 6 7 S_6q�[NS+T�NUOpenc��Vdk�b�N ����Q N!k �� ( E d i t ) dky��v01 0 8 0 6 7 < / B o o k M a r k E x i t N a m e > < B o o k M a r k E n t r y P o s i t i o n > 1 0 2 4 3 3 < / B o o k M a r k E n t r y P o s i t i o n > < B o o k M a r k E x i t P o s i t i o n > 1 0 8 0 6 7 < / B o o k M a r k E x i t P o s i t i o n > < / C a p t i o n I t e m > < C a p t i o n I t e m > < I n t e r n a l I d > 8 f 9 b 5 4 0 0 - d 4 4 d - 4 5 d 0 - 8 6 d 6 - d 2 6 c d b d 7 0 d e 0 < / I n t e r n a l I d > < N a m e > L 4 M 3   -   C r e a t e   a   c o l u m n   w i t h   c h o i c e s _ V F 1 0 1 8 8 1 2 6 7 S_b�NSb _�[݋Fh�e�b�N�S�Nw0R L�MO{|�W ( P o s i t i o n t y p e )  ����g�Nag�v�1 0 8 1 6 7 1 1 2 1 3 3 < / N a m e > < T e x t > S_b�NSb _�[݋Fh�e�b�N�S�Nw0R L�MO{|�W ( P o s i t i o n   t y p e )  ����g�Nag�v�< / T e x t > < B o o k M a r k E n t r y N a m e > L 4 M 3   -   C r e a t e   a   c o l u m n   w i t h   c h o i c e s _ V F 1 0 1 8 8 1 2 6 7 S_b�NSb _�[݋Fh�e�b�N�S�Nw0R L�MO{|�W ( P o s i t i o n t y p e )  ����g�Nag�v�1 0 8 1 6 7 < / B o o k M a r k E n t r y N a m e > < B o o k M a r k E x i t N a m e > L 4 M 3   -   C r e a t e   a   c o l u m n   w i t h   c h o i c e s _ V F 1 0 1 8 8 1 2 6 7 S_b�NSb _�[݋Fh�e�b�N�S�Nw0R L�MO{|�W ( P o s i t i o n t y p e )  ����g�Nag�v�1 1 2 1 3 3 < / B o o k M a r k E x i t N a m e > < B o o k M a r k E n t r y P o s i t i o n > 1 0 8 1 6 7 < / B o o k M a r k E n t r y P o s i t i o n > < B o o k M a r k E x i t P o s i t i o n > 1 1 2 1 3 3 < / B o o k M a r k E x i t P o s i t i o n > < / C a p t i o n I t e m > < C a p t i o n I t e m > < I n t e r n a l I d > b a 1 a e 9 6 c - 7 f 1 8 - 4 4 c b - a c 4 4 - 8 d 3 7 b b 0 7 3 f a 7 < / I n t e r n a l I d > < N a m e > L 4 M 3   -   C r e a t e   a   c o l u m n   w i t h   c h o i c e s _ V F 1 0 1 8 8 1 2 6 7 �Vdk�b�N\�~�~�d\Ov^�Q�[b�N ��� hQL� ( F u l l t i m e ) 0 |QL� ( P a r t t i m e ) �T TT�] ( C o n t r a c t ) ǖ(u{|�W�1 1 2 2 3 3 1 1 9 5 6 7 < / N a m e > < T e x t > �Vdk�b�N\�~�~�d\Ov^�Q�[b�N ��� hQL� ( F u l l   t i m e ) 0 |QL� ( P a r t   t i m e ) �T TT�] ( C o n t r a c t ) ǖ(u{|�W�< / T e x t > < B o o k M a r k E n t r y N a m e > L 4 M 3   -   C r e a t e   a   c o l u m n   w i t h   c h o i c e s _ V F 1 0 1 8 8 1 2 6 7 �Vdk�b�N\�~�~�d\Ov^�Q�[b�N ��� hQL� ( F u l l t i m e ) 0 |QL� ( P a r t t i m e ) �T TT�] ( C o n t r a c t ) ǖ(u{|�W�1 1 2 2 3 3 < / B o o k M a r k E n t r y N a m e > < B o o k M a r k E x i t N a m e > L 4 M 3   -   C r e a t e   a   c o l u m n   w i t h   c h o i c e s _ V F 1 0 1 8 8 1 2 6 7 �Vdk�b�N\�~�~�d\Ov^�Q�[b�N ��� hQL� ( F u l l t i m e ) 0 |QL� ( P a r t t i m e ) �T TT�] ( C o n t r a c t ) ǖ(u{|�W�1 1 9 5 6 7 < / B o o k M a r k E x i t N a m e > < B o o k M a r k E n t r y P o s i t i o n > 1 1 2 2 3 3 < / B o o k M a r k E n t r y P o s i t i o n > < B o o k M a r k E x i t P o s i t i o n > 1 1 9 5 6 7 < / B o o k M a r k E x i t P o s i t i o n > < / C a p t i o n I t e m > < C a p t i o n I t e m > < I n t e r n a l I d > 6 5 b 9 2 3 7 b - a 8 7 2 - 4 9 7 7 - a 6 1 c - b 9 5 0 9 9 0 c 0 2 c 8 < / I n t e r n a l I d > < N a m e > L 4 M 3   -   C r e a t e   a   c o l u m n   w i t h   c h o i c e s _ V F 1 0 1 8 8 1 2 6 7 ُ�N�N/f:N�Nnx�O@b	gُ�NY	�Fh��	gHe01 1 9 6 6 7 1 2 1 8 6 7 < / N a m e > < T e x t > ُ�N�N/f:N�Nnx�O@b	gُ�NY	�Fh��	gHe0< / T e x t > < B o o k M a r k E n t r y N a m e > L 4 M 3   -   C r e a t e   a   c o l u m n   w i t h   c h o i c e s _ V F 1 0 1 8 8 1 2 6 7 ُ�N�N/f:N�Nnx�O@b	gُ�NY	�Fh��	gHe01 1 9 6 6 7 < / B o o k M a r k E n t r y N a m e > < B o o k M a r k E x i t N a m e > L 4 M 3   -   C r e a t e   a   c o l u m n   w i t h   c h o i c e s _ V F 1 0 1 8 8 1 2 6 7 ُ�N�N/f:N�Nnx�O@b	gُ�NY	�Fh��	gHe01 2 1 8 6 7 < / B o o k M a r k E x i t N a m e > < B o o k M a r k E n t r y P o s i t i o n > 1 1 9 6 6 7 < / B o o k M a r k E n t r y P o s i t i o n > < B o o k M a r k E x i t P o s i t i o n > 1 2 1 8 6 7 < / B o o k M a r k E x i t P o s i t i o n > < / C a p t i o n I t e m > < C a p t i o n I t e m > < I n t e r n a l I d > b f 0 0 8 d 8 2 - d 5 a a - 4 d 8 c - 9 0 6 6 - d c 9 5 6 1 1 e 6 b 3 8 < / I n t e r n a l I d > < N a m e > L 4 M 3   -   C r e a t e   a   c o l u m n   w i t h   c h o i c e s _ V F 1 0 1 8 8 1 2 6 7 6qT�b�N�S�N�~�~�d\Ov^US�Q �OX[ ( S a v e ) 01 2 1 9 6 7 1 2 4 3 6 7 < / N a m e > < T e x t > 6qT�b�N�S�N�~�~�d\Ov^US�Q �OX[ ( S a v e ) 0< / T e x t > < B o o k M a r k E n t r y N a m e > L 4 M 3   -   C r e a t e   a   c o l u m n   w i t h   c h o i c e s _ V F 1 0 1 8 8 1 2 6 7 6qT�b�N�S�N�~�~�d\Ov^US�Q �OX[ ( S a v e ) 01 2 1 9 6 7 < / B o o k M a r k E n t r y N a m e > < B o o k M a r k E x i t N a m e > L 4 M 3   -   C r e a t e   a   c o l u m n   w i t h   c h o i c e s _ V F 1 0 1 8 8 1 2 6 7 6qT�b�N�S�N�~�~�d\Ov^US�Q �OX[ ( S a v e ) 01 2 4 3 6 7 < / B o o k M a r k E x i t N a m e > < B o o k M a r k E n t r y P o s i t i o n > 1 2 1 9 6 7 < / B o o k M a r k E n t r y P o s i t i o n > < B o o k M a r k E x i t P o s i t i o n > 1 2 4 3 6 7 < / B o o k M a r k E x i t P o s i t i o n > < / C a p t i o n I t e m > < C a p t i o n I t e m > < I n t e r n a l I d > 0 2 5 5 e 1 c c - 4 6 d a - 4 a 7 f - 8 2 9 5 - d d 6 0 4 2 e 3 2 e b d < / I n t e r n a l I d > < N a m e > L 4 M 3   -   C r e a t e   a   c o l u m n   w i t h   c h o i c e s _ V F 1 0 1 8 8 1 2 6 7 ���la�dkY>f:y�Nb�N�v@b	g	�y��v^(u��SR��01 2 4 4 6 7 1 2 8 7 0 0 < / N a m e > < T e x t > ���la�dkY>f:y�Nb�N�v@b	g	�y��v^(u��SR��0< / T e x t > < B o o k M a r k E n t r y N a m e > L 4 M 3   -   C r e a t e   a   c o l u m n   w i t h   c h o i c e s _ V F 1 0 1 8 8 1 2 6 7 ���la�dkY>f:y�Nb�N�v@b	g	�y��v^(u��SR��01 2 4 4 6 7 < / B o o k M a r k E n t r y N a m e > < B o o k M a r k E x i t N a m e > L 4 M 3   -   C r e a t e   a   c o l u m n   w i t h   c h o i c e s _ V F 1 0 1 8 8 1 2 6 7 ���la�dkY>f:y�Nb�N�v@b	g	�y��v^(u��SR��01 2 8 7 0 0 < / B o o k M a r k E x i t N a m e > < B o o k M a r k E n t r y P o s i t i o n > 1 2 4 4 6 7 < / B o o k M a r k E n t r y P o s i t i o n > < B o o k M a r k E x i t P o s i t i o n > 1 2 8 7 0 0 < / B o o k M a r k E x i t P o s i t i o n > < / C a p t i o n I t e m > < C a p t i o n I t e m > < I n t e r n a l I d > a 5 b 4 3 5 8 0 - b 9 c a - 4 3 8 3 - a 0 d b - 8 d 0 8 5 5 c 4 5 0 2 8 < / I n t e r n a l I d > < N a m e > L 4 M 3   -   C r e a t e   a   c o l u m n   w i t h   c h o i c e s _ V F 1 0 1 8 8 1 2 6 7 ُ1\/f�YUOR�^ 	�y� ( C h o i c e ) penc{|�WR�v�e�l01 2 8 8 0 0 1 3 4 2 0 0 < / N a m e > < T e x t > ُ1\/f�YUOR�^ 	�y� ( C h o i c e ) penc{|�WR�v�e�l0< / T e x t > < B o o k M a r k E n t r y N a m e > L 4 M 3   -   C r e a t e   a   c o l u m n   w i t h   c h o i c e s _ V F 1 0 1 8 8 1 2 6 7 ُ1\/f�YUOR�^ 	�y� ( C h o i c e ) penc{|�WR�v�e�l01 2 8 8 0 0 < / B o o k M a r k E n t r y N a m e > < B o o k M a r k E x i t N a m e > L 4 M 3   -   C r e a t e   a   c o l u m n   w i t h   c h o i c e s _ V F 1 0 1 8 8 1 2 6 7 ُ1\/f�YUOR�^ 	�y� ( C h o i c e ) penc{|�WR�v�e�l01 3 4 2 0 0 < / B o o k M a r k E x i t N a m e > < B o o k M a r k E n t r y P o s i t i o n > 1 2 8 8 0 0 < / B o o k M a r k E n t r y P o s i t i o n > < B o o k M a r k E x i t P o s i t i o n > 1 3 4 2 0 0 < / B o o k M a r k E x i t P o s i t i o n > < / C a p t i o n I t e m > < C a p t i o n I t e m > < I n t e r n a l I d > 8 8 6 e 7 9 c c - c e c d - 4 d a a - 9 0 4 e - 2 b e 7 a 1 a 7 f 7 0 c < / I n t e r n a l I d > < N a m e > L 4 M 3   -   C r e a t e   a   c o l u m n   w i t h   c h o i c e s _ V F 1 0 1 8 8 1 2 6 7 b�N\R�^�vN N*NR:N /f/ &T ( Y e s / N o ) penc{|�WR�1 3 4 3 0 0 1 3 7 9 3 3 < / N a m e > < T e x t > b�N\R�^�vN N*NR:N /f/ &T ( Y e s / N o ) penc{|�WR�< / T e x t > < B o o k M a r k E n t r y N a m e > L 4 M 3   -   C r e a t e   a   c o l u m n   w i t h   c h o i c e s _ V F 1 0 1 8 8 1 2 6 7 b�N\R�^�vN N*NR:N /f/ &T ( Y e s / N o ) penc{|�WR�1 3 4 3 0 0 < / B o o k M a r k E n t r y N a m e > < B o o k M a r k E x i t N a m e > L 4 M 3   -   C r e a t e   a   c o l u m n   w i t h   c h o i c e s _ V F 1 0 1 8 8 1 2 6 7 b�N\R�^�vN N*NR:N /f/ &T ( Y e s / N o ) penc{|�WR�1 3 7 9 3 3 < / B o o k M a r k E x i t N a m e > < B o o k M a r k E n t r y P o s i t i o n > 1 3 4 3 0 0 < / B o o k M a r k E n t r y P o s i t i o n > < B o o k M a r k E x i t P o s i t i o n > 1 3 7 9 3 3 < / B o o k M a r k E x i t P o s i t i o n > < / C a p t i o n I t e m > < C a p t i o n I t e m > < I n t e r n a l I d > e 4 d 9 6 7 b 5 - 2 2 a e - 4 d f 6 - 8 3 0 9 - 4 9 1 4 6 f f c 9 1 9 b < / I n t e r n a l I d > < N a m e > L 4 M 3   -   C r e a t e   a   c o l u m n   w i t h   c h o i c e s _ V F 1 0 1 8 8 1 2 6 7 b\T�`o:ydkpenc{|�W_N^�8^	g(u01 3 8 0 3 3 1 4 0 7 0 0 < / N a m e > < T e x t > b\T�`o:ydkpenc{|�W_N^�8^	g(u0< / T e x t > < B o o k M a r k E n t r y N a m e > L 4 M 3   -   C r e a t e   a   c o l u m n   w i t h   c h o i c e s _ V F 1 0 1 8 8 1 2 6 7 b\T�`o:ydkpenc{|�W_N^�8^	g(u01 3 8 0 3 3 < / B o o k M a r k E n t r y N a m e > < B o o k M a r k E x i t N a m e > L 4 M 3   -   C r e a t e   a   c o l u m n   w i t h   c h o i c e s _ V F 1 0 1 8 8 1 2 6 7 b\T�`o:ydkpenc{|�W_N^�8^	g(u01 4 0 7 0 0 < / B o o k M a r k E x i t N a m e > < B o o k M a r k E n t r y P o s i t i o n > 1 3 8 0 3 3 < / B o o k M a r k E n t r y P o s i t i o n > < B o o k M a r k E x i t P o s i t i o n > 1 4 0 7 0 0 < / B o o k M a r k E x i t P o s i t i o n > < / C a p t i o n I t e m > < C a p t i o n I t e m > < I n t e r n a l I d > 7 a 7 0 8 f 0 a - b 2 4 b - 4 7 1 c - 8 8 b 2 - 8 f 1 1 5 b 1 3 3 4 4 0 < / I n t e r n a l I d > < N a m e > L 4 M 3   -   C r e a t e   a   c o l u m n   w i t h   c h o i c e s _ V F 1 0 1 8 8 1 2 6 7 ��b�N _�Y'T01 4 0 8 0 0 1 4 5 0 0 0 < / N a m e > < T e x t > ��b�N _�Y'T0< / T e x t > < B o o k M a r k E n t r y N a m e > L 4 M 3   -   C r e a t e   a   c o l u m n   w i t h   c h o i c e s _ V F 1 0 1 8 8 1 2 6 7 ��b�N _�Y'T01 4 0 8 0 0 < / B o o k M a r k E n t r y N a m e > < B o o k M a r k E x i t N a m e > L 4 M 3   -   C r e a t e   a   c o l u m n   w i t h   c h o i c e s _ V F 1 0 1 8 8 1 2 6 7 ��b�N _�Y'T01 4 5 0 0 0 < / B o o k M a r k E x i t N a m e > < B o o k M a r k E n t r y P o s i t i o n > 1 4 0 8 0 0 < / B o o k M a r k E n t r y P o s i t i o n > < B o o k M a r k E x i t P o s i t i o n > 1 4 5 0 0 0 < / B o o k M a r k E x i t P o s i t i o n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 7 c 7 e c 7 a e - 6 9 4 8 - 4 c 9 0 - a 2 a 2 - f a b 8 9 f b f 1 1 9 2 < / I d > < C a p t i o n I t e m s > < C a p t i o n I t e m > < I n t e r n a l I d > d 8 9 c f d 6 c - b 9 7 2 - 4 0 1 4 - 9 6 7 7 - 5 5 3 d 3 a 6 5 7 2 e c < / I n t e r n a l I d > < N a m e > L 4 M 7   -   C h a n g e   t h e   v i e w s _ V F 1 0 1 8 8 1 2 6 3 �s(Wb�N�]R�^�N@b	gُ�N^�8^�T6eƖpenc�v�Qr�W[�k08 3 6 7 1 3 1 6 7 < / N a m e > < T e x t > �s(Wb�N�]R�^�N@b	gُ�N^�8^�T6eƖpenc�v�Qr�W[�k0< / T e x t > < B o o k M a r k E n t r y N a m e > L 4 M 7   -   C h a n g e   t h e   v i e w s _ V F 1 0 1 8 8 1 2 6 3 �s(Wb�N�]R�^�N@b	gُ�N^�8^�T6eƖpenc�v�Qr�W[�k08 3 6 7 < / B o o k M a r k E n t r y N a m e > < B o o k M a r k E x i t N a m e > L 4 M 7   -   C h a n g e   t h e   v i e w s _ V F 1 0 1 8 8 1 2 6 3 �s(Wb�N�]R�^�N@b	gُ�N^�8^�T6eƖpenc�v�Qr�W[�k01 3 1 6 7 < / B o o k M a r k E x i t N a m e > < B o o k M a r k E n t r y P o s i t i o n > 8 3 6 7 < / B o o k M a r k E n t r y P o s i t i o n > < B o o k M a r k E x i t P o s i t i o n > 1 3 1 6 7 < / B o o k M a r k E x i t P o s i t i o n > < / C a p t i o n I t e m > < C a p t i o n I t e m > < I n t e r n a l I d > 1 7 6 7 2 6 8 8 - 8 8 0 d - 4 1 1 a - 8 a 3 b - 3 b 4 2 9 4 a 0 b 7 d 8 < / I n t e r n a l I d > < N a m e > L 4 M 7   -   C h a n g e   t h e   v i e w s _ V F 1 0 1 8 8 1 2 6 3 S_b�N	cgq�S_�v;���z��^R�^ُ�NW[�k�e�b�N ����Q�1 3 2 6 7 1 7 1 0 0 < / N a m e > < T e x t > S_b�N	cgq�S_�v;���z��^R�^ُ�NW[�k�e�b�N ����Q�  < / T e x t > < B o o k M a r k E n t r y N a m e > L 4 M 7   -   C h a n g e   t h e   v i e w s _ V F 1 0 1 8 8 1 2 6 3 S_b�N	cgq�S_�v;���z��^R�^ُ�NW[�k�e�b�N ����Q�1 3 2 6 7 < / B o o k M a r k E n t r y N a m e > < B o o k M a r k E x i t N a m e > L 4 M 7   -   C h a n g e   t h e   v i e w s _ V F 1 0 1 8 8 1 2 6 3 S_b�N	cgq�S_�v;���z��^R�^ُ�NW[�k�e�b�N ����Q�1 7 1 0 0 < / B o o k M a r k E x i t N a m e > < B o o k M a r k E n t r y P o s i t i o n > 1 3 2 6 7 < / B o o k M a r k E n t r y P o s i t i o n > < B o o k M a r k E x i t P o s i t i o n > 1 7 1 0 0 < / B o o k M a r k E x i t P o s i t i o n > < / C a p t i o n I t e m > < C a p t i o n I t e m > < I n t e r n a l I d > 1 3 9 b c 4 2 1 - 9 b a e - 4 b d c - 9 7 9 8 - 3 1 c 5 c 9 e 2 9 b f 3 < / I n t e r n a l I d > < N a m e > L 4 M 7   -   C h a n g e   t h e   v i e w s _ V F 1 0 1 8 8 1 2 6 3 �[�N@bY�vz��^�S��N�T�gwpenc01 7 2 0 0 2 1 4 6 7 < / N a m e > < T e x t > �[�N@bY�vz��^�S��N�T�gwpenc0< / T e x t > < B o o k M a r k E n t r y N a m e > L 4 M 7   -   C h a n g e   t h e   v i e w s _ V F 1 0 1 8 8 1 2 6 3 �[�N@bY�vz��^�S��N�T�gwpenc01 7 2 0 0 < / B o o k M a r k E n t r y N a m e > < B o o k M a r k E x i t N a m e > L 4 M 7   -   C h a n g e   t h e   v i e w s _ V F 1 0 1 8 8 1 2 6 3 �[�N@bY�vz��^�S��N�T�gwpenc02 1 4 6 7 < / B o o k M a r k E x i t N a m e > < B o o k M a r k E n t r y P o s i t i o n > 1 7 2 0 0 < / B o o k M a r k E n t r y P o s i t i o n > < B o o k M a r k E x i t P o s i t i o n > 2 1 4 6 7 < / B o o k M a r k E x i t P o s i t i o n > < / C a p t i o n I t e m > < C a p t i o n I t e m > < I n t e r n a l I d > c 9 2 5 7 e f 7 - 6 2 7 f - 4 5 a 4 - 8 2 8 5 - 6 d d 6 1 3 2 7 7 d c 6 < / I n t e r n a l I d > < N a m e > L 4 M 7   -   C h a n g e   t h e   v i e w s _ V F 1 0 1 8 8 1 2 6 3 @b�N�b�N���f9eRh��v>f:y�e_0b�N\���f9eƉ�V02 1 5 6 7 2 7 6 0 0 < / N a m e > < T e x t > @b�N�b�N���f9eRh��v>f:y�e_0b�N\���f9eƉ�V0< / T e x t > < B o o k M a r k E n t r y N a m e > L 4 M 7   -   C h a n g e   t h e   v i e w s _ V F 1 0 1 8 8 1 2 6 3 @b�N�b�N���f9eRh��v>f:y�e_0b�N\���f9eƉ�V02 1 5 6 7 < / B o o k M a r k E n t r y N a m e > < B o o k M a r k E x i t N a m e > L 4 M 7   -   C h a n g e   t h e   v i e w s _ V F 1 0 1 8 8 1 2 6 3 @b�N�b�N���f9eRh��v>f:y�e_0b�N\���f9eƉ�V02 7 6 0 0 < / B o o k M a r k E x i t N a m e > < B o o k M a r k E n t r y P o s i t i o n > 2 1 5 6 7 < / B o o k M a r k E n t r y P o s i t i o n > < B o o k M a r k E x i t P o s i t i o n > 2 7 6 0 0 < / B o o k M a r k E x i t P o s i t i o n > < / C a p t i o n I t e m > < C a p t i o n I t e m > < I n t e r n a l I d > 5 2 5 c d c 0 5 - 7 1 7 e - 4 1 2 a - 9 6 f 1 - f 6 2 0 5 c 4 d 5 6 1 8 < / I n t e r n a l I d > < N a m e > L 4 M 7   -   C h a n g e   t h e   v i e w s _ V F 1 0 1 8 8 1 2 6 3 b�N\:Nb�N�v
N�S�^fm�N�RD��n��;N�{R�^ N*NRh�02 7 7 0 0 3 2 3 3 3 < / N a m e > < T e x t > b�N\:Nb�N�v
N�S�^fm�N�RD��n��;N�{R�^ N*NRh�0< / T e x t > < B o o k M a r k E n t r y N a m e > L 4 M 7   -   C h a n g e   t h e   v i e w s _ V F 1 0 1 8 8 1 2 6 3 b�N\:Nb�N�v
N�S�^fm�N�RD��n��;N�{R�^ N*NRh�02 7 7 0 0 < / B o o k M a r k E n t r y N a m e > < B o o k M a r k E x i t N a m e > L 4 M 7   -   C h a n g e   t h e   v i e w s _ V F 1 0 1 8 8 1 2 6 3 b�N\:Nb�N�v
N�S�^fm�N�RD��n��;N�{R�^ N*NRh�03 2 3 3 3 < / B o o k M a r k E x i t N a m e > < B o o k M a r k E n t r y P o s i t i o n > 2 7 7 0 0 < / B o o k M a r k E n t r y P o s i t i o n > < B o o k M a r k E x i t P o s i t i o n > 3 2 3 3 3 < / B o o k M a r k E x i t P o s i t i o n > < / C a p t i o n I t e m > < C a p t i o n I t e m > < I n t e r n a l I d > 9 8 c 9 c 2 6 b - f e 0 9 - 4 f 1 a - a 3 b 0 - d f 0 1 8 f 6 8 d f f 4 < / I n t e r n a l I d > < N a m e > L 4 M 7   -   C h a n g e   t h e   v i e w s _ V F 1 0 1 8 8 1 2 6 3 �N/f*N�v'`P[�N^gw0R@b	g�v�~���Q�[03 2 4 3 3 3 5 3 0 0 < / N a m e > < T e x t > �N/f*N�v'`P[�N^gw0R@b	g�v�~���Q�[0< / T e x t > < B o o k M a r k E n t r y N a m e > L 4 M 7   -   C h a n g e   t h e   v i e w s _ V F 1 0 1 8 8 1 2 6 3 �N/f*N�v'`P[�N^gw0R@b	g�v�~���Q�[03 2 4 3 3 < / B o o k M a r k E n t r y N a m e > < B o o k M a r k E x i t N a m e > L 4 M 7   -   C h a n g e   t h e   v i e w s _ V F 1 0 1 8 8 1 2 6 3 �N/f*N�v'`P[�N^gw0R@b	g�v�~���Q�[03 5 3 0 0 < / B o o k M a r k E x i t N a m e > < B o o k M a r k E n t r y P o s i t i o n > 3 2 4 3 3 < / B o o k M a r k E n t r y P o s i t i o n > < B o o k M a r k E x i t P o s i t i o n > 3 5 3 0 0 < / B o o k M a r k E x i t P o s i t i o n > < / C a p t i o n I t e m > < C a p t i o n I t e m > < I n t e r n a l I d > d 4 7 a 1 b 4 5 - 7 a 0 2 - 4 9 a d - 8 1 9 e - 3 9 2 c e f d 6 c 2 d a < / I n t e r n a l I d > < N a m e > L 4 M 7   -   C h a n g e   t h e   v i e w s _ V F 1 0 1 8 8 1 2 6 3 �N�`w0R N*N�{USRh��vQ-NS+TBlL���v�YT0X�(u�S�V03 5 4 0 0 4 0 0 6 7 < / N a m e > < T e x t > �N�`w0R N*N�{USRh��vQ-NS+TBlL���v�YT0X�(u�S�V0< / T e x t > < B o o k M a r k E n t r y N a m e > L 4 M 7   -   C h a n g e   t h e   v i e w s _ V F 1 0 1 8 8 1 2 6 3 �N�`w0R N*N�{USRh��vQ-NS+TBlL���v�YT0X�(u�S�V03 5 4 0 0 < / B o o k M a r k E n t r y N a m e > < B o o k M a r k E x i t N a m e > L 4 M 7   -   C h a n g e   t h e   v i e w s _ V F 1 0 1 8 8 1 2 6 3 �N�`w0R N*N�{USRh��vQ-NS+TBlL���v�YT0X�(u�S�V04 0 0 6 7 < / B o o k M a r k E x i t N a m e > < B o o k M a r k E n t r y P o s i t i o n > 3 5 4 0 0 < / B o o k M a r k E n t r y P o s i t i o n > < B o o k M a r k E x i t P o s i t i o n > 4 0 0 6 7 < / B o o k M a r k E x i t P o s i t i o n > < / C a p t i o n I t e m > < C a p t i o n I t e m > < I n t e r n a l I d > 9 7 9 0 1 d f 2 - 0 c 8 0 - 4 a 1 d - a 5 4 1 - 3 b 8 9 6 d 0 7 6 6 5 c < / I n t e r n a l I d > < N a m e > L 4 M 7   -   C h a n g e   t h e   v i e w s _ V F 1 0 1 8 8 1 2 6 3 �]\O�~��t^pe0gg��ё0@b3u��L�MOsS�S04 0 1 6 7 4 4 1 3 3 < / N a m e > < T e x t > �]\O�~��t^pe0gg��ё0@b3u��L�MOsS�S0< / T e x t > < B o o k M a r k E n t r y N a m e > L 4 M 7   -   C h a n g e   t h e   v i e w s _ V F 1 0 1 8 8 1 2 6 3 �]\O�~��t^pe0gg��ё0@b3u��L�MOsS�S04 0 1 6 7 < / B o o k M a r k E n t r y N a m e > < B o o k M a r k E x i t N a m e > L 4 M 7   -   C h a n g e   t h e   v i e w s _ V F 1 0 1 8 8 1 2 6 3 �]\O�~��t^pe0gg��ё0@b3u��L�MOsS�S04 4 1 3 3 < / B o o k M a r k E x i t N a m e > < B o o k M a r k E n t r y P o s i t i o n > 4 0 1 6 7 < / B o o k M a r k E n t r y P o s i t i o n > < B o o k M a r k E x i t P o s i t i o n > 4 4 1 3 3 < / B o o k M a r k E x i t P o s i t i o n > < / C a p t i o n I t e m > < C a p t i o n I t e m > < I n t e r n a l I d > f a 4 4 3 8 1 2 - b c 5 1 - 4 8 b 3 - a 7 d 5 - f 3 2 d a 0 e b 3 5 7 c < / I n t e r n a l I d > < N a m e > L 4 M 7   -   C h a n g e   t h e   v i e w s _ V F 1 0 1 8 8 1 2 6 3 �Y�g'Y�[?aa�v݋�b�N\(WƉ�V-N�OYuُ�N*NW[�k�_N1\/fُ�NR04 4 2 3 3 4 9 6 6 7 < / N a m e > < T e x t > �Y�g'Y�[?aa�v݋�b�N\(WƉ�V-N�OYuُ�N*NW[�k�_N1\/fُ�NR0< / T e x t > < B o o k M a r k E n t r y N a m e > L 4 M 7   -   C h a n g e   t h e   v i e w s _ V F 1 0 1 8 8 1 2 6 3 �Y�g'Y�[?aa�v݋�b�N\(WƉ�V-N�OYuُ�N*NW[�k�_N1\/fُ�NR04 4 2 3 3 < / B o o k M a r k E n t r y N a m e > < B o o k M a r k E x i t N a m e > L 4 M 7   -   C h a n g e   t h e   v i e w s _ V F 1 0 1 8 8 1 2 6 3 �Y�g'Y�[?aa�v݋�b�N\(WƉ�V-N�OYuُ�N*NW[�k�_N1\/fُ�NR04 9 6 6 7 < / B o o k M a r k E x i t N a m e > < B o o k M a r k E n t r y P o s i t i o n > 4 4 2 3 3 < / B o o k M a r k E n t r y P o s i t i o n > < B o o k M a r k E x i t P o s i t i o n > 4 9 6 6 7 < / B o o k M a r k E x i t P o s i t i o n > < / C a p t i o n I t e m > < C a p t i o n I t e m > < I n t e r n a l I d > a 1 0 0 3 0 3 b - 3 c 6 7 - 4 5 1 1 - 9 3 0 7 - d 9 0 1 b 2 c f 5 a 2 9 < / I n t e r n a l I d > < N a m e > L 4 M 7   -   C h a n g e   t h e   v i e w s _ V F 1 0 1 8 8 1 2 6 3 �Vdk��cNegb�N\ R�^Ɖ�V ( C r e a t e a V i e w ) ��N/f�O9e�s	gƉ�V�4 9 7 6 7 5 5 8 6 7 < / N a m e > < T e x t > �Vdk��cNegb�N\ R�^Ɖ�V ( C r e a t e   a   V i e w ) ��N/f�O9e�s	gƉ�V�< / T e x t > < B o o k M a r k E n t r y N a m e > L 4 M 7   -   C h a n g e   t h e   v i e w s _ V F 1 0 1 8 8 1 2 6 3 �Vdk��cNegb�N\ R�^Ɖ�V ( C r e a t e a V i e w ) ��N/f�O9e�s	gƉ�V�4 9 7 6 7 < / B o o k M a r k E n t r y N a m e > < B o o k M a r k E x i t N a m e > L 4 M 7   -   C h a n g e   t h e   v i e w s _ V F 1 0 1 8 8 1 2 6 3 �Vdk��cNegb�N\ R�^Ɖ�V ( C r e a t e a V i e w ) ��N/f�O9e�s	gƉ�V�5 5 8 6 7 < / B o o k M a r k E x i t N a m e > < B o o k M a r k E n t r y P o s i t i o n > 4 9 7 6 7 < / B o o k M a r k E n t r y P o s i t i o n > < B o o k M a r k E x i t P o s i t i o n > 5 5 8 6 7 < / B o o k M a r k E x i t P o s i t i o n > < / C a p t i o n I t e m > < C a p t i o n I t e m > < I n t e r n a l I d > e 1 7 4 8 4 8 d - c 1 6 4 - 4 5 5 6 - 8 3 3 7 - 6 0 7 1 b 9 5 8 a 7 f 4 < / I n t e r n a l I d > < N a m e > L 4 M 7   -   C h a n g e   t h e   v i e w s _ V F 1 0 1 8 8 1 2 6 3 ُ7hb�N�S�NUS�rcT N�N�Q�[��N�N�S�NO(u�e�vƉ�V05 5 9 6 7 5 9 8 6 7 < / N a m e > < T e x t > ُ7hb�N�S�NUS�rcT N�N�Q�[��N�N�S�NO(u�e�vƉ�V0< / T e x t > < B o o k M a r k E n t r y N a m e > L 4 M 7   -   C h a n g e   t h e   v i e w s _ V F 1 0 1 8 8 1 2 6 3 ُ7hb�N�S�NUS�rcT N�N�Q�[��N�N�S�NO(u�e�vƉ�V05 5 9 6 7 < / B o o k M a r k E n t r y N a m e > < B o o k M a r k E x i t N a m e > L 4 M 7   -   C h a n g e   t h e   v i e w s _ V F 1 0 1 8 8 1 2 6 3 ُ7hb�N�S�NUS�rcT N�N�Q�[��N�N�S�NO(u�e�vƉ�V05 9 8 6 7 < / B o o k M a r k E x i t N a m e > < B o o k M a r k E n t r y P o s i t i o n > 5 5 9 6 7 < / B o o k M a r k E n t r y P o s i t i o n > < B o o k M a r k E x i t P o s i t i o n > 5 9 8 6 7 < / B o o k M a r k E x i t P o s i t i o n > < / C a p t i o n I t e m > < C a p t i o n I t e m > < I n t e r n a l I d > a 4 0 4 9 7 1 d - 8 a 1 0 - 4 0 f c - 9 6 1 7 - c 1 4 f 3 3 4 7 8 3 7 0 < / I n t e r n a l I d > < N a m e > L 4 M 7   -   C h a n g e   t h e   v i e w s _ V F 1 0 1 8 8 1 2 6 3 �c@wb�N\�N h�QƉ�V ( S t a n d a r d V i e w ) :N�W@xeg�e�^Ɖ�V��N�O�S�N	��bvQ-N�v@b	g�R��05 9 9 6 7 6 4 5 6 7 < / N a m e > < T e x t > �c@wb�N\�N h�QƉ�V ( S t a n d a r d   V i e w ) :N�W@xeg�e�^Ɖ�V��N�O�S�N	��bvQ-N�v@b	g�R��0< / T e x t > < B o o k M a r k E n t r y N a m e > L 4 M 7   -   C h a n g e   t h e   v i e w s _ V F 1 0 1 8 8 1 2 6 3 �c@wb�N\�N h�QƉ�V ( S t a n d a r d V i e w ) :N�W@xeg�e�^Ɖ�V��N�O�S�N	��bvQ-N�v@b	g�R��05 9 9 6 7 < / B o o k M a r k E n t r y N a m e > < B o o k M a r k E x i t N a m e > L 4 M 7   -   C h a n g e   t h e   v i e w s _ V F 1 0 1 8 8 1 2 6 3 �c@wb�N\�N h�QƉ�V ( S t a n d a r d V i e w ) :N�W@xeg�e�^Ɖ�V��N�O�S�N	��bvQ-N�v@b	g�R��06 4 5 6 7 < / B o o k M a r k E x i t N a m e > < B o o k M a r k E n t r y P o s i t i o n > 5 9 9 6 7 < / B o o k M a r k E n t r y P o s i t i o n > < B o o k M a r k E x i t P o s i t i o n > 6 4 5 6 7 < / B o o k M a r k E x i t P o s i t i o n > < / C a p t i o n I t e m > < C a p t i o n I t e m > < I n t e r n a l I d > 3 6 b a 6 f f 2 - 0 c a 2 - 4 7 f 9 - b 9 d 3 - 7 a 5 8 e a a d d 0 3 b < / I n t e r n a l I d > < N a m e > L 4 M 7   -   C h a n g e   t h e   v i e w s _ V F 1 0 1 8 8 1 2 6 3 ��Tb�N\vQ}TT:N �O
N�S�gw�v�_�Ɖ�V ( Q u i c k V i e w f o r 6 4 6 6 7 6 7 9 3 3 < / N a m e > < T e x t > ��Tb�N\vQ}TT:N �O
N�S�gw�v�_�Ɖ�V ( Q u i c k   V i e w   f o r   t h e   b o s s ) 0< / T e x t > < B o o k M a r k E n t r y N a m e > L 4 M 7   -   C h a n g e   t h e   v i e w s _ V F 1 0 1 8 8 1 2 6 3 ��Tb�N\vQ}TT:N �O
N�S�gw�v�_�Ɖ�V ( Q u i c k V i e w f o r 6 4 6 6 7 < / B o o k M a r k E n t r y N a m e > < B o o k M a r k E x i t N a m e > L 4 M 7   -   C h a n g e   t h e   v i e w s _ V F 1 0 1 8 8 1 2 6 3 ��Tb�N\vQ}TT:N �O
N�S�gw�v�_�Ɖ�V ( Q u i c k V i e w f o r 6 7 9 3 3 < / B o o k M a r k E x i t N a m e > < B o o k M a r k E n t r y P o s i t i o n > 6 4 6 6 7 < / B o o k M a r k E n t r y P o s i t i o n > < B o o k M a r k E x i t P o s i t i o n > 6 7 9 3 3 < / B o o k M a r k E x i t P o s i t i o n > < / C a p t i o n I t e m > < C a p t i o n I t e m > < I n t e r n a l I d > 5 0 8 a c d 5 f - 7 2 d 0 - 4 8 4 3 - 8 5 6 5 - 5 8 b 9 a 5 3 c c e 0 e < / I n t e r n a l I d > < N a m e > L 4 M 7   -   C h a n g e   t h e   v i e w s _ V F 1 0 1 8 8 1 2 6 3 b�N�_Neg0RdkY� Rd�N ����v@b	g�Q�[06 8 0 3 3 7 7 5 6 7 < / N a m e > < T e x t > b�N�_Neg0RdkY� Rd�N ����v@b	g�Q�[0< / T e x t > < B o o k M a r k E n t r y N a m e > L 4 M 7   -   C h a n g e   t h e   v i e w s _ V F 1 0 1 8 8 1 2 6 3 b�N�_Neg0RdkY� Rd�N ����v@b	g�Q�[06 8 0 3 3 < / B o o k M a r k E n t r y N a m e > < B o o k M a r k E x i t N a m e > L 4 M 7   -   C h a n g e   t h e   v i e w s _ V F 1 0 1 8 8 1 2 6 3 b�N�_Neg0RdkY� Rd�N ����v@b	g�Q�[07 7 5 6 7 < / B o o k M a r k E x i t N a m e > < B o o k M a r k E n t r y P o s i t i o n > 6 8 0 3 3 < / B o o k M a r k E n t r y P o s i t i o n > < B o o k M a r k E x i t P o s i t i o n > 7 7 5 6 7 < / B o o k M a r k E x i t P o s i t i o n > < / C a p t i o n I t e m > < C a p t i o n I t e m > < I n t e r n a l I d > 2 9 1 e b 1 1 c - a b 3 f - 4 f b d - 8 9 f 6 - 7 d e f 8 1 7 4 6 3 4 f < / I n t e r n a l I d > < N a m e > L 4 M 7   -   C h a n g e   t h e   v i e w s _ V F 1 0 1 8 8 1 2 6 3 0R�vMR:Nbk�b�N�OYu�N
Nb��c0R�v�N*NW[�k�7 7 6 6 7 8 1 0 0 0 < / N a m e > < T e x t > 0R�vMR:Nbk�b�N�OYu�N
Nb��c0R�v�N*NW[�k�< / T e x t > < B o o k M a r k E n t r y N a m e > L 4 M 7   -   C h a n g e   t h e   v i e w s _ V F 1 0 1 8 8 1 2 6 3 0R�vMR:Nbk�b�N�OYu�N
Nb��c0R�v�N*NW[�k�7 7 6 6 7 < / B o o k M a r k E n t r y N a m e > < B o o k M a r k E x i t N a m e > L 4 M 7   -   C h a n g e   t h e   v i e w s _ V F 1 0 1 8 8 1 2 6 3 0R�vMR:Nbk�b�N�OYu�N
Nb��c0R�v�N*NW[�k�8 1 0 0 0 < / B o o k M a r k E x i t N a m e > < B o o k M a r k E n t r y P o s i t i o n > 7 7 6 6 7 < / B o o k M a r k E n t r y P o s i t i o n > < B o o k M a r k E x i t P o s i t i o n > 8 1 0 0 0 < / B o o k M a r k E x i t P o s i t i o n > < / C a p t i o n I t e m > < C a p t i o n I t e m > < I n t e r n a l I d > c 0 d e 1 0 4 a - 8 a 9 3 - 4 e d 0 - 9 9 6 5 - e 5 f 9 9 8 2 f b 5 a 4 < / I n t e r n a l I d > < N a m e > L 4 M 7   -   C h a n g e   t h e   v i e w s _ V F 1 0 1 8 8 1 2 6 3  hQT ( F u l l n a m e ) 0 �S��X�(u�v�S�V ( R e a s o n f o r 8 1 1 0 0 8 5 6 3 3 < / N a m e > < T e x t >  hQT ( F u l l   n a m e ) 0 �S��X�(u�v�S�V ( R e a s o n   f o r   p o t e n t i a l   h i r e ) 0 �]\O�~�� ( E x p e r i e n c e ) 0   gg��ё ( E x p e c t e d   S a l a r y ) < / T e x t > < B o o k M a r k E n t r y N a m e > L 4 M 7   -   C h a n g e   t h e   v i e w s _ V F 1 0 1 8 8 1 2 6 3  hQT ( F u l l n a m e ) 0 �S��X�(u�v�S�V ( R e a s o n f o r 8 1 1 0 0 < / B o o k M a r k E n t r y N a m e > < B o o k M a r k E x i t N a m e > L 4 M 7   -   C h a n g e   t h e   v i e w s _ V F 1 0 1 8 8 1 2 6 3  hQT ( F u l l n a m e ) 0 �S��X�(u�v�S�V ( R e a s o n f o r 8 5 6 3 3 < / B o o k M a r k E x i t N a m e > < B o o k M a r k E n t r y P o s i t i o n > 8 1 1 0 0 < / B o o k M a r k E n t r y P o s i t i o n > < B o o k M a r k E x i t P o s i t i o n > 8 5 6 3 3 < / B o o k M a r k E x i t P o s i t i o n > < / C a p t i o n I t e m > < C a p t i o n I t e m > < I n t e r n a l I d > 7 b e 3 c d 8 b - e 9 8 2 - 4 e 1 7 - 8 3 1 d - a 6 2 e 7 9 9 e 7 a 9 e < / I n t e r n a l I d > < N a m e > L 4 M 7   -   C h a n g e   t h e   v i e w s _ V F 1 0 1 8 8 1 2 6 3 �T ggL�MO ( D e s i r e d P o s i t i o n ) 08 5 7 3 3 8 7 1 3 3 < / N a m e > < T e x t > �T ggL�MO ( D e s i r e d   P o s i t i o n ) 0< / T e x t > < B o o k M a r k E n t r y N a m e > L 4 M 7   -   C h a n g e   t h e   v i e w s _ V F 1 0 1 8 8 1 2 6 3 �T ggL�MO ( D e s i r e d P o s i t i o n ) 08 5 7 3 3 < / B o o k M a r k E n t r y N a m e > < B o o k M a r k E x i t N a m e > L 4 M 7   -   C h a n g e   t h e   v i e w s _ V F 1 0 1 8 8 1 2 6 3 �T ggL�MO ( D e s i r e d P o s i t i o n ) 08 7 1 3 3 < / B o o k M a r k E x i t N a m e > < B o o k M a r k E n t r y P o s i t i o n > 8 5 7 3 3 < / B o o k M a r k E n t r y P o s i t i o n > < B o o k M a r k E x i t P o s i t i o n > 8 7 1 3 3 < / B o o k M a r k E x i t P o s i t i o n > < / C a p t i o n I t e m > < C a p t i o n I t e m > < I n t e r n a l I d > f f 4 6 b 8 7 2 - a b 3 d - 4 b b 2 - b 2 3 c - 0 2 8 9 e a 6 7 c 5 b f < / I n t e r n a l I d > < N a m e > L 4 M 7   -   C h a n g e   t h e   v i e w s _ V F 1 0 1 8 8 1 2 6 3 ُ�N1\/f�N^gw0R�vR08 7 2 3 3 8 9 3 6 7 < / N a m e > < T e x t > ُ�N1\/f�N^gw0R�vR0< / T e x t > < B o o k M a r k E n t r y N a m e > L 4 M 7   -   C h a n g e   t h e   v i e w s _ V F 1 0 1 8 8 1 2 6 3 ُ�N1\/f�N^gw0R�vR08 7 2 3 3 < / B o o k M a r k E n t r y N a m e > < B o o k M a r k E x i t N a m e > L 4 M 7   -   C h a n g e   t h e   v i e w s _ V F 1 0 1 8 8 1 2 6 3 ُ�N1\/f�N^gw0R�vR08 9 3 6 7 < / B o o k M a r k E x i t N a m e > < B o o k M a r k E n t r y P o s i t i o n > 8 7 2 3 3 < / B o o k M a r k E n t r y P o s i t i o n > < B o o k M a r k E x i t P o s i t i o n > 8 9 3 6 7 < / B o o k M a r k E x i t P o s i t i o n > < / C a p t i o n I t e m > < C a p t i o n I t e m > < I n t e r n a l I d > b 5 a 1 c b 5 3 - c e 5 a - 4 e 0 d - 8 c f f - b 4 5 c 4 e a 3 4 5 e 3 < / I n t e r n a l I d > < N a m e > L 4 M 7   -   C h a n g e   t h e   v i e w s _ V F 1 0 1 8 8 1 2 6 3 �N�S�N��b�N.^�N�g~bvQYO�Oo`�8 9 4 6 7 9 2 9 3 3 < / N a m e > < T e x t > �N�S�N��b�N.^�N�g~bvQYO�Oo`�< / T e x t > < B o o k M a r k E n t r y N a m e > L 4 M 7   -   C h a n g e   t h e   v i e w s _ V F 1 0 1 8 8 1 2 6 3 �N�S�N��b�N.^�N�g~bvQYO�Oo`�8 9 4 6 7 < / B o o k M a r k E n t r y N a m e > < B o o k M a r k E x i t N a m e > L 4 M 7   -   C h a n g e   t h e   v i e w s _ V F 1 0 1 8 8 1 2 6 3 �N�S�N��b�N.^�N�g~bvQYO�Oo`�9 2 9 3 3 < / B o o k M a r k E x i t N a m e > < B o o k M a r k E n t r y P o s i t i o n > 8 9 4 6 7 < / B o o k M a r k E n t r y P o s i t i o n > < B o o k M a r k E x i t P o s i t i o n > 9 2 9 3 3 < / B o o k M a r k E x i t P o s i t i o n > < / C a p t i o n I t e m > < C a p t i o n I t e m > < I n t e r n a l I d > 2 4 6 0 6 f c 4 - e 0 c 4 - 4 c 1 d - b 9 b f - f a 6 a b 0 0 0 1 b 6 b < / I n t e r n a l I d > < N a m e > L 4 M 7   -   C h a n g e   t h e   v i e w s _ V F 1 0 1 8 8 1 2 6 3 b�N_N�S�NR�^�S N*NƉ�V�(u�N>f:y�c�N�cP��vXT�]��N�O�N�S�N9hnc ���T��|ُ�NXT�]I{I{09 3 0 3 3 9 9 5 6 7 < / N a m e > < T e x t > b�N_N�S�NR�^�S N*NƉ�V�(u�N>f:y�c�N�cP��vXT�]�  �N�O�N�S�N9hnc ���T��|ُ�NXT�]I{I{0< / T e x t > < B o o k M a r k E n t r y N a m e > L 4 M 7   -   C h a n g e   t h e   v i e w s _ V F 1 0 1 8 8 1 2 6 3 b�N_N�S�NR�^�S N*NƉ�V�(u�N>f:y�c�N�cP��vXT�]��N�O�N�S�N9hnc ���T��|ُ�NXT�]I{I{09 3 0 3 3 < / B o o k M a r k E n t r y N a m e > < B o o k M a r k E x i t N a m e > L 4 M 7   -   C h a n g e   t h e   v i e w s _ V F 1 0 1 8 8 1 2 6 3 b�N_N�S�NR�^�S N*NƉ�V�(u�N>f:y�c�N�cP��vXT�]��N�O�N�S�N9hnc ���T��|ُ�NXT�]I{I{09 9 5 6 7 < / B o o k M a r k E x i t N a m e > < B o o k M a r k E n t r y P o s i t i o n > 9 3 0 3 3 < / B o o k M a r k E n t r y P o s i t i o n > < B o o k M a r k E x i t P o s i t i o n > 9 9 5 6 7 < / B o o k M a r k E x i t P o s i t i o n > < / C a p t i o n I t e m > < C a p t i o n I t e m > < I n t e r n a l I d > 0 a 5 b 1 9 0 7 - 8 c 8 a - 4 8 6 2 - b 8 c d - 9 3 9 1 8 3 0 7 8 f e 2 < / I n t e r n a l I d > < N a m e > L 4 M 7   -   C h a n g e   t h e   v i e w s _ V F 1 0 1 8 8 1 2 6 3 @b	g NR�� ���b�N�QY}Y09 9 6 6 7 1 0 1 2 0 0 < / N a m e > < T e x t > @b	g NR�� ���b�N�QY}Y0< / T e x t > < B o o k M a r k E n t r y N a m e > L 4 M 7   -   C h a n g e   t h e   v i e w s _ V F 1 0 1 8 8 1 2 6 3 @b	g NR�� ���b�N�QY}Y09 9 6 6 7 < / B o o k M a r k E n t r y N a m e > < B o o k M a r k E x i t N a m e > L 4 M 7   -   C h a n g e   t h e   v i e w s _ V F 1 0 1 8 8 1 2 6 3 @b	g NR�� ���b�N�QY}Y01 0 1 2 0 0 < / B o o k M a r k E x i t N a m e > < B o o k M a r k E n t r y P o s i t i o n > 9 9 6 6 7 < / B o o k M a r k E n t r y P o s i t i o n > < B o o k M a r k E x i t P o s i t i o n > 1 0 1 2 0 0 < / B o o k M a r k E x i t P o s i t i o n > < / C a p t i o n I t e m > < C a p t i o n I t e m > < I n t e r n a l I d > 0 8 5 4 8 5 3 b - 7 a 8 b - 4 e a 9 - b 7 9 5 - 7 a e c 2 7 7 8 0 6 1 c < / I n t e r n a l I d > < N a m e > L 4 M 7   -   C h a n g e   t h e   v i e w s _ V F 1 0 1 8 8 1 2 6 3 ُ1\/f�N�vMR ����v�_�Ɖ�V01 0 1 3 0 0 1 0 4 6 3 3 < / N a m e > < T e x t > ُ1\/f�N�vMR ����v�_�Ɖ�V0< / T e x t > < B o o k M a r k E n t r y N a m e > L 4 M 7   -   C h a n g e   t h e   v i e w s _ V F 1 0 1 8 8 1 2 6 3 ُ1\/f�N�vMR ����v�_�Ɖ�V01 0 1 3 0 0 < / B o o k M a r k E n t r y N a m e > < B o o k M a r k E x i t N a m e > L 4 M 7   -   C h a n g e   t h e   v i e w s _ V F 1 0 1 8 8 1 2 6 3 ُ1\/f�N�vMR ����v�_�Ɖ�V01 0 4 6 3 3 < / B o o k M a r k E x i t N a m e > < B o o k M a r k E n t r y P o s i t i o n > 1 0 1 3 0 0 < / B o o k M a r k E n t r y P o s i t i o n > < B o o k M a r k E x i t P o s i t i o n > 1 0 4 6 3 3 < / B o o k M a r k E x i t P o s i t i o n > < / C a p t i o n I t e m > < C a p t i o n I t e m > < I n t e r n a l I d > 2 1 6 5 f 3 f d - 1 4 a 8 - 4 5 5 3 - a f 5 a - 4 5 d f 7 2 6 b 2 c 6 2 < / I n t e r n a l I d > < N a m e > L 4 M 7   -   C h a n g e   t h e   v i e w s _ V F 1 0 1 8 8 1 2 6 3 �cNeg�S �US�Q nx�[ ( O K ) sS�S01 0 4 7 3 3 1 0 9 3 6 7 < / N a m e > < T e x t > �cNeg�S �US�Q nx�[ ( O K ) sS�S0< / T e x t > < B o o k M a r k E n t r y N a m e > L 4 M 7   -   C h a n g e   t h e   v i e w s _ V F 1 0 1 8 8 1 2 6 3 �cNeg�S �US�Q nx�[ ( O K ) sS�S01 0 4 7 3 3 < / B o o k M a r k E n t r y N a m e > < B o o k M a r k E x i t N a m e > L 4 M 7   -   C h a n g e   t h e   v i e w s _ V F 1 0 1 8 8 1 2 6 3 �cNeg�S �US�Q nx�[ ( O K ) sS�S01 0 9 3 6 7 < / B o o k M a r k E x i t N a m e > < B o o k M a r k E n t r y P o s i t i o n > 1 0 4 7 3 3 < / B o o k M a r k E n t r y P o s i t i o n > < B o o k M a r k E x i t P o s i t i o n > 1 0 9 3 6 7 < / B o o k M a r k E x i t P o s i t i o n > < / C a p t i o n I t e m > < C a p t i o n I t e m > < I n t e r n a l I d > 4 3 c 0 c 1 4 e - 7 e 8 5 - 4 b e c - a a 4 4 - 2 f 8 8 f a 7 d 5 9 a 9 < / I n t e r n a l I d > < N a m e > L 4 M 7   -   C h a n g e   t h e   v i e w s _ V F 1 0 1 8 8 1 2 6 3 �s(W��b�NۏeQُ*NƉ�V�1 0 9 4 6 7 1 1 0 7 6 7 < / N a m e > < T e x t > �s(W��b�NۏeQُ*NƉ�V�< / T e x t > < B o o k M a r k E n t r y N a m e > L 4 M 7   -   C h a n g e   t h e   v i e w s _ V F 1 0 1 8 8 1 2 6 3 �s(W��b�NۏeQُ*NƉ�V�1 0 9 4 6 7 < / B o o k M a r k E n t r y N a m e > < B o o k M a r k E x i t N a m e > L 4 M 7   -   C h a n g e   t h e   v i e w s _ V F 1 0 1 8 8 1 2 6 3 �s(W��b�NۏeQُ*NƉ�V�1 1 0 7 6 7 < / B o o k M a r k E x i t N a m e > < B o o k M a r k E n t r y P o s i t i o n > 1 0 9 4 6 7 < / B o o k M a r k E n t r y P o s i t i o n > < B o o k M a r k E x i t P o s i t i o n > 1 1 0 7 6 7 < / B o o k M a r k E x i t P o s i t i o n > < / C a p t i o n I t e m > < C a p t i o n I t e m > < I n t e r n a l I d > c 0 8 6 0 4 a 9 - f d 8 1 - 4 9 2 0 - 8 c f 0 - c 0 b a f 1 9 5 6 0 b a < / I n t e r n a l I d > < N a m e > L 4 M 7   -   C h a n g e   t h e   v i e w s _ V F 1 0 1 8 8 1 2 6 3 'Y�[O�S�s�e �eg�V�n�R�gw�
N�SO�[ُ*NƉ�Va0R�na�v01 1 0 8 6 7 1 1 5 7 6 7 < / N a m e > < T e x t > 'Y�[O�S�s�e �eg�V�n�R�gw�
N�SO�[ُ*NƉ�Va0R�na�v0< / T e x t > < B o o k M a r k E n t r y N a m e > L 4 M 7   -   C h a n g e   t h e   v i e w s _ V F 1 0 1 8 8 1 2 6 3 'Y�[O�S�s�e �eg�V�n�R�gw�
N�SO�[ُ*NƉ�Va0R�na�v01 1 0 8 6 7 < / B o o k M a r k E n t r y N a m e > < B o o k M a r k E x i t N a m e > L 4 M 7   -   C h a n g e   t h e   v i e w s _ V F 1 0 1 8 8 1 2 6 3 'Y�[O�S�s�e �eg�V�n�R�gw�
N�SO�[ُ*NƉ�Va0R�na�v01 1 5 7 6 7 < / B o o k M a r k E x i t N a m e > < B o o k M a r k E n t r y P o s i t i o n > 1 1 0 8 6 7 < / B o o k M a r k E n t r y P o s i t i o n > < B o o k M a r k E x i t P o s i t i o n > 1 1 5 7 6 7 < / B o o k M a r k E x i t P o s i t i o n > < / C a p t i o n I t e m > < C a p t i o n I t e m > < I n t e r n a l I d > 2 9 0 c b 4 d d - 6 8 4 9 - 4 f b b - 9 0 8 2 - 1 0 b d 3 4 0 c 8 4 9 7 < / I n t e r n a l I d > < N a m e > L 4 M 7   -   C h a n g e   t h e   v i e w s _ V F 1 0 1 8 8 1 2 6 3 ;`�~ NN�b�N	g @b	gy��v ( A l l I t e m s ) Ɖ�V�1\(Wُ̑�vN�bRh�-N�1 1 5 8 6 7 1 2 2 7 0 0 < / N a m e > < T e x t > ;`�~ NN�b�N	g @b	gy��v ( A l l   I t e m s ) Ɖ�V�1\(Wُ̑�vN�bRh�-N�< / T e x t > < B o o k M a r k E n t r y N a m e > L 4 M 7   -   C h a n g e   t h e   v i e w s _ V F 1 0 1 8 8 1 2 6 3 ;`�~ NN�b�N	g @b	gy��v ( A l l I t e m s ) Ɖ�V�1\(Wُ̑�vN�bRh�-N�1 1 5 8 6 7 < / B o o k M a r k E n t r y N a m e > < B o o k M a r k E x i t N a m e > L 4 M 7   -   C h a n g e   t h e   v i e w s _ V F 1 0 1 8 8 1 2 6 3 ;`�~ NN�b�N	g @b	gy��v ( A l l I t e m s ) Ɖ�V�1\(Wُ̑�vN�bRh�-N�1 2 2 7 0 0 < / B o o k M a r k E x i t N a m e > < B o o k M a r k E n t r y P o s i t i o n > 1 1 5 8 6 7 < / B o o k M a r k E n t r y P o s i t i o n > < B o o k M a r k E x i t P o s i t i o n > 1 2 2 7 0 0 < / B o o k M a r k E x i t P o s i t i o n > < / C a p t i o n I t e m > < C a p t i o n I t e m > < I n t e r n a l I d > e 4 4 7 7 5 9 d - 8 7 7 6 - 4 f 0 c - 9 e f c - b 0 f 1 2 6 8 f 8 3 5 3 < / I n t e r n a l I d > < N a m e > L 4 M 7   -   C h a n g e   t h e   v i e w s _ V F 1 0 1 8 8 1 2 6 3 _N	g �O
N�S�gw�v�_�Ɖ�V 01 2 2 8 0 0 1 2 6 6 6 7 < / N a m e > < T e x t > _N	g �O
N�S�gw�v�_�Ɖ�V 0< / T e x t > < B o o k M a r k E n t r y N a m e > L 4 M 7   -   C h a n g e   t h e   v i e w s _ V F 1 0 1 8 8 1 2 6 3 _N	g �O
N�S�gw�v�_�Ɖ�V 01 2 2 8 0 0 < / B o o k M a r k E n t r y N a m e > < B o o k M a r k E x i t N a m e > L 4 M 7   -   C h a n g e   t h e   v i e w s _ V F 1 0 1 8 8 1 2 6 3 _N	g �O
N�S�gw�v�_�Ɖ�V 01 2 6 6 6 7 < / B o o k M a r k E x i t N a m e > < B o o k M a r k E n t r y P o s i t i o n > 1 2 2 8 0 0 < / B o o k M a r k E n t r y P o s i t i o n > < B o o k M a r k E x i t P o s i t i o n > 1 2 6 6 6 7 < / B o o k M a r k E x i t P o s i t i o n > < / C a p t i o n I t e m > < C a p t i o n I t e m > < I n t e r n a l I d > 2 4 3 d 5 7 9 0 - 4 3 9 f - 4 9 4 3 - a a 8 9 - e 7 5 3 a 0 5 9 5 2 b 5 < / I n t e r n a l I d > < N a m e > L 4 M 7   -   C h a n g e   t h e   v i e w s _ V F 1 0 1 8 8 1 2 6 3 �N
N1\/fR�^�eƉ�V�vǏz�1 2 6 7 6 7 1 2 8 3 0 0 < / N a m e > < T e x t > �N
N1\/fR�^�eƉ�V�vǏz�< / T e x t > < B o o k M a r k E n t r y N a m e > L 4 M 7   -   C h a n g e   t h e   v i e w s _ V F 1 0 1 8 8 1 2 6 3 �N
N1\/fR�^�eƉ�V�vǏz�1 2 6 7 6 7 < / B o o k M a r k E n t r y N a m e > < B o o k M a r k E x i t N a m e > L 4 M 7   -   C h a n g e   t h e   v i e w s _ V F 1 0 1 8 8 1 2 6 3 �N
N1\/fR�^�eƉ�V�vǏz�1 2 8 3 0 0 < / B o o k M a r k E x i t N a m e > < B o o k M a r k E n t r y P o s i t i o n > 1 2 6 7 6 7 < / B o o k M a r k E n t r y P o s i t i o n > < B o o k M a r k E x i t P o s i t i o n > 1 2 8 3 0 0 < / B o o k M a r k E x i t P o s i t i o n > < / C a p t i o n I t e m > < C a p t i o n I t e m > < I n t e r n a l I d > 6 0 6 6 9 8 6 3 - e 4 1 e - 4 4 0 d - 8 c 1 7 - d f 6 3 d 1 c f f b 2 c < / I n t e r n a l I d > < N a m e > L 4 M 7   -   C h a n g e   t h e   v i e w s _ V F 1 0 1 8 8 1 2 6 3 �S �nd� N�N�Q�[�S_6q�S�N(u@b ��v�Na�e_�[Rh��Q�[ۏL�ꁚ[IN�1 2 8 4 0 0 1 3 2 5 3 3 < / N a m e > < T e x t > �S �nd� N�N�Q�[�S_6q�S�N(u@b ��v�Na�e_�[Rh��Q�[ۏL�ꁚ[IN�< / T e x t > < B o o k M a r k E n t r y N a m e > L 4 M 7   -   C h a n g e   t h e   v i e w s _ V F 1 0 1 8 8 1 2 6 3 �S �nd� N�N�Q�[�S_6q�S�N(u@b ��v�Na�e_�[Rh��Q�[ۏL�ꁚ[IN�1 2 8 4 0 0 < / B o o k M a r k E n t r y N a m e > < B o o k M a r k E x i t N a m e > L 4 M 7   -   C h a n g e   t h e   v i e w s _ V F 1 0 1 8 8 1 2 6 3 �S �nd� N�N�Q�[�S_6q�S�N(u@b ��v�Na�e_�[Rh��Q�[ۏL�ꁚ[IN�1 3 2 5 3 3 < / B o o k M a r k E x i t N a m e > < B o o k M a r k E n t r y P o s i t i o n > 1 2 8 4 0 0 < / B o o k M a r k E n t r y P o s i t i o n > < B o o k M a r k E x i t P o s i t i o n > 1 3 2 5 3 3 < / B o o k M a r k E x i t P o s i t i o n > < / C a p t i o n I t e m > < C a p t i o n I t e m > < I n t e r n a l I d > a a 0 d d d 8 f - 0 8 6 c - 4 3 3 b - 9 c 6 2 - 9 5 9 2 2 9 4 4 9 5 1 3 < / I n t e r n a l I d > < N a m e > L 4 M 7   -   C h a n g e   t h e   v i e w s _ V F 1 0 1 8 8 1 2 6 3 ORh��f��N�[��NXT01 3 2 6 3 3 1 4 4 7 3 3 < / N a m e > < T e x t > ORh��f��N�[��NXT0< / T e x t > < B o o k M a r k E n t r y N a m e > L 4 M 7   -   C h a n g e   t h e   v i e w s _ V F 1 0 1 8 8 1 2 6 3 ORh��f��N�[��NXT01 3 2 6 3 3 < / B o o k M a r k E n t r y N a m e > < B o o k M a r k E x i t N a m e > L 4 M 7   -   C h a n g e   t h e   v i e w s _ V F 1 0 1 8 8 1 2 6 3 ORh��f��N�[��NXT01 4 4 7 3 3 < / B o o k M a r k E x i t N a m e > < B o o k M a r k E n t r y P o s i t i o n > 1 3 2 6 3 3 < / B o o k M a r k E n t r y P o s i t i o n > < B o o k M a r k E x i t P o s i t i o n > 1 4 4 7 3 3 < / B o o k M a r k E x i t P o s i t i o n > < / C a p t i o n I t e m > < C a p t i o n I t e m > < I n t e r n a l I d > a 4 b a b 0 1 1 - e 8 4 9 - 4 8 5 f - b 3 c 7 - 6 6 f 9 f 3 f 5 4 d 8 2 < / I n t e r n a l I d > < N a m e > L 4 M 7   -   C h a n g e   t h e   v i e w s _ V F 1 0 1 8 8 1 2 6 3 b�N��ZP�v gT N�N�N�`/f�f9e(u7b(WRh�-N��eQpenc�v�e_01 4 4 8 3 3 1 5 0 9 6 7 < / N a m e > < T e x t > b�N��ZP�v gT N�N�N�`/f�f9e(u7b(WRh�-N��eQpenc�v�e_0< / T e x t > < B o o k M a r k E n t r y N a m e > L 4 M 7   -   C h a n g e   t h e   v i e w s _ V F 1 0 1 8 8 1 2 6 3 b�N��ZP�v gT N�N�N�`/f�f9e(u7b(WRh�-N��eQpenc�v�e_01 4 4 8 3 3 < / B o o k M a r k E n t r y N a m e > < B o o k M a r k E x i t N a m e > L 4 M 7   -   C h a n g e   t h e   v i e w s _ V F 1 0 1 8 8 1 2 6 3 b�N��ZP�v gT N�N�N�`/f�f9e(u7b(WRh�-N��eQpenc�v�e_01 5 0 9 6 7 < / B o o k M a r k E x i t N a m e > < B o o k M a r k E n t r y P o s i t i o n > 1 4 4 8 3 3 < / B o o k M a r k E n t r y P o s i t i o n > < B o o k M a r k E x i t P o s i t i o n > 1 5 0 9 6 7 < / B o o k M a r k E x i t P o s i t i o n > < / C a p t i o n I t e m > < C a p t i o n I t e m > < I n t e r n a l I d > 1 8 2 0 8 8 a e - f a 4 0 - 4 2 e 5 - 8 0 e a - a a 8 d 1 d c e 6 4 f c < / I n t e r n a l I d > < N a m e > L 4 M 7   -   C h a n g e   t h e   v i e w s _ V F 1 0 1 8 8 1 2 6 3 dk�e�Y�gb�N��R�^ N*NhQ�ey��v�1 5 1 0 6 7 1 5 4 0 0 0 < / N a m e > < T e x t > dk�e�Y�gb�N��R�^ N*NhQ�ey��v�< / T e x t > < B o o k M a r k E n t r y N a m e > L 4 M 7   -   C h a n g e   t h e   v i e w s _ V F 1 0 1 8 8 1 2 6 3 dk�e�Y�gb�N��R�^ N*NhQ�ey��v�1 5 1 0 6 7 < / B o o k M a r k E n t r y N a m e > < B o o k M a r k E x i t N a m e > L 4 M 7   -   C h a n g e   t h e   v i e w s _ V F 1 0 1 8 8 1 2 6 3 dk�e�Y�gb�N��R�^ N*NhQ�ey��v�1 5 4 0 0 0 < / B o o k M a r k E x i t N a m e > < B o o k M a r k E n t r y P o s i t i o n > 1 5 1 0 6 7 < / B o o k M a r k E n t r y P o s i t i o n > < B o o k M a r k E x i t P o s i t i o n > 1 5 4 0 0 0 < / B o o k M a r k E x i t P o s i t i o n > < / C a p t i o n I t e m > < C a p t i o n I t e m > < I n t e r n a l I d > 2 1 5 e e a 7 e - a 1 5 f - 4 1 5 9 - b 3 b 2 - a 3 d 2 6 b 4 5 4 f 1 a < / I n t e r n a l I d > < N a m e > L 4 M 7   -   C h a n g e   t h e   v i e w s _ V F 1 0 1 8 8 1 2 6 3 \>f:y N*N�[݋Fh��
N�N	g hQT ( F u l l n a m e ) 01 5 4 1 0 0 1 5 7 0 0 0 < / N a m e > < T e x t > \>f:y N*N�[݋Fh��
N�N	g hQT ( F u l l   n a m e ) 0< / T e x t > < B o o k M a r k E n t r y N a m e > L 4 M 7   -   C h a n g e   t h e   v i e w s _ V F 1 0 1 8 8 1 2 6 3 \>f:y N*N�[݋Fh��
N�N	g hQT ( F u l l n a m e ) 01 5 4 1 0 0 < / B o o k M a r k E n t r y N a m e > < B o o k M a r k E x i t N a m e > L 4 M 7   -   C h a n g e   t h e   v i e w s _ V F 1 0 1 8 8 1 2 6 3 \>f:y N*N�[݋Fh��
N�N	g hQT ( F u l l n a m e ) 01 5 7 0 0 0 < / B o o k M a r k E x i t N a m e > < B o o k M a r k E n t r y P o s i t i o n > 1 5 4 1 0 0 < / B o o k M a r k E n t r y P o s i t i o n > < B o o k M a r k E x i t P o s i t i o n > 1 5 7 0 0 0 < / B o o k M a r k E x i t P o s i t i o n > < / C a p t i o n I t e m > < C a p t i o n I t e m > < I n t e r n a l I d > 2 3 3 e d d 4 b - 5 e 1 7 - 4 8 9 9 - a d 3 2 - 4 5 8 6 2 d e 7 e 6 8 6 < / I n t e r n a l I d > < N a m e > L 4 M 7   -   C h a n g e   t h e   v i e w s _ V F 1 0 1 8 8 1 2 6 3   5u݋�Sx ( P h o n e n u m b e r ) 05uP[���N ( E m a i l ) 01 5 7 1 0 0 1 5 9 0 0 0 < / N a m e > < T e x t >   5u݋�Sx ( P h o n e   n u m b e r ) 0  5uP[���N ( E m a i l ) 0< / T e x t > < B o o k M a r k E n t r y N a m e > L 4 M 7   -   C h a n g e   t h e   v i e w s _ V F 1 0 1 8 8 1 2 6 3   5u݋�Sx ( P h o n e n u m b e r ) 05uP[���N ( E m a i l ) 01 5 7 1 0 0 < / B o o k M a r k E n t r y N a m e > < B o o k M a r k E x i t N a m e > L 4 M 7   -   C h a n g e   t h e   v i e w s _ V F 1 0 1 8 8 1 2 6 3   5u݋�Sx ( P h o n e n u m b e r ) 05uP[���N ( E m a i l ) 01 5 9 0 0 0 < / B o o k M a r k E x i t N a m e > < B o o k M a r k E n t r y P o s i t i o n > 1 5 7 1 0 0 < / B o o k M a r k E n t r y P o s i t i o n > < B o o k M a r k E x i t P o s i t i o n > 1 5 9 0 0 0 < / B o o k M a r k E x i t P o s i t i o n > < / C a p t i o n I t e m > < C a p t i o n I t e m > < I n t e r n a l I d > 6 2 f 2 6 0 4 f - 0 9 3 8 - 4 f b 5 - 8 c 9 d - 2 5 7 1 0 d c e a 8 b e < / I n t e r n a l I d > < N a m e > L 4 M 7   -   C h a n g e   t h e   v i e w s _ V F 1 0 1 8 8 1 2 6 3  X�(u�S�V ( R e a s o n f o r h i r e ) 01 5 9 1 0 0 1 6 1 7 6 7 < / N a m e > < T e x t >  X�(u�S�V ( R e a s o n   f o r   h i r e ) 0   L�MO{|�W ( P o s i t i o n   t y p e ) I{0< / T e x t > < B o o k M a r k E n t r y N a m e > L 4 M 7   -   C h a n g e   t h e   v i e w s _ V F 1 0 1 8 8 1 2 6 3  X�(u�S�V ( R e a s o n f o r h i r e ) 01 5 9 1 0 0 < / B o o k M a r k E n t r y N a m e > < B o o k M a r k E x i t N a m e > L 4 M 7   -   C h a n g e   t h e   v i e w s _ V F 1 0 1 8 8 1 2 6 3  X�(u�S�V ( R e a s o n f o r h i r e ) 01 6 1 7 6 7 < / B o o k M a r k E x i t N a m e > < B o o k M a r k E n t r y P o s i t i o n > 1 5 9 1 0 0 < / B o o k M a r k E n t r y P o s i t i o n > < B o o k M a r k E x i t P o s i t i o n > 1 6 1 7 6 7 < / B o o k M a r k E x i t P o s i t i o n > < / C a p t i o n I t e m > < C a p t i o n I t e m > < I n t e r n a l I d > 0 0 e b b 7 4 8 - e 0 8 2 - 4 a 1 f - 8 0 0 7 - 0 7 c d 9 0 6 7 c a 3 c < / I n t e r n a l I d > < N a m e > L 4 M 7   -   C h a n g e   t h e   v i e w s _ V F 1 0 1 8 8 1 2 6 3 ُ�NW[�kǑ(u�N
Nz��^v^N N�[T��@b�Nb�N���[dkFhۏL�͑�e�c�^0ُZPw�egv^N��01 6 1 8 6 7 1 6 8 0 0 0 < / N a m e > < T e x t > ُ�NW[�kǑ(u�N
Nz��^v^N N�[T��@b�Nb�N���[dkFhۏL�͑�e�c�^0  ُZPw�egv^N��0< / T e x t > < B o o k M a r k E n t r y N a m e > L 4 M 7   -   C h a n g e   t h e   v i e w s _ V F 1 0 1 8 8 1 2 6 3 ُ�NW[�kǑ(u�N
Nz��^v^N N�[T��@b�Nb�N���[dkFhۏL�͑�e�c�^0ُZPw�egv^N��01 6 1 8 6 7 < / B o o k M a r k E n t r y N a m e > < B o o k M a r k E x i t N a m e > L 4 M 7   -   C h a n g e   t h e   v i e w s _ V F 1 0 1 8 8 1 2 6 3 ُ�NW[�kǑ(u�N
Nz��^v^N N�[T��@b�Nb�N���[dkFhۏL�͑�e�c�^0ُZPw�egv^N��01 6 8 0 0 0 < / B o o k M a r k E x i t N a m e > < B o o k M a r k E n t r y P o s i t i o n > 1 6 1 8 6 7 < / B o o k M a r k E n t r y P o s i t i o n > < B o o k M a r k E x i t P o s i t i o n > 1 6 8 0 0 0 < / B o o k M a r k E x i t P o s i t i o n > < / C a p t i o n I t e m > < C a p t i o n I t e m > < I n t e r n a l I d > d 5 a 1 1 7 4 4 - 3 f 3 b - 4 f 7 2 - a 0 1 5 - 3 e 7 5 2 d 8 0 6 7 2 a < / I n t e r n a l I d > < N a m e > L 4 M 7   -   C h a n g e   t h e   v i e w s _ V F 1 0 1 8 8 1 2 6 3 b�N�~�~�d\O�sQ�dk�[݋Fh��O!kl�0R Rh� ( L i s t ) �R��:S�T Rh���n ( L i s t S e t t i n g s ) �1 6 8 1 0 0 1 7 6 3 6 7 < / N a m e > < T e x t > b�N�~�~�d\O�sQ�dk�[݋Fh�  �O!kl�0R Rh� ( L i s t ) �R��:S�T Rh���n ( L i s t   S e t t i n g s ) �< / T e x t > < B o o k M a r k E n t r y N a m e > L 4 M 7   -   C h a n g e   t h e   v i e w s _ V F 1 0 1 8 8 1 2 6 3 b�N�~�~�d\O�sQ�dk�[݋Fh��O!kl�0R Rh� ( L i s t ) �R��:S�T Rh���n ( L i s t S e t t i n g s ) �1 6 8 1 0 0 < / B o o k M a r k E n t r y N a m e > < B o o k M a r k E x i t N a m e > L 4 M 7   -   C h a n g e   t h e   v i e w s _ V F 1 0 1 8 8 1 2 6 3 b�N�~�~�d\O�sQ�dk�[݋Fh��O!kl�0R Rh� ( L i s t ) �R��:S�T Rh���n ( L i s t S e t t i n g s ) �1 7 6 3 6 7 < / B o o k M a r k E x i t N a m e > < B o o k M a r k E n t r y P o s i t i o n > 1 6 8 1 0 0 < / B o o k M a r k E n t r y P o s i t i o n > < B o o k M a r k E x i t P o s i t i o n > 1 7 6 3 6 7 < / B o o k M a r k E x i t P o s i t i o n > < / C a p t i o n I t e m > < C a p t i o n I t e m > < I n t e r n a l I d > 3 8 0 7 1 0 c 9 - 5 c 3 5 - 4 0 5 0 - 9 f a b - 7 9 2 c e d 8 a d a f 0 < / I n t e r n a l I d > < N a m e > L 4 M 7   -   C h a n g e   t h e   v i e w s _ V F 1 0 1 8 8 1 2 6 3 (W R ( C o l u m n s ) :S�WN�e1\/f R�c�^ ( C o l u m n O r d e r i n g ) ���c01 7 6 4 6 7 1 8 3 2 0 0 < / N a m e > < T e x t > (W R ( C o l u m n s ) :S�WN�e1\/f R�c�^ ( C o l u m n   O r d e r i n g ) ���c0< / T e x t > < B o o k M a r k E n t r y N a m e > L 4 M 7   -   C h a n g e   t h e   v i e w s _ V F 1 0 1 8 8 1 2 6 3 (W R ( C o l u m n s ) :S�WN�e1\/f R�c�^ ( C o l u m n O r d e r i n g ) ���c01 7 6 4 6 7 < / B o o k M a r k E n t r y N a m e > < B o o k M a r k E x i t N a m e > L 4 M 7   -   C h a n g e   t h e   v i e w s _ V F 1 0 1 8 8 1 2 6 3 (W R ( C o l u m n s ) :S�WN�e1\/f R�c�^ ( C o l u m n O r d e r i n g ) ���c01 8 3 2 0 0 < / B o o k M a r k E x i t N a m e > < B o o k M a r k E n t r y P o s i t i o n > 1 7 6 4 6 7 < / B o o k M a r k E n t r y P o s i t i o n > < B o o k M a r k E x i t P o s i t i o n > 1 8 3 2 0 0 < / B o o k M a r k E x i t P o s i t i o n > < / C a p t i o n I t e m > < C a p t i o n I t e m > < I n t e r n a l I d > a c f 4 0 5 3 7 - b 4 9 0 - 4 5 e 5 - 9 9 8 2 - 9 f 0 9 e f 7 5 9 8 c 3 < / I n t e r n a l I d > < N a m e > L 4 M 7   -   C h a n g e   t h e   v i e w s _ V F 1 0 1 8 8 1 2 6 3 US�Q R�c�^ ( C o l u m n O r d e r i n g ) ���c�e�b�NOۏeQHQMRR�^W[�k�vǏz01 8 3 3 0 0 1 8 8 4 0 0 < / N a m e > < T e x t > US�Q R�c�^ ( C o l u m n   O r d e r i n g ) ���c�e�b�NOۏeQHQMRR�^W[�k�vǏz0< / T e x t > < B o o k M a r k E n t r y N a m e > L 4 M 7   -   C h a n g e   t h e   v i e w s _ V F 1 0 1 8 8 1 2 6 3 US�Q R�c�^ ( C o l u m n O r d e r i n g ) ���c�e�b�NOۏeQHQMRR�^W[�k�vǏz01 8 3 3 0 0 < / B o o k M a r k E n t r y N a m e > < B o o k M a r k E x i t N a m e > L 4 M 7   -   C h a n g e   t h e   v i e w s _ V F 1 0 1 8 8 1 2 6 3 US�Q R�c�^ ( C o l u m n O r d e r i n g ) ���c�e�b�NOۏeQHQMRR�^W[�k�vǏz01 8 8 4 0 0 < / B o o k M a r k E x i t N a m e > < B o o k M a r k E n t r y P o s i t i o n > 1 8 3 3 0 0 < / B o o k M a r k E n t r y P o s i t i o n > < B o o k M a r k E x i t P o s i t i o n > 1 8 8 4 0 0 < / B o o k M a r k E x i t P o s i t i o n > < / C a p t i o n I t e m > < C a p t i o n I t e m > < I n t e r n a l I d > 2 6 1 1 4 4 7 f - 3 8 d f - 4 3 1 4 - b 6 b 9 - 5 a 2 c a c 7 7 c e 8 a < / I n t e r n a l I d > < N a m e > L 4 M 7   -   C h a n g e   t h e   v i e w s _ V F 1 0 1 8 8 1 2 6 3 �k!kR�^�ey��v�e��OSb _ N*N�e�[݋Fh�ُ1\/fW[�k�v>f:yz��^�1 8 8 5 0 0 1 9 5 2 3 3 < / N a m e > < T e x t > �k!kR�^�ey��v�e��OSb _ N*N�e�[݋Fh�ُ1\/fW[�k�v>f:yz��^�< / T e x t > < B o o k M a r k E n t r y N a m e > L 4 M 7   -   C h a n g e   t h e   v i e w s _ V F 1 0 1 8 8 1 2 6 3 �k!kR�^�ey��v�e��OSb _ N*N�e�[݋Fh�ُ1\/fW[�k�v>f:yz��^�1 8 8 5 0 0 < / B o o k M a r k E n t r y N a m e > < B o o k M a r k E x i t N a m e > L 4 M 7   -   C h a n g e   t h e   v i e w s _ V F 1 0 1 8 8 1 2 6 3 �k!kR�^�ey��v�e��OSb _ N*N�e�[݋Fh�ُ1\/fW[�k�v>f:yz��^�1 9 5 2 3 3 < / B o o k M a r k E x i t N a m e > < B o o k M a r k E n t r y P o s i t i o n > 1 8 8 5 0 0 < / B o o k M a r k E n t r y P o s i t i o n > < B o o k M a r k E x i t P o s i t i o n > 1 9 5 2 3 3 < / B o o k M a r k E x i t P o s i t i o n > < / C a p t i o n I t e m > < C a p t i o n I t e m > < I n t e r n a l I d > 1 7 f 7 c 8 2 e - 2 9 6 2 - 4 3 0 2 - b 5 0 b - 6 3 8 5 d 1 c f 0 f c b < / I n t e r n a l I d > < N a m e > L 4 M 7   -   C h a n g e   t h e   v i e w s _ V F 1 0 1 8 8 1 2 6 3 �
N�N�cR�ُ�N�S>f:y(Wُ̑01 9 5 3 3 3 1 9 9 0 3 3 < / N a m e > < T e x t > �
N�N�cR�ُ�N�S>f:y(Wُ̑0< / T e x t > < B o o k M a r k E n t r y N a m e > L 4 M 7   -   C h a n g e   t h e   v i e w s _ V F 1 0 1 8 8 1 2 6 3 �
N�N�cR�ُ�N�S>f:y(Wُ̑01 9 5 3 3 3 < / B o o k M a r k E n t r y N a m e > < B o o k M a r k E x i t N a m e > L 4 M 7   -   C h a n g e   t h e   v i e w s _ V F 1 0 1 8 8 1 2 6 3 �
N�N�cR�ُ�N�S>f:y(Wُ̑01 9 9 0 3 3 < / B o o k M a r k E x i t N a m e > < B o o k M a r k E n t r y P o s i t i o n > 1 9 5 3 3 3 < / B o o k M a r k E n t r y P o s i t i o n > < B o o k M a r k E x i t P o s i t i o n > 1 9 9 0 3 3 < / B o o k M a r k E x i t P o s i t i o n > < / C a p t i o n I t e m > < C a p t i o n I t e m > < I n t e r n a l I d > 1 2 d 2 4 c e a - f b 9 6 - 4 9 3 f - 9 a c d - c 4 7 9 f b b b b 8 c 0 < / I n t e r n a l I d > < N a m e > L 4 M 7   -   C h a n g e   t h e   v i e w s _ V F 1 0 1 8 8 1 2 6 3 b�N\�f9eُ�NW[�k(W�z��^-N�vMOn01 9 9 1 3 3 2 0 2 2 6 7 < / N a m e > < T e x t > b�N\�f9eُ�NW[�k(W�z��^-N�vMOn0< / T e x t > < B o o k M a r k E n t r y N a m e > L 4 M 7   -   C h a n g e   t h e   v i e w s _ V F 1 0 1 8 8 1 2 6 3 b�N\�f9eُ�NW[�k(W�z��^-N�vMOn01 9 9 1 3 3 < / B o o k M a r k E n t r y N a m e > < B o o k M a r k E x i t N a m e > L 4 M 7   -   C h a n g e   t h e   v i e w s _ V F 1 0 1 8 8 1 2 6 3 b�N\�f9eُ�NW[�k(W�z��^-N�vMOn02 0 2 2 6 7 < / B o o k M a r k E x i t N a m e > < B o o k M a r k E n t r y P o s i t i o n > 1 9 9 1 3 3 < / B o o k M a r k E n t r y P o s i t i o n > < B o o k M a r k E x i t P o s i t i o n > 2 0 2 2 6 7 < / B o o k M a r k E x i t P o s i t i o n > < / C a p t i o n I t e m > < C a p t i o n I t e m > < I n t e r n a l I d > 6 e 7 4 d d d b - 4 7 8 9 - 4 0 3 a - a 6 e 6 - 0 6 9 0 6 7 c 3 5 9 1 5 < / I n t e r n a l I d > < N a m e > L 4 M 7   -   C h a n g e   t h e   v i e w s _ V F 1 0 1 8 8 1 2 6 3 0R�vMR:Nbkb�[ُ Nz��^؏�k���na� hQT ( F u l l n a m e ) 0 5u݋�Sx ( P h o n e n u m b e r ) 0 5uP[���N0W@W ( E m a i l 2 0 2 3 6 7 2 0 6 8 6 7 < / N a m e > < T e x t > 0R�vMR:Nbkb�[ُ Nz��^؏�k���na� hQT ( F u l l   n a m e ) 0 5u݋�Sx ( P h o n e   n u m b e r ) 0 5uP[���N0W@W ( E m a i l   a d d r e s s ) & < / T e x t > < B o o k M a r k E n t r y N a m e > L 4 M 7   -   C h a n g e   t h e   v i e w s _ V F 1 0 1 8 8 1 2 6 3 0R�vMR:Nbkb�[ُ Nz��^؏�k���na� hQT ( F u l l n a m e ) 0 5u݋�Sx ( P h o n e n u m b e r ) 0 5uP[���N0W@W ( E m a i l 2 0 2 3 6 7 < / B o o k M a r k E n t r y N a m e > < B o o k M a r k E x i t N a m e > L 4 M 7   -   C h a n g e   t h e   v i e w s _ V F 1 0 1 8 8 1 2 6 3 0R�vMR:Nbkb�[ُ Nz��^؏�k���na� hQT ( F u l l n a m e ) 0 5u݋�Sx ( P h o n e n u m b e r ) 0 5uP[���N0W@W ( E m a i l 2 0 6 8 6 7 < / B o o k M a r k E x i t N a m e > < B o o k M a r k E n t r y P o s i t i o n > 2 0 2 3 6 7 < / B o o k M a r k E n t r y P o s i t i o n > < B o o k M a r k E x i t P o s i t i o n > 2 0 6 8 6 7 < / B o o k M a r k E x i t P o s i t i o n > < / C a p t i o n I t e m > < C a p t i o n I t e m > < I n t e r n a l I d > f 2 8 7 f c 9 4 - e f b 2 - 4 3 4 a - 8 9 2 3 - 9 b 6 0 5 3 c a 7 9 7 4 < / I n t e r n a l I d > < N a m e > L 4 M 7   -   C h a n g e   t h e   v i e w s _ V F 1 0 1 8 8 1 2 6 3 FO��T�0R�S:N�V�v �S��X�(u�v�S�V ( R e a s o n f o r p o t e n t i a l 2 0 6 9 6 7 2 1 4 8 6 7 < / N a m e > < T e x t > FO��T�0R�S:N�V�v �S��X�(u�v�S�V ( R e a s o n   f o r   p o t e n t i a l   h i r e ) �e��[E�
Nb^g�MOn/f ggL�MO ( D e s i r e d   P o s i t i o n ) 0< / T e x t > < B o o k M a r k E n t r y N a m e > L 4 M 7   -   C h a n g e   t h e   v i e w s _ V F 1 0 1 8 8 1 2 6 3 FO��T�0R�S:N�V�v �S��X�(u�v�S�V ( R e a s o n f o r p o t e n t i a l 2 0 6 9 6 7 < / B o o k M a r k E n t r y N a m e > < B o o k M a r k E x i t N a m e > L 4 M 7   -   C h a n g e   t h e   v i e w s _ V F 1 0 1 8 8 1 2 6 3 FO��T�0R�S:N�V�v �S��X�(u�v�S�V ( R e a s o n f o r p o t e n t i a l 2 1 4 8 6 7 < / B o o k M a r k E x i t N a m e > < B o o k M a r k E n t r y P o s i t i o n > 2 0 6 9 6 7 < / B o o k M a r k E n t r y P o s i t i o n > < B o o k M a r k E x i t P o s i t i o n > 2 1 4 8 6 7 < / B o o k M a r k E x i t P o s i t i o n > < / C a p t i o n I t e m > < C a p t i o n I t e m > < I n t e r n a l I d > c 6 9 1 a 1 f f - 0 f b 2 - 4 9 e f - a 3 6 c - a 6 1 8 3 1 a 8 a c 3 f < / I n t e r n a l I d > < N a m e > L 4 M 7   -   C h a n g e   t h e   v i e w s _ V F 1 0 1 8 8 1 2 6 3 ُ7hb�N1\�zsS�wS�ُ̑��~b�vBlL��{|�W�2 1 4 9 6 7 2 1 9 9 6 7 < / N a m e > < T e x t > ُ7hb�N1\�zsS�wS�ُ̑��~b�vBlL��{|�W�< / T e x t > < B o o k M a r k E n t r y N a m e > L 4 M 7   -   C h a n g e   t h e   v i e w s _ V F 1 0 1 8 8 1 2 6 3 ُ7hb�N1\�zsS�wS�ُ̑��~b�vBlL��{|�W�2 1 4 9 6 7 < / B o o k M a r k E n t r y N a m e > < B o o k M a r k E x i t N a m e > L 4 M 7   -   C h a n g e   t h e   v i e w s _ V F 1 0 1 8 8 1 2 6 3 ُ7hb�N1\�zsS�wS�ُ̑��~b�vBlL��{|�W�2 1 9 9 6 7 < / B o o k M a r k E x i t N a m e > < B o o k M a r k E n t r y P o s i t i o n > 2 1 4 9 6 7 < / B o o k M a r k E n t r y P o s i t i o n > < B o o k M a r k E x i t P o s i t i o n > 2 1 9 9 6 7 < / B o o k M a r k E x i t P o s i t i o n > < / C a p t i o n I t e m > < C a p t i o n I t e m > < I n t e r n a l I d > 8 c 3 6 7 b e e - c 0 8 f - 4 1 8 4 - 8 2 f 7 - 8 0 a c 3 7 8 6 a 4 4 e < / I n t e r n a l I d > < N a m e > L 4 M 7   -   C h a n g e   t h e   v i e w s _ V F 1 0 1 8 8 1 2 6 3 �N�BlL���[b�N	gUOgg�@b	gُ�N��/f�_}Y�vD��e02 2 0 0 6 7 2 2 2 8 6 7 < / N a m e > < T e x t > �N�BlL���[b�N	gUOgg�@b	gُ�N��/f�_}Y�vD��e0< / T e x t > < B o o k M a r k E n t r y N a m e > L 4 M 7   -   C h a n g e   t h e   v i e w s _ V F 1 0 1 8 8 1 2 6 3 �N�BlL���[b�N	gUOgg�@b	gُ�N��/f�_}Y�vD��e02 2 0 0 6 7 < / B o o k M a r k E n t r y N a m e > < B o o k M a r k E x i t N a m e > L 4 M 7   -   C h a n g e   t h e   v i e w s _ V F 1 0 1 8 8 1 2 6 3 �N�BlL���[b�N	gUOgg�@b	gُ�N��/f�_}Y�vD��e02 2 2 8 6 7 < / B o o k M a r k E x i t N a m e > < B o o k M a r k E n t r y P o s i t i o n > 2 2 0 0 6 7 < / B o o k M a r k E n t r y P o s i t i o n > < B o o k M a r k E x i t P o s i t i o n > 2 2 2 8 6 7 < / B o o k M a r k E x i t P o s i t i o n > < / C a p t i o n I t e m > < C a p t i o n I t e m > < I n t e r n a l I d > 0 7 0 2 b a 3 0 - 5 3 8 1 - 4 5 e 6 - 9 4 9 8 - 6 a d 0 2 0 b d 7 7 3 4 < / I n t e r n a l I d > < N a m e > L 4 M 7   -   C h a n g e   t h e   v i e w s _ V F 1 0 1 8 8 1 2 6 3 6qT�b^g�N��N�N(W�L�MO
N/f&T	g�]\O�~���@b�N�W[�k�v�S�^�:N�N02 2 2 9 6 7 2 2 7 9 3 3 < / N a m e > < T e x t > 6qT�b^g�N��N�N(W�L�MO
N/f&T	g�]\O�~���  @b�N�W[�k�v�S�^�:N�N0< / T e x t > < B o o k M a r k E n t r y N a m e > L 4 M 7   -   C h a n g e   t h e   v i e w s _ V F 1 0 1 8 8 1 2 6 3 6qT�b^g�N��N�N(W�L�MO
N/f&T	g�]\O�~���@b�N�W[�k�v�S�^�:N�N02 2 2 9 6 7 < / B o o k M a r k E n t r y N a m e > < B o o k M a r k E x i t N a m e > L 4 M 7   -   C h a n g e   t h e   v i e w s _ V F 1 0 1 8 8 1 2 6 3 6qT�b^g�N��N�N(W�L�MO
N/f&T	g�]\O�~���@b�N�W[�k�v�S�^�:N�N02 2 7 9 3 3 < / B o o k M a r k E x i t N a m e > < B o o k M a r k E n t r y P o s i t i o n > 2 2 2 9 6 7 < / B o o k M a r k E n t r y P o s i t i o n > < B o o k M a r k E x i t P o s i t i o n > 2 2 7 9 3 3 < / B o o k M a r k E x i t P o s i t i o n > < / C a p t i o n I t e m > < C a p t i o n I t e m > < I n t e r n a l I d > 2 c b 5 3 e e 4 - 1 1 9 1 - 4 b 7 8 - 9 c c a - c 5 3 0 4 1 0 0 b d 6 6 < / I n t e r n a l I d > < N a m e > L 4 M 7   -   C h a n g e   t h e   v i e w s _ V F 1 0 1 8 8 1 2 6 3 'Y�[O�la0Rُ�NW[�k�y�R�v��^	gY�_�(Wb�f9e�S�vGr;R��[�N1\�y
N�S�N�ُ7hb�N�ONO�m�m02 2 8 0 3 3 2 3 3 8 6 7 < / N a m e > < T e x t > 'Y�[O�la0Rُ�NW[�k�y�R�v��^	gY�_�(Wb�f9e�S�vGr;R�  �[�N1\�y
N�S�N�ُ7hb�N�ONO�m�m0< / T e x t > < B o o k M a r k E n t r y N a m e > L 4 M 7   -   C h a n g e   t h e   v i e w s _ V F 1 0 1 8 8 1 2 6 3 'Y�[O�la0Rُ�NW[�k�y�R�v��^	gY�_�(Wb�f9e�S�vGr;R��[�N1\�y
N�S�N�ُ7hb�N�ONO�m�m02 2 8 0 3 3 < / B o o k M a r k E n t r y N a m e > < B o o k M a r k E x i t N a m e > L 4 M 7   -   C h a n g e   t h e   v i e w s _ V F 1 0 1 8 8 1 2 6 3 'Y�[O�la0Rُ�NW[�k�y�R�v��^	gY�_�(Wb�f9e�S�vGr;R��[�N1\�y
N�S�N�ُ7hb�N�ONO�m�m02 3 3 8 6 7 < / B o o k M a r k E x i t N a m e > < B o o k M a r k E n t r y P o s i t i o n > 2 2 8 0 3 3 < / B o o k M a r k E n t r y P o s i t i o n > < B o o k M a r k E x i t P o s i t i o n > 2 3 3 8 6 7 < / B o o k M a r k E x i t P o s i t i o n > < / C a p t i o n I t e m > < C a p t i o n I t e m > < I n t e r n a l I d > 7 5 e 2 d 5 e 7 - b 6 4 f - 4 d 1 2 - b 7 4 7 - 5 8 8 e 9 e a 9 7 8 4 e < / I n t e r n a l I d > < N a m e > L 4 M 7   -   C h a n g e   t h e   v i e w s _ V F 1 0 1 8 8 1 2 6 3 b�`�N㉄vN Ny��Q�[/f�N�NY�_�S�N _�Y�]\O�@b�Nb^g 0RL��eg ( D a t e A v a i l a b l e ) �v�S:NmQ02 3 3 9 6 7 2 4 0 2 0 0 < / N a m e > < T e x t > b�`�N㉄vN Ny��Q�[/f�N�NY�_�S�N _�Y�]\O�  @b�Nb^g 0RL��eg ( D a t e   A v a i l a b l e ) �v�S:NmQ0< / T e x t > < B o o k M a r k E n t r y N a m e > L 4 M 7   -   C h a n g e   t h e   v i e w s _ V F 1 0 1 8 8 1 2 6 3 b�`�N㉄vN Ny��Q�[/f�N�NY�_�S�N _�Y�]\O�@b�Nb^g 0RL��eg ( D a t e A v a i l a b l e ) �v�S:NmQ02 3 3 9 6 7 < / B o o k M a r k E n t r y N a m e > < B o o k M a r k E x i t N a m e > L 4 M 7   -   C h a n g e   t h e   v i e w s _ V F 1 0 1 8 8 1 2 6 3 b�`�N㉄vN Ny��Q�[/f�N�NY�_�S�N _�Y�]\O�@b�Nb^g 0RL��eg ( D a t e A v a i l a b l e ) �v�S:NmQ02 4 0 2 0 0 < / B o o k M a r k E x i t N a m e > < B o o k M a r k E n t r y P o s i t i o n > 2 3 3 9 6 7 < / B o o k M a r k E n t r y P o s i t i o n > < B o o k M a r k E x i t P o s i t i o n > 2 4 0 2 0 0 < / B o o k M a r k E x i t P o s i t i o n > < / C a p t i o n I t e m > < C a p t i o n I t e m > < I n t e r n a l I d > a 8 e 9 d 1 4 0 - 2 a 1 6 - 4 6 2 c - 8 b 0 3 - 5 d 0 d 6 9 3 0 6 a 5 e < / I n t e r n a l I d > < N a m e > L 4 M 7   -   C h a n g e   t h e   v i e w s _ V F 1 0 1 8 8 1 2 6 3 �c@wb�N�~�~�N�BlL��^g3u��hQL�؏/f|QL��]\O�2 4 0 3 0 0 2 4 4 3 6 7 < / N a m e > < T e x t > �c@wb�N�~�~�N�BlL��^g3u��hQL�؏/f|QL��]\O�< / T e x t > < B o o k M a r k E n t r y N a m e > L 4 M 7   -   C h a n g e   t h e   v i e w s _ V F 1 0 1 8 8 1 2 6 3 �c@wb�N�~�~�N�BlL��^g3u��hQL�؏/f|QL��]\O�2 4 0 3 0 0 < / B o o k M a r k E n t r y N a m e > < B o o k M a r k E x i t N a m e > L 4 M 7   -   C h a n g e   t h e   v i e w s _ V F 1 0 1 8 8 1 2 6 3 �c@wb�N�~�~�N�BlL��^g3u��hQL�؏/f|QL��]\O�2 4 4 3 6 7 < / B o o k M a r k E x i t N a m e > < B o o k M a r k E n t r y P o s i t i o n > 2 4 0 3 0 0 < / B o o k M a r k E n t r y P o s i t i o n > < B o o k M a r k E x i t P o s i t i o n > 2 4 4 3 6 7 < / B o o k M a r k E x i t P o s i t i o n > < / C a p t i o n I t e m > < C a p t i o n I t e m > < I n t e r n a l I d > 9 a b c 3 7 e 2 - 9 9 8 9 - 4 2 f 3 - a 3 2 d - 8 4 d 1 1 8 3 2 2 e 9 0 < / I n t e r n a l I d > < N a m e > L 4 M 7   -   C h a n g e   t h e   v i e w s _ V F 1 0 1 8 8 1 2 6 3 ��HN L�MO{|�W ( P o s i t i o n t y p e ) �v�S:NN02 4 4 4 6 7 2 4 7 8 0 0 < / N a m e > < T e x t > ��HN L�MO{|�W ( P o s i t i o n   t y p e ) �v�S:NN0< / T e x t > < B o o k M a r k E n t r y N a m e > L 4 M 7   -   C h a n g e   t h e   v i e w s _ V F 1 0 1 8 8 1 2 6 3 ��HN L�MO{|�W ( P o s i t i o n t y p e ) �v�S:NN02 4 4 4 6 7 < / B o o k M a r k E n t r y N a m e > < B o o k M a r k E x i t N a m e > L 4 M 7   -   C h a n g e   t h e   v i e w s _ V F 1 0 1 8 8 1 2 6 3 ��HN L�MO{|�W ( P o s i t i o n t y p e ) �v�S:NN02 4 7 8 0 0 < / B o o k M a r k E x i t N a m e > < B o o k M a r k E n t r y P o s i t i o n > 2 4 4 4 6 7 < / B o o k M a r k E n t r y P o s i t i o n > < B o o k M a r k E x i t P o s i t i o n > 2 4 7 8 0 0 < / B o o k M a r k E x i t P o s i t i o n > < / C a p t i o n I t e m > < C a p t i o n I t e m > < I n t e r n a l I d > c 7 5 f a 4 e b - 8 0 d 1 - 4 f 9 9 - 8 5 c 3 - 7 5 1 e 4 b b 4 8 2 b 8 < / I n t e r n a l I d > < N a m e > L 4 M 7   -   C h a n g e   t h e   v i e w s _ V F 1 0 1 8 8 1 2 6 3 ��T/fBlL��^g�_0RY\��ё�b�N\�W[�k�S:NkQ02 4 7 9 0 0 2 5 3 1 3 3 < / N a m e > < T e x t > ��T/fBlL��^g�_0RY\��ё�b�N\�W[�k�S:NkQ0< / T e x t > < B o o k M a r k E n t r y N a m e > L 4 M 7   -   C h a n g e   t h e   v i e w s _ V F 1 0 1 8 8 1 2 6 3 ��T/fBlL��^g�_0RY\��ё�b�N\�W[�k�S:NkQ02 4 7 9 0 0 < / B o o k M a r k E n t r y N a m e > < B o o k M a r k E x i t N a m e > L 4 M 7   -   C h a n g e   t h e   v i e w s _ V F 1 0 1 8 8 1 2 6 3 ��T/fBlL��^g�_0RY\��ё�b�N\�W[�k�S:NkQ02 5 3 1 3 3 < / B o o k M a r k E x i t N a m e > < B o o k M a r k E n t r y P o s i t i o n > 2 4 7 9 0 0 < / B o o k M a r k E n t r y P o s i t i o n > < B o o k M a r k E x i t P o s i t i o n > 2 5 3 1 3 3 < / B o o k M a r k E x i t P o s i t i o n > < / C a p t i o n I t e m > < C a p t i o n I t e m > < I n t e r n a l I d > 2 e c 2 5 0 a 3 - 2 d 8 d - 4 f b 5 - a 2 0 5 - f 5 e 6 f 6 c 0 d d 8 a < / I n t e r n a l I d > < N a m e > L 4 M 7   -   C h a n g e   t h e   v i e w s _ V F 1 0 1 8 8 1 2 6 3 6qT��cP��:N�NHN��:NBlL���^勗_0R�cP��^�S:N]N02 5 3 2 3 3 2 5 9 3 3 3 < / N a m e > < T e x t > 6qT��cP��:N�NHN��:NBlL���^勗_0R�cP��^�S:N]N0< / T e x t > < B o o k M a r k E n t r y N a m e > L 4 M 7   -   C h a n g e   t h e   v i e w s _ V F 1 0 1 8 8 1 2 6 3 6qT��cP��:N�NHN��:NBlL���^勗_0R�cP��^�S:N]N02 5 3 2 3 3 < / B o o k M a r k E n t r y N a m e > < B o o k M a r k E x i t N a m e > L 4 M 7   -   C h a n g e   t h e   v i e w s _ V F 1 0 1 8 8 1 2 6 3 6qT��cP��:N�NHN��:NBlL���^勗_0R�cP��^�S:N]N02 5 9 3 3 3 < / B o o k M a r k E x i t N a m e > < B o o k M a r k E n t r y P o s i t i o n > 2 5 3 2 3 3 < / B o o k M a r k E n t r y P o s i t i o n > < B o o k M a r k E x i t P o s i t i o n > 2 5 9 3 3 3 < / B o o k M a r k E x i t P o s i t i o n > < / C a p t i o n I t e m > < C a p t i o n I t e m > < I n t e r n a l I d > 2 9 e 8 6 9 a c - 1 b 2 a - 4 4 a 4 - b 1 5 4 - f 0 0 2 f 8 7 2 f f 5 e < / I n t e r n a l I d > < N a m e > L 4 M 7   -   C h a n g e   t h e   v i e w s _ V F 1 0 1 8 8 1 2 6 3 b�Nw0Rُ�NW[�kck}Y�cb NL�02 5 9 4 3 3 2 6 2 2 0 0 < / N a m e > < T e x t > b�Nw0Rُ�NW[�kck}Y�cb NL�0< / T e x t > < B o o k M a r k E n t r y N a m e > L 4 M 7   -   C h a n g e   t h e   v i e w s _ V F 1 0 1 8 8 1 2 6 3 b�Nw0Rُ�NW[�kck}Y�cb NL�02 5 9 4 3 3 < / B o o k M a r k E n t r y N a m e > < B o o k M a r k E x i t N a m e > L 4 M 7   -   C h a n g e   t h e   v i e w s _ V F 1 0 1 8 8 1 2 6 3 b�Nw0Rُ�NW[�kck}Y�cb NL�02 6 2 2 0 0 < / B o o k M a r k E x i t N a m e > < B o o k M a r k E n t r y P o s i t i o n > 2 5 9 4 3 3 < / B o o k M a r k E n t r y P o s i t i o n > < B o o k M a r k E x i t P o s i t i o n > 2 6 2 2 0 0 < / B o o k M a r k E x i t P o s i t i o n > < / C a p t i o n I t e m > < C a p t i o n I t e m > < I n t e r n a l I d > 6 9 9 a 7 5 4 d - 7 7 0 f - 4 9 3 7 - 8 7 2 0 - e 4 3 3 8 f 8 b 1 4 c d < / I n t e r n a l I d > < N a m e > L 4 M 7   -   C h a n g e   t h e   v i e w s _ V F 1 0 1 8 8 1 2 6 3 BlL��/f&T�f(W�^fm�]\OǏ�S:NAS02 6 2 3 0 0 2 6 5 2 6 7 < / N a m e > < T e x t > BlL��/f&T�f(W�^fm�]\OǏ�S:NAS0< / T e x t > < B o o k M a r k E n t r y N a m e > L 4 M 7   -   C h a n g e   t h e   v i e w s _ V F 1 0 1 8 8 1 2 6 3 BlL��/f&T�f(W�^fm�]\OǏ�S:NAS02 6 2 3 0 0 < / B o o k M a r k E n t r y N a m e > < B o o k M a r k E x i t N a m e > L 4 M 7   -   C h a n g e   t h e   v i e w s _ V F 1 0 1 8 8 1 2 6 3 BlL��/f&T�f(W�^fm�]\OǏ�S:NAS02 6 5 2 6 7 < / B o o k M a r k E x i t N a m e > < B o o k M a r k E n t r y P o s i t i o n > 2 6 2 3 0 0 < / B o o k M a r k E n t r y P o s i t i o n > < B o o k M a r k E x i t P o s i t i o n > 2 6 5 2 6 7 < / B o o k M a r k E x i t P o s i t i o n > < / C a p t i o n I t e m > < C a p t i o n I t e m > < I n t e r n a l I d > 3 b c b 7 c 5 0 - 3 7 f 4 - 4 3 7 f - a 7 5 e - d 6 3 9 7 7 d 3 2 a f 6 < / I n t e r n a l I d > < N a m e > L 4 M 7   -   C h a n g e   t h e   v i e w s _ V F 1 0 1 8 8 1 2 6 3 dkY ~{�~VYё ( S i g n i n g b o n u s ) �S:NAS�N02 6 5 3 6 7 2 7 1 8 3 3 < / N a m e > < T e x t > dkY ~{�~VYё ( S i g n i n g   b o n u s ) �S:NAS�N0< / T e x t > < B o o k M a r k E n t r y N a m e > L 4 M 7   -   C h a n g e   t h e   v i e w s _ V F 1 0 1 8 8 1 2 6 3 dkY ~{�~VYё ( S i g n i n g b o n u s ) �S:NAS�N02 6 5 3 6 7 < / B o o k M a r k E n t r y N a m e > < B o o k M a r k E x i t N a m e > L 4 M 7   -   C h a n g e   t h e   v i e w s _ V F 1 0 1 8 8 1 2 6 3 dkY ~{�~VYё ( S i g n i n g b o n u s ) �S:NAS�N02 7 1 8 3 3 < / B o o k M a r k E x i t N a m e > < B o o k M a r k E n t r y P o s i t i o n > 2 6 5 3 6 7 < / B o o k M a r k E n t r y P o s i t i o n > < B o o k M a r k E x i t P o s i t i o n > 2 7 1 8 3 3 < / B o o k M a r k E x i t P o s i t i o n > < / C a p t i o n I t e m > < C a p t i o n I t e m > < I n t e r n a l I d > 4 6 5 c 1 2 7 d - 4 b 6 1 - 4 7 7 a - 8 2 6 b - f f 3 c 4 7 1 c 6 0 5 7 < / I n t e r n a l I d > < N a m e > L 4 M 7   -   C h a n g e   t h e   v i e w s _ V F 1 0 1 8 8 1 2 6 3 eg�V�y�R NN�ُ7hb�N1\HQ�wS��/f �c�N� ( S u b m i t t e d b y ) �6qT�Q�Q� ~{�~VYё ( S i g n i n g 2 7 1 9 3 3 2 7 7 7 3 3 < / N a m e > < T e x t > eg�V�y�R NN�  ُ7hb�N1\HQ�wS��/f �c�N� ( S u b m i t t e d   b y ) �6qT�Q�Q� ~{�~VYё ( S i g n i n g   b o n u s ) R0< / T e x t > < B o o k M a r k E n t r y N a m e > L 4 M 7   -   C h a n g e   t h e   v i e w s _ V F 1 0 1 8 8 1 2 6 3 eg�V�y�R NN�ُ7hb�N1\HQ�wS��/f �c�N� ( S u b m i t t e d b y ) �6qT�Q�Q� ~{�~VYё ( S i g n i n g 2 7 1 9 3 3 < / B o o k M a r k E n t r y N a m e > < B o o k M a r k E x i t N a m e > L 4 M 7   -   C h a n g e   t h e   v i e w s _ V F 1 0 1 8 8 1 2 6 3 eg�V�y�R NN�ُ7hb�N1\HQ�wS��/f �c�N� ( S u b m i t t e d b y ) �6qT�Q�Q� ~{�~VYё ( S i g n i n g 2 7 7 7 3 3 < / B o o k M a r k E x i t N a m e > < B o o k M a r k E n t r y P o s i t i o n > 2 7 1 9 3 3 < / B o o k M a r k E n t r y P o s i t i o n > < B o o k M a r k E x i t P o s i t i o n > 2 7 7 7 3 3 < / B o o k M a r k E x i t P o s i t i o n > < / C a p t i o n I t e m > < C a p t i o n I t e m > < I n t e r n a l I d > 0 7 a 2 c 6 5 3 - f d 1 9 - 4 d c 6 - 8 9 3 9 - 2 7 b c f 2 c 6 1 d d c < / I n t e r n a l I d > < N a m e > L 4 M 7   -   C h a n g e   t h e   v i e w s _ V F 1 0 1 8 8 1 2 6 3 �s(WS_b�NR�^�e�[݋Fh�e�ُ�NW[�k\	cُ Nz��^>f:y02 7 7 8 3 3 2 8 1 1 6 7 < / N a m e > < T e x t > �s(WS_b�NR�^�e�[݋Fh�e�ُ�NW[�k\	cُ Nz��^>f:y0< / T e x t > < B o o k M a r k E n t r y N a m e > L 4 M 7   -   C h a n g e   t h e   v i e w s _ V F 1 0 1 8 8 1 2 6 3 �s(WS_b�NR�^�e�[݋Fh�e�ُ�NW[�k\	cُ Nz��^>f:y02 7 7 8 3 3 < / B o o k M a r k E n t r y N a m e > < B o o k M a r k E x i t N a m e > L 4 M 7   -   C h a n g e   t h e   v i e w s _ V F 1 0 1 8 8 1 2 6 3 �s(WS_b�NR�^�e�[݋Fh�e�ُ�NW[�k\	cُ Nz��^>f:y02 8 1 1 6 7 < / B o o k M a r k E x i t N a m e > < B o o k M a r k E n t r y P o s i t i o n > 2 7 7 8 3 3 < / B o o k M a r k E n t r y P o s i t i o n > < B o o k M a r k E x i t P o s i t i o n > 2 8 1 1 6 7 < / B o o k M a r k E x i t P o s i t i o n > < / C a p t i o n I t e m > < C a p t i o n I t e m > < I n t e r n a l I d > a 2 6 6 a 2 c 9 - f 4 e 9 - 4 9 c 5 - b 5 7 3 - 5 3 c 1 6 f e e c d 8 4 < / I n t e r n a l I d > < N a m e > L 4 M 7   -   C h a n g e   t h e   v i e w s _ V F 1 0 1 8 8 1 2 6 3 �S �US�Q nx�[ ( O K ) sS�S02 8 1 2 6 7 2 8 4 0 6 7 < / N a m e > < T e x t > �S �US�Q nx�[ ( O K ) sS�S0< / T e x t > < B o o k M a r k E n t r y N a m e > L 4 M 7   -   C h a n g e   t h e   v i e w s _ V F 1 0 1 8 8 1 2 6 3 �S �US�Q nx�[ ( O K ) sS�S02 8 1 2 6 7 < / B o o k M a r k E n t r y N a m e > < B o o k M a r k E x i t N a m e > L 4 M 7   -   C h a n g e   t h e   v i e w s _ V F 1 0 1 8 8 1 2 6 3 �S �US�Q nx�[ ( O K ) sS�S02 8 4 0 6 7 < / B o o k M a r k E x i t N a m e > < B o o k M a r k E n t r y P o s i t i o n > 2 8 1 2 6 7 < / B o o k M a r k E n t r y P o s i t i o n > < B o o k M a r k E x i t P o s i t i o n > 2 8 4 0 6 7 < / B o o k M a r k E x i t P o s i t i o n > < / C a p t i o n I t e m > < C a p t i o n I t e m > < I n t e r n a l I d > 4 4 f f 7 e 7 3 - e 4 d 7 - 4 a a 1 - 8 f 9 4 - 9 e f c f f 0 7 9 4 e e < / I n t e r n a l I d > < N a m e > L 4 M 7   -   C h a n g e   t h e   v i e w s _ V F 1 0 1 8 8 1 2 6 3 b�Nԏ�V XT�]�cP� ( E m p l o y e e r e c o m m e n d a t i o n s ) Rh��2 8 4 1 6 7 2 8 7 8 0 0 < / N a m e > < T e x t > b�Nԏ�V XT�]�cP� ( E m p l o y e e   r e c o m m e n d a t i o n s ) Rh��< / T e x t > < B o o k M a r k E n t r y N a m e > L 4 M 7   -   C h a n g e   t h e   v i e w s _ V F 1 0 1 8 8 1 2 6 3 b�Nԏ�V XT�]�cP� ( E m p l o y e e r e c o m m e n d a t i o n s ) Rh��2 8 4 1 6 7 < / B o o k M a r k E n t r y N a m e > < B o o k M a r k E x i t N a m e > L 4 M 7   -   C h a n g e   t h e   v i e w s _ V F 1 0 1 8 8 1 2 6 3 b�Nԏ�V XT�]�cP� ( E m p l o y e e r e c o m m e n d a t i o n s ) Rh��2 8 7 8 0 0 < / B o o k M a r k E x i t N a m e > < B o o k M a r k E n t r y P o s i t i o n > 2 8 4 1 6 7 < / B o o k M a r k E n t r y P o s i t i o n > < B o o k M a r k E x i t P o s i t i o n > 2 8 7 8 0 0 < / B o o k M a r k E x i t P o s i t i o n > < / C a p t i o n I t e m > < C a p t i o n I t e m > < I n t e r n a l I d > f 9 b e 2 2 3 e - d 5 f 3 - 4 3 4 7 - b 2 e 8 - d 7 b 7 e d b 8 5 f 9 8 < / I n t e r n a l I d > < N a m e > L 4 M 7   -   C h a n g e   t h e   v i e w s _ V F 1 0 1 8 8 1 2 6 3 �_
Neg0R y��v ( I t e m ) �R��:Sv^	��b �e�^y��v ( N e w I t e m ) �2 8 7 9 0 0 2 9 1 3 0 0 < / N a m e > < T e x t > �_
Neg0R y��v ( I t e m ) �R��:Sv^	��b �e�^y��v ( N e w   I t e m ) �< / T e x t > < B o o k M a r k E n t r y N a m e > L 4 M 7   -   C h a n g e   t h e   v i e w s _ V F 1 0 1 8 8 1 2 6 3 �_
Neg0R y��v ( I t e m ) �R��:Sv^	��b �e�^y��v ( N e w I t e m ) �2 8 7 9 0 0 < / B o o k M a r k E n t r y N a m e > < B o o k M a r k E x i t N a m e > L 4 M 7   -   C h a n g e   t h e   v i e w s _ V F 1 0 1 8 8 1 2 6 3 �_
Neg0R y��v ( I t e m ) �R��:Sv^	��b �e�^y��v ( N e w I t e m ) �2 9 1 3 0 0 < / B o o k M a r k E x i t N a m e > < B o o k M a r k E n t r y P o s i t i o n > 2 8 7 9 0 0 < / B o o k M a r k E n t r y P o s i t i o n > < B o o k M a r k E x i t P o s i t i o n > 2 9 1 3 0 0 < / B o o k M a r k E x i t P o s i t i o n > < / C a p t i o n I t e m > < C a p t i o n I t e m > < I n t e r n a l I d > 9 e 9 e 1 5 f 9 - 0 4 9 2 - 4 4 9 f - a 3 d 5 - 5 5 2 7 b b c 4 1 d d 2 < / I n t e r n a l I d > < N a m e > L 4 M 7   -   C h a n g e   t h e   v i e w s _ V F 1 0 1 8 8 1 2 6 3 ���la�ُ�N�[݋Fh�vz��^�[hQ�Su�N�SS�2 9 1 4 0 0 2 9 5 6 0 0 < / N a m e > < T e x t > ���la�ُ�N�[݋Fh�vz��^�[hQ�Su�N�SS�< / T e x t > < B o o k M a r k E n t r y N a m e > L 4 M 7   -   C h a n g e   t h e   v i e w s _ V F 1 0 1 8 8 1 2 6 3 ���la�ُ�N�[݋Fh�vz��^�[hQ�Su�N�SS�2 9 1 4 0 0 < / B o o k M a r k E n t r y N a m e > < B o o k M a r k E x i t N a m e > L 4 M 7   -   C h a n g e   t h e   v i e w s _ V F 1 0 1 8 8 1 2 6 3 ���la�ُ�N�[݋Fh�vz��^�[hQ�Su�N�SS�2 9 5 6 0 0 < / B o o k M a r k E x i t N a m e > < B o o k M a r k E n t r y P o s i t i o n > 2 9 1 4 0 0 < / B o o k M a r k E n t r y P o s i t i o n > < B o o k M a r k E x i t P o s i t i o n > 2 9 5 6 0 0 < / B o o k M a r k E x i t P o s i t i o n > < / C a p t i o n I t e m > < C a p t i o n I t e m > < I n t e r n a l I d > b 7 6 a 2 6 d 6 - 3 d c b - 4 6 2 d - 9 4 b f - 4 c a 2 8 e 2 8 9 b f 7 < / I n t e r n a l I d > < N a m e > L 4 M 7   -   C h a n g e   t h e   v i e w s _ V F 1 0 1 8 8 1 2 6 3  �c�N� ( S u b m i t t e d B y ) MO�N gNb�02 9 5 7 0 0 2 9 7 3 6 7 < / N a m e > < T e x t >  �c�N� ( S u b m i t t e d   B y ) MO�N gNb�0< / T e x t > < B o o k M a r k E n t r y N a m e > L 4 M 7   -   C h a n g e   t h e   v i e w s _ V F 1 0 1 8 8 1 2 6 3  �c�N� ( S u b m i t t e d B y ) MO�N gNb�02 9 5 7 0 0 < / B o o k M a r k E n t r y N a m e > < B o o k M a r k E x i t N a m e > L 4 M 7   -   C h a n g e   t h e   v i e w s _ V F 1 0 1 8 8 1 2 6 3  �c�N� ( S u b m i t t e d B y ) MO�N gNb�02 9 7 3 6 7 < / B o o k M a r k E x i t N a m e > < B o o k M a r k E n t r y P o s i t i o n > 2 9 5 7 0 0 < / B o o k M a r k E n t r y P o s i t i o n > < B o o k M a r k E x i t P o s i t i o n > 2 9 7 3 6 7 < / B o o k M a r k E x i t P o s i t i o n > < / C a p t i o n I t e m > < C a p t i o n I t e m > < I n t e r n a l I d > 8 0 a 5 1 2 7 c - 6 6 8 5 - 4 b e 3 - b a d 7 - 8 0 9 d 4 8 a 3 6 e 3 5 < / I n t e r n a l I d > < N a m e > L 4 M 7   -   C h a n g e   t h e   v i e w s _ V F 1 0 1 8 8 1 2 6 3 dk�eMR�V*NW[�k/f� hQT ( F u l l n a m e ) 0 5u݋�Sx ( P h o n e n u m b e r ) 02 9 7 4 6 7 3 0 3 1 0 0 < / N a m e > < T e x t > dk�eMR�V*NW[�k/f� hQT ( F u l l   n a m e ) 0 5u݋�Sx ( P h o n e   n u m b e r ) 0   5uP[���N ( E m a i l ) �T ggL�MO ( D e s i r e d   P o s i t i o n ) 0< / T e x t > < B o o k M a r k E n t r y N a m e > L 4 M 7   -   C h a n g e   t h e   v i e w s _ V F 1 0 1 8 8 1 2 6 3 dk�eMR�V*NW[�k/f� hQT ( F u l l n a m e ) 0 5u݋�Sx ( P h o n e n u m b e r ) 02 9 7 4 6 7 < / B o o k M a r k E n t r y N a m e > < B o o k M a r k E x i t N a m e > L 4 M 7   -   C h a n g e   t h e   v i e w s _ V F 1 0 1 8 8 1 2 6 3 dk�eMR�V*NW[�k/f� hQT ( F u l l n a m e ) 0 5u݋�Sx ( P h o n e n u m b e r ) 03 0 3 1 0 0 < / B o o k M a r k E x i t N a m e > < B o o k M a r k E n t r y P o s i t i o n > 2 9 7 4 6 7 < / B o o k M a r k E n t r y P o s i t i o n > < B o o k M a r k E x i t P o s i t i o n > 3 0 3 1 0 0 < / B o o k M a r k E x i t P o s i t i o n > < / C a p t i o n I t e m > < C a p t i o n I t e m > < I n t e r n a l I d > 9 e a 2 7 6 d 2 - 9 c b 8 - 4 8 b f - a 0 7 b - 2 8 d c 2 b 6 a b 6 4 3 < / I n t e r n a l I d > < N a m e > L 4 M 7   -   C h a n g e   t h e   v i e w s _ V F 1 0 1 8 8 1 2 6 3 penc��eQ�[�N�`@b6e0R�v�Oo`ϑ�T�Oo`(�ϑ� ��g:N͑��03 0 3 2 0 0 3 1 2 1 0 0 < / N a m e > < T e x t > penc��eQ�[�N�`@b6e0R�v�Oo`ϑ�T�Oo`(�ϑ� ��g:N͑��0< / T e x t > < B o o k M a r k E n t r y N a m e > L 4 M 7   -   C h a n g e   t h e   v i e w s _ V F 1 0 1 8 8 1 2 6 3 penc��eQ�[�N�`@b6e0R�v�Oo`ϑ�T�Oo`(�ϑ� ��g:N͑��03 0 3 2 0 0 < / B o o k M a r k E n t r y N a m e > < B o o k M a r k E x i t N a m e > L 4 M 7   -   C h a n g e   t h e   v i e w s _ V F 1 0 1 8 8 1 2 6 3 penc��eQ�[�N�`@b6e0R�v�Oo`ϑ�T�Oo`(�ϑ� ��g:N͑��03 1 2 1 0 0 < / B o o k M a r k E x i t N a m e > < B o o k M a r k E n t r y P o s i t i o n > 3 0 3 2 0 0 < / B o o k M a r k E n t r y P o s i t i o n > < B o o k M a r k E x i t P o s i t i o n > 3 1 2 1 0 0 < / B o o k M a r k E x i t P o s i t i o n > < / C a p t i o n I t e m > < C a p t i o n I t e m > < I n t e r n a l I d > d f 2 3 7 7 2 1 - 5 3 7 9 - 4 d 1 c - b b 8 1 - f d 5 6 7 5 c 1 3 1 6 4 < / I n t e r n a l I d > < N a m e > L 4 M 7   -   C h a n g e   t h e   v i e w s _ V F 1 0 1 8 8 1 2 6 3 �Vdk��f9e �e�^y��v ( N e w I t e m ) �[݋Fh�vz��^nx�[ASR	g(u03 1 2 2 0 0 3 1 8 3 0 0 < / N a m e > < T e x t > �Vdk��f9e �e�^y��v ( N e w   I t e m ) �[݋Fh�vz��^nx�[ASR	g(u0< / T e x t > < B o o k M a r k E n t r y N a m e > L 4 M 7   -   C h a n g e   t h e   v i e w s _ V F 1 0 1 8 8 1 2 6 3 �Vdk��f9e �e�^y��v ( N e w I t e m ) �[݋Fh�vz��^nx�[ASR	g(u03 1 2 2 0 0 < / B o o k M a r k E n t r y N a m e > < B o o k M a r k E x i t N a m e > L 4 M 7   -   C h a n g e   t h e   v i e w s _ V F 1 0 1 8 8 1 2 6 3 �Vdk��f9e �e�^y��v ( N e w I t e m ) �[݋Fh�vz��^nx�[ASR	g(u03 1 8 3 0 0 < / B o o k M a r k E x i t N a m e > < B o o k M a r k E n t r y P o s i t i o n > 3 1 2 2 0 0 < / B o o k M a r k E n t r y P o s i t i o n > < B o o k M a r k E x i t P o s i t i o n > 3 1 8 3 0 0 < / B o o k M a r k E x i t P o s i t i o n > < / C a p t i o n I t e m > < C a p t i o n I t e m > < I n t e r n a l I d > a 2 5 7 f c 5 3 - 3 2 d 4 - 4 5 4 3 - a 7 9 7 - e 9 8 0 d 0 a 1 c e e 9 < / I n t e r n a l I d > < N a m e > L 4 M 7   -   C h a n g e   t h e   v i e w s _ V F 1 0 1 8 8 1 2 6 3 �N
N1\/f�f9epenc��eQz��^�vǏz03 1 8 4 0 0 3 2 3 0 0 0 < / N a m e > < T e x t > �N
N1\/f�f9epenc��eQz��^�vǏz0< / T e x t > < B o o k M a r k E n t r y N a m e > L 4 M 7   -   C h a n g e   t h e   v i e w s _ V F 1 0 1 8 8 1 2 6 3 �N
N1\/f�f9epenc��eQz��^�vǏz03 1 8 4 0 0 < / B o o k M a r k E n t r y N a m e > < B o o k M a r k E x i t N a m e > L 4 M 7   -   C h a n g e   t h e   v i e w s _ V F 1 0 1 8 8 1 2 6 3 �N
N1\/f�f9epenc��eQz��^�vǏz03 2 3 0 0 0 < / B o o k M a r k E x i t N a m e > < B o o k M a r k E n t r y P o s i t i o n > 3 1 8 4 0 0 < / B o o k M a r k E n t r y P o s i t i o n > < B o o k M a r k E x i t P o s i t i o n > 3 2 3 0 0 0 < / B o o k M a r k E x i t P o s i t i o n > < / C a p t i o n I t e m > < / C a p t i o n I t e m s > < / C a p t i o n I t e m s L i s t > 
</file>

<file path=customXml/item5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 a 7 f 6 2 f d c - e 1 c 4 - 4 4 5 5 - b 1 6 4 - 7 d c 1 c b 4 3 9 4 4 5 < / I d > < C a p t i o n I t e m s > < C a p t i o n I t e m > < I n t e r n a l I d > 5 7 f 7 a a 5 c - c 1 d f - 4 6 e b - a a a a - 6 0 d 6 1 d e 9 8 6 5 1 < / I n t e r n a l I d > < N a m e > L 4 M 4   -   C r e a t e   a   Y e s N o   c o l u m n _ V F 1 0 1 8 8 1 2 6 6 �s(W�b�N\�~�~R�^^�8^�{US�v /f/ &T ( Y e s / N o ) R�6 3 3 5 0 6 7 < / N a m e > < T e x t > �s(W�b�N\�~�~R�^^�8^�{US�v /f/ &T ( Y e s / N o ) R�< / T e x t > < B o o k M a r k E n t r y N a m e > L 4 M 4   -   C r e a t e   a   Y e s N o   c o l u m n _ V F 1 0 1 8 8 1 2 6 6 �s(W�b�N\�~�~R�^^�8^�{US�v /f/ &T ( Y e s / N o ) R�6 3 3 < / B o o k M a r k E n t r y N a m e > < B o o k M a r k E x i t N a m e > L 4 M 4   -   C r e a t e   a   Y e s N o   c o l u m n _ V F 1 0 1 8 8 1 2 6 6 �s(W�b�N\�~�~R�^^�8^�{US�v /f/ &T ( Y e s / N o ) R�5 0 6 7 < / B o o k M a r k E x i t N a m e > < B o o k M a r k E n t r y P o s i t i o n > 6 3 3 < / B o o k M a r k E n t r y P o s i t i o n > < B o o k M a r k E x i t P o s i t i o n > 5 0 6 7 < / B o o k M a r k E x i t P o s i t i o n > < / C a p t i o n I t e m > < C a p t i o n I t e m > < I n t e r n a l I d > 5 e 3 4 e b a 5 - c 8 1 d - 4 a a b - 8 9 d a - c c b 5 b 9 a 5 6 f 3 c < / I n t e r n a l I d > < N a m e > L 4 M 4   -   C r e a t e   a   Y e s N o   c o l u m n _ V F 1 0 1 8 8 1 2 6 6 �N�Onx�[BlL���NMR/f&T(W�^fmlQ�S�]\OǏ05 1 6 7 9 1 0 0 < / N a m e > < T e x t > �N�Onx�[BlL���NMR/f&T(W�^fmlQ�S�]\OǏ0< / T e x t > < B o o k M a r k E n t r y N a m e > L 4 M 4   -   C r e a t e   a   Y e s N o   c o l u m n _ V F 1 0 1 8 8 1 2 6 6 �N�Onx�[BlL���NMR/f&T(W�^fmlQ�S�]\OǏ05 1 6 7 < / B o o k M a r k E n t r y N a m e > < B o o k M a r k E x i t N a m e > L 4 M 4   -   C r e a t e   a   Y e s N o   c o l u m n _ V F 1 0 1 8 8 1 2 6 6 �N�Onx�[BlL���NMR/f&T(W�^fmlQ�S�]\OǏ09 1 0 0 < / B o o k M a r k E x i t N a m e > < B o o k M a r k E n t r y P o s i t i o n > 5 1 6 7 < / B o o k M a r k E n t r y P o s i t i o n > < B o o k M a r k E x i t P o s i t i o n > 9 1 0 0 < / B o o k M a r k E x i t P o s i t i o n > < / C a p t i o n I t e m > < C a p t i o n I t e m > < I n t e r n a l I d > 4 0 0 5 8 2 7 7 - b 0 c d - 4 6 c d - b c 5 9 - 8 6 0 8 2 9 5 4 1 c d 3 < / I n t e r n a l I d > < N a m e > L 4 M 4   -   C r e a t e   a   Y e s N o   c o l u m n _ V F 1 0 1 8 8 1 2 6 6 ُ\TH R �c�O�N�N ����v	gsQBlL���NMR(W�^fmlQ�S�Sǖ�v@b	g�Oo`09 2 0 0 1 4 0 0 0 < / N a m e > < T e x t > ُ\T  H R   �c�O�N�N ����v	gsQBlL���NMR(W�^fmlQ�S�Sǖ�v@b	g�Oo`0< / T e x t > < B o o k M a r k E n t r y N a m e > L 4 M 4   -   C r e a t e   a   Y e s N o   c o l u m n _ V F 1 0 1 8 8 1 2 6 6 ُ\TH R �c�O�N�N ����v	gsQBlL���NMR(W�^fmlQ�S�Sǖ�v@b	g�Oo`09 2 0 0 < / B o o k M a r k E n t r y N a m e > < B o o k M a r k E x i t N a m e > L 4 M 4   -   C r e a t e   a   Y e s N o   c o l u m n _ V F 1 0 1 8 8 1 2 6 6 ُ\TH R �c�O�N�N ����v	gsQBlL���NMR(W�^fmlQ�S�Sǖ�v@b	g�Oo`01 4 0 0 0 < / B o o k M a r k E x i t N a m e > < B o o k M a r k E n t r y P o s i t i o n > 9 2 0 0 < / B o o k M a r k E n t r y P o s i t i o n > < B o o k M a r k E x i t P o s i t i o n > 1 4 0 0 0 < / B o o k M a r k E x i t P o s i t i o n > < / C a p t i o n I t e m > < C a p t i o n I t e m > < I n t e r n a l I d > 5 6 0 9 1 8 a 8 - 0 d b 4 - 4 1 9 c - 8 5 c 0 - 6 6 8 6 b 1 0 9 4 0 e 4 < / I n t e r n a l I d > < N a m e > L 4 M 4   -   C r e a t e   a   Y e s N o   c o l u m n _ V F 1 0 1 8 8 1 2 6 6 �Vdk�b�N\�~�~�d\O��Q!k1 4 1 0 0 1 6 9 0 0 < / N a m e > < T e x t > �Vdk�b�N\�~�~�d\O��Q!k< / T e x t > < B o o k M a r k E n t r y N a m e > L 4 M 4   -   C r e a t e   a   Y e s N o   c o l u m n _ V F 1 0 1 8 8 1 2 6 6 �Vdk�b�N\�~�~�d\O��Q!k1 4 1 0 0 < / B o o k M a r k E n t r y N a m e > < B o o k M a r k E x i t N a m e > L 4 M 4   -   C r e a t e   a   Y e s N o   c o l u m n _ V F 1 0 1 8 8 1 2 6 6 �Vdk�b�N\�~�~�d\O��Q!k1 6 9 0 0 < / B o o k M a r k E x i t N a m e > < B o o k M a r k E n t r y P o s i t i o n > 1 4 1 0 0 < / B o o k M a r k E n t r y P o s i t i o n > < B o o k M a r k E x i t P o s i t i o n > 1 6 9 0 0 < / B o o k M a r k E x i t P o s i t i o n > < / C a p t i o n I t e m > < C a p t i o n I t e m > < I n t e r n a l I d > 5 a 8 e 8 7 6 a - 1 8 9 2 - 4 1 c c - b 0 f 2 - 1 d 6 f 6 6 1 b 1 6 e 4 < / I n t e r n a l I d > < N a m e > L 4 M 4   -   C r e a t e   a   Y e s N o   c o l u m n _ V F 1 0 1 8 8 1 2 6 6 l�0R R�^h ( C r e a t e C o l u m n ) �[݋Fh�6qTTNOmȉ0Ȓُv^	��b /f/ &T ( Y e s / N o ) 01 7 0 0 0 2 3 2 0 0 < / N a m e > < T e x t > l�0R R�^h ( C r e a t e   C o l u m n ) �[݋Fh�  6qTTNOmȉ0Ȓُv^	��b /f/ &T ( Y e s / N o ) 0< / T e x t > < B o o k M a r k E n t r y N a m e > L 4 M 4   -   C r e a t e   a   Y e s N o   c o l u m n _ V F 1 0 1 8 8 1 2 6 6 l�0R R�^h ( C r e a t e C o l u m n ) �[݋Fh�6qTTNOmȉ0Ȓُv^	��b /f/ &T ( Y e s / N o ) 01 7 0 0 0 < / B o o k M a r k E n t r y N a m e > < B o o k M a r k E x i t N a m e > L 4 M 4   -   C r e a t e   a   Y e s N o   c o l u m n _ V F 1 0 1 8 8 1 2 6 6 l�0R R�^h ( C r e a t e C o l u m n ) �[݋Fh�6qTTNOmȉ0Ȓُv^	��b /f/ &T ( Y e s / N o ) 02 3 2 0 0 < / B o o k M a r k E x i t N a m e > < B o o k M a r k E n t r y P o s i t i o n > 1 7 0 0 0 < / B o o k M a r k E n t r y P o s i t i o n > < B o o k M a r k E x i t P o s i t i o n > 2 3 2 0 0 < / B o o k M a r k E x i t P o s i t i o n > < / C a p t i o n I t e m > < C a p t i o n I t e m > < I n t e r n a l I d > e 5 e 4 b d 3 7 - 2 2 6 d - 4 f b 9 - 9 b c 0 - f 8 d a 7 d a e d 9 3 7 < / I n t e r n a l I d > < N a m e > L 4 M 4   -   C r e a t e   a   Y e s N o   c o l u m n _ V F 1 0 1 8 8 1 2 6 6 b�N��T\ԏ�V�NMRR�^�vvQ�NR�FO/f�b�N�]	��bpenc{|�W��Vdkb�N�S�N�~�~�d\Ov^}TTR02 3 3 0 0 2 9 9 3 3 < / N a m e > < T e x t > b�N��T\ԏ�V�NMRR�^�vvQ�NR�FO/f�b�N�]	��bpenc{|�W�  �Vdkb�N�S�N�~�~�d\Ov^}TTR0< / T e x t > < B o o k M a r k E n t r y N a m e > L 4 M 4   -   C r e a t e   a   Y e s N o   c o l u m n _ V F 1 0 1 8 8 1 2 6 6 b�N��T\ԏ�V�NMRR�^�vvQ�NR�FO/f�b�N�]	��bpenc{|�W��Vdkb�N�S�N�~�~�d\Ov^}TTR02 3 3 0 0 < / B o o k M a r k E n t r y N a m e > < B o o k M a r k E x i t N a m e > L 4 M 4   -   C r e a t e   a   Y e s N o   c o l u m n _ V F 1 0 1 8 8 1 2 6 6 b�N��T\ԏ�V�NMRR�^�vvQ�NR�FO/f�b�N�]	��bpenc{|�W��Vdkb�N�S�N�~�~�d\Ov^}TTR02 9 9 3 3 < / B o o k M a r k E x i t N a m e > < B o o k M a r k E n t r y P o s i t i o n > 2 3 3 0 0 < / B o o k M a r k E n t r y P o s i t i o n > < B o o k M a r k E x i t P o s i t i o n > 2 9 9 3 3 < / B o o k M a r k E x i t P o s i t i o n > < / C a p t i o n I t e m > < C a p t i o n I t e m > < I n t e r n a l I d > f 6 4 d 4 3 2 e - 5 0 8 b - 4 0 d 7 - b f d 7 - 5 8 6 1 3 5 5 6 4 6 1 c < / I n t e r n a l I d > < N a m e > L 4 M 4   -   C r e a t e   a   Y e s N o   c o l u m n _ V F 1 0 1 8 8 1 2 6 6 b�N\dkR}TT:N /f&T�f�SX��N�^fmlQ�S� ( E v e r e m p l o y e d b y 3 0 0 3 3 3 5 6 0 0 < / N a m e > < T e x t > b�N\dkR}TT:N /f&T�f�SX��N�^fmlQ�S� ( E v e r   e m p l o y e d   b y   C o n t o s o ? ) �sSBlL���NMR/f&T(W�^fmlQ�S�]\OǏ�< / T e x t > < B o o k M a r k E n t r y N a m e > L 4 M 4   -   C r e a t e   a   Y e s N o   c o l u m n _ V F 1 0 1 8 8 1 2 6 6 b�N\dkR}TT:N /f&T�f�SX��N�^fmlQ�S� ( E v e r e m p l o y e d b y 3 0 0 3 3 < / B o o k M a r k E n t r y N a m e > < B o o k M a r k E x i t N a m e > L 4 M 4   -   C r e a t e   a   Y e s N o   c o l u m n _ V F 1 0 1 8 8 1 2 6 6 b�N\dkR}TT:N /f&T�f�SX��N�^fmlQ�S� ( E v e r e m p l o y e d b y 3 5 6 0 0 < / B o o k M a r k E x i t N a m e > < B o o k M a r k E n t r y P o s i t i o n > 3 0 0 3 3 < / B o o k M a r k E n t r y P o s i t i o n > < B o o k M a r k E x i t P o s i t i o n > 3 5 6 0 0 < / B o o k M a r k E x i t P o s i t i o n > < / C a p t i o n I t e m > < C a p t i o n I t e m > < I n t e r n a l I d > 5 1 d 1 7 1 2 5 - 8 a 6 e - 4 3 d e - a b 4 7 - 8 5 a c 4 0 f 5 e 6 2 0 < / I n t e r n a l I d > < N a m e > L 4 M 4   -   C r e a t e   a   Y e s N o   c o l u m n _ V F 1 0 1 8 8 1 2 6 6 b�N\�~�~�d\Ov^��eQ�NN�f� BlL��Ǐ�S/f&T�f�SX��N�^fmlQ�S� ( H a s t h e 3 5 7 0 0 4 5 8 6 7 < / N a m e > < T e x t > b�N\�~�~�d\Ov^��eQ�NN�f� BlL��Ǐ�S/f&T�f�SX��N�^fmlQ�S�   ( H a s   t h e   c a n d i d a t e   b e e n   e m p l o y e d   b y   C o n t o s o   i n   t h e   p a s t ? ) < / T e x t > < B o o k M a r k E n t r y N a m e > L 4 M 4   -   C r e a t e   a   Y e s N o   c o l u m n _ V F 1 0 1 8 8 1 2 6 6 b�N\�~�~�d\Ov^��eQ�NN�f� BlL��Ǐ�S/f&T�f�SX��N�^fmlQ�S� ( H a s t h e 3 5 7 0 0 < / B o o k M a r k E n t r y N a m e > < B o o k M a r k E x i t N a m e > L 4 M 4   -   C r e a t e   a   Y e s N o   c o l u m n _ V F 1 0 1 8 8 1 2 6 6 b�N\�~�~�d\Ov^��eQ�NN�f� BlL��Ǐ�S/f&T�f�SX��N�^fmlQ�S� ( H a s t h e 4 5 8 6 7 < / B o o k M a r k E x i t N a m e > < B o o k M a r k E n t r y P o s i t i o n > 3 5 7 0 0 < / B o o k M a r k E n t r y P o s i t i o n > < B o o k M a r k E x i t P o s i t i o n > 4 5 8 6 7 < / B o o k M a r k E x i t P o s i t i o n > < / C a p t i o n I t e m > < C a p t i o n I t e m > < I n t e r n a l I d > a 1 6 0 5 b 3 3 - 3 1 d 6 - 4 a 1 2 - 8 b 1 b - 7 5 7 f a 3 a 6 2 f 8 d < / I n t e r n a l I d > < N a m e > L 4 M 4   -   C r e a t e   a   Y e s N o   c o l u m n _ V F 1 0 1 8 8 1 2 6 6 b�N1\���[b�N�b�N\ &T ( N o ) ��:N؞��<P�ُh�:yY	�Fh-N\NO	gY	�h��04 5 9 6 7 5 2 9 6 7 < / N a m e > < T e x t > b�N1\���[b�N�b�N\ &T ( N o ) ��:N؞��<P�  ُh�:yY	�Fh-N\NO	gY	�h��0< / T e x t > < B o o k M a r k E n t r y N a m e > L 4 M 4   -   C r e a t e   a   Y e s N o   c o l u m n _ V F 1 0 1 8 8 1 2 6 6 b�N1\���[b�N�b�N\ &T ( N o ) ��:N؞��<P�ُh�:yY	�Fh-N\NO	gY	�h��04 5 9 6 7 < / B o o k M a r k E n t r y N a m e > < B o o k M a r k E x i t N a m e > L 4 M 4   -   C r e a t e   a   Y e s N o   c o l u m n _ V F 1 0 1 8 8 1 2 6 6 b�N1\���[b�N�b�N\ &T ( N o ) ��:N؞��<P�ُh�:yY	�Fh-N\NO	gY	�h��05 2 9 6 7 < / B o o k M a r k E x i t N a m e > < B o o k M a r k E n t r y P o s i t i o n > 4 5 9 6 7 < / B o o k M a r k E n t r y P o s i t i o n > < B o o k M a r k E x i t P o s i t i o n > 5 2 9 6 7 < / B o o k M a r k E x i t P o s i t i o n > < / C a p t i o n I t e m > < C a p t i o n I t e m > < I n t e r n a l I d > b 3 f 3 a 6 9 5 - d 8 d 0 - 4 e a 7 - 9 a 0 0 - f 8 3 9 2 4 d 2 c 6 0 3 < / I n t e r n a l I d > < N a m e > L 4 M 4   -   C r e a t e   a   Y e s N o   c o l u m n _ V F 1 0 1 8 8 1 2 6 6 6qT�b�N\�~�~�d\Ov^US�Q nx�[ ( O K ) 05 3 0 6 7 5 5 8 3 3 < / N a m e > < T e x t > 6qT�b�N\�~�~�d\Ov^US�Q nx�[ ( O K ) 0< / T e x t > < B o o k M a r k E n t r y N a m e > L 4 M 4   -   C r e a t e   a   Y e s N o   c o l u m n _ V F 1 0 1 8 8 1 2 6 6 6qT�b�N\�~�~�d\Ov^US�Q nx�[ ( O K ) 05 3 0 6 7 < / B o o k M a r k E n t r y N a m e > < B o o k M a r k E x i t N a m e > L 4 M 4   -   C r e a t e   a   Y e s N o   c o l u m n _ V F 1 0 1 8 8 1 2 6 6 6qT�b�N\�~�~�d\Ov^US�Q nx�[ ( O K ) 05 5 8 3 3 < / B o o k M a r k E x i t N a m e > < B o o k M a r k E n t r y P o s i t i o n > 5 3 0 6 7 < / B o o k M a r k E n t r y P o s i t i o n > < B o o k M a r k E x i t P o s i t i o n > 5 5 8 3 3 < / B o o k M a r k E x i t P o s i t i o n > < / C a p t i o n I t e m > < C a p t i o n I t e m > < I n t e r n a l I d > 1 b d d f 8 a e - 5 b f 5 - 4 7 3 5 - a b 3 7 - f 9 9 e 8 e 6 d 6 1 a e < / I n t e r n a l I d > < N a m e > L 4 M 4   -   C r e a t e   a   Y e s N o   c o l u m n _ V F 1 0 1 8 8 1 2 6 6 �s(W�dkR�]�m�R0Rb�N�vRh�-N0b�N ����~�~�d\Ov^ �� ( E d i t ) dky��v05 5 9 3 3 6 0 8 3 3 < / N a m e > < T e x t > �s(W�dkR�]�m�R0Rb�N�vRh�-N0  b�N ����~�~�d\Ov^ �� ( E d i t ) dky��v0< / T e x t > < B o o k M a r k E n t r y N a m e > L 4 M 4   -   C r e a t e   a   Y e s N o   c o l u m n _ V F 1 0 1 8 8 1 2 6 6 �s(W�dkR�]�m�R0Rb�N�vRh�-N0b�N ����~�~�d\Ov^ �� ( E d i t ) dky��v05 5 9 3 3 < / B o o k M a r k E n t r y N a m e > < B o o k M a r k E x i t N a m e > L 4 M 4   -   C r e a t e   a   Y e s N o   c o l u m n _ V F 1 0 1 8 8 1 2 6 6 �s(W�dkR�]�m�R0Rb�N�vRh�-N0b�N ����~�~�d\Ov^ �� ( E d i t ) dky��v06 0 8 3 3 < / B o o k M a r k E x i t N a m e > < B o o k M a r k E n t r y P o s i t i o n > 5 5 9 3 3 < / B o o k M a r k E n t r y P o s i t i o n > < B o o k M a r k E x i t P o s i t i o n > 6 0 8 3 3 < / B o o k M a r k E x i t P o s i t i o n > < / C a p t i o n I t e m > < C a p t i o n I t e m > < I n t e r n a l I d > a b 6 b 5 3 f 8 - b 7 3 b - 4 2 f e - a c b a - 8 0 9 6 6 6 a 5 5 7 b 6 < / I n t e r n a l I d > < N a m e > L 4 M 4   -   C r e a t e   a   Y e s N o   c o l u m n _ V F 1 0 1 8 8 1 2 6 6 ����OO�b�N�v؞��<P/f &T ( N o ) ��Vdk�(W /f&T�f�SX��N�^fmlQ�S� ( E v e r e m p l o y e d 6 0 9 3 3 6 6 2 3 3 < / N a m e > < T e x t > ����OO�b�N�v؞��<P/f &T ( N o ) ��Vdk�  (W /f&T�f�SX��N�^fmlQ�S� ( E v e r   e m p l o y e d   b y   C o n t o s o ? ) �[݋Fh�^�ُ̑�< / T e x t > < B o o k M a r k E n t r y N a m e > L 4 M 4   -   C r e a t e   a   Y e s N o   c o l u m n _ V F 1 0 1 8 8 1 2 6 6 ����OO�b�N�v؞��<P/f &T ( N o ) ��Vdk�(W /f&T�f�SX��N�^fmlQ�S� ( E v e r e m p l o y e d 6 0 9 3 3 < / B o o k M a r k E n t r y N a m e > < B o o k M a r k E x i t N a m e > L 4 M 4   -   C r e a t e   a   Y e s N o   c o l u m n _ V F 1 0 1 8 8 1 2 6 6 ����OO�b�N�v؞��<P/f &T ( N o ) ��Vdk�(W /f&T�f�SX��N�^fmlQ�S� ( E v e r e m p l o y e d 6 6 2 3 3 < / B o o k M a r k E x i t N a m e > < B o o k M a r k E n t r y P o s i t i o n > 6 0 9 3 3 < / B o o k M a r k E n t r y P o s i t i o n > < B o o k M a r k E x i t P o s i t i o n > 6 6 2 3 3 < / B o o k M a r k E x i t P o s i t i o n > < / C a p t i o n I t e m > < C a p t i o n I t e m > < I n t e r n a l I d > 4 f a f 2 0 f 0 - e 8 c 6 - 4 2 3 a - b e 8 8 - 9 f c c 8 9 8 a 4 2 a b < / I n t e r n a l I d > < N a m e > L 4 M 4   -   C r e a t e   a   Y e s N o   c o l u m n _ V F 1 0 1 8 8 1 2 6 6 b�N�S�Nw0R N*NzzY	�Fh06 6 3 3 3 6 8 6 3 3 < / N a m e > < T e x t > b�N�S�Nw0R N*NzzY	�Fh0< / T e x t > < B o o k M a r k E n t r y N a m e > L 4 M 4   -   C r e a t e   a   Y e s N o   c o l u m n _ V F 1 0 1 8 8 1 2 6 6 b�N�S�Nw0R N*NzzY	�Fh06 6 3 3 3 < / B o o k M a r k E n t r y N a m e > < B o o k M a r k E x i t N a m e > L 4 M 4   -   C r e a t e   a   Y e s N o   c o l u m n _ V F 1 0 1 8 8 1 2 6 6 b�N�S�Nw0R N*NzzY	�Fh06 8 6 3 3 < / B o o k M a r k E x i t N a m e > < B o o k M a r k E n t r y P o s i t i o n > 6 6 3 3 3 < / B o o k M a r k E n t r y P o s i t i o n > < B o o k M a r k E x i t P o s i t i o n > 6 8 6 3 3 < / B o o k M a r k E x i t P o s i t i o n > < / C a p t i o n I t e m > < C a p t i o n I t e m > < I n t e r n a l I d > 7 0 2 0 c 6 1 2 - 9 8 5 f - 4 d d 9 - 9 e d c - c 1 8 9 7 c 9 a 4 7 1 f < / I n t e r n a l I d > < N a m e > L 4 M 4   -   C r e a t e   a   Y e s N o   c o l u m n _ V F 1 0 1 8 8 1 2 6 6 ُh�:y�fHQu�NMR�N*g(W�^fmlQ�S�]\OǏ�FO/f��Y�g�fHQu�f�~(W�^fmlQ�S�]\OǏ�b�N�S�N(WdkY	�Fh-N>en N*NY	�h��06 8 7 3 3 7 3 6 6 7 < / N a m e > < T e x t > ُh�:y�fHQu�NMR�N*g(W�^fmlQ�S�]\OǏ�FO/f�  �Y�g�fHQu�f�~(W�^fmlQ�S�]\OǏ�  b�N�S�N(WdkY	�Fh-N>en N*NY	�h��0< / T e x t > < B o o k M a r k E n t r y N a m e > L 4 M 4   -   C r e a t e   a   Y e s N o   c o l u m n _ V F 1 0 1 8 8 1 2 6 6 ُh�:y�fHQu�NMR�N*g(W�^fmlQ�S�]\OǏ�FO/f��Y�g�fHQu�f�~(W�^fmlQ�S�]\OǏ�b�N�S�N(WdkY	�Fh-N>en N*NY	�h��06 8 7 3 3 < / B o o k M a r k E n t r y N a m e > < B o o k M a r k E x i t N a m e > L 4 M 4   -   C r e a t e   a   Y e s N o   c o l u m n _ V F 1 0 1 8 8 1 2 6 6 ُh�:y�fHQu�NMR�N*g(W�^fmlQ�S�]\OǏ�FO/f��Y�g�fHQu�f�~(W�^fmlQ�S�]\OǏ�b�N�S�N(WdkY	�Fh-N>en N*NY	�h��07 3 6 6 7 < / B o o k M a r k E x i t N a m e > < B o o k M a r k E n t r y P o s i t i o n > 6 8 7 3 3 < / B o o k M a r k E n t r y P o s i t i o n > < B o o k M a r k E x i t P o s i t i o n > 7 3 6 6 7 < / B o o k M a r k E x i t P o s i t i o n > < / C a p t i o n I t e m > < C a p t i o n I t e m > < I n t e r n a l I d > 0 8 e f 7 9 0 b - 9 9 6 a - 4 2 1 d - 8 2 a 7 - 4 2 7 b 6 5 0 b 0 f 0 2 < / I n t e r n a l I d > < N a m e > L 4 M 4   -   C r e a t e   a   Y e s N o   c o l u m n _ V F 1 0 1 8 8 1 2 6 6 6qT��R-N\>f:y /f ( Y e s ) 07 3 7 6 7 7 6 1 6 7 < / N a m e > < T e x t > 6qT��R-N\>f:y /f ( Y e s ) 0< / T e x t > < B o o k M a r k E n t r y N a m e > L 4 M 4   -   C r e a t e   a   Y e s N o   c o l u m n _ V F 1 0 1 8 8 1 2 6 6 6qT��R-N\>f:y /f ( Y e s ) 07 3 7 6 7 < / B o o k M a r k E n t r y N a m e > < B o o k M a r k E x i t N a m e > L 4 M 4   -   C r e a t e   a   Y e s N o   c o l u m n _ V F 1 0 1 8 8 1 2 6 6 6qT��R-N\>f:y /f ( Y e s ) 07 6 1 6 7 < / B o o k M a r k E x i t N a m e > < B o o k M a r k E n t r y P o s i t i o n > 7 3 7 6 7 < / B o o k M a r k E n t r y P o s i t i o n > < B o o k M a r k E x i t P o s i t i o n > 7 6 1 6 7 < / B o o k M a r k E x i t P o s i t i o n > < / C a p t i o n I t e m > < C a p t i o n I t e m > < I n t e r n a l I d > 7 d 5 f 5 e 4 c - 8 9 5 1 - 4 5 9 5 - 9 a b 6 - 5 2 0 1 3 7 f 4 0 0 4 c < / I n t e r n a l I d > < N a m e > L 4 M 4   -   C r e a t e   a   Y e s N o   c o l u m n _ V F 1 0 1 8 8 1 2 6 6 1\�s(W�v�`�Qegw�S_b�N �OX[ ( S a v e ) dky��vT�b�N�^(W /f&T�f�SX��N�^fmlQ�S� ( E v e r e m p l o y e d 7 6 2 6 7 8 6 0 6 7 < / N a m e > < T e x t > 1\�s(W�v�`�Qegw�S_b�N �OX[ ( S a v e ) dky��vT�  b�N�^(W /f&T�f�SX��N�^fmlQ�S� ( E v e r   e m p l o y e d   b y   C o n t o s o ? ) Nw0R &T ( N o ) W[7h���N�[�vnx�Ydk0< / T e x t > < B o o k M a r k E n t r y N a m e > L 4 M 4   -   C r e a t e   a   Y e s N o   c o l u m n _ V F 1 0 1 8 8 1 2 6 6 1\�s(W�v�`�Qegw�S_b�N �OX[ ( S a v e ) dky��vT�b�N�^(W /f&T�f�SX��N�^fmlQ�S� ( E v e r e m p l o y e d 7 6 2 6 7 < / B o o k M a r k E n t r y N a m e > < B o o k M a r k E x i t N a m e > L 4 M 4   -   C r e a t e   a   Y e s N o   c o l u m n _ V F 1 0 1 8 8 1 2 6 6 1\�s(W�v�`�Qegw�S_b�N �OX[ ( S a v e ) dky��vT�b�N�^(W /f&T�f�SX��N�^fmlQ�S� ( E v e r e m p l o y e d 8 6 0 6 7 < / B o o k M a r k E x i t N a m e > < B o o k M a r k E n t r y P o s i t i o n > 7 6 2 6 7 < / B o o k M a r k E n t r y P o s i t i o n > < B o o k M a r k E x i t P o s i t i o n > 8 6 0 6 7 < / B o o k M a r k E x i t P o s i t i o n > < / C a p t i o n I t e m > < C a p t i o n I t e m > < I n t e r n a l I d > 3 1 1 d 8 0 4 5 - 7 a 2 3 - 4 e c 2 - a 7 c 3 - b d e b 4 e 1 0 b 1 c 6 < / I n t e r n a l I d > < N a m e > L 4 M 4   -   C r e a t e   a   Y e s N o   c o l u m n _ V F 1 0 1 8 8 1 2 6 6 �c@w�b�N���N�~�vN N*NR\/f N�|R peW[ ( N u m b e r s ) R08 6 1 6 7 8 9 6 6 7 < / N a m e > < T e x t > �c@w�  b�N���N�~�vN N*NR\/f N�|R peW[ ( N u m b e r s ) R0< / T e x t > < B o o k M a r k E n t r y N a m e > L 4 M 4   -   C r e a t e   a   Y e s N o   c o l u m n _ V F 1 0 1 8 8 1 2 6 6 �c@w�b�N���N�~�vN N*NR\/f N�|R peW[ ( N u m b e r s ) R08 6 1 6 7 < / B o o k M a r k E n t r y N a m e > < B o o k M a r k E x i t N a m e > L 4 M 4   -   C r e a t e   a   Y e s N o   c o l u m n _ V F 1 0 1 8 8 1 2 6 6 �c@w�b�N���N�~�vN N*NR\/f N�|R peW[ ( N u m b e r s ) R08 9 6 6 7 < / B o o k M a r k E x i t N a m e > < B o o k M a r k E n t r y P o s i t i o n > 8 6 1 6 7 < / B o o k M a r k E n t r y P o s i t i o n > < B o o k M a r k E x i t P o s i t i o n > 8 9 6 6 7 < / B o o k M a r k E x i t P o s i t i o n > < / C a p t i o n I t e m > < C a p t i o n I t e m > < I n t e r n a l I d > d d 5 c b c b 9 - 2 f 0 f - 4 2 a 9 - a 7 c e - 5 3 6 d 9 d 5 f e 1 c e < / I n t e r n a l I d > < N a m e > L 4 M 4   -   C r e a t e   a   Y e s N o   c o l u m n _ V F 1 0 1 8 8 1 2 6 6 R�^ُ�NR^�8^	g�����b�N _�Y'T08 9 7 6 7 9 2 0 0 0 < / N a m e > < T e x t > R�^ُ�NR^�8^	g�����b�N _�Y'T0< / T e x t > < B o o k M a r k E n t r y N a m e > L 4 M 4   -   C r e a t e   a   Y e s N o   c o l u m n _ V F 1 0 1 8 8 1 2 6 6 R�^ُ�NR^�8^	g�����b�N _�Y'T08 9 7 6 7 < / B o o k M a r k E n t r y N a m e > < B o o k M a r k E x i t N a m e > L 4 M 4   -   C r e a t e   a   Y e s N o   c o l u m n _ V F 1 0 1 8 8 1 2 6 6 R�^ُ�NR^�8^	g�����b�N _�Y'T09 2 0 0 0 < / B o o k M a r k E x i t N a m e > < B o o k M a r k E n t r y P o s i t i o n > 8 9 7 6 7 < / B o o k M a r k E n t r y P o s i t i o n > < B o o k M a r k E x i t P o s i t i o n > 9 2 0 0 0 < / B o o k M a r k E x i t P o s i t i o n > < / C a p t i o n I t e m > < / C a p t i o n I t e m s > < / C a p t i o n I t e m s L i s t > 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APArbitraryFile" ma:contentTypeID="0x0101006EDDDB5EE6D98C44930B742096920B30020100945995BAC74E6347BD6C979F46C6273B" ma:contentTypeVersion="72" ma:contentTypeDescription="Create a new document." ma:contentTypeScope="" ma:versionID="606125c2eb0e5f60f9f71e0eb027940a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5622fd733753bf056003579fb670621a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Size"/>
                <xsd:element ref="ns2:AcquiredFrom" minOccurs="0"/>
                <xsd:element ref="ns2:UACurrentWords" minOccurs="0"/>
                <xsd:element ref="ns2:ApplicationCode" minOccurs="0"/>
                <xsd:element ref="ns2:ApplicationId" minOccurs="0"/>
                <xsd:element ref="ns2:Applications" minOccurs="0"/>
                <xsd:element ref="ns2:ApprovalLog" minOccurs="0"/>
                <xsd:element ref="ns2:ApprovalStatus" minOccurs="0"/>
                <xsd:element ref="ns2:FeedAppVer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uthorGroup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CategoryTagsTaxHTField11" minOccurs="0"/>
                <xsd:element ref="ns2:ClipArtFilename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FeatureTagsTaxHTField0" minOccurs="0"/>
                <xsd:element ref="ns2:FriendlyTitle" minOccurs="0"/>
                <xsd:element ref="ns2:HandoffToMSDN" minOccurs="0"/>
                <xsd:element ref="ns2:HiddenCategoryTagsTaxHTField0" minOccurs="0"/>
                <xsd:element ref="ns2:InProjectListLookup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HandOff" minOccurs="0"/>
                <xsd:element ref="ns2:LastModifiedDateTime" minOccurs="0"/>
                <xsd:element ref="ns2:LastCompleteVersionLookup" minOccurs="0"/>
                <xsd:element ref="ns2:LastPreviewAttemptDateLookup" minOccurs="0"/>
                <xsd:element ref="ns2:LastPreviewedByLookup" minOccurs="0"/>
                <xsd:element ref="ns2:LastPreviewErrorLookup" minOccurs="0"/>
                <xsd:element ref="ns2:LastPreviewResultLookup" minOccurs="0"/>
                <xsd:element ref="ns2:LastPreviewTimeLookup" minOccurs="0"/>
                <xsd:element ref="ns2:LastPreviewVersionLookup" minOccurs="0"/>
                <xsd:element ref="ns2:LastPublishAttemptDateLookup" minOccurs="0"/>
                <xsd:element ref="ns2:LastPublishedByLookup" minOccurs="0"/>
                <xsd:element ref="ns2:LastPublishErrorLookup" minOccurs="0"/>
                <xsd:element ref="ns2:LastPublishResultLookup" minOccurs="0"/>
                <xsd:element ref="ns2:LastPublishTimeLookup" minOccurs="0"/>
                <xsd:element ref="ns2:LastPublishVersionLookup" minOccurs="0"/>
                <xsd:element ref="ns2:LegacyData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ModificationsAwaitingManualResolutionLookup" minOccurs="0"/>
                <xsd:element ref="ns2:NumericId" minOccurs="0"/>
                <xsd:element ref="ns2:NumOfRatingsLookup" minOccurs="0"/>
                <xsd:element ref="ns2:OOCacheId" minOccurs="0"/>
                <xsd:element ref="ns2:OriginAsset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AppVerPrimary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Size" ma:index="1" ma:displayName="Size of File" ma:internalName="Size" ma:readOnly="false">
      <xsd:simpleType>
        <xsd:restriction base="dms:Text"/>
      </xsd:simpleType>
    </xsd:element>
    <xsd:element name="AcquiredFrom" ma:index="2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3" nillable="true" ma:displayName="Actual Word Count" ma:default="" ma:internalName="UACurrentWords" ma:readOnly="false">
      <xsd:simpleType>
        <xsd:restriction base="dms:Unknown"/>
      </xsd:simpleType>
    </xsd:element>
    <xsd:element name="ApplicationCode" ma:index="4" nillable="true" ma:displayName="Application Code" ma:list="{3B69E247-3408-4B27-BC34-375E2E9451F9}" ma:internalName="ApplicationCode" ma:readOnly="true" ma:showField="AppVerCod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Id" ma:index="5" nillable="true" ma:displayName="Application ID" ma:list="{3B69E247-3408-4B27-BC34-375E2E9451F9}" ma:internalName="ApplicationId" ma:readOnly="true" ma:showField="AssetId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lications" ma:index="6" nillable="true" ma:displayName="Applications (With Version)" ma:default="" ma:description="Applications this asset is associated with" ma:list="{3B69E247-3408-4B27-BC34-375E2E9451F9}" ma:internalName="Applications" ma:readOnly="false" ma:showField="Titl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rovalLog" ma:index="7" nillable="true" ma:displayName="Approval Log" ma:default="" ma:internalName="ApprovalLog" ma:readOnly="false">
      <xsd:simpleType>
        <xsd:restriction base="dms:Note"/>
      </xsd:simpleType>
    </xsd:element>
    <xsd:element name="ApprovalStatus" ma:index="8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FeedAppVer" ma:index="9" nillable="true" ma:displayName="AppVer" ma:hidden="true" ma:list="{3B69E247-3408-4B27-BC34-375E2E9451F9}" ma:internalName="FeedAppVer" ma:readOnly="false" ma:showField="AppVerForLookup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ssetStart" ma:index="10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11" nillable="true" ma:displayName="Asset End Date" ma:default="2029-05-12T07:00:00Z" ma:format="DateTime" ma:internalName="AssetExpire" ma:readOnly="false">
      <xsd:simpleType>
        <xsd:restriction base="dms:DateTime"/>
      </xsd:simpleType>
    </xsd:element>
    <xsd:element name="AssetId" ma:index="12" nillable="true" ma:displayName="Asset ID" ma:indexed="true" ma:internalName="AssetId" ma:readOnly="false">
      <xsd:simpleType>
        <xsd:restriction base="dms:Text"/>
      </xsd:simpleType>
    </xsd:element>
    <xsd:element name="IsSearchable" ma:index="13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4" nillable="true" ma:displayName="Asset Type" ma:internalName="AssetType" ma:readOnly="false">
      <xsd:simpleType>
        <xsd:restriction base="dms:Unknown"/>
      </xsd:simpleType>
    </xsd:element>
    <xsd:element name="APAuthor" ma:index="15" nillable="true" ma:displayName="Author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Group" ma:index="16" nillable="true" ma:displayName="Author Group" ma:default="" ma:internalName="AuthorGroup" ma:readOnly="false">
      <xsd:simpleType>
        <xsd:restriction base="dms:Choice">
          <xsd:enumeration value="AWSUA"/>
          <xsd:enumeration value="ITProUA"/>
          <xsd:enumeration value="PMG"/>
          <xsd:enumeration value="Partner UA"/>
          <xsd:enumeration value="Acquired"/>
          <xsd:enumeration value="BCM"/>
          <xsd:enumeration value="MSC"/>
          <xsd:enumeration value="Intl Site Management"/>
          <xsd:enumeration value="Other"/>
        </xsd:restriction>
      </xsd:simpleType>
    </xsd:element>
    <xsd:element name="AverageRating" ma:index="17" nillable="true" ma:displayName="Average Rating" ma:internalName="AverageRating" ma:readOnly="false">
      <xsd:simpleType>
        <xsd:restriction base="dms:Text"/>
      </xsd:simpleType>
    </xsd:element>
    <xsd:element name="BlockPublish" ma:index="18" nillable="true" ma:displayName="Block from Publishing?" ma:internalName="BlockPublish" ma:readOnly="false">
      <xsd:simpleType>
        <xsd:restriction base="dms:Boolean"/>
      </xsd:simpleType>
    </xsd:element>
    <xsd:element name="BugNumber" ma:index="19" nillable="true" ma:displayName="Bug Number" ma:default="" ma:internalName="BugNumber" ma:readOnly="false">
      <xsd:simpleType>
        <xsd:restriction base="dms:Text"/>
      </xsd:simpleType>
    </xsd:element>
    <xsd:element name="CampaignTagsTaxHTField0" ma:index="21" nillable="true" ma:taxonomy="true" ma:internalName="CampaignTagsTaxHTField0" ma:taxonomyFieldName="CampaignTags" ma:displayName="Campaigns" ma:readOnly="false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tegoryTagsTaxHTField11" ma:index="23" nillable="true" ma:taxonomy="true" ma:internalName="CategoryTagsTaxHTField11" ma:taxonomyFieldName="CategoryTags" ma:displayName="Category Tags" ma:readOnly="false" ma:fieldId="{24797cbb-132b-4ad7-b1f7-0c1bcff0c38a}" ma:taxonomyMulti="true" ma:sspId="8f79753a-75d3-41f5-8ca3-40b843941b4f" ma:termSetId="52678d52-26de-467b-a7b9-d4d1c4c8b2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lipArtFilename" ma:index="24" nillable="true" ma:displayName="Clip Art Name" ma:internalName="ClipArtFilename" ma:readOnly="false">
      <xsd:simpleType>
        <xsd:restriction base="dms:Text"/>
      </xsd:simpleType>
    </xsd:element>
    <xsd:element name="ContentItem" ma:index="25" nillable="true" ma:displayName="Content Item" ma:hidden="true" ma:internalName="ContentItem" ma:readOnly="false">
      <xsd:simpleType>
        <xsd:restriction base="dms:Unknown"/>
      </xsd:simpleType>
    </xsd:element>
    <xsd:element name="CrawlForDependencies" ma:index="27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30" nillable="true" ma:displayName="CSX Hash" ma:internalName="CSXHash" ma:readOnly="false">
      <xsd:simpleType>
        <xsd:restriction base="dms:Text"/>
      </xsd:simpleType>
    </xsd:element>
    <xsd:element name="CSXSubmissionMarket" ma:index="31" nillable="true" ma:displayName="CSX Submission Market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32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33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4" nillable="true" ma:displayName="Deleted?" ma:default="0" ma:internalName="IsDeleted" ma:readOnly="false">
      <xsd:simpleType>
        <xsd:restriction base="dms:Boolean"/>
      </xsd:simpleType>
    </xsd:element>
    <xsd:element name="APDescription" ma:index="35" nillable="true" ma:displayName="Description" ma:default="" ma:internalName="APDescription">
      <xsd:simpleType>
        <xsd:restriction base="dms:Note"/>
      </xsd:simpleType>
    </xsd:element>
    <xsd:element name="DirectSourceMarket" ma:index="36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7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8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9" nillable="true" ma:displayName="Editor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40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41" nillable="true" ma:displayName="Editorial Tags" ma:internalName="EditorialTags" ma:readOnly="false">
      <xsd:simpleType>
        <xsd:restriction base="dms:Unknown"/>
      </xsd:simpleType>
    </xsd:element>
    <xsd:element name="FeatureTagsTaxHTField0" ma:index="43" nillable="true" ma:taxonomy="true" ma:internalName="FeatureTagsTaxHTField0" ma:taxonomyFieldName="FeatureTags" ma:displayName="Features" ma:readOnly="false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riendlyTitle" ma:index="44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HandoffToMSDN" ma:index="45" nillable="true" ma:displayName="Handoff To MSDN Date" ma:internalName="HandoffToMSDN" ma:readOnly="false">
      <xsd:simpleType>
        <xsd:restriction base="dms:DateTime"/>
      </xsd:simpleType>
    </xsd:element>
    <xsd:element name="HiddenCategoryTagsTaxHTField0" ma:index="47" nillable="true" ma:taxonomy="true" ma:internalName="HiddenCategoryTagsTaxHTField0" ma:taxonomyFieldName="HiddenCategoryTags" ma:displayName="HiddenCategoryTags" ma:fieldId="{50ad4411-6c46-40b6-a719-09bfd72caf6b}" ma:taxonomyMulti="true" ma:sspId="8f79753a-75d3-41f5-8ca3-40b843941b4f" ma:termSetId="db61d45c-64f2-4e37-a8e3-d5adce206e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ProjectListLookup" ma:index="48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ternalTagsTaxHTField0" ma:index="50" nillable="true" ma:taxonomy="true" ma:internalName="InternalTagsTaxHTField0" ma:taxonomyFieldName="InternalTags" ma:displayName="Internal Tags" ma:readOnly="false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51" nillable="true" ma:displayName="Intl Lang QA Review Required?" ma:internalName="IntlLangReview" ma:readOnly="false">
      <xsd:simpleType>
        <xsd:restriction base="dms:Boolean"/>
      </xsd:simpleType>
    </xsd:element>
    <xsd:element name="IntlLangReviewer" ma:index="52" nillable="true" ma:displayName="Intl Lang QA Reviewer" ma:internalName="IntlLangReviewer" ma:readOnly="false">
      <xsd:simpleType>
        <xsd:restriction base="dms:Text"/>
      </xsd:simpleType>
    </xsd:element>
    <xsd:element name="MarketSpecific" ma:index="53" nillable="true" ma:displayName="Is Market Specific?" ma:internalName="MarketSpecific" ma:readOnly="false">
      <xsd:simpleType>
        <xsd:restriction base="dms:Boolean"/>
      </xsd:simpleType>
    </xsd:element>
    <xsd:element name="LastHandOff" ma:index="54" nillable="true" ma:displayName="Last Hand-off" ma:internalName="LastHandOff" ma:readOnly="false">
      <xsd:simpleType>
        <xsd:restriction base="dms:DateTime"/>
      </xsd:simpleType>
    </xsd:element>
    <xsd:element name="LastModifiedDateTime" ma:index="55" nillable="true" ma:displayName="Last Modified Date" ma:internalName="LastModifiedDateTime" ma:readOnly="false">
      <xsd:simpleType>
        <xsd:restriction base="dms:DateTime"/>
      </xsd:simpleType>
    </xsd:element>
    <xsd:element name="LastCompleteVersionLookup" ma:index="56" nillable="true" ma:displayName="LastCompleteVersionLookup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PreviewAttemptDateLookup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PreviewedByLookup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rrorLookup" ma:index="59" nillable="true" ma:displayName="LastPreviewErrorLookup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60" nillable="true" ma:displayName="LastPreviewResultLookup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61" nillable="true" ma:displayName="LastPreviewTimeLookup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2" nillable="true" ma:displayName="LastPreviewVersionLookup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PublishAttemptDateLookup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PublishedByLookup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5" nillable="true" ma:displayName="LastPublishErrorLookup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6" nillable="true" ma:displayName="LastPublishResultLookup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7" nillable="true" ma:displayName="LastPublishTimeLookup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8" nillable="true" ma:displayName="LastPublishVersionLookup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gacyData" ma:index="69" nillable="true" ma:displayName="Legacy Data" ma:description="Legacy Data" ma:internalName="LegacyData" ma:readOnly="false">
      <xsd:simpleType>
        <xsd:restriction base="dms:Note"/>
      </xsd:simpleType>
    </xsd:element>
    <xsd:element name="LocComments" ma:index="70" nillable="true" ma:displayName="Loc Approval Comments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list="{7DD1DCEC-E449-43D3-891F-7DC62F62AD21}" ma:internalName="LocLastLocAttemptVersionTypeLookup" ma:readOnly="fals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internalName="LocManualTestRequired" ma:readOnly="false">
      <xsd:simpleType>
        <xsd:restriction base="dms:Boolean"/>
      </xsd:simpleType>
    </xsd:element>
    <xsd:element name="LocMarketGroupTiers" ma:index="74" nillable="true" ma:displayName="Loc Market Group Tiers" ma:internalName="LocMarketGroupTiers" ma:readOnly="false">
      <xsd:simpleType>
        <xsd:restriction base="dms:Unknown"/>
      </xsd:simpleType>
    </xsd:element>
    <xsd:element name="LocNewPublishedVersionLookup" ma:index="75" nillable="true" ma:displayName="Loc New Published Version Lookup" ma:list="{7DD1DCEC-E449-43D3-891F-7DC62F62AD21}" ma:internalName="LocNewPublishedVersionLookup" ma:readOnly="fals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list="{7DD1DCEC-E449-43D3-891F-7DC62F62AD21}" ma:internalName="LocOverallHandbackStatusLookup" ma:readOnly="fals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list="{7DD1DCEC-E449-43D3-891F-7DC62F62AD21}" ma:internalName="LocOverallLocStatusLookup" ma:readOnly="fals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list="{7DD1DCEC-E449-43D3-891F-7DC62F62AD21}" ma:internalName="LocOverallPreviewStatusLookup" ma:readOnly="fals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list="{7DD1DCEC-E449-43D3-891F-7DC62F62AD21}" ma:internalName="LocOverallPublishStatusLookup" ma:readOnly="fals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list="{7DD1DCEC-E449-43D3-891F-7DC62F62AD21}" ma:internalName="LocProcessedForHandoffsLookup" ma:readOnly="fals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list="{7DD1DCEC-E449-43D3-891F-7DC62F62AD21}" ma:internalName="LocProcessedForMarketsLookup" ma:readOnly="fals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list="{7DD1DCEC-E449-43D3-891F-7DC62F62AD21}" ma:internalName="LocPublishedDependentAssetsLookup" ma:readOnly="fals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list="{7DD1DCEC-E449-43D3-891F-7DC62F62AD21}" ma:internalName="LocPublishedLinkedAssetsLookup" ma:readOnly="fals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Translated" ma:default="" ma:internalName="MachineTranslated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>
      <xsd:simpleType>
        <xsd:restriction base="dms:Unknown"/>
      </xsd:simpleType>
    </xsd:element>
    <xsd:element name="ModificationsAwaitingManualResolutionLookup" ma:index="92" nillable="true" ma:displayName="ModificationsAwaitingManualResolutionLookup" ma:list="{9E343742-310B-4684-A24C-1D137CB4B230}" ma:internalName="ModificationsAwaitingManualResolutionLookup" ma:readOnly="true" ma:showField="ModificationsAwaitingManualResolut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Lookup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SourceMarket" ma:index="99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0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1" nillable="true" ma:displayName="Parent Asset Id" ma:internalName="ParentAssetId" ma:readOnly="false">
      <xsd:simpleType>
        <xsd:restriction base="dms:Text"/>
      </xsd:simpleType>
    </xsd:element>
    <xsd:element name="PlannedPubDate" ma:index="102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3" nillable="true" ma:displayName="Policheck Words" ma:default="" ma:internalName="PolicheckWords" ma:readOnly="false">
      <xsd:simpleType>
        <xsd:restriction base="dms:Text"/>
      </xsd:simpleType>
    </xsd:element>
    <xsd:element name="AppVerPrimary" ma:index="104" nillable="true" ma:displayName="Primary Application Version" ma:default="" ma:indexed="true" ma:list="{3B69E247-3408-4B27-BC34-375E2E9451F9}" ma:internalName="AppVerPrimary" ma:readOnly="false" ma:showField="Title" ma:web="4873beb7-5857-4685-be1f-d57550cc96cc">
      <xsd:simpleType>
        <xsd:restriction base="dms:Lookup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>
      <xsd:simpleType>
        <xsd:restriction base="dms:Unknown"/>
      </xsd:simpleType>
    </xsd:element>
    <xsd:element name="Providers" ma:index="108" nillable="true" ma:displayName="Providers" ma:internalName="Providers" ma:readOnly="false">
      <xsd:simpleType>
        <xsd:restriction base="dms:Unknown"/>
      </xsd:simpleType>
    </xsd:element>
    <xsd:element name="PublishStatusLookup" ma:index="109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internalName="RecommendationsModifier" ma:readOnly="false">
      <xsd:simpleType>
        <xsd:restriction base="dms:Number"/>
      </xsd:simpleType>
    </xsd:element>
    <xsd:element name="ArtSampleDocs" ma:index="112" nillable="true" ma:displayName="Sample Docs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humbnailAssetId" ma:index="122" nillable="true" ma:displayName="Thumbnail Image Asset" ma:internalName="ThumbnailAssetId" ma:readOnly="false">
      <xsd:simpleType>
        <xsd:restriction base="dms:Text"/>
      </xsd:simpleType>
    </xsd:element>
    <xsd:element name="TimesCloned" ma:index="123" nillable="true" ma:displayName="Times Cloned" ma:internalName="TimesCloned" ma:readOnly="false">
      <xsd:simpleType>
        <xsd:restriction base="dms:Number"/>
      </xsd:simpleType>
    </xsd:element>
    <xsd:element name="TrustLevel" ma:index="125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6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7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28" nillable="true" ma:displayName="UA Notes" ma:default="" ma:internalName="UANotes" ma:readOnly="false">
      <xsd:simpleType>
        <xsd:restriction base="dms:Note"/>
      </xsd:simpleType>
    </xsd:element>
    <xsd:element name="VoteCount" ma:index="129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inOccurs="0" maxOccurs="1" ma:index="12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 c 0 1 d 5 5 2 8 - 1 5 1 1 - 4 2 e d - 9 2 a 1 - 5 9 2 8 a 6 9 3 c f b 7 < / I d > < C a p t i o n I t e m s > < C a p t i o n I t e m > < I n t e r n a l I d > 8 4 9 7 2 2 d e - f 0 e d - 4 3 1 2 - 9 f 2 f - d 6 7 2 d 4 7 9 3 3 4 1 < / I n t e r n a l I d > < N a m e > L 4 M 2   -   C r e a t e   t e x t   c o l u m n s _ V F 1 0 1 8 8 1 2 6 8 b�N�]�~R�^�N N*NT:N XT�]�cP� ( E m p l o y e e r e c o m m e n d a t i o n s ) �vzz}vꁚ[INRh�00 0 : 0 0 : 0 8 . 3 - 0 0 : 0 0 : 1 2 . 4 < / N a m e > < T e x t > b�N�]�~R�^�N N*NT:N XT�]�cP� ( E m p l o y e e   r e c o m m e n d a t i o n s ) �vzz}vꁚ[INRh�0< / T e x t > < B o o k M a r k E n t r y N a m e > L 4 M 2   -   C r e a t e   t e x t   c o l u m n s _ V F 1 0 1 8 8 1 2 6 8 0 0 : 0 0 : 0 8 . 3 < / B o o k M a r k E n t r y N a m e > < B o o k M a r k E x i t N a m e > L 4 M 2   -   C r e a t e   t e x t   c o l u m n s _ V F 1 0 1 8 8 1 2 6 8 0 0 : 0 0 : 1 2 . 4 < / B o o k M a r k E x i t N a m e > < B o o k M a r k E n t r y P o s i t i o n > 8 3 0 0 < / B o o k M a r k E n t r y P o s i t i o n > < B o o k M a r k E x i t P o s i t i o n > 1 2 4 0 0 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 5 9 3 a 9 4 5 e - 6 3 3 8 - 4 6 4 d - 9 a 8 4 - 6 3 a c 3 c f f c 5 9 6 < / I n t e r n a l I d > < N a m e > L 4 M 2   -   C r e a t e   t e x t   c o l u m n s _ V F 1 0 1 8 8 1 2 6 8 v^�la0Rb�N�]R�^�N N*NT:N h�� ( T i t l e ) �vR00 0 : 0 0 : 1 2 . 5 - 0 0 : 0 0 : 1 6 . 4 < / N a m e > < T e x t > v^�la0Rb�N�]R�^�N N*NT:N h�� ( T i t l e ) �vR0< / T e x t > < B o o k M a r k E n t r y N a m e > L 4 M 2   -   C r e a t e   t e x t   c o l u m n s _ V F 1 0 1 8 8 1 2 6 8 0 0 : 0 0 : 1 2 . 5 < / B o o k M a r k E n t r y N a m e > < B o o k M a r k E x i t N a m e > L 4 M 2   -   C r e a t e   t e x t   c o l u m n s _ V F 1 0 1 8 8 1 2 6 8 0 0 : 0 0 : 1 6 . 4 < / B o o k M a r k E x i t N a m e > < B o o k M a r k E n t r y P o s i t i o n > 1 2 5 0 0 < / B o o k M a r k E n t r y P o s i t i o n > < B o o k M a r k E x i t P o s i t i o n > 1 6 4 3 3 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 6 5 1 1 3 a 2 a - b f 5 5 - 4 9 d b - 9 7 2 2 - 2 4 a 6 2 4 9 d 9 2 d c < / I n t e r n a l I d > < N a m e > L 4 M 2   -   C r e a t e   t e x t   c o l u m n s _ V F 1 0 1 8 8 1 2 6 8 ُ/f(W؞���`�QNR�^�vR�R�^R�S/f:N�N�e�O _�Y�d\O00 0 : 0 0 : 1 6 . 5 - 0 0 : 0 0 : 2 1 . 2 < / N a m e > < T e x t > ُ/f(W؞���`�QNR�^�vR�R�^R�S/f:N�N�e�O _�Y�d\O0< / T e x t > < B o o k M a r k E n t r y N a m e > L 4 M 2   -   C r e a t e   t e x t   c o l u m n s _ V F 1 0 1 8 8 1 2 6 8 0 0 : 0 0 : 1 6 . 5 < / B o o k M a r k E n t r y N a m e > < B o o k M a r k E x i t N a m e > L 4 M 2   -   C r e a t e   t e x t   c o l u m n s _ V F 1 0 1 8 8 1 2 6 8 0 0 : 0 0 : 2 1 . 2 < / B o o k M a r k E x i t N a m e > < B o o k M a r k E n t r y P o s i t i o n > 1 6 5 3 3 < / B o o k M a r k E n t r y P o s i t i o n > < B o o k M a r k E x i t P o s i t i o n > 2 1 2 6 7 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 9 c 6 b 8 7 4 c - b 5 9 7 - 4 1 2 c - b 8 c 0 - 2 b 4 2 b 8 d b f a 7 c < / I n t e r n a l I d > < N a m e > L 4 M 2   -   C r e a t e   t e x t   c o l u m n s _ V F 1 0 1 8 8 1 2 6 8 b�N�S�N�[dkRۏL��f9e��N�OO(udkReg�[�sb�N�v �Bl00 0 : 0 0 : 2 1 . 3 - 0 0 : 0 0 : 2 4 . 1 < / N a m e > < T e x t > b�N�S�N�[dkRۏL��f9e��N�OO(udkReg�[�sb�N�v �Bl0< / T e x t > < B o o k M a r k E n t r y N a m e > L 4 M 2   -   C r e a t e   t e x t   c o l u m n s _ V F 1 0 1 8 8 1 2 6 8 0 0 : 0 0 : 2 1 . 3 < / B o o k M a r k E n t r y N a m e > < B o o k M a r k E x i t N a m e > L 4 M 2   -   C r e a t e   t e x t   c o l u m n s _ V F 1 0 1 8 8 1 2 6 8 0 0 : 0 0 : 2 4 . 1 < / B o o k M a r k E x i t N a m e > < B o o k M a r k E n t r y P o s i t i o n > 2 1 3 6 7 < / B o o k M a r k E n t r y P o s i t i o n > < B o o k M a r k E x i t P o s i t i o n > 2 4 1 6 7 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 2 3 9 3 3 3 d 7 - 6 5 6 7 - 4 0 e 7 - 8 b 4 7 - e 5 2 3 e 7 b f 1 e 9 b < / I n t e r n a l I d > < N a m e > L 4 M 2   -   C r e a t e   t e x t   c o l u m n s _ V F 1 0 1 8 8 1 2 6 8 �Vdk�b�N\l�0R Rh� ( L i s t ) �R��:S�6qTUS�Q Rh���n ( L i s t S e t t i n g s ) 00 0 : 0 0 : 2 4 . 2 - 0 0 : 0 0 : 2 9 . 9 < / N a m e > < T e x t > �Vdk�b�N\l�0R Rh� ( L i s t ) �R��:S�  6qTUS�Q Rh���n ( L i s t   S e t t i n g s ) 0< / T e x t > < B o o k M a r k E n t r y N a m e > L 4 M 2   -   C r e a t e   t e x t   c o l u m n s _ V F 1 0 1 8 8 1 2 6 8 0 0 : 0 0 : 2 4 . 2 < / B o o k M a r k E n t r y N a m e > < B o o k M a r k E x i t N a m e > L 4 M 2   -   C r e a t e   t e x t   c o l u m n s _ V F 1 0 1 8 8 1 2 6 8 0 0 : 0 0 : 2 9 . 9 < / B o o k M a r k E x i t N a m e > < B o o k M a r k E n t r y P o s i t i o n > 2 4 2 6 7 < / B o o k M a r k E n t r y P o s i t i o n > < B o o k M a r k E x i t P o s i t i o n > 2 9 9 0 0 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 3 d f 6 2 5 6 1 - 9 8 4 2 - 4 c 7 c - 9 d 4 8 - 3 9 9 f 8 b b 0 3 f 8 0 < / I n t e r n a l I d > < N a m e > L 4 M 2   -   C r e a t e   t e x t   c o l u m n s _ V F 1 0 1 8 8 1 2 6 8 b�N\TN�n�R0R R ( C o l u m n s ) �R�0 0 : 0 0 : 3 0 . 0 - 0 0 : 0 0 : 3 1 . 7 < / N a m e > < T e x t > b�N\TN�n�R0R R ( C o l u m n s ) �R�< / T e x t > < B o o k M a r k E n t r y N a m e > L 4 M 2   -   C r e a t e   t e x t   c o l u m n s _ V F 1 0 1 8 8 1 2 6 8 0 0 : 0 0 : 3 0 . 0 < / B o o k M a r k E n t r y N a m e > < B o o k M a r k E x i t N a m e > L 4 M 2   -   C r e a t e   t e x t   c o l u m n s _ V F 1 0 1 8 8 1 2 6 8 0 0 : 0 0 : 3 1 . 7 < / B o o k M a r k E x i t N a m e > < B o o k M a r k E n t r y P o s i t i o n > 3 0 0 0 0 < / B o o k M a r k E n t r y P o s i t i o n > < B o o k M a r k E x i t P o s i t i o n > 3 1 7 0 0 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 b d 9 6 c 8 f 2 - a 5 8 b - 4 7 0 a - b 7 0 4 - 8 c 6 c 3 c 3 9 8 6 a 7 < / I n t e r n a l I d > < N a m e > L 4 M 2   -   C r e a t e   t e x t   c o l u m n s _ V F 1 0 1 8 8 1 2 6 8 6qTUS�Q h�� ( T i t l e ) R�vh���N�O�f9evQT�y00 0 : 0 0 : 3 1 . 8 - 0 0 : 0 0 : 3 6 . 8 < / N a m e > < T e x t > 6qTUS�Q h�� ( T i t l e ) R�vh���N�O�f9evQT�y0< / T e x t > < B o o k M a r k E n t r y N a m e > L 4 M 2   -   C r e a t e   t e x t   c o l u m n s _ V F 1 0 1 8 8 1 2 6 8 0 0 : 0 0 : 3 1 . 8 < / B o o k M a r k E n t r y N a m e > < B o o k M a r k E x i t N a m e > L 4 M 2   -   C r e a t e   t e x t   c o l u m n s _ V F 1 0 1 8 8 1 2 6 8 0 0 : 0 0 : 3 6 . 8 < / B o o k M a r k E x i t N a m e > < B o o k M a r k E n t r y P o s i t i o n > 3 1 8 0 0 < / B o o k M a r k E n t r y P o s i t i o n > < B o o k M a r k E x i t P o s i t i o n > 3 6 8 6 7 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 3 8 8 a 8 c 0 7 - 2 6 0 2 - 4 b 8 9 - 9 5 c 3 - 4 1 6 4 f 7 9 9 f 6 3 d < / I n t e r n a l I d > < N a m e > L 4 M 2   -   C r e a t e   t e x t   c o l u m n s _ V F 1 0 1 8 8 1 2 6 8 �s(W�S_b�Nl�0Ȓُ�e��S>f:y�NR��Vdkb�N\�R}TT:N hQT ( F u l l n a m e ) 00 0 : 0 0 : 3 6 . 9 - 0 0 : 0 0 : 4 5 . 0 < / N a m e > < T e x t > �s(W�S_b�Nl�0Ȓُ�e�  �S>f:y�NR��Vdkb�N\�R}TT:N hQT ( F u l l   n a m e ) 0< / T e x t > < B o o k M a r k E n t r y N a m e > L 4 M 2   -   C r e a t e   t e x t   c o l u m n s _ V F 1 0 1 8 8 1 2 6 8 0 0 : 0 0 : 3 6 . 9 < / B o o k M a r k E n t r y N a m e > < B o o k M a r k E x i t N a m e > L 4 M 2   -   C r e a t e   t e x t   c o l u m n s _ V F 1 0 1 8 8 1 2 6 8 0 0 : 0 0 : 4 5 . 0 < / B o o k M a r k E x i t N a m e > < B o o k M a r k E n t r y P o s i t i o n > 3 6 9 6 7 < / B o o k M a r k E n t r y P o s i t i o n > < B o o k M a r k E x i t P o s i t i o n > 4 5 0 6 7 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 2 2 f 0 2 8 6 c - a b 6 a - 4 0 0 8 - 8 5 c 2 - a 9 4 b 9 b 5 c c f e 4 < / I n t e r n a l I d > < N a m e > L 4 M 2   -   C r e a t e   t e x t   c o l u m n s _ V F 1 0 1 8 8 1 2 6 8 b�N�`����eQ�{�w�f�sS BlL���vhQT ( T h e f u l l n a m e 0 0 : 0 0 : 4 5 . 1 - 0 0 : 0 0 : 5 2 . 3 < / N a m e > < T e x t > b�N�`����eQ�{�w�f�sS BlL���vhQT ( T h e   f u l l   n a m e   o f   t h e   c a n d i d a t e ) 0< / T e x t > < B o o k M a r k E n t r y N a m e > L 4 M 2   -   C r e a t e   t e x t   c o l u m n s _ V F 1 0 1 8 8 1 2 6 8 0 0 : 0 0 : 4 5 . 1 < / B o o k M a r k E n t r y N a m e > < B o o k M a r k E x i t N a m e > L 4 M 2   -   C r e a t e   t e x t   c o l u m n s _ V F 1 0 1 8 8 1 2 6 8 0 0 : 0 0 : 5 2 . 3 < / B o o k M a r k E x i t N a m e > < B o o k M a r k E n t r y P o s i t i o n > 4 5 1 6 7 < / B o o k M a r k E n t r y P o s i t i o n > < B o o k M a r k E x i t P o s i t i o n > 5 2 3 0 0 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 6 b 2 e d f b 1 - d 0 a 5 - 4 5 9 b - b b 4 9 - 0 5 e b f 1 9 6 7 c 4 9 < / I n t e r n a l I d > < N a m e > L 4 M 2   -   C r e a t e   t e x t   c o l u m n s _ V F 1 0 1 8 8 1 2 6 8 b�N ���dkRS+T�Oo`��Nb�NN ���:_6R/U N<P�0 0 : 0 0 : 5 2 . 4 - 0 0 : 0 0 : 5 6 . 0 < / N a m e > < T e x t > b�N ���dkRS+T�Oo`��Nb�NN ���:_6R/U N<P�< / T e x t > < B o o k M a r k E n t r y N a m e > L 4 M 2   -   C r e a t e   t e x t   c o l u m n s _ V F 1 0 1 8 8 1 2 6 8 0 0 : 0 0 : 5 2 . 4 < / B o o k M a r k E n t r y N a m e > < B o o k M a r k E x i t N a m e > L 4 M 2   -   C r e a t e   t e x t   c o l u m n s _ V F 1 0 1 8 8 1 2 6 8 0 0 : 0 0 : 5 6 . 0 < / B o o k M a r k E x i t N a m e > < B o o k M a r k E n t r y P o s i t i o n > 5 2 4 0 0 < / B o o k M a r k E n t r y P o s i t i o n > < B o o k M a r k E x i t P o s i t i o n > 5 6 0 0 0 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 1 0 2 8 1 0 5 2 - 6 e f 4 - 4 7 f 5 - 8 1 f 3 - 8 6 9 3 6 3 d 8 6 f b 1 < / I n t e r n a l I d > < N a m e > L 4 M 2   -   C r e a t e   t e x t   c o l u m n s _ V F 1 0 1 8 8 1 2 6 8 �V:Nb�NN^g\o(WXT�]NvQ�N\o(WXT�]TT00 0 : 0 0 : 5 6 . 1 - 0 0 : 0 1 : 0 3 . 6 < / N a m e > < T e x t > �V:Nb�NN^g\o(WXT�]NvQ�N\o(WXT�]TT0< / T e x t > < B o o k M a r k E n t r y N a m e > L 4 M 2   -   C r e a t e   t e x t   c o l u m n s _ V F 1 0 1 8 8 1 2 6 8 0 0 : 0 0 : 5 6 . 1 < / B o o k M a r k E n t r y N a m e > < B o o k M a r k E x i t N a m e > L 4 M 2   -   C r e a t e   t e x t   c o l u m n s _ V F 1 0 1 8 8 1 2 6 8 0 0 : 0 1 : 0 3 . 6 < / B o o k M a r k E x i t N a m e > < B o o k M a r k E n t r y P o s i t i o n > 5 6 1 0 0 < / B o o k M a r k E n t r y P o s i t i o n > < B o o k M a r k E x i t P o s i t i o n > 6 3 6 3 3 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 f 1 b b 4 1 9 3 - 7 0 d 8 - 4 3 1 4 - 9 3 5 3 - 6 0 6 0 2 4 6 9 2 8 2 3 < / I n t e r n a l I d > < N a m e > L 4 M 2   -   C r e a t e   t e x t   c o l u m n s _ V F 1 0 1 8 8 1 2 6 8 �s(W�b�N\�~�~�d\O�v^\ُ*NW[�k�v'Y\P�6R:N 5 0  *NW[&{��[�N�YTeg��ُ�^S_��Y00 0 : 0 1 : 0 3 . 7 - 0 0 : 0 1 : 0 8 . 5 < / N a m e > < T e x t > �s(W�b�N\�~�~�d\O�v^\ُ*NW[�k�v'Y\P�6R:N 5 0  *NW[&{�  �[�N�YTeg��ُ�^S_��Y0< / T e x t > < B o o k M a r k E n t r y N a m e > L 4 M 2   -   C r e a t e   t e x t   c o l u m n s _ V F 1 0 1 8 8 1 2 6 8 0 0 : 0 1 : 0 3 . 7 < / B o o k M a r k E n t r y N a m e > < B o o k M a r k E x i t N a m e > L 4 M 2   -   C r e a t e   t e x t   c o l u m n s _ V F 1 0 1 8 8 1 2 6 8 0 0 : 0 1 : 0 8 . 5 < / B o o k M a r k E x i t N a m e > < B o o k M a r k E n t r y P o s i t i o n > 6 3 7 3 3 < / B o o k M a r k E n t r y P o s i t i o n > < B o o k M a r k E x i t P o s i t i o n > 6 8 5 3 3 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 2 5 f e d c 0 b - 4 2 6 5 - 4 9 5 5 - 9 1 0 2 - 4 2 e 4 c c 9 d d f 7 1 < / I n t e r n a l I d > < N a m e > L 4 M 2   -   C r e a t e   t e x t   c o l u m n s _ V F 1 0 1 8 8 1 2 6 8 b�N�S�N�~�~�d\Ov^US�Q nx�[ ( O K ) 00 0 : 0 1 : 0 8 . 6 - 0 0 : 0 1 : 1 1 . 6 < / N a m e > < T e x t > b�N�S�N�~�~�d\Ov^US�Q nx�[ ( O K ) 0< / T e x t > < B o o k M a r k E n t r y N a m e > L 4 M 2   -   C r e a t e   t e x t   c o l u m n s _ V F 1 0 1 8 8 1 2 6 8 0 0 : 0 1 : 0 8 . 6 < / B o o k M a r k E n t r y N a m e > < B o o k M a r k E x i t N a m e > L 4 M 2   -   C r e a t e   t e x t   c o l u m n s _ V F 1 0 1 8 8 1 2 6 8 0 0 : 0 1 : 1 1 . 6 < / B o o k M a r k E x i t N a m e > < B o o k M a r k E n t r y P o s i t i o n > 6 8 6 3 3 < / B o o k M a r k E n t r y P o s i t i o n > < B o o k M a r k E x i t P o s i t i o n > 7 1 6 6 7 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 8 8 d e f b 9 3 - f 2 a 7 - 4 f 3 a - 9 e 8 8 - 0 5 b 3 5 6 f 2 3 c c 8 < / I n t e r n a l I d > < N a m e > L 4 M 2   -   C r e a t e   t e x t   c o l u m n s _ V F 1 0 1 8 8 1 2 6 8 ُ7h�b�N�]�zsS͑�e���[h��R�v(u�00 0 : 0 1 : 1 1 . 7 - 0 0 : 0 1 : 1 7 . 8 < / N a m e > < T e x t > ُ7h�b�N�]�zsS͑�e���[h��R�v(u�0< / T e x t > < B o o k M a r k E n t r y N a m e > L 4 M 2   -   C r e a t e   t e x t   c o l u m n s _ V F 1 0 1 8 8 1 2 6 8 0 0 : 0 1 : 1 1 . 7 < / B o o k M a r k E n t r y N a m e > < B o o k M a r k E x i t N a m e > L 4 M 2   -   C r e a t e   t e x t   c o l u m n s _ V F 1 0 1 8 8 1 2 6 8 0 0 : 0 1 : 1 7 . 8 < / B o o k M a r k E x i t N a m e > < B o o k M a r k E n t r y P o s i t i o n > 7 1 7 6 7 < / B o o k M a r k E n t r y P o s i t i o n > < B o o k M a r k E x i t P o s i t i o n > 7 7 8 3 3 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 1 1 0 f 0 5 8 9 - b a 4 6 - 4 c 0 9 - 9 8 6 e - 3 9 5 6 c 6 c 3 a c a 7 < / I n t e r n a l I d > < N a m e > L 4 M 2   -   C r e a t e   t e x t   c o l u m n s _ V F 1 0 1 8 8 1 2 6 8 b�N�]\dkR�vT�y�f9e:N hQT ( F u l l n a m e ) ��V:Nُ/f N*NS+TUSL��e,g�vR�b�N�S�NO(udkR01\/fُ7h�e�O00 0 : 0 1 : 1 7 . 9 - 0 0 : 0 1 : 2 2 . 7 < / N a m e > < T e x t > b�N�]\dkR�vT�y�f9e:N hQT ( F u l l   n a m e ) ��V:Nُ/f N*NS+TUSL��e,g�vR�b�N�S�NO(udkR0  1\/fُ7h�e�O0< / T e x t > < B o o k M a r k E n t r y N a m e > L 4 M 2   -   C r e a t e   t e x t   c o l u m n s _ V F 1 0 1 8 8 1 2 6 8 0 0 : 0 1 : 1 7 . 9 < / B o o k M a r k E n t r y N a m e > < B o o k M a r k E x i t N a m e > L 4 M 2   -   C r e a t e   t e x t   c o l u m n s _ V F 1 0 1 8 8 1 2 6 8 0 0 : 0 1 : 2 2 . 7 < / B o o k M a r k E x i t N a m e > < B o o k M a r k E n t r y P o s i t i o n > 7 7 9 3 3 < / B o o k M a r k E n t r y P o s i t i o n > < B o o k M a r k E x i t P o s i t i o n > 8 2 7 0 0 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 a 1 b 5 1 6 6 1 - a 5 a b - 4 0 d e - b 4 e a - 3 9 4 7 7 a 2 5 f b 5 5 < / I n t e r n a l I d > < N a m e > L 4 M 2   -   C r e a t e   t e x t   c o l u m n s _ V F 1 0 1 8 8 1 2 6 8 �s(W�b�N\ԏ�Vh�<h,g����`\w0R h�� ( T i t l e ) �]�f9e:N hQT ( F u l l n a m e ) 00 0 : 0 1 : 2 2 . 8 - 0 0 : 0 1 : 3 0 . 2 < / N a m e > < T e x t > �s(W�b�N\ԏ�Vh�<h,g���  �`\w0R h�� ( T i t l e ) �]�f9e:N hQT ( F u l l   n a m e ) 0< / T e x t > < B o o k M a r k E n t r y N a m e > L 4 M 2   -   C r e a t e   t e x t   c o l u m n s _ V F 1 0 1 8 8 1 2 6 8 0 0 : 0 1 : 2 2 . 8 < / B o o k M a r k E n t r y N a m e > < B o o k M a r k E x i t N a m e > L 4 M 2   -   C r e a t e   t e x t   c o l u m n s _ V F 1 0 1 8 8 1 2 6 8 0 0 : 0 1 : 3 0 . 2 < / B o o k M a r k E x i t N a m e > < B o o k M a r k E n t r y P o s i t i o n > 8 2 8 0 0 < / B o o k M a r k E n t r y P o s i t i o n > < B o o k M a r k E x i t P o s i t i o n > 9 0 2 6 7 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 7 1 c 0 1 3 5 7 - b a 7 e - 4 5 7 4 - 8 5 1 5 - 2 5 5 9 9 8 1 3 8 c 7 8 < / I n t e r n a l I d > < N a m e > L 4 M 2   -   C r e a t e   t e x t   c o l u m n s _ V F 1 0 1 8 8 1 2 6 8 �s(W���b�Nww�cNeg\�YUO�d\O0b�N\�SYR�^ NR00 0 : 0 1 : 3 0 . 3 - 0 0 : 0 1 : 3 4 . 2 < / N a m e > < T e x t > �s(W���b�Nww�cNeg\�YUO�d\O0b�N\�SYR�^ NR0< / T e x t > < B o o k M a r k E n t r y N a m e > L 4 M 2   -   C r e a t e   t e x t   c o l u m n s _ V F 1 0 1 8 8 1 2 6 8 0 0 : 0 1 : 3 0 . 3 < / B o o k M a r k E n t r y N a m e > < B o o k M a r k E x i t N a m e > L 4 M 2   -   C r e a t e   t e x t   c o l u m n s _ V F 1 0 1 8 8 1 2 6 8 0 0 : 0 1 : 3 4 . 2 < / B o o k M a r k E x i t N a m e > < B o o k M a r k E n t r y P o s i t i o n > 9 0 3 6 7 < / B o o k M a r k E n t r y P o s i t i o n > < B o o k M a r k E x i t P o s i t i o n > 9 4 2 6 7 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 a c 1 7 8 4 8 a - f 0 4 2 - 4 f 9 3 - b f 1 0 - 1 6 1 2 2 3 4 d 6 9 a d < / I n t e r n a l I d > < N a m e > L 4 M 2   -   C r e a t e   t e x t   c o l u m n s _ V F 1 0 1 8 8 1 2 6 8 �Vdkb�N�S�N�Q!kԏ�V0R Rh� ( L i s t ) ܃US�US�Q R�^h ( C r e a t e C o l u m n ) 	c��00 0 : 0 1 : 3 4 . 3 - 0 0 : 0 1 : 4 0 . 0 < / N a m e > < T e x t > �Vdkb�N�S�N�Q!kԏ�V0R Rh� ( L i s t ) ܃US�  US�Q R�^h ( C r e a t e   C o l u m n ) 	c��0< / T e x t > < B o o k M a r k E n t r y N a m e > L 4 M 2   -   C r e a t e   t e x t   c o l u m n s _ V F 1 0 1 8 8 1 2 6 8 0 0 : 0 1 : 3 4 . 3 < / B o o k M a r k E n t r y N a m e > < B o o k M a r k E x i t N a m e > L 4 M 2   -   C r e a t e   t e x t   c o l u m n s _ V F 1 0 1 8 8 1 2 6 8 0 0 : 0 1 : 4 0 . 0 < / B o o k M a r k E x i t N a m e > < B o o k M a r k E n t r y P o s i t i o n > 9 4 3 6 7 < / B o o k M a r k E n t r y P o s i t i o n > < B o o k M a r k E x i t P o s i t i o n > 1 0 0 0 3 3 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 7 2 e 6 f e 1 f - 2 7 c 8 - 4 4 0 b - 9 0 9 d - 4 9 d 1 b 2 8 f e 1 c f < / I n t e r n a l I d > < N a m e > L 4 M 2   -   C r e a t e   t e x t   c o l u m n s _ V F 1 0 1 8 8 1 2 6 8 b�N�S�Nl�� Rh���n ( L i s t S e t t i n g s ) �TN�n�R�6qTUS�Qُ̑�v R�^h ( C r e a t e 0 0 : 0 1 : 4 0 . 1 - 0 0 : 0 1 : 4 4 . 7 < / N a m e > < T e x t > b�N�S�Nl�� Rh���n ( L i s t   S e t t i n g s ) �TN�n�R�  6qTUS�Qُ̑�v R�^h ( C r e a t e   C o l u m n ) �< / T e x t > < B o o k M a r k E n t r y N a m e > L 4 M 2   -   C r e a t e   t e x t   c o l u m n s _ V F 1 0 1 8 8 1 2 6 8 0 0 : 0 1 : 4 0 . 1 < / B o o k M a r k E n t r y N a m e > < B o o k M a r k E x i t N a m e > L 4 M 2   -   C r e a t e   t e x t   c o l u m n s _ V F 1 0 1 8 8 1 2 6 8 0 0 : 0 1 : 4 4 . 7 < / B o o k M a r k E x i t N a m e > < B o o k M a r k E n t r y P o s i t i o n > 1 0 0 1 3 3 < / B o o k M a r k E n t r y P o s i t i o n > < B o o k M a r k E x i t P o s i t i o n > 1 0 4 7 3 3 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 4 a b 8 c 8 4 8 - e 5 b c - 4 b 9 9 - b c 5 4 - 2 2 d 0 0 0 8 2 c 9 0 6 < / I n t e r n a l I d > < N a m e > L 4 M 2   -   C r e a t e   t e x t   c o l u m n s _ V F 1 0 1 8 8 1 2 6 8 FO/fb�N�l	g�_��gbL�N ����v��Yek���0 0 : 0 1 : 4 4 . 8 - 0 0 : 0 1 : 4 7 . 4 < / N a m e > < T e x t > FO/fb�N�l	g�_��gbL�N ����v��Yek���< / T e x t > < B o o k M a r k E n t r y N a m e > L 4 M 2   -   C r e a t e   t e x t   c o l u m n s _ V F 1 0 1 8 8 1 2 6 8 0 0 : 0 1 : 4 4 . 8 < / B o o k M a r k E n t r y N a m e > < B o o k M a r k E x i t N a m e > L 4 M 2   -   C r e a t e   t e x t   c o l u m n s _ V F 1 0 1 8 8 1 2 6 8 0 0 : 0 1 : 4 7 . 4 < / B o o k M a r k E x i t N a m e > < B o o k M a r k E n t r y P o s i t i o n > 1 0 4 8 3 3 < / B o o k M a r k E n t r y P o s i t i o n > < B o o k M a r k E x i t P o s i t i o n > 1 0 7 4 0 0 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 1 8 0 1 a c c c - 9 9 9 5 - 4 1 3 6 - 8 4 1 6 - f 8 0 2 3 7 5 1 c d 3 6 < / I n t e r n a l I d > < N a m e > L 4 M 2   -   C r e a t e   t e x t   c o l u m n s _ V F 1 0 1 8 8 1 2 6 8 �Vdk�b�N\US�Q Rh� ( L i s t ) ܃US6qTUS�Q R�^h ( C r e a t e C o l u m n ) 00 0 : 0 1 : 4 7 . 5 - 0 0 : 0 1 : 5 2 . 0 < / N a m e > < T e x t > �Vdk�b�N\US�Q Rh� ( L i s t ) ܃US  6qTUS�Q R�^h ( C r e a t e   C o l u m n ) 0< / T e x t > < B o o k M a r k E n t r y N a m e > L 4 M 2   -   C r e a t e   t e x t   c o l u m n s _ V F 1 0 1 8 8 1 2 6 8 0 0 : 0 1 : 4 7 . 5 < / B o o k M a r k E n t r y N a m e > < B o o k M a r k E x i t N a m e > L 4 M 2   -   C r e a t e   t e x t   c o l u m n s _ V F 1 0 1 8 8 1 2 6 8 0 0 : 0 1 : 5 2 . 0 < / B o o k M a r k E x i t N a m e > < B o o k M a r k E n t r y P o s i t i o n > 1 0 7 5 0 0 < / B o o k M a r k E n t r y P o s i t i o n > < B o o k M a r k E x i t P o s i t i o n > 1 1 2 0 0 0 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 2 1 f 0 0 c 5 7 - 1 b 9 2 - 4 c 6 f - b f 3 c - d 4 0 6 3 2 4 1 e 7 d f < / I n t e r n a l I d > < N a m e > L 4 M 2   -   C r e a t e   t e x t   c o l u m n s _ V F 1 0 1 8 8 1 2 6 8 dk�e\>f:y R�^h ( C r e a t e C o l u m n ) �[݋Fh00 0 : 0 1 : 5 2 . 1 - 0 0 : 0 1 : 5 3 . 9 < / N a m e > < T e x t > dk�e\>f:y R�^h ( C r e a t e   C o l u m n ) �[݋Fh0< / T e x t > < B o o k M a r k E n t r y N a m e > L 4 M 2   -   C r e a t e   t e x t   c o l u m n s _ V F 1 0 1 8 8 1 2 6 8 0 0 : 0 1 : 5 2 . 1 < / B o o k M a r k E n t r y N a m e > < B o o k M a r k E x i t N a m e > L 4 M 2   -   C r e a t e   t e x t   c o l u m n s _ V F 1 0 1 8 8 1 2 6 8 0 0 : 0 1 : 5 3 . 9 < / B o o k M a r k E x i t N a m e > < B o o k M a r k E n t r y P o s i t i o n > 1 1 2 1 0 0 < / B o o k M a r k E n t r y P o s i t i o n > < B o o k M a r k E x i t P o s i t i o n > 1 1 3 9 6 7 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 f 0 a 6 f b e 4 - c 4 1 3 - 4 8 9 8 - a f 5 3 - c 1 1 4 a 3 a 6 5 9 9 0 < / I n t e r n a l I d > < N a m e > L 4 M 2   -   C r e a t e   t e x t   c o l u m n s _ V F 1 0 1 8 8 1 2 6 8 b�N�S�N�OYȗُ�v USL��e,g ( S i n g l e l i n e o f 0 0 : 0 1 : 5 4 . 0 - 0 0 : 0 1 : 5 9 . 3 < / N a m e > < T e x t > b�N�S�N�OYȗُ�v USL��e,g ( S i n g l e   l i n e   o f   t e x t ) ��V:Nb�N\(WdkR-NR�^USL��e,g0< / T e x t > < B o o k M a r k E n t r y N a m e > L 4 M 2   -   C r e a t e   t e x t   c o l u m n s _ V F 1 0 1 8 8 1 2 6 8 0 0 : 0 1 : 5 4 . 0 < / B o o k M a r k E n t r y N a m e > < B o o k M a r k E x i t N a m e > L 4 M 2   -   C r e a t e   t e x t   c o l u m n s _ V F 1 0 1 8 8 1 2 6 8 0 0 : 0 1 : 5 9 . 3 < / B o o k M a r k E x i t N a m e > < B o o k M a r k E n t r y P o s i t i o n > 1 1 4 0 6 7 < / B o o k M a r k E n t r y P o s i t i o n > < B o o k M a r k E x i t P o s i t i o n > 1 1 9 3 3 3 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 1 0 7 2 5 3 e 3 - 1 a b 9 - 4 4 3 4 - 8 6 4 2 - 2 3 7 c 1 f 7 a 7 5 e b < / I n t e r n a l I d > < N a m e > L 4 M 2   -   C r e a t e   t e x t   c o l u m n s _ V F 1 0 1 8 8 1 2 6 8 b�N\�~�~�d\O�v^\dkR}TT:N 5u݋�Sx ( P h o n e n u m b e r ) R00 0 : 0 1 : 5 9 . 4 - 0 0 : 0 2 : 0 3 . 1 < / N a m e > < T e x t > b�N\�~�~�d\O�v^\dkR}TT:N 5u݋�Sx ( P h o n e   n u m b e r ) R0< / T e x t > < B o o k M a r k E n t r y N a m e > L 4 M 2   -   C r e a t e   t e x t   c o l u m n s _ V F 1 0 1 8 8 1 2 6 8 0 0 : 0 1 : 5 9 . 4 < / B o o k M a r k E n t r y N a m e > < B o o k M a r k E x i t N a m e > L 4 M 2   -   C r e a t e   t e x t   c o l u m n s _ V F 1 0 1 8 8 1 2 6 8 0 0 : 0 2 : 0 3 . 1 < / B o o k M a r k E x i t N a m e > < B o o k M a r k E n t r y P o s i t i o n > 1 1 9 4 3 3 < / B o o k M a r k E n t r y P o s i t i o n > < B o o k M a r k E x i t P o s i t i o n > 1 2 3 1 0 0 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 3 0 f 9 c c 6 4 - 4 7 0 1 - 4 7 3 3 - 9 1 e e - 3 6 d 8 6 1 b a 4 b d f < / I n t e r n a l I d > < N a m e > L 4 M 2   -   C r e a t e   t e x t   c o l u m n s _ V F 1 0 1 8 8 1 2 6 8 b�N�S�NTN�n�R0R�f:S�W�6qTb�N\�~�~�d\Ov^��eQ�NN�f�0 0 : 0 2 : 0 3 . 2 - 0 0 : 0 2 : 0 9 . 1 < / N a m e > < T e x t > b�N�S�NTN�n�R0R�f:S�W�6qTb�N\�~�~�d\Ov^��eQ�NN�f�< / T e x t > < B o o k M a r k E n t r y N a m e > L 4 M 2   -   C r e a t e   t e x t   c o l u m n s _ V F 1 0 1 8 8 1 2 6 8 0 0 : 0 2 : 0 3 . 2 < / B o o k M a r k E n t r y N a m e > < B o o k M a r k E x i t N a m e > L 4 M 2   -   C r e a t e   t e x t   c o l u m n s _ V F 1 0 1 8 8 1 2 6 8 0 0 : 0 2 : 0 9 . 1 < / B o o k M a r k E x i t N a m e > < B o o k M a r k E n t r y P o s i t i o n > 1 2 3 2 0 0 < / B o o k M a r k E n t r y P o s i t i o n > < B o o k M a r k E x i t P o s i t i o n > 1 2 9 1 0 0 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 3 2 4 d e a 0 f - b a c a - 4 4 0 9 - 8 4 1 9 - 1 d 3 8 c 1 8 2 c c c 6 < / I n t e r n a l I d > < N a m e > L 4 M 2   -   C r e a t e   t e x t   c o l u m n s _ V F 1 0 1 8 8 1 2 6 8  BlL���vT��|5u݋�Sx0 ( T h e c o n t a c t p h o n e 0 0 : 0 2 : 0 9 . 2 - 0 0 : 0 2 : 1 2 . 2 < / N a m e > < T e x t >  BlL���vT��|5u݋�Sx0 ( T h e   c o n t a c t   p h o n e   n u m b e r   f o r   t h e   c a n d i d a t e . ) < / T e x t > < B o o k M a r k E n t r y N a m e > L 4 M 2   -   C r e a t e   t e x t   c o l u m n s _ V F 1 0 1 8 8 1 2 6 8 0 0 : 0 2 : 0 9 . 2 < / B o o k M a r k E n t r y N a m e > < B o o k M a r k E x i t N a m e > L 4 M 2   -   C r e a t e   t e x t   c o l u m n s _ V F 1 0 1 8 8 1 2 6 8 0 0 : 0 2 : 1 2 . 2 < / B o o k M a r k E x i t N a m e > < B o o k M a r k E n t r y P o s i t i o n > 1 2 9 2 0 0 < / B o o k M a r k E n t r y P o s i t i o n > < B o o k M a r k E x i t P o s i t i o n > 1 3 2 2 6 7 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 8 9 8 4 b d 7 c - f 5 9 6 - 4 4 7 c - a 9 3 5 - 8 c 1 d 7 1 0 d 6 4 3 a < / I n t e r n a l I d > < N a m e > L 4 M 2   -   C r e a t e   t e x t   c o l u m n s _ V F 1 0 1 8 8 1 2 6 8 b�NT7h ���dkRS+T�Oo`�FOb�NN ���:_6R/U N<P�0 0 : 0 2 : 1 2 . 3 - 0 0 : 0 2 : 1 6 . 0 < / N a m e > < T e x t > b�NT7h ���dkRS+T�Oo`�FOb�NN ���:_6R/U N<P�< / T e x t > < B o o k M a r k E n t r y N a m e > L 4 M 2   -   C r e a t e   t e x t   c o l u m n s _ V F 1 0 1 8 8 1 2 6 8 0 0 : 0 2 : 1 2 . 3 < / B o o k M a r k E n t r y N a m e > < B o o k M a r k E x i t N a m e > L 4 M 2   -   C r e a t e   t e x t   c o l u m n s _ V F 1 0 1 8 8 1 2 6 8 0 0 : 0 2 : 1 6 . 0 < / B o o k M a r k E x i t N a m e > < B o o k M a r k E n t r y P o s i t i o n > 1 3 2 3 6 7 < / B o o k M a r k E n t r y P o s i t i o n > < B o o k M a r k E x i t P o s i t i o n > 1 3 6 0 0 0 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 3 c 2 6 1 2 d 3 - 5 9 a a - 4 b 9 7 - b a 3 0 - 6 0 b 9 0 e 8 4 8 9 b b < / I n t e r n a l I d > < N a m e > L 4 M 2   -   C r e a t e   t e x t   c o l u m n s _ V F 1 0 1 8 8 1 2 6 8 v^Nb�N\W[&{peP�6R:N 1 5  00 0 : 0 2 : 1 6 . 1 - 0 0 : 0 2 : 1 9 . 0 < / N a m e > < T e x t > v^Nb�N\W[&{peP�6R:N 1 5  0< / T e x t > < B o o k M a r k E n t r y N a m e > L 4 M 2   -   C r e a t e   t e x t   c o l u m n s _ V F 1 0 1 8 8 1 2 6 8 0 0 : 0 2 : 1 6 . 1 < / B o o k M a r k E n t r y N a m e > < B o o k M a r k E x i t N a m e > L 4 M 2   -   C r e a t e   t e x t   c o l u m n s _ V F 1 0 1 8 8 1 2 6 8 0 0 : 0 2 : 1 9 . 0 < / B o o k M a r k E x i t N a m e > < B o o k M a r k E n t r y P o s i t i o n > 1 3 6 1 0 0 < / B o o k M a r k E n t r y P o s i t i o n > < B o o k M a r k E x i t P o s i t i o n > 1 3 9 0 3 3 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 a 5 e c 3 e 7 6 - 4 7 2 4 - 4 7 5 6 - 8 9 6 3 - 4 1 7 9 c 5 9 d 5 5 7 1 < / I n t e r n a l I d > < N a m e > L 4 M 2   -   C r e a t e   t e x t   c o l u m n s _ V F 1 0 1 8 8 1 2 6 8 6qT�b�N\�~�~�d\Ov^US�Q nx�[ ( O K ) 00 0 : 0 2 : 1 9 . 1 - 0 0 : 0 2 : 2 2 . 1 < / N a m e > < T e x t > 6qT�b�N\�~�~�d\Ov^US�Q nx�[ ( O K ) 0< / T e x t > < B o o k M a r k E n t r y N a m e > L 4 M 2   -   C r e a t e   t e x t   c o l u m n s _ V F 1 0 1 8 8 1 2 6 8 0 0 : 0 2 : 1 9 . 1 < / B o o k M a r k E n t r y N a m e > < B o o k M a r k E x i t N a m e > L 4 M 2   -   C r e a t e   t e x t   c o l u m n s _ V F 1 0 1 8 8 1 2 6 8 0 0 : 0 2 : 2 2 . 1 < / B o o k M a r k E x i t N a m e > < B o o k M a r k E n t r y P o s i t i o n > 1 3 9 1 3 3 < / B o o k M a r k E n t r y P o s i t i o n > < B o o k M a r k E x i t P o s i t i o n > 1 4 2 1 0 0 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 7 b 9 b f b 1 7 - b f e 7 - 4 1 9 5 - 8 a 5 0 - c 5 4 7 0 4 9 2 a 6 3 2 < / I n t e r n a l I d > < N a m e > L 4 M 2   -   C r e a t e   t e x t   c o l u m n s _ V F 1 0 1 8 8 1 2 6 8 ck�Y�`(WdkYw0R�v N7h�b�N�](WRh�-N�m�RdkR00 0 : 0 2 : 2 2 . 2 - 0 0 : 0 2 : 2 7 . 1 < / N a m e > < T e x t > ck�Y�`(WdkYw0R�v N7h�b�N�](WRh�-N�m�RdkR0< / T e x t > < B o o k M a r k E n t r y N a m e > L 4 M 2   -   C r e a t e   t e x t   c o l u m n s _ V F 1 0 1 8 8 1 2 6 8 0 0 : 0 2 : 2 2 . 2 < / B o o k M a r k E n t r y N a m e > < B o o k M a r k E x i t N a m e > L 4 M 2   -   C r e a t e   t e x t   c o l u m n s _ V F 1 0 1 8 8 1 2 6 8 0 0 : 0 2 : 2 7 . 1 < / B o o k M a r k E x i t N a m e > < B o o k M a r k E n t r y P o s i t i o n > 1 4 2 2 0 0 < / B o o k M a r k E n t r y P o s i t i o n > < B o o k M a r k E x i t P o s i t i o n > 1 4 7 1 6 7 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 c 6 4 a 1 0 7 c - d b 2 b - 4 b 0 4 - 8 b 4 e - 1 3 0 5 c 9 c 9 2 1 7 8 < / I n t e r n a l I d > < N a m e > L 4 M 2   -   C r e a t e   t e x t   c o l u m n s _ V F 1 0 1 8 8 1 2 6 8 �s(W�b�N\�m�RvQ�NR0�R\}TT:N 5uP[���N0W@W ( E m a i l a d d r e s s ) 00 0 : 0 2 : 2 7 . 2 - 0 0 : 0 2 : 3 5 . 4 < / N a m e > < T e x t > �s(W�b�N\�m�RvQ�NR0  �R\}TT:N 5uP[���N0W@W ( E m a i l   a d d r e s s ) 0< / T e x t > < B o o k M a r k E n t r y N a m e > L 4 M 2   -   C r e a t e   t e x t   c o l u m n s _ V F 1 0 1 8 8 1 2 6 8 0 0 : 0 2 : 2 7 . 2 < / B o o k M a r k E n t r y N a m e > < B o o k M a r k E x i t N a m e > L 4 M 2   -   C r e a t e   t e x t   c o l u m n s _ V F 1 0 1 8 8 1 2 6 8 0 0 : 0 2 : 3 5 . 4 < / B o o k M a r k E x i t N a m e > < B o o k M a r k E n t r y P o s i t i o n > 1 4 7 2 6 7 < / B o o k M a r k E n t r y P o s i t i o n > < B o o k M a r k E x i t P o s i t i o n > 1 5 5 4 0 0 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 9 b 7 f 5 0 d 1 - e b b f - 4 4 0 8 - b 9 9 3 - f 9 8 6 a 3 0 7 6 7 d 1 < / I n t e r n a l I d > < N a m e > L 4 M 2   -   C r e a t e   t e x t   c o l u m n s _ V F 1 0 1 8 8 1 2 6 8 �RT7h/f USL��e,g ( S i n g l e l i n e o f 0 0 : 0 2 : 3 5 . 5 - 0 0 : 0 2 : 4 2 . 9 < / N a m e > < T e x t > �RT7h/f USL��e,g ( S i n g l e   l i n e   o f   t e x t ) ��Vdk�  b�N�S �(W �f ( D e s c r i p t i o n ) �R��eQ�NN�Q�[�< / T e x t > < B o o k M a r k E n t r y N a m e > L 4 M 2   -   C r e a t e   t e x t   c o l u m n s _ V F 1 0 1 8 8 1 2 6 8 0 0 : 0 2 : 3 5 . 5 < / B o o k M a r k E n t r y N a m e > < B o o k M a r k E x i t N a m e > L 4 M 2   -   C r e a t e   t e x t   c o l u m n s _ V F 1 0 1 8 8 1 2 6 8 0 0 : 0 2 : 4 2 . 9 < / B o o k M a r k E x i t N a m e > < B o o k M a r k E n t r y P o s i t i o n > 1 5 5 5 0 0 < / B o o k M a r k E n t r y P o s i t i o n > < B o o k M a r k E x i t P o s i t i o n > 1 6 2 9 0 0 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 9 7 8 9 3 9 b c - 6 3 7 7 - 4 6 8 6 - a b d 3 - e e d f 3 a 8 6 a 1 0 0 < / I n t e r n a l I d > < N a m e > L 4 M 2   -   C r e a t e   t e x t   c o l u m n s _ V F 1 0 1 8 8 1 2 6 8  BlL���v5uP[���N0W@W0 ( E m a i l a d d r e s s f o r 0 0 : 0 2 : 4 3 . 0 - 0 0 : 0 2 : 4 6 . 2 < / N a m e > < T e x t >  BlL���v5uP[���N0W@W0 ( E m a i l   a d d r e s s   f o r   t h e   c a n d i d a t e . ) < / T e x t > < B o o k M a r k E n t r y N a m e > L 4 M 2   -   C r e a t e   t e x t   c o l u m n s _ V F 1 0 1 8 8 1 2 6 8 0 0 : 0 2 : 4 3 . 0 < / B o o k M a r k E n t r y N a m e > < B o o k M a r k E x i t N a m e > L 4 M 2   -   C r e a t e   t e x t   c o l u m n s _ V F 1 0 1 8 8 1 2 6 8 0 0 : 0 2 : 4 6 . 2 < / B o o k M a r k E x i t N a m e > < B o o k M a r k E n t r y P o s i t i o n > 1 6 3 0 0 0 < / B o o k M a r k E n t r y P o s i t i o n > < B o o k M a r k E x i t P o s i t i o n > 1 6 6 2 0 0 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 9 b d 0 8 1 1 3 - 7 f a 7 - 4 2 5 0 - 9 a 2 b - c f 7 c 9 1 8 9 5 5 1 f < / I n t e r n a l I d > < N a m e > L 4 M 2   -   C r e a t e   t e x t   c o l u m n s _ V F 1 0 1 8 8 1 2 6 8 1u�Nُ/fT��|�Oo`��Vdkb�N\�~�~�d\Ov^ ���dk�Oo`00 0 : 0 2 : 4 6 . 3 - 0 0 : 0 2 : 4 9 . 5 < / N a m e > < T e x t > 1u�Nُ/fT��|�Oo`��Vdkb�N\�~�~�d\Ov^ ���dk�Oo`0< / T e x t > < B o o k M a r k E n t r y N a m e > L 4 M 2   -   C r e a t e   t e x t   c o l u m n s _ V F 1 0 1 8 8 1 2 6 8 0 0 : 0 2 : 4 6 . 3 < / B o o k M a r k E n t r y N a m e > < B o o k M a r k E x i t N a m e > L 4 M 2   -   C r e a t e   t e x t   c o l u m n s _ V F 1 0 1 8 8 1 2 6 8 0 0 : 0 2 : 4 9 . 5 < / B o o k M a r k E x i t N a m e > < B o o k M a r k E n t r y P o s i t i o n > 1 6 6 3 0 0 < / B o o k M a r k E n t r y P o s i t i o n > < B o o k M a r k E x i t P o s i t i o n > 1 6 9 5 3 3 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 d 6 f 3 b 8 6 9 - 2 d 1 4 - 4 d 0 9 - a 6 d 8 - d 9 4 2 d 3 e c d 3 4 e < / I n t e r n a l I d > < N a m e > L 4 M 2   -   C r e a t e   t e x t   c o l u m n s _ V F 1 0 1 8 8 1 2 6 8 b�N�S�N\W[&{peP�6R:N 2 5  ��N2�T��|�NwQ	gǏ��v5uP[���N0W@W�0 0 : 0 2 : 4 9 . 6 - 0 0 : 0 2 : 5 4 . 3 < / N a m e > < T e x t > b�N�S�N\W[&{peP�6R:N 2 5  �  �N2�T��|�NwQ	gǏ��v5uP[���N0W@W�< / T e x t > < B o o k M a r k E n t r y N a m e > L 4 M 2   -   C r e a t e   t e x t   c o l u m n s _ V F 1 0 1 8 8 1 2 6 8 0 0 : 0 2 : 4 9 . 6 < / B o o k M a r k E n t r y N a m e > < B o o k M a r k E x i t N a m e > L 4 M 2   -   C r e a t e   t e x t   c o l u m n s _ V F 1 0 1 8 8 1 2 6 8 0 0 : 0 2 : 5 4 . 3 < / B o o k M a r k E x i t N a m e > < B o o k M a r k E n t r y P o s i t i o n > 1 6 9 6 3 3 < / B o o k M a r k E n t r y P o s i t i o n > < B o o k M a r k E x i t P o s i t i o n > 1 7 4 3 3 3 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 8 7 c 7 c 6 6 8 - 3 5 b 5 - 4 9 e 0 - 9 1 7 5 - 1 7 c e 2 9 f 2 1 8 1 3 < / I n t e r n a l I d > < N a m e > L 4 M 2   -   C r e a t e   t e x t   c o l u m n s _ V F 1 0 1 8 8 1 2 6 8 6qT�b�N�S�N�~�~�d\Ov^US�Q nx�[ ( O K ) 00 0 : 0 2 : 5 4 . 4 - 0 0 : 0 2 : 5 6 . 6 < / N a m e > < T e x t > 6qT�b�N�S�N�~�~�d\Ov^US�Q nx�[ ( O K ) 0< / T e x t > < B o o k M a r k E n t r y N a m e > L 4 M 2   -   C r e a t e   t e x t   c o l u m n s _ V F 1 0 1 8 8 1 2 6 8 0 0 : 0 2 : 5 4 . 4 < / B o o k M a r k E n t r y N a m e > < B o o k M a r k E x i t N a m e > L 4 M 2   -   C r e a t e   t e x t   c o l u m n s _ V F 1 0 1 8 8 1 2 6 8 0 0 : 0 2 : 5 6 . 6 < / B o o k M a r k E x i t N a m e > < B o o k M a r k E n t r y P o s i t i o n > 1 7 4 4 3 3 < / B o o k M a r k E n t r y P o s i t i o n > < B o o k M a r k E x i t P o s i t i o n > 1 7 6 6 6 7 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 b e 5 1 e 0 c 9 - 1 6 4 8 - 4 6 e 3 - 8 c 7 e - e 7 b b a 9 6 e a d 8 8 < / I n t e r n a l I d > < N a m e > L 4 M 2   -   C r e a t e   t e x t   c o l u m n s _ V F 1 0 1 8 8 1 2 6 8 �s(W�����OO�XT�]�SO(udkRh�eg�c�N��ǖ(u�v�cP�BlL��00 0 : 0 2 : 5 6 . 7 - 0 0 : 0 3 : 0 2 . 5 < / N a m e > < T e x t > �s(W�����OO�XT�]�SO(udkRh�eg�c�N��ǖ(u�v�cP�BlL��0< / T e x t > < B o o k M a r k E n t r y N a m e > L 4 M 2   -   C r e a t e   t e x t   c o l u m n s _ V F 1 0 1 8 8 1 2 6 8 0 0 : 0 2 : 5 6 . 7 < / B o o k M a r k E n t r y N a m e > < B o o k M a r k E x i t N a m e > L 4 M 2   -   C r e a t e   t e x t   c o l u m n s _ V F 1 0 1 8 8 1 2 6 8 0 0 : 0 3 : 0 2 . 5 < / B o o k M a r k E x i t N a m e > < B o o k M a r k E n t r y P o s i t i o n > 1 7 6 7 6 7 < / B o o k M a r k E n t r y P o s i t i o n > < B o o k M a r k E x i t P o s i t i o n > 1 8 2 5 3 3 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 6 f d c c 8 5 4 - 0 6 9 9 - 4 f 2 7 - b 1 d a - 3 d e 9 b 8 8 2 9 e 5 1 < / I n t e r n a l I d > < N a m e > L 4 M 2   -   C r e a t e   t e x t   c o l u m n s _ V F 1 0 1 8 8 1 2 6 8 ��HN�'Y�[��&Tcknx�[bُ�NW[�kbT�0 0 : 0 3 : 0 2 . 6 - 0 0 : 0 3 : 0 5 . 5 < / N a m e > < T e x t > ��HN�'Y�[��&Tcknx�[bُ�NW[�kbT�< / T e x t > < B o o k M a r k E n t r y N a m e > L 4 M 2   -   C r e a t e   t e x t   c o l u m n s _ V F 1 0 1 8 8 1 2 6 8 0 0 : 0 3 : 0 2 . 6 < / B o o k M a r k E n t r y N a m e > < B o o k M a r k E x i t N a m e > L 4 M 2   -   C r e a t e   t e x t   c o l u m n s _ V F 1 0 1 8 8 1 2 6 8 0 0 : 0 3 : 0 5 . 5 < / B o o k M a r k E x i t N a m e > < B o o k M a r k E n t r y P o s i t i o n > 1 8 2 6 3 3 < / B o o k M a r k E n t r y P o s i t i o n > < B o o k M a r k E x i t P o s i t i o n > 1 8 5 5 6 7 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 6 7 6 9 0 a c 5 - 3 5 6 b - 4 a 8 8 - b 7 a d - 5 6 0 0 8 3 3 5 d a c 2 < / I n t e r n a l I d > < N a m e > L 4 M 2   -   C r e a t e   t e x t   c o l u m n s _ V F 1 0 1 8 8 1 2 6 8 ��b�Nww'T00 0 : 0 3 : 0 5 . 6 - 0 0 : 0 3 : 0 6 . 5 < / N a m e > < T e x t > ��b�Nww'T0< / T e x t > < B o o k M a r k E n t r y N a m e > L 4 M 2   -   C r e a t e   t e x t   c o l u m n s _ V F 1 0 1 8 8 1 2 6 8 0 0 : 0 3 : 0 5 . 6 < / B o o k M a r k E n t r y N a m e > < B o o k M a r k E x i t N a m e > L 4 M 2   -   C r e a t e   t e x t   c o l u m n s _ V F 1 0 1 8 8 1 2 6 8 0 0 : 0 3 : 0 6 . 5 < / B o o k M a r k E x i t N a m e > < B o o k M a r k E n t r y P o s i t i o n > 1 8 5 6 6 7 < / B o o k M a r k E n t r y P o s i t i o n > < B o o k M a r k E x i t P o s i t i o n > 1 8 6 5 6 7 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 d 5 a f f 4 f c - b 5 c a - 4 d 3 5 - a e b 1 - 1 1 6 e 8 5 e 5 3 c d c < / I n t e r n a l I d > < N a m e > L 4 M 2   -   C r e a t e   t e x t   c o l u m n s _ V F 1 0 1 8 8 1 2 6 8 b�Nwwُ�NW[�k(W �m�R�ey��v ( A d d N e w I t e m ) �[݋Fh-N�v>f:y�e_00 0 : 0 3 : 0 6 . 6 - 0 0 : 0 3 : 1 0 . 7 < / N a m e > < T e x t > b�Nwwُ�NW[�k(W �m�R�ey��v ( A d d   N e w   I t e m ) �[݋Fh-N�v>f:y�e_0< / T e x t > < B o o k M a r k E n t r y N a m e > L 4 M 2   -   C r e a t e   t e x t   c o l u m n s _ V F 1 0 1 8 8 1 2 6 8 0 0 : 0 3 : 0 6 . 6 < / B o o k M a r k E n t r y N a m e > < B o o k M a r k E x i t N a m e > L 4 M 2   -   C r e a t e   t e x t   c o l u m n s _ V F 1 0 1 8 8 1 2 6 8 0 0 : 0 3 : 1 0 . 7 < / B o o k M a r k E x i t N a m e > < B o o k M a r k E n t r y P o s i t i o n > 1 8 6 6 6 7 < / B o o k M a r k E n t r y P o s i t i o n > < B o o k M a r k E x i t P o s i t i o n > 1 9 0 7 6 7 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 d 5 0 7 7 7 0 2 - a f 4 3 - 4 a 1 2 - a c 3 a - a d 2 d 8 5 0 5 3 0 0 5 < / I n t e r n a l I d > < N a m e > L 4 M 2   -   C r e a t e   t e x t   c o l u m n s _ V F 1 0 1 8 8 1 2 6 8 ���la� hQT ( F u l l n a m e ) 0 5u݋�Sx ( P h o n e n u m b e r ) �T 5uP[���N0W@W ( E m a i l 0 0 : 0 3 : 1 0 . 8 - 0 0 : 0 3 : 1 9 . 0 < / N a m e > < T e x t > ���la� hQT ( F u l l   n a m e ) 0 5u݋�Sx ( P h o n e   n u m b e r ) �T 5uP[���N0W@W ( E m a i l   a d d r e s s ) �e����	g N*N�~r�f�S�< / T e x t > < B o o k M a r k E n t r y N a m e > L 4 M 2   -   C r e a t e   t e x t   c o l u m n s _ V F 1 0 1 8 8 1 2 6 8 0 0 : 0 3 : 1 0 . 8 < / B o o k M a r k E n t r y N a m e > < B o o k M a r k E x i t N a m e > L 4 M 2   -   C r e a t e   t e x t   c o l u m n s _ V F 1 0 1 8 8 1 2 6 8 0 0 : 0 3 : 1 9 . 0 < / B o o k M a r k E x i t N a m e > < B o o k M a r k E n t r y P o s i t i o n > 1 9 0 8 6 7 < / B o o k M a r k E n t r y P o s i t i o n > < B o o k M a r k E x i t P o s i t i o n > 1 9 9 0 3 3 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 e 6 9 2 8 b 8 c - a 3 0 8 - 4 b b b - a 3 4 9 - 3 1 8 6 6 f b 5 2 a b 0 < / I n t e r n a l I d > < N a m e > L 4 M 2   -   C r e a t e   t e x t   c o l u m n s _ V F 1 0 1 8 8 1 2 6 8 �k�e�u��ُasT@wُ�NW[�k/f�_kXW[�k�b�N�]��Rُ7h00 0 : 0 3 : 1 9 . 1 - 0 0 : 0 3 : 2 2 . 3 < / N a m e > < T e x t > �k�e�u��ُasT@wُ�NW[�k/f�_kXW[�k�b�N�]��Rُ7h0< / T e x t > < B o o k M a r k E n t r y N a m e > L 4 M 2   -   C r e a t e   t e x t   c o l u m n s _ V F 1 0 1 8 8 1 2 6 8 0 0 : 0 3 : 1 9 . 1 < / B o o k M a r k E n t r y N a m e > < B o o k M a r k E x i t N a m e > L 4 M 2   -   C r e a t e   t e x t   c o l u m n s _ V F 1 0 1 8 8 1 2 6 8 0 0 : 0 3 : 2 2 . 3 < / B o o k M a r k E x i t N a m e > < B o o k M a r k E n t r y P o s i t i o n > 1 9 9 1 3 3 < / B o o k M a r k E n t r y P o s i t i o n > < B o o k M a r k E x i t P o s i t i o n > 2 0 2 3 0 0 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 7 4 0 5 1 2 e f - b 5 6 b - 4 3 6 3 - b e f 3 - 9 b 6 e c a d f e f 3 8 < / I n t e r n a l I d > < N a m e > L 4 M 2   -   C r e a t e   t e x t   c o l u m n s _ V F 1 0 1 8 8 1 2 6 8 �k*NW[�kN�e>f:y�N�f0�Vdk�b�N�S �.�eQBlL���vhQT00 0 : 0 3 : 2 2 . 4 - 0 0 : 0 3 : 2 6 . 9 < / N a m e > < T e x t > �k*NW[�kN�e>f:y�N�f0�Vdk�b�N�S �.�eQBlL���vhQT0< / T e x t > < B o o k M a r k E n t r y N a m e > L 4 M 2   -   C r e a t e   t e x t   c o l u m n s _ V F 1 0 1 8 8 1 2 6 8 0 0 : 0 3 : 2 2 . 4 < / B o o k M a r k E n t r y N a m e > < B o o k M a r k E x i t N a m e > L 4 M 2   -   C r e a t e   t e x t   c o l u m n s _ V F 1 0 1 8 8 1 2 6 8 0 0 : 0 3 : 2 6 . 9 < / B o o k M a r k E x i t N a m e > < B o o k M a r k E n t r y P o s i t i o n > 2 0 2 4 0 0 < / B o o k M a r k E n t r y P o s i t i o n > < B o o k M a r k E x i t P o s i t i o n > 2 0 6 9 6 7 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 4 7 5 9 9 b 2 8 - 9 7 d 3 - 4 9 5 c - 8 2 4 d - 2 a a 3 f 5 e a 2 5 f 4 < / I n t e r n a l I d > < N a m e > L 4 M 2   -   C r e a t e   t e x t   c o l u m n s _ V F 1 0 1 8 8 1 2 6 8 BlL���vT��|5u݋�Sx�TBlL���v5uP[���N0W@W00 0 : 0 3 : 2 7 . 0 - 0 0 : 0 3 : 3 2 . 0 < / N a m e > < T e x t > BlL���vT��|5u݋�Sx�TBlL���v5uP[���N0W@W0< / T e x t > < B o o k M a r k E n t r y N a m e > L 4 M 2   -   C r e a t e   t e x t   c o l u m n s _ V F 1 0 1 8 8 1 2 6 8 0 0 : 0 3 : 2 7 . 0 < / B o o k M a r k E n t r y N a m e > < B o o k M a r k E x i t N a m e > L 4 M 2   -   C r e a t e   t e x t   c o l u m n s _ V F 1 0 1 8 8 1 2 6 8 0 0 : 0 3 : 3 2 . 0 < / B o o k M a r k E x i t N a m e > < B o o k M a r k E n t r y P o s i t i o n > 2 0 7 0 6 7 < / B o o k M a r k E n t r y P o s i t i o n > < B o o k M a r k E x i t P o s i t i o n > 2 1 2 0 6 7 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 b 2 6 1 b 2 0 f - 6 f 4 9 - 4 c 1 a - b 1 c 0 - 9 7 2 3 e 6 e d 1 4 4 d < / I n t e r n a l I d > < N a m e > L 4 M 2   -   C r e a t e   t e x t   c o l u m n s _ V F 1 0 1 8 8 1 2 6 8 �s(W���b�N�~�~v^kX�Q�g�NW[�k'T00 0 : 0 3 : 3 2 . 1 - 0 0 : 0 3 : 3 4 . 0 < / N a m e > < T e x t > �s(W���b�N�~�~v^kX�Q�g�NW[�k'T0< / T e x t > < B o o k M a r k E n t r y N a m e > L 4 M 2   -   C r e a t e   t e x t   c o l u m n s _ V F 1 0 1 8 8 1 2 6 8 0 0 : 0 3 : 3 2 . 1 < / B o o k M a r k E n t r y N a m e > < B o o k M a r k E x i t N a m e > L 4 M 2   -   C r e a t e   t e x t   c o l u m n s _ V F 1 0 1 8 8 1 2 6 8 0 0 : 0 3 : 3 4 . 0 < / B o o k M a r k E x i t N a m e > < B o o k M a r k E n t r y P o s i t i o n > 2 1 2 1 6 7 < / B o o k M a r k E n t r y P o s i t i o n > < B o o k M a r k E x i t P o s i t i o n > 2 1 4 0 3 3 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 7 4 e 0 3 e c 6 - 8 8 4 7 - 4 6 1 e - 9 8 b f - c 1 6 7 d d d 3 b 6 6 3 < / I n t e r n a l I d > < N a m e > L 4 M 2   -   C r e a t e   t e x t   c o l u m n s _ V F 1 0 1 8 8 1 2 6 8 b�N\�~�~v^��eQ�YT imc� ( D a v e ) �6qT(Wُ̑�~�~��eQvQ5u݋�Sx00 0 : 0 3 : 3 4 . 1 - 0 0 : 0 3 : 4 0 . 5 < / N a m e > < T e x t > b�N\�~�~v^��eQ�YT imc� ( D a v e ) �  6qT(Wُ̑�~�~��eQvQ5u݋�Sx0< / T e x t > < B o o k M a r k E n t r y N a m e > L 4 M 2   -   C r e a t e   t e x t   c o l u m n s _ V F 1 0 1 8 8 1 2 6 8 0 0 : 0 3 : 3 4 . 1 < / B o o k M a r k E n t r y N a m e > < B o o k M a r k E x i t N a m e > L 4 M 2   -   C r e a t e   t e x t   c o l u m n s _ V F 1 0 1 8 8 1 2 6 8 0 0 : 0 3 : 4 0 . 5 < / B o o k M a r k E x i t N a m e > < B o o k M a r k E n t r y P o s i t i o n > 2 1 4 1 3 3 < / B o o k M a r k E n t r y P o s i t i o n > < B o o k M a r k E x i t P o s i t i o n > 2 2 0 5 6 7 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 7 d 0 7 4 6 c 6 - 7 b 2 6 - 4 1 6 b - b d 2 8 - 7 5 f 7 9 5 c 0 b 1 8 4 < / I n t e r n a l I d > < N a m e > L 4 M 2   -   C r e a t e   t e x t   c o l u m n s _ V F 1 0 1 8 8 1 2 6 8 6qT�b�N�S�N�~�~��eQimc��v5uP[���N0W@W00 0 : 0 3 : 4 0 . 6 - 0 0 : 0 3 : 4 6 . 6 < / N a m e > < T e x t > 6qT�b�N�S�N�~�~��eQimc��v5uP[���N0W@W0< / T e x t > < B o o k M a r k E n t r y N a m e > L 4 M 2   -   C r e a t e   t e x t   c o l u m n s _ V F 1 0 1 8 8 1 2 6 8 0 0 : 0 3 : 4 0 . 6 < / B o o k M a r k E n t r y N a m e > < B o o k M a r k E x i t N a m e > L 4 M 2   -   C r e a t e   t e x t   c o l u m n s _ V F 1 0 1 8 8 1 2 6 8 0 0 : 0 3 : 4 6 . 6 < / B o o k M a r k E x i t N a m e > < B o o k M a r k E n t r y P o s i t i o n > 2 2 0 6 6 7 < / B o o k M a r k E n t r y P o s i t i o n > < B o o k M a r k E x i t P o s i t i o n > 2 2 6 6 0 0 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 0 8 8 0 c 0 5 9 - 4 a 3 a - 4 b 0 b - a 1 1 3 - 9 0 3 a f 2 4 5 a 8 e d < / I n t e r n a l I d > < N a m e > L 4 M 2   -   C r e a t e   t e x t   c o l u m n s _ V F 1 0 1 8 8 1 2 6 8 �s(W�b�N�]kX�Q�[@b	gُ�NW[�k�US�Q �OX[ ( S a v e ) T�dk�Oo`\\O:N��U_>f:y(Wb�N�vRh�-N00 0 : 0 3 : 4 6 . 7 - 0 0 : 0 3 : 5 3 . 2 < / N a m e > < T e x t > �s(W�b�N�]kX�Q�[@b	gُ�NW[�k�US�Q �OX[ ( S a v e ) T�  dk�Oo`\\O:N��U_>f:y(Wb�N�vRh�-N0< / T e x t > < B o o k M a r k E n t r y N a m e > L 4 M 2   -   C r e a t e   t e x t   c o l u m n s _ V F 1 0 1 8 8 1 2 6 8 0 0 : 0 3 : 4 6 . 7 < / B o o k M a r k E n t r y N a m e > < B o o k M a r k E x i t N a m e > L 4 M 2   -   C r e a t e   t e x t   c o l u m n s _ V F 1 0 1 8 8 1 2 6 8 0 0 : 0 3 : 5 3 . 2 < / B o o k M a r k E x i t N a m e > < B o o k M a r k E n t r y P o s i t i o n > 2 2 6 7 0 0 < / B o o k M a r k E n t r y P o s i t i o n > < B o o k M a r k E x i t P o s i t i o n > 2 3 3 2 6 7 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 1 e 5 5 a b 8 7 - 6 0 e 8 - 4 9 e 9 - 8 3 e 6 - 9 e b f 0 6 c 8 4 b 3 b < / I n t e r n a l I d > < N a m e > L 4 M 2   -   C r e a t e   t e x t   c o l u m n s _ V F 1 0 1 8 8 1 2 6 8 �cNeg�b�N\(W�m�R�fYW[�k�eUS�r��dk��U_�0 0 : 0 3 : 5 3 . 3 - 0 0 : 0 3 : 5 8 . 8 < / N a m e > < T e x t > �cNeg�b�N\(W�m�R�fYW[�k�eUS�r��dk��U_�< / T e x t > < B o o k M a r k E n t r y N a m e > L 4 M 2   -   C r e a t e   t e x t   c o l u m n s _ V F 1 0 1 8 8 1 2 6 8 0 0 : 0 3 : 5 3 . 3 < / B o o k M a r k E n t r y N a m e > < B o o k M a r k E x i t N a m e > L 4 M 2   -   C r e a t e   t e x t   c o l u m n s _ V F 1 0 1 8 8 1 2 6 8 0 0 : 0 3 : 5 8 . 8 < / B o o k M a r k E x i t N a m e > < B o o k M a r k E n t r y P o s i t i o n > 2 3 3 3 6 7 < / B o o k M a r k E n t r y P o s i t i o n > < B o o k M a r k E x i t P o s i t i o n > 2 3 8 8 3 3 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 b 5 0 f 1 a b f - b 0 b 5 - 4 c 3 3 - 8 0 c d - c d b 7 6 4 6 e 2 9 6 3 < / I n t e r n a l I d > < N a m e > L 4 M 2   -   C r e a t e   t e x t   c o l u m n s _ V F 1 0 1 8 8 1 2 6 8 �N/f�k!k��R�^ N*NhQ�e�v��U_00 0 : 0 3 : 5 8 . 9 - 0 0 : 0 4 : 0 0 . 5 < / N a m e > < T e x t > �N/f�k!k��R�^ N*NhQ�e�v��U_0< / T e x t > < B o o k M a r k E n t r y N a m e > L 4 M 2   -   C r e a t e   t e x t   c o l u m n s _ V F 1 0 1 8 8 1 2 6 8 0 0 : 0 3 : 5 8 . 9 < / B o o k M a r k E n t r y N a m e > < B o o k M a r k E x i t N a m e > L 4 M 2   -   C r e a t e   t e x t   c o l u m n s _ V F 1 0 1 8 8 1 2 6 8 0 0 : 0 4 : 0 0 . 5 < / B o o k M a r k E x i t N a m e > < B o o k M a r k E n t r y P o s i t i o n > 2 3 8 9 3 3 < / B o o k M a r k E n t r y P o s i t i o n > < B o o k M a r k E x i t P o s i t i o n > 2 4 0 5 6 7 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 8 b b a 9 f d 6 - f d 6 a - 4 0 4 b - b f 3 4 - 8 a a 8 b d 9 9 8 0 1 4 < / I n t e r n a l I d > < N a m e > L 4 M 2   -   C r e a t e   t e x t   c o l u m n s _ V F 1 0 1 8 8 1 2 6 8 �Vdk��[bT�b�N\wQ	g N*N�SKmՋ@b	gW[�k�v�[te��U_00 0 : 0 4 : 0 0 . 6 - 0 0 : 0 4 : 0 5 . 5 < / N a m e > < T e x t > �Vdk��[bT�b�N\wQ	g N*N�SKmՋ@b	gW[�k�v�[te��U_0< / T e x t > < B o o k M a r k E n t r y N a m e > L 4 M 2   -   C r e a t e   t e x t   c o l u m n s _ V F 1 0 1 8 8 1 2 6 8 0 0 : 0 4 : 0 0 . 6 < / B o o k M a r k E n t r y N a m e > < B o o k M a r k E x i t N a m e > L 4 M 2   -   C r e a t e   t e x t   c o l u m n s _ V F 1 0 1 8 8 1 2 6 8 0 0 : 0 4 : 0 5 . 5 < / B o o k M a r k E x i t N a m e > < B o o k M a r k E n t r y P o s i t i o n > 2 4 0 6 6 7 < / B o o k M a r k E n t r y P o s i t i o n > < B o o k M a r k E x i t P o s i t i o n > 2 4 5 5 0 0 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 e e b e 1 4 a 7 - 0 d 2 0 - 4 2 3 5 - 8 8 4 5 - e 8 1 4 3 c c a 5 4 c 8 < / I n t e r n a l I d > < N a m e > L 4 M 2   -   C r e a t e   t e x t   c o l u m n s _ V F 1 0 1 8 8 1 2 6 8 �s(W�b�N�]�~R�^�Nُ�NW[�k�b�N\�~�~�d\Ov^R�^wQ	gYL��e,g�vW[�k00 0 : 0 4 : 0 5 . 6 - 0 0 : 0 4 : 1 1 . 5 < / N a m e > < T e x t > �s(W�b�N�]�~R�^�Nُ�NW[�k�  b�N\�~�~�d\Ov^R�^wQ	gYL��e,g�vW[�k0< / T e x t > < B o o k M a r k E n t r y N a m e > L 4 M 2   -   C r e a t e   t e x t   c o l u m n s _ V F 1 0 1 8 8 1 2 6 8 0 0 : 0 4 : 0 5 . 6 < / B o o k M a r k E n t r y N a m e > < B o o k M a r k E x i t N a m e > L 4 M 2   -   C r e a t e   t e x t   c o l u m n s _ V F 1 0 1 8 8 1 2 6 8 0 0 : 0 4 : 1 1 . 5 < / B o o k M a r k E x i t N a m e > < B o o k M a r k E n t r y P o s i t i o n > 2 4 5 6 0 0 < / B o o k M a r k E n t r y P o s i t i o n > < B o o k M a r k E x i t P o s i t i o n > 2 5 1 5 0 0 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 a 4 7 e 7 3 5 1 - 6 7 2 8 - 4 b 7 5 - a d e 2 - e 4 6 6 f 8 7 d f 3 7 9 < / I n t e r n a l I d > < N a m e > L 4 M 2   -   C r e a t e   t e x t   c o l u m n s _ V F 1 0 1 8 8 1 2 6 8 ��b�N _�Y�~�~�d\O'T00 0 : 0 4 : 1 1 . 6 - 0 0 : 0 4 : 2 1 . 7 < / N a m e > < T e x t > ��b�N _�Y�~�~�d\O'T0< / T e x t > < B o o k M a r k E n t r y N a m e > L 4 M 2   -   C r e a t e   t e x t   c o l u m n s _ V F 1 0 1 8 8 1 2 6 8 0 0 : 0 4 : 1 1 . 6 < / B o o k M a r k E n t r y N a m e > < B o o k M a r k E x i t N a m e > L 4 M 2   -   C r e a t e   t e x t   c o l u m n s _ V F 1 0 1 8 8 1 2 6 8 0 0 : 0 4 : 2 1 . 7 < / B o o k M a r k E x i t N a m e > < B o o k M a r k E n t r y P o s i t i o n > 2 5 1 6 0 0 < / B o o k M a r k E n t r y P o s i t i o n > < B o o k M a r k E x i t P o s i t i o n > 2 6 1 7 0 0 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 c f 3 9 d 3 b b - c 7 3 4 - 4 9 3 7 - 8 9 e 9 - f 7 3 3 c 5 3 8 6 5 b e < / I n t e r n a l I d > < N a m e > L 4 M 2   -   C r e a t e   t e x t   c o l u m n s _ V F 1 0 1 8 8 1 2 6 8 �s(W�b�N�]R�^�NS+TUSL��e,g�vR�0 0 : 0 4 : 2 1 . 8 - 0 0 : 0 4 : 2 4 . 1 < / N a m e > < T e x t > �s(W�b�N�]R�^�NS+TUSL��e,g�vR�< / T e x t > < B o o k M a r k E n t r y N a m e > L 4 M 2   -   C r e a t e   t e x t   c o l u m n s _ V F 1 0 1 8 8 1 2 6 8 0 0 : 0 4 : 2 1 . 8 < / B o o k M a r k E n t r y N a m e > < B o o k M a r k E x i t N a m e > L 4 M 2   -   C r e a t e   t e x t   c o l u m n s _ V F 1 0 1 8 8 1 2 6 8 0 0 : 0 4 : 2 4 . 1 < / B o o k M a r k E x i t N a m e > < B o o k M a r k E n t r y P o s i t i o n > 2 6 1 8 0 0 < / B o o k M a r k E n t r y P o s i t i o n > < B o o k M a r k E x i t P o s i t i o n > 2 6 4 1 0 0 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 1 5 0 9 a 4 d 3 - 1 f b d - 4 d 0 8 - 8 e f 6 - f f c e 4 9 4 f 6 1 4 7 < / I n t e r n a l I d > < N a m e > L 4 M 2   -   C r e a t e   t e x t   c o l u m n s _ V F 1 0 1 8 8 1 2 6 8 b�N\�~�~�d\Ov^R�^S+TYL��e,g�vR00 0 : 0 4 : 2 4 . 2 - 0 0 : 0 4 : 2 9 . 4 < / N a m e > < T e x t > b�N\�~�~�d\Ov^R�^S+TYL��e,g�vR0< / T e x t > < B o o k M a r k E n t r y N a m e > L 4 M 2   -   C r e a t e   t e x t   c o l u m n s _ V F 1 0 1 8 8 1 2 6 8 0 0 : 0 4 : 2 4 . 2 < / B o o k M a r k E n t r y N a m e > < B o o k M a r k E x i t N a m e > L 4 M 2   -   C r e a t e   t e x t   c o l u m n s _ V F 1 0 1 8 8 1 2 6 8 0 0 : 0 4 : 2 9 . 4 < / B o o k M a r k E x i t N a m e > < B o o k M a r k E n t r y P o s i t i o n > 2 6 4 2 0 0 < / B o o k M a r k E n t r y P o s i t i o n > < B o o k M a r k E x i t P o s i t i o n > 2 6 9 4 6 7 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 2 d 9 e 9 2 b b - 1 d c 4 - 4 7 f d - 9 b c 5 - 5 6 4 c b 1 c 6 d 0 c d < / I n t e r n a l I d > < N a m e > L 4 M 2   -   C r e a t e   t e x t   c o l u m n s _ V F 1 0 1 8 8 1 2 6 8 b�N\�Q!kT
Nl�0R Rh� ( L i s t ) �R��:Sv^US�Q R�^h ( C r e a t e C o l u m n ) 00 0 : 0 4 : 2 9 . 5 - 0 0 : 0 4 : 3 3 . 5 < / N a m e > < T e x t > b�N\�Q!kT
Nl�0R Rh� ( L i s t ) �R��:S  v^US�Q R�^h ( C r e a t e   C o l u m n ) 0< / T e x t > < B o o k M a r k E n t r y N a m e > L 4 M 2   -   C r e a t e   t e x t   c o l u m n s _ V F 1 0 1 8 8 1 2 6 8 0 0 : 0 4 : 2 9 . 5 < / B o o k M a r k E n t r y N a m e > < B o o k M a r k E x i t N a m e > L 4 M 2   -   C r e a t e   t e x t   c o l u m n s _ V F 1 0 1 8 8 1 2 6 8 0 0 : 0 4 : 3 3 . 5 < / B o o k M a r k E x i t N a m e > < B o o k M a r k E n t r y P o s i t i o n > 2 6 9 5 6 7 < / B o o k M a r k E n t r y P o s i t i o n > < B o o k M a r k E x i t P o s i t i o n > 2 7 3 5 6 7 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 b f e f 0 f d d - 0 d 2 f - 4 7 1 0 - 8 3 b e - e 9 9 1 b e a 9 9 6 7 e < / I n t e r n a l I d > < N a m e > L 4 M 2   -   C r e a t e   t e x t   c o l u m n s _ V F 1 0 1 8 8 1 2 6 8 b�N ����f9epenc{|�W00 0 : 0 4 : 3 3 . 6 - 0 0 : 0 4 : 3 5 . 7 < / N a m e > < T e x t > b�N ����f9epenc{|�W0< / T e x t > < B o o k M a r k E n t r y N a m e > L 4 M 2   -   C r e a t e   t e x t   c o l u m n s _ V F 1 0 1 8 8 1 2 6 8 0 0 : 0 4 : 3 3 . 6 < / B o o k M a r k E n t r y N a m e > < B o o k M a r k E x i t N a m e > L 4 M 2   -   C r e a t e   t e x t   c o l u m n s _ V F 1 0 1 8 8 1 2 6 8 0 0 : 0 4 : 3 5 . 7 < / B o o k M a r k E x i t N a m e > < B o o k M a r k E n t r y P o s i t i o n > 2 7 3 6 6 7 < / B o o k M a r k E n t r y P o s i t i o n > < B o o k M a r k E x i t P o s i t i o n > 2 7 5 7 6 7 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 5 c 1 2 d 3 b 8 - 5 2 e b - 4 6 0 e - 9 a d 6 - 6 4 5 2 8 b 4 0 7 a e a < / I n t e r n a l I d > < N a m e > L 4 M 2   -   C r e a t e   t e x t   c o l u m n s _ V F 1 0 1 8 8 1 2 6 8 �^���`�zsS	��bpenc{|�W��V:NS_�`�f9epenc{|�W�e�0 0 : 0 4 : 3 5 . 8 - 0 0 : 0 4 : 4 1 . 0 < / N a m e > < T e x t > �^���`�zsS	��bpenc{|�W��V:NS_�`�f9epenc{|�W�e�< / T e x t > < B o o k M a r k E n t r y N a m e > L 4 M 2   -   C r e a t e   t e x t   c o l u m n s _ V F 1 0 1 8 8 1 2 6 8 0 0 : 0 4 : 3 5 . 8 < / B o o k M a r k E n t r y N a m e > < B o o k M a r k E x i t N a m e > L 4 M 2   -   C r e a t e   t e x t   c o l u m n s _ V F 1 0 1 8 8 1 2 6 8 0 0 : 0 4 : 4 1 . 0 < / B o o k M a r k E x i t N a m e > < B o o k M a r k E n t r y P o s i t i o n > 2 7 5 8 6 7 < / B o o k M a r k E n t r y P o s i t i o n > < B o o k M a r k E x i t P o s i t i o n > 2 8 1 0 6 7 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 3 f 4 9 4 f 2 2 - 8 a e 1 - 4 6 4 c - 8 f 2 9 - 6 2 2 2 a 5 4 0 e 9 4 c < / I n t e r n a l I d > < N a m e > L 4 M 2   -   C r e a t e   t e x t   c o l u m n s _ V F 1 0 1 8 8 1 2 6 8 \�la0R�Fhꁫ�-N�vvQ�N�Q�[\��KN�Su�f9e�v^NsSO(Wb�N}TTdkRKNMR�b�N_N ���nx�O0 0 : 0 4 : 4 1 . 1 - 0 0 : 0 4 : 4 6 . 3 < / N a m e > < T e x t > \�la0R�Fhꁫ�-N�vvQ�N�Q�[\��KN�Su�f9e�  v^NsSO(Wb�N}TTdkRKNMR�b�N_N ���nx�O< / T e x t > < B o o k M a r k E n t r y N a m e > L 4 M 2   -   C r e a t e   t e x t   c o l u m n s _ V F 1 0 1 8 8 1 2 6 8 0 0 : 0 4 : 4 1 . 1 < / B o o k M a r k E n t r y N a m e > < B o o k M a r k E x i t N a m e > L 4 M 2   -   C r e a t e   t e x t   c o l u m n s _ V F 1 0 1 8 8 1 2 6 8 0 0 : 0 4 : 4 6 . 3 < / B o o k M a r k E x i t N a m e > < B o o k M a r k E n t r y P o s i t i o n > 2 8 1 1 6 7 < / B o o k M a r k E n t r y P o s i t i o n > < B o o k M a r k E x i t P o s i t i o n > 2 8 6 3 3 3 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 4 e 1 f c 3 a b - c 0 e 6 - 4 7 3 d - 8 3 a 4 - 6 d 5 0 1 4 d b d d 1 a < / I n t e r n a l I d > < N a m e > L 4 M 2   -   C r e a t e   t e x t   c o l u m n s _ V F 1 0 1 8 8 1 2 6 8 b�N�wS��R\S+T�vpenc{|�W00 0 : 0 4 : 4 6 . 4 - 0 0 : 0 4 : 5 0 . 5 < / N a m e > < T e x t > b�N�wS��R\S+T�vpenc{|�W0< / T e x t > < B o o k M a r k E n t r y N a m e > L 4 M 2   -   C r e a t e   t e x t   c o l u m n s _ V F 1 0 1 8 8 1 2 6 8 0 0 : 0 4 : 4 6 . 4 < / B o o k M a r k E n t r y N a m e > < B o o k M a r k E x i t N a m e > L 4 M 2   -   C r e a t e   t e x t   c o l u m n s _ V F 1 0 1 8 8 1 2 6 8 0 0 : 0 4 : 5 0 . 5 < / B o o k M a r k E x i t N a m e > < B o o k M a r k E n t r y P o s i t i o n > 2 8 6 4 3 3 < / B o o k M a r k E n t r y P o s i t i o n > < B o o k M a r k E x i t P o s i t i o n > 2 9 0 5 0 0 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 4 6 d 9 e c 6 c - 2 7 d 3 - 4 2 6 b - a 0 6 9 - 8 a a f 8 6 4 0 2 d 9 9 < / I n t e r n a l I d > < N a m e > L 4 M 2   -   C r e a t e   t e x t   c o l u m n s _ V F 1 0 1 8 8 1 2 6 8 �Vdk�b�NT7h ����QYpenc{|�W00 0 : 0 4 : 5 0 . 6 - 0 0 : 0 4 : 5 4 . 7 < / N a m e > < T e x t > �Vdk�b�NT7h ����QYpenc{|�W0< / T e x t > < B o o k M a r k E n t r y N a m e > L 4 M 2   -   C r e a t e   t e x t   c o l u m n s _ V F 1 0 1 8 8 1 2 6 8 0 0 : 0 4 : 5 0 . 6 < / B o o k M a r k E n t r y N a m e > < B o o k M a r k E x i t N a m e > L 4 M 2   -   C r e a t e   t e x t   c o l u m n s _ V F 1 0 1 8 8 1 2 6 8 0 0 : 0 4 : 5 4 . 7 < / B o o k M a r k E x i t N a m e > < B o o k M a r k E n t r y P o s i t i o n > 2 9 0 6 0 0 < / B o o k M a r k E n t r y P o s i t i o n > < B o o k M a r k E x i t P o s i t i o n > 2 9 4 7 3 3 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 2 8 d 2 f 2 f 8 - 2 e 8 6 - 4 a 4 8 - b a 2 a - 6 d 5 e 3 e b 5 4 9 4 c < / I n t e r n a l I d > < N a m e > L 4 M 2   -   C r e a t e   t e x t   c o l u m n s _ V F 1 0 1 8 8 1 2 6 8 �s(W�ُ\/f N*N�e,gFh�XT�]�S(Wdk�e,gFh-N��eQ�N�N��:N0 0 : 0 4 : 5 4 . 8 - 0 0 : 0 4 : 5 9 . 4 < / N a m e > < T e x t > �s(W�ُ\/f N*N�e,gFh�XT�]�S(Wdk�e,gFh-N��eQ�N�N��:N< / T e x t > < B o o k M a r k E n t r y N a m e > L 4 M 2   -   C r e a t e   t e x t   c o l u m n s _ V F 1 0 1 8 8 1 2 6 8 0 0 : 0 4 : 5 4 . 8 < / B o o k M a r k E n t r y N a m e > < B o o k M a r k E x i t N a m e > L 4 M 2   -   C r e a t e   t e x t   c o l u m n s _ V F 1 0 1 8 8 1 2 6 8 0 0 : 0 4 : 5 9 . 4 < / B o o k M a r k E x i t N a m e > < B o o k M a r k E n t r y P o s i t i o n > 2 9 4 8 3 3 < / B o o k M a r k E n t r y P o s i t i o n > < B o o k M a r k E x i t P o s i t i o n > 2 9 9 4 0 0 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 5 4 8 7 c b e 2 - 9 8 e c - 4 2 0 1 - 9 e 9 e - d 2 1 9 4 a 8 7 e a 6 9 < / I n t e r n a l I d > < N a m e > L 4 M 2   -   C r e a t e   t e x t   c o l u m n s _ V F 1 0 1 8 8 1 2 6 8 dkBlL���^b:N�^fmXT�]�v�S�V00 0 : 0 4 : 5 9 . 5 - 0 0 : 0 5 : 0 4 . 2 < / N a m e > < T e x t > dkBlL���^b:N�^fmXT�]�v�S�V0< / T e x t > < B o o k M a r k E n t r y N a m e > L 4 M 2   -   C r e a t e   t e x t   c o l u m n s _ V F 1 0 1 8 8 1 2 6 8 0 0 : 0 4 : 5 9 . 5 < / B o o k M a r k E n t r y N a m e > < B o o k M a r k E x i t N a m e > L 4 M 2   -   C r e a t e   t e x t   c o l u m n s _ V F 1 0 1 8 8 1 2 6 8 0 0 : 0 5 : 0 4 . 2 < / B o o k M a r k E x i t N a m e > < B o o k M a r k E n t r y P o s i t i o n > 2 9 9 5 0 0 < / B o o k M a r k E n t r y P o s i t i o n > < B o o k M a r k E x i t P o s i t i o n > 3 0 4 2 0 0 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 2 6 e 0 0 e 3 e - c d 7 5 - 4 f 8 0 - a c 5 9 - 0 1 7 7 d 1 f b 5 d 3 1 < / I n t e r n a l I d > < N a m e > L 4 M 2   -   C r e a t e   t e x t   c o l u m n s _ V F 1 0 1 8 8 1 2 6 8 ُ1\/f �S��X�(u�v�S�V ( R e a s o n f o r p o t e n t i a l 0 0 : 0 5 : 0 4 . 3 - 0 0 : 0 5 : 0 8 . 6 < / N a m e > < T e x t > ُ1\/f �S��X�(u�v�S�V ( R e a s o n   f o r   p o t e n t i a l   h i r e ) 0< / T e x t > < B o o k M a r k E n t r y N a m e > L 4 M 2   -   C r e a t e   t e x t   c o l u m n s _ V F 1 0 1 8 8 1 2 6 8 0 0 : 0 5 : 0 4 . 3 < / B o o k M a r k E n t r y N a m e > < B o o k M a r k E x i t N a m e > L 4 M 2   -   C r e a t e   t e x t   c o l u m n s _ V F 1 0 1 8 8 1 2 6 8 0 0 : 0 5 : 0 8 . 6 < / B o o k M a r k E x i t N a m e > < B o o k M a r k E n t r y P o s i t i o n > 3 0 4 3 0 0 < / B o o k M a r k E n t r y P o s i t i o n > < B o o k M a r k E x i t P o s i t i o n > 3 0 8 6 6 7 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 4 3 0 6 c 5 4 c - e 0 9 0 - 4 1 a 8 - 9 6 d 4 - 8 b 4 b 0 3 e 9 6 d 8 9 < / I n t e r n a l I d > < N a m e > L 4 M 2   -   C r e a t e   t e x t   c o l u m n s _ V F 1 0 1 8 8 1 2 6 8 �` N�[���_�YUO(Wpenc��eQFh-N�vW[�kN�e>f:y�f�0 0 : 0 5 : 0 8 . 7 - 0 0 : 0 5 : 1 1 . 5 < / N a m e > < T e x t > �` N�[���_�YUO(Wpenc��eQFh-N�vW[�kN�e>f:y�f�< / T e x t > < B o o k M a r k E n t r y N a m e > L 4 M 2   -   C r e a t e   t e x t   c o l u m n s _ V F 1 0 1 8 8 1 2 6 8 0 0 : 0 5 : 0 8 . 7 < / B o o k M a r k E n t r y N a m e > < B o o k M a r k E x i t N a m e > L 4 M 2   -   C r e a t e   t e x t   c o l u m n s _ V F 1 0 1 8 8 1 2 6 8 0 0 : 0 5 : 1 1 . 5 < / B o o k M a r k E x i t N a m e > < B o o k M a r k E n t r y P o s i t i o n > 3 0 8 7 6 7 < / B o o k M a r k E n t r y P o s i t i o n > < B o o k M a r k E x i t P o s i t i o n > 3 1 1 5 6 7 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 5 9 4 9 6 1 2 0 - 8 f 0 1 - 4 5 1 b - 8 2 7 3 - 5 1 5 b 0 5 3 1 6 a 4 4 < / I n t e r n a l I d > < N a m e > L 4 M 2   -   C r e a t e   t e x t   c o l u m n s _ V F 1 0 1 8 8 1 2 6 8 �Vdk�b�N ����~�~�d\Ov^��eQ N�N�f�v�c�v�Q�[00 0 : 0 5 : 1 1 . 6 - 0 0 : 0 5 : 1 4 . 6 < / N a m e > < T e x t > �Vdk�b�N ����~�~�d\Ov^��eQ N�N�f�v�c�v�Q�[0< / T e x t > < B o o k M a r k E n t r y N a m e > L 4 M 2   -   C r e a t e   t e x t   c o l u m n s _ V F 1 0 1 8 8 1 2 6 8 0 0 : 0 5 : 1 1 . 6 < / B o o k M a r k E n t r y N a m e > < B o o k M a r k E x i t N a m e > L 4 M 2   -   C r e a t e   t e x t   c o l u m n s _ V F 1 0 1 8 8 1 2 6 8 0 0 : 0 5 : 1 4 . 6 < / B o o k M a r k E x i t N a m e > < B o o k M a r k E n t r y P o s i t i o n > 3 1 1 6 6 7 < / B o o k M a r k E n t r y P o s i t i o n > < B o o k M a r k E x i t P o s i t i o n > 3 1 4 6 3 3 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 b c 6 8 d c c c - 9 d 2 1 - 4 7 d 6 - b 1 a b - f e 3 8 f 2 0 5 6 0 b 8 < / I n t e r n a l I d > < N a m e > L 4 M 2   -   C r e a t e   t e x t   c o l u m n s _ V F 1 0 1 8 8 1 2 6 8 b�N\��eQ�NN�f� �`:NUO��:Ndk�N/fp`S_�vX�(u�N	�� ( W h y d o 0 0 : 0 5 : 1 4 . 7 - 0 0 : 0 5 : 2 2 . 0 < / N a m e > < T e x t > b�N\��eQ�NN�f� �`:NUO��:Ndk�N/fp`S_�vX�(u�N	��   ( W h y   d o   y o u   t h i n k   t h i s   p e r s o n   i s   a   g o o d   c a n d i d a t e   f o r   e m p l o y m e n t ? ) < / T e x t > < B o o k M a r k E n t r y N a m e > L 4 M 2   -   C r e a t e   t e x t   c o l u m n s _ V F 1 0 1 8 8 1 2 6 8 0 0 : 0 5 : 1 4 . 7 < / B o o k M a r k E n t r y N a m e > < B o o k M a r k E x i t N a m e > L 4 M 2   -   C r e a t e   t e x t   c o l u m n s _ V F 1 0 1 8 8 1 2 6 8 0 0 : 0 5 : 2 2 . 0 < / B o o k M a r k E x i t N a m e > < B o o k M a r k E n t r y P o s i t i o n > 3 1 4 7 3 3 < / B o o k M a r k E n t r y P o s i t i o n > < B o o k M a r k E x i t P o s i t i o n > 3 2 2 0 0 0 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 2 a 5 9 1 a a f - a e c 6 - 4 c d 9 - 8 4 b b - 1 e b d 3 3 a e e 2 7 2 < / I n t e r n a l I d > < N a m e > L 4 M 2   -   C r e a t e   t e x t   c o l u m n s _ V F 1 0 1 8 8 1 2 6 8 dkRN�_ ����Oo`� 6  L���Y(W�[݋Fh-NۏL���00 0 : 0 5 : 2 2 . 1 - 0 0 : 0 5 : 2 8 . 3 < / N a m e > < T e x t > dkRN�_ ����Oo`� 6  L���Y(W�[݋Fh-NۏL���0< / T e x t > < B o o k M a r k E n t r y N a m e > L 4 M 2   -   C r e a t e   t e x t   c o l u m n s _ V F 1 0 1 8 8 1 2 6 8 0 0 : 0 5 : 2 2 . 1 < / B o o k M a r k E n t r y N a m e > < B o o k M a r k E x i t N a m e > L 4 M 2   -   C r e a t e   t e x t   c o l u m n s _ V F 1 0 1 8 8 1 2 6 8 0 0 : 0 5 : 2 8 . 3 < / B o o k M a r k E x i t N a m e > < B o o k M a r k E n t r y P o s i t i o n > 3 2 2 1 0 0 < / B o o k M a r k E n t r y P o s i t i o n > < B o o k M a r k E x i t P o s i t i o n > 3 2 8 3 3 3 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 b 7 3 5 7 e f 6 - a b f b - 4 1 c b - b 3 d b - 3 2 2 b 3 5 f 9 e 5 c e < / I n t e r n a l I d > < N a m e > L 4 M 2   -   C r e a t e   t e x t   c o l u m n s _ V F 1 0 1 8 8 1 2 6 8 b�NN ����N�NUO�e_9eۏُ�NL���S ���eQ�~�e,gsS�S00 0 : 0 5 : 2 8 . 4 - 0 0 : 0 5 : 3 3 . 7 < / N a m e > < T e x t > b�NN ����N�NUO�e_9eۏُ�NL���S ���eQ�~�e,gsS�S0< / T e x t > < B o o k M a r k E n t r y N a m e > L 4 M 2   -   C r e a t e   t e x t   c o l u m n s _ V F 1 0 1 8 8 1 2 6 8 0 0 : 0 5 : 2 8 . 4 < / B o o k M a r k E n t r y N a m e > < B o o k M a r k E x i t N a m e > L 4 M 2   -   C r e a t e   t e x t   c o l u m n s _ V F 1 0 1 8 8 1 2 6 8 0 0 : 0 5 : 3 3 . 7 < / B o o k M a r k E x i t N a m e > < B o o k M a r k E n t r y P o s i t i o n > 3 2 8 4 3 3 < / B o o k M a r k E n t r y P o s i t i o n > < B o o k M a r k E x i t P o s i t i o n > 3 3 3 7 6 7 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 4 e e f a 7 6 d - f f 3 5 - 4 1 e c - b d 6 1 - 7 4 2 3 b f d e 8 6 3 c < / I n t e r n a l I d > < N a m e > L 4 M 2   -   C r e a t e   t e x t   c o l u m n s _ V F 1 0 1 8 8 1 2 6 8 vQ!k�b�NN^g���R�Q�[��Vdk�b�N�S�N�~�~�d\Ov^US�Q nx�[ ( O K ) 00 0 : 0 5 : 3 3 . 8 - 0 0 : 0 5 : 4 0 . 1 < / N a m e > < T e x t > vQ!k�b�NN^g���R�Q�[��Vdk�  b�N�S�N�~�~�d\Ov^US�Q nx�[ ( O K ) 0< / T e x t > < B o o k M a r k E n t r y N a m e > L 4 M 2   -   C r e a t e   t e x t   c o l u m n s _ V F 1 0 1 8 8 1 2 6 8 0 0 : 0 5 : 3 3 . 8 < / B o o k M a r k E n t r y N a m e > < B o o k M a r k E x i t N a m e > L 4 M 2   -   C r e a t e   t e x t   c o l u m n s _ V F 1 0 1 8 8 1 2 6 8 0 0 : 0 5 : 4 0 . 1 < / B o o k M a r k E x i t N a m e > < B o o k M a r k E n t r y P o s i t i o n > 3 3 3 8 6 7 < / B o o k M a r k E n t r y P o s i t i o n > < B o o k M a r k E x i t P o s i t i o n > 3 4 0 1 0 0 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 6 f b 9 0 e c 5 - 5 4 0 2 - 4 8 0 5 - b d 2 0 - 2 b 3 2 1 5 2 2 c f 9 d < / I n t e r n a l I d > < N a m e > L 4 M 2   -   C r e a t e   t e x t   c o l u m n s _ V F 1 0 1 8 8 1 2 6 8 �s(W���b�N�_��gwdk��U_��N�O�S�Nw0R�[݋Fh�v�e�X�Q�[00 0 : 0 5 : 4 0 . 2 - 0 0 : 0 5 : 4 7 . 1 < / N a m e > < T e x t > �s(W���b�N�_��gwdk��U_��N�O�S�Nw0R�[݋Fh�v�e�X�Q�[0< / T e x t > < B o o k M a r k E n t r y N a m e > L 4 M 2   -   C r e a t e   t e x t   c o l u m n s _ V F 1 0 1 8 8 1 2 6 8 0 0 : 0 5 : 4 0 . 2 < / B o o k M a r k E n t r y N a m e > < B o o k M a r k E x i t N a m e > L 4 M 2   -   C r e a t e   t e x t   c o l u m n s _ V F 1 0 1 8 8 1 2 6 8 0 0 : 0 5 : 4 7 . 1 < / B o o k M a r k E x i t N a m e > < B o o k M a r k E n t r y P o s i t i o n > 3 4 0 2 0 0 < / B o o k M a r k E n t r y P o s i t i o n > < B o o k M a r k E x i t P o s i t i o n > 3 4 7 1 6 7 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 6 d 3 d b e 4 3 - d 8 8 f - 4 d 1 e - b 7 0 a - 4 b 0 e 8 c 5 c 0 0 6 4 < / I n t e r n a l I d > < N a m e > L 4 M 2   -   C r e a t e   t e x t   c o l u m n s _ V F 1 0 1 8 8 1 2 6 8 T7h��Bl��eQ�f�0 0 : 0 5 : 4 7 . 2 - 0 0 : 0 5 : 4 9 . 4 < / N a m e > < T e x t > T7h��Bl��eQ�f�< / T e x t > < B o o k M a r k E n t r y N a m e > L 4 M 2   -   C r e a t e   t e x t   c o l u m n s _ V F 1 0 1 8 8 1 2 6 8 0 0 : 0 5 : 4 7 . 2 < / B o o k M a r k E n t r y N a m e > < B o o k M a r k E x i t N a m e > L 4 M 2   -   C r e a t e   t e x t   c o l u m n s _ V F 1 0 1 8 8 1 2 6 8 0 0 : 0 5 : 4 9 . 4 < / B o o k M a r k E x i t N a m e > < B o o k M a r k E n t r y P o s i t i o n > 3 4 7 2 6 7 < / B o o k M a r k E n t r y P o s i t i o n > < B o o k M a r k E x i t P o s i t i o n > 3 4 9 4 3 3 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 e b 5 a 0 c b b - 3 e 7 a - 4 2 7 4 - 9 9 c e - 5 0 7 2 3 c d e 7 6 6 5 < / I n t e r n a l I d > < N a m e > L 4 M 2   -   C r e a t e   t e x t   c o l u m n s _ V F 1 0 1 8 8 1 2 6 8  �S��X�(u�v�S�V ( R e a s o n f o r p o t e n t i a l 0 0 : 0 5 : 4 9 . 5 - 0 0 : 0 5 : 5 5 . 6 < / N a m e > < T e x t >  �S��X�(u�v�S�V ( R e a s o n   f o r   p o t e n t i a l   h i r e ) Nb��v   �`:NUO��:Ndk�N/fp`S_�vX�(u�N	�� ( W h y   d o   y o u   t h i n k   t h i s   p e r s o n   i s   a   g o o d   c a n d i d a t e   f o r   e m p l o y m e n t ? ) 0< / T e x t > < B o o k M a r k E n t r y N a m e > L 4 M 2   -   C r e a t e   t e x t   c o l u m n s _ V F 1 0 1 8 8 1 2 6 8 0 0 : 0 5 : 4 9 . 5 < / B o o k M a r k E n t r y N a m e > < B o o k M a r k E x i t N a m e > L 4 M 2   -   C r e a t e   t e x t   c o l u m n s _ V F 1 0 1 8 8 1 2 6 8 0 0 : 0 5 : 5 5 . 6 < / B o o k M a r k E x i t N a m e > < B o o k M a r k E n t r y P o s i t i o n > 3 4 9 5 3 3 < / B o o k M a r k E n t r y P o s i t i o n > < B o o k M a r k E x i t P o s i t i o n > 3 5 5 6 6 7 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 7 9 d c c 1 7 b - 6 6 3 c - 4 e 6 8 - b f 5 2 - 7 d f a 6 5 b 2 6 9 2 0 < / I n t e r n a l I d > < N a m e > L 4 M 2   -   C r e a t e   t e x t   c o l u m n s _ V F 1 0 1 8 8 1 2 6 8 T7h���fN/f�_kXy��v�FOb�N�S�N�~�~�d\Ov^��eQ N�N�e,g00 0 : 0 5 : 5 5 . 7 - 0 0 : 0 5 : 5 9 . 8 < / N a m e > < T e x t > T7h���fN/f�_kXy��v�FOb�N�S�N�~�~�d\Ov^��eQ N�N�e,g0< / T e x t > < B o o k M a r k E n t r y N a m e > L 4 M 2   -   C r e a t e   t e x t   c o l u m n s _ V F 1 0 1 8 8 1 2 6 8 0 0 : 0 5 : 5 5 . 7 < / B o o k M a r k E n t r y N a m e > < B o o k M a r k E x i t N a m e > L 4 M 2   -   C r e a t e   t e x t   c o l u m n s _ V F 1 0 1 8 8 1 2 6 8 0 0 : 0 5 : 5 9 . 8 < / B o o k M a r k E x i t N a m e > < B o o k M a r k E n t r y P o s i t i o n > 3 5 5 7 6 7 < / B o o k M a r k E n t r y P o s i t i o n > < B o o k M a r k E x i t P o s i t i o n > 3 5 9 8 6 7 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 6 b 1 e 9 e 3 2 - 6 b d 6 - 4 b a f - 8 2 e e - d 7 5 3 d a b 7 0 a 7 7 < / I n t e r n a l I d > < N a m e > L 4 M 2   -   C r e a t e   t e x t   c o l u m n s _ V F 1 0 1 8 8 1 2 6 8  �fHQu	gYt^�v�]\O�~��N^�8^ڋ�[0 ( M r . L u d w i g h a s 0 0 : 0 5 : 5 9 . 9 - 0 0 : 0 6 : 0 4 . 5 < / N a m e > < T e x t >  �fHQu	gYt^�v�]\O�~��N^�8^ڋ�[0 ( M r .   L u d w i g   h a s   m a n y   y e a r s   o f   e x p e r i e n c e   a n d     t h e   h i g h e s t   l e v e l   o f   i n t e g r i t y . ) < / T e x t > < B o o k M a r k E n t r y N a m e > L 4 M 2   -   C r e a t e   t e x t   c o l u m n s _ V F 1 0 1 8 8 1 2 6 8 0 0 : 0 5 : 5 9 . 9 < / B o o k M a r k E n t r y N a m e > < B o o k M a r k E x i t N a m e > L 4 M 2   -   C r e a t e   t e x t   c o l u m n s _ V F 1 0 1 8 8 1 2 6 8 0 0 : 0 6 : 0 4 . 5 < / B o o k M a r k E x i t N a m e > < B o o k M a r k E n t r y P o s i t i o n > 3 5 9 9 6 7 < / B o o k M a r k E n t r y P o s i t i o n > < B o o k M a r k E x i t P o s i t i o n > 3 6 4 5 3 3 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 d d d 7 f b b 9 - 2 a f 6 - 4 5 e c - a 5 3 2 - 8 1 7 a 1 8 1 d f a 7 f < / I n t e r n a l I d > < N a m e > L 4 M 2   -   C r e a t e   t e x t   c o l u m n s _ V F 1 0 1 8 8 1 2 6 8 ُ1\/f@b ��vhQ��d\O00 0 : 0 6 : 0 4 . 6 - 0 0 : 0 6 : 0 6 . 6 < / N a m e > < T e x t > ُ1\/f@b ��vhQ��d\O0< / T e x t > < B o o k M a r k E n t r y N a m e > L 4 M 2   -   C r e a t e   t e x t   c o l u m n s _ V F 1 0 1 8 8 1 2 6 8 0 0 : 0 6 : 0 4 . 6 < / B o o k M a r k E n t r y N a m e > < B o o k M a r k E x i t N a m e > L 4 M 2   -   C r e a t e   t e x t   c o l u m n s _ V F 1 0 1 8 8 1 2 6 8 0 0 : 0 6 : 0 6 . 6 < / B o o k M a r k E x i t N a m e > < B o o k M a r k E n t r y P o s i t i o n > 3 6 4 6 3 3 < / B o o k M a r k E n t r y P o s i t i o n > < B o o k M a r k E x i t P o s i t i o n > 3 6 6 6 3 3 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 9 7 6 9 5 8 f e - 1 2 8 a - 4 0 4 d - 8 a 9 a - 7 3 0 7 5 b 7 d c 7 1 6 < / I n t e r n a l I d > < N a m e > L 4 M 2   -   C r e a t e   t e x t   c o l u m n s _ V F 1 0 1 8 8 1 2 6 8 �s(W�b�N�S�N�~�~�d\Ov^US�Q �OX[ ( S a v e ) �
N���e,g\>f:y(Wb�N�v��U_-N00 0 : 0 6 : 0 6 . 7 - 0 0 : 0 6 : 1 2 . 6 < / N a m e > < T e x t > �s(W�b�N�S�N�~�~�d\Ov^US�Q �OX[ ( S a v e ) �  
N���e,g\>f:y(Wb�N�v��U_-N0< / T e x t > < B o o k M a r k E n t r y N a m e > L 4 M 2   -   C r e a t e   t e x t   c o l u m n s _ V F 1 0 1 8 8 1 2 6 8 0 0 : 0 6 : 0 6 . 7 < / B o o k M a r k E n t r y N a m e > < B o o k M a r k E x i t N a m e > L 4 M 2   -   C r e a t e   t e x t   c o l u m n s _ V F 1 0 1 8 8 1 2 6 8 0 0 : 0 6 : 1 2 . 6 < / B o o k M a r k E x i t N a m e > < B o o k M a r k E n t r y P o s i t i o n > 3 6 6 7 3 3 < / B o o k M a r k E n t r y P o s i t i o n > < B o o k M a r k E x i t P o s i t i o n > 3 7 2 6 0 0 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 f 8 5 3 6 2 a 5 - d 1 1 5 - 4 7 a c - 9 1 2 d - 1 0 0 1 1 3 e b 2 6 5 4 < / I n t e r n a l I d > < N a m e > L 4 M 2   -   C r e a t e   t e x t   c o l u m n s _ V F 1 0 1 8 8 1 2 6 8 �dk�b�N�]R�^�NY*N�e,gW[�k�vQ-NS�b	N*NUSL��e,gW[�k00 0 : 0 6 : 1 2 . 7 - 0 0 : 0 6 : 1 8 . 5 < / N a m e > < T e x t > �dk�b�N�]R�^�NY*N�e,gW[�k�vQ-NS�b	N*NUSL��e,gW[�k0< / T e x t > < B o o k M a r k E n t r y N a m e > L 4 M 2   -   C r e a t e   t e x t   c o l u m n s _ V F 1 0 1 8 8 1 2 6 8 0 0 : 0 6 : 1 2 . 7 < / B o o k M a r k E n t r y N a m e > < B o o k M a r k E x i t N a m e > L 4 M 2   -   C r e a t e   t e x t   c o l u m n s _ V F 1 0 1 8 8 1 2 6 8 0 0 : 0 6 : 1 8 . 5 < / B o o k M a r k E x i t N a m e > < B o o k M a r k E n t r y P o s i t i o n > 3 7 2 7 0 0 < / B o o k M a r k E n t r y P o s i t i o n > < B o o k M a r k E x i t P o s i t i o n > 3 7 8 5 3 3 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 3 3 1 3 8 f 6 0 - 1 e 7 7 - 4 2 f f - b 3 b 6 - 4 a a e 2 f 2 5 8 8 d 5 < / I n t e r n a l I d > < N a m e > L 4 M 2   -   C r e a t e   t e x t   c o l u m n s _ V F 1 0 1 8 8 1 2 6 8 �[E�
N�vQ-N�v�g*NUSL��e,gW[�k/f1u�eRh�-N�vh��W[�k�f9e�eg�0 0 : 0 6 : 1 8 . 6 - 0 0 : 0 6 : 2 2 . 8 < / N a m e > < T e x t > �[E�
N�vQ-N�v�g*NUSL��e,gW[�k/f1u�eRh�-N�vh��W[�k�f9e�eg�< / T e x t > < B o o k M a r k E n t r y N a m e > L 4 M 2   -   C r e a t e   t e x t   c o l u m n s _ V F 1 0 1 8 8 1 2 6 8 0 0 : 0 6 : 1 8 . 6 < / B o o k M a r k E n t r y N a m e > < B o o k M a r k E x i t N a m e > L 4 M 2   -   C r e a t e   t e x t   c o l u m n s _ V F 1 0 1 8 8 1 2 6 8 0 0 : 0 6 : 2 2 . 8 < / B o o k M a r k E x i t N a m e > < B o o k M a r k E n t r y P o s i t i o n > 3 7 8 6 3 3 < / B o o k M a r k E n t r y P o s i t i o n > < B o o k M a r k E x i t P o s i t i o n > 3 8 2 8 3 3 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 9 7 1 7 e b 6 4 - b 5 b e - 4 7 5 7 - a c 7 3 - 7 0 9 1 f 0 7 2 a e 2 e < / I n t e r n a l I d > < N a m e > L 4 M 2   -   C r e a t e   t e x t   c o l u m n s _ V F 1 0 1 8 8 1 2 6 8 dkY�b�N؏R�^�N �S��X�(u�v�S�V ( R e a s o n f o r p o t e n t i a l 0 0 : 0 6 : 2 2 . 9 - 0 0 : 0 6 : 2 7 . 7 < / N a m e > < T e x t > dkY�b�N؏R�^�N �S��X�(u�v�S�V ( R e a s o n   f o r   p o t e n t i a l   h i r e ) YL��e,gW[�k�< / T e x t > < B o o k M a r k E n t r y N a m e > L 4 M 2   -   C r e a t e   t e x t   c o l u m n s _ V F 1 0 1 8 8 1 2 6 8 0 0 : 0 6 : 2 2 . 9 < / B o o k M a r k E n t r y N a m e > < B o o k M a r k E x i t N a m e > L 4 M 2   -   C r e a t e   t e x t   c o l u m n s _ V F 1 0 1 8 8 1 2 6 8 0 0 : 0 6 : 2 7 . 7 < / B o o k M a r k E x i t N a m e > < B o o k M a r k E n t r y P o s i t i o n > 3 8 2 9 3 3 < / B o o k M a r k E n t r y P o s i t i o n > < B o o k M a r k E x i t P o s i t i o n > 3 8 7 7 0 0 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 8 6 8 d b 4 0 a - a 4 5 4 - 4 b 1 c - b 4 1 b - 0 5 3 7 1 0 7 0 1 1 4 b < / I n t e r n a l I d > < N a m e > L 4 M 2   -   C r e a t e   t e x t   c o l u m n s _ V F 1 0 1 8 8 1 2 6 8 勇e,gW[�kwQ	g N*N��eQ�N�~�e,g�v�{���k=�00 0 : 0 6 : 2 7 . 8 - 0 0 : 0 6 : 3 1 . 5 < / N a m e > < T e x t > 勇e,gW[�kwQ	g N*N��eQ�N�~�e,g�v�{���k=�0< / T e x t > < B o o k M a r k E n t r y N a m e > L 4 M 2   -   C r e a t e   t e x t   c o l u m n s _ V F 1 0 1 8 8 1 2 6 8 0 0 : 0 6 : 2 7 . 8 < / B o o k M a r k E n t r y N a m e > < B o o k M a r k E x i t N a m e > L 4 M 2   -   C r e a t e   t e x t   c o l u m n s _ V F 1 0 1 8 8 1 2 6 8 0 0 : 0 6 : 3 1 . 5 < / B o o k M a r k E x i t N a m e > < B o o k M a r k E n t r y P o s i t i o n > 3 8 7 8 0 0 < / B o o k M a r k E n t r y P o s i t i o n > < B o o k M a r k E x i t P o s i t i o n > 3 9 1 5 0 0 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 8 3 b a 4 1 7 e - 7 7 8 4 - 4 e a a - b 6 6 7 - b 5 c 7 9 b 4 d c c f 0 < / I n t e r n a l I d > < N a m e > L 4 M 2   -   C r e a t e   t e x t   c o l u m n s _ V F 1 0 1 8 8 1 2 6 8 �s(W�b�N\�~�~�d\O00 0 : 0 6 : 3 1 . 6 - 0 0 : 0 6 : 3 3 . 3 < / N a m e > < T e x t > �s(W�b�N\�~�~�d\O0< / T e x t > < B o o k M a r k E n t r y N a m e > L 4 M 2   -   C r e a t e   t e x t   c o l u m n s _ V F 1 0 1 8 8 1 2 6 8 0 0 : 0 6 : 3 1 . 6 < / B o o k M a r k E n t r y N a m e > < B o o k M a r k E x i t N a m e > L 4 M 2   -   C r e a t e   t e x t   c o l u m n s _ V F 1 0 1 8 8 1 2 6 8 0 0 : 0 6 : 3 3 . 3 < / B o o k M a r k E x i t N a m e > < B o o k M a r k E n t r y P o s i t i o n > 3 9 1 6 0 0 < / B o o k M a r k E n t r y P o s i t i o n > < B o o k M a r k E x i t P o s i t i o n > 3 9 3 3 3 3 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 2 2 3 1 3 9 e 9 - 1 f 7 1 - 4 e e 0 - a e 9 f - e a b 2 e 9 6 4 0 e f a < / I n t e r n a l I d > < N a m e > L 4 M 2   -   C r e a t e   t e x t   c o l u m n s _ V F 1 0 1 8 8 1 2 6 8 b�N\O(u@b��v 	�y� ( C h o i c e ) penc{|�WegR�^R00 0 : 0 6 : 3 3 . 4 - 0 0 : 0 6 : 3 7 . 3 < / N a m e > < T e x t > b�N\O(u@b��v 	�y� ( C h o i c e ) penc{|�WegR�^R0< / T e x t > < B o o k M a r k E n t r y N a m e > L 4 M 2   -   C r e a t e   t e x t   c o l u m n s _ V F 1 0 1 8 8 1 2 6 8 0 0 : 0 6 : 3 3 . 4 < / B o o k M a r k E n t r y N a m e > < B o o k M a r k E x i t N a m e > L 4 M 2   -   C r e a t e   t e x t   c o l u m n s _ V F 1 0 1 8 8 1 2 6 8 0 0 : 0 6 : 3 7 . 3 < / B o o k M a r k E x i t N a m e > < B o o k M a r k E n t r y P o s i t i o n > 3 9 3 4 3 3 < / B o o k M a r k E n t r y P o s i t i o n > < B o o k M a r k E x i t P o s i t i o n > 3 9 7 3 3 3 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 d e 2 5 b 9 4 1 - d c e 8 - 4 7 a 2 - 8 6 8 8 - f e e c 6 0 8 9 1 e b f < / I n t e r n a l I d > < N a m e > L 4 M 2   -   C r e a t e   t e x t   c o l u m n s _ V F 1 0 1 8 8 1 2 6 8 �s(W���b�N _�Y'T00 0 : 0 6 : 3 7 . 4 - 0 0 : 0 6 : 4 1 . 0 < / N a m e > < T e x t > �s(W���b�N _�Y'T0< / T e x t > < B o o k M a r k E n t r y N a m e > L 4 M 2   -   C r e a t e   t e x t   c o l u m n s _ V F 1 0 1 8 8 1 2 6 8 0 0 : 0 6 : 3 7 . 4 < / B o o k M a r k E n t r y N a m e > < B o o k M a r k E x i t N a m e > L 4 M 2   -   C r e a t e   t e x t   c o l u m n s _ V F 1 0 1 8 8 1 2 6 8 0 0 : 0 6 : 4 1 . 0 < / B o o k M a r k E x i t N a m e > < B o o k M a r k E n t r y P o s i t i o n > 3 9 7 4 3 3 < / B o o k M a r k E n t r y P o s i t i o n > < B o o k M a r k E x i t P o s i t i o n > 4 0 1 0 0 0 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 1 3 f b 3 9 2 8 - 2 6 8 1 - 4 0 c 7 - 8 9 4 6 - e 4 7 5 d 6 b 7 2 0 3 a < / I d > < C a p t i o n I t e m s > < C a p t i o n I t e m > < I n t e r n a l I d > 8 2 9 5 9 b c 8 - e e f 8 - 4 c 0 a - a c c 4 - c 9 8 e d 0 4 a 4 7 a 8 < / I n t e r n a l I d > < N a m e > L 4 M 5   -   C r e a t e   c o l u m n s   t h a t   u s e   n u m b e r s _ V F 1 0 1 8 8 1 2 6 5 �cNegb�N\R�^Ǒ(uNT peW[ ( N u m b e r ) penc{|�W�v�r^R00 0 : 0 0 : 0 8 . 2 - 0 0 : 0 0 : 1 3 . 0 < / N a m e > < T e x t > �cNegb�N\R�^Ǒ(u  NT peW[ ( N u m b e r ) penc{|�W�v�r^R0< / T e x t > < B o o k M a r k E n t r y N a m e > L 4 M 5   -   C r e a t e   c o l u m n s   t h a t   u s e   n u m b e r s _ V F 1 0 1 8 8 1 2 6 5 0 0 : 0 0 : 0 8 . 2 < / B o o k M a r k E n t r y N a m e > < B o o k M a r k E x i t N a m e > L 4 M 5   -   C r e a t e   c o l u m n s   t h a t   u s e   n u m b e r s _ V F 1 0 1 8 8 1 2 6 5 0 0 : 0 0 : 1 3 . 0 < / B o o k M a r k E x i t N a m e > < B o o k M a r k E n t r y P o s i t i o n > 8 2 3 3 < / B o o k M a r k E n t r y P o s i t i o n > < B o o k M a r k E x i t P o s i t i o n > 1 3 0 3 3 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 c 4 a 6 1 a 2 b - f 3 9 0 - 4 5 9 a - b 4 6 f - c 9 f a 0 7 6 b e d 0 9 < / I n t e r n a l I d > < N a m e > L 4 M 5   -   C r e a t e   c o l u m n s   t h a t   u s e   n u m b e r s _ V F 1 0 1 8 8 1 2 6 5 �V:NpeW[R	g��Y(u���O�Y '�^ ( C u r r e n c y ) �T �eg�T�e�� ( D a t e a n d 0 0 : 0 0 : 1 3 . 1 - 0 0 : 0 0 : 1 8 . 0 < / N a m e > < T e x t > �V:NpeW[R	g��Y(u��  �O�Y '�^ ( C u r r e n c y ) �T �eg�T�e�� ( D a t e   a n d   T i m e ) �< / T e x t > < B o o k M a r k E n t r y N a m e > L 4 M 5   -   C r e a t e   c o l u m n s   t h a t   u s e   n u m b e r s _ V F 1 0 1 8 8 1 2 6 5 0 0 : 0 0 : 1 3 . 1 < / B o o k M a r k E n t r y N a m e > < B o o k M a r k E x i t N a m e > L 4 M 5   -   C r e a t e   c o l u m n s   t h a t   u s e   n u m b e r s _ V F 1 0 1 8 8 1 2 6 5 0 0 : 0 0 : 1 8 . 0 < / B o o k M a r k E x i t N a m e > < B o o k M a r k E n t r y P o s i t i o n > 1 3 1 3 3 < / B o o k M a r k E n t r y P o s i t i o n > < B o o k M a r k E x i t P o s i t i o n > 1 8 0 3 3 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 2 2 2 6 5 9 a 3 - 1 7 d 7 - 4 1 a 7 - a 6 0 8 - 6 a f 4 5 7 8 d 9 a f 7 < / I n t e r n a l I d > < N a m e > L 4 M 5   -   C r e a t e   c o l u m n s   t h a t   u s e   n u m b e r s _ V F 1 0 1 8 8 1 2 6 5 @b�Nb�N��R�^�vR�~�y:N peW[ ( N u m b e r ) 00 0 : 0 0 : 1 8 . 1 - 0 0 : 0 0 : 2 1 . 5 < / N a m e > < T e x t > @b�Nb�N��R�^�vR�~�y:N peW[ ( N u m b e r ) 0< / T e x t > < B o o k M a r k E n t r y N a m e > L 4 M 5   -   C r e a t e   c o l u m n s   t h a t   u s e   n u m b e r s _ V F 1 0 1 8 8 1 2 6 5 0 0 : 0 0 : 1 8 . 1 < / B o o k M a r k E n t r y N a m e > < B o o k M a r k E x i t N a m e > L 4 M 5   -   C r e a t e   c o l u m n s   t h a t   u s e   n u m b e r s _ V F 1 0 1 8 8 1 2 6 5 0 0 : 0 0 : 2 1 . 5 < / B o o k M a r k E x i t N a m e > < B o o k M a r k E n t r y P o s i t i o n > 1 8 1 3 3 < / B o o k M a r k E n t r y P o s i t i o n > < B o o k M a r k E x i t P o s i t i o n > 2 1 5 6 7 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 e c b a 8 6 b 2 - 7 8 e b - 4 c 1 f - 8 f 4 8 - c 3 4 e f e d e 3 8 c d < / I n t e r n a l I d > < N a m e > L 4 M 5   -   C r e a t e   c o l u m n s   t h a t   u s e   n u m b e r s _ V F 1 0 1 8 8 1 2 6 5 ُ/f N*N(u�NBlL����eQ�]\O�~��t^pe�vW[�k00 0 : 0 0 : 2 1 . 6 - 0 0 : 0 0 : 2 6 . 4 < / N a m e > < T e x t > ُ/f N*N(u�NBlL����eQ�]\O�~��t^pe�vW[�k0< / T e x t > < B o o k M a r k E n t r y N a m e > L 4 M 5   -   C r e a t e   c o l u m n s   t h a t   u s e   n u m b e r s _ V F 1 0 1 8 8 1 2 6 5 0 0 : 0 0 : 2 1 . 6 < / B o o k M a r k E n t r y N a m e > < B o o k M a r k E x i t N a m e > L 4 M 5   -   C r e a t e   c o l u m n s   t h a t   u s e   n u m b e r s _ V F 1 0 1 8 8 1 2 6 5 0 0 : 0 0 : 2 6 . 4 < / B o o k M a r k E x i t N a m e > < B o o k M a r k E n t r y P o s i t i o n > 2 1 6 6 7 < / B o o k M a r k E n t r y P o s i t i o n > < B o o k M a r k E x i t P o s i t i o n > 2 6 4 0 0 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 7 2 7 1 b e c e - b e f 7 - 4 2 8 7 - a a 4 f - 9 2 2 d 9 0 6 b 5 f d 8 < / I n t e r n a l I d > < N a m e > L 4 M 5   -   C r e a t e   c o l u m n s   t h a t   u s e   n u m b e r s _ V F 1 0 1 8 8 1 2 6 5 }Y�b\�Q!kUS�Q R�^R ( C r e a t e C o l u m n ) �	��b peW[ ( N u m b e r ) penc{|�W�0 0 : 0 0 : 2 6 . 5 - 0 0 : 0 0 : 3 3 . 8 < / N a m e > < T e x t > }Y�b\�Q!kUS�Q R�^R ( C r e a t e   C o l u m n ) �	��b peW[ ( N u m b e r ) penc{|�W�< / T e x t > < B o o k M a r k E n t r y N a m e > L 4 M 5   -   C r e a t e   c o l u m n s   t h a t   u s e   n u m b e r s _ V F 1 0 1 8 8 1 2 6 5 0 0 : 0 0 : 2 6 . 5 < / B o o k M a r k E n t r y N a m e > < B o o k M a r k E x i t N a m e > L 4 M 5   -   C r e a t e   c o l u m n s   t h a t   u s e   n u m b e r s _ V F 1 0 1 8 8 1 2 6 5 0 0 : 0 0 : 3 3 . 8 < / B o o k M a r k E x i t N a m e > < B o o k M a r k E n t r y P o s i t i o n > 2 6 5 0 0 < / B o o k M a r k E n t r y P o s i t i o n > < B o o k M a r k E x i t P o s i t i o n > 3 3 8 0 0 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 d a c 2 d 3 2 2 - 4 f 0 a - 4 1 0 0 - 9 c 7 2 - 8 1 3 1 b 8 2 1 4 c a c < / I n t e r n a l I d > < N a m e > L 4 M 5   -   C r e a t e   c o l u m n s   t h a t   u s e   n u m b e r s _ V F 1 0 1 8 8 1 2 6 5 ��sS\dkR}TT:N �]\O�~��( t^pe)  ( E x p e r i e n c e ( Y e a r s ) ) 00 0 : 0 0 : 3 3 . 9 - 0 0 : 0 0 : 3 7 . 9 < / N a m e > < T e x t > ��sS\dkR}TT:N �]\O�~��( t^pe)  ( E x p e r i e n c e   ( Y e a r s ) ) 0< / T e x t > < B o o k M a r k E n t r y N a m e > L 4 M 5   -   C r e a t e   c o l u m n s   t h a t   u s e   n u m b e r s _ V F 1 0 1 8 8 1 2 6 5 0 0 : 0 0 : 3 3 . 9 < / B o o k M a r k E n t r y N a m e > < B o o k M a r k E x i t N a m e > L 4 M 5   -   C r e a t e   c o l u m n s   t h a t   u s e   n u m b e r s _ V F 1 0 1 8 8 1 2 6 5 0 0 : 0 0 : 3 7 . 9 < / B o o k M a r k E x i t N a m e > < B o o k M a r k E n t r y P o s i t i o n > 3 3 9 0 0 < / B o o k M a r k E n t r y P o s i t i o n > < B o o k M a r k E x i t P o s i t i o n > 3 7 9 3 3 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 6 a 8 9 d 8 3 2 - d 9 3 2 - 4 5 6 0 - b 7 d c - 6 6 7 2 6 6 d 2 b 7 2 5 < / I n t e r n a l I d > < N a m e > L 4 M 5   -   C r e a t e   c o l u m n s   t h a t   u s e   n u m b e r s _ V F 1 0 1 8 8 1 2 6 5 Nb�b�N �����eQ�f����k*N�N���N�:NUO����eQdk�Oo`00 0 : 0 0 : 3 8 . 0 - 0 0 : 0 0 : 4 3 . 0 < / N a m e > < T e x t > Nb�b�N �����eQ�f����k*N�N���N�:NUO����eQdk�Oo`0< / T e x t > < B o o k M a r k E n t r y N a m e > L 4 M 5   -   C r e a t e   c o l u m n s   t h a t   u s e   n u m b e r s _ V F 1 0 1 8 8 1 2 6 5 0 0 : 0 0 : 3 8 . 0 < / B o o k M a r k E n t r y N a m e > < B o o k M a r k E x i t N a m e > L 4 M 5   -   C r e a t e   c o l u m n s   t h a t   u s e   n u m b e r s _ V F 1 0 1 8 8 1 2 6 5 0 0 : 0 0 : 4 3 . 0 < / B o o k M a r k E x i t N a m e > < B o o k M a r k E n t r y P o s i t i o n > 3 8 0 3 3 < / B o o k M a r k E n t r y P o s i t i o n > < B o o k M a r k E x i t P o s i t i o n > 4 3 0 6 7 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 1 e 2 9 0 9 8 7 - a 4 d 2 - 4 9 c 7 - a a a a - 8 9 2 7 d a d b 6 4 9 2 < / I n t e r n a l I d > < N a m e > L 4 M 5   -   C r e a t e   c o l u m n s   t h a t   u s e   n u m b e r s _ V F 1 0 1 8 8 1 2 6 5 b�N ���nx�O�N�N�N��W[�k�v+TIN�0 0 : 0 0 : 4 3 . 1 - 0 0 : 0 0 : 4 5 . 5 < / N a m e > < T e x t > b�N ���nx�O�N�N�N��W[�k�v+TIN�  < / T e x t > < B o o k M a r k E n t r y N a m e > L 4 M 5   -   C r e a t e   c o l u m n s   t h a t   u s e   n u m b e r s _ V F 1 0 1 8 8 1 2 6 5 0 0 : 0 0 : 4 3 . 1 < / B o o k M a r k E n t r y N a m e > < B o o k M a r k E x i t N a m e > L 4 M 5   -   C r e a t e   c o l u m n s   t h a t   u s e   n u m b e r s _ V F 1 0 1 8 8 1 2 6 5 0 0 : 0 0 : 4 5 . 5 < / B o o k M a r k E x i t N a m e > < B o o k M a r k E n t r y P o s i t i o n > 4 3 1 6 7 < / B o o k M a r k E n t r y P o s i t i o n > < B o o k M a r k E x i t P o s i t i o n > 4 5 5 6 7 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 f 9 8 5 5 9 2 c - d e c 3 - 4 b 6 5 - b a a e - 4 2 4 d f 5 b 1 b 1 9 1 < / I n t e r n a l I d > < N a m e > L 4 M 5   -   C r e a t e   c o l u m n s   t h a t   u s e   n u m b e r s _ V F 1 0 1 8 8 1 2 6 5  BlL��(W@b ��]\O���WwQY�v�]\O�~��t^pe ( T h e e x p e r i e n c e i n 0 0 : 0 0 : 4 5 . 6 - 0 0 : 0 0 : 4 9 . 9 < / N a m e > < T e x t >  BlL��(W@b ��]\O���WwQY�v�]\O�~��t^pe ( T h e   e x p e r i e n c e   i n   n u m b e r   o f   y e a r s   t h e   c a n d i d a t e   h a s   i n   t h e   f i e l d   o f   t h e   d e s i r e d   j o b . ) 0< / T e x t > < B o o k M a r k E n t r y N a m e > L 4 M 5   -   C r e a t e   c o l u m n s   t h a t   u s e   n u m b e r s _ V F 1 0 1 8 8 1 2 6 5 0 0 : 0 0 : 4 5 . 6 < / B o o k M a r k E n t r y N a m e > < B o o k M a r k E x i t N a m e > L 4 M 5   -   C r e a t e   c o l u m n s   t h a t   u s e   n u m b e r s _ V F 1 0 1 8 8 1 2 6 5 0 0 : 0 0 : 4 9 . 9 < / B o o k M a r k E x i t N a m e > < B o o k M a r k E n t r y P o s i t i o n > 4 5 6 6 7 < / B o o k M a r k E n t r y P o s i t i o n > < B o o k M a r k E x i t P o s i t i o n > 4 9 9 3 3 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 5 8 7 6 8 5 1 9 - 0 0 b c - 4 8 e 7 - 9 4 2 9 - e 0 3 c d 7 5 8 b 6 7 8 < / I n t e r n a l I d > < N a m e > L 4 M 5   -   C r e a t e   c o l u m n s   t h a t   u s e   n u m b e r s _ V F 1 0 1 8 8 1 2 6 5 ُASR�{USf�a�b�N�~�~�_N��00 0 : 0 0 : 5 0 . 0 - 0 0 : 0 0 : 5 2 . 4 < / N a m e > < T e x t > ُASR�{USf�a�b�N�~�~�_N��0< / T e x t > < B o o k M a r k E n t r y N a m e > L 4 M 5   -   C r e a t e   c o l u m n s   t h a t   u s e   n u m b e r s _ V F 1 0 1 8 8 1 2 6 5 0 0 : 0 0 : 5 0 . 0 < / B o o k M a r k E n t r y N a m e > < B o o k M a r k E x i t N a m e > L 4 M 5   -   C r e a t e   c o l u m n s   t h a t   u s e   n u m b e r s _ V F 1 0 1 8 8 1 2 6 5 0 0 : 0 0 : 5 2 . 4 < / B o o k M a r k E x i t N a m e > < B o o k M a r k E n t r y P o s i t i o n > 5 0 0 3 3 < / B o o k M a r k E n t r y P o s i t i o n > < B o o k M a r k E x i t P o s i t i o n > 5 2 4 6 7 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 c 6 8 5 b 1 0 c - 3 e 1 a - 4 e 9 6 - b 0 9 d - d 8 3 1 8 6 4 3 a 8 5 2 < / I n t e r n a l I d > < N a m e > L 4 M 5   -   C r e a t e   c o l u m n s   t h a t   u s e   n u m b e r s _ V F 1 0 1 8 8 1 2 6 5 b�N��BldkW[�k/f�_kX�v�FON ���:_6RgbL�/U N<P00 0 : 0 0 : 5 2 . 5 - 0 0 : 0 0 : 5 7 . 8 < / N a m e > < T e x t > b�N��BldkW[�k/f�_kX�v�FON ���:_6RgbL�/U N<P0< / T e x t > < B o o k M a r k E n t r y N a m e > L 4 M 5   -   C r e a t e   c o l u m n s   t h a t   u s e   n u m b e r s _ V F 1 0 1 8 8 1 2 6 5 0 0 : 0 0 : 5 2 . 5 < / B o o k M a r k E n t r y N a m e > < B o o k M a r k E x i t N a m e > L 4 M 5   -   C r e a t e   c o l u m n s   t h a t   u s e   n u m b e r s _ V F 1 0 1 8 8 1 2 6 5 0 0 : 0 0 : 5 7 . 8 < / B o o k M a r k E x i t N a m e > < B o o k M a r k E n t r y P o s i t i o n > 5 2 5 6 7 < / B o o k M a r k E n t r y P o s i t i o n > < B o o k M a r k E x i t P o s i t i o n > 5 7 8 0 0 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 4 e 9 8 0 9 2 e - d d d 7 - 4 3 8 d - 9 6 0 6 - 4 6 5 3 0 2 9 4 6 a b 0 < / I n t e r n a l I d > < N a m e > L 4 M 5   -   C r e a t e   c o l u m n s   t h a t   u s e   n u m b e r s _ V F 1 0 1 8 8 1 2 6 5 �S�[peW[W[�kgbL��vyr�[�d\OKN N/fc�[ g\�T g'YAQ��<P00 0 : 0 0 : 5 7 . 9 - 0 0 : 0 1 : 0 3 . 8 < / N a m e > < T e x t > �S�[peW[W[�kgbL��vyr�[�d\OKN N/fc�[ g\�T g'YAQ��<P0< / T e x t > < B o o k M a r k E n t r y N a m e > L 4 M 5   -   C r e a t e   c o l u m n s   t h a t   u s e   n u m b e r s _ V F 1 0 1 8 8 1 2 6 5 0 0 : 0 0 : 5 7 . 9 < / B o o k M a r k E n t r y N a m e > < B o o k M a r k E x i t N a m e > L 4 M 5   -   C r e a t e   c o l u m n s   t h a t   u s e   n u m b e r s _ V F 1 0 1 8 8 1 2 6 5 0 0 : 0 1 : 0 3 . 8 < / B o o k M a r k E x i t N a m e > < B o o k M a r k E n t r y P o s i t i o n > 5 7 9 0 0 < / B o o k M a r k E n t r y P o s i t i o n > < B o o k M a r k E x i t P o s i t i o n > 6 3 8 0 0 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 3 1 f 3 b 1 f a - 8 8 2 e - 4 8 1 1 - 8 2 5 e - 0 0 8 4 9 8 3 1 3 c a 7 < / I n t e r n a l I d > < N a m e > L 4 M 5   -   C r e a t e   c o l u m n s   t h a t   u s e   n u m b e r s _ V F 1 0 1 8 8 1 2 6 5 ُh�:y�Y�g(W�W[�k-N��eQ 2  �sSBlL���\�^wQY$Nt^�]\O�~���0 0 : 0 1 : 0 3 . 9 - 0 0 : 0 1 : 0 7 . 0 < / N a m e > < T e x t > ُh�:y�Y�g(W�W[�k-N��eQ 2  �sSBlL���\�^wQY$Nt^�]\O�~���< / T e x t > < B o o k M a r k E n t r y N a m e > L 4 M 5   -   C r e a t e   c o l u m n s   t h a t   u s e   n u m b e r s _ V F 1 0 1 8 8 1 2 6 5 0 0 : 0 1 : 0 3 . 9 < / B o o k M a r k E n t r y N a m e > < B o o k M a r k E x i t N a m e > L 4 M 5   -   C r e a t e   c o l u m n s   t h a t   u s e   n u m b e r s _ V F 1 0 1 8 8 1 2 6 5 0 0 : 0 1 : 0 7 . 0 < / B o o k M a r k E x i t N a m e > < B o o k M a r k E n t r y P o s i t i o n > 6 3 9 0 0 < / B o o k M a r k E n t r y P o s i t i o n > < B o o k M a r k E x i t P o s i t i o n > 6 7 0 6 7 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 f 6 f b 7 4 8 9 - d 7 b d - 4 a 1 8 - a e c 3 - a 7 8 9 2 b 4 2 5 5 a 2 < / I n t e r n a l I d > < N a m e > L 4 M 5   -   C r e a t e   c o l u m n s   t h a t   u s e   n u m b e r s _ V F 1 0 1 8 8 1 2 6 5 ��HN(W勆��W	g$Nt^�]\O�~���vBlL��	gg(W�^fm���_ N*NL�MO�FOُasT@wNO�c�SNO�N�t^pe�v@b	gBlL��00 0 : 0 1 : 0 7 . 1 - 0 0 : 0 1 : 1 4 . 1 < / N a m e > < T e x t > ��HN(W勆��W	g$Nt^�]\O�~���vBlL��	gg(W�^fm���_ N*NL�MO�  FOُasT@wNO�c�SNO�N�t^pe�v@b	gBlL��0< / T e x t > < B o o k M a r k E n t r y N a m e > L 4 M 5   -   C r e a t e   c o l u m n s   t h a t   u s e   n u m b e r s _ V F 1 0 1 8 8 1 2 6 5 0 0 : 0 1 : 0 7 . 1 < / B o o k M a r k E n t r y N a m e > < B o o k M a r k E x i t N a m e > L 4 M 5   -   C r e a t e   c o l u m n s   t h a t   u s e   n u m b e r s _ V F 1 0 1 8 8 1 2 6 5 0 0 : 0 1 : 1 4 . 1 < / B o o k M a r k E x i t N a m e > < B o o k M a r k E n t r y P o s i t i o n > 6 7 1 6 7 < / B o o k M a r k E n t r y P o s i t i o n > < B o o k M a r k E x i t P o s i t i o n > 7 4 1 6 7 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 3 f a 9 9 0 4 f - d 0 6 d - 4 1 0 a - b c 3 b - 8 d 1 2 f a 3 e 1 6 1 e < / I n t e r n a l I d > < N a m e > L 4 M 5   -   C r e a t e   c o l u m n s   t h a t   u s e   n u m b e r s _ V F 1 0 1 8 8 1 2 6 5 6qT�~�~��eQ
NP� 5 0  �sS gؚ�]\O�~��t^pe:N5 0 t^00 0 : 0 1 : 1 4 . 2 - 0 0 : 0 1 : 2 0 . 3 < / N a m e > < T e x t > 6qT�~�~��eQ
NP� 5 0  �sS gؚ�]\O�~��t^pe:N  5 0   t^0< / T e x t > < B o o k M a r k E n t r y N a m e > L 4 M 5   -   C r e a t e   c o l u m n s   t h a t   u s e   n u m b e r s _ V F 1 0 1 8 8 1 2 6 5 0 0 : 0 1 : 1 4 . 2 < / B o o k M a r k E n t r y N a m e > < B o o k M a r k E x i t N a m e > L 4 M 5   -   C r e a t e   c o l u m n s   t h a t   u s e   n u m b e r s _ V F 1 0 1 8 8 1 2 6 5 0 0 : 0 1 : 2 0 . 3 < / B o o k M a r k E x i t N a m e > < B o o k M a r k E n t r y P o s i t i o n > 7 4 2 6 7 < / B o o k M a r k E n t r y P o s i t i o n > < B o o k M a r k E x i t P o s i t i o n > 8 0 3 3 3 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 c f a 9 6 2 8 b - d 1 0 d - 4 8 f 6 - 8 8 9 b - 6 f b 6 5 2 6 8 5 e 1 b < / I n t e r n a l I d > < N a m e > L 4 M 5   -   C r e a t e   c o l u m n s   t h a t   u s e   n u m b e r s _ V F 1 0 1 8 8 1 2 6 5 �s(W�\peMOpe��n:N 0  ��V:Nb�N��\�W[�k�eQ:Nt^00 0 : 0 1 : 2 0 . 4 - 0 0 : 0 1 : 2 4 . 8 < / N a m e > < T e x t > �s(W�\peMOpe��n:N 0  ��V:Nb�N��\�W[�k�eQ:Nt^0< / T e x t > < B o o k M a r k E n t r y N a m e > L 4 M 5   -   C r e a t e   c o l u m n s   t h a t   u s e   n u m b e r s _ V F 1 0 1 8 8 1 2 6 5 0 0 : 0 1 : 2 0 . 4 < / B o o k M a r k E n t r y N a m e > < B o o k M a r k E x i t N a m e > L 4 M 5   -   C r e a t e   c o l u m n s   t h a t   u s e   n u m b e r s _ V F 1 0 1 8 8 1 2 6 5 0 0 : 0 1 : 2 4 . 8 < / B o o k M a r k E x i t N a m e > < B o o k M a r k E n t r y P o s i t i o n > 8 0 4 3 3 < / B o o k M a r k E n t r y P o s i t i o n > < B o o k M a r k E x i t P o s i t i o n > 8 4 8 6 7 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 2 6 d 6 a f 9 a - e b 3 4 - 4 7 f e - 9 b 3 5 - 0 2 b 2 0 0 c 4 0 0 0 f < / I n t e r n a l I d > < N a m e > L 4 M 5   -   C r e a t e   c o l u m n s   t h a t   u s e   n u m b e r s _ V F 1 0 1 8 8 1 2 6 5 �W[�k�l	g؞��<P0b�NN^g\vQ>f:y:N~vR�k�ُ�k�����p��N/fb�N�~�~US�Q nx�[ ( O K ) 00 0 : 0 1 : 2 4 . 9 - 0 0 : 0 1 : 3 2 . 7 < / N a m e > < T e x t > �W[�k�l	g؞��<P0b�NN^g\vQ>f:y:N~vR�k�ُ�k�����p�  �N/fb�N�~�~US�Q nx�[ ( O K ) 0< / T e x t > < B o o k M a r k E n t r y N a m e > L 4 M 5   -   C r e a t e   c o l u m n s   t h a t   u s e   n u m b e r s _ V F 1 0 1 8 8 1 2 6 5 0 0 : 0 1 : 2 4 . 9 < / B o o k M a r k E n t r y N a m e > < B o o k M a r k E x i t N a m e > L 4 M 5   -   C r e a t e   c o l u m n s   t h a t   u s e   n u m b e r s _ V F 1 0 1 8 8 1 2 6 5 0 0 : 0 1 : 3 2 . 7 < / B o o k M a r k E x i t N a m e > < B o o k M a r k E n t r y P o s i t i o n > 8 4 9 6 7 < / B o o k M a r k E n t r y P o s i t i o n > < B o o k M a r k E x i t P o s i t i o n > 9 2 7 0 0 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 1 8 4 4 3 3 4 a - c 9 c d - 4 5 c 5 - 9 6 8 a - a 5 7 8 5 1 c 6 8 4 f f < / I n t e r n a l I d > < N a m e > L 4 M 5   -   C r e a t e   c o l u m n s   t h a t   u s e   n u m b e r s _ V F 1 0 1 8 8 1 2 6 5 �cNeg\�����Qdku�b��v��V�0 0 : 0 1 : 3 2 . 8 - 0 0 : 0 1 : 3 5 . 1 < / N a m e > < T e x t > �cNeg\�����Qdku�b��v��V�  < / T e x t > < B o o k M a r k E n t r y N a m e > L 4 M 5   -   C r e a t e   c o l u m n s   t h a t   u s e   n u m b e r s _ V F 1 0 1 8 8 1 2 6 5 0 0 : 0 1 : 3 2 . 8 < / B o o k M a r k E n t r y N a m e > < B o o k M a r k E x i t N a m e > L 4 M 5   -   C r e a t e   c o l u m n s   t h a t   u s e   n u m b e r s _ V F 1 0 1 8 8 1 2 6 5 0 0 : 0 1 : 3 5 . 1 < / B o o k M a r k E x i t N a m e > < B o o k M a r k E n t r y P o s i t i o n > 9 2 8 0 0 < / B o o k M a r k E n t r y P o s i t i o n > < B o o k M a r k E x i t P o s i t i o n > 9 5 1 3 3 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 7 b c 5 6 7 b d - e 7 9 9 - 4 a 8 3 - 9 7 0 0 - 9 c b 1 f 7 9 6 1 e d 7 < / I n t e r n a l I d > < N a m e > L 4 M 5   -   C r e a t e   c o l u m n s   t h a t   u s e   n u m b e r s _ V F 1 0 1 8 8 1 2 6 5 FO�Ǐ�n�R�S�Nw0R>f:y(W܏�z�vR00 0 : 0 1 : 3 5 . 2 - 0 0 : 0 1 : 3 8 . 7 < / N a m e > < T e x t > FO�Ǐ�n�R�S�Nw0R>f:y(W܏�z�vR0< / T e x t > < B o o k M a r k E n t r y N a m e > L 4 M 5   -   C r e a t e   c o l u m n s   t h a t   u s e   n u m b e r s _ V F 1 0 1 8 8 1 2 6 5 0 0 : 0 1 : 3 5 . 2 < / B o o k M a r k E n t r y N a m e > < B o o k M a r k E x i t N a m e > L 4 M 5   -   C r e a t e   c o l u m n s   t h a t   u s e   n u m b e r s _ V F 1 0 1 8 8 1 2 6 5 0 0 : 0 1 : 3 8 . 7 < / B o o k M a r k E x i t N a m e > < B o o k M a r k E n t r y P o s i t i o n > 9 5 2 3 3 < / B o o k M a r k E n t r y P o s i t i o n > < B o o k M a r k E x i t P o s i t i o n > 9 8 7 6 7 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 e 5 4 9 4 7 c 3 - 7 b d 4 - 4 b 6 f - 8 0 f 5 - 9 c 4 d 4 e b e b 0 8 b < / I n t e r n a l I d > < N a m e > L 4 M 5   -   C r e a t e   c o l u m n s   t h a t   u s e   n u m b e r s _ V F 1 0 1 8 8 1 2 6 5 b�N�~�~�d\Ov^�Q!k �� ( E d i t ) dky��v00 0 : 0 1 : 3 8 . 8 - 0 0 : 0 1 : 4 4 . 2 < / N a m e > < T e x t > b�N�~�~�d\Ov^�Q!k �� ( E d i t ) dky��v0< / T e x t > < B o o k M a r k E n t r y N a m e > L 4 M 5   -   C r e a t e   c o l u m n s   t h a t   u s e   n u m b e r s _ V F 1 0 1 8 8 1 2 6 5 0 0 : 0 1 : 3 8 . 8 < / B o o k M a r k E n t r y N a m e > < B o o k M a r k E x i t N a m e > L 4 M 5   -   C r e a t e   c o l u m n s   t h a t   u s e   n u m b e r s _ V F 1 0 1 8 8 1 2 6 5 0 0 : 0 1 : 4 4 . 2 < / B o o k M a r k E x i t N a m e > < B o o k M a r k E n t r y P o s i t i o n > 9 8 8 6 7 < / B o o k M a r k E n t r y P o s i t i o n > < B o o k M a r k E x i t P o s i t i o n > 1 0 4 2 3 3 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 4 f 0 4 8 a 9 6 - 5 e 6 5 - 4 9 9 e - 9 3 1 8 - 0 e e c 5 1 8 e f 0 c 3 < / I n t e r n a l I d > < N a m e > L 4 M 5   -   C r e a t e   c o l u m n s   t h a t   u s e   n u m b e r s _ V F 1 0 1 8 8 1 2 6 5 'Y�[TNw�(W�[݋Fh�^�	g N*N�_kX�v �]\O�~��( t^pe)  ( E x p e r i e n c e i n 0 0 : 0 1 : 4 4 . 3 - 0 0 : 0 1 : 4 9 . 4 < / N a m e > < T e x t > 'Y�[TNw�(W�[݋Fh�^�	g N*N�_kX�v   �]\O�~��( t^pe)  ( E x p e r i e n c e   i n   Y e a r s ) W[�k0< / T e x t > < B o o k M a r k E n t r y N a m e > L 4 M 5   -   C r e a t e   c o l u m n s   t h a t   u s e   n u m b e r s _ V F 1 0 1 8 8 1 2 6 5 0 0 : 0 1 : 4 4 . 3 < / B o o k M a r k E n t r y N a m e > < B o o k M a r k E x i t N a m e > L 4 M 5   -   C r e a t e   c o l u m n s   t h a t   u s e   n u m b e r s _ V F 1 0 1 8 8 1 2 6 5 0 0 : 0 1 : 4 9 . 4 < / B o o k M a r k E x i t N a m e > < B o o k M a r k E n t r y P o s i t i o n > 1 0 4 3 3 3 < / B o o k M a r k E n t r y P o s i t i o n > < B o o k M a r k E x i t P o s i t i o n > 1 0 9 4 6 7 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 4 3 9 e 4 e 3 d - 7 f 4 d - 4 5 4 f - a 3 e 9 - e 6 e 5 0 a 5 4 2 e 2 e < / I n t e r n a l I d > < N a m e > L 4 M 5   -   C r e a t e   c o l u m n s   t h a t   u s e   n u m b e r s _ V F 1 0 1 8 8 1 2 6 5 'Y�[����OOb�N:NdkW[�k��n�N
NP��TNP�00 0 : 0 1 : 4 9 . 5 - 0 0 : 0 1 : 5 3 . 9 < / N a m e > < T e x t > 'Y�[����OOb�N:NdkW[�k��n�N
NP��TNP�0< / T e x t > < B o o k M a r k E n t r y N a m e > L 4 M 5   -   C r e a t e   c o l u m n s   t h a t   u s e   n u m b e r s _ V F 1 0 1 8 8 1 2 6 5 0 0 : 0 1 : 4 9 . 5 < / B o o k M a r k E n t r y N a m e > < B o o k M a r k E x i t N a m e > L 4 M 5   -   C r e a t e   c o l u m n s   t h a t   u s e   n u m b e r s _ V F 1 0 1 8 8 1 2 6 5 0 0 : 0 1 : 5 3 . 9 < / B o o k M a r k E x i t N a m e > < B o o k M a r k E n t r y P o s i t i o n > 1 0 9 5 6 7 < / B o o k M a r k E n t r y P o s i t i o n > < B o o k M a r k E x i t P o s i t i o n > 1 1 3 9 3 3 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 c b a d d b c f - e 6 1 2 - 4 8 3 4 - b 0 b 6 - 7 8 f e 9 3 9 9 0 3 0 9 < / I n t e r n a l I d > < N a m e > L 4 M 5   -   C r e a t e   c o l u m n s   t h a t   u s e   n u m b e r s _ V F 1 0 1 8 8 1 2 6 5 NP�:N 2  �
NP�:N 5 0  00 0 : 0 1 : 5 4 . 0 - 0 0 : 0 1 : 5 6 . 5 < / N a m e > < T e x t > NP�:N 2  �
NP�:N 5 0  0< / T e x t > < B o o k M a r k E n t r y N a m e > L 4 M 5   -   C r e a t e   c o l u m n s   t h a t   u s e   n u m b e r s _ V F 1 0 1 8 8 1 2 6 5 0 0 : 0 1 : 5 4 . 0 < / B o o k M a r k E n t r y N a m e > < B o o k M a r k E x i t N a m e > L 4 M 5   -   C r e a t e   c o l u m n s   t h a t   u s e   n u m b e r s _ V F 1 0 1 8 8 1 2 6 5 0 0 : 0 1 : 5 6 . 5 < / B o o k M a r k E x i t N a m e > < B o o k M a r k E n t r y P o s i t i o n > 1 1 4 0 3 3 < / B o o k M a r k E n t r y P o s i t i o n > < B o o k M a r k E x i t P o s i t i o n > 1 1 6 5 3 3 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 2 1 a 6 f 0 0 8 - 3 3 5 c - 4 8 a 7 - a 5 f d - 6 d f e 5 3 3 e 8 2 8 2 < / I n t e r n a l I d > < N a m e > L 4 M 5   -   C r e a t e   c o l u m n s   t h a t   u s e   n u m b e r s _ V F 1 0 1 8 8 1 2 6 5 �Vdk��Y�gb.�eQpeW[ 1  v^\Ջ�OX[dky��v�RO6e0R Nag���c�Q�W[�k�v<P�_{��N�N 2  �T 5 0  KN��00 0 : 0 1 : 5 6 . 6 - 0 0 : 0 2 : 0 5 . 6 < / N a m e > < T e x t > �Vdk��Y�gb.�eQpeW[ 1  v^\Ջ�OX[dky��v�RO6e0R Nag���  c�Q�W[�k�v<P�_{��N�N 2  �T 5 0  KN��0< / T e x t > < B o o k M a r k E n t r y N a m e > L 4 M 5   -   C r e a t e   c o l u m n s   t h a t   u s e   n u m b e r s _ V F 1 0 1 8 8 1 2 6 5 0 0 : 0 1 : 5 6 . 6 < / B o o k M a r k E n t r y N a m e > < B o o k M a r k E x i t N a m e > L 4 M 5   -   C r e a t e   c o l u m n s   t h a t   u s e   n u m b e r s _ V F 1 0 1 8 8 1 2 6 5 0 0 : 0 2 : 0 5 . 6 < / B o o k M a r k E x i t N a m e > < B o o k M a r k E n t r y P o s i t i o n > 1 1 6 6 3 3 < / B o o k M a r k E n t r y P o s i t i o n > < B o o k M a r k E x i t P o s i t i o n > 1 2 5 6 3 3 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 c 4 6 6 8 3 4 b - d 8 a f - 4 2 0 9 - 8 e a 4 - 3 f 3 7 9 7 9 f 1 b 9 7 < / I n t e r n a l I d > < N a m e > L 4 M 5   -   C r e a t e   c o l u m n s   t h a t   u s e   n u m b e r s _ V F 1 0 1 8 8 1 2 6 5 �[�N
NP�_N/f�Ydk��Y�gb.�eQ 5 1  v^\Ջ�OX[�y��v�_NO�Q�sT7h�v��00 0 : 0 2 : 0 5 . 7 - 0 0 : 0 2 : 1 2 . 1 < / N a m e > < T e x t > �[�N
NP�_N/f�Ydk��Y�gb.�eQ 5 1  v^\Ջ�OX[�y��v�  _NO�Q�sT7h�v��0< / T e x t > < B o o k M a r k E n t r y N a m e > L 4 M 5   -   C r e a t e   c o l u m n s   t h a t   u s e   n u m b e r s _ V F 1 0 1 8 8 1 2 6 5 0 0 : 0 2 : 0 5 . 7 < / B o o k M a r k E n t r y N a m e > < B o o k M a r k E x i t N a m e > L 4 M 5   -   C r e a t e   c o l u m n s   t h a t   u s e   n u m b e r s _ V F 1 0 1 8 8 1 2 6 5 0 0 : 0 2 : 1 2 . 1 < / B o o k M a r k E x i t N a m e > < B o o k M a r k E n t r y P o s i t i o n > 1 2 5 7 3 3 < / B o o k M a r k E n t r y P o s i t i o n > < B o o k M a r k E x i t P o s i t i o n > 1 3 2 1 3 3 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 a 8 4 b 2 7 9 c - b d f 8 - 4 4 2 4 - a 7 6 3 - 7 7 c 9 5 0 1 e 5 b d 7 < / I n t e r n a l I d > < N a m e > L 4 M 5   -   C r e a t e   c o l u m n s   t h a t   u s e   n u m b e r s _ V F 1 0 1 8 8 1 2 6 5 ��HN�b�N�x�]�N�0R�fHQu(WvQ�]\O���WwQ	gAS�Nt^�v�]\O�~��00 0 : 0 2 : 1 2 . 2 - 0 0 : 0 2 : 1 8 . 0 < / N a m e > < T e x t > ��HN�b�N�x�]�N�0R�fHQu(WvQ�]\O���WwQ	gAS�Nt^�v�]\O�~��0< / T e x t > < B o o k M a r k E n t r y N a m e > L 4 M 5   -   C r e a t e   c o l u m n s   t h a t   u s e   n u m b e r s _ V F 1 0 1 8 8 1 2 6 5 0 0 : 0 2 : 1 2 . 2 < / B o o k M a r k E n t r y N a m e > < B o o k M a r k E x i t N a m e > L 4 M 5   -   C r e a t e   c o l u m n s   t h a t   u s e   n u m b e r s _ V F 1 0 1 8 8 1 2 6 5 0 0 : 0 2 : 1 8 . 0 < / B o o k M a r k E x i t N a m e > < B o o k M a r k E n t r y P o s i t i o n > 1 3 2 2 3 3 < / B o o k M a r k E n t r y P o s i t i o n > < B o o k M a r k E x i t P o s i t i o n > 1 3 8 0 3 3 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 0 7 3 2 4 7 3 6 - 2 4 0 3 - 4 c 5 1 - 8 c b f - 6 6 1 5 c d 5 c e a 2 5 < / I n t e r n a l I d > < N a m e > L 4 M 5   -   C r e a t e   c o l u m n s   t h a t   u s e   n u m b e r s _ V F 1 0 1 8 8 1 2 6 5 �s(WFh-N�vpeW[:N 1 2  �b�N�~�~US�Q �OX[ ( S a v e ) �S_6qُNO	g�NUO�00 0 : 0 2 : 1 8 . 1 - 0 0 : 0 2 : 2 4 . 1 < / N a m e > < T e x t > �s(WFh-N�vpeW[:N 1 2  �b�N�~�~US�Q �OX[ ( S a v e ) �  S_6qُNO	g�NUO�0< / T e x t > < B o o k M a r k E n t r y N a m e > L 4 M 5   -   C r e a t e   c o l u m n s   t h a t   u s e   n u m b e r s _ V F 1 0 1 8 8 1 2 6 5 0 0 : 0 2 : 1 8 . 1 < / B o o k M a r k E n t r y N a m e > < B o o k M a r k E x i t N a m e > L 4 M 5   -   C r e a t e   c o l u m n s   t h a t   u s e   n u m b e r s _ V F 1 0 1 8 8 1 2 6 5 0 0 : 0 2 : 2 4 . 1 < / B o o k M a r k E x i t N a m e > < B o o k M a r k E n t r y P o s i t i o n > 1 3 8 1 3 3 < / B o o k M a r k E n t r y P o s i t i o n > < B o o k M a r k E x i t P o s i t i o n > 1 4 4 1 3 3 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 d 1 f d 4 8 3 c - b e 6 8 - 4 e 7 e - 9 0 3 9 - 1 6 2 c 1 b 4 3 b 0 f b < / I n t e r n a l I d > < N a m e > L 4 M 5   -   C r e a t e   c o l u m n s   t h a t   u s e   n u m b e r s _ V F 1 0 1 8 8 1 2 6 5 b�Nnx�[ ����Ǐ�n�RMb���gwvQ-N�vt^pe��[1\(Wُ̑0�fHQu�v�]\O�~��t^pe:NAS�N00 0 : 0 2 : 2 4 . 2 - 0 0 : 0 2 : 3 1 . 1 < / N a m e > < T e x t > b�Nnx�[ ����Ǐ�n�RMb���gwvQ-N�vt^pe��[1\(Wُ̑0  �fHQu�v�]\O�~��t^pe:NAS�N0< / T e x t > < B o o k M a r k E n t r y N a m e > L 4 M 5   -   C r e a t e   c o l u m n s   t h a t   u s e   n u m b e r s _ V F 1 0 1 8 8 1 2 6 5 0 0 : 0 2 : 2 4 . 2 < / B o o k M a r k E n t r y N a m e > < B o o k M a r k E x i t N a m e > L 4 M 5   -   C r e a t e   c o l u m n s   t h a t   u s e   n u m b e r s _ V F 1 0 1 8 8 1 2 6 5 0 0 : 0 2 : 3 1 . 1 < / B o o k M a r k E x i t N a m e > < B o o k M a r k E n t r y P o s i t i o n > 1 4 4 2 3 3 < / B o o k M a r k E n t r y P o s i t i o n > < B o o k M a r k E x i t P o s i t i o n > 1 5 1 1 6 7 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 5 0 9 8 2 8 c a - 5 8 5 b - 4 8 1 7 - 9 e 1 3 - c 8 7 e 3 4 b 9 f 1 4 0 < / I n t e r n a l I d > < N a m e > L 4 M 5   -   C r e a t e   c o l u m n s   t h a t   u s e   n u m b e r s _ V F 1 0 1 8 8 1 2 6 5 �s(Wb�N��R�^�S N*NpeW[W[�k�wQSOeg�1\/f '�^ ( C u r r e n c y ) W[�k00 0 : 0 2 : 3 1 . 2 - 0 0 : 0 2 : 3 8 . 0 < / N a m e > < T e x t > �s(Wb�N��R�^�S N*NpeW[W[�k�  wQSOeg�1\/f '�^ ( C u r r e n c y ) W[�k0< / T e x t > < B o o k M a r k E n t r y N a m e > L 4 M 5   -   C r e a t e   c o l u m n s   t h a t   u s e   n u m b e r s _ V F 1 0 1 8 8 1 2 6 5 0 0 : 0 2 : 3 1 . 2 < / B o o k M a r k E n t r y N a m e > < B o o k M a r k E x i t N a m e > L 4 M 5   -   C r e a t e   c o l u m n s   t h a t   u s e   n u m b e r s _ V F 1 0 1 8 8 1 2 6 5 0 0 : 0 2 : 3 8 . 0 < / B o o k M a r k E x i t N a m e > < B o o k M a r k E n t r y P o s i t i o n > 1 5 1 2 6 7 < / B o o k M a r k E n t r y P o s i t i o n > < B o o k M a r k E x i t P o s i t i o n > 1 5 8 0 0 0 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 c 1 1 d f c f 5 - a 6 9 b - 4 c 7 3 - 8 3 8 8 - 5 f f 7 a 7 6 7 c 7 e 3 < / I n t e r n a l I d > < N a m e > L 4 M 5   -   C r e a t e   c o l u m n s   t h a t   u s e   n u m b e r s _ V F 1 0 1 8 8 1 2 6 5 ��b�N _�Y'T00 0 : 0 2 : 3 8 . 1 - 0 0 : 0 2 : 4 8 . 1 < / N a m e > < T e x t > ��b�N _�Y'T0< / T e x t > < B o o k M a r k E n t r y N a m e > L 4 M 5   -   C r e a t e   c o l u m n s   t h a t   u s e   n u m b e r s _ V F 1 0 1 8 8 1 2 6 5 0 0 : 0 2 : 3 8 . 1 < / B o o k M a r k E n t r y N a m e > < B o o k M a r k E x i t N a m e > L 4 M 5   -   C r e a t e   c o l u m n s   t h a t   u s e   n u m b e r s _ V F 1 0 1 8 8 1 2 6 5 0 0 : 0 2 : 4 8 . 1 < / B o o k M a r k E x i t N a m e > < B o o k M a r k E n t r y P o s i t i o n > 1 5 8 1 0 0 < / B o o k M a r k E n t r y P o s i t i o n > < B o o k M a r k E x i t P o s i t i o n > 1 6 8 1 6 7 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 8 5 2 1 1 9 a c - 7 e 9 1 - 4 d 2 e - b 6 9 f - 1 d 1 7 2 9 d f 4 f 7 3 < / I n t e r n a l I d > < N a m e > L 4 M 5   -   C r e a t e   c o l u m n s   t h a t   u s e   n u m b e r s _ V F 1 0 1 8 8 1 2 6 5 ��R�^�vN NR\Ǒ(u '�^ ( C u r r e n c y ) penc{|�W�0 0 : 0 2 : 4 8 . 2 - 0 0 : 0 2 : 5 1 . 1 < / N a m e > < T e x t > ��R�^�vN NR\Ǒ(u '�^ ( C u r r e n c y ) penc{|�W�< / T e x t > < B o o k M a r k E n t r y N a m e > L 4 M 5   -   C r e a t e   c o l u m n s   t h a t   u s e   n u m b e r s _ V F 1 0 1 8 8 1 2 6 5 0 0 : 0 2 : 4 8 . 2 < / B o o k M a r k E n t r y N a m e > < B o o k M a r k E x i t N a m e > L 4 M 5   -   C r e a t e   c o l u m n s   t h a t   u s e   n u m b e r s _ V F 1 0 1 8 8 1 2 6 5 0 0 : 0 2 : 5 1 . 1 < / B o o k M a r k E x i t N a m e > < B o o k M a r k E n t r y P o s i t i o n > 1 6 8 2 6 7 < / B o o k M a r k E n t r y P o s i t i o n > < B o o k M a r k E x i t P o s i t i o n > 1 7 1 1 6 7 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 d c 6 d 7 1 3 f - 5 0 4 a - 4 8 8 2 - a 3 d b - 5 4 0 9 2 8 1 d 2 7 8 c < / I n t e r n a l I d > < N a m e > L 4 M 5   -   C r e a t e   c o l u m n s   t h a t   u s e   n u m b e r s _ V F 1 0 1 8 8 1 2 6 5 b�N�~�~:N��g��l�R�^ N*NR00 0 : 0 2 : 5 1 . 2 - 0 0 : 0 2 : 5 4 . 8 < / N a m e > < T e x t > b�N�~�~:N��g��l�R�^ N*NR0< / T e x t > < B o o k M a r k E n t r y N a m e > L 4 M 5   -   C r e a t e   c o l u m n s   t h a t   u s e   n u m b e r s _ V F 1 0 1 8 8 1 2 6 5 0 0 : 0 2 : 5 1 . 2 < / B o o k M a r k E n t r y N a m e > < B o o k M a r k E x i t N a m e > L 4 M 5   -   C r e a t e   c o l u m n s   t h a t   u s e   n u m b e r s _ V F 1 0 1 8 8 1 2 6 5 0 0 : 0 2 : 5 4 . 8 < / B o o k M a r k E x i t N a m e > < B o o k M a r k E n t r y P o s i t i o n > 1 7 1 2 6 7 < / B o o k M a r k E n t r y P o s i t i o n > < B o o k M a r k E x i t P o s i t i o n > 1 7 4 8 0 0 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 e f 3 3 7 1 2 a - d 8 3 2 - 4 6 5 9 - 9 5 b 6 - c d 5 9 5 b c c 0 7 5 9 < / I n t e r n a l I d > < N a m e > L 4 M 5   -   C r e a t e   c o l u m n s   t h a t   u s e   n u m b e r s _ V F 1 0 1 8 8 1 2 6 5 S_6q�b�N�c@w��R�^�vRǑ(u '�^ ( C u r r e n c y ) {|�W00 0 : 0 2 : 5 4 . 9 - 0 0 : 0 3 : 0 0 . 3 < / N a m e > < T e x t > S_6q�b�N�c@w��R�^�vRǑ(u '�^ ( C u r r e n c y ) {|�W0< / T e x t > < B o o k M a r k E n t r y N a m e > L 4 M 5   -   C r e a t e   c o l u m n s   t h a t   u s e   n u m b e r s _ V F 1 0 1 8 8 1 2 6 5 0 0 : 0 2 : 5 4 . 9 < / B o o k M a r k E n t r y N a m e > < B o o k M a r k E x i t N a m e > L 4 M 5   -   C r e a t e   c o l u m n s   t h a t   u s e   n u m b e r s _ V F 1 0 1 8 8 1 2 6 5 0 0 : 0 3 : 0 0 . 3 < / B o o k M a r k E x i t N a m e > < B o o k M a r k E n t r y P o s i t i o n > 1 7 4 9 0 0 < / B o o k M a r k E n t r y P o s i t i o n > < B o o k M a r k E x i t P o s i t i o n > 1 8 0 3 0 0 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 b 1 f 5 9 e b 9 - a 5 a 6 - 4 4 6 3 - 9 5 1 1 - 9 3 9 8 1 8 d 3 1 a 8 2 < / I n t e r n a l I d > < N a m e > L 4 M 5   -   C r e a t e   c o l u m n s   t h a t   u s e   n u m b e r s _ V F 1 0 1 8 8 1 2 6 5 b�N�S�N�~�~�d\O�\dkR}TT:N ��g��l� ( E x p e c t e d S a l a r y ) 00 0 : 0 3 : 0 0 . 4 - 0 0 : 0 3 : 0 3 . 7 < / N a m e > < T e x t > b�N�S�N�~�~�d\O�\dkR}TT:N ��g��l� ( E x p e c t e d   S a l a r y ) 0< / T e x t > < B o o k M a r k E n t r y N a m e > L 4 M 5   -   C r e a t e   c o l u m n s   t h a t   u s e   n u m b e r s _ V F 1 0 1 8 8 1 2 6 5 0 0 : 0 3 : 0 0 . 4 < / B o o k M a r k E n t r y N a m e > < B o o k M a r k E x i t N a m e > L 4 M 5   -   C r e a t e   c o l u m n s   t h a t   u s e   n u m b e r s _ V F 1 0 1 8 8 1 2 6 5 0 0 : 0 3 : 0 3 . 7 < / B o o k M a r k E x i t N a m e > < B o o k M a r k E n t r y P o s i t i o n > 1 8 0 4 0 0 < / B o o k M a r k E n t r y P o s i t i o n > < B o o k M a r k E x i t P o s i t i o n > 1 8 3 7 6 7 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 b 2 c b 6 f 7 a - b 5 4 a - 4 b f 4 - a f 7 f - 9 0 3 6 b 7 0 f e 4 e 4 < / I n t e r n a l I d > < N a m e > L 4 M 5   -   C r e a t e   c o l u m n s   t h a t   u s e   n u m b e r s _ V F 1 0 1 8 8 1 2 6 5 �c@wkX�Q N*N�{�w�f�vQ�Q�[/f @b �L�MO�v��g��l� ( T h e e x p e c t e d p a y 0 0 : 0 3 : 0 3 . 8 - 0 0 : 0 3 : 1 1 . 4 < / N a m e > < T e x t > �c@wkX�Q N*N�{�w�f�vQ�Q�[/f @b �L�MO�v��g��l� ( T h e   e x p e c t e d   p a y   f o r   t h e   d e s i r e d   p o s i t i o n . ) 0< / T e x t > < B o o k M a r k E n t r y N a m e > L 4 M 5   -   C r e a t e   c o l u m n s   t h a t   u s e   n u m b e r s _ V F 1 0 1 8 8 1 2 6 5 0 0 : 0 3 : 0 3 . 8 < / B o o k M a r k E n t r y N a m e > < B o o k M a r k E x i t N a m e > L 4 M 5   -   C r e a t e   c o l u m n s   t h a t   u s e   n u m b e r s _ V F 1 0 1 8 8 1 2 6 5 0 0 : 0 3 : 1 1 . 4 < / B o o k M a r k E x i t N a m e > < B o o k M a r k E n t r y P o s i t i o n > 1 8 3 8 6 7 < / B o o k M a r k E n t r y P o s i t i o n > < B o o k M a r k E x i t P o s i t i o n > 1 9 1 4 0 0 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 9 7 8 b e c d f - e 7 3 0 - 4 8 3 3 - b c f 8 - 0 b a a 8 b e 9 e 6 5 4 < / I n t e r n a l I d > < N a m e > L 4 M 5   -   C r e a t e   c o l u m n s   t h a t   u s e   n u m b e r s _ V F 1 0 1 8 8 1 2 6 5 �vMRb�NN��BldkW[�k/f�_kX�v�v^NN ���:_6RgbL�/U N<P00 0 : 0 3 : 1 1 . 5 - 0 0 : 0 3 : 1 7 . 7 < / N a m e > < T e x t > �vMRb�NN��BldkW[�k/f�_kX�v�v^NN ���:_6RgbL�/U N<P0< / T e x t > < B o o k M a r k E n t r y N a m e > L 4 M 5   -   C r e a t e   c o l u m n s   t h a t   u s e   n u m b e r s _ V F 1 0 1 8 8 1 2 6 5 0 0 : 0 3 : 1 1 . 5 < / B o o k M a r k E n t r y N a m e > < B o o k M a r k E x i t N a m e > L 4 M 5   -   C r e a t e   c o l u m n s   t h a t   u s e   n u m b e r s _ V F 1 0 1 8 8 1 2 6 5 0 0 : 0 3 : 1 7 . 7 < / B o o k M a r k E x i t N a m e > < B o o k M a r k E n t r y P o s i t i o n > 1 9 1 5 0 0 < / B o o k M a r k E n t r y P o s i t i o n > < B o o k M a r k E x i t P o s i t i o n > 1 9 7 7 6 7 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 4 9 d 9 8 f f 7 - f 9 f f - 4 2 8 9 - a 2 e 8 - 5 e 2 a 5 5 4 1 9 c b 8 < / I n t e r n a l I d > < N a m e > L 4 M 5   -   C r e a t e   c o l u m n s   t h a t   u s e   n u m b e r s _ V F 1 0 1 8 8 1 2 6 5 dk�eb�N�[<P_NN��P�6R�BlL���S�N9hnc �����eQ<P�v'Y\00 0 : 0 3 : 1 7 . 8 - 0 0 : 0 3 : 2 2 . 2 < / N a m e > < T e x t > dk�eb�N�[<P_NN��P�6R�BlL���S�N9hnc �����eQ<P�v'Y\0< / T e x t > < B o o k M a r k E n t r y N a m e > L 4 M 5   -   C r e a t e   c o l u m n s   t h a t   u s e   n u m b e r s _ V F 1 0 1 8 8 1 2 6 5 0 0 : 0 3 : 1 7 . 8 < / B o o k M a r k E n t r y N a m e > < B o o k M a r k E x i t N a m e > L 4 M 5   -   C r e a t e   c o l u m n s   t h a t   u s e   n u m b e r s _ V F 1 0 1 8 8 1 2 6 5 0 0 : 0 3 : 2 2 . 2 < / B o o k M a r k E x i t N a m e > < B o o k M a r k E n t r y P o s i t i o n > 1 9 7 8 6 7 < / B o o k M a r k E n t r y P o s i t i o n > < B o o k M a r k E x i t P o s i t i o n > 2 0 2 2 0 0 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 1 8 e a 4 2 5 3 - 0 5 2 8 - 4 8 0 a - a 6 b 4 - 3 1 d e 3 f 5 2 7 0 c 0 < / I n t e r n a l I d > < N a m e > L 4 M 5   -   C r e a t e   c o l u m n s   t h a t   u s e   n u m b e r s _ V F 1 0 1 8 8 1 2 6 5 T7h�\peMOpe��n:N 0  �S_6q_NN��؞��<P00 0 : 0 3 : 2 2 . 3 - 0 0 : 0 3 : 2 7 . 8 < / N a m e > < T e x t > T7h�\peMOpe��n:N 0  �S_6q_NN��؞��<P0< / T e x t > < B o o k M a r k E n t r y N a m e > L 4 M 5   -   C r e a t e   c o l u m n s   t h a t   u s e   n u m b e r s _ V F 1 0 1 8 8 1 2 6 5 0 0 : 0 3 : 2 2 . 3 < / B o o k M a r k E n t r y N a m e > < B o o k M a r k E x i t N a m e > L 4 M 5   -   C r e a t e   c o l u m n s   t h a t   u s e   n u m b e r s _ V F 1 0 1 8 8 1 2 6 5 0 0 : 0 3 : 2 7 . 8 < / B o o k M a r k E x i t N a m e > < B o o k M a r k E n t r y P o s i t i o n > 2 0 2 3 0 0 < / B o o k M a r k E n t r y P o s i t i o n > < B o o k M a r k E x i t P o s i t i o n > 2 0 7 8 0 0 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 9 5 8 2 8 b 1 7 - b 4 6 1 - 4 a d 3 - a a 3 1 - 8 c 9 a 3 e 3 8 6 e 5 4 < / I n t e r n a l I d > < N a m e > L 4 M 5   -   C r e a t e   c o l u m n s   t h a t   u s e   n u m b e r s _ V F 1 0 1 8 8 1 2 6 5 '�^<h_ASR͑���	g��Y<h_�S�O	��b�0 0 : 0 3 : 2 7 . 9 - 0 0 : 0 3 : 3 1 . 8 < / N a m e > < T e x t > '�^<h_ASR͑���	g��Y<h_�S�O	��b�< / T e x t > < B o o k M a r k E n t r y N a m e > L 4 M 5   -   C r e a t e   c o l u m n s   t h a t   u s e   n u m b e r s _ V F 1 0 1 8 8 1 2 6 5 0 0 : 0 3 : 2 7 . 9 < / B o o k M a r k E n t r y N a m e > < B o o k M a r k E x i t N a m e > L 4 M 5   -   C r e a t e   c o l u m n s   t h a t   u s e   n u m b e r s _ V F 1 0 1 8 8 1 2 6 5 0 0 : 0 3 : 3 1 . 8 < / B o o k M a r k E x i t N a m e > < B o o k M a r k E n t r y P o s i t i o n > 2 0 7 9 0 0 < / B o o k M a r k E n t r y P o s i t i o n > < B o o k M a r k E x i t P o s i t i o n > 2 1 1 8 3 3 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 4 0 9 f c 5 3 5 - 9 c 3 b - 4 2 3 7 - a 5 d a - 5 6 b c b 4 a a 7 d 9 9 < / I n t e r n a l I d > < N a m e > L 4 M 5   -   C r e a t e   c o l u m n s   t h a t   u s e   n u m b e r s _ V F 1 0 1 8 8 1 2 6 5 FO؞��:N���{:g��n��Vdk�~�~US�Q nx�[ ( O K ) 00 0 : 0 3 : 3 1 . 9 - 0 0 : 0 3 : 3 8 . 9 < / N a m e > < T e x t > FO؞��:N���{:g��n��Vdk�~�~US�Q nx�[ ( O K ) 0< / T e x t > < B o o k M a r k E n t r y N a m e > L 4 M 5   -   C r e a t e   c o l u m n s   t h a t   u s e   n u m b e r s _ V F 1 0 1 8 8 1 2 6 5 0 0 : 0 3 : 3 1 . 9 < / B o o k M a r k E n t r y N a m e > < B o o k M a r k E x i t N a m e > L 4 M 5   -   C r e a t e   c o l u m n s   t h a t   u s e   n u m b e r s _ V F 1 0 1 8 8 1 2 6 5 0 0 : 0 3 : 3 8 . 9 < / B o o k M a r k E x i t N a m e > < B o o k M a r k E n t r y P o s i t i o n > 2 1 1 9 3 3 < / B o o k M a r k E n t r y P o s i t i o n > < B o o k M a r k E x i t P o s i t i o n > 2 1 8 9 3 3 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 7 b 2 e 0 1 1 e - 4 7 6 1 - 4 4 8 3 - 9 c c 8 - d c 5 1 5 8 f 4 4 c b c < / I n t e r n a l I d > < N a m e > L 4 M 5   -   C r e a t e   c o l u m n s   t h a t   u s e   n u m b e r s _ V F 1 0 1 8 8 1 2 6 5 dkW[�k_N>f:y(W܏�z��N/fb�NN�_N�n�R�gw�0 0 : 0 3 : 3 9 . 0 - 0 0 : 0 3 : 4 3 . 7 < / N a m e > < T e x t > dkW[�k_N>f:y(W܏�z��N/fb�NN�_N�n�R�gw�< / T e x t > < B o o k M a r k E n t r y N a m e > L 4 M 5   -   C r e a t e   c o l u m n s   t h a t   u s e   n u m b e r s _ V F 1 0 1 8 8 1 2 6 5 0 0 : 0 3 : 3 9 . 0 < / B o o k M a r k E n t r y N a m e > < B o o k M a r k E x i t N a m e > L 4 M 5   -   C r e a t e   c o l u m n s   t h a t   u s e   n u m b e r s _ V F 1 0 1 8 8 1 2 6 5 0 0 : 0 3 : 4 3 . 7 < / B o o k M a r k E x i t N a m e > < B o o k M a r k E n t r y P o s i t i o n > 2 1 9 0 3 3 < / B o o k M a r k E n t r y P o s i t i o n > < B o o k M a r k E x i t P o s i t i o n > 2 2 3 7 0 0 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 2 5 9 d 4 9 7 2 - f a 4 9 - 4 7 0 7 - 9 6 8 9 - 1 d 1 c c d 0 d 8 9 d 0 < / I n t e r n a l I d > < N a m e > L 4 M 5   -   C r e a t e   c o l u m n s   t h a t   u s e   n u m b e r s _ V F 1 0 1 8 8 1 2 6 5 �cNegb�N\ �� ( E d i t ) dky��v00 0 : 0 3 : 4 3 . 8 - 0 0 : 0 3 : 4 8 . 3 < / N a m e > < T e x t > �cNegb�N\ �� ( E d i t ) dky��v0< / T e x t > < B o o k M a r k E n t r y N a m e > L 4 M 5   -   C r e a t e   c o l u m n s   t h a t   u s e   n u m b e r s _ V F 1 0 1 8 8 1 2 6 5 0 0 : 0 3 : 4 3 . 8 < / B o o k M a r k E n t r y N a m e > < B o o k M a r k E x i t N a m e > L 4 M 5   -   C r e a t e   c o l u m n s   t h a t   u s e   n u m b e r s _ V F 1 0 1 8 8 1 2 6 5 0 0 : 0 3 : 4 8 . 3 < / B o o k M a r k E x i t N a m e > < B o o k M a r k E n t r y P o s i t i o n > 2 2 3 8 0 0 < / B o o k M a r k E n t r y P o s i t i o n > < B o o k M a r k E x i t P o s i t i o n > 2 2 8 3 6 7 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 7 6 6 2 2 0 4 0 - 2 9 a d - 4 b c 8 - a 7 1 a - 7 3 1 b e 7 d 9 b f a 8 < / I n t e r n a l I d > < N a m e > L 4 M 5   -   C r e a t e   c o l u m n s   t h a t   u s e   n u m b e r s _ V F 1 0 1 8 8 1 2 6 5 TN�S�Nw0R�[݋Fh�^萄v ��g��l� ( E x p e c t e d S a l a r y ) /f 6 0 0 0 0  �0 0 : 0 3 : 4 8 . 4 - 0 0 : 0 3 : 5 3 . 2 < / N a m e > < T e x t > TN�S�Nw0R�[݋Fh�^萄v ��g��l� ( E x p e c t e d   S a l a r y ) /f 6 0 0 0 0  �< / T e x t > < B o o k M a r k E n t r y N a m e > L 4 M 5   -   C r e a t e   c o l u m n s   t h a t   u s e   n u m b e r s _ V F 1 0 1 8 8 1 2 6 5 0 0 : 0 3 : 4 8 . 4 < / B o o k M a r k E n t r y N a m e > < B o o k M a r k E x i t N a m e > L 4 M 5   -   C r e a t e   c o l u m n s   t h a t   u s e   n u m b e r s _ V F 1 0 1 8 8 1 2 6 5 0 0 : 0 3 : 5 3 . 2 < / B o o k M a r k E x i t N a m e > < B o o k M a r k E n t r y P o s i t i o n > 2 2 8 4 6 7 < / B o o k M a r k E n t r y P o s i t i o n > < B o o k M a r k E x i t P o s i t i o n > 2 3 3 2 3 3 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 2 3 c c c 4 8 e - b b c 8 - 4 c 2 b - a 7 8 5 - 3 1 3 4 d 0 b 3 3 6 f b < / I n t e r n a l I d > < N a m e > L 4 M 5   -   C r e a t e   c o l u m n s   t h a t   u s e   n u m b e r s _ V F 1 0 1 8 8 1 2 6 5 b�`�fHQugg�v��l�'Y�i/f 6 0 0 0 0  �]�S�0 0 : 0 3 : 5 3 . 3 - 0 0 : 0 3 : 5 8 . 4 < / N a m e > < T e x t > b�`�fHQugg�v��l�'Y�i/f 6 0 0 0 0  �]�S�< / T e x t > < B o o k M a r k E n t r y N a m e > L 4 M 5   -   C r e a t e   c o l u m n s   t h a t   u s e   n u m b e r s _ V F 1 0 1 8 8 1 2 6 5 0 0 : 0 3 : 5 3 . 3 < / B o o k M a r k E n t r y N a m e > < B o o k M a r k E x i t N a m e > L 4 M 5   -   C r e a t e   c o l u m n s   t h a t   u s e   n u m b e r s _ V F 1 0 1 8 8 1 2 6 5 0 0 : 0 3 : 5 8 . 4 < / B o o k M a r k E x i t N a m e > < B o o k M a r k E n t r y P o s i t i o n > 2 3 3 3 3 3 < / B o o k M a r k E n t r y P o s i t i o n > < B o o k M a r k E x i t P o s i t i o n > 2 3 8 4 0 0 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 6 a b d f 2 4 c - f 2 c 4 - 4 f 8 e - b 4 f 0 - a 0 8 2 6 7 2 2 0 e 7 5 < / I n t e r n a l I d > < N a m e > L 4 M 5   -   C r e a t e   c o l u m n s   t h a t   u s e   n u m b e r s _ V F 1 0 1 8 8 1 2 6 5 �cNegb�N\ �OX[ ( S a v e ) �y��v00 0 : 0 3 : 5 8 . 5 - 0 0 : 0 4 : 0 2 . 3 < / N a m e > < T e x t > �cNegb�N\ �OX[ ( S a v e ) �y��v0< / T e x t > < B o o k M a r k E n t r y N a m e > L 4 M 5   -   C r e a t e   c o l u m n s   t h a t   u s e   n u m b e r s _ V F 1 0 1 8 8 1 2 6 5 0 0 : 0 3 : 5 8 . 5 < / B o o k M a r k E n t r y N a m e > < B o o k M a r k E x i t N a m e > L 4 M 5   -   C r e a t e   c o l u m n s   t h a t   u s e   n u m b e r s _ V F 1 0 1 8 8 1 2 6 5 0 0 : 0 4 : 0 2 . 3 < / B o o k M a r k E x i t N a m e > < B o o k M a r k E n t r y P o s i t i o n > 2 3 8 5 0 0 < / B o o k M a r k E n t r y P o s i t i o n > < B o o k M a r k E x i t P o s i t i o n > 2 4 2 3 3 3 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 a a 6 a 5 a 5 9 - 6 f 5 3 - 4 7 6 0 - 8 3 7 9 - f 8 6 e b 3 f c a b d 3 < / I n t e r n a l I d > < N a m e > L 4 M 5   -   C r e a t e   c o l u m n s   t h a t   u s e   n u m b e r s _ V F 1 0 1 8 8 1 2 6 5 ُ�e'Y�[Ow0R�n�R0RdkW[�k�e��W[�kN�NO>f:yb�N.�eQ�vё���0 0 : 0 4 : 0 2 . 4 - 0 0 : 0 4 : 0 6 . 3 < / N a m e > < T e x t > ُ�e'Y�[Ow0R�n�R0RdkW[�k�e��W[�kN�NO>f:yb�N.�eQ�vё���< / T e x t > < B o o k M a r k E n t r y N a m e > L 4 M 5   -   C r e a t e   c o l u m n s   t h a t   u s e   n u m b e r s _ V F 1 0 1 8 8 1 2 6 5 0 0 : 0 4 : 0 2 . 4 < / B o o k M a r k E n t r y N a m e > < B o o k M a r k E x i t N a m e > L 4 M 5   -   C r e a t e   c o l u m n s   t h a t   u s e   n u m b e r s _ V F 1 0 1 8 8 1 2 6 5 0 0 : 0 4 : 0 6 . 3 < / B o o k M a r k E x i t N a m e > < B o o k M a r k E n t r y P o s i t i o n > 2 4 2 4 3 3 < / B o o k M a r k E n t r y P o s i t i o n > < B o o k M a r k E x i t P o s i t i o n > 2 4 6 3 3 3 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 c c 4 5 6 a 3 5 - 8 7 1 5 - 4 8 5 5 - 9 e a e - e e b 3 e 8 c d 8 b e f < / I n t e r n a l I d > < N a m e > L 4 M 5   -   C r e a t e   c o l u m n s   t h a t   u s e   n u m b e r s _ V F 1 0 1 8 8 1 2 6 5 �NvQ<h_O��n:N�Nl^00 0 : 0 4 : 0 6 . 4 - 0 0 : 0 4 : 0 9 . 6 < / N a m e > < T e x t > �NvQ<h_O��n:N�Nl^0< / T e x t > < B o o k M a r k E n t r y N a m e > L 4 M 5   -   C r e a t e   c o l u m n s   t h a t   u s e   n u m b e r s _ V F 1 0 1 8 8 1 2 6 5 0 0 : 0 4 : 0 6 . 4 < / B o o k M a r k E n t r y N a m e > < B o o k M a r k E x i t N a m e > L 4 M 5   -   C r e a t e   c o l u m n s   t h a t   u s e   n u m b e r s _ V F 1 0 1 8 8 1 2 6 5 0 0 : 0 4 : 0 9 . 6 < / B o o k M a r k E x i t N a m e > < B o o k M a r k E n t r y P o s i t i o n > 2 4 6 4 3 3 < / B o o k M a r k E n t r y P o s i t i o n > < B o o k M a r k E x i t P o s i t i o n > 2 4 9 6 3 3 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 9 3 7 c 0 2 7 b - a e 3 9 - 4 6 4 c - 8 a 5 6 - 2 4 2 9 f c 9 6 a c a b < / I n t e r n a l I d > < N a m e > L 4 M 5   -   C r e a t e   c o l u m n s   t h a t   u s e   n u m b e r s _ V F 1 0 1 8 8 1 2 6 5 �N
N1\/f(ucknx<h_R�^ '�^ ( C u r r e n c y ) W[�k�vǏz00 0 : 0 4 : 0 9 . 7 - 0 0 : 0 4 : 1 3 . 6 < / N a m e > < T e x t > �N
N1\/f(ucknx<h_R�^ '�^ ( C u r r e n c y ) W[�k�vǏz0< / T e x t > < B o o k M a r k E n t r y N a m e > L 4 M 5   -   C r e a t e   c o l u m n s   t h a t   u s e   n u m b e r s _ V F 1 0 1 8 8 1 2 6 5 0 0 : 0 4 : 0 9 . 7 < / B o o k M a r k E n t r y N a m e > < B o o k M a r k E x i t N a m e > L 4 M 5   -   C r e a t e   c o l u m n s   t h a t   u s e   n u m b e r s _ V F 1 0 1 8 8 1 2 6 5 0 0 : 0 4 : 1 3 . 6 < / B o o k M a r k E x i t N a m e > < B o o k M a r k E n t r y P o s i t i o n > 2 4 9 7 3 3 < / B o o k M a r k E n t r y P o s i t i o n > < B o o k M a r k E x i t P o s i t i o n > 2 5 3 6 3 3 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 d 9 f 4 9 1 1 a - 1 b 2 e - 4 9 5 5 - 8 b a b - 2 9 d b 4 8 d 9 8 2 d 4 < / I n t e r n a l I d > < N a m e > L 4 M 5   -   C r e a t e   c o l u m n s   t h a t   u s e   n u m b e r s _ V F 1 0 1 8 8 1 2 6 5 ��R�^�vN N*NW[�k/f �eg�T�e�� ( D a t e a n d T i m e ) 0�s(Wb�N _�YwQSO�d\O00 0 : 0 4 : 1 3 . 7 - 0 0 : 0 4 : 2 5 . 5 < / N a m e > < T e x t > ��R�^�vN N*NW[�k/f �eg�T�e�� ( D a t e   a n d   T i m e ) 0�s(Wb�N _�YwQSO�d\O0< / T e x t > < B o o k M a r k E n t r y N a m e > L 4 M 5   -   C r e a t e   c o l u m n s   t h a t   u s e   n u m b e r s _ V F 1 0 1 8 8 1 2 6 5 0 0 : 0 4 : 1 3 . 7 < / B o o k M a r k E n t r y N a m e > < B o o k M a r k E x i t N a m e > L 4 M 5   -   C r e a t e   c o l u m n s   t h a t   u s e   n u m b e r s _ V F 1 0 1 8 8 1 2 6 5 0 0 : 0 4 : 2 5 . 5 < / B o o k M a r k E x i t N a m e > < B o o k M a r k E n t r y P o s i t i o n > 2 5 3 7 3 3 < / B o o k M a r k E n t r y P o s i t i o n > < B o o k M a r k E x i t P o s i t i o n > 2 6 5 5 3 3 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 6 b 9 4 3 e 8 c - f f 3 d - 4 1 4 c - 9 7 0 4 - 7 5 a 6 3 f e 0 e 3 e f < / I n t e r n a l I d > < N a m e > L 4 M 5   -   C r e a t e   c o l u m n s   t h a t   u s e   n u m b e r s _ V F 1 0 1 8 8 1 2 6 5 b�N��O(u�vN N*Npenc{|�W/f �eg�T�e�� ( D a t e a n d T i m e ) 00 0 : 0 4 : 2 5 . 6 - 0 0 : 0 4 : 2 9 . 8 < / N a m e > < T e x t > b�N��O(u�vN N*Npenc{|�W/f �eg�T�e�� ( D a t e   a n d   T i m e ) 0< / T e x t > < B o o k M a r k E n t r y N a m e > L 4 M 5   -   C r e a t e   c o l u m n s   t h a t   u s e   n u m b e r s _ V F 1 0 1 8 8 1 2 6 5 0 0 : 0 4 : 2 5 . 6 < / B o o k M a r k E n t r y N a m e > < B o o k M a r k E x i t N a m e > L 4 M 5   -   C r e a t e   c o l u m n s   t h a t   u s e   n u m b e r s _ V F 1 0 1 8 8 1 2 6 5 0 0 : 0 4 : 2 9 . 8 < / B o o k M a r k E x i t N a m e > < B o o k M a r k E n t r y P o s i t i o n > 2 6 5 6 3 3 < / B o o k M a r k E n t r y P o s i t i o n > < B o o k M a r k E x i t P o s i t i o n > 2 6 9 8 6 7 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 4 f c b b f 5 a - 5 e 0 b - 4 1 4 e - a 1 2 7 - d b b b 0 c c b 5 8 9 0 < / I n t e r n a l I d > < N a m e > L 4 M 5   -   C r e a t e   c o l u m n s   t h a t   u s e   n u m b e r s _ V F 1 0 1 8 8 1 2 6 5 b�N\R�^ N*NR�(W�R-N�S��eQBlL���S�N _�Y�]\O�v�eg00 0 : 0 4 : 2 9 . 9 - 0 0 : 0 4 : 3 6 . 6 < / N a m e > < T e x t > b�N\R�^ N*NR�(W�R-N�S��eQBlL���S�N _�Y�]\O�v�eg0< / T e x t > < B o o k M a r k E n t r y N a m e > L 4 M 5   -   C r e a t e   c o l u m n s   t h a t   u s e   n u m b e r s _ V F 1 0 1 8 8 1 2 6 5 0 0 : 0 4 : 2 9 . 9 < / B o o k M a r k E n t r y N a m e > < B o o k M a r k E x i t N a m e > L 4 M 5   -   C r e a t e   c o l u m n s   t h a t   u s e   n u m b e r s _ V F 1 0 1 8 8 1 2 6 5 0 0 : 0 4 : 3 6 . 6 < / B o o k M a r k E x i t N a m e > < B o o k M a r k E n t r y P o s i t i o n > 2 6 9 9 6 7 < / B o o k M a r k E n t r y P o s i t i o n > < B o o k M a r k E x i t P o s i t i o n > 2 7 6 6 0 0 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 1 4 4 4 1 8 4 c - f a 0 e - 4 a 0 7 - 8 d 8 5 - 0 a 4 b b d 9 f 5 d 2 6 < / I n t e r n a l I d > < N a m e > L 4 M 5   -   C r e a t e   c o l u m n s   t h a t   u s e   n u m b e r s _ V F 1 0 1 8 8 1 2 6 5 �Vdk�b�NR�^�vR\Ǒ(u �eg�T�e�� ( D a t e a n d T i m e ) \O:Npenc{|�W00 0 : 0 4 : 3 6 . 7 - 0 0 : 0 4 : 4 3 . 1 < / N a m e > < T e x t > �Vdk�b�NR�^�vR\Ǒ(u �eg�T�e�� ( D a t e   a n d   T i m e ) \O:Npenc{|�W0< / T e x t > < B o o k M a r k E n t r y N a m e > L 4 M 5   -   C r e a t e   c o l u m n s   t h a t   u s e   n u m b e r s _ V F 1 0 1 8 8 1 2 6 5 0 0 : 0 4 : 3 6 . 7 < / B o o k M a r k E n t r y N a m e > < B o o k M a r k E x i t N a m e > L 4 M 5   -   C r e a t e   c o l u m n s   t h a t   u s e   n u m b e r s _ V F 1 0 1 8 8 1 2 6 5 0 0 : 0 4 : 4 3 . 1 < / B o o k M a r k E x i t N a m e > < B o o k M a r k E n t r y P o s i t i o n > 2 7 6 7 0 0 < / B o o k M a r k E n t r y P o s i t i o n > < B o o k M a r k E x i t P o s i t i o n > 2 8 3 1 6 7 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 f 0 a 5 1 7 f b - 1 6 b e - 4 2 5 3 - a 4 1 e - 8 9 7 6 5 6 5 0 a f 0 c < / I n t e r n a l I d > < N a m e > L 4 M 5   -   C r e a t e   c o l u m n s   t h a t   u s e   n u m b e r s _ V F 1 0 1 8 8 1 2 6 5 �cNeg\dkR}TT:N 0RL��eg ( D a t e A v a i l a b l e ) �0 0 : 0 4 : 4 3 . 2 - 0 0 : 0 4 : 4 8 . 1 < / N a m e > < T e x t > �cNeg\dkR}TT:N 0RL��eg ( D a t e   A v a i l a b l e ) �< / T e x t > < B o o k M a r k E n t r y N a m e > L 4 M 5   -   C r e a t e   c o l u m n s   t h a t   u s e   n u m b e r s _ V F 1 0 1 8 8 1 2 6 5 0 0 : 0 4 : 4 3 . 2 < / B o o k M a r k E n t r y N a m e > < B o o k M a r k E x i t N a m e > L 4 M 5   -   C r e a t e   c o l u m n s   t h a t   u s e   n u m b e r s _ V F 1 0 1 8 8 1 2 6 5 0 0 : 0 4 : 4 8 . 1 < / B o o k M a r k E x i t N a m e > < B o o k M a r k E n t r y P o s i t i o n > 2 8 3 2 6 7 < / B o o k M a r k E n t r y P o s i t i o n > < B o o k M a r k E x i t P o s i t i o n > 2 8 8 1 6 7 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 b 8 7 8 0 f 5 0 - b e b 9 - 4 9 9 0 - 8 8 8 0 - e f 2 6 5 e c a 7 7 c 4 < / I n t e r n a l I d > < N a m e > L 4 M 5   -   C r e a t e   c o l u m n s   t h a t   u s e   n u m b e r s _ V F 1 0 1 8 8 1 2 6 5 6qT��eQ N*N�{�w�f�vQ�Q�[/f BlL���S�NUO�e _�Y�]\O?  ( W h e n c a n 0 0 : 0 4 : 4 8 . 2 - 0 0 : 0 4 : 5 3 . 6 < / N a m e > < T e x t > 6qT��eQ N*N�{�w�f�  vQ�Q�[/f BlL���S�NUO�e _�Y�]\O?  ( W h e n   c a n   t h e   c a n d i d a t e   b e g i n ? ) 0< / T e x t > < B o o k M a r k E n t r y N a m e > L 4 M 5   -   C r e a t e   c o l u m n s   t h a t   u s e   n u m b e r s _ V F 1 0 1 8 8 1 2 6 5 0 0 : 0 4 : 4 8 . 2 < / B o o k M a r k E n t r y N a m e > < B o o k M a r k E x i t N a m e > L 4 M 5   -   C r e a t e   c o l u m n s   t h a t   u s e   n u m b e r s _ V F 1 0 1 8 8 1 2 6 5 0 0 : 0 4 : 5 3 . 6 < / B o o k M a r k E x i t N a m e > < B o o k M a r k E n t r y P o s i t i o n > 2 8 8 2 6 7 < / B o o k M a r k E n t r y P o s i t i o n > < B o o k M a r k E x i t P o s i t i o n > 2 9 3 6 6 7 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 6 a 6 b e 6 6 3 - a 3 e 8 - 4 1 5 5 - a 4 0 0 - b 8 7 6 6 6 a 5 d b 4 2 < / I n t e r n a l I d > < N a m e > L 4 M 5   -   C r e a t e   c o l u m n s   t h a t   u s e   n u m b e r s _ V F 1 0 1 8 8 1 2 6 5 �s(WTN�n�RRh��b�NN��BldkW[�k/f�_kX�v�N ���:_6RgbL�/U N<P�0 0 : 0 4 : 5 3 . 7 - 0 0 : 0 5 : 0 1 . 0 < / N a m e > < T e x t > �s(WTN�n�RRh��b�NN��BldkW[�k/f�_kX�v�  N ���:_6RgbL�/U N<P�< / T e x t > < B o o k M a r k E n t r y N a m e > L 4 M 5   -   C r e a t e   c o l u m n s   t h a t   u s e   n u m b e r s _ V F 1 0 1 8 8 1 2 6 5 0 0 : 0 4 : 5 3 . 7 < / B o o k M a r k E n t r y N a m e > < B o o k M a r k E x i t N a m e > L 4 M 5   -   C r e a t e   c o l u m n s   t h a t   u s e   n u m b e r s _ V F 1 0 1 8 8 1 2 6 5 0 0 : 0 5 : 0 1 . 0 < / B o o k M a r k E x i t N a m e > < B o o k M a r k E n t r y P o s i t i o n > 2 9 3 7 6 7 < / B o o k M a r k E n t r y P o s i t i o n > < B o o k M a r k E x i t P o s i t i o n > 3 0 1 0 0 0 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 7 2 b a 2 f e 2 - d 5 1 4 - 4 9 2 2 - 8 4 c b - b 2 9 b c 7 4 3 1 b 1 0 < / I n t e r n a l I d > < N a m e > L 4 M 5   -   C r e a t e   c o l u m n s   t h a t   u s e   n u m b e r s _ V F 1 0 1 8 8 1 2 6 5 v^N�Y�~Ǒ(u �N�eg ( D a t e O n l y ) <h_00 0 : 0 5 : 0 1 . 1 - 0 0 : 0 5 : 0 3 . 8 < / N a m e > < T e x t > v^N�Y�~Ǒ(u �N�eg ( D a t e   O n l y ) <h_0< / T e x t > < B o o k M a r k E n t r y N a m e > L 4 M 5   -   C r e a t e   c o l u m n s   t h a t   u s e   n u m b e r s _ V F 1 0 1 8 8 1 2 6 5 0 0 : 0 5 : 0 1 . 1 < / B o o k M a r k E n t r y N a m e > < B o o k M a r k E x i t N a m e > L 4 M 5   -   C r e a t e   c o l u m n s   t h a t   u s e   n u m b e r s _ V F 1 0 1 8 8 1 2 6 5 0 0 : 0 5 : 0 3 . 8 < / B o o k M a r k E x i t N a m e > < B o o k M a r k E n t r y P o s i t i o n > 3 0 1 1 0 0 < / B o o k M a r k E n t r y P o s i t i o n > < B o o k M a r k E x i t P o s i t i o n > 3 0 3 8 0 0 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 3 3 b 2 4 9 2 b - f 7 7 f - 4 c 5 8 - 9 0 d 6 - 1 5 1 a 8 0 9 d c 3 7 a < / I n t e r n a l I d > < N a m e > L 4 M 5   -   C r e a t e   c o l u m n s   t h a t   u s e   n u m b e r s _ V F 1 0 1 8 8 1 2 6 5 b�NN^g��eQ؞��<P��V:Nb�N^gBlL����]	��b�6qT�~�~US�Q nx�[ ( O K ) 00 0 : 0 5 : 0 3 . 9 - 0 0 : 0 5 : 1 1 . 3 < / N a m e > < T e x t > b�NN^g��eQ؞��<P��V:Nb�N^gBlL����]	��b�  6qT�~�~US�Q nx�[ ( O K ) 0< / T e x t > < B o o k M a r k E n t r y N a m e > L 4 M 5   -   C r e a t e   c o l u m n s   t h a t   u s e   n u m b e r s _ V F 1 0 1 8 8 1 2 6 5 0 0 : 0 5 : 0 3 . 9 < / B o o k M a r k E n t r y N a m e > < B o o k M a r k E x i t N a m e > L 4 M 5   -   C r e a t e   c o l u m n s   t h a t   u s e   n u m b e r s _ V F 1 0 1 8 8 1 2 6 5 0 0 : 0 5 : 1 1 . 3 < / B o o k M a r k E x i t N a m e > < B o o k M a r k E n t r y P o s i t i o n > 3 0 3 9 0 0 < / B o o k M a r k E n t r y P o s i t i o n > < B o o k M a r k E x i t P o s i t i o n > 3 1 1 3 0 0 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 5 f e f c d 1 7 - c 7 b a - 4 1 3 4 - 9 b 9 2 - a 5 c b 2 e e 2 e 0 9 6 < / I n t e r n a l I d > < N a m e > L 4 M 5   -   C r e a t e   c o l u m n s   t h a t   u s e   n u m b e r s _ V F 1 0 1 8 8 1 2 6 5 b�N�S�N�Q!k�n�R�gw 0RL��eg ( D a t e A v a i l a b l e ) R00 0 : 0 5 : 1 1 . 4 - 0 0 : 0 5 : 1 5 . 4 < / N a m e > < T e x t > b�N�S�N�Q!k�n�R�gw 0RL��eg ( D a t e   A v a i l a b l e ) R0< / T e x t > < B o o k M a r k E n t r y N a m e > L 4 M 5   -   C r e a t e   c o l u m n s   t h a t   u s e   n u m b e r s _ V F 1 0 1 8 8 1 2 6 5 0 0 : 0 5 : 1 1 . 4 < / B o o k M a r k E n t r y N a m e > < B o o k M a r k E x i t N a m e > L 4 M 5   -   C r e a t e   c o l u m n s   t h a t   u s e   n u m b e r s _ V F 1 0 1 8 8 1 2 6 5 0 0 : 0 5 : 1 5 . 4 < / B o o k M a r k E x i t N a m e > < B o o k M a r k E n t r y P o s i t i o n > 3 1 1 4 0 0 < / B o o k M a r k E n t r y P o s i t i o n > < B o o k M a r k E x i t P o s i t i o n > 3 1 5 4 0 0 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 8 d a 8 7 7 3 c - 6 b 5 2 - 4 d f e - 8 1 1 8 - e c 1 c d b b 5 2 8 1 f < / I n t e r n a l I d > < N a m e > L 4 M 5   -   C r e a t e   c o l u m n s   t h a t   u s e   n u m b e r s _ V F 1 0 1 8 8 1 2 6 5 �s(W�~�~�d\O�	��bv^ �� ( E d i t ) dky��v00 0 : 0 5 : 1 5 . 5 - 0 0 : 0 5 : 2 0 . 7 < / N a m e > < T e x t > �s(W�~�~�d\O�	��bv^ �� ( E d i t ) dky��v0< / T e x t > < B o o k M a r k E n t r y N a m e > L 4 M 5   -   C r e a t e   c o l u m n s   t h a t   u s e   n u m b e r s _ V F 1 0 1 8 8 1 2 6 5 0 0 : 0 5 : 1 5 . 5 < / B o o k M a r k E n t r y N a m e > < B o o k M a r k E x i t N a m e > L 4 M 5   -   C r e a t e   c o l u m n s   t h a t   u s e   n u m b e r s _ V F 1 0 1 8 8 1 2 6 5 0 0 : 0 5 : 2 0 . 7 < / B o o k M a r k E x i t N a m e > < B o o k M a r k E n t r y P o s i t i o n > 3 1 5 5 0 0 < / B o o k M a r k E n t r y P o s i t i o n > < B o o k M a r k E x i t P o s i t i o n > 3 2 0 7 0 0 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 6 d 4 3 9 f e 9 - 3 e 2 5 - 4 d 0 c - a 5 e 5 - c 2 6 4 c 2 a 9 1 5 b a < / I n t e r n a l I d > < N a m e > L 4 M 5   -   C r e a t e   c o l u m n s   t h a t   u s e   n u m b e r s _ V F 1 0 1 8 8 1 2 6 5 b�N�N�[݋Fh�^��~�~�d\O��S�Ǐ�NN$N�y�e_KN N��eQ�eg00 0 : 0 5 : 2 0 . 8 - 0 0 : 0 5 : 2 7 . 1 < / N a m e > < T e x t > b�N�N�[݋Fh�^��~�~�d\O��S�Ǐ�NN$N�y�e_KN N��eQ�eg0< / T e x t > < B o o k M a r k E n t r y N a m e > L 4 M 5   -   C r e a t e   c o l u m n s   t h a t   u s e   n u m b e r s _ V F 1 0 1 8 8 1 2 6 5 0 0 : 0 5 : 2 0 . 8 < / B o o k M a r k E n t r y N a m e > < B o o k M a r k E x i t N a m e > L 4 M 5   -   C r e a t e   c o l u m n s   t h a t   u s e   n u m b e r s _ V F 1 0 1 8 8 1 2 6 5 0 0 : 0 5 : 2 7 . 1 < / B o o k M a r k E x i t N a m e > < B o o k M a r k E n t r y P o s i t i o n > 3 2 0 8 0 0 < / B o o k M a r k E n t r y P o s i t i o n > < B o o k M a r k E x i t P o s i t i o n > 3 2 7 1 3 3 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 3 7 7 9 b d 6 5 - 9 6 2 d - 4 2 e 5 - a e c a - 1 7 d 0 f f e b e 3 e c < / I n t e r n a l I d > < N a m e > L 4 M 5   -   C r e a t e   c o l u m n s   t h a t   u s e   n u m b e r s _ V F 1 0 1 8 8 1 2 6 5 �S�N.�eQ�eg�b�(Wُ���v�e�S-N	��b00 0 : 0 5 : 2 7 . 2 - 0 0 : 0 5 : 3 1 . 9 < / N a m e > < T e x t > �S�N.�eQ�eg�b�(Wُ���v�e�S-N	��b0< / T e x t > < B o o k M a r k E n t r y N a m e > L 4 M 5   -   C r e a t e   c o l u m n s   t h a t   u s e   n u m b e r s _ V F 1 0 1 8 8 1 2 6 5 0 0 : 0 5 : 2 7 . 2 < / B o o k M a r k E n t r y N a m e > < B o o k M a r k E x i t N a m e > L 4 M 5   -   C r e a t e   c o l u m n s   t h a t   u s e   n u m b e r s _ V F 1 0 1 8 8 1 2 6 5 0 0 : 0 5 : 3 1 . 9 < / B o o k M a r k E x i t N a m e > < B o o k M a r k E n t r y P o s i t i o n > 3 2 7 2 3 3 < / B o o k M a r k E n t r y P o s i t i o n > < B o o k M a r k E x i t P o s i t i o n > 3 3 1 9 3 3 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 2 8 b 7 b b 6 8 - c 4 5 0 - 4 0 e a - a 8 2 5 - 1 a 8 3 c a 8 f 9 8 3 2 < / I n t e r n a l I d > < N a m e > L 4 M 5   -   C r e a t e   c o l u m n s   t h a t   u s e   n u m b e r s _ V F 1 0 1 8 8 1 2 6 5 b�N�~�~�d\O�	��b N*N�QhTT�v�eg00 0 : 0 5 : 3 2 . 0 - 0 0 : 0 5 : 3 6 . 1 < / N a m e > < T e x t > b�N�~�~�d\O�	��b N*N�QhTT�v�eg0< / T e x t > < B o o k M a r k E n t r y N a m e > L 4 M 5   -   C r e a t e   c o l u m n s   t h a t   u s e   n u m b e r s _ V F 1 0 1 8 8 1 2 6 5 0 0 : 0 5 : 3 2 . 0 < / B o o k M a r k E n t r y N a m e > < B o o k M a r k E x i t N a m e > L 4 M 5   -   C r e a t e   c o l u m n s   t h a t   u s e   n u m b e r s _ V F 1 0 1 8 8 1 2 6 5 0 0 : 0 5 : 3 6 . 1 < / B o o k M a r k E x i t N a m e > < B o o k M a r k E n t r y P o s i t i o n > 3 3 2 0 3 3 < / B o o k M a r k E n t r y P o s i t i o n > < B o o k M a r k E x i t P o s i t i o n > 3 3 6 1 6 7 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 2 c 9 4 c a 7 1 - 2 6 5 0 - 4 7 7 f - b 1 e 8 - f e 1 a d 9 c 0 0 1 b 7 < / I n t e r n a l I d > < N a m e > L 4 M 5   -   C r e a t e   c o l u m n s   t h a t   u s e   n u m b e r s _ V F 1 0 1 8 8 1 2 6 5 �c@wUS�Q �OX[ ( S a v e ) 00 0 : 0 5 : 3 6 . 2 - 0 0 : 0 5 : 4 0 . 3 < / N a m e > < T e x t > �c@wUS�Q �OX[ ( S a v e ) 0< / T e x t > < B o o k M a r k E n t r y N a m e > L 4 M 5   -   C r e a t e   c o l u m n s   t h a t   u s e   n u m b e r s _ V F 1 0 1 8 8 1 2 6 5 0 0 : 0 5 : 3 6 . 2 < / B o o k M a r k E n t r y N a m e > < B o o k M a r k E x i t N a m e > L 4 M 5   -   C r e a t e   c o l u m n s   t h a t   u s e   n u m b e r s _ V F 1 0 1 8 8 1 2 6 5 0 0 : 0 5 : 4 0 . 3 < / B o o k M a r k E x i t N a m e > < B o o k M a r k E n t r y P o s i t i o n > 3 3 6 2 6 7 < / B o o k M a r k E n t r y P o s i t i o n > < B o o k M a r k E x i t P o s i t i o n > 3 4 0 3 0 0 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 0 d 3 f 0 2 2 5 - e 0 c 9 - 4 4 7 7 - b c a 6 - a e 6 2 a 6 0 6 a 1 3 4 < / I n t e r n a l I d > < N a m e > L 4 M 5   -   C r e a t e   c o l u m n s   t h a t   u s e   n u m b e r s _ V F 1 0 1 8 8 1 2 6 5 }Y�N�b�N�S�N�~�~�d\Ov^�gw�]��eQ�v�eg�ُ1\/fb�N�v�egR00 0 : 0 5 : 4 0 . 4 - 0 0 : 0 5 : 4 5 . 8 < / N a m e > < T e x t > }Y�N�b�N�S�N�~�~�d\Ov^�gw�]��eQ�v�eg�ُ1\/fb�N�v�egR0< / T e x t > < B o o k M a r k E n t r y N a m e > L 4 M 5   -   C r e a t e   c o l u m n s   t h a t   u s e   n u m b e r s _ V F 1 0 1 8 8 1 2 6 5 0 0 : 0 5 : 4 0 . 4 < / B o o k M a r k E n t r y N a m e > < B o o k M a r k E x i t N a m e > L 4 M 5   -   C r e a t e   c o l u m n s   t h a t   u s e   n u m b e r s _ V F 1 0 1 8 8 1 2 6 5 0 0 : 0 5 : 4 5 . 8 < / B o o k M a r k E x i t N a m e > < B o o k M a r k E n t r y P o s i t i o n > 3 4 0 4 0 0 < / B o o k M a r k E n t r y P o s i t i o n > < B o o k M a r k E x i t P o s i t i o n > 3 4 5 8 6 7 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 f 1 5 2 a b c 1 - 1 0 d 0 - 4 e a e - 8 d c f - 7 4 6 b 2 f 6 7 e 4 c f < / I n t e r n a l I d > < N a m e > L 4 M 5   -   C r e a t e   c o l u m n s   t h a t   u s e   n u m b e r s _ V F 1 0 1 8 8 1 2 6 5 �s(W�b�N��R�^�vN NR/f N*N{|�W*b6qNT�vpeW[R00 0 : 0 5 : 4 5 . 9 - 0 0 : 0 5 : 5 1 . 8 < / N a m e > < T e x t > �s(W�b�N��R�^�vN NR/f N*N{|�W*b6qNT�vpeW[R0< / T e x t > < B o o k M a r k E n t r y N a m e > L 4 M 5   -   C r e a t e   c o l u m n s   t h a t   u s e   n u m b e r s _ V F 1 0 1 8 8 1 2 6 5 0 0 : 0 5 : 4 5 . 9 < / B o o k M a r k E n t r y N a m e > < B o o k M a r k E x i t N a m e > L 4 M 5   -   C r e a t e   c o l u m n s   t h a t   u s e   n u m b e r s _ V F 1 0 1 8 8 1 2 6 5 0 0 : 0 5 : 5 1 . 8 < / B o o k M a r k E x i t N a m e > < B o o k M a r k E n t r y P o s i t i o n > 3 4 5 9 6 7 < / B o o k M a r k E n t r y P o s i t i o n > < B o o k M a r k E x i t P o s i t i o n > 3 5 1 8 0 0 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 5 f 9 b b 7 8 c - 1 7 7 2 - 4 7 4 4 - b 5 d d - a 4 0 c f a 6 8 5 8 f c < / I n t e r n a l I d > < N a m e > L 4 M 5   -   C r e a t e   c o l u m n s   t h a t   u s e   n u m b e r s _ V F 1 0 1 8 8 1 2 6 5 �[�[E�
NOubpeW[�FOv^N�N�Nh�:ypeW[0��HN�b�NegR�^ N*N���{R00 0 : 0 5 : 5 1 . 9 - 0 0 : 0 6 : 0 6 . 0 < / N a m e > < T e x t > �[�[E�
NOubpeW[�FOv^N�N�Nh�:ypeW[0��HN�  b�NegR�^ N*N���{R0< / T e x t > < B o o k M a r k E n t r y N a m e > L 4 M 5   -   C r e a t e   c o l u m n s   t h a t   u s e   n u m b e r s _ V F 1 0 1 8 8 1 2 6 5 0 0 : 0 5 : 5 1 . 9 < / B o o k M a r k E n t r y N a m e > < B o o k M a r k E x i t N a m e > L 4 M 5   -   C r e a t e   c o l u m n s   t h a t   u s e   n u m b e r s _ V F 1 0 1 8 8 1 2 6 5 0 0 : 0 6 : 0 6 . 0 < / B o o k M a r k E x i t N a m e > < B o o k M a r k E n t r y P o s i t i o n > 3 5 1 9 0 0 < / B o o k M a r k E n t r y P o s i t i o n > < B o o k M a r k E x i t P o s i t i o n > 3 6 6 0 6 7 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 c 0 c c 8 d 1 a - 7 0 e 7 - 4 2 7 8 - 8 c 5 d - 6 f 7 e b 3 f 7 8 4 9 f < / I n t e r n a l I d > < N a m e > L 4 M 5   -   C r e a t e   c o l u m n s   t h a t   u s e   n u m b e r s _ V F 1 0 1 8 8 1 2 6 5 sS\R�^�vN NR1\/f�y:N ���{ ( C a l c u l a t e d ) �vR�0 0 : 0 6 : 0 6 . 1 - 0 0 : 0 6 : 0 9 . 3 < / N a m e > < T e x t > sS\R�^�vN NR1\/f�y:N ���{ ( C a l c u l a t e d ) �vR�< / T e x t > < B o o k M a r k E n t r y N a m e > L 4 M 5   -   C r e a t e   c o l u m n s   t h a t   u s e   n u m b e r s _ V F 1 0 1 8 8 1 2 6 5 0 0 : 0 6 : 0 6 . 1 < / B o o k M a r k E n t r y N a m e > < B o o k M a r k E x i t N a m e > L 4 M 5   -   C r e a t e   c o l u m n s   t h a t   u s e   n u m b e r s _ V F 1 0 1 8 8 1 2 6 5 0 0 : 0 6 : 0 9 . 3 < / B o o k M a r k E x i t N a m e > < B o o k M a r k E n t r y P o s i t i o n > 3 6 6 1 6 7 < / B o o k M a r k E n t r y P o s i t i o n > < B o o k M a r k E x i t P o s i t i o n > 3 6 9 3 6 7 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 a 6 5 6 7 4 1 7 - 8 e c c - 4 7 3 1 - 9 c 8 5 - 1 4 7 5 2 e b 9 b 4 1 6 < / I n t e r n a l I d > < N a m e > L 4 M 5   -   C r e a t e   c o l u m n s   t h a t   u s e   n u m b e r s _ V F 1 0 1 8 8 1 2 6 5 �R\O(u�S NR�vpenc�N�Spef[Џ�{&{ub N�~hQ�e�vpenc00 0 : 0 6 : 0 9 . 4 - 0 0 : 0 6 : 1 6 . 6 < / N a m e > < T e x t > �R\O(u�S NR�vpenc�N�Spef[Џ�{&{ub N�~hQ�e�vpenc0< / T e x t > < B o o k M a r k E n t r y N a m e > L 4 M 5   -   C r e a t e   c o l u m n s   t h a t   u s e   n u m b e r s _ V F 1 0 1 8 8 1 2 6 5 0 0 : 0 6 : 0 9 . 4 < / B o o k M a r k E n t r y N a m e > < B o o k M a r k E x i t N a m e > L 4 M 5   -   C r e a t e   c o l u m n s   t h a t   u s e   n u m b e r s _ V F 1 0 1 8 8 1 2 6 5 0 0 : 0 6 : 1 6 . 6 < / B o o k M a r k E x i t N a m e > < B o o k M a r k E n t r y P o s i t i o n > 3 6 9 4 6 7 < / B o o k M a r k E n t r y P o s i t i o n > < B o o k M a r k E x i t P o s i t i o n > 3 7 6 6 3 3 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 6 9 5 b 6 9 b 2 - 7 d 5 b - 4 8 1 5 - 9 8 9 9 - 2 6 8 4 0 0 a 2 4 1 b 1 < / I n t e r n a l I d > < N a m e > L 4 M 5   -   C r e a t e   c o l u m n s   t h a t   u s e   n u m b e r s _ V F 1 0 1 8 8 1 2 6 5 �s(W�b�N\��n N*NRegO(u�]\O�~��t^pe���{~{�~VYё00 0 : 0 6 : 1 6 . 7 - 0 0 : 0 6 : 2 2 . 8 < / N a m e > < T e x t > �s(W�b�N\��n N*NRegO(u�]\O�~��t^pe���{~{�~VYё0< / T e x t > < B o o k M a r k E n t r y N a m e > L 4 M 5   -   C r e a t e   c o l u m n s   t h a t   u s e   n u m b e r s _ V F 1 0 1 8 8 1 2 6 5 0 0 : 0 6 : 1 6 . 7 < / B o o k M a r k E n t r y N a m e > < B o o k M a r k E x i t N a m e > L 4 M 5   -   C r e a t e   c o l u m n s   t h a t   u s e   n u m b e r s _ V F 1 0 1 8 8 1 2 6 5 0 0 : 0 6 : 2 2 . 8 < / B o o k M a r k E x i t N a m e > < B o o k M a r k E n t r y P o s i t i o n > 3 7 6 7 3 3 < / B o o k M a r k E n t r y P o s i t i o n > < B o o k M a r k E x i t P o s i t i o n > 3 8 2 8 6 7 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 7 8 f 1 2 b d b - 0 a 8 d - 4 c a 2 - 9 7 8 3 - a 2 9 4 9 5 c 1 c f 7 1 < / I n t e r n a l I d > < N a m e > L 4 M 5   -   C r e a t e   c o l u m n s   t h a t   u s e   n u m b e r s _ V F 1 0 1 8 8 1 2 6 5 �]\O�~��t^pe�k�X�R Nt^��^fm1\O�~�N NCS�Nl^�v~{�~VYё00 0 : 0 6 : 2 2 . 9 - 0 0 : 0 6 : 2 8 . 0 < / N a m e > < T e x t > �]\O�~��t^pe�k�X�R Nt^��^fm1\O�~�N NCS�Nl^�v~{�~VYё0< / T e x t > < B o o k M a r k E n t r y N a m e > L 4 M 5   -   C r e a t e   c o l u m n s   t h a t   u s e   n u m b e r s _ V F 1 0 1 8 8 1 2 6 5 0 0 : 0 6 : 2 2 . 9 < / B o o k M a r k E n t r y N a m e > < B o o k M a r k E x i t N a m e > L 4 M 5   -   C r e a t e   c o l u m n s   t h a t   u s e   n u m b e r s _ V F 1 0 1 8 8 1 2 6 5 0 0 : 0 6 : 2 8 . 0 < / B o o k M a r k E x i t N a m e > < B o o k M a r k E n t r y P o s i t i o n > 3 8 2 9 6 7 < / B o o k M a r k E n t r y P o s i t i o n > < B o o k M a r k E x i t P o s i t i o n > 3 8 8 0 3 3 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 1 5 8 f b 5 e f - b 8 e b - 4 6 3 8 - 8 8 b 5 - f 0 f b 2 0 d c 9 8 c 4 < / I n t e r n a l I d > < N a m e > L 4 M 5   -   C r e a t e   c o l u m n s   t h a t   u s e   n u m b e r s _ V F 1 0 1 8 8 1 2 6 5 �Y�g�`/f�fHQu�ُnx�[/f�N}Y�N�S_6q�~^\Z��g00 0 : 0 6 : 2 8 . 1 - 0 0 : 0 6 : 3 1 . 8 < / N a m e > < T e x t > �Y�g�`/f�fHQu�ُnx�[/f�N}Y�N�S_6q�~^\Z��g0< / T e x t > < B o o k M a r k E n t r y N a m e > L 4 M 5   -   C r e a t e   c o l u m n s   t h a t   u s e   n u m b e r s _ V F 1 0 1 8 8 1 2 6 5 0 0 : 0 6 : 2 8 . 1 < / B o o k M a r k E n t r y N a m e > < B o o k M a r k E x i t N a m e > L 4 M 5   -   C r e a t e   c o l u m n s   t h a t   u s e   n u m b e r s _ V F 1 0 1 8 8 1 2 6 5 0 0 : 0 6 : 3 1 . 8 < / B o o k M a r k E x i t N a m e > < B o o k M a r k E n t r y P o s i t i o n > 3 8 8 1 3 3 < / B o o k M a r k E n t r y P o s i t i o n > < B o o k M a r k E x i t P o s i t i o n > 3 9 1 8 6 7 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 8 e e e 8 1 9 b - d 7 1 8 - 4 b b 3 - 9 c f 3 - b 7 a 4 c 4 5 f 1 1 5 3 < / I n t e r n a l I d > < N a m e > L 4 M 5   -   C r e a t e   c o l u m n s   t h a t   u s e   n u m b e r s _ V F 1 0 1 8 8 1 2 6 5 ُ7hGP���v�v�v�S/fT'Y�[U\:yO(u�S NR0 0 : 0 6 : 3 1 . 9 - 0 0 : 0 6 : 3 5 . 8 < / N a m e > < T e x t > ُ7hGP���v�v�v�S/fT'Y�[U\:yO(u�S NR< / T e x t > < B o o k M a r k E n t r y N a m e > L 4 M 5   -   C r e a t e   c o l u m n s   t h a t   u s e   n u m b e r s _ V F 1 0 1 8 8 1 2 6 5 0 0 : 0 6 : 3 1 . 9 < / B o o k M a r k E n t r y N a m e > < B o o k M a r k E x i t N a m e > L 4 M 5   -   C r e a t e   c o l u m n s   t h a t   u s e   n u m b e r s _ V F 1 0 1 8 8 1 2 6 5 0 0 : 0 6 : 3 5 . 8 < / B o o k M a r k E x i t N a m e > < B o o k M a r k E n t r y P o s i t i o n > 3 9 1 9 6 7 < / B o o k M a r k E n t r y P o s i t i o n > < B o o k M a r k E x i t P o s i t i o n > 3 9 5 8 6 7 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 0 b 0 a e 6 0 d - 3 7 8 3 - 4 2 6 2 - 8 1 6 1 - 2 4 b 2 6 2 8 9 c 9 b 1 < / I n t e r n a l I d > < N a m e > L 4 M 5   -   C r e a t e   c o l u m n s   t h a t   u s e   n u m b e r s _ V F 1 0 1 8 8 1 2 6 5 -N�vpenc(W���{R-N�Nu�Oo`�v�S��'`00 0 : 0 6 : 3 5 . 9 - 0 0 : 0 6 : 3 9 . 7 < / N a m e > < T e x t > -N�vpenc(W���{R-N�Nu�Oo`�v�S��'`0< / T e x t > < B o o k M a r k E n t r y N a m e > L 4 M 5   -   C r e a t e   c o l u m n s   t h a t   u s e   n u m b e r s _ V F 1 0 1 8 8 1 2 6 5 0 0 : 0 6 : 3 5 . 9 < / B o o k M a r k E n t r y N a m e > < B o o k M a r k E x i t N a m e > L 4 M 5   -   C r e a t e   c o l u m n s   t h a t   u s e   n u m b e r s _ V F 1 0 1 8 8 1 2 6 5 0 0 : 0 6 : 3 9 . 7 < / B o o k M a r k E x i t N a m e > < B o o k M a r k E n t r y P o s i t i o n > 3 9 5 9 6 7 < / B o o k M a r k E n t r y P o s i t i o n > < B o o k M a r k E x i t P o s i t i o n > 3 9 9 7 3 3 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 d 8 0 b 2 1 b 8 - e 9 1 b - 4 6 e f - 9 7 b 8 - e 3 b 1 d c 4 0 1 d 5 4 < / I n t e r n a l I d > < N a m e > L 4 M 5   -   C r e a t e   c o l u m n s   t h a t   u s e   n u m b e r s _ V F 1 0 1 8 8 1 2 6 5 ��HN�b�N�cNegR�^dk���{R0ۏeQ Rh� ( L i s t s ) v^R�^�R�0 0 : 0 6 : 3 9 . 8 - 0 0 : 0 6 : 4 5 . 2 < / N a m e > < T e x t > ��HN�b�N�cNegR�^dk���{R0  ۏeQ Rh� ( L i s t s ) v^R�^�R�< / T e x t > < B o o k M a r k E n t r y N a m e > L 4 M 5   -   C r e a t e   c o l u m n s   t h a t   u s e   n u m b e r s _ V F 1 0 1 8 8 1 2 6 5 0 0 : 0 6 : 3 9 . 8 < / B o o k M a r k E n t r y N a m e > < B o o k M a r k E x i t N a m e > L 4 M 5   -   C r e a t e   c o l u m n s   t h a t   u s e   n u m b e r s _ V F 1 0 1 8 8 1 2 6 5 0 0 : 0 6 : 4 5 . 2 < / B o o k M a r k E x i t N a m e > < B o o k M a r k E n t r y P o s i t i o n > 3 9 9 8 3 3 < / B o o k M a r k E n t r y P o s i t i o n > < B o o k M a r k E x i t P o s i t i o n > 4 0 5 2 3 3 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 8 d b 3 b 3 5 a - c 9 f 5 - 4 4 4 3 - a 1 5 f - 1 c c d 1 8 5 f d 0 0 f < / I n t e r n a l I d > < N a m e > L 4 M 5   -   C r e a t e   c o l u m n s   t h a t   u s e   n u m b e r s _ V F 1 0 1 8 8 1 2 6 5 �_N0Ȓُ�MO�N�^萄v1\/f ���{ ( C a l c u l a t e d ) R00 0 : 0 6 : 4 5 . 3 - 0 0 : 0 6 : 4 9 . 3 < / N a m e > < T e x t > �_N0Ȓُ�MO�N�^萄v1\/f ���{ ( C a l c u l a t e d ) R0< / T e x t > < B o o k M a r k E n t r y N a m e > L 4 M 5   -   C r e a t e   c o l u m n s   t h a t   u s e   n u m b e r s _ V F 1 0 1 8 8 1 2 6 5 0 0 : 0 6 : 4 5 . 3 < / B o o k M a r k E n t r y N a m e > < B o o k M a r k E x i t N a m e > L 4 M 5   -   C r e a t e   c o l u m n s   t h a t   u s e   n u m b e r s _ V F 1 0 1 8 8 1 2 6 5 0 0 : 0 6 : 4 9 . 3 < / B o o k M a r k E x i t N a m e > < B o o k M a r k E n t r y P o s i t i o n > 4 0 5 3 3 3 < / B o o k M a r k E n t r y P o s i t i o n > < B o o k M a r k E x i t P o s i t i o n > 4 0 9 3 6 7 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 b 3 3 3 1 3 6 6 - a 1 4 a - 4 2 8 c - 9 4 1 e - f c 5 d d 5 f 1 d e 9 1 < / I n t e r n a l I d > < N a m e > L 4 M 5   -   C r e a t e   c o l u m n s   t h a t   u s e   n u m b e r s _ V F 1 0 1 8 8 1 2 6 5 �s(W�~�~�d\O�\dkR}TT:N N*NASR���v�vT�y�sS ~{�~VYё ( S i g n i n g b o n u s ) 00 0 : 0 6 : 4 9 . 4 - 0 0 : 0 6 : 5 5 . 2 < / N a m e > < T e x t > �s(W�~�~�d\O�\dkR}TT:N N*NASR���v�vT�y�  sS ~{�~VYё ( S i g n i n g   b o n u s ) 0< / T e x t > < B o o k M a r k E n t r y N a m e > L 4 M 5   -   C r e a t e   c o l u m n s   t h a t   u s e   n u m b e r s _ V F 1 0 1 8 8 1 2 6 5 0 0 : 0 6 : 4 9 . 4 < / B o o k M a r k E n t r y N a m e > < B o o k M a r k E x i t N a m e > L 4 M 5   -   C r e a t e   c o l u m n s   t h a t   u s e   n u m b e r s _ V F 1 0 1 8 8 1 2 6 5 0 0 : 0 6 : 5 5 . 2 < / B o o k M a r k E x i t N a m e > < B o o k M a r k E n t r y P o s i t i o n > 4 0 9 4 6 7 < / B o o k M a r k E n t r y P o s i t i o n > < B o o k M a r k E x i t P o s i t i o n > 4 1 5 2 3 3 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 e 9 4 b 6 5 d c - 8 5 4 1 - 4 f d a - a e 8 8 - 1 6 0 0 3 7 8 3 7 2 e 2 < / I n t e r n a l I d > < N a m e > L 4 M 5   -   C r e a t e   c o l u m n s   t h a t   u s e   n u m b e r s _ V F 1 0 1 8 8 1 2 6 5 ��T(WdkY�vlQ_Fh
N�e��eQ N*N�{�w�f�vQ�Q�[/f�0 0 : 0 6 : 5 5 . 3 - 0 0 : 0 7 : 0 0 . 3 < / N a m e > < T e x t > ��T(WdkY�vlQ_Fh
N�e��eQ N*N�{�w�f�vQ�Q�[/f�< / T e x t > < B o o k M a r k E n t r y N a m e > L 4 M 5   -   C r e a t e   c o l u m n s   t h a t   u s e   n u m b e r s _ V F 1 0 1 8 8 1 2 6 5 0 0 : 0 6 : 5 5 . 3 < / B o o k M a r k E n t r y N a m e > < B o o k M a r k E x i t N a m e > L 4 M 5   -   C r e a t e   c o l u m n s   t h a t   u s e   n u m b e r s _ V F 1 0 1 8 8 1 2 6 5 0 0 : 0 7 : 0 0 . 3 < / B o o k M a r k E x i t N a m e > < B o o k M a r k E n t r y P o s i t i o n > 4 1 5 3 3 3 < / B o o k M a r k E n t r y P o s i t i o n > < B o o k M a r k E x i t P o s i t i o n > 4 2 0 3 3 3 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 e 1 4 3 9 6 9 6 - a b e 6 - 4 f c 7 - a 4 c f - 8 5 1 f c 9 d 2 f 5 b a < / I n t e r n a l I d > < N a m e > L 4 M 5   -   C r e a t e   c o l u m n s   t h a t   u s e   n u m b e r s _ V F 1 0 1 8 8 1 2 6 5  �W�N�~�[L�N;`�]\O�~���v~{�~VYё ( A s i g n i n g b o n u s 0 0 : 0 7 : 0 0 . 4 - 0 0 : 0 7 : 0 5 . 0 < / N a m e > < T e x t >  �W�N�~�[L�N;`�]\O�~���v~{�~VYё ( A   s i g n i n g   b o n u s   b a s e d   o n   t o t a l   e x p e r i e n c e   i n   a   g i v e n   c a r e e r . ) 0< / T e x t > < B o o k M a r k E n t r y N a m e > L 4 M 5   -   C r e a t e   c o l u m n s   t h a t   u s e   n u m b e r s _ V F 1 0 1 8 8 1 2 6 5 0 0 : 0 7 : 0 0 . 4 < / B o o k M a r k E n t r y N a m e > < B o o k M a r k E x i t N a m e > L 4 M 5   -   C r e a t e   c o l u m n s   t h a t   u s e   n u m b e r s _ V F 1 0 1 8 8 1 2 6 5 0 0 : 0 7 : 0 5 . 0 < / B o o k M a r k E x i t N a m e > < B o o k M a r k E n t r y P o s i t i o n > 4 2 0 4 3 3 < / B o o k M a r k E n t r y P o s i t i o n > < B o o k M a r k E x i t P o s i t i o n > 4 2 5 0 0 0 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 a 6 1 7 0 8 8 8 - d 1 9 f - 4 0 a 6 - 8 0 a 7 - 0 0 1 2 a 7 0 2 0 6 f 6 < / I n t e r n a l I d > < N a m e > L 4 M 5   -   C r e a t e   c o l u m n s   t h a t   u s e   n u m b e r s _ V F 1 0 1 8 8 1 2 6 5 ُ�[E�
N/f��ub�vpenc��N/fb�N^g�g�N(W�R-N��eQ�vpenc00 0 : 0 7 : 0 5 . 1 - 0 0 : 0 7 : 1 2 . 5 < / N a m e > < T e x t > ُ�[E�
N/f��ub�vpenc��N/fb�N^g�g�N(W�R-N��eQ�vpenc0< / T e x t > < B o o k M a r k E n t r y N a m e > L 4 M 5   -   C r e a t e   c o l u m n s   t h a t   u s e   n u m b e r s _ V F 1 0 1 8 8 1 2 6 5 0 0 : 0 7 : 0 5 . 1 < / B o o k M a r k E n t r y N a m e > < B o o k M a r k E x i t N a m e > L 4 M 5   -   C r e a t e   c o l u m n s   t h a t   u s e   n u m b e r s _ V F 1 0 1 8 8 1 2 6 5 0 0 : 0 7 : 1 2 . 5 < / B o o k M a r k E x i t N a m e > < B o o k M a r k E n t r y P o s i t i o n > 4 2 5 1 0 0 < / B o o k M a r k E n t r y P o s i t i o n > < B o o k M a r k E x i t P o s i t i o n > 4 3 2 5 6 7 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 d 3 e b c 0 b 8 - 2 3 f 1 - 4 a 5 a - 9 f 6 b - f 1 5 3 f 2 8 a 4 1 7 6 < / I n t e r n a l I d > < N a m e > L 4 M 5   -   C r e a t e   c o l u m n s   t h a t   u s e   n u m b e r s _ V F 1 0 1 8 8 1 2 6 5 �Vdk�feu	g N�NNT00 0 : 0 7 : 1 2 . 6 - 0 0 : 0 7 : 1 4 . 5 < / N a m e > < T e x t > �Vdk�feu	g N�NNT0< / T e x t > < B o o k M a r k E n t r y N a m e > L 4 M 5   -   C r e a t e   c o l u m n s   t h a t   u s e   n u m b e r s _ V F 1 0 1 8 8 1 2 6 5 0 0 : 0 7 : 1 2 . 6 < / B o o k M a r k E n t r y N a m e > < B o o k M a r k E x i t N a m e > L 4 M 5   -   C r e a t e   c o l u m n s   t h a t   u s e   n u m b e r s _ V F 1 0 1 8 8 1 2 6 5 0 0 : 0 7 : 1 4 . 5 < / B o o k M a r k E x i t N a m e > < B o o k M a r k E n t r y P o s i t i o n > 4 3 2 6 6 7 < / B o o k M a r k E n t r y P o s i t i o n > < B o o k M a r k E x i t P o s i t i o n > 4 3 4 5 3 3 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 5 1 4 a 5 2 1 a - c 5 3 f - 4 6 e 9 - 9 c 5 b - d 6 e 6 4 d 1 2 5 8 d 6 < / I n t e r n a l I d > < N a m e > L 4 M 5   -   C r e a t e   c o l u m n s   t h a t   u s e   n u m b e r s _ V F 1 0 1 8 8 1 2 6 5 Nb��v�R^�8^	g��00 0 : 0 7 : 1 4 . 6 - 0 0 : 0 7 : 1 8 . 3 < / N a m e > < T e x t > Nb��v�R^�8^	g��0< / T e x t > < B o o k M a r k E n t r y N a m e > L 4 M 5   -   C r e a t e   c o l u m n s   t h a t   u s e   n u m b e r s _ V F 1 0 1 8 8 1 2 6 5 0 0 : 0 7 : 1 4 . 6 < / B o o k M a r k E n t r y N a m e > < B o o k M a r k E x i t N a m e > L 4 M 5   -   C r e a t e   c o l u m n s   t h a t   u s e   n u m b e r s _ V F 1 0 1 8 8 1 2 6 5 0 0 : 0 7 : 1 8 . 3 < / B o o k M a r k E x i t N a m e > < B o o k M a r k E n t r y P o s i t i o n > 4 3 4 6 3 3 < / B o o k M a r k E n t r y P o s i t i o n > < B o o k M a r k E x i t P o s i t i o n > 4 3 8 3 3 3 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 7 b 7 7 3 0 7 a - 3 9 6 3 - 4 1 a 9 - a 0 7 5 - 3 b c a 1 4 1 1 f 3 6 4 < / I n t e r n a l I d > < N a m e > L 4 M 5   -   C r e a t e   c o l u m n s   t h a t   u s e   n u m b e r s _ V F 1 0 1 8 8 1 2 6 5 b�N�_{�	��bvQ-N N*NW[�kb.�eQ�W[�k& ��b�N�~�~�[E��d\O�	��b �]\O�~��( t^pe)  ( E x p e r i e n c e ( Y e a r s ) ) �0 0 : 0 7 : 1 8 . 4 - 0 0 : 0 7 : 2 4 . 6 < / N a m e > < T e x t > b�N�_{�	��bvQ-N N*NW[�kb.�eQ�W[�k& ��b�N�~�~�[E��d\O�  	��b �]\O�~��( t^pe)  ( E x p e r i e n c e   ( Y e a r s ) ) �< / T e x t > < B o o k M a r k E n t r y N a m e > L 4 M 5   -   C r e a t e   c o l u m n s   t h a t   u s e   n u m b e r s _ V F 1 0 1 8 8 1 2 6 5 0 0 : 0 7 : 1 8 . 4 < / B o o k M a r k E n t r y N a m e > < B o o k M a r k E x i t N a m e > L 4 M 5   -   C r e a t e   c o l u m n s   t h a t   u s e   n u m b e r s _ V F 1 0 1 8 8 1 2 6 5 0 0 : 0 7 : 2 4 . 6 < / B o o k M a r k E x i t N a m e > < B o o k M a r k E n t r y P o s i t i o n > 4 3 8 4 3 3 < / B o o k M a r k E n t r y P o s i t i o n > < B o o k M a r k E x i t P o s i t i o n > 4 4 4 6 0 0 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 7 f 3 7 9 3 4 4 - 7 3 c 9 - 4 2 a 7 - b b 1 7 - f 9 9 3 b 1 f c 4 b 8 1 < / I n t e r n a l I d > < N a m e > L 4 M 5   -   C r e a t e   c o l u m n s   t h a t   u s e   n u m b e r s _ V F 1 0 1 8 8 1 2 6 5 6qTO(u �m�R0RlQ_ ( A d d t o f o r m u l a ) ���c\@b	�W[�k>eeQlQ_-N00 0 : 0 7 : 2 4 . 7 - 0 0 : 0 7 : 2 9 . 8 < / N a m e > < T e x t > 6qTO(u �m�R0RlQ_ ( A d d   t o   f o r m u l a ) ���c\@b	�W[�k>eeQlQ_-N0< / T e x t > < B o o k M a r k E n t r y N a m e > L 4 M 5   -   C r e a t e   c o l u m n s   t h a t   u s e   n u m b e r s _ V F 1 0 1 8 8 1 2 6 5 0 0 : 0 7 : 2 4 . 7 < / B o o k M a r k E n t r y N a m e > < B o o k M a r k E x i t N a m e > L 4 M 5   -   C r e a t e   c o l u m n s   t h a t   u s e   n u m b e r s _ V F 1 0 1 8 8 1 2 6 5 0 0 : 0 7 : 2 9 . 8 < / B o o k M a r k E x i t N a m e > < B o o k M a r k E n t r y P o s i t i o n > 4 4 4 7 0 0 < / B o o k M a r k E n t r y P o s i t i o n > < B o o k M a r k E x i t P o s i t i o n > 4 4 9 8 3 3 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 5 4 f 9 5 0 7 e - c 5 d 0 - 4 d e c - a 7 2 a - e f d 2 b 7 1 4 1 9 a 1 < / I n t e r n a l I d > < N a m e > L 4 M 5   -   C r e a t e   c o l u m n s   t h a t   u s e   n u m b e r s _ V F 1 0 1 8 8 1 2 6 5 �c@wb�NUS�Q�W[�k�e���vFh�\�W[�kNPpe1 0 0 0 �vXN�0 0 : 0 7 : 2 9 . 9 - 0 0 : 0 7 : 3 5 . 6 < / N a m e > < T e x t > �c@wb�NUS�Q�W[�k�e���vFh�\�W[�kNPpe  1 0 0 0   �vXN�< / T e x t > < B o o k M a r k E n t r y N a m e > L 4 M 5   -   C r e a t e   c o l u m n s   t h a t   u s e   n u m b e r s _ V F 1 0 1 8 8 1 2 6 5 0 0 : 0 7 : 2 9 . 9 < / B o o k M a r k E n t r y N a m e > < B o o k M a r k E x i t N a m e > L 4 M 5   -   C r e a t e   c o l u m n s   t h a t   u s e   n u m b e r s _ V F 1 0 1 8 8 1 2 6 5 0 0 : 0 7 : 3 5 . 6 < / B o o k M a r k E x i t N a m e > < B o o k M a r k E n t r y P o s i t i o n > 4 4 9 9 3 3 < / B o o k M a r k E n t r y P o s i t i o n > < B o o k M a r k E x i t P o s i t i o n > 4 5 5 6 6 7 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 d 5 4 1 1 a 2 b - 2 d 2 b - 4 1 d 1 - 8 b 8 0 - b 3 6 2 a d 3 f 3 4 1 b < / I n t e r n a l I d > < N a m e > L 4 M 5   -   C r e a t e   c o l u m n s   t h a t   u s e   n u m b e r s _ V F 1 0 1 8 8 1 2 6 5 'Y�[�S��O�`w�(WE x c e l bvQ�N�^(uz�^-NO(u�vXN�S/ff�S00 0 : 0 7 : 3 5 . 7 - 0 0 : 0 7 : 4 3 . 5 < / N a m e > < T e x t > 'Y�[�S��O�`w�(W  E x c e l   bvQ�N�^(uz�^-NO(u�vXN�S/ff�S0< / T e x t > < B o o k M a r k E n t r y N a m e > L 4 M 5   -   C r e a t e   c o l u m n s   t h a t   u s e   n u m b e r s _ V F 1 0 1 8 8 1 2 6 5 0 0 : 0 7 : 3 5 . 7 < / B o o k M a r k E n t r y N a m e > < B o o k M a r k E x i t N a m e > L 4 M 5   -   C r e a t e   c o l u m n s   t h a t   u s e   n u m b e r s _ V F 1 0 1 8 8 1 2 6 5 0 0 : 0 7 : 4 3 . 5 < / B o o k M a r k E x i t N a m e > < B o o k M a r k E n t r y P o s i t i o n > 4 5 5 7 6 7 < / B o o k M a r k E n t r y P o s i t i o n > < B o o k M a r k E x i t P o s i t i o n > 4 6 3 5 0 0 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 9 c 2 f 2 f f b - 0 0 d d - 4 f d 2 - 9 e 4 d - e 9 c 2 4 c 4 f 9 5 6 8 < / I n t e r n a l I d > < N a m e > L 4 M 5   -   C r e a t e   c o l u m n s   t h a t   u s e   n u m b e r s _ V F 1 0 1 8 8 1 2 6 5 0R�vMR:Nbk� NR^�8^z�)R00 0 : 0 7 : 4 3 . 6 - 0 0 : 0 7 : 4 5 . 9 < / N a m e > < T e x t > 0R�vMR:Nbk� NR^�8^z�)R0< / T e x t > < B o o k M a r k E n t r y N a m e > L 4 M 5   -   C r e a t e   c o l u m n s   t h a t   u s e   n u m b e r s _ V F 1 0 1 8 8 1 2 6 5 0 0 : 0 7 : 4 3 . 6 < / B o o k M a r k E n t r y N a m e > < B o o k M a r k E x i t N a m e > L 4 M 5   -   C r e a t e   c o l u m n s   t h a t   u s e   n u m b e r s _ V F 1 0 1 8 8 1 2 6 5 0 0 : 0 7 : 4 5 . 9 < / B o o k M a r k E x i t N a m e > < B o o k M a r k E n t r y P o s i t i o n > 4 6 3 6 0 0 < / B o o k M a r k E n t r y P o s i t i o n > < B o o k M a r k E x i t P o s i t i o n > 4 6 5 9 0 0 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 8 e 4 b f 0 9 a - 2 4 3 0 - 4 5 0 c - 9 d 5 5 - e c 0 0 1 0 0 e 8 c 1 f < / I n t e r n a l I d > < N a m e > L 4 M 5   -   C r e a t e   c o l u m n s   t h a t   u s e   n u m b e r s _ V F 1 0 1 8 8 1 2 6 5 b�N�]�_0R�N N*NlQ_��lQ_\ �]\O�~��( t^pe)  ( E x p e r i e n c e ( Y e a r s ) ) R-N�vpeW[NPpe0 0 : 0 7 : 4 6 . 0 - 0 0 : 0 7 : 5 3 . 4 < / N a m e > < T e x t > b�N�]�_0R�N N*NlQ_��lQ_\ �]\O�~��( t^pe)    ( E x p e r i e n c e   ( Y e a r s ) ) R-N�vpeW[NPpe  1 0 0 0   �vXN0< / T e x t > < B o o k M a r k E n t r y N a m e > L 4 M 5   -   C r e a t e   c o l u m n s   t h a t   u s e   n u m b e r s _ V F 1 0 1 8 8 1 2 6 5 0 0 : 0 7 : 4 6 . 0 < / B o o k M a r k E n t r y N a m e > < B o o k M a r k E x i t N a m e > L 4 M 5   -   C r e a t e   c o l u m n s   t h a t   u s e   n u m b e r s _ V F 1 0 1 8 8 1 2 6 5 0 0 : 0 7 : 5 3 . 4 < / B o o k M a r k E x i t N a m e > < B o o k M a r k E n t r y P o s i t i o n > 4 6 6 0 0 0 < / B o o k M a r k E n t r y P o s i t i o n > < B o o k M a r k E x i t P o s i t i o n > 4 7 3 4 3 3 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 b 1 1 1 2 8 5 3 - a e a 0 - 4 6 6 e - 8 6 7 3 - 9 5 3 6 6 d 2 3 c b c 5 < / I n t e r n a l I d > < N a m e > L 4 M 5   -   C r e a t e   c o l u m n s   t h a t   u s e   n u m b e r s _ V F 1 0 1 8 8 1 2 6 5 �/f �YUO\�W[�kl�bc:N '�^ ( C u r r e n c y ) W[�k� ^�8^�{US00 0 : 0 7 : 5 3 . 5 - 0 0 : 0 7 : 5 9 . 3 < / N a m e > < T e x t > �/f �YUO\�W[�kl�bc:N '�^ ( C u r r e n c y ) W[�k�   ^�8^�{US0< / T e x t > < B o o k M a r k E n t r y N a m e > L 4 M 5   -   C r e a t e   c o l u m n s   t h a t   u s e   n u m b e r s _ V F 1 0 1 8 8 1 2 6 5 0 0 : 0 7 : 5 3 . 5 < / B o o k M a r k E n t r y N a m e > < B o o k M a r k E x i t N a m e > L 4 M 5   -   C r e a t e   c o l u m n s   t h a t   u s e   n u m b e r s _ V F 1 0 1 8 8 1 2 6 5 0 0 : 0 7 : 5 9 . 3 < / B o o k M a r k E x i t N a m e > < B o o k M a r k E n t r y P o s i t i o n > 4 7 3 5 3 3 < / B o o k M a r k E n t r y P o s i t i o n > < B o o k M a r k E x i t P o s i t i o n > 4 7 9 3 0 0 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 a 8 c 2 f f f d - 2 c 7 2 - 4 6 7 e - 9 b 8 7 - 7 3 1 c 4 e 5 d 0 7 c 5 < / I n t e r n a l I d > < N a m e > L 4 M 5   -   C r e a t e   c o l u m n s   t h a t   u s e   n u m b e r s _ V F 1 0 1 8 8 1 2 6 5 TN~b0RdkY�v '�^ ( C u r r e n c y ) penc{|�W��~�~	��b\peMOpe 0  �0 0 : 0 7 : 5 9 . 4 - 0 0 : 0 8 : 0 9 . 2 < / N a m e > < T e x t > TN~b0RdkY�v '�^ ( C u r r e n c y ) penc{|�W�  �~�~	��b\peMOpe 0  �< / T e x t > < B o o k M a r k E n t r y N a m e > L 4 M 5   -   C r e a t e   c o l u m n s   t h a t   u s e   n u m b e r s _ V F 1 0 1 8 8 1 2 6 5 0 0 : 0 7 : 5 9 . 4 < / B o o k M a r k E n t r y N a m e > < B o o k M a r k E x i t N a m e > L 4 M 5   -   C r e a t e   c o l u m n s   t h a t   u s e   n u m b e r s _ V F 1 0 1 8 8 1 2 6 5 0 0 : 0 8 : 0 9 . 2 < / B o o k M a r k E x i t N a m e > < B o o k M a r k E n t r y P o s i t i o n > 4 7 9 4 0 0 < / B o o k M a r k E n t r y P o s i t i o n > < B o o k M a r k E x i t P o s i t i o n > 4 8 9 2 3 3 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 e 9 4 5 2 4 b b - 5 a 3 9 - 4 f 7 5 - b d 8 e - 1 6 6 8 f 3 9 d 4 4 3 6 < / I n t e r n a l I d > < N a m e > L 4 M 5   -   C r e a t e   c o l u m n s   t h a t   u s e   n u m b e r s _ V F 1 0 1 8 8 1 2 6 5 nx�O�W[�kǑ(u�Nl^'�^<h_�6qTUS�Q nx�[ ( O K ) 00 0 : 0 8 : 0 9 . 3 - 0 0 : 0 8 : 1 5 . 3 < / N a m e > < T e x t > nx�O�W[�kǑ(u�Nl^'�^<h_�6qTUS�Q nx�[ ( O K ) 0< / T e x t > < B o o k M a r k E n t r y N a m e > L 4 M 5   -   C r e a t e   c o l u m n s   t h a t   u s e   n u m b e r s _ V F 1 0 1 8 8 1 2 6 5 0 0 : 0 8 : 0 9 . 3 < / B o o k M a r k E n t r y N a m e > < B o o k M a r k E x i t N a m e > L 4 M 5   -   C r e a t e   c o l u m n s   t h a t   u s e   n u m b e r s _ V F 1 0 1 8 8 1 2 6 5 0 0 : 0 8 : 1 5 . 3 < / B o o k M a r k E x i t N a m e > < B o o k M a r k E n t r y P o s i t i o n > 4 8 9 3 3 3 < / B o o k M a r k E n t r y P o s i t i o n > < B o o k M a r k E x i t P o s i t i o n > 4 9 5 3 0 0 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 4 8 d f 5 c 3 4 - 3 5 2 3 - 4 9 3 9 - 8 6 5 e - c 0 2 d f a f 6 e f 7 4 < / I n t e r n a l I d > < N a m e > L 4 M 5   -   C r e a t e   c o l u m n s   t h a t   u s e   n u m b e r s _ V F 1 0 1 8 8 1 2 6 5 z��O� NN��Y�g�``N�`(W��d\OǏz-N>eeQ N*NI{�S�0 0 : 0 8 : 1 5 . 4 - 0 0 : 0 8 : 1 9 . 4 < / N a m e > < T e x t > z��O� NN��Y�g�``N�`(W��d\OǏz-N>eeQ N*NI{�S�< / T e x t > < B o o k M a r k E n t r y N a m e > L 4 M 5   -   C r e a t e   c o l u m n s   t h a t   u s e   n u m b e r s _ V F 1 0 1 8 8 1 2 6 5 0 0 : 0 8 : 1 5 . 4 < / B o o k M a r k E n t r y N a m e > < B o o k M a r k E x i t N a m e > L 4 M 5   -   C r e a t e   c o l u m n s   t h a t   u s e   n u m b e r s _ V F 1 0 1 8 8 1 2 6 5 0 0 : 0 8 : 1 9 . 4 < / B o o k M a r k E x i t N a m e > < B o o k M a r k E n t r y P o s i t i o n > 4 9 5 4 0 0 < / B o o k M a r k E n t r y P o s i t i o n > < B o o k M a r k E x i t P o s i t i o n > 4 9 9 4 3 3 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 1 3 e 1 2 7 5 4 - 4 1 0 9 - 4 3 8 d - 8 0 a f - 7 7 9 4 1 3 4 c 0 3 f 7 < / I n t e r n a l I d > < N a m e > L 4 M 5   -   C r e a t e   c o l u m n s   t h a t   u s e   n u m b e r s _ V F 1 0 1 8 8 1 2 6 5 R�S�N�cMR.�eQI{�S�NǏ�|�~OꁨR:N�`�ceQ00 0 : 0 8 : 1 9 . 5 - 0 0 : 0 8 : 2 2 . 5 < / N a m e > < T e x t > R�S�N�cMR.�eQI{�S�NǏ�|�~OꁨR:N�`�ceQ0< / T e x t > < B o o k M a r k E n t r y N a m e > L 4 M 5   -   C r e a t e   c o l u m n s   t h a t   u s e   n u m b e r s _ V F 1 0 1 8 8 1 2 6 5 0 0 : 0 8 : 1 9 . 5 < / B o o k M a r k E n t r y N a m e > < B o o k M a r k E x i t N a m e > L 4 M 5   -   C r e a t e   c o l u m n s   t h a t   u s e   n u m b e r s _ V F 1 0 1 8 8 1 2 6 5 0 0 : 0 8 : 2 2 . 5 < / B o o k M a r k E x i t N a m e > < B o o k M a r k E n t r y P o s i t i o n > 4 9 9 5 3 3 < / B o o k M a r k E n t r y P o s i t i o n > < B o o k M a r k E x i t P o s i t i o n > 5 0 2 5 3 3 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 f b 4 d f 9 7 3 - 9 1 8 e - 4 2 6 7 - a a 0 a - b c 8 3 7 7 a e c 7 d b < / I n t e r n a l I d > < N a m e > L 4 M 5   -   C r e a t e   c o l u m n s   t h a t   u s e   n u m b e r s _ V F 1 0 1 8 8 1 2 6 5 b�N�~�~�d\O�US�Q nx�[ ( O K ) �sSOR�^�R00 0 : 0 8 : 2 2 . 6 - 0 0 : 0 8 : 2 6 . 8 < / N a m e > < T e x t > b�N�~�~�d\O�US�Q nx�[ ( O K ) �sSOR�^�R0< / T e x t > < B o o k M a r k E n t r y N a m e > L 4 M 5   -   C r e a t e   c o l u m n s   t h a t   u s e   n u m b e r s _ V F 1 0 1 8 8 1 2 6 5 0 0 : 0 8 : 2 2 . 6 < / B o o k M a r k E n t r y N a m e > < B o o k M a r k E x i t N a m e > L 4 M 5   -   C r e a t e   c o l u m n s   t h a t   u s e   n u m b e r s _ V F 1 0 1 8 8 1 2 6 5 0 0 : 0 8 : 2 6 . 8 < / B o o k M a r k E x i t N a m e > < B o o k M a r k E n t r y P o s i t i o n > 5 0 2 6 3 3 < / B o o k M a r k E n t r y P o s i t i o n > < B o o k M a r k E x i t P o s i t i o n > 5 0 6 8 3 3 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 2 e a 3 e 7 5 c - c 7 1 7 - 4 9 d 3 - b b b d - a 3 f 3 0 4 d f c a 5 0 < / I n t e r n a l I d > < N a m e > L 4 M 5   -   C r e a t e   c o l u m n s   t h a t   u s e   n u m b e r s _ V F 1 0 1 8 8 1 2 6 5 �s(W�~{�~VYёꁨR�ceQ�R-N�b�N�e ��m�Rpenc��V:N�[/f���{R00 0 : 0 8 : 2 6 . 9 - 0 0 : 0 8 : 3 3 . 7 < / N a m e > < T e x t > �s(W�~{�~VYёꁨR�ceQ�R-N�b�N�e ��m�Rpenc��V:N�[/f���{R0< / T e x t > < B o o k M a r k E n t r y N a m e > L 4 M 5   -   C r e a t e   c o l u m n s   t h a t   u s e   n u m b e r s _ V F 1 0 1 8 8 1 2 6 5 0 0 : 0 8 : 2 6 . 9 < / B o o k M a r k E n t r y N a m e > < B o o k M a r k E x i t N a m e > L 4 M 5   -   C r e a t e   c o l u m n s   t h a t   u s e   n u m b e r s _ V F 1 0 1 8 8 1 2 6 5 0 0 : 0 8 : 3 3 . 7 < / B o o k M a r k E x i t N a m e > < B o o k M a r k E n t r y P o s i t i o n > 5 0 6 9 3 3 < / B o o k M a r k E n t r y P o s i t i o n > < B o o k M a r k E x i t P o s i t i o n > 5 1 3 7 0 0 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 3 3 2 b f 2 f 4 - e 4 a a - 4 3 4 1 - a a 2 2 - 8 8 7 5 d 7 b 2 c c f b < / I n t e r n a l I d > < N a m e > L 4 M 5   -   C r e a t e   c o l u m n s   t h a t   u s e   n u m b e r s _ V F 1 0 1 8 8 1 2 6 5 �RO>f:y�W�N1 2 t^�]\O�~���v0 0 : 0 8 : 3 3 . 8 - 0 0 : 0 8 : 3 8 . 2 < / N a m e > < T e x t > �RO>f:y�W�N  1 2   t^�]\O�~���v  1 2 , 0 0 0   CQ�Nl^0< / T e x t > < B o o k M a r k E n t r y N a m e > L 4 M 5   -   C r e a t e   c o l u m n s   t h a t   u s e   n u m b e r s _ V F 1 0 1 8 8 1 2 6 5 0 0 : 0 8 : 3 3 . 8 < / B o o k M a r k E n t r y N a m e > < B o o k M a r k E x i t N a m e > L 4 M 5   -   C r e a t e   c o l u m n s   t h a t   u s e   n u m b e r s _ V F 1 0 1 8 8 1 2 6 5 0 0 : 0 8 : 3 8 . 2 < / B o o k M a r k E x i t N a m e > < B o o k M a r k E n t r y P o s i t i o n > 5 1 3 8 0 0 < / B o o k M a r k E n t r y P o s i t i o n > < B o o k M a r k E x i t P o s i t i o n > 5 1 8 2 3 3 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 2 2 1 1 b 3 b 0 - 3 7 a c - 4 9 c a - 9 e d f - d 9 a c 6 6 a d a 0 5 f < / I n t e r n a l I d > < N a m e > L 4 M 5   -   C r e a t e   c o l u m n s   t h a t   u s e   n u m b e r s _ V F 1 0 1 8 8 1 2 6 5 �SY<P�_�la�v N�p/f��Y�g��R�^ N*N�ey��vb����~�~ �� ( E d i t ) dky��v�0 0 : 0 8 : 3 8 . 3 - 0 0 : 0 8 : 4 5 . 4 < / N a m e > < T e x t > �SY<P�_�la�v N�p/f�  �Y�g��R�^ N*N�ey��vb����~�~ �� ( E d i t ) dky��v�< / T e x t > < B o o k M a r k E n t r y N a m e > L 4 M 5   -   C r e a t e   c o l u m n s   t h a t   u s e   n u m b e r s _ V F 1 0 1 8 8 1 2 6 5 0 0 : 0 8 : 3 8 . 3 < / B o o k M a r k E n t r y N a m e > < B o o k M a r k E x i t N a m e > L 4 M 5   -   C r e a t e   c o l u m n s   t h a t   u s e   n u m b e r s _ V F 1 0 1 8 8 1 2 6 5 0 0 : 0 8 : 4 5 . 4 < / B o o k M a r k E x i t N a m e > < B o o k M a r k E n t r y P o s i t i o n > 5 1 8 3 3 3 < / B o o k M a r k E n t r y P o s i t i o n > < B o o k M a r k E x i t P o s i t i o n > 5 2 5 4 0 0 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 2 b 3 c b 0 5 5 - 6 8 a 7 - 4 3 3 2 - 9 0 f a - 2 4 e b 0 d 1 e 1 3 d 6 < / I n t e r n a l I d > < N a m e > L 4 M 5   -   C r e a t e   c o l u m n s   t h a t   u s e   n u m b e r s _ V F 1 0 1 8 8 1 2 6 5 RNO͑�e>f:y ~{�~VYё ( S i g n i n g b o n u s ) R��V:N�[O(upef[Џ�{&{�SvQ�NRegubpenc00 0 : 0 8 : 4 5 . 5 - 0 0 : 0 8 : 5 2 . 5 < / N a m e > < T e x t > RNO͑�e>f:y ~{�~VYё ( S i g n i n g   b o n u s ) R��V:N�[O(upef[Џ�{&{�SvQ�NRegubpenc0< / T e x t > < B o o k M a r k E n t r y N a m e > L 4 M 5   -   C r e a t e   c o l u m n s   t h a t   u s e   n u m b e r s _ V F 1 0 1 8 8 1 2 6 5 0 0 : 0 8 : 4 5 . 5 < / B o o k M a r k E n t r y N a m e > < B o o k M a r k E x i t N a m e > L 4 M 5   -   C r e a t e   c o l u m n s   t h a t   u s e   n u m b e r s _ V F 1 0 1 8 8 1 2 6 5 0 0 : 0 8 : 5 2 . 5 < / B o o k M a r k E x i t N a m e > < B o o k M a r k E n t r y P o s i t i o n > 5 2 5 5 0 0 < / B o o k M a r k E n t r y P o s i t i o n > < B o o k M a r k E x i t P o s i t i o n > 5 3 2 5 3 3 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 8 6 6 3 e d 1 6 - e 5 0 1 - 4 b 3 c - b d e 4 - 5 4 5 7 6 a 5 6 a 9 d 4 < / I n t e r n a l I d > < N a m e > L 4 M 5   -   C r e a t e   c o l u m n s   t h a t   u s e   n u m b e r s _ V F 1 0 1 8 8 1 2 6 5 �N
N/fR�^���{R�vǏz00 0 : 0 8 : 5 2 . 6 - 0 0 : 0 8 : 5 6 . 3 < / N a m e > < T e x t > �N
N/fR�^���{R�vǏz0< / T e x t > < B o o k M a r k E n t r y N a m e > L 4 M 5   -   C r e a t e   c o l u m n s   t h a t   u s e   n u m b e r s _ V F 1 0 1 8 8 1 2 6 5 0 0 : 0 8 : 5 2 . 6 < / B o o k M a r k E n t r y N a m e > < B o o k M a r k E x i t N a m e > L 4 M 5   -   C r e a t e   c o l u m n s   t h a t   u s e   n u m b e r s _ V F 1 0 1 8 8 1 2 6 5 0 0 : 0 8 : 5 6 . 3 < / B o o k M a r k E x i t N a m e > < B o o k M a r k E n t r y P o s i t i o n > 5 3 2 6 3 3 < / B o o k M a r k E n t r y P o s i t i o n > < B o o k M a r k E x i t P o s i t i o n > 5 3 6 3 6 7 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 b e a 9 6 0 9 c - 7 2 6 0 - 4 1 4 f - a f 2 f - 1 6 9 d 9 4 b c f 6 1 b < / I n t e r n a l I d > < N a m e > L 4 M 5   -   C r e a t e   c o l u m n s   t h a t   u s e   n u m b e r s _ V F 1 0 1 8 8 1 2 6 5 b�N�vRh��s(W؏�l	g�[b�@b�N��N��p� _�0 0 : 0 8 : 5 6 . 4 - 0 0 : 0 8 : 5 9 . 1 < / N a m e > < T e x t > b�N�vRh��s(W؏�l	g�[b�@b�N��N��p� _�< / T e x t > < B o o k M a r k E n t r y N a m e > L 4 M 5   -   C r e a t e   c o l u m n s   t h a t   u s e   n u m b e r s _ V F 1 0 1 8 8 1 2 6 5 0 0 : 0 8 : 5 6 . 4 < / B o o k M a r k E n t r y N a m e > < B o o k M a r k E x i t N a m e > L 4 M 5   -   C r e a t e   c o l u m n s   t h a t   u s e   n u m b e r s _ V F 1 0 1 8 8 1 2 6 5 0 0 : 0 8 : 5 9 . 1 < / B o o k M a r k E x i t N a m e > < B o o k M a r k E n t r y P o s i t i o n > 5 3 6 4 6 7 < / B o o k M a r k E n t r y P o s i t i o n > < B o o k M a r k E x i t P o s i t i o n > 5 3 9 1 0 0 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 4 7 1 0 5 3 2 a - 7 6 b 9 - 4 5 6 a - a 2 9 8 - 9 3 f f 2 6 8 d f b f e < / I n t e r n a l I d > < N a m e > L 4 M 5   -   C r e a t e   c o l u m n s   t h a t   u s e   n u m b e r s _ V F 1 0 1 8 8 1 2 6 5 Nb�؏	gT�y	g���v�Q�[��k�Y �g� ( l o o k u p ) R00 0 : 0 8 : 5 9 . 2 - 0 0 : 0 9 : 0 4 . 4 < / N a m e > < T e x t > Nb�؏	gT�y	g���v�Q�[��k�Y �g� ( l o o k u p ) R0< / T e x t > < B o o k M a r k E n t r y N a m e > L 4 M 5   -   C r e a t e   c o l u m n s   t h a t   u s e   n u m b e r s _ V F 1 0 1 8 8 1 2 6 5 0 0 : 0 8 : 5 9 . 2 < / B o o k M a r k E n t r y N a m e > < B o o k M a r k E x i t N a m e > L 4 M 5   -   C r e a t e   c o l u m n s   t h a t   u s e   n u m b e r s _ V F 1 0 1 8 8 1 2 6 5 0 0 : 0 9 : 0 4 . 4 < / B o o k M a r k E x i t N a m e > < B o o k M a r k E n t r y P o s i t i o n > 5 3 9 2 0 0 < / B o o k M a r k E n t r y P o s i t i o n > < B o o k M a r k E x i t P o s i t i o n > 5 4 4 4 0 0 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 6 5 c 1 d 7 5 6 - 8 6 e 6 - 4 4 2 0 - b 4 0 6 - b e f 1 3 5 8 1 c 8 f 9 < / I n t e r n a l I d > < N a m e > L 4 M 5   -   C r e a t e   c o l u m n s   t h a t   u s e   n u m b e r s _ V F 1 0 1 8 8 1 2 6 5 *Y�N�NtQKY�N�b�N�~�~ۏL�vQ-N�v N�N�d\O'T�0 0 : 0 9 : 0 4 . 5 - 0 0 : 0 9 : 0 9 . 0 < / N a m e > < T e x t > *Y�N�NtQKY�N�b�N�~�~ۏL�vQ-N�v N�N�d\O'T�< / T e x t > < B o o k M a r k E n t r y N a m e > L 4 M 5   -   C r e a t e   c o l u m n s   t h a t   u s e   n u m b e r s _ V F 1 0 1 8 8 1 2 6 5 0 0 : 0 9 : 0 4 . 5 < / B o o k M a r k E n t r y N a m e > < B o o k M a r k E x i t N a m e > L 4 M 5   -   C r e a t e   c o l u m n s   t h a t   u s e   n u m b e r s _ V F 1 0 1 8 8 1 2 6 5 0 0 : 0 9 : 0 9 . 0 < / B o o k M a r k E x i t N a m e > < B o o k M a r k E n t r y P o s i t i o n > 5 4 4 5 0 0 < / B o o k M a r k E n t r y P o s i t i o n > < B o o k M a r k E x i t P o s i t i o n > 5 4 9 0 0 0 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5CCFE8EA-6F09-4410-A226-85741309D2F5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B010184C-1CBF-4A02-AC10-0F9D0780E9C1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0D41F9-ACFA-46F4-A765-3D3B7A80E207}">
  <ds:schemaRefs>
    <ds:schemaRef ds:uri="http://schemas.microsoft.com/office/infopath/2007/PartnerControls"/>
    <ds:schemaRef ds:uri="http://purl.org/dc/dcmitype/"/>
    <ds:schemaRef ds:uri="4873beb7-5857-4685-be1f-d57550cc96cc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80E82DE-6C5C-4D85-99F0-A3BF08451070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079E26D-7F32-41CB-A497-7E6FC2B98EA1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54C0CFE0-B82B-43C7-BCA0-34597260692F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A0F0D77E-1D1C-42BD-811A-806B9B3BE241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96599430-8983-41F8-8ACC-4D0F09A58D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8.xml><?xml version="1.0" encoding="utf-8"?>
<ds:datastoreItem xmlns:ds="http://schemas.openxmlformats.org/officeDocument/2006/customXml" ds:itemID="{DAFF0C74-9B8A-4985-AAAA-FBB6D9F690D2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389164DA-1C5B-4EE4-BEB9-51B7D15E4D0C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3756</TotalTime>
  <Words>11914</Words>
  <Application>Microsoft Office PowerPoint</Application>
  <PresentationFormat>On-screen Show (4:3)</PresentationFormat>
  <Paragraphs>549</Paragraphs>
  <Slides>24</Slides>
  <Notes>24</Notes>
  <HiddenSlides>1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Office2010_training_template</vt:lpstr>
      <vt:lpstr>1_Office2010_training_template</vt:lpstr>
      <vt:lpstr>开始之前</vt:lpstr>
      <vt:lpstr>Microsoft® SharePoint® 2010 培训</vt:lpstr>
      <vt:lpstr>课程内容</vt:lpstr>
      <vt:lpstr>概述：自定义内置列表</vt:lpstr>
      <vt:lpstr>课程目标</vt:lpstr>
      <vt:lpstr>课程目标（续）</vt:lpstr>
      <vt:lpstr>创建自定义列表</vt:lpstr>
      <vt:lpstr>创建文本栏</vt:lpstr>
      <vt:lpstr>创建具有选项的栏</vt:lpstr>
      <vt:lpstr>创建“是/否”栏</vt:lpstr>
      <vt:lpstr>创建使用数字的栏</vt:lpstr>
      <vt:lpstr>创建从其他源提取数据的栏</vt:lpstr>
      <vt:lpstr>处理完成</vt:lpstr>
      <vt:lpstr>测试问题 1</vt:lpstr>
      <vt:lpstr>测试问题 1</vt:lpstr>
      <vt:lpstr>测试问题 2</vt:lpstr>
      <vt:lpstr>测试问题 2</vt:lpstr>
      <vt:lpstr>测试问题 3</vt:lpstr>
      <vt:lpstr>测试问题 3</vt:lpstr>
      <vt:lpstr>测试问题 4</vt:lpstr>
      <vt:lpstr>测试问题 4（续）</vt:lpstr>
      <vt:lpstr>测试问题 4</vt:lpstr>
      <vt:lpstr>课程摘要卡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SharePoint 列表 IV - 创建自定义列表</dc:title>
  <dc:creator>kristinl</dc:creator>
  <cp:lastModifiedBy>Pakorn Chuoluam</cp:lastModifiedBy>
  <cp:revision>243</cp:revision>
  <dcterms:created xsi:type="dcterms:W3CDTF">2010-04-16T18:13:32Z</dcterms:created>
  <dcterms:modified xsi:type="dcterms:W3CDTF">2012-01-17T09:20:38Z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PolicheckCounter">
    <vt:lpwstr>0</vt:lpwstr>
  </property>
  <property fmtid="{D5CDD505-2E9C-101B-9397-08002B2CF9AE}" pid="10" name="CampaignTags">
    <vt:lpwstr/>
  </property>
  <property fmtid="{D5CDD505-2E9C-101B-9397-08002B2CF9AE}" pid="11" name="PolicheckStatus">
    <vt:lpwstr>0</vt:lpwstr>
  </property>
  <property fmtid="{D5CDD505-2E9C-101B-9397-08002B2CF9AE}" pid="12" name="ScenarioTags">
    <vt:lpwstr/>
  </property>
  <property fmtid="{D5CDD505-2E9C-101B-9397-08002B2CF9AE}" pid="13" name="ApplicationCode">
    <vt:lpwstr/>
  </property>
</Properties>
</file>