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493" r:id="rId2"/>
    <p:sldId id="530" r:id="rId3"/>
    <p:sldId id="532" r:id="rId4"/>
    <p:sldId id="527" r:id="rId5"/>
    <p:sldId id="531" r:id="rId6"/>
    <p:sldId id="533" r:id="rId7"/>
    <p:sldId id="528" r:id="rId8"/>
    <p:sldId id="529" r:id="rId9"/>
    <p:sldId id="534" r:id="rId10"/>
    <p:sldId id="535" r:id="rId11"/>
    <p:sldId id="536" r:id="rId12"/>
    <p:sldId id="551" r:id="rId13"/>
    <p:sldId id="538" r:id="rId14"/>
    <p:sldId id="539" r:id="rId15"/>
    <p:sldId id="540" r:id="rId16"/>
    <p:sldId id="541" r:id="rId17"/>
    <p:sldId id="545" r:id="rId18"/>
    <p:sldId id="546" r:id="rId19"/>
    <p:sldId id="552" r:id="rId20"/>
    <p:sldId id="547" r:id="rId21"/>
    <p:sldId id="548" r:id="rId22"/>
    <p:sldId id="549" r:id="rId23"/>
    <p:sldId id="564" r:id="rId24"/>
    <p:sldId id="550" r:id="rId25"/>
    <p:sldId id="553" r:id="rId26"/>
    <p:sldId id="554" r:id="rId27"/>
    <p:sldId id="555" r:id="rId28"/>
    <p:sldId id="556" r:id="rId29"/>
    <p:sldId id="557" r:id="rId30"/>
    <p:sldId id="559" r:id="rId31"/>
    <p:sldId id="560" r:id="rId32"/>
    <p:sldId id="561" r:id="rId33"/>
    <p:sldId id="562" r:id="rId34"/>
    <p:sldId id="563" r:id="rId35"/>
    <p:sldId id="565" r:id="rId36"/>
    <p:sldId id="558" r:id="rId37"/>
    <p:sldId id="52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E38"/>
    <a:srgbClr val="A7B785"/>
    <a:srgbClr val="F6FF6D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32" autoAdjust="0"/>
  </p:normalViewPr>
  <p:slideViewPr>
    <p:cSldViewPr snapToGrid="0" snapToObjects="1">
      <p:cViewPr varScale="1">
        <p:scale>
          <a:sx n="76" d="100"/>
          <a:sy n="76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B1BAA-F972-F14E-BF32-654D2D0DFF82}" type="doc">
      <dgm:prSet loTypeId="urn:microsoft.com/office/officeart/2008/layout/HexagonCluster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E67B66-4B05-E144-BACE-68022ACE64E2}">
      <dgm:prSet custT="1"/>
      <dgm:spPr/>
      <dgm:t>
        <a:bodyPr/>
        <a:lstStyle/>
        <a:p>
          <a:pPr rtl="0"/>
          <a:r>
            <a:rPr lang="en-US" sz="1800" b="1" dirty="0" smtClean="0"/>
            <a:t>Code </a:t>
          </a:r>
          <a:endParaRPr lang="en-US" sz="1800" b="1" dirty="0"/>
        </a:p>
      </dgm:t>
    </dgm:pt>
    <dgm:pt modelId="{62954BEC-D6DE-FC4A-8253-B4B68E93775E}" type="parTrans" cxnId="{8FC4D93E-1BFF-FD4D-996D-CCF5299D5726}">
      <dgm:prSet/>
      <dgm:spPr/>
      <dgm:t>
        <a:bodyPr/>
        <a:lstStyle/>
        <a:p>
          <a:endParaRPr lang="en-US" sz="1800" b="1"/>
        </a:p>
      </dgm:t>
    </dgm:pt>
    <dgm:pt modelId="{708E5168-7BA6-9A4B-9F66-6111E06F364A}" type="sibTrans" cxnId="{8FC4D93E-1BFF-FD4D-996D-CCF5299D5726}">
      <dgm:prSet/>
      <dgm:spPr/>
      <dgm:t>
        <a:bodyPr/>
        <a:lstStyle/>
        <a:p>
          <a:endParaRPr lang="en-US" sz="1800" b="1"/>
        </a:p>
      </dgm:t>
    </dgm:pt>
    <dgm:pt modelId="{A10687AC-B1B5-E749-BF53-D8B1B39BBAEA}">
      <dgm:prSet custT="1"/>
      <dgm:spPr/>
      <dgm:t>
        <a:bodyPr/>
        <a:lstStyle/>
        <a:p>
          <a:pPr rtl="0"/>
          <a:r>
            <a:rPr lang="en-US" sz="1800" b="1" dirty="0" smtClean="0"/>
            <a:t>Docs</a:t>
          </a:r>
          <a:endParaRPr lang="en-US" sz="1800" b="1" dirty="0"/>
        </a:p>
      </dgm:t>
    </dgm:pt>
    <dgm:pt modelId="{401ADE6B-FBAA-D04B-82C4-035CD7B30510}" type="parTrans" cxnId="{D0B74383-93D6-224B-A69D-E1EB67DF455C}">
      <dgm:prSet/>
      <dgm:spPr/>
      <dgm:t>
        <a:bodyPr/>
        <a:lstStyle/>
        <a:p>
          <a:endParaRPr lang="en-US" sz="1800" b="1"/>
        </a:p>
      </dgm:t>
    </dgm:pt>
    <dgm:pt modelId="{CF38E0E3-D727-5E47-890C-B551E5E77CFC}" type="sibTrans" cxnId="{D0B74383-93D6-224B-A69D-E1EB67DF455C}">
      <dgm:prSet/>
      <dgm:spPr/>
      <dgm:t>
        <a:bodyPr/>
        <a:lstStyle/>
        <a:p>
          <a:endParaRPr lang="en-US" sz="1800" b="1"/>
        </a:p>
      </dgm:t>
    </dgm:pt>
    <dgm:pt modelId="{C8BB59D2-C66B-AD42-8888-EC943D8804F8}">
      <dgm:prSet custT="1"/>
      <dgm:spPr/>
      <dgm:t>
        <a:bodyPr/>
        <a:lstStyle/>
        <a:p>
          <a:pPr rtl="0"/>
          <a:r>
            <a:rPr lang="en-US" sz="1800" b="1" dirty="0" smtClean="0"/>
            <a:t>Issues </a:t>
          </a:r>
          <a:endParaRPr lang="en-US" sz="1800" b="1" dirty="0"/>
        </a:p>
      </dgm:t>
    </dgm:pt>
    <dgm:pt modelId="{E0A2129B-A6FE-544E-8A4B-0F8AEE2759C4}" type="parTrans" cxnId="{F3AC4D0F-73C8-F048-BD45-5D666F8723E6}">
      <dgm:prSet/>
      <dgm:spPr/>
      <dgm:t>
        <a:bodyPr/>
        <a:lstStyle/>
        <a:p>
          <a:endParaRPr lang="en-US" sz="1800" b="1"/>
        </a:p>
      </dgm:t>
    </dgm:pt>
    <dgm:pt modelId="{4EDFB265-BF83-2F42-BFD8-7D6CAF9D7DE1}" type="sibTrans" cxnId="{F3AC4D0F-73C8-F048-BD45-5D666F8723E6}">
      <dgm:prSet/>
      <dgm:spPr/>
      <dgm:t>
        <a:bodyPr/>
        <a:lstStyle/>
        <a:p>
          <a:endParaRPr lang="en-US" sz="1800" b="1"/>
        </a:p>
      </dgm:t>
    </dgm:pt>
    <dgm:pt modelId="{518DE1BE-0FB6-AA46-8DA4-88E333E7DC2D}">
      <dgm:prSet custT="1"/>
      <dgm:spPr/>
      <dgm:t>
        <a:bodyPr/>
        <a:lstStyle/>
        <a:p>
          <a:pPr rtl="0"/>
          <a:r>
            <a:rPr lang="en-US" sz="1800" b="1" dirty="0" smtClean="0"/>
            <a:t>Forums</a:t>
          </a:r>
          <a:endParaRPr lang="en-US" sz="1800" b="1" dirty="0"/>
        </a:p>
      </dgm:t>
    </dgm:pt>
    <dgm:pt modelId="{0547F210-F4DD-A04B-BC76-63FAC3673031}" type="parTrans" cxnId="{06D3F563-26CA-7143-89B3-2848197E7154}">
      <dgm:prSet/>
      <dgm:spPr/>
      <dgm:t>
        <a:bodyPr/>
        <a:lstStyle/>
        <a:p>
          <a:endParaRPr lang="en-US" sz="1800" b="1"/>
        </a:p>
      </dgm:t>
    </dgm:pt>
    <dgm:pt modelId="{6197BB74-C973-F440-835F-EBB454527ADB}" type="sibTrans" cxnId="{06D3F563-26CA-7143-89B3-2848197E7154}">
      <dgm:prSet/>
      <dgm:spPr/>
      <dgm:t>
        <a:bodyPr/>
        <a:lstStyle/>
        <a:p>
          <a:endParaRPr lang="en-US" sz="1800" b="1"/>
        </a:p>
      </dgm:t>
    </dgm:pt>
    <dgm:pt modelId="{79EFD493-515C-E845-BAAC-F0D4F7BF64C9}">
      <dgm:prSet custT="1"/>
      <dgm:spPr/>
      <dgm:t>
        <a:bodyPr/>
        <a:lstStyle/>
        <a:p>
          <a:pPr rtl="0"/>
          <a:r>
            <a:rPr lang="en-US" sz="1800" b="1" dirty="0" smtClean="0"/>
            <a:t>Videos</a:t>
          </a:r>
          <a:endParaRPr lang="en-US" sz="1800" b="1" dirty="0"/>
        </a:p>
      </dgm:t>
    </dgm:pt>
    <dgm:pt modelId="{BBD885F9-99A6-AF43-AF11-6FE2778C48D7}" type="parTrans" cxnId="{956440DD-BDDD-F048-81EA-1B099A432621}">
      <dgm:prSet/>
      <dgm:spPr/>
      <dgm:t>
        <a:bodyPr/>
        <a:lstStyle/>
        <a:p>
          <a:endParaRPr lang="en-US" sz="1800" b="1"/>
        </a:p>
      </dgm:t>
    </dgm:pt>
    <dgm:pt modelId="{0786467B-FEDC-B446-9EB6-D223CC136319}" type="sibTrans" cxnId="{956440DD-BDDD-F048-81EA-1B099A432621}">
      <dgm:prSet/>
      <dgm:spPr/>
      <dgm:t>
        <a:bodyPr/>
        <a:lstStyle/>
        <a:p>
          <a:endParaRPr lang="en-US" sz="1800" b="1"/>
        </a:p>
      </dgm:t>
    </dgm:pt>
    <dgm:pt modelId="{024592EF-D8D4-DD4F-AFF5-4EB37F440D08}">
      <dgm:prSet custT="1"/>
      <dgm:spPr/>
      <dgm:t>
        <a:bodyPr/>
        <a:lstStyle/>
        <a:p>
          <a:pPr rtl="0"/>
          <a:r>
            <a:rPr lang="en-US" sz="1800" b="1" dirty="0" smtClean="0"/>
            <a:t>Blogs</a:t>
          </a:r>
          <a:endParaRPr lang="en-US" sz="1800" b="1" dirty="0"/>
        </a:p>
      </dgm:t>
    </dgm:pt>
    <dgm:pt modelId="{3ACF43EB-9944-4B48-96CB-CF6369A7E1DC}" type="parTrans" cxnId="{C543B94C-557E-414F-B3EA-3F3100221C80}">
      <dgm:prSet/>
      <dgm:spPr/>
      <dgm:t>
        <a:bodyPr/>
        <a:lstStyle/>
        <a:p>
          <a:endParaRPr lang="en-US" sz="1800" b="1"/>
        </a:p>
      </dgm:t>
    </dgm:pt>
    <dgm:pt modelId="{7C9BB919-994B-F143-AE5E-1F101CDC7308}" type="sibTrans" cxnId="{C543B94C-557E-414F-B3EA-3F3100221C80}">
      <dgm:prSet/>
      <dgm:spPr/>
      <dgm:t>
        <a:bodyPr/>
        <a:lstStyle/>
        <a:p>
          <a:endParaRPr lang="en-US" sz="1800" b="1"/>
        </a:p>
      </dgm:t>
    </dgm:pt>
    <dgm:pt modelId="{DC5F1B81-04C0-F34B-870C-F613433BD673}">
      <dgm:prSet custT="1"/>
      <dgm:spPr/>
      <dgm:t>
        <a:bodyPr/>
        <a:lstStyle/>
        <a:p>
          <a:pPr rtl="0"/>
          <a:r>
            <a:rPr lang="en-US" sz="1800" b="1" dirty="0" smtClean="0"/>
            <a:t>Social</a:t>
          </a:r>
          <a:endParaRPr lang="en-US" sz="1800" b="1" dirty="0"/>
        </a:p>
      </dgm:t>
    </dgm:pt>
    <dgm:pt modelId="{4C9A4A0C-8106-674C-A322-68C81594661C}" type="parTrans" cxnId="{678C4ED8-38F4-A041-8060-C2B5F81D7A83}">
      <dgm:prSet/>
      <dgm:spPr/>
      <dgm:t>
        <a:bodyPr/>
        <a:lstStyle/>
        <a:p>
          <a:endParaRPr lang="en-US" sz="1800" b="1"/>
        </a:p>
      </dgm:t>
    </dgm:pt>
    <dgm:pt modelId="{DABAD819-6156-A94A-8FE6-E21CB5400974}" type="sibTrans" cxnId="{678C4ED8-38F4-A041-8060-C2B5F81D7A83}">
      <dgm:prSet/>
      <dgm:spPr/>
      <dgm:t>
        <a:bodyPr/>
        <a:lstStyle/>
        <a:p>
          <a:endParaRPr lang="en-US" sz="1800" b="1"/>
        </a:p>
      </dgm:t>
    </dgm:pt>
    <dgm:pt modelId="{0CCCD6DA-8D0E-754A-8B58-AE9B0E973A2A}">
      <dgm:prSet custT="1"/>
      <dgm:spPr/>
      <dgm:t>
        <a:bodyPr/>
        <a:lstStyle/>
        <a:p>
          <a:endParaRPr lang="en-US" dirty="0"/>
        </a:p>
      </dgm:t>
    </dgm:pt>
    <dgm:pt modelId="{FD7C37D8-DA7B-484E-881A-44C79BF0F4FB}" type="parTrans" cxnId="{74F56CD5-E9B2-744D-9CE5-51D3B4AF6006}">
      <dgm:prSet/>
      <dgm:spPr/>
      <dgm:t>
        <a:bodyPr/>
        <a:lstStyle/>
        <a:p>
          <a:endParaRPr lang="en-US" sz="1800" b="1"/>
        </a:p>
      </dgm:t>
    </dgm:pt>
    <dgm:pt modelId="{9076AF78-8C54-C640-A344-B40E46DFBB25}" type="sibTrans" cxnId="{74F56CD5-E9B2-744D-9CE5-51D3B4AF6006}">
      <dgm:prSet/>
      <dgm:spPr/>
      <dgm:t>
        <a:bodyPr/>
        <a:lstStyle/>
        <a:p>
          <a:endParaRPr lang="en-US" sz="1800" b="1"/>
        </a:p>
      </dgm:t>
    </dgm:pt>
    <dgm:pt modelId="{203B68CC-4E99-CA4D-8DC1-51D262F111F7}">
      <dgm:prSet custT="1"/>
      <dgm:spPr/>
      <dgm:t>
        <a:bodyPr/>
        <a:lstStyle/>
        <a:p>
          <a:pPr rtl="0"/>
          <a:r>
            <a:rPr lang="en-US" sz="1400" b="1" dirty="0" smtClean="0"/>
            <a:t>Analytics</a:t>
          </a:r>
          <a:endParaRPr lang="en-US" sz="1400" b="1" dirty="0"/>
        </a:p>
      </dgm:t>
    </dgm:pt>
    <dgm:pt modelId="{77E7EA6F-F075-C24E-87F8-74028F123A08}" type="parTrans" cxnId="{C7949903-5062-F64F-895E-0E507FCCB72E}">
      <dgm:prSet/>
      <dgm:spPr/>
      <dgm:t>
        <a:bodyPr/>
        <a:lstStyle/>
        <a:p>
          <a:endParaRPr lang="en-US" sz="1800" b="1"/>
        </a:p>
      </dgm:t>
    </dgm:pt>
    <dgm:pt modelId="{E529B574-BB38-6D43-AB1B-345BC2B7A889}" type="sibTrans" cxnId="{C7949903-5062-F64F-895E-0E507FCCB72E}">
      <dgm:prSet/>
      <dgm:spPr/>
      <dgm:t>
        <a:bodyPr/>
        <a:lstStyle/>
        <a:p>
          <a:endParaRPr lang="en-US" sz="1800" b="1"/>
        </a:p>
      </dgm:t>
    </dgm:pt>
    <dgm:pt modelId="{20FAA4FB-1F68-0F49-A8BE-A5485166301B}">
      <dgm:prSet custT="1"/>
      <dgm:spPr/>
      <dgm:t>
        <a:bodyPr/>
        <a:lstStyle/>
        <a:p>
          <a:pPr rtl="0"/>
          <a:r>
            <a:rPr lang="en-US" sz="1800" b="1" dirty="0" smtClean="0"/>
            <a:t>SEO </a:t>
          </a:r>
          <a:endParaRPr lang="en-US" sz="1800" b="1" dirty="0"/>
        </a:p>
      </dgm:t>
    </dgm:pt>
    <dgm:pt modelId="{57DEF01C-A86B-F147-B55B-8B56E14FB37E}" type="parTrans" cxnId="{5E6D7E41-7497-7C4C-8DC4-91CB3F3D3191}">
      <dgm:prSet/>
      <dgm:spPr/>
      <dgm:t>
        <a:bodyPr/>
        <a:lstStyle/>
        <a:p>
          <a:endParaRPr lang="en-US" sz="1800" b="1"/>
        </a:p>
      </dgm:t>
    </dgm:pt>
    <dgm:pt modelId="{24E1401B-F1F9-5A46-ACAA-C7A4571DD273}" type="sibTrans" cxnId="{5E6D7E41-7497-7C4C-8DC4-91CB3F3D3191}">
      <dgm:prSet/>
      <dgm:spPr/>
      <dgm:t>
        <a:bodyPr/>
        <a:lstStyle/>
        <a:p>
          <a:endParaRPr lang="en-US" sz="1800" b="1"/>
        </a:p>
      </dgm:t>
    </dgm:pt>
    <dgm:pt modelId="{844D637F-CEF3-7245-BB2C-B806FAD3073F}">
      <dgm:prSet custT="1"/>
      <dgm:spPr/>
      <dgm:t>
        <a:bodyPr/>
        <a:lstStyle/>
        <a:p>
          <a:pPr rtl="0"/>
          <a:r>
            <a:rPr lang="en-US" sz="1800" b="1" dirty="0" smtClean="0"/>
            <a:t>Search </a:t>
          </a:r>
          <a:endParaRPr lang="en-US" sz="1800" b="1" dirty="0"/>
        </a:p>
      </dgm:t>
    </dgm:pt>
    <dgm:pt modelId="{88EDED74-BC59-D542-A5E2-359283284D6F}" type="parTrans" cxnId="{070C40B7-CF4B-1041-90C9-545D6A5C23F2}">
      <dgm:prSet/>
      <dgm:spPr/>
      <dgm:t>
        <a:bodyPr/>
        <a:lstStyle/>
        <a:p>
          <a:endParaRPr lang="en-US" sz="1800" b="1"/>
        </a:p>
      </dgm:t>
    </dgm:pt>
    <dgm:pt modelId="{FEE774AA-AC4B-6C48-80F7-3CE4227D8C23}" type="sibTrans" cxnId="{070C40B7-CF4B-1041-90C9-545D6A5C23F2}">
      <dgm:prSet/>
      <dgm:spPr/>
      <dgm:t>
        <a:bodyPr/>
        <a:lstStyle/>
        <a:p>
          <a:endParaRPr lang="en-US" sz="1800" b="1"/>
        </a:p>
      </dgm:t>
    </dgm:pt>
    <dgm:pt modelId="{6E025364-6537-1D4D-B9CB-015444C93C36}">
      <dgm:prSet custT="1"/>
      <dgm:spPr/>
      <dgm:t>
        <a:bodyPr/>
        <a:lstStyle/>
        <a:p>
          <a:pPr rtl="0"/>
          <a:r>
            <a:rPr lang="en-US" sz="1200" b="1" dirty="0" smtClean="0"/>
            <a:t>Comments</a:t>
          </a:r>
          <a:endParaRPr lang="en-US" sz="1400" b="1" dirty="0"/>
        </a:p>
      </dgm:t>
    </dgm:pt>
    <dgm:pt modelId="{67C6BEE0-9E61-0C4A-8F4E-01807CE20960}" type="sibTrans" cxnId="{AF52047C-B634-674D-9E3B-D02408F51C65}">
      <dgm:prSet/>
      <dgm:spPr/>
      <dgm:t>
        <a:bodyPr/>
        <a:lstStyle/>
        <a:p>
          <a:endParaRPr lang="en-US" sz="1800" b="1"/>
        </a:p>
      </dgm:t>
    </dgm:pt>
    <dgm:pt modelId="{961AE379-C722-D043-A504-5343E0C78C9D}" type="parTrans" cxnId="{AF52047C-B634-674D-9E3B-D02408F51C65}">
      <dgm:prSet/>
      <dgm:spPr/>
      <dgm:t>
        <a:bodyPr/>
        <a:lstStyle/>
        <a:p>
          <a:endParaRPr lang="en-US" sz="1800" b="1"/>
        </a:p>
      </dgm:t>
    </dgm:pt>
    <dgm:pt modelId="{118E7E3F-D89C-3F4A-A10D-E9AFCD8FD781}">
      <dgm:prSet custT="1"/>
      <dgm:spPr/>
      <dgm:t>
        <a:bodyPr/>
        <a:lstStyle/>
        <a:p>
          <a:pPr rtl="0"/>
          <a:r>
            <a:rPr lang="en-US" sz="1800" b="1" dirty="0" smtClean="0"/>
            <a:t>IRC</a:t>
          </a:r>
          <a:endParaRPr lang="en-US" sz="1800" b="1" dirty="0"/>
        </a:p>
      </dgm:t>
    </dgm:pt>
    <dgm:pt modelId="{A22D7FBB-823D-A249-A6D7-3A97303F99B0}" type="parTrans" cxnId="{8E27E136-3C76-2E40-A379-0AE9D5B0A755}">
      <dgm:prSet/>
      <dgm:spPr/>
      <dgm:t>
        <a:bodyPr/>
        <a:lstStyle/>
        <a:p>
          <a:endParaRPr lang="en-US"/>
        </a:p>
      </dgm:t>
    </dgm:pt>
    <dgm:pt modelId="{FBD29129-3666-1E46-B814-10663CB47F62}" type="sibTrans" cxnId="{8E27E136-3C76-2E40-A379-0AE9D5B0A755}">
      <dgm:prSet/>
      <dgm:spPr/>
      <dgm:t>
        <a:bodyPr/>
        <a:lstStyle/>
        <a:p>
          <a:endParaRPr lang="en-US"/>
        </a:p>
      </dgm:t>
    </dgm:pt>
    <dgm:pt modelId="{B74C9533-052E-E84B-9F73-5ACFE595CC1E}" type="pres">
      <dgm:prSet presAssocID="{7EBB1BAA-F972-F14E-BF32-654D2D0DFF8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248E3C9D-26FE-AE43-A82B-BB2C04ADD582}" type="pres">
      <dgm:prSet presAssocID="{8CE67B66-4B05-E144-BACE-68022ACE64E2}" presName="text1" presStyleCnt="0"/>
      <dgm:spPr/>
    </dgm:pt>
    <dgm:pt modelId="{CE1E2C09-F4AE-134F-BF5C-8F6F582F91C5}" type="pres">
      <dgm:prSet presAssocID="{8CE67B66-4B05-E144-BACE-68022ACE64E2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B44F1-9B5D-AE4A-9E9D-E423CE9B76B0}" type="pres">
      <dgm:prSet presAssocID="{8CE67B66-4B05-E144-BACE-68022ACE64E2}" presName="textaccent1" presStyleCnt="0"/>
      <dgm:spPr/>
    </dgm:pt>
    <dgm:pt modelId="{1962D20A-9B0A-3049-9937-EACF3052056A}" type="pres">
      <dgm:prSet presAssocID="{8CE67B66-4B05-E144-BACE-68022ACE64E2}" presName="accentRepeatNode" presStyleLbl="solidAlignAcc1" presStyleIdx="0" presStyleCnt="24"/>
      <dgm:spPr/>
    </dgm:pt>
    <dgm:pt modelId="{DF3F54EE-8772-914D-B6FE-81F5813F043C}" type="pres">
      <dgm:prSet presAssocID="{708E5168-7BA6-9A4B-9F66-6111E06F364A}" presName="image1" presStyleCnt="0"/>
      <dgm:spPr/>
    </dgm:pt>
    <dgm:pt modelId="{5EFF2F46-488B-0448-9ACF-C4C1D6BB9917}" type="pres">
      <dgm:prSet presAssocID="{708E5168-7BA6-9A4B-9F66-6111E06F364A}" presName="imageRepeatNode" presStyleLbl="alignAcc1" presStyleIdx="0" presStyleCnt="12"/>
      <dgm:spPr/>
      <dgm:t>
        <a:bodyPr/>
        <a:lstStyle/>
        <a:p>
          <a:endParaRPr lang="en-US"/>
        </a:p>
      </dgm:t>
    </dgm:pt>
    <dgm:pt modelId="{00DA8A9D-38D7-1F45-A502-B222942B99AF}" type="pres">
      <dgm:prSet presAssocID="{708E5168-7BA6-9A4B-9F66-6111E06F364A}" presName="imageaccent1" presStyleCnt="0"/>
      <dgm:spPr/>
    </dgm:pt>
    <dgm:pt modelId="{21D847C9-87AB-AF4B-AB82-51CF9DE42835}" type="pres">
      <dgm:prSet presAssocID="{708E5168-7BA6-9A4B-9F66-6111E06F364A}" presName="accentRepeatNode" presStyleLbl="solidAlignAcc1" presStyleIdx="1" presStyleCnt="24"/>
      <dgm:spPr/>
    </dgm:pt>
    <dgm:pt modelId="{AA976132-4E9C-2841-A152-A6B6D3DAF6C9}" type="pres">
      <dgm:prSet presAssocID="{A10687AC-B1B5-E749-BF53-D8B1B39BBAEA}" presName="text2" presStyleCnt="0"/>
      <dgm:spPr/>
    </dgm:pt>
    <dgm:pt modelId="{66451D5A-593C-094F-8186-7C461C2C894D}" type="pres">
      <dgm:prSet presAssocID="{A10687AC-B1B5-E749-BF53-D8B1B39BBAEA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E907-771F-BA45-AD9B-FEE1C4CC808C}" type="pres">
      <dgm:prSet presAssocID="{A10687AC-B1B5-E749-BF53-D8B1B39BBAEA}" presName="textaccent2" presStyleCnt="0"/>
      <dgm:spPr/>
    </dgm:pt>
    <dgm:pt modelId="{9A7EFA01-70B1-4146-B62F-1BAC2DCE4215}" type="pres">
      <dgm:prSet presAssocID="{A10687AC-B1B5-E749-BF53-D8B1B39BBAEA}" presName="accentRepeatNode" presStyleLbl="solidAlignAcc1" presStyleIdx="2" presStyleCnt="24"/>
      <dgm:spPr/>
    </dgm:pt>
    <dgm:pt modelId="{7ECF3377-650A-EB48-854B-EED685790C45}" type="pres">
      <dgm:prSet presAssocID="{CF38E0E3-D727-5E47-890C-B551E5E77CFC}" presName="image2" presStyleCnt="0"/>
      <dgm:spPr/>
    </dgm:pt>
    <dgm:pt modelId="{BFA26AD1-FCC7-3144-A155-B681FBACEF72}" type="pres">
      <dgm:prSet presAssocID="{CF38E0E3-D727-5E47-890C-B551E5E77CFC}" presName="imageRepeatNode" presStyleLbl="alignAcc1" presStyleIdx="1" presStyleCnt="12"/>
      <dgm:spPr/>
      <dgm:t>
        <a:bodyPr/>
        <a:lstStyle/>
        <a:p>
          <a:endParaRPr lang="en-US"/>
        </a:p>
      </dgm:t>
    </dgm:pt>
    <dgm:pt modelId="{5DF05ADF-3D99-D74D-85B0-8223003A21C5}" type="pres">
      <dgm:prSet presAssocID="{CF38E0E3-D727-5E47-890C-B551E5E77CFC}" presName="imageaccent2" presStyleCnt="0"/>
      <dgm:spPr/>
    </dgm:pt>
    <dgm:pt modelId="{4105E2E9-FE98-254A-BBA2-3BE7EF777DBC}" type="pres">
      <dgm:prSet presAssocID="{CF38E0E3-D727-5E47-890C-B551E5E77CFC}" presName="accentRepeatNode" presStyleLbl="solidAlignAcc1" presStyleIdx="3" presStyleCnt="24"/>
      <dgm:spPr/>
    </dgm:pt>
    <dgm:pt modelId="{C66FE59B-5AAC-F549-B21C-6D5A11C43701}" type="pres">
      <dgm:prSet presAssocID="{C8BB59D2-C66B-AD42-8888-EC943D8804F8}" presName="text3" presStyleCnt="0"/>
      <dgm:spPr/>
    </dgm:pt>
    <dgm:pt modelId="{254F1091-0823-294F-909E-D5ABD429E44C}" type="pres">
      <dgm:prSet presAssocID="{C8BB59D2-C66B-AD42-8888-EC943D8804F8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8EE01-010A-9A46-B27B-7613F35E5A91}" type="pres">
      <dgm:prSet presAssocID="{C8BB59D2-C66B-AD42-8888-EC943D8804F8}" presName="textaccent3" presStyleCnt="0"/>
      <dgm:spPr/>
    </dgm:pt>
    <dgm:pt modelId="{C5E0B9BD-3B46-CA4B-ACB0-5E3EEC742B58}" type="pres">
      <dgm:prSet presAssocID="{C8BB59D2-C66B-AD42-8888-EC943D8804F8}" presName="accentRepeatNode" presStyleLbl="solidAlignAcc1" presStyleIdx="4" presStyleCnt="24"/>
      <dgm:spPr/>
    </dgm:pt>
    <dgm:pt modelId="{5D1E5DD6-CD2A-7F45-9522-6EC3F9EA7A05}" type="pres">
      <dgm:prSet presAssocID="{4EDFB265-BF83-2F42-BFD8-7D6CAF9D7DE1}" presName="image3" presStyleCnt="0"/>
      <dgm:spPr/>
    </dgm:pt>
    <dgm:pt modelId="{8ADEF235-27BB-604C-BBBE-F3807CE9469C}" type="pres">
      <dgm:prSet presAssocID="{4EDFB265-BF83-2F42-BFD8-7D6CAF9D7DE1}" presName="imageRepeatNode" presStyleLbl="alignAcc1" presStyleIdx="2" presStyleCnt="12"/>
      <dgm:spPr/>
      <dgm:t>
        <a:bodyPr/>
        <a:lstStyle/>
        <a:p>
          <a:endParaRPr lang="en-US"/>
        </a:p>
      </dgm:t>
    </dgm:pt>
    <dgm:pt modelId="{407E97E4-19A2-F247-BFC6-6F287F43E2D4}" type="pres">
      <dgm:prSet presAssocID="{4EDFB265-BF83-2F42-BFD8-7D6CAF9D7DE1}" presName="imageaccent3" presStyleCnt="0"/>
      <dgm:spPr/>
    </dgm:pt>
    <dgm:pt modelId="{7905CC75-D6FC-2E4E-990F-19BB7E494712}" type="pres">
      <dgm:prSet presAssocID="{4EDFB265-BF83-2F42-BFD8-7D6CAF9D7DE1}" presName="accentRepeatNode" presStyleLbl="solidAlignAcc1" presStyleIdx="5" presStyleCnt="24"/>
      <dgm:spPr/>
    </dgm:pt>
    <dgm:pt modelId="{C26D90BA-47A1-6845-854B-50DEBD93DAB7}" type="pres">
      <dgm:prSet presAssocID="{203B68CC-4E99-CA4D-8DC1-51D262F111F7}" presName="text4" presStyleCnt="0"/>
      <dgm:spPr/>
    </dgm:pt>
    <dgm:pt modelId="{A6C2BA43-02A3-964D-A6DE-27F6A401A442}" type="pres">
      <dgm:prSet presAssocID="{203B68CC-4E99-CA4D-8DC1-51D262F111F7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E0C53-8B00-4546-A8D1-A2CDB5BA2A03}" type="pres">
      <dgm:prSet presAssocID="{203B68CC-4E99-CA4D-8DC1-51D262F111F7}" presName="textaccent4" presStyleCnt="0"/>
      <dgm:spPr/>
    </dgm:pt>
    <dgm:pt modelId="{9CADC3BE-9546-C14D-881B-9E16AF356458}" type="pres">
      <dgm:prSet presAssocID="{203B68CC-4E99-CA4D-8DC1-51D262F111F7}" presName="accentRepeatNode" presStyleLbl="solidAlignAcc1" presStyleIdx="6" presStyleCnt="24"/>
      <dgm:spPr/>
    </dgm:pt>
    <dgm:pt modelId="{8CC8CD29-A6D2-9843-A5F3-EF093666121C}" type="pres">
      <dgm:prSet presAssocID="{E529B574-BB38-6D43-AB1B-345BC2B7A889}" presName="image4" presStyleCnt="0"/>
      <dgm:spPr/>
    </dgm:pt>
    <dgm:pt modelId="{CD735195-9058-C241-ABA3-B6D07EBB6DDD}" type="pres">
      <dgm:prSet presAssocID="{E529B574-BB38-6D43-AB1B-345BC2B7A889}" presName="imageRepeatNode" presStyleLbl="alignAcc1" presStyleIdx="3" presStyleCnt="12"/>
      <dgm:spPr/>
      <dgm:t>
        <a:bodyPr/>
        <a:lstStyle/>
        <a:p>
          <a:endParaRPr lang="en-US"/>
        </a:p>
      </dgm:t>
    </dgm:pt>
    <dgm:pt modelId="{1ECB6C37-DEFB-204B-A3CB-18FDC43E2539}" type="pres">
      <dgm:prSet presAssocID="{E529B574-BB38-6D43-AB1B-345BC2B7A889}" presName="imageaccent4" presStyleCnt="0"/>
      <dgm:spPr/>
    </dgm:pt>
    <dgm:pt modelId="{BE119427-D6C8-D540-B1E6-6C327ADE99EE}" type="pres">
      <dgm:prSet presAssocID="{E529B574-BB38-6D43-AB1B-345BC2B7A889}" presName="accentRepeatNode" presStyleLbl="solidAlignAcc1" presStyleIdx="7" presStyleCnt="24"/>
      <dgm:spPr/>
    </dgm:pt>
    <dgm:pt modelId="{151808CE-5309-F342-A336-B97CB02869E1}" type="pres">
      <dgm:prSet presAssocID="{20FAA4FB-1F68-0F49-A8BE-A5485166301B}" presName="text5" presStyleCnt="0"/>
      <dgm:spPr/>
    </dgm:pt>
    <dgm:pt modelId="{FF8C07A7-A4AB-B94B-B2BF-621B49BCE39F}" type="pres">
      <dgm:prSet presAssocID="{20FAA4FB-1F68-0F49-A8BE-A5485166301B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7F3C-0915-0F42-B30E-D68AC72AE723}" type="pres">
      <dgm:prSet presAssocID="{20FAA4FB-1F68-0F49-A8BE-A5485166301B}" presName="textaccent5" presStyleCnt="0"/>
      <dgm:spPr/>
    </dgm:pt>
    <dgm:pt modelId="{AFC60973-85AC-874F-8ED8-84C8EB889FBF}" type="pres">
      <dgm:prSet presAssocID="{20FAA4FB-1F68-0F49-A8BE-A5485166301B}" presName="accentRepeatNode" presStyleLbl="solidAlignAcc1" presStyleIdx="8" presStyleCnt="24"/>
      <dgm:spPr/>
    </dgm:pt>
    <dgm:pt modelId="{82F6D762-C8C5-B64E-8376-142714663DE4}" type="pres">
      <dgm:prSet presAssocID="{24E1401B-F1F9-5A46-ACAA-C7A4571DD273}" presName="image5" presStyleCnt="0"/>
      <dgm:spPr/>
    </dgm:pt>
    <dgm:pt modelId="{9026D7B4-ADD2-2C4F-8482-178627F30AA2}" type="pres">
      <dgm:prSet presAssocID="{24E1401B-F1F9-5A46-ACAA-C7A4571DD273}" presName="imageRepeatNode" presStyleLbl="alignAcc1" presStyleIdx="4" presStyleCnt="12"/>
      <dgm:spPr/>
      <dgm:t>
        <a:bodyPr/>
        <a:lstStyle/>
        <a:p>
          <a:endParaRPr lang="en-US"/>
        </a:p>
      </dgm:t>
    </dgm:pt>
    <dgm:pt modelId="{5298CA49-95E3-B349-B456-142E4878C8AE}" type="pres">
      <dgm:prSet presAssocID="{24E1401B-F1F9-5A46-ACAA-C7A4571DD273}" presName="imageaccent5" presStyleCnt="0"/>
      <dgm:spPr/>
    </dgm:pt>
    <dgm:pt modelId="{01B6D03A-3080-494B-B326-BA8CC0D61701}" type="pres">
      <dgm:prSet presAssocID="{24E1401B-F1F9-5A46-ACAA-C7A4571DD273}" presName="accentRepeatNode" presStyleLbl="solidAlignAcc1" presStyleIdx="9" presStyleCnt="24"/>
      <dgm:spPr/>
    </dgm:pt>
    <dgm:pt modelId="{96DD53F4-D534-2640-B90A-3C8424FEEBFE}" type="pres">
      <dgm:prSet presAssocID="{844D637F-CEF3-7245-BB2C-B806FAD3073F}" presName="text6" presStyleCnt="0"/>
      <dgm:spPr/>
    </dgm:pt>
    <dgm:pt modelId="{40DF3F92-AD43-944F-9E77-208485FD1E2D}" type="pres">
      <dgm:prSet presAssocID="{844D637F-CEF3-7245-BB2C-B806FAD3073F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F7F80-9E8F-B440-AE71-7FD876B3CAA6}" type="pres">
      <dgm:prSet presAssocID="{844D637F-CEF3-7245-BB2C-B806FAD3073F}" presName="textaccent6" presStyleCnt="0"/>
      <dgm:spPr/>
    </dgm:pt>
    <dgm:pt modelId="{137F14F1-D146-8844-B517-BC041B2DCAD9}" type="pres">
      <dgm:prSet presAssocID="{844D637F-CEF3-7245-BB2C-B806FAD3073F}" presName="accentRepeatNode" presStyleLbl="solidAlignAcc1" presStyleIdx="10" presStyleCnt="24"/>
      <dgm:spPr/>
    </dgm:pt>
    <dgm:pt modelId="{426648DD-2DE3-A345-8655-D53EC75AA9D9}" type="pres">
      <dgm:prSet presAssocID="{FEE774AA-AC4B-6C48-80F7-3CE4227D8C23}" presName="image6" presStyleCnt="0"/>
      <dgm:spPr/>
    </dgm:pt>
    <dgm:pt modelId="{4CE79164-6374-AE49-8496-E411E25659DE}" type="pres">
      <dgm:prSet presAssocID="{FEE774AA-AC4B-6C48-80F7-3CE4227D8C23}" presName="imageRepeatNode" presStyleLbl="alignAcc1" presStyleIdx="5" presStyleCnt="12"/>
      <dgm:spPr/>
      <dgm:t>
        <a:bodyPr/>
        <a:lstStyle/>
        <a:p>
          <a:endParaRPr lang="en-US"/>
        </a:p>
      </dgm:t>
    </dgm:pt>
    <dgm:pt modelId="{BCA56964-13FE-7846-BD61-04E612B0926E}" type="pres">
      <dgm:prSet presAssocID="{FEE774AA-AC4B-6C48-80F7-3CE4227D8C23}" presName="imageaccent6" presStyleCnt="0"/>
      <dgm:spPr/>
    </dgm:pt>
    <dgm:pt modelId="{D6075979-4C4B-ED49-8860-1680E7D7B00E}" type="pres">
      <dgm:prSet presAssocID="{FEE774AA-AC4B-6C48-80F7-3CE4227D8C23}" presName="accentRepeatNode" presStyleLbl="solidAlignAcc1" presStyleIdx="11" presStyleCnt="24"/>
      <dgm:spPr/>
    </dgm:pt>
    <dgm:pt modelId="{19C5C4F8-D3AF-8C44-A1B8-BF065855609B}" type="pres">
      <dgm:prSet presAssocID="{518DE1BE-0FB6-AA46-8DA4-88E333E7DC2D}" presName="text7" presStyleCnt="0"/>
      <dgm:spPr/>
    </dgm:pt>
    <dgm:pt modelId="{2D0E38F2-E3C6-DB4A-A200-8A81C2195BAC}" type="pres">
      <dgm:prSet presAssocID="{518DE1BE-0FB6-AA46-8DA4-88E333E7DC2D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558B7-765F-F049-B04D-3D1260990A62}" type="pres">
      <dgm:prSet presAssocID="{518DE1BE-0FB6-AA46-8DA4-88E333E7DC2D}" presName="textaccent7" presStyleCnt="0"/>
      <dgm:spPr/>
    </dgm:pt>
    <dgm:pt modelId="{85911FD1-ABD3-CD40-87F5-7A216AA50813}" type="pres">
      <dgm:prSet presAssocID="{518DE1BE-0FB6-AA46-8DA4-88E333E7DC2D}" presName="accentRepeatNode" presStyleLbl="solidAlignAcc1" presStyleIdx="12" presStyleCnt="24"/>
      <dgm:spPr/>
    </dgm:pt>
    <dgm:pt modelId="{19F0B78A-EE96-794A-B250-DA6FB47897C8}" type="pres">
      <dgm:prSet presAssocID="{6197BB74-C973-F440-835F-EBB454527ADB}" presName="image7" presStyleCnt="0"/>
      <dgm:spPr/>
    </dgm:pt>
    <dgm:pt modelId="{39BA4E2C-9DEC-D34B-ADBC-6AFB7F995A60}" type="pres">
      <dgm:prSet presAssocID="{6197BB74-C973-F440-835F-EBB454527ADB}" presName="imageRepeatNode" presStyleLbl="alignAcc1" presStyleIdx="6" presStyleCnt="12"/>
      <dgm:spPr/>
      <dgm:t>
        <a:bodyPr/>
        <a:lstStyle/>
        <a:p>
          <a:endParaRPr lang="en-US"/>
        </a:p>
      </dgm:t>
    </dgm:pt>
    <dgm:pt modelId="{CFADC5FD-035C-B445-A3FE-761C430079A6}" type="pres">
      <dgm:prSet presAssocID="{6197BB74-C973-F440-835F-EBB454527ADB}" presName="imageaccent7" presStyleCnt="0"/>
      <dgm:spPr/>
    </dgm:pt>
    <dgm:pt modelId="{CEFEBE22-4603-8B41-9267-A07D4604E885}" type="pres">
      <dgm:prSet presAssocID="{6197BB74-C973-F440-835F-EBB454527ADB}" presName="accentRepeatNode" presStyleLbl="solidAlignAcc1" presStyleIdx="13" presStyleCnt="24"/>
      <dgm:spPr/>
    </dgm:pt>
    <dgm:pt modelId="{A5EDC927-4AB5-694D-86A1-E989FC2AB9F2}" type="pres">
      <dgm:prSet presAssocID="{118E7E3F-D89C-3F4A-A10D-E9AFCD8FD781}" presName="text8" presStyleCnt="0"/>
      <dgm:spPr/>
    </dgm:pt>
    <dgm:pt modelId="{FA40D8F3-0D52-1C48-9470-8A3B0D1C9AB4}" type="pres">
      <dgm:prSet presAssocID="{118E7E3F-D89C-3F4A-A10D-E9AFCD8FD781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2DE23-F325-9541-9076-3789E18A65C6}" type="pres">
      <dgm:prSet presAssocID="{118E7E3F-D89C-3F4A-A10D-E9AFCD8FD781}" presName="textaccent8" presStyleCnt="0"/>
      <dgm:spPr/>
    </dgm:pt>
    <dgm:pt modelId="{CCA5C703-9E96-394C-8D7D-74A718A4068A}" type="pres">
      <dgm:prSet presAssocID="{118E7E3F-D89C-3F4A-A10D-E9AFCD8FD781}" presName="accentRepeatNode" presStyleLbl="solidAlignAcc1" presStyleIdx="14" presStyleCnt="24"/>
      <dgm:spPr/>
    </dgm:pt>
    <dgm:pt modelId="{5A0BEB60-7717-4D46-B293-602B718CB22B}" type="pres">
      <dgm:prSet presAssocID="{FBD29129-3666-1E46-B814-10663CB47F62}" presName="image8" presStyleCnt="0"/>
      <dgm:spPr/>
    </dgm:pt>
    <dgm:pt modelId="{1119AC87-1F2C-8B4E-90B1-24EF3864DF38}" type="pres">
      <dgm:prSet presAssocID="{FBD29129-3666-1E46-B814-10663CB47F62}" presName="imageRepeatNode" presStyleLbl="alignAcc1" presStyleIdx="7" presStyleCnt="12"/>
      <dgm:spPr/>
      <dgm:t>
        <a:bodyPr/>
        <a:lstStyle/>
        <a:p>
          <a:endParaRPr lang="en-US"/>
        </a:p>
      </dgm:t>
    </dgm:pt>
    <dgm:pt modelId="{5BC7A0E5-2024-404E-B496-558546256481}" type="pres">
      <dgm:prSet presAssocID="{FBD29129-3666-1E46-B814-10663CB47F62}" presName="imageaccent8" presStyleCnt="0"/>
      <dgm:spPr/>
    </dgm:pt>
    <dgm:pt modelId="{FF9C887B-2AC5-E045-8967-EC97117156D1}" type="pres">
      <dgm:prSet presAssocID="{FBD29129-3666-1E46-B814-10663CB47F62}" presName="accentRepeatNode" presStyleLbl="solidAlignAcc1" presStyleIdx="15" presStyleCnt="24"/>
      <dgm:spPr/>
    </dgm:pt>
    <dgm:pt modelId="{2B4484E1-0D19-8C45-BB8B-72D343A72A58}" type="pres">
      <dgm:prSet presAssocID="{79EFD493-515C-E845-BAAC-F0D4F7BF64C9}" presName="text9" presStyleCnt="0"/>
      <dgm:spPr/>
    </dgm:pt>
    <dgm:pt modelId="{2B48A893-61F2-DD41-B80B-044DF5EFC85B}" type="pres">
      <dgm:prSet presAssocID="{79EFD493-515C-E845-BAAC-F0D4F7BF64C9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CB3D8-068C-2F48-8610-6465173F418C}" type="pres">
      <dgm:prSet presAssocID="{79EFD493-515C-E845-BAAC-F0D4F7BF64C9}" presName="textaccent9" presStyleCnt="0"/>
      <dgm:spPr/>
    </dgm:pt>
    <dgm:pt modelId="{A4AEE901-A8FB-0C4D-90EB-A48C20A0F98F}" type="pres">
      <dgm:prSet presAssocID="{79EFD493-515C-E845-BAAC-F0D4F7BF64C9}" presName="accentRepeatNode" presStyleLbl="solidAlignAcc1" presStyleIdx="16" presStyleCnt="24"/>
      <dgm:spPr/>
    </dgm:pt>
    <dgm:pt modelId="{DA282EEB-7FC0-F84B-ADAA-B7564BA1275F}" type="pres">
      <dgm:prSet presAssocID="{0786467B-FEDC-B446-9EB6-D223CC136319}" presName="image9" presStyleCnt="0"/>
      <dgm:spPr/>
    </dgm:pt>
    <dgm:pt modelId="{7B310598-D700-054F-BED3-CA28CD903DE1}" type="pres">
      <dgm:prSet presAssocID="{0786467B-FEDC-B446-9EB6-D223CC136319}" presName="imageRepeatNode" presStyleLbl="alignAcc1" presStyleIdx="8" presStyleCnt="12"/>
      <dgm:spPr/>
      <dgm:t>
        <a:bodyPr/>
        <a:lstStyle/>
        <a:p>
          <a:endParaRPr lang="en-US"/>
        </a:p>
      </dgm:t>
    </dgm:pt>
    <dgm:pt modelId="{97D20912-9415-6B42-B2F1-CD217B02A097}" type="pres">
      <dgm:prSet presAssocID="{0786467B-FEDC-B446-9EB6-D223CC136319}" presName="imageaccent9" presStyleCnt="0"/>
      <dgm:spPr/>
    </dgm:pt>
    <dgm:pt modelId="{9CE41276-3319-4E4B-BB4D-4909E6D358DE}" type="pres">
      <dgm:prSet presAssocID="{0786467B-FEDC-B446-9EB6-D223CC136319}" presName="accentRepeatNode" presStyleLbl="solidAlignAcc1" presStyleIdx="17" presStyleCnt="24"/>
      <dgm:spPr/>
    </dgm:pt>
    <dgm:pt modelId="{EE4ADFD1-E106-F74C-A304-2B96A61BE222}" type="pres">
      <dgm:prSet presAssocID="{024592EF-D8D4-DD4F-AFF5-4EB37F440D08}" presName="text10" presStyleCnt="0"/>
      <dgm:spPr/>
    </dgm:pt>
    <dgm:pt modelId="{2927D454-B5CA-2148-ABB9-37F82B4954E2}" type="pres">
      <dgm:prSet presAssocID="{024592EF-D8D4-DD4F-AFF5-4EB37F440D08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19225-24F0-D84D-96C5-FFE2C1D9C30A}" type="pres">
      <dgm:prSet presAssocID="{024592EF-D8D4-DD4F-AFF5-4EB37F440D08}" presName="textaccent10" presStyleCnt="0"/>
      <dgm:spPr/>
    </dgm:pt>
    <dgm:pt modelId="{0AC43880-B1FF-424C-A78A-9C8F3B5BAA2A}" type="pres">
      <dgm:prSet presAssocID="{024592EF-D8D4-DD4F-AFF5-4EB37F440D08}" presName="accentRepeatNode" presStyleLbl="solidAlignAcc1" presStyleIdx="18" presStyleCnt="24"/>
      <dgm:spPr/>
    </dgm:pt>
    <dgm:pt modelId="{058CDA4F-F178-2641-9083-7F9667D1921C}" type="pres">
      <dgm:prSet presAssocID="{7C9BB919-994B-F143-AE5E-1F101CDC7308}" presName="image10" presStyleCnt="0"/>
      <dgm:spPr/>
    </dgm:pt>
    <dgm:pt modelId="{7E56F45A-E7F0-2B40-9807-5FA685C5491E}" type="pres">
      <dgm:prSet presAssocID="{7C9BB919-994B-F143-AE5E-1F101CDC7308}" presName="imageRepeatNode" presStyleLbl="alignAcc1" presStyleIdx="9" presStyleCnt="12"/>
      <dgm:spPr/>
      <dgm:t>
        <a:bodyPr/>
        <a:lstStyle/>
        <a:p>
          <a:endParaRPr lang="en-US"/>
        </a:p>
      </dgm:t>
    </dgm:pt>
    <dgm:pt modelId="{A30F1A4D-B701-364D-AC4E-510A6547EF53}" type="pres">
      <dgm:prSet presAssocID="{7C9BB919-994B-F143-AE5E-1F101CDC7308}" presName="imageaccent10" presStyleCnt="0"/>
      <dgm:spPr/>
    </dgm:pt>
    <dgm:pt modelId="{A645CB69-B154-194E-B2E4-9AD342D27E97}" type="pres">
      <dgm:prSet presAssocID="{7C9BB919-994B-F143-AE5E-1F101CDC7308}" presName="accentRepeatNode" presStyleLbl="solidAlignAcc1" presStyleIdx="19" presStyleCnt="24"/>
      <dgm:spPr/>
    </dgm:pt>
    <dgm:pt modelId="{F185D0D7-CA4B-0646-A9C4-4DE9B094E81A}" type="pres">
      <dgm:prSet presAssocID="{6E025364-6537-1D4D-B9CB-015444C93C36}" presName="text11" presStyleCnt="0"/>
      <dgm:spPr/>
    </dgm:pt>
    <dgm:pt modelId="{3C1F231E-88EE-7E44-8A19-9760E8F9D8CB}" type="pres">
      <dgm:prSet presAssocID="{6E025364-6537-1D4D-B9CB-015444C93C36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860E0-6E81-C846-9098-2F0353936690}" type="pres">
      <dgm:prSet presAssocID="{6E025364-6537-1D4D-B9CB-015444C93C36}" presName="textaccent11" presStyleCnt="0"/>
      <dgm:spPr/>
    </dgm:pt>
    <dgm:pt modelId="{B8A1A8D6-B457-D047-9D84-F1642D855116}" type="pres">
      <dgm:prSet presAssocID="{6E025364-6537-1D4D-B9CB-015444C93C36}" presName="accentRepeatNode" presStyleLbl="solidAlignAcc1" presStyleIdx="20" presStyleCnt="24"/>
      <dgm:spPr/>
    </dgm:pt>
    <dgm:pt modelId="{CE05900D-9EFD-7245-88D1-84F78CBB12E0}" type="pres">
      <dgm:prSet presAssocID="{67C6BEE0-9E61-0C4A-8F4E-01807CE20960}" presName="image11" presStyleCnt="0"/>
      <dgm:spPr/>
    </dgm:pt>
    <dgm:pt modelId="{F49B1EFB-CC21-D746-94E7-BAA61E7FABCE}" type="pres">
      <dgm:prSet presAssocID="{67C6BEE0-9E61-0C4A-8F4E-01807CE20960}" presName="imageRepeatNode" presStyleLbl="alignAcc1" presStyleIdx="10" presStyleCnt="12"/>
      <dgm:spPr/>
      <dgm:t>
        <a:bodyPr/>
        <a:lstStyle/>
        <a:p>
          <a:endParaRPr lang="en-US"/>
        </a:p>
      </dgm:t>
    </dgm:pt>
    <dgm:pt modelId="{A880D57B-42A7-6040-AC7F-A4458BEAF0EE}" type="pres">
      <dgm:prSet presAssocID="{67C6BEE0-9E61-0C4A-8F4E-01807CE20960}" presName="imageaccent11" presStyleCnt="0"/>
      <dgm:spPr/>
    </dgm:pt>
    <dgm:pt modelId="{A3260504-D79B-4942-9827-961E6CF48E30}" type="pres">
      <dgm:prSet presAssocID="{67C6BEE0-9E61-0C4A-8F4E-01807CE20960}" presName="accentRepeatNode" presStyleLbl="solidAlignAcc1" presStyleIdx="21" presStyleCnt="24"/>
      <dgm:spPr/>
    </dgm:pt>
    <dgm:pt modelId="{D8EEFBB5-D517-A440-8352-3A4A818ADB64}" type="pres">
      <dgm:prSet presAssocID="{DC5F1B81-04C0-F34B-870C-F613433BD673}" presName="text12" presStyleCnt="0"/>
      <dgm:spPr/>
    </dgm:pt>
    <dgm:pt modelId="{AD91C72E-47E2-4741-9FAA-215A4FE89AC4}" type="pres">
      <dgm:prSet presAssocID="{DC5F1B81-04C0-F34B-870C-F613433BD673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41C92-FB19-9249-8751-6A3213CF5820}" type="pres">
      <dgm:prSet presAssocID="{DC5F1B81-04C0-F34B-870C-F613433BD673}" presName="textaccent12" presStyleCnt="0"/>
      <dgm:spPr/>
    </dgm:pt>
    <dgm:pt modelId="{B52CBCFC-69FD-F049-986D-9BC2E31F561C}" type="pres">
      <dgm:prSet presAssocID="{DC5F1B81-04C0-F34B-870C-F613433BD673}" presName="accentRepeatNode" presStyleLbl="solidAlignAcc1" presStyleIdx="22" presStyleCnt="24"/>
      <dgm:spPr/>
    </dgm:pt>
    <dgm:pt modelId="{C7615261-30A5-C64D-9A3F-31CF0C37EADC}" type="pres">
      <dgm:prSet presAssocID="{DABAD819-6156-A94A-8FE6-E21CB5400974}" presName="image12" presStyleCnt="0"/>
      <dgm:spPr/>
    </dgm:pt>
    <dgm:pt modelId="{15BC176E-40D7-C84D-BFB1-C7665AC9B8C2}" type="pres">
      <dgm:prSet presAssocID="{DABAD819-6156-A94A-8FE6-E21CB5400974}" presName="imageRepeatNode" presStyleLbl="alignAcc1" presStyleIdx="11" presStyleCnt="12"/>
      <dgm:spPr/>
      <dgm:t>
        <a:bodyPr/>
        <a:lstStyle/>
        <a:p>
          <a:endParaRPr lang="en-US"/>
        </a:p>
      </dgm:t>
    </dgm:pt>
    <dgm:pt modelId="{7B9A073D-2E27-A844-BD8F-0B1A1884F83F}" type="pres">
      <dgm:prSet presAssocID="{DABAD819-6156-A94A-8FE6-E21CB5400974}" presName="imageaccent12" presStyleCnt="0"/>
      <dgm:spPr/>
    </dgm:pt>
    <dgm:pt modelId="{E4AFE245-91B2-6749-85C0-A255F0A73169}" type="pres">
      <dgm:prSet presAssocID="{DABAD819-6156-A94A-8FE6-E21CB5400974}" presName="accentRepeatNode" presStyleLbl="solidAlignAcc1" presStyleIdx="23" presStyleCnt="24"/>
      <dgm:spPr/>
    </dgm:pt>
  </dgm:ptLst>
  <dgm:cxnLst>
    <dgm:cxn modelId="{C543B94C-557E-414F-B3EA-3F3100221C80}" srcId="{7EBB1BAA-F972-F14E-BF32-654D2D0DFF82}" destId="{024592EF-D8D4-DD4F-AFF5-4EB37F440D08}" srcOrd="9" destOrd="0" parTransId="{3ACF43EB-9944-4B48-96CB-CF6369A7E1DC}" sibTransId="{7C9BB919-994B-F143-AE5E-1F101CDC7308}"/>
    <dgm:cxn modelId="{06DB766E-781D-1442-8CA0-79B68EE5B3B0}" type="presOf" srcId="{67C6BEE0-9E61-0C4A-8F4E-01807CE20960}" destId="{F49B1EFB-CC21-D746-94E7-BAA61E7FABCE}" srcOrd="0" destOrd="0" presId="urn:microsoft.com/office/officeart/2008/layout/HexagonCluster"/>
    <dgm:cxn modelId="{AF52047C-B634-674D-9E3B-D02408F51C65}" srcId="{7EBB1BAA-F972-F14E-BF32-654D2D0DFF82}" destId="{6E025364-6537-1D4D-B9CB-015444C93C36}" srcOrd="10" destOrd="0" parTransId="{961AE379-C722-D043-A504-5343E0C78C9D}" sibTransId="{67C6BEE0-9E61-0C4A-8F4E-01807CE20960}"/>
    <dgm:cxn modelId="{74F56CD5-E9B2-744D-9CE5-51D3B4AF6006}" srcId="{7EBB1BAA-F972-F14E-BF32-654D2D0DFF82}" destId="{0CCCD6DA-8D0E-754A-8B58-AE9B0E973A2A}" srcOrd="12" destOrd="0" parTransId="{FD7C37D8-DA7B-484E-881A-44C79BF0F4FB}" sibTransId="{9076AF78-8C54-C640-A344-B40E46DFBB25}"/>
    <dgm:cxn modelId="{CF372316-1642-FE49-B4AE-31CDFD1CC7F0}" type="presOf" srcId="{6E025364-6537-1D4D-B9CB-015444C93C36}" destId="{3C1F231E-88EE-7E44-8A19-9760E8F9D8CB}" srcOrd="0" destOrd="0" presId="urn:microsoft.com/office/officeart/2008/layout/HexagonCluster"/>
    <dgm:cxn modelId="{2C87AA8A-D373-7548-9BE2-AE306B28464E}" type="presOf" srcId="{DC5F1B81-04C0-F34B-870C-F613433BD673}" destId="{AD91C72E-47E2-4741-9FAA-215A4FE89AC4}" srcOrd="0" destOrd="0" presId="urn:microsoft.com/office/officeart/2008/layout/HexagonCluster"/>
    <dgm:cxn modelId="{C7949903-5062-F64F-895E-0E507FCCB72E}" srcId="{7EBB1BAA-F972-F14E-BF32-654D2D0DFF82}" destId="{203B68CC-4E99-CA4D-8DC1-51D262F111F7}" srcOrd="3" destOrd="0" parTransId="{77E7EA6F-F075-C24E-87F8-74028F123A08}" sibTransId="{E529B574-BB38-6D43-AB1B-345BC2B7A889}"/>
    <dgm:cxn modelId="{E76F8B73-1B04-2C48-8B1C-8E6C8520877A}" type="presOf" srcId="{FEE774AA-AC4B-6C48-80F7-3CE4227D8C23}" destId="{4CE79164-6374-AE49-8496-E411E25659DE}" srcOrd="0" destOrd="0" presId="urn:microsoft.com/office/officeart/2008/layout/HexagonCluster"/>
    <dgm:cxn modelId="{D0B74383-93D6-224B-A69D-E1EB67DF455C}" srcId="{7EBB1BAA-F972-F14E-BF32-654D2D0DFF82}" destId="{A10687AC-B1B5-E749-BF53-D8B1B39BBAEA}" srcOrd="1" destOrd="0" parTransId="{401ADE6B-FBAA-D04B-82C4-035CD7B30510}" sibTransId="{CF38E0E3-D727-5E47-890C-B551E5E77CFC}"/>
    <dgm:cxn modelId="{06D3F563-26CA-7143-89B3-2848197E7154}" srcId="{7EBB1BAA-F972-F14E-BF32-654D2D0DFF82}" destId="{518DE1BE-0FB6-AA46-8DA4-88E333E7DC2D}" srcOrd="6" destOrd="0" parTransId="{0547F210-F4DD-A04B-BC76-63FAC3673031}" sibTransId="{6197BB74-C973-F440-835F-EBB454527ADB}"/>
    <dgm:cxn modelId="{226E7638-2F35-3A40-AFBF-C0CF5C4E12E8}" type="presOf" srcId="{6197BB74-C973-F440-835F-EBB454527ADB}" destId="{39BA4E2C-9DEC-D34B-ADBC-6AFB7F995A60}" srcOrd="0" destOrd="0" presId="urn:microsoft.com/office/officeart/2008/layout/HexagonCluster"/>
    <dgm:cxn modelId="{57CA52E1-EA18-9D41-BAE0-3B885563E627}" type="presOf" srcId="{CF38E0E3-D727-5E47-890C-B551E5E77CFC}" destId="{BFA26AD1-FCC7-3144-A155-B681FBACEF72}" srcOrd="0" destOrd="0" presId="urn:microsoft.com/office/officeart/2008/layout/HexagonCluster"/>
    <dgm:cxn modelId="{05915196-05DE-0C4D-889B-20BD6010A4EF}" type="presOf" srcId="{DABAD819-6156-A94A-8FE6-E21CB5400974}" destId="{15BC176E-40D7-C84D-BFB1-C7665AC9B8C2}" srcOrd="0" destOrd="0" presId="urn:microsoft.com/office/officeart/2008/layout/HexagonCluster"/>
    <dgm:cxn modelId="{5E6D7E41-7497-7C4C-8DC4-91CB3F3D3191}" srcId="{7EBB1BAA-F972-F14E-BF32-654D2D0DFF82}" destId="{20FAA4FB-1F68-0F49-A8BE-A5485166301B}" srcOrd="4" destOrd="0" parTransId="{57DEF01C-A86B-F147-B55B-8B56E14FB37E}" sibTransId="{24E1401B-F1F9-5A46-ACAA-C7A4571DD273}"/>
    <dgm:cxn modelId="{24538561-3C16-2A49-8528-56D3B3BAAFDE}" type="presOf" srcId="{20FAA4FB-1F68-0F49-A8BE-A5485166301B}" destId="{FF8C07A7-A4AB-B94B-B2BF-621B49BCE39F}" srcOrd="0" destOrd="0" presId="urn:microsoft.com/office/officeart/2008/layout/HexagonCluster"/>
    <dgm:cxn modelId="{9C45D126-B5F6-BD4D-B7B6-F3A314D8731D}" type="presOf" srcId="{4EDFB265-BF83-2F42-BFD8-7D6CAF9D7DE1}" destId="{8ADEF235-27BB-604C-BBBE-F3807CE9469C}" srcOrd="0" destOrd="0" presId="urn:microsoft.com/office/officeart/2008/layout/HexagonCluster"/>
    <dgm:cxn modelId="{5ED86F6A-ADD1-EA47-A93E-62D2BC6020BE}" type="presOf" srcId="{C8BB59D2-C66B-AD42-8888-EC943D8804F8}" destId="{254F1091-0823-294F-909E-D5ABD429E44C}" srcOrd="0" destOrd="0" presId="urn:microsoft.com/office/officeart/2008/layout/HexagonCluster"/>
    <dgm:cxn modelId="{0049BF6A-DC04-F34C-B344-2EC4BBE985D6}" type="presOf" srcId="{A10687AC-B1B5-E749-BF53-D8B1B39BBAEA}" destId="{66451D5A-593C-094F-8186-7C461C2C894D}" srcOrd="0" destOrd="0" presId="urn:microsoft.com/office/officeart/2008/layout/HexagonCluster"/>
    <dgm:cxn modelId="{956440DD-BDDD-F048-81EA-1B099A432621}" srcId="{7EBB1BAA-F972-F14E-BF32-654D2D0DFF82}" destId="{79EFD493-515C-E845-BAAC-F0D4F7BF64C9}" srcOrd="8" destOrd="0" parTransId="{BBD885F9-99A6-AF43-AF11-6FE2778C48D7}" sibTransId="{0786467B-FEDC-B446-9EB6-D223CC136319}"/>
    <dgm:cxn modelId="{A514E007-1DC0-374A-BEE7-E78B1278906E}" type="presOf" srcId="{79EFD493-515C-E845-BAAC-F0D4F7BF64C9}" destId="{2B48A893-61F2-DD41-B80B-044DF5EFC85B}" srcOrd="0" destOrd="0" presId="urn:microsoft.com/office/officeart/2008/layout/HexagonCluster"/>
    <dgm:cxn modelId="{7DBFDFAA-3A9D-794D-A7D0-5BCFDF0746F9}" type="presOf" srcId="{203B68CC-4E99-CA4D-8DC1-51D262F111F7}" destId="{A6C2BA43-02A3-964D-A6DE-27F6A401A442}" srcOrd="0" destOrd="0" presId="urn:microsoft.com/office/officeart/2008/layout/HexagonCluster"/>
    <dgm:cxn modelId="{EBCAD6BF-B793-F049-A9C5-AB894A682533}" type="presOf" srcId="{024592EF-D8D4-DD4F-AFF5-4EB37F440D08}" destId="{2927D454-B5CA-2148-ABB9-37F82B4954E2}" srcOrd="0" destOrd="0" presId="urn:microsoft.com/office/officeart/2008/layout/HexagonCluster"/>
    <dgm:cxn modelId="{FBE09916-1C23-1B4D-908C-2FC5DED9FD55}" type="presOf" srcId="{118E7E3F-D89C-3F4A-A10D-E9AFCD8FD781}" destId="{FA40D8F3-0D52-1C48-9470-8A3B0D1C9AB4}" srcOrd="0" destOrd="0" presId="urn:microsoft.com/office/officeart/2008/layout/HexagonCluster"/>
    <dgm:cxn modelId="{175E127D-67FB-5447-8930-F63C70E3A307}" type="presOf" srcId="{8CE67B66-4B05-E144-BACE-68022ACE64E2}" destId="{CE1E2C09-F4AE-134F-BF5C-8F6F582F91C5}" srcOrd="0" destOrd="0" presId="urn:microsoft.com/office/officeart/2008/layout/HexagonCluster"/>
    <dgm:cxn modelId="{4FD6DDB9-63D6-0E4A-B7C2-D8BB7DBE7658}" type="presOf" srcId="{7C9BB919-994B-F143-AE5E-1F101CDC7308}" destId="{7E56F45A-E7F0-2B40-9807-5FA685C5491E}" srcOrd="0" destOrd="0" presId="urn:microsoft.com/office/officeart/2008/layout/HexagonCluster"/>
    <dgm:cxn modelId="{070C40B7-CF4B-1041-90C9-545D6A5C23F2}" srcId="{7EBB1BAA-F972-F14E-BF32-654D2D0DFF82}" destId="{844D637F-CEF3-7245-BB2C-B806FAD3073F}" srcOrd="5" destOrd="0" parTransId="{88EDED74-BC59-D542-A5E2-359283284D6F}" sibTransId="{FEE774AA-AC4B-6C48-80F7-3CE4227D8C23}"/>
    <dgm:cxn modelId="{0EFA7F52-D06F-FE44-911D-DCBCAA561941}" type="presOf" srcId="{708E5168-7BA6-9A4B-9F66-6111E06F364A}" destId="{5EFF2F46-488B-0448-9ACF-C4C1D6BB9917}" srcOrd="0" destOrd="0" presId="urn:microsoft.com/office/officeart/2008/layout/HexagonCluster"/>
    <dgm:cxn modelId="{4C412BBE-C551-AB45-B743-217DA6234809}" type="presOf" srcId="{E529B574-BB38-6D43-AB1B-345BC2B7A889}" destId="{CD735195-9058-C241-ABA3-B6D07EBB6DDD}" srcOrd="0" destOrd="0" presId="urn:microsoft.com/office/officeart/2008/layout/HexagonCluster"/>
    <dgm:cxn modelId="{7A5F86F3-3EFD-CF4C-8A8E-4B66DBE83E2A}" type="presOf" srcId="{844D637F-CEF3-7245-BB2C-B806FAD3073F}" destId="{40DF3F92-AD43-944F-9E77-208485FD1E2D}" srcOrd="0" destOrd="0" presId="urn:microsoft.com/office/officeart/2008/layout/HexagonCluster"/>
    <dgm:cxn modelId="{4615CAF6-4907-E147-86F0-51D7D4508CF7}" type="presOf" srcId="{0786467B-FEDC-B446-9EB6-D223CC136319}" destId="{7B310598-D700-054F-BED3-CA28CD903DE1}" srcOrd="0" destOrd="0" presId="urn:microsoft.com/office/officeart/2008/layout/HexagonCluster"/>
    <dgm:cxn modelId="{678C4ED8-38F4-A041-8060-C2B5F81D7A83}" srcId="{7EBB1BAA-F972-F14E-BF32-654D2D0DFF82}" destId="{DC5F1B81-04C0-F34B-870C-F613433BD673}" srcOrd="11" destOrd="0" parTransId="{4C9A4A0C-8106-674C-A322-68C81594661C}" sibTransId="{DABAD819-6156-A94A-8FE6-E21CB5400974}"/>
    <dgm:cxn modelId="{8FC4D93E-1BFF-FD4D-996D-CCF5299D5726}" srcId="{7EBB1BAA-F972-F14E-BF32-654D2D0DFF82}" destId="{8CE67B66-4B05-E144-BACE-68022ACE64E2}" srcOrd="0" destOrd="0" parTransId="{62954BEC-D6DE-FC4A-8253-B4B68E93775E}" sibTransId="{708E5168-7BA6-9A4B-9F66-6111E06F364A}"/>
    <dgm:cxn modelId="{A8197546-D17B-534C-ADEF-8884D054BC8D}" type="presOf" srcId="{7EBB1BAA-F972-F14E-BF32-654D2D0DFF82}" destId="{B74C9533-052E-E84B-9F73-5ACFE595CC1E}" srcOrd="0" destOrd="0" presId="urn:microsoft.com/office/officeart/2008/layout/HexagonCluster"/>
    <dgm:cxn modelId="{8E27E136-3C76-2E40-A379-0AE9D5B0A755}" srcId="{7EBB1BAA-F972-F14E-BF32-654D2D0DFF82}" destId="{118E7E3F-D89C-3F4A-A10D-E9AFCD8FD781}" srcOrd="7" destOrd="0" parTransId="{A22D7FBB-823D-A249-A6D7-3A97303F99B0}" sibTransId="{FBD29129-3666-1E46-B814-10663CB47F62}"/>
    <dgm:cxn modelId="{558E3457-441F-CC4F-A62C-7B82583ECCC6}" type="presOf" srcId="{24E1401B-F1F9-5A46-ACAA-C7A4571DD273}" destId="{9026D7B4-ADD2-2C4F-8482-178627F30AA2}" srcOrd="0" destOrd="0" presId="urn:microsoft.com/office/officeart/2008/layout/HexagonCluster"/>
    <dgm:cxn modelId="{3955F50B-9978-9F40-ACEF-85B54265BBE1}" type="presOf" srcId="{FBD29129-3666-1E46-B814-10663CB47F62}" destId="{1119AC87-1F2C-8B4E-90B1-24EF3864DF38}" srcOrd="0" destOrd="0" presId="urn:microsoft.com/office/officeart/2008/layout/HexagonCluster"/>
    <dgm:cxn modelId="{F5C40AEB-A106-5244-80D2-C57DDC689126}" type="presOf" srcId="{518DE1BE-0FB6-AA46-8DA4-88E333E7DC2D}" destId="{2D0E38F2-E3C6-DB4A-A200-8A81C2195BAC}" srcOrd="0" destOrd="0" presId="urn:microsoft.com/office/officeart/2008/layout/HexagonCluster"/>
    <dgm:cxn modelId="{F3AC4D0F-73C8-F048-BD45-5D666F8723E6}" srcId="{7EBB1BAA-F972-F14E-BF32-654D2D0DFF82}" destId="{C8BB59D2-C66B-AD42-8888-EC943D8804F8}" srcOrd="2" destOrd="0" parTransId="{E0A2129B-A6FE-544E-8A4B-0F8AEE2759C4}" sibTransId="{4EDFB265-BF83-2F42-BFD8-7D6CAF9D7DE1}"/>
    <dgm:cxn modelId="{8D80BDBE-A040-1D4A-96E0-B6932F7F0F5D}" type="presParOf" srcId="{B74C9533-052E-E84B-9F73-5ACFE595CC1E}" destId="{248E3C9D-26FE-AE43-A82B-BB2C04ADD582}" srcOrd="0" destOrd="0" presId="urn:microsoft.com/office/officeart/2008/layout/HexagonCluster"/>
    <dgm:cxn modelId="{F824A9DD-F626-5F48-BD7E-03B8958C7FBF}" type="presParOf" srcId="{248E3C9D-26FE-AE43-A82B-BB2C04ADD582}" destId="{CE1E2C09-F4AE-134F-BF5C-8F6F582F91C5}" srcOrd="0" destOrd="0" presId="urn:microsoft.com/office/officeart/2008/layout/HexagonCluster"/>
    <dgm:cxn modelId="{D4537ECC-0FC0-A04C-B4E4-816F1E7C8219}" type="presParOf" srcId="{B74C9533-052E-E84B-9F73-5ACFE595CC1E}" destId="{8FBB44F1-9B5D-AE4A-9E9D-E423CE9B76B0}" srcOrd="1" destOrd="0" presId="urn:microsoft.com/office/officeart/2008/layout/HexagonCluster"/>
    <dgm:cxn modelId="{DBEA5A68-D2F1-7941-9769-C55A9CB1892E}" type="presParOf" srcId="{8FBB44F1-9B5D-AE4A-9E9D-E423CE9B76B0}" destId="{1962D20A-9B0A-3049-9937-EACF3052056A}" srcOrd="0" destOrd="0" presId="urn:microsoft.com/office/officeart/2008/layout/HexagonCluster"/>
    <dgm:cxn modelId="{DE0CDB8F-F0E9-D443-908B-7498A40A0B93}" type="presParOf" srcId="{B74C9533-052E-E84B-9F73-5ACFE595CC1E}" destId="{DF3F54EE-8772-914D-B6FE-81F5813F043C}" srcOrd="2" destOrd="0" presId="urn:microsoft.com/office/officeart/2008/layout/HexagonCluster"/>
    <dgm:cxn modelId="{EF16566D-8D1B-AB46-8F5D-BEBE4F1FBEFE}" type="presParOf" srcId="{DF3F54EE-8772-914D-B6FE-81F5813F043C}" destId="{5EFF2F46-488B-0448-9ACF-C4C1D6BB9917}" srcOrd="0" destOrd="0" presId="urn:microsoft.com/office/officeart/2008/layout/HexagonCluster"/>
    <dgm:cxn modelId="{5522594B-04BC-DF43-B4A4-89CD3C7FDFDF}" type="presParOf" srcId="{B74C9533-052E-E84B-9F73-5ACFE595CC1E}" destId="{00DA8A9D-38D7-1F45-A502-B222942B99AF}" srcOrd="3" destOrd="0" presId="urn:microsoft.com/office/officeart/2008/layout/HexagonCluster"/>
    <dgm:cxn modelId="{27E8F263-5CB5-9E4B-BE2F-0B7CB9170985}" type="presParOf" srcId="{00DA8A9D-38D7-1F45-A502-B222942B99AF}" destId="{21D847C9-87AB-AF4B-AB82-51CF9DE42835}" srcOrd="0" destOrd="0" presId="urn:microsoft.com/office/officeart/2008/layout/HexagonCluster"/>
    <dgm:cxn modelId="{C3EDCA33-00F6-7942-A20B-E28875192C0A}" type="presParOf" srcId="{B74C9533-052E-E84B-9F73-5ACFE595CC1E}" destId="{AA976132-4E9C-2841-A152-A6B6D3DAF6C9}" srcOrd="4" destOrd="0" presId="urn:microsoft.com/office/officeart/2008/layout/HexagonCluster"/>
    <dgm:cxn modelId="{626FDE06-B65A-5F42-993C-7AE13728DD17}" type="presParOf" srcId="{AA976132-4E9C-2841-A152-A6B6D3DAF6C9}" destId="{66451D5A-593C-094F-8186-7C461C2C894D}" srcOrd="0" destOrd="0" presId="urn:microsoft.com/office/officeart/2008/layout/HexagonCluster"/>
    <dgm:cxn modelId="{A25F0AB7-4ABC-E544-AA74-C16855F8229F}" type="presParOf" srcId="{B74C9533-052E-E84B-9F73-5ACFE595CC1E}" destId="{9E7CE907-771F-BA45-AD9B-FEE1C4CC808C}" srcOrd="5" destOrd="0" presId="urn:microsoft.com/office/officeart/2008/layout/HexagonCluster"/>
    <dgm:cxn modelId="{3E54C2F1-7865-4F43-B79E-687F2E592543}" type="presParOf" srcId="{9E7CE907-771F-BA45-AD9B-FEE1C4CC808C}" destId="{9A7EFA01-70B1-4146-B62F-1BAC2DCE4215}" srcOrd="0" destOrd="0" presId="urn:microsoft.com/office/officeart/2008/layout/HexagonCluster"/>
    <dgm:cxn modelId="{288A9396-A44A-6D40-ADF0-65013AADFE39}" type="presParOf" srcId="{B74C9533-052E-E84B-9F73-5ACFE595CC1E}" destId="{7ECF3377-650A-EB48-854B-EED685790C45}" srcOrd="6" destOrd="0" presId="urn:microsoft.com/office/officeart/2008/layout/HexagonCluster"/>
    <dgm:cxn modelId="{A2C3FC89-3B83-864C-925E-4A2A7B3F77B4}" type="presParOf" srcId="{7ECF3377-650A-EB48-854B-EED685790C45}" destId="{BFA26AD1-FCC7-3144-A155-B681FBACEF72}" srcOrd="0" destOrd="0" presId="urn:microsoft.com/office/officeart/2008/layout/HexagonCluster"/>
    <dgm:cxn modelId="{36074829-2C67-974E-A6A6-77641F9C693F}" type="presParOf" srcId="{B74C9533-052E-E84B-9F73-5ACFE595CC1E}" destId="{5DF05ADF-3D99-D74D-85B0-8223003A21C5}" srcOrd="7" destOrd="0" presId="urn:microsoft.com/office/officeart/2008/layout/HexagonCluster"/>
    <dgm:cxn modelId="{71B8F879-428A-4747-8B6A-EF32EFAB640E}" type="presParOf" srcId="{5DF05ADF-3D99-D74D-85B0-8223003A21C5}" destId="{4105E2E9-FE98-254A-BBA2-3BE7EF777DBC}" srcOrd="0" destOrd="0" presId="urn:microsoft.com/office/officeart/2008/layout/HexagonCluster"/>
    <dgm:cxn modelId="{B3E49371-A493-174C-A352-8EF4915C8A99}" type="presParOf" srcId="{B74C9533-052E-E84B-9F73-5ACFE595CC1E}" destId="{C66FE59B-5AAC-F549-B21C-6D5A11C43701}" srcOrd="8" destOrd="0" presId="urn:microsoft.com/office/officeart/2008/layout/HexagonCluster"/>
    <dgm:cxn modelId="{AF153B3D-BBB5-EE4A-884A-2A28D7CF0831}" type="presParOf" srcId="{C66FE59B-5AAC-F549-B21C-6D5A11C43701}" destId="{254F1091-0823-294F-909E-D5ABD429E44C}" srcOrd="0" destOrd="0" presId="urn:microsoft.com/office/officeart/2008/layout/HexagonCluster"/>
    <dgm:cxn modelId="{84891F85-27E3-4C4F-B31A-CE0A02AC05A5}" type="presParOf" srcId="{B74C9533-052E-E84B-9F73-5ACFE595CC1E}" destId="{3B28EE01-010A-9A46-B27B-7613F35E5A91}" srcOrd="9" destOrd="0" presId="urn:microsoft.com/office/officeart/2008/layout/HexagonCluster"/>
    <dgm:cxn modelId="{4357C81F-C907-1F45-B395-1D33A57BE8F7}" type="presParOf" srcId="{3B28EE01-010A-9A46-B27B-7613F35E5A91}" destId="{C5E0B9BD-3B46-CA4B-ACB0-5E3EEC742B58}" srcOrd="0" destOrd="0" presId="urn:microsoft.com/office/officeart/2008/layout/HexagonCluster"/>
    <dgm:cxn modelId="{4A5A74A3-5AFD-5A47-8682-838B81B2C631}" type="presParOf" srcId="{B74C9533-052E-E84B-9F73-5ACFE595CC1E}" destId="{5D1E5DD6-CD2A-7F45-9522-6EC3F9EA7A05}" srcOrd="10" destOrd="0" presId="urn:microsoft.com/office/officeart/2008/layout/HexagonCluster"/>
    <dgm:cxn modelId="{D5E04973-9199-CD4B-A0C9-61671CE6342C}" type="presParOf" srcId="{5D1E5DD6-CD2A-7F45-9522-6EC3F9EA7A05}" destId="{8ADEF235-27BB-604C-BBBE-F3807CE9469C}" srcOrd="0" destOrd="0" presId="urn:microsoft.com/office/officeart/2008/layout/HexagonCluster"/>
    <dgm:cxn modelId="{78D854DF-F12F-1140-87BD-54196EC9B5D8}" type="presParOf" srcId="{B74C9533-052E-E84B-9F73-5ACFE595CC1E}" destId="{407E97E4-19A2-F247-BFC6-6F287F43E2D4}" srcOrd="11" destOrd="0" presId="urn:microsoft.com/office/officeart/2008/layout/HexagonCluster"/>
    <dgm:cxn modelId="{A7B78F66-6C64-A64E-B386-B2739BAA4107}" type="presParOf" srcId="{407E97E4-19A2-F247-BFC6-6F287F43E2D4}" destId="{7905CC75-D6FC-2E4E-990F-19BB7E494712}" srcOrd="0" destOrd="0" presId="urn:microsoft.com/office/officeart/2008/layout/HexagonCluster"/>
    <dgm:cxn modelId="{CBE5D732-BDA1-E24E-A99C-C522B2D103FB}" type="presParOf" srcId="{B74C9533-052E-E84B-9F73-5ACFE595CC1E}" destId="{C26D90BA-47A1-6845-854B-50DEBD93DAB7}" srcOrd="12" destOrd="0" presId="urn:microsoft.com/office/officeart/2008/layout/HexagonCluster"/>
    <dgm:cxn modelId="{2871A2FE-B0D1-0D4B-AE43-60FBBC9CFC74}" type="presParOf" srcId="{C26D90BA-47A1-6845-854B-50DEBD93DAB7}" destId="{A6C2BA43-02A3-964D-A6DE-27F6A401A442}" srcOrd="0" destOrd="0" presId="urn:microsoft.com/office/officeart/2008/layout/HexagonCluster"/>
    <dgm:cxn modelId="{49DF8242-B469-C84B-A4D1-4DEB21BFB036}" type="presParOf" srcId="{B74C9533-052E-E84B-9F73-5ACFE595CC1E}" destId="{983E0C53-8B00-4546-A8D1-A2CDB5BA2A03}" srcOrd="13" destOrd="0" presId="urn:microsoft.com/office/officeart/2008/layout/HexagonCluster"/>
    <dgm:cxn modelId="{C7C7C772-E0BF-9E49-BA23-723583E1669F}" type="presParOf" srcId="{983E0C53-8B00-4546-A8D1-A2CDB5BA2A03}" destId="{9CADC3BE-9546-C14D-881B-9E16AF356458}" srcOrd="0" destOrd="0" presId="urn:microsoft.com/office/officeart/2008/layout/HexagonCluster"/>
    <dgm:cxn modelId="{885F4190-E540-564D-AC38-C8782C5D512A}" type="presParOf" srcId="{B74C9533-052E-E84B-9F73-5ACFE595CC1E}" destId="{8CC8CD29-A6D2-9843-A5F3-EF093666121C}" srcOrd="14" destOrd="0" presId="urn:microsoft.com/office/officeart/2008/layout/HexagonCluster"/>
    <dgm:cxn modelId="{E7E396D1-EE4C-1447-B19B-360B46FD9F73}" type="presParOf" srcId="{8CC8CD29-A6D2-9843-A5F3-EF093666121C}" destId="{CD735195-9058-C241-ABA3-B6D07EBB6DDD}" srcOrd="0" destOrd="0" presId="urn:microsoft.com/office/officeart/2008/layout/HexagonCluster"/>
    <dgm:cxn modelId="{7235D28E-0C93-E045-A1EB-F159DD58197D}" type="presParOf" srcId="{B74C9533-052E-E84B-9F73-5ACFE595CC1E}" destId="{1ECB6C37-DEFB-204B-A3CB-18FDC43E2539}" srcOrd="15" destOrd="0" presId="urn:microsoft.com/office/officeart/2008/layout/HexagonCluster"/>
    <dgm:cxn modelId="{503A3A72-B4F5-DB4D-A798-E936437BB809}" type="presParOf" srcId="{1ECB6C37-DEFB-204B-A3CB-18FDC43E2539}" destId="{BE119427-D6C8-D540-B1E6-6C327ADE99EE}" srcOrd="0" destOrd="0" presId="urn:microsoft.com/office/officeart/2008/layout/HexagonCluster"/>
    <dgm:cxn modelId="{CD29C4AC-3B76-8744-8792-99668D3E305E}" type="presParOf" srcId="{B74C9533-052E-E84B-9F73-5ACFE595CC1E}" destId="{151808CE-5309-F342-A336-B97CB02869E1}" srcOrd="16" destOrd="0" presId="urn:microsoft.com/office/officeart/2008/layout/HexagonCluster"/>
    <dgm:cxn modelId="{3E4978F4-85AF-F547-92AC-55EB9E48E177}" type="presParOf" srcId="{151808CE-5309-F342-A336-B97CB02869E1}" destId="{FF8C07A7-A4AB-B94B-B2BF-621B49BCE39F}" srcOrd="0" destOrd="0" presId="urn:microsoft.com/office/officeart/2008/layout/HexagonCluster"/>
    <dgm:cxn modelId="{E7A121F6-D2B4-034C-B742-7E9EF15B4EB2}" type="presParOf" srcId="{B74C9533-052E-E84B-9F73-5ACFE595CC1E}" destId="{FA6A7F3C-0915-0F42-B30E-D68AC72AE723}" srcOrd="17" destOrd="0" presId="urn:microsoft.com/office/officeart/2008/layout/HexagonCluster"/>
    <dgm:cxn modelId="{DE44C4D1-799C-974C-A8A7-3639743D2BC3}" type="presParOf" srcId="{FA6A7F3C-0915-0F42-B30E-D68AC72AE723}" destId="{AFC60973-85AC-874F-8ED8-84C8EB889FBF}" srcOrd="0" destOrd="0" presId="urn:microsoft.com/office/officeart/2008/layout/HexagonCluster"/>
    <dgm:cxn modelId="{43A9714E-601B-DA49-857A-B56A945FD781}" type="presParOf" srcId="{B74C9533-052E-E84B-9F73-5ACFE595CC1E}" destId="{82F6D762-C8C5-B64E-8376-142714663DE4}" srcOrd="18" destOrd="0" presId="urn:microsoft.com/office/officeart/2008/layout/HexagonCluster"/>
    <dgm:cxn modelId="{7A97B1BC-A6EF-1949-97B1-5F95E4E01AFC}" type="presParOf" srcId="{82F6D762-C8C5-B64E-8376-142714663DE4}" destId="{9026D7B4-ADD2-2C4F-8482-178627F30AA2}" srcOrd="0" destOrd="0" presId="urn:microsoft.com/office/officeart/2008/layout/HexagonCluster"/>
    <dgm:cxn modelId="{061C3122-287F-8F4A-B3DB-C22E9DF461E4}" type="presParOf" srcId="{B74C9533-052E-E84B-9F73-5ACFE595CC1E}" destId="{5298CA49-95E3-B349-B456-142E4878C8AE}" srcOrd="19" destOrd="0" presId="urn:microsoft.com/office/officeart/2008/layout/HexagonCluster"/>
    <dgm:cxn modelId="{91311B6F-3853-224C-867F-EF4C5F6B6413}" type="presParOf" srcId="{5298CA49-95E3-B349-B456-142E4878C8AE}" destId="{01B6D03A-3080-494B-B326-BA8CC0D61701}" srcOrd="0" destOrd="0" presId="urn:microsoft.com/office/officeart/2008/layout/HexagonCluster"/>
    <dgm:cxn modelId="{E3B2D6BF-C945-FB44-B42B-FE4E47F68613}" type="presParOf" srcId="{B74C9533-052E-E84B-9F73-5ACFE595CC1E}" destId="{96DD53F4-D534-2640-B90A-3C8424FEEBFE}" srcOrd="20" destOrd="0" presId="urn:microsoft.com/office/officeart/2008/layout/HexagonCluster"/>
    <dgm:cxn modelId="{F70167C6-9452-4D4F-978B-6C34CA2F0AE2}" type="presParOf" srcId="{96DD53F4-D534-2640-B90A-3C8424FEEBFE}" destId="{40DF3F92-AD43-944F-9E77-208485FD1E2D}" srcOrd="0" destOrd="0" presId="urn:microsoft.com/office/officeart/2008/layout/HexagonCluster"/>
    <dgm:cxn modelId="{A9B69BD6-0B5C-D945-A9F3-694120147F15}" type="presParOf" srcId="{B74C9533-052E-E84B-9F73-5ACFE595CC1E}" destId="{8E4F7F80-9E8F-B440-AE71-7FD876B3CAA6}" srcOrd="21" destOrd="0" presId="urn:microsoft.com/office/officeart/2008/layout/HexagonCluster"/>
    <dgm:cxn modelId="{AC50DF9D-6F67-9D41-86F7-CE9B79F6F278}" type="presParOf" srcId="{8E4F7F80-9E8F-B440-AE71-7FD876B3CAA6}" destId="{137F14F1-D146-8844-B517-BC041B2DCAD9}" srcOrd="0" destOrd="0" presId="urn:microsoft.com/office/officeart/2008/layout/HexagonCluster"/>
    <dgm:cxn modelId="{EF1C60CA-4580-E94D-BC49-7A780AC22F2F}" type="presParOf" srcId="{B74C9533-052E-E84B-9F73-5ACFE595CC1E}" destId="{426648DD-2DE3-A345-8655-D53EC75AA9D9}" srcOrd="22" destOrd="0" presId="urn:microsoft.com/office/officeart/2008/layout/HexagonCluster"/>
    <dgm:cxn modelId="{1E51EAB2-2593-C54F-9D7F-79AC7436CDCB}" type="presParOf" srcId="{426648DD-2DE3-A345-8655-D53EC75AA9D9}" destId="{4CE79164-6374-AE49-8496-E411E25659DE}" srcOrd="0" destOrd="0" presId="urn:microsoft.com/office/officeart/2008/layout/HexagonCluster"/>
    <dgm:cxn modelId="{0879C6C4-60E1-864C-AF5A-0034CE3E760E}" type="presParOf" srcId="{B74C9533-052E-E84B-9F73-5ACFE595CC1E}" destId="{BCA56964-13FE-7846-BD61-04E612B0926E}" srcOrd="23" destOrd="0" presId="urn:microsoft.com/office/officeart/2008/layout/HexagonCluster"/>
    <dgm:cxn modelId="{D67B1CEA-94CD-CA41-9F86-B7FF501B5A71}" type="presParOf" srcId="{BCA56964-13FE-7846-BD61-04E612B0926E}" destId="{D6075979-4C4B-ED49-8860-1680E7D7B00E}" srcOrd="0" destOrd="0" presId="urn:microsoft.com/office/officeart/2008/layout/HexagonCluster"/>
    <dgm:cxn modelId="{3EB3F101-CDB5-A541-98F3-2BDBEAD303CF}" type="presParOf" srcId="{B74C9533-052E-E84B-9F73-5ACFE595CC1E}" destId="{19C5C4F8-D3AF-8C44-A1B8-BF065855609B}" srcOrd="24" destOrd="0" presId="urn:microsoft.com/office/officeart/2008/layout/HexagonCluster"/>
    <dgm:cxn modelId="{52631776-272D-C943-AD72-EFA5FEAF6752}" type="presParOf" srcId="{19C5C4F8-D3AF-8C44-A1B8-BF065855609B}" destId="{2D0E38F2-E3C6-DB4A-A200-8A81C2195BAC}" srcOrd="0" destOrd="0" presId="urn:microsoft.com/office/officeart/2008/layout/HexagonCluster"/>
    <dgm:cxn modelId="{F7F24853-ACB8-9042-8215-C87656067977}" type="presParOf" srcId="{B74C9533-052E-E84B-9F73-5ACFE595CC1E}" destId="{E49558B7-765F-F049-B04D-3D1260990A62}" srcOrd="25" destOrd="0" presId="urn:microsoft.com/office/officeart/2008/layout/HexagonCluster"/>
    <dgm:cxn modelId="{2C32F7C2-EB14-AC44-83D8-A027149C9F44}" type="presParOf" srcId="{E49558B7-765F-F049-B04D-3D1260990A62}" destId="{85911FD1-ABD3-CD40-87F5-7A216AA50813}" srcOrd="0" destOrd="0" presId="urn:microsoft.com/office/officeart/2008/layout/HexagonCluster"/>
    <dgm:cxn modelId="{A68D50C7-1D32-4C4F-BBBD-02E44EA851C0}" type="presParOf" srcId="{B74C9533-052E-E84B-9F73-5ACFE595CC1E}" destId="{19F0B78A-EE96-794A-B250-DA6FB47897C8}" srcOrd="26" destOrd="0" presId="urn:microsoft.com/office/officeart/2008/layout/HexagonCluster"/>
    <dgm:cxn modelId="{04BD6517-1AC2-854A-AE90-9B4C63AB5498}" type="presParOf" srcId="{19F0B78A-EE96-794A-B250-DA6FB47897C8}" destId="{39BA4E2C-9DEC-D34B-ADBC-6AFB7F995A60}" srcOrd="0" destOrd="0" presId="urn:microsoft.com/office/officeart/2008/layout/HexagonCluster"/>
    <dgm:cxn modelId="{5DF07EA5-8492-E047-B81E-D74867324DB9}" type="presParOf" srcId="{B74C9533-052E-E84B-9F73-5ACFE595CC1E}" destId="{CFADC5FD-035C-B445-A3FE-761C430079A6}" srcOrd="27" destOrd="0" presId="urn:microsoft.com/office/officeart/2008/layout/HexagonCluster"/>
    <dgm:cxn modelId="{C7956661-04FE-9540-BB35-69FA55C2155F}" type="presParOf" srcId="{CFADC5FD-035C-B445-A3FE-761C430079A6}" destId="{CEFEBE22-4603-8B41-9267-A07D4604E885}" srcOrd="0" destOrd="0" presId="urn:microsoft.com/office/officeart/2008/layout/HexagonCluster"/>
    <dgm:cxn modelId="{1339FB33-5247-EE40-8721-5EC70ADFCDB5}" type="presParOf" srcId="{B74C9533-052E-E84B-9F73-5ACFE595CC1E}" destId="{A5EDC927-4AB5-694D-86A1-E989FC2AB9F2}" srcOrd="28" destOrd="0" presId="urn:microsoft.com/office/officeart/2008/layout/HexagonCluster"/>
    <dgm:cxn modelId="{C974699D-54DE-6D4B-B093-7808637DF1CC}" type="presParOf" srcId="{A5EDC927-4AB5-694D-86A1-E989FC2AB9F2}" destId="{FA40D8F3-0D52-1C48-9470-8A3B0D1C9AB4}" srcOrd="0" destOrd="0" presId="urn:microsoft.com/office/officeart/2008/layout/HexagonCluster"/>
    <dgm:cxn modelId="{1EC0AAA1-442E-F241-A0B2-0A47B47FBAF7}" type="presParOf" srcId="{B74C9533-052E-E84B-9F73-5ACFE595CC1E}" destId="{7272DE23-F325-9541-9076-3789E18A65C6}" srcOrd="29" destOrd="0" presId="urn:microsoft.com/office/officeart/2008/layout/HexagonCluster"/>
    <dgm:cxn modelId="{CCE05A38-D335-2C46-9EBB-40A41B934FC3}" type="presParOf" srcId="{7272DE23-F325-9541-9076-3789E18A65C6}" destId="{CCA5C703-9E96-394C-8D7D-74A718A4068A}" srcOrd="0" destOrd="0" presId="urn:microsoft.com/office/officeart/2008/layout/HexagonCluster"/>
    <dgm:cxn modelId="{35A15B0D-BEC1-9D4A-80AC-2763A122B25E}" type="presParOf" srcId="{B74C9533-052E-E84B-9F73-5ACFE595CC1E}" destId="{5A0BEB60-7717-4D46-B293-602B718CB22B}" srcOrd="30" destOrd="0" presId="urn:microsoft.com/office/officeart/2008/layout/HexagonCluster"/>
    <dgm:cxn modelId="{5DEE2560-39AB-D342-BB79-083D4A5C3B48}" type="presParOf" srcId="{5A0BEB60-7717-4D46-B293-602B718CB22B}" destId="{1119AC87-1F2C-8B4E-90B1-24EF3864DF38}" srcOrd="0" destOrd="0" presId="urn:microsoft.com/office/officeart/2008/layout/HexagonCluster"/>
    <dgm:cxn modelId="{DA1E34A6-80A9-CA47-9AAA-B9AA1F1866AF}" type="presParOf" srcId="{B74C9533-052E-E84B-9F73-5ACFE595CC1E}" destId="{5BC7A0E5-2024-404E-B496-558546256481}" srcOrd="31" destOrd="0" presId="urn:microsoft.com/office/officeart/2008/layout/HexagonCluster"/>
    <dgm:cxn modelId="{141CBDC7-7DD8-A74C-97B1-CE6069DBB5A6}" type="presParOf" srcId="{5BC7A0E5-2024-404E-B496-558546256481}" destId="{FF9C887B-2AC5-E045-8967-EC97117156D1}" srcOrd="0" destOrd="0" presId="urn:microsoft.com/office/officeart/2008/layout/HexagonCluster"/>
    <dgm:cxn modelId="{BA1F20FA-89C3-D645-B388-354C02C66DB7}" type="presParOf" srcId="{B74C9533-052E-E84B-9F73-5ACFE595CC1E}" destId="{2B4484E1-0D19-8C45-BB8B-72D343A72A58}" srcOrd="32" destOrd="0" presId="urn:microsoft.com/office/officeart/2008/layout/HexagonCluster"/>
    <dgm:cxn modelId="{D077A58E-9F19-8A46-AD85-10EF1B93D181}" type="presParOf" srcId="{2B4484E1-0D19-8C45-BB8B-72D343A72A58}" destId="{2B48A893-61F2-DD41-B80B-044DF5EFC85B}" srcOrd="0" destOrd="0" presId="urn:microsoft.com/office/officeart/2008/layout/HexagonCluster"/>
    <dgm:cxn modelId="{C5E8A704-97D6-EA4D-9D59-39E9FF4D7ADE}" type="presParOf" srcId="{B74C9533-052E-E84B-9F73-5ACFE595CC1E}" destId="{12CCB3D8-068C-2F48-8610-6465173F418C}" srcOrd="33" destOrd="0" presId="urn:microsoft.com/office/officeart/2008/layout/HexagonCluster"/>
    <dgm:cxn modelId="{ABD2E6B4-7312-0B4B-A6C9-BBA4C92BFB05}" type="presParOf" srcId="{12CCB3D8-068C-2F48-8610-6465173F418C}" destId="{A4AEE901-A8FB-0C4D-90EB-A48C20A0F98F}" srcOrd="0" destOrd="0" presId="urn:microsoft.com/office/officeart/2008/layout/HexagonCluster"/>
    <dgm:cxn modelId="{AAF0C91C-AB4A-6B4D-BFCB-1B7450456478}" type="presParOf" srcId="{B74C9533-052E-E84B-9F73-5ACFE595CC1E}" destId="{DA282EEB-7FC0-F84B-ADAA-B7564BA1275F}" srcOrd="34" destOrd="0" presId="urn:microsoft.com/office/officeart/2008/layout/HexagonCluster"/>
    <dgm:cxn modelId="{9B9F44D1-08FF-524D-9821-38E9FD1109D3}" type="presParOf" srcId="{DA282EEB-7FC0-F84B-ADAA-B7564BA1275F}" destId="{7B310598-D700-054F-BED3-CA28CD903DE1}" srcOrd="0" destOrd="0" presId="urn:microsoft.com/office/officeart/2008/layout/HexagonCluster"/>
    <dgm:cxn modelId="{81C7F0B5-A9D8-DF40-BF2C-E0BFC36BFA96}" type="presParOf" srcId="{B74C9533-052E-E84B-9F73-5ACFE595CC1E}" destId="{97D20912-9415-6B42-B2F1-CD217B02A097}" srcOrd="35" destOrd="0" presId="urn:microsoft.com/office/officeart/2008/layout/HexagonCluster"/>
    <dgm:cxn modelId="{7041E046-33AC-024B-90A2-D0B4DB0847AB}" type="presParOf" srcId="{97D20912-9415-6B42-B2F1-CD217B02A097}" destId="{9CE41276-3319-4E4B-BB4D-4909E6D358DE}" srcOrd="0" destOrd="0" presId="urn:microsoft.com/office/officeart/2008/layout/HexagonCluster"/>
    <dgm:cxn modelId="{E0975BE7-A513-8F46-9641-7599B30C7A9B}" type="presParOf" srcId="{B74C9533-052E-E84B-9F73-5ACFE595CC1E}" destId="{EE4ADFD1-E106-F74C-A304-2B96A61BE222}" srcOrd="36" destOrd="0" presId="urn:microsoft.com/office/officeart/2008/layout/HexagonCluster"/>
    <dgm:cxn modelId="{414AFA3D-6562-AD41-88B1-0AF16F9B0777}" type="presParOf" srcId="{EE4ADFD1-E106-F74C-A304-2B96A61BE222}" destId="{2927D454-B5CA-2148-ABB9-37F82B4954E2}" srcOrd="0" destOrd="0" presId="urn:microsoft.com/office/officeart/2008/layout/HexagonCluster"/>
    <dgm:cxn modelId="{09E9163E-642E-734E-86F4-C2085B1C5198}" type="presParOf" srcId="{B74C9533-052E-E84B-9F73-5ACFE595CC1E}" destId="{5C819225-24F0-D84D-96C5-FFE2C1D9C30A}" srcOrd="37" destOrd="0" presId="urn:microsoft.com/office/officeart/2008/layout/HexagonCluster"/>
    <dgm:cxn modelId="{70BFED34-98FB-314E-BF4F-FAE01269496D}" type="presParOf" srcId="{5C819225-24F0-D84D-96C5-FFE2C1D9C30A}" destId="{0AC43880-B1FF-424C-A78A-9C8F3B5BAA2A}" srcOrd="0" destOrd="0" presId="urn:microsoft.com/office/officeart/2008/layout/HexagonCluster"/>
    <dgm:cxn modelId="{386140EE-F94F-6945-AECC-E9822BD429D0}" type="presParOf" srcId="{B74C9533-052E-E84B-9F73-5ACFE595CC1E}" destId="{058CDA4F-F178-2641-9083-7F9667D1921C}" srcOrd="38" destOrd="0" presId="urn:microsoft.com/office/officeart/2008/layout/HexagonCluster"/>
    <dgm:cxn modelId="{7B80F0B2-3EFA-FC47-839E-0586B2884D97}" type="presParOf" srcId="{058CDA4F-F178-2641-9083-7F9667D1921C}" destId="{7E56F45A-E7F0-2B40-9807-5FA685C5491E}" srcOrd="0" destOrd="0" presId="urn:microsoft.com/office/officeart/2008/layout/HexagonCluster"/>
    <dgm:cxn modelId="{DE3778FC-B6F1-534C-BAC3-C83020ECC40B}" type="presParOf" srcId="{B74C9533-052E-E84B-9F73-5ACFE595CC1E}" destId="{A30F1A4D-B701-364D-AC4E-510A6547EF53}" srcOrd="39" destOrd="0" presId="urn:microsoft.com/office/officeart/2008/layout/HexagonCluster"/>
    <dgm:cxn modelId="{2763015C-324D-F242-80FD-20FB98D480AC}" type="presParOf" srcId="{A30F1A4D-B701-364D-AC4E-510A6547EF53}" destId="{A645CB69-B154-194E-B2E4-9AD342D27E97}" srcOrd="0" destOrd="0" presId="urn:microsoft.com/office/officeart/2008/layout/HexagonCluster"/>
    <dgm:cxn modelId="{4C831927-B5DB-DF49-81DE-A823FDFE0BD9}" type="presParOf" srcId="{B74C9533-052E-E84B-9F73-5ACFE595CC1E}" destId="{F185D0D7-CA4B-0646-A9C4-4DE9B094E81A}" srcOrd="40" destOrd="0" presId="urn:microsoft.com/office/officeart/2008/layout/HexagonCluster"/>
    <dgm:cxn modelId="{E4FCC2AF-FC26-EC4A-B28D-AC4A2A625E72}" type="presParOf" srcId="{F185D0D7-CA4B-0646-A9C4-4DE9B094E81A}" destId="{3C1F231E-88EE-7E44-8A19-9760E8F9D8CB}" srcOrd="0" destOrd="0" presId="urn:microsoft.com/office/officeart/2008/layout/HexagonCluster"/>
    <dgm:cxn modelId="{1A0F80D9-5552-9343-BAF5-7A45B065496A}" type="presParOf" srcId="{B74C9533-052E-E84B-9F73-5ACFE595CC1E}" destId="{111860E0-6E81-C846-9098-2F0353936690}" srcOrd="41" destOrd="0" presId="urn:microsoft.com/office/officeart/2008/layout/HexagonCluster"/>
    <dgm:cxn modelId="{B7E9623E-8529-4444-904F-6919359F462B}" type="presParOf" srcId="{111860E0-6E81-C846-9098-2F0353936690}" destId="{B8A1A8D6-B457-D047-9D84-F1642D855116}" srcOrd="0" destOrd="0" presId="urn:microsoft.com/office/officeart/2008/layout/HexagonCluster"/>
    <dgm:cxn modelId="{D02460D1-A51C-1B4D-ABA1-358115D23E4C}" type="presParOf" srcId="{B74C9533-052E-E84B-9F73-5ACFE595CC1E}" destId="{CE05900D-9EFD-7245-88D1-84F78CBB12E0}" srcOrd="42" destOrd="0" presId="urn:microsoft.com/office/officeart/2008/layout/HexagonCluster"/>
    <dgm:cxn modelId="{812A5DF1-F420-B442-8470-69B45D9F6159}" type="presParOf" srcId="{CE05900D-9EFD-7245-88D1-84F78CBB12E0}" destId="{F49B1EFB-CC21-D746-94E7-BAA61E7FABCE}" srcOrd="0" destOrd="0" presId="urn:microsoft.com/office/officeart/2008/layout/HexagonCluster"/>
    <dgm:cxn modelId="{2749BB77-1FAA-B04B-AE6E-9AB6C032F9FD}" type="presParOf" srcId="{B74C9533-052E-E84B-9F73-5ACFE595CC1E}" destId="{A880D57B-42A7-6040-AC7F-A4458BEAF0EE}" srcOrd="43" destOrd="0" presId="urn:microsoft.com/office/officeart/2008/layout/HexagonCluster"/>
    <dgm:cxn modelId="{2AF05881-B1A4-FC4B-959B-348A12F1A936}" type="presParOf" srcId="{A880D57B-42A7-6040-AC7F-A4458BEAF0EE}" destId="{A3260504-D79B-4942-9827-961E6CF48E30}" srcOrd="0" destOrd="0" presId="urn:microsoft.com/office/officeart/2008/layout/HexagonCluster"/>
    <dgm:cxn modelId="{22796968-737F-964F-914C-8325715D9B86}" type="presParOf" srcId="{B74C9533-052E-E84B-9F73-5ACFE595CC1E}" destId="{D8EEFBB5-D517-A440-8352-3A4A818ADB64}" srcOrd="44" destOrd="0" presId="urn:microsoft.com/office/officeart/2008/layout/HexagonCluster"/>
    <dgm:cxn modelId="{659E4700-FF5B-4140-94FF-74DC2B8415F7}" type="presParOf" srcId="{D8EEFBB5-D517-A440-8352-3A4A818ADB64}" destId="{AD91C72E-47E2-4741-9FAA-215A4FE89AC4}" srcOrd="0" destOrd="0" presId="urn:microsoft.com/office/officeart/2008/layout/HexagonCluster"/>
    <dgm:cxn modelId="{4D4B08FA-F031-F24E-8B89-8E11BA5A3487}" type="presParOf" srcId="{B74C9533-052E-E84B-9F73-5ACFE595CC1E}" destId="{55641C92-FB19-9249-8751-6A3213CF5820}" srcOrd="45" destOrd="0" presId="urn:microsoft.com/office/officeart/2008/layout/HexagonCluster"/>
    <dgm:cxn modelId="{C088293E-6A10-AD42-B9D9-1718F7D7C4E5}" type="presParOf" srcId="{55641C92-FB19-9249-8751-6A3213CF5820}" destId="{B52CBCFC-69FD-F049-986D-9BC2E31F561C}" srcOrd="0" destOrd="0" presId="urn:microsoft.com/office/officeart/2008/layout/HexagonCluster"/>
    <dgm:cxn modelId="{E6FCE44C-63F0-D24A-B6F4-372BDB861DA3}" type="presParOf" srcId="{B74C9533-052E-E84B-9F73-5ACFE595CC1E}" destId="{C7615261-30A5-C64D-9A3F-31CF0C37EADC}" srcOrd="46" destOrd="0" presId="urn:microsoft.com/office/officeart/2008/layout/HexagonCluster"/>
    <dgm:cxn modelId="{E46240F8-4F2F-BF4F-B114-547642A91C25}" type="presParOf" srcId="{C7615261-30A5-C64D-9A3F-31CF0C37EADC}" destId="{15BC176E-40D7-C84D-BFB1-C7665AC9B8C2}" srcOrd="0" destOrd="0" presId="urn:microsoft.com/office/officeart/2008/layout/HexagonCluster"/>
    <dgm:cxn modelId="{897F26CC-3BFD-BF40-9E25-EDD14745554D}" type="presParOf" srcId="{B74C9533-052E-E84B-9F73-5ACFE595CC1E}" destId="{7B9A073D-2E27-A844-BD8F-0B1A1884F83F}" srcOrd="47" destOrd="0" presId="urn:microsoft.com/office/officeart/2008/layout/HexagonCluster"/>
    <dgm:cxn modelId="{0417E0A1-1761-504A-8D08-732505F02C67}" type="presParOf" srcId="{7B9A073D-2E27-A844-BD8F-0B1A1884F83F}" destId="{E4AFE245-91B2-6749-85C0-A255F0A7316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3CB2-C03E-6544-8722-7F6FE1616C60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3DB7-05B2-4845-8B00-C00C42B8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just about the code,</a:t>
            </a:r>
            <a:r>
              <a:rPr lang="en-US" baseline="0" dirty="0" smtClean="0"/>
              <a:t> it’s about the way you run things </a:t>
            </a:r>
            <a:endParaRPr lang="en-US" dirty="0" smtClean="0"/>
          </a:p>
          <a:p>
            <a:r>
              <a:rPr lang="en-US" dirty="0" smtClean="0"/>
              <a:t>4 million projects on </a:t>
            </a:r>
            <a:r>
              <a:rPr lang="en-US" dirty="0" err="1" smtClean="0"/>
              <a:t>github</a:t>
            </a:r>
            <a:r>
              <a:rPr lang="en-US" dirty="0" smtClean="0"/>
              <a:t>, no one</a:t>
            </a:r>
            <a:r>
              <a:rPr lang="en-US" baseline="0" dirty="0" smtClean="0"/>
              <a:t> will know you’re there.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Support, </a:t>
            </a:r>
            <a:r>
              <a:rPr lang="en-US" dirty="0" err="1" smtClean="0"/>
              <a:t>devs</a:t>
            </a:r>
            <a:r>
              <a:rPr lang="en-US" dirty="0" smtClean="0"/>
              <a:t>,</a:t>
            </a:r>
            <a:r>
              <a:rPr lang="en-US" baseline="0" dirty="0" smtClean="0"/>
              <a:t> marketing, management </a:t>
            </a:r>
          </a:p>
          <a:p>
            <a:r>
              <a:rPr lang="en-US" baseline="0" dirty="0" smtClean="0"/>
              <a:t>Daily standups include community status </a:t>
            </a:r>
          </a:p>
          <a:p>
            <a:r>
              <a:rPr lang="en-US" baseline="0" dirty="0" smtClean="0"/>
              <a:t>Weekly meetings with marketing, </a:t>
            </a:r>
          </a:p>
          <a:p>
            <a:r>
              <a:rPr lang="en-US" baseline="0" dirty="0" smtClean="0"/>
              <a:t>events, </a:t>
            </a:r>
          </a:p>
          <a:p>
            <a:r>
              <a:rPr lang="en-US" baseline="0" dirty="0" smtClean="0"/>
              <a:t>blogs, </a:t>
            </a:r>
          </a:p>
          <a:p>
            <a:r>
              <a:rPr lang="en-US" baseline="0" dirty="0" smtClean="0"/>
              <a:t>discussions all the way up to CEO about goals, hurdles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</a:p>
          <a:p>
            <a:r>
              <a:rPr lang="en-US" dirty="0" smtClean="0"/>
              <a:t>Readme, </a:t>
            </a:r>
          </a:p>
          <a:p>
            <a:r>
              <a:rPr lang="en-US" dirty="0" smtClean="0"/>
              <a:t>build, </a:t>
            </a:r>
          </a:p>
          <a:p>
            <a:r>
              <a:rPr lang="en-US" dirty="0" smtClean="0"/>
              <a:t>dependencies,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changelog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State maturity, </a:t>
            </a:r>
          </a:p>
          <a:p>
            <a:r>
              <a:rPr lang="en-US" baseline="0" dirty="0" smtClean="0"/>
              <a:t>supported </a:t>
            </a:r>
            <a:r>
              <a:rPr lang="en-US" baseline="0" dirty="0" err="1" smtClean="0"/>
              <a:t>envs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license, </a:t>
            </a:r>
          </a:p>
          <a:p>
            <a:r>
              <a:rPr lang="en-US" baseline="0" dirty="0" smtClean="0"/>
              <a:t>docs, </a:t>
            </a:r>
          </a:p>
          <a:p>
            <a:r>
              <a:rPr lang="en-US" baseline="0" dirty="0" smtClean="0"/>
              <a:t>tags, </a:t>
            </a:r>
          </a:p>
          <a:p>
            <a:r>
              <a:rPr lang="en-US" baseline="0" dirty="0" smtClean="0"/>
              <a:t>announce, </a:t>
            </a:r>
          </a:p>
          <a:p>
            <a:r>
              <a:rPr lang="en-US" baseline="0" dirty="0" smtClean="0"/>
              <a:t>milestones…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Contributor agreement </a:t>
            </a:r>
          </a:p>
          <a:p>
            <a:r>
              <a:rPr lang="en-US" dirty="0" smtClean="0"/>
              <a:t>Pul</a:t>
            </a:r>
            <a:r>
              <a:rPr lang="en-US" baseline="0" dirty="0" smtClean="0"/>
              <a:t>l request </a:t>
            </a:r>
          </a:p>
          <a:p>
            <a:r>
              <a:rPr lang="en-US" baseline="0" dirty="0" smtClean="0"/>
              <a:t>License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Your Roadmap</a:t>
            </a:r>
          </a:p>
          <a:p>
            <a:r>
              <a:rPr lang="en-US" dirty="0" smtClean="0"/>
              <a:t>Share Your Darkest Secrets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  <a:r>
              <a:rPr lang="en-US" baseline="0" dirty="0" smtClean="0"/>
              <a:t> everything you can – website, mailing lists, downloads, usage (downloads CDN, version checks)</a:t>
            </a:r>
          </a:p>
          <a:p>
            <a:r>
              <a:rPr lang="en-US" baseline="0" dirty="0" smtClean="0"/>
              <a:t>Always opt in, don’t be intrusive to the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r>
              <a:rPr lang="en-US" baseline="0" dirty="0" smtClean="0"/>
              <a:t> pages,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for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Jekyll does </a:t>
            </a:r>
          </a:p>
          <a:p>
            <a:r>
              <a:rPr lang="en-US" dirty="0" smtClean="0"/>
              <a:t>Who uses it</a:t>
            </a:r>
          </a:p>
          <a:p>
            <a:r>
              <a:rPr lang="en-US" dirty="0" smtClean="0"/>
              <a:t>Geared for Blog Sites </a:t>
            </a:r>
          </a:p>
          <a:p>
            <a:pPr lvl="1"/>
            <a:r>
              <a:rPr lang="en-US" dirty="0" smtClean="0"/>
              <a:t>Paging </a:t>
            </a:r>
          </a:p>
          <a:p>
            <a:pPr lvl="1"/>
            <a:r>
              <a:rPr lang="en-US" dirty="0" smtClean="0"/>
              <a:t>Categories </a:t>
            </a:r>
          </a:p>
          <a:p>
            <a:pPr lvl="1"/>
            <a:r>
              <a:rPr lang="en-US" dirty="0" smtClean="0"/>
              <a:t>Tags</a:t>
            </a:r>
          </a:p>
          <a:p>
            <a:r>
              <a:rPr lang="en-US" dirty="0" smtClean="0"/>
              <a:t>Pluggable </a:t>
            </a:r>
          </a:p>
          <a:p>
            <a:r>
              <a:rPr lang="en-US" dirty="0" smtClean="0"/>
              <a:t>Supports several markups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23DB7-05B2-4845-8B00-C00C42B8BD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11544" y="1164223"/>
            <a:ext cx="0" cy="4723040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074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71"/>
            <a:ext cx="8229599" cy="4529594"/>
          </a:xfrm>
        </p:spPr>
        <p:txBody>
          <a:bodyPr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7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7098" cy="585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2674" y="274639"/>
            <a:ext cx="4374125" cy="585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8720-2118-6447-8E33-F568CA613564}" type="datetimeFigureOut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CA77F-8D97-6D4E-A1F9-D758FBE1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octodex.github.com/hipster-partycat/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cetofnc.com/images/2009/angry_user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CloudifySource/cloudify" TargetMode="External"/><Relationship Id="rId4" Type="http://schemas.openxmlformats.org/officeDocument/2006/relationships/hyperlink" Target="http://github.com/CloudifySource/cloudifysource.github.com" TargetMode="External"/><Relationship Id="rId5" Type="http://schemas.openxmlformats.org/officeDocument/2006/relationships/hyperlink" Target="https://cloudifysource.atlassian.net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loudifysource.or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dison.k12.wi.us/files/Calendar_0.jpg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92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How We Built </a:t>
            </a:r>
            <a:br>
              <a:rPr lang="en-US" sz="5400" b="1" dirty="0" smtClean="0"/>
            </a:br>
            <a:r>
              <a:rPr lang="en-US" sz="5400" b="1" dirty="0" smtClean="0"/>
              <a:t>Our Community </a:t>
            </a:r>
            <a:endParaRPr lang="en-US" sz="31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2008" y="4506905"/>
            <a:ext cx="81241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16" y="6175357"/>
            <a:ext cx="1443273" cy="591416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442983" y="4631160"/>
            <a:ext cx="4744648" cy="1757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Uri Cohen 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Head of Product @ GigaSpaces 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@uri1803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#</a:t>
            </a:r>
            <a:r>
              <a:rPr lang="en-US" sz="2000" b="1" dirty="0" err="1" smtClean="0">
                <a:solidFill>
                  <a:srgbClr val="000000"/>
                </a:solidFill>
              </a:rPr>
              <a:t>oscon</a:t>
            </a:r>
            <a:r>
              <a:rPr lang="en-US" sz="2000" b="1" dirty="0" smtClean="0">
                <a:solidFill>
                  <a:srgbClr val="000000"/>
                </a:solidFill>
              </a:rPr>
              <a:t> 2013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8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674" y="2914313"/>
            <a:ext cx="4374125" cy="32786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Aside from the obvious reasons, it’s become a </a:t>
            </a:r>
            <a:r>
              <a:rPr lang="en-US" b="1" dirty="0" smtClean="0"/>
              <a:t>precondition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0144" y="721895"/>
            <a:ext cx="3995355" cy="26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6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95415"/>
            <a:ext cx="7772400" cy="1470025"/>
          </a:xfrm>
        </p:spPr>
        <p:txBody>
          <a:bodyPr/>
          <a:lstStyle/>
          <a:p>
            <a:r>
              <a:rPr lang="en-US" dirty="0" smtClean="0"/>
              <a:t>So Here’s What </a:t>
            </a:r>
            <a:br>
              <a:rPr lang="en-US" dirty="0" smtClean="0"/>
            </a:br>
            <a:r>
              <a:rPr lang="en-US" dirty="0" smtClean="0"/>
              <a:t>You Shouldn’t Do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29" y="3364179"/>
            <a:ext cx="2798011" cy="28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endParaRPr lang="en-US" dirty="0"/>
          </a:p>
        </p:txBody>
      </p:sp>
      <p:pic>
        <p:nvPicPr>
          <p:cNvPr id="7" name="Steve Ballmer - Developer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5090" y="1778000"/>
            <a:ext cx="4394645" cy="3295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2421" y="5280526"/>
            <a:ext cx="38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Developers, Developers, Developers, Developers, Developers, </a:t>
            </a:r>
            <a:r>
              <a:rPr lang="en-US" b="1" dirty="0"/>
              <a:t>Developers</a:t>
            </a:r>
          </a:p>
        </p:txBody>
      </p:sp>
    </p:spTree>
    <p:extLst>
      <p:ext uri="{BB962C8B-B14F-4D97-AF65-F5344CB8AC3E}">
        <p14:creationId xmlns:p14="http://schemas.microsoft.com/office/powerpoint/2010/main" val="15022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on </a:t>
            </a:r>
            <a:r>
              <a:rPr lang="en-US" dirty="0" err="1" smtClean="0"/>
              <a:t>Github</a:t>
            </a:r>
            <a:r>
              <a:rPr lang="en-US" dirty="0" smtClean="0"/>
              <a:t> and Think You’re Done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D5D2C9"/>
              </a:clrFrom>
              <a:clrTo>
                <a:srgbClr val="D5D2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788" y="1189784"/>
            <a:ext cx="4598737" cy="459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381705" y="6596390"/>
            <a:ext cx="27622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http://octodex.github.com/hipster-partycat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15" y="5735974"/>
            <a:ext cx="1583657" cy="2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“Community Guy” that Handles All This OSS Stuff…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836" y="1459444"/>
            <a:ext cx="3072426" cy="37975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964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Mailing Lists Once a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12" y="1373606"/>
            <a:ext cx="2871536" cy="4298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3681" y="6527205"/>
            <a:ext cx="5160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http://www.cetofnc.com/images/2009/</a:t>
            </a:r>
            <a:r>
              <a:rPr lang="en-US" sz="1200" dirty="0" smtClean="0">
                <a:hlinkClick r:id="rId3"/>
              </a:rPr>
              <a:t>angry_user.jpg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681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Worked for 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br>
              <a:rPr lang="en-US" dirty="0" smtClean="0"/>
            </a:br>
            <a:r>
              <a:rPr lang="en-US" i="1" dirty="0" smtClean="0"/>
              <a:t>Everyone </a:t>
            </a:r>
            <a:r>
              <a:rPr lang="en-US" dirty="0" smtClean="0"/>
              <a:t>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not a </a:t>
            </a:r>
            <a:r>
              <a:rPr lang="en-US" i="1" dirty="0" smtClean="0"/>
              <a:t>developer thing</a:t>
            </a:r>
            <a:r>
              <a:rPr lang="en-US" dirty="0" smtClean="0"/>
              <a:t>, it’s a company mindset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672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Eco-System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170" y="1033142"/>
            <a:ext cx="1516421" cy="1516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756" y="4084922"/>
            <a:ext cx="1253369" cy="9889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7347"/>
          <a:stretch/>
        </p:blipFill>
        <p:spPr>
          <a:xfrm>
            <a:off x="6913272" y="4380437"/>
            <a:ext cx="1163978" cy="13867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230" y="2413997"/>
            <a:ext cx="2328335" cy="43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421" y="1283465"/>
            <a:ext cx="1707448" cy="622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24472" b="34437"/>
          <a:stretch/>
        </p:blipFill>
        <p:spPr>
          <a:xfrm>
            <a:off x="6913272" y="2958655"/>
            <a:ext cx="1908340" cy="784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180" y="3337565"/>
            <a:ext cx="2267107" cy="4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</a:t>
            </a:r>
            <a:br>
              <a:rPr lang="en-US" dirty="0" smtClean="0"/>
            </a:br>
            <a:r>
              <a:rPr lang="en-US" dirty="0" smtClean="0"/>
              <a:t>Easy to Consume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42" y="2101515"/>
            <a:ext cx="321468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94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79" y="1616886"/>
            <a:ext cx="8164095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How We </a:t>
            </a:r>
            <a:r>
              <a:rPr lang="en-US" sz="5400" b="1" strike="sngStrike" dirty="0" smtClean="0"/>
              <a:t>Built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 smtClean="0"/>
              <a:t>Are </a:t>
            </a:r>
            <a:r>
              <a:rPr lang="en-US" sz="5400" b="1" i="1" dirty="0" smtClean="0"/>
              <a:t>Still</a:t>
            </a:r>
            <a:r>
              <a:rPr lang="en-US" sz="5400" b="1" dirty="0" smtClean="0"/>
              <a:t> Building </a:t>
            </a:r>
            <a:br>
              <a:rPr lang="en-US" sz="5400" b="1" dirty="0" smtClean="0"/>
            </a:br>
            <a:r>
              <a:rPr lang="en-US" sz="5400" b="1" dirty="0" smtClean="0"/>
              <a:t>Our Community </a:t>
            </a:r>
            <a:endParaRPr lang="en-US" sz="3100" b="1" dirty="0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442983" y="4631160"/>
            <a:ext cx="4744648" cy="1757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Uri Cohen 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Head of Product @ GigaSpaces 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@uri1803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</a:rPr>
              <a:t>#</a:t>
            </a:r>
            <a:r>
              <a:rPr lang="en-US" sz="2000" b="1" dirty="0" err="1" smtClean="0">
                <a:solidFill>
                  <a:srgbClr val="000000"/>
                </a:solidFill>
              </a:rPr>
              <a:t>oscon</a:t>
            </a:r>
            <a:r>
              <a:rPr lang="en-US" sz="2000" b="1" dirty="0" smtClean="0">
                <a:solidFill>
                  <a:srgbClr val="000000"/>
                </a:solidFill>
              </a:rPr>
              <a:t> 2013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2008" y="4506905"/>
            <a:ext cx="81241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16" y="6175357"/>
            <a:ext cx="1443273" cy="5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</a:t>
            </a:r>
            <a:r>
              <a:rPr lang="en-US" dirty="0"/>
              <a:t>the </a:t>
            </a:r>
            <a:r>
              <a:rPr lang="en-US" dirty="0" smtClean="0"/>
              <a:t>Bureaucracy</a:t>
            </a:r>
            <a:r>
              <a:rPr lang="en-US" dirty="0"/>
              <a:t>,  </a:t>
            </a:r>
            <a:r>
              <a:rPr lang="en-US" dirty="0" smtClean="0"/>
              <a:t>Make It Easy for People to Contribute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55" y="2013284"/>
            <a:ext cx="4572000" cy="309880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3510543" y="197323"/>
            <a:ext cx="6106685" cy="6717354"/>
          </a:xfrm>
          <a:prstGeom prst="mathMultiply">
            <a:avLst>
              <a:gd name="adj1" fmla="val 4289"/>
            </a:avLst>
          </a:prstGeom>
          <a:solidFill>
            <a:schemeClr val="accent2">
              <a:alpha val="38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Transparent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4" y="1367202"/>
            <a:ext cx="7673475" cy="54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Measure, Measure &amp; Measure Some More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37" r="22384"/>
          <a:stretch/>
        </p:blipFill>
        <p:spPr>
          <a:xfrm>
            <a:off x="4665579" y="1323472"/>
            <a:ext cx="3536050" cy="42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2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Incentivize Users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518" y="1600231"/>
            <a:ext cx="4422305" cy="33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44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Toolkit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10074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Requirements…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607004"/>
              </p:ext>
            </p:extLst>
          </p:nvPr>
        </p:nvGraphicFramePr>
        <p:xfrm>
          <a:off x="457200" y="1597025"/>
          <a:ext cx="8229600" cy="45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DA0-194B-4394-9358-FB7F8F3566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Servers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DA0-194B-4394-9358-FB7F8F35660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905000"/>
            <a:ext cx="5638800" cy="3652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Multiply 6"/>
          <p:cNvSpPr/>
          <p:nvPr/>
        </p:nvSpPr>
        <p:spPr>
          <a:xfrm>
            <a:off x="1447800" y="457200"/>
            <a:ext cx="6477000" cy="6477000"/>
          </a:xfrm>
          <a:prstGeom prst="mathMultiply">
            <a:avLst>
              <a:gd name="adj1" fmla="val 526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the Most Part, This Is What We Know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DA0-194B-4394-9358-FB7F8F35660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69" y="2077452"/>
            <a:ext cx="2545032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6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Wanted Our Own L&amp;F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DA0-194B-4394-9358-FB7F8F35660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4" y="1236481"/>
            <a:ext cx="6858000" cy="56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6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 to the Rescue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47" y="1335412"/>
            <a:ext cx="3933188" cy="39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This Talk Won’t Cover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Jekyll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51" y="1764950"/>
            <a:ext cx="3101340" cy="2934034"/>
          </a:xfrm>
          <a:prstGeom prst="roundRect">
            <a:avLst>
              <a:gd name="adj" fmla="val 118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979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37" y="1834146"/>
            <a:ext cx="3951246" cy="906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3790" b="30000"/>
          <a:stretch/>
        </p:blipFill>
        <p:spPr>
          <a:xfrm>
            <a:off x="5203659" y="3662948"/>
            <a:ext cx="3175000" cy="11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45722" y="2912620"/>
            <a:ext cx="3790277" cy="856143"/>
            <a:chOff x="5727959" y="4694719"/>
            <a:chExt cx="3208432" cy="639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7959" y="4694719"/>
              <a:ext cx="239466" cy="6392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6559" y="4694719"/>
              <a:ext cx="2979832" cy="63928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92"/>
          <a:stretch/>
        </p:blipFill>
        <p:spPr>
          <a:xfrm>
            <a:off x="4845723" y="1988321"/>
            <a:ext cx="1609621" cy="7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Forums &amp;</a:t>
            </a:r>
            <a:br>
              <a:rPr lang="en-US" dirty="0" smtClean="0"/>
            </a:br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41" y="1096211"/>
            <a:ext cx="2286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309" y="3071165"/>
            <a:ext cx="2018831" cy="20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042" y="2635400"/>
            <a:ext cx="2752090" cy="14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Takeways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a community is HARD</a:t>
            </a:r>
          </a:p>
          <a:p>
            <a:r>
              <a:rPr lang="en-US" dirty="0" smtClean="0"/>
              <a:t>It’s an </a:t>
            </a:r>
            <a:r>
              <a:rPr lang="en-US" smtClean="0"/>
              <a:t>iterative process </a:t>
            </a:r>
            <a:endParaRPr lang="en-US" dirty="0" smtClean="0"/>
          </a:p>
          <a:p>
            <a:r>
              <a:rPr lang="en-US" dirty="0" smtClean="0"/>
              <a:t>Have realistic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Community site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www.cloudifysource.org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OSS project repo: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github.com/CloudifySource/cloudify</a:t>
            </a:r>
            <a:endParaRPr lang="en-US" sz="2400" dirty="0" smtClean="0"/>
          </a:p>
          <a:p>
            <a:r>
              <a:rPr lang="en-US" sz="2400" dirty="0" smtClean="0"/>
              <a:t>Community web site repo: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github.com/CloudifySource/cloudifysource.github.com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Jira</a:t>
            </a:r>
            <a:r>
              <a:rPr lang="en-US" sz="2400" dirty="0" smtClean="0"/>
              <a:t>: 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https://cloudifysource.atlassian.net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23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Manage an Open Source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48" y="274638"/>
            <a:ext cx="4946315" cy="3708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88" y="1818110"/>
            <a:ext cx="4989363" cy="3740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3956"/>
          <a:stretch/>
        </p:blipFill>
        <p:spPr>
          <a:xfrm>
            <a:off x="4304628" y="3755368"/>
            <a:ext cx="4973051" cy="28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/ What </a:t>
            </a:r>
            <a:br>
              <a:rPr lang="en-US" dirty="0" smtClean="0"/>
            </a:br>
            <a:r>
              <a:rPr lang="en-US" dirty="0" smtClean="0"/>
              <a:t>to Open Source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4737" y="6596390"/>
            <a:ext cx="60692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2"/>
              </a:rPr>
              <a:t>https://www.madison.k12.wi.us/files/Calendar_0.</a:t>
            </a:r>
            <a:r>
              <a:rPr lang="en-US" sz="1100" dirty="0" smtClean="0">
                <a:hlinkClick r:id="rId2"/>
              </a:rPr>
              <a:t>jpg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62" y="1677736"/>
            <a:ext cx="4500701" cy="337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75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License to Choose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11" y="742532"/>
            <a:ext cx="3771900" cy="1485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1086"/>
          <a:stretch/>
        </p:blipFill>
        <p:spPr>
          <a:xfrm>
            <a:off x="6451580" y="2117318"/>
            <a:ext cx="2588839" cy="72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946" y="3192478"/>
            <a:ext cx="2090697" cy="1042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178" y="4621482"/>
            <a:ext cx="2340882" cy="10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 won’t say </a:t>
            </a:r>
            <a:br>
              <a:rPr lang="en-US" dirty="0" smtClean="0"/>
            </a:br>
            <a:r>
              <a:rPr lang="en-US" dirty="0" smtClean="0"/>
              <a:t>“Software is eating the world”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Really, I Promise…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5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Will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Our Journey as a company, moving from closed to open source</a:t>
            </a:r>
          </a:p>
          <a:p>
            <a:pPr lvl="1"/>
            <a:r>
              <a:rPr lang="en-US" sz="3200" dirty="0" smtClean="0"/>
              <a:t>Do’s and Don</a:t>
            </a:r>
            <a:r>
              <a:rPr lang="fr-FR" sz="3200" dirty="0" smtClean="0"/>
              <a:t>t’s</a:t>
            </a:r>
          </a:p>
          <a:p>
            <a:pPr lvl="1"/>
            <a:r>
              <a:rPr lang="fr-FR" sz="3200" dirty="0" smtClean="0"/>
              <a:t>The </a:t>
            </a:r>
            <a:r>
              <a:rPr lang="fr-FR" sz="3200" dirty="0" err="1" smtClean="0"/>
              <a:t>toolkit</a:t>
            </a:r>
            <a:r>
              <a:rPr lang="fr-FR" sz="3200" dirty="0" smtClean="0"/>
              <a:t> </a:t>
            </a: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fr-FR" sz="3200" dirty="0" err="1" smtClean="0"/>
              <a:t>used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61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562921" y="2411252"/>
            <a:ext cx="4266443" cy="17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30167</TotalTime>
  <Words>451</Words>
  <Application>Microsoft Macintosh PowerPoint</Application>
  <PresentationFormat>On-screen Show (4:3)</PresentationFormat>
  <Paragraphs>122</Paragraphs>
  <Slides>37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How We Built  Our Community </vt:lpstr>
      <vt:lpstr>How We Built  Are Still Building  Our Community </vt:lpstr>
      <vt:lpstr>What This Talk Won’t Cover</vt:lpstr>
      <vt:lpstr>How to Manage an Open Source Project</vt:lpstr>
      <vt:lpstr>When / What  to Open Source</vt:lpstr>
      <vt:lpstr>Which License to Choose </vt:lpstr>
      <vt:lpstr>And I won’t say  “Software is eating the world”</vt:lpstr>
      <vt:lpstr>What I Will Talk about</vt:lpstr>
      <vt:lpstr>Some Background</vt:lpstr>
      <vt:lpstr>Why Open Source?</vt:lpstr>
      <vt:lpstr>So Here’s What  You Shouldn’t Do</vt:lpstr>
      <vt:lpstr>This</vt:lpstr>
      <vt:lpstr>Put It on Github and Think You’re Done</vt:lpstr>
      <vt:lpstr>Have a “Community Guy” that Handles All This OSS Stuff…</vt:lpstr>
      <vt:lpstr>Check the Mailing Lists Once a Week</vt:lpstr>
      <vt:lpstr>What Worked for Us</vt:lpstr>
      <vt:lpstr>Get  Everyone Involved</vt:lpstr>
      <vt:lpstr>Build Your Eco-System</vt:lpstr>
      <vt:lpstr>Make It  Easy to Consume</vt:lpstr>
      <vt:lpstr>Cut the Bureaucracy,  Make It Easy for People to Contribute</vt:lpstr>
      <vt:lpstr>Be Transparent</vt:lpstr>
      <vt:lpstr>Measure, Measure &amp; Measure Some More</vt:lpstr>
      <vt:lpstr>Incentivize Users </vt:lpstr>
      <vt:lpstr>Our Toolkit </vt:lpstr>
      <vt:lpstr>Requirements…</vt:lpstr>
      <vt:lpstr>No Servers </vt:lpstr>
      <vt:lpstr>For the Most Part, This Is What We Know</vt:lpstr>
      <vt:lpstr>We Wanted Our Own L&amp;F</vt:lpstr>
      <vt:lpstr>Github to the Rescue</vt:lpstr>
      <vt:lpstr>Jekyll</vt:lpstr>
      <vt:lpstr>Tracking</vt:lpstr>
      <vt:lpstr>Search</vt:lpstr>
      <vt:lpstr>User Forums &amp; Feedback</vt:lpstr>
      <vt:lpstr>Issue Tracking</vt:lpstr>
      <vt:lpstr>Key Takeways</vt:lpstr>
      <vt:lpstr>Resources</vt:lpstr>
      <vt:lpstr>Thank You!</vt:lpstr>
    </vt:vector>
  </TitlesOfParts>
  <Company>uri1803@gmail.com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Processing at Massive Scale  Approaches to Concurrency </dc:title>
  <dc:creator>Uri Cohen</dc:creator>
  <cp:lastModifiedBy>Uri Cohen</cp:lastModifiedBy>
  <cp:revision>1863</cp:revision>
  <dcterms:created xsi:type="dcterms:W3CDTF">2012-08-05T11:59:52Z</dcterms:created>
  <dcterms:modified xsi:type="dcterms:W3CDTF">2013-07-29T19:26:11Z</dcterms:modified>
</cp:coreProperties>
</file>