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notesSlides/notesSlide29.xml" ContentType="application/vnd.openxmlformats-officedocument.presentationml.notesSlid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36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34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37.xml" ContentType="application/vnd.openxmlformats-officedocument.presentationml.notesSlide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35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33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3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4" r:id="rId29"/>
    <p:sldId id="285" r:id="rId30"/>
    <p:sldId id="286" r:id="rId31"/>
    <p:sldId id="287" r:id="rId32"/>
    <p:sldId id="288" r:id="rId33"/>
    <p:sldId id="289" r:id="rId34"/>
    <p:sldId id="290" r:id="rId35"/>
    <p:sldId id="291" r:id="rId36"/>
    <p:sldId id="292" r:id="rId37"/>
    <p:sldId id="293" r:id="rId38"/>
  </p:sldIdLst>
  <p:sldSz cx="10080625" cy="7559675"/>
  <p:notesSz cx="7559675" cy="10691813"/>
  <p:defaultTextStyle>
    <a:defPPr>
      <a:defRPr lang="en-GB"/>
    </a:defPPr>
    <a:lvl1pPr algn="l" defTabSz="449263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kern="1200">
        <a:solidFill>
          <a:schemeClr val="tx1"/>
        </a:solidFill>
        <a:latin typeface="Arial" charset="0"/>
        <a:ea typeface="+mn-ea"/>
        <a:cs typeface="Lucida Sans Unicode" charset="0"/>
      </a:defRPr>
    </a:lvl1pPr>
    <a:lvl2pPr marL="742950" indent="-285750" algn="l" defTabSz="449263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kern="1200">
        <a:solidFill>
          <a:schemeClr val="tx1"/>
        </a:solidFill>
        <a:latin typeface="Arial" charset="0"/>
        <a:ea typeface="+mn-ea"/>
        <a:cs typeface="Lucida Sans Unicode" charset="0"/>
      </a:defRPr>
    </a:lvl2pPr>
    <a:lvl3pPr marL="1143000" indent="-228600" algn="l" defTabSz="449263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kern="1200">
        <a:solidFill>
          <a:schemeClr val="tx1"/>
        </a:solidFill>
        <a:latin typeface="Arial" charset="0"/>
        <a:ea typeface="+mn-ea"/>
        <a:cs typeface="Lucida Sans Unicode" charset="0"/>
      </a:defRPr>
    </a:lvl3pPr>
    <a:lvl4pPr marL="1600200" indent="-228600" algn="l" defTabSz="449263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kern="1200">
        <a:solidFill>
          <a:schemeClr val="tx1"/>
        </a:solidFill>
        <a:latin typeface="Arial" charset="0"/>
        <a:ea typeface="+mn-ea"/>
        <a:cs typeface="Lucida Sans Unicode" charset="0"/>
      </a:defRPr>
    </a:lvl4pPr>
    <a:lvl5pPr marL="2057400" indent="-228600" algn="l" defTabSz="449263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kern="1200">
        <a:solidFill>
          <a:schemeClr val="tx1"/>
        </a:solidFill>
        <a:latin typeface="Arial" charset="0"/>
        <a:ea typeface="+mn-ea"/>
        <a:cs typeface="Lucida Sans Unicode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Lucida Sans Unicode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Lucida Sans Unicode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Lucida Sans Unicode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Lucida Sans Unicode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</p:showPr>
  <p:clrMru>
    <a:srgbClr val="FFFFC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79" d="100"/>
          <a:sy n="79" d="100"/>
        </p:scale>
        <p:origin x="-1068" y="-102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6488" y="812800"/>
            <a:ext cx="5343525" cy="40068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sp>
      <p:sp>
        <p:nvSpPr>
          <p:cNvPr id="2050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755650" y="5078413"/>
            <a:ext cx="6046788" cy="48101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de-DE" smtClean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hdr"/>
          </p:nvPr>
        </p:nvSpPr>
        <p:spPr bwMode="auto">
          <a:xfrm>
            <a:off x="0" y="0"/>
            <a:ext cx="3279775" cy="5334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lnSpc>
                <a:spcPct val="95000"/>
              </a:lnSpc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rgbClr val="000000"/>
                </a:solidFill>
                <a:latin typeface="Times New Roman" pitchFamily="16" charset="0"/>
              </a:defRPr>
            </a:lvl1pPr>
          </a:lstStyle>
          <a:p>
            <a:endParaRPr lang="de-DE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dt"/>
          </p:nvPr>
        </p:nvSpPr>
        <p:spPr bwMode="auto">
          <a:xfrm>
            <a:off x="4278313" y="0"/>
            <a:ext cx="3279775" cy="5334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95000"/>
              </a:lnSpc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rgbClr val="000000"/>
                </a:solidFill>
                <a:latin typeface="Times New Roman" pitchFamily="16" charset="0"/>
              </a:defRPr>
            </a:lvl1pPr>
          </a:lstStyle>
          <a:p>
            <a:endParaRPr lang="de-DE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ftr"/>
          </p:nvPr>
        </p:nvSpPr>
        <p:spPr bwMode="auto">
          <a:xfrm>
            <a:off x="0" y="10156825"/>
            <a:ext cx="3279775" cy="5334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lnSpc>
                <a:spcPct val="95000"/>
              </a:lnSpc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rgbClr val="000000"/>
                </a:solidFill>
                <a:latin typeface="Times New Roman" pitchFamily="16" charset="0"/>
              </a:defRPr>
            </a:lvl1pPr>
          </a:lstStyle>
          <a:p>
            <a:endParaRPr lang="de-DE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sldNum"/>
          </p:nvPr>
        </p:nvSpPr>
        <p:spPr bwMode="auto">
          <a:xfrm>
            <a:off x="4278313" y="10156825"/>
            <a:ext cx="3279775" cy="5334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>
              <a:lnSpc>
                <a:spcPct val="95000"/>
              </a:lnSpc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rgbClr val="000000"/>
                </a:solidFill>
                <a:latin typeface="Times New Roman" pitchFamily="16" charset="0"/>
              </a:defRPr>
            </a:lvl1pPr>
          </a:lstStyle>
          <a:p>
            <a:fld id="{6A70D23C-E2D7-4008-A33D-E40BCAF9399D}" type="slidenum">
              <a:rPr lang="de-DE"/>
              <a:pPr/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515C7EB7-C5FD-4B63-87F9-F22B94F7A798}" type="slidenum">
              <a:rPr lang="de-DE"/>
              <a:pPr/>
              <a:t>1</a:t>
            </a:fld>
            <a:endParaRPr lang="de-DE"/>
          </a:p>
        </p:txBody>
      </p:sp>
      <p:sp>
        <p:nvSpPr>
          <p:cNvPr id="41985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6488" y="812800"/>
            <a:ext cx="5345112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986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55650" y="5078413"/>
            <a:ext cx="6048375" cy="4811712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CE3A0B4B-3BD6-4E4B-B2D5-B5C2C08E7069}" type="slidenum">
              <a:rPr lang="de-DE"/>
              <a:pPr/>
              <a:t>10</a:t>
            </a:fld>
            <a:endParaRPr lang="de-DE"/>
          </a:p>
        </p:txBody>
      </p:sp>
      <p:sp>
        <p:nvSpPr>
          <p:cNvPr id="51201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6488" y="812800"/>
            <a:ext cx="5345112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02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55650" y="5078413"/>
            <a:ext cx="6048375" cy="4811712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4EB9BEBC-D33A-450D-84D2-FE36272AF718}" type="slidenum">
              <a:rPr lang="de-DE"/>
              <a:pPr/>
              <a:t>11</a:t>
            </a:fld>
            <a:endParaRPr lang="de-DE"/>
          </a:p>
        </p:txBody>
      </p:sp>
      <p:sp>
        <p:nvSpPr>
          <p:cNvPr id="52225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6488" y="812800"/>
            <a:ext cx="5345112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2226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55650" y="5078413"/>
            <a:ext cx="6048375" cy="4811712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D36E56DE-09DE-49E0-9E69-BEE148F3073C}" type="slidenum">
              <a:rPr lang="de-DE"/>
              <a:pPr/>
              <a:t>12</a:t>
            </a:fld>
            <a:endParaRPr lang="de-DE"/>
          </a:p>
        </p:txBody>
      </p:sp>
      <p:sp>
        <p:nvSpPr>
          <p:cNvPr id="53249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6488" y="812800"/>
            <a:ext cx="5345112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3250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55650" y="5078413"/>
            <a:ext cx="6048375" cy="4811712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B092F9BB-7269-41A6-ADBE-9CF104E7955B}" type="slidenum">
              <a:rPr lang="de-DE"/>
              <a:pPr/>
              <a:t>13</a:t>
            </a:fld>
            <a:endParaRPr lang="de-DE"/>
          </a:p>
        </p:txBody>
      </p:sp>
      <p:sp>
        <p:nvSpPr>
          <p:cNvPr id="54273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6488" y="812800"/>
            <a:ext cx="5345112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4274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55650" y="5078413"/>
            <a:ext cx="6048375" cy="4811712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E9909BE1-1D9A-416C-8DC0-5CCCCB3A5F0B}" type="slidenum">
              <a:rPr lang="de-DE"/>
              <a:pPr/>
              <a:t>14</a:t>
            </a:fld>
            <a:endParaRPr lang="de-DE"/>
          </a:p>
        </p:txBody>
      </p:sp>
      <p:sp>
        <p:nvSpPr>
          <p:cNvPr id="55297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6488" y="812800"/>
            <a:ext cx="5345112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5298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55650" y="5078413"/>
            <a:ext cx="6048375" cy="4811712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D6C8DFA6-2EA3-47D5-84F7-C014B36DB625}" type="slidenum">
              <a:rPr lang="de-DE"/>
              <a:pPr/>
              <a:t>15</a:t>
            </a:fld>
            <a:endParaRPr lang="de-DE"/>
          </a:p>
        </p:txBody>
      </p:sp>
      <p:sp>
        <p:nvSpPr>
          <p:cNvPr id="56321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6488" y="812800"/>
            <a:ext cx="5345112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6322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55650" y="5078413"/>
            <a:ext cx="6048375" cy="4811712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3F237472-2938-40DA-8610-CEB0ABF6DF5B}" type="slidenum">
              <a:rPr lang="de-DE"/>
              <a:pPr/>
              <a:t>16</a:t>
            </a:fld>
            <a:endParaRPr lang="de-DE"/>
          </a:p>
        </p:txBody>
      </p:sp>
      <p:sp>
        <p:nvSpPr>
          <p:cNvPr id="57345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6488" y="812800"/>
            <a:ext cx="5345112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7346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55650" y="5078413"/>
            <a:ext cx="6048375" cy="4811712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E940A781-4CA3-4651-BF52-72D6B6FEDA9D}" type="slidenum">
              <a:rPr lang="de-DE"/>
              <a:pPr/>
              <a:t>17</a:t>
            </a:fld>
            <a:endParaRPr lang="de-DE"/>
          </a:p>
        </p:txBody>
      </p:sp>
      <p:sp>
        <p:nvSpPr>
          <p:cNvPr id="58369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6488" y="812800"/>
            <a:ext cx="5345112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8370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55650" y="5078413"/>
            <a:ext cx="6048375" cy="4811712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FB8233E2-B02C-4803-8E4E-38E53B77584D}" type="slidenum">
              <a:rPr lang="de-DE"/>
              <a:pPr/>
              <a:t>18</a:t>
            </a:fld>
            <a:endParaRPr lang="de-DE"/>
          </a:p>
        </p:txBody>
      </p:sp>
      <p:sp>
        <p:nvSpPr>
          <p:cNvPr id="59393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6488" y="812800"/>
            <a:ext cx="5345112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9394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55650" y="5078413"/>
            <a:ext cx="6048375" cy="4811712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7950D3D5-DEB0-44C3-B54B-41843E8E42B5}" type="slidenum">
              <a:rPr lang="de-DE"/>
              <a:pPr/>
              <a:t>19</a:t>
            </a:fld>
            <a:endParaRPr lang="de-DE"/>
          </a:p>
        </p:txBody>
      </p:sp>
      <p:sp>
        <p:nvSpPr>
          <p:cNvPr id="60417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6488" y="812800"/>
            <a:ext cx="5345112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0418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55650" y="5078413"/>
            <a:ext cx="6048375" cy="4811712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9DF202FE-619E-433F-92CC-F0619B14C22E}" type="slidenum">
              <a:rPr lang="de-DE"/>
              <a:pPr/>
              <a:t>2</a:t>
            </a:fld>
            <a:endParaRPr lang="de-DE"/>
          </a:p>
        </p:txBody>
      </p:sp>
      <p:sp>
        <p:nvSpPr>
          <p:cNvPr id="43009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6488" y="812800"/>
            <a:ext cx="5345112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3010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55650" y="5078413"/>
            <a:ext cx="6048375" cy="4811712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93ABC153-C8BA-4B63-8E98-FFC2C5F19A59}" type="slidenum">
              <a:rPr lang="de-DE"/>
              <a:pPr/>
              <a:t>20</a:t>
            </a:fld>
            <a:endParaRPr lang="de-DE"/>
          </a:p>
        </p:txBody>
      </p:sp>
      <p:sp>
        <p:nvSpPr>
          <p:cNvPr id="61441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6488" y="812800"/>
            <a:ext cx="5345112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42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55650" y="5078413"/>
            <a:ext cx="6048375" cy="4811712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63E89C55-A150-4890-BC61-B5F64E6D8776}" type="slidenum">
              <a:rPr lang="de-DE"/>
              <a:pPr/>
              <a:t>21</a:t>
            </a:fld>
            <a:endParaRPr lang="de-DE"/>
          </a:p>
        </p:txBody>
      </p:sp>
      <p:sp>
        <p:nvSpPr>
          <p:cNvPr id="62465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6488" y="812800"/>
            <a:ext cx="5345112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2466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55650" y="5078413"/>
            <a:ext cx="6048375" cy="4811712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CB86E0F1-5EA6-4455-9A1B-E9CD019EFE50}" type="slidenum">
              <a:rPr lang="de-DE"/>
              <a:pPr/>
              <a:t>22</a:t>
            </a:fld>
            <a:endParaRPr lang="de-DE"/>
          </a:p>
        </p:txBody>
      </p:sp>
      <p:sp>
        <p:nvSpPr>
          <p:cNvPr id="63489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6488" y="812800"/>
            <a:ext cx="5345112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3490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55650" y="5078413"/>
            <a:ext cx="6048375" cy="4811712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064ADEBC-E38F-4CB1-9E72-60EC5A1DDD7C}" type="slidenum">
              <a:rPr lang="de-DE"/>
              <a:pPr/>
              <a:t>23</a:t>
            </a:fld>
            <a:endParaRPr lang="de-DE"/>
          </a:p>
        </p:txBody>
      </p:sp>
      <p:sp>
        <p:nvSpPr>
          <p:cNvPr id="64513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6488" y="812800"/>
            <a:ext cx="5345112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4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55650" y="5078413"/>
            <a:ext cx="6048375" cy="4811712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721F9ED6-C856-438A-B033-7F755A77F159}" type="slidenum">
              <a:rPr lang="de-DE"/>
              <a:pPr/>
              <a:t>24</a:t>
            </a:fld>
            <a:endParaRPr lang="de-DE"/>
          </a:p>
        </p:txBody>
      </p:sp>
      <p:sp>
        <p:nvSpPr>
          <p:cNvPr id="65537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6488" y="812800"/>
            <a:ext cx="5345112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38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55650" y="5078413"/>
            <a:ext cx="6048375" cy="4811712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115477B6-87E4-4E76-B093-70D2C6B35417}" type="slidenum">
              <a:rPr lang="de-DE"/>
              <a:pPr/>
              <a:t>25</a:t>
            </a:fld>
            <a:endParaRPr lang="de-DE"/>
          </a:p>
        </p:txBody>
      </p:sp>
      <p:sp>
        <p:nvSpPr>
          <p:cNvPr id="66561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6488" y="812800"/>
            <a:ext cx="5345112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6562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55650" y="5078413"/>
            <a:ext cx="6048375" cy="4811712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2EF3B881-7CC3-4619-B179-54F49B0E407E}" type="slidenum">
              <a:rPr lang="de-DE"/>
              <a:pPr/>
              <a:t>26</a:t>
            </a:fld>
            <a:endParaRPr lang="de-DE"/>
          </a:p>
        </p:txBody>
      </p:sp>
      <p:sp>
        <p:nvSpPr>
          <p:cNvPr id="67585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6488" y="812800"/>
            <a:ext cx="5345112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7586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55650" y="5078413"/>
            <a:ext cx="6048375" cy="4811712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A256C4EF-26BF-4624-B211-7DBF53A29945}" type="slidenum">
              <a:rPr lang="de-DE"/>
              <a:pPr/>
              <a:t>27</a:t>
            </a:fld>
            <a:endParaRPr lang="de-DE"/>
          </a:p>
        </p:txBody>
      </p:sp>
      <p:sp>
        <p:nvSpPr>
          <p:cNvPr id="68609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6488" y="812800"/>
            <a:ext cx="5345112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8610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55650" y="5078413"/>
            <a:ext cx="6048375" cy="4811712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7BDCE081-1B4C-406C-8F18-5A53C394BDF7}" type="slidenum">
              <a:rPr lang="de-DE"/>
              <a:pPr/>
              <a:t>28</a:t>
            </a:fld>
            <a:endParaRPr lang="de-DE"/>
          </a:p>
        </p:txBody>
      </p:sp>
      <p:sp>
        <p:nvSpPr>
          <p:cNvPr id="70657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6488" y="812800"/>
            <a:ext cx="5345112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0658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55650" y="5078413"/>
            <a:ext cx="6048375" cy="4811712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74B5A4E6-E42E-4589-96A2-91BBC762A286}" type="slidenum">
              <a:rPr lang="de-DE"/>
              <a:pPr/>
              <a:t>29</a:t>
            </a:fld>
            <a:endParaRPr lang="de-DE"/>
          </a:p>
        </p:txBody>
      </p:sp>
      <p:sp>
        <p:nvSpPr>
          <p:cNvPr id="71681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6488" y="812800"/>
            <a:ext cx="5345112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1682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55650" y="5078413"/>
            <a:ext cx="6048375" cy="4811712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DF7CCC21-A7C8-49A8-A5B5-BD3C082414FA}" type="slidenum">
              <a:rPr lang="de-DE"/>
              <a:pPr/>
              <a:t>3</a:t>
            </a:fld>
            <a:endParaRPr lang="de-DE"/>
          </a:p>
        </p:txBody>
      </p:sp>
      <p:sp>
        <p:nvSpPr>
          <p:cNvPr id="44033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6488" y="812800"/>
            <a:ext cx="5345112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4034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55650" y="5078413"/>
            <a:ext cx="6048375" cy="4811712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B62D16A2-D48C-4343-B431-A2217E9E3293}" type="slidenum">
              <a:rPr lang="de-DE"/>
              <a:pPr/>
              <a:t>30</a:t>
            </a:fld>
            <a:endParaRPr lang="de-DE"/>
          </a:p>
        </p:txBody>
      </p:sp>
      <p:sp>
        <p:nvSpPr>
          <p:cNvPr id="72705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6488" y="812800"/>
            <a:ext cx="5345112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2706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55650" y="5078413"/>
            <a:ext cx="6048375" cy="4811712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0D8CFEF9-26A0-4816-B851-930676E0F2CE}" type="slidenum">
              <a:rPr lang="de-DE"/>
              <a:pPr/>
              <a:t>31</a:t>
            </a:fld>
            <a:endParaRPr lang="de-DE"/>
          </a:p>
        </p:txBody>
      </p:sp>
      <p:sp>
        <p:nvSpPr>
          <p:cNvPr id="73729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6488" y="812800"/>
            <a:ext cx="5345112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3730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55650" y="5078413"/>
            <a:ext cx="6048375" cy="4811712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2CC16924-D17A-4CD1-B586-5672A8D831C5}" type="slidenum">
              <a:rPr lang="de-DE"/>
              <a:pPr/>
              <a:t>32</a:t>
            </a:fld>
            <a:endParaRPr lang="de-DE"/>
          </a:p>
        </p:txBody>
      </p:sp>
      <p:sp>
        <p:nvSpPr>
          <p:cNvPr id="74753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6488" y="812800"/>
            <a:ext cx="5345112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4754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55650" y="5078413"/>
            <a:ext cx="6048375" cy="4811712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5D913731-4A0A-4C62-80F3-F0148C12730A}" type="slidenum">
              <a:rPr lang="de-DE"/>
              <a:pPr/>
              <a:t>33</a:t>
            </a:fld>
            <a:endParaRPr lang="de-DE"/>
          </a:p>
        </p:txBody>
      </p:sp>
      <p:sp>
        <p:nvSpPr>
          <p:cNvPr id="75777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6488" y="812800"/>
            <a:ext cx="5345112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5778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55650" y="5078413"/>
            <a:ext cx="6048375" cy="4811712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5A5C29D2-7C42-45B8-AF2A-0593E04E60BC}" type="slidenum">
              <a:rPr lang="de-DE"/>
              <a:pPr/>
              <a:t>34</a:t>
            </a:fld>
            <a:endParaRPr lang="de-DE"/>
          </a:p>
        </p:txBody>
      </p:sp>
      <p:sp>
        <p:nvSpPr>
          <p:cNvPr id="76801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6488" y="812800"/>
            <a:ext cx="5345112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6802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55650" y="5078413"/>
            <a:ext cx="6048375" cy="4811712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B0111E36-916F-4624-B61E-F23D8EDD42B6}" type="slidenum">
              <a:rPr lang="de-DE"/>
              <a:pPr/>
              <a:t>35</a:t>
            </a:fld>
            <a:endParaRPr lang="de-DE"/>
          </a:p>
        </p:txBody>
      </p:sp>
      <p:sp>
        <p:nvSpPr>
          <p:cNvPr id="77825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6488" y="812800"/>
            <a:ext cx="5345112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7826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55650" y="5078413"/>
            <a:ext cx="6048375" cy="4811712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EC7C1DCC-4FDD-4ECA-8B89-4F022FBC79A9}" type="slidenum">
              <a:rPr lang="de-DE"/>
              <a:pPr/>
              <a:t>36</a:t>
            </a:fld>
            <a:endParaRPr lang="de-DE"/>
          </a:p>
        </p:txBody>
      </p:sp>
      <p:sp>
        <p:nvSpPr>
          <p:cNvPr id="78849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6488" y="812800"/>
            <a:ext cx="5345112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8850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55650" y="5078413"/>
            <a:ext cx="6048375" cy="4811712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340ED886-1277-4DCD-8233-6947FFEA71BF}" type="slidenum">
              <a:rPr lang="de-DE"/>
              <a:pPr/>
              <a:t>37</a:t>
            </a:fld>
            <a:endParaRPr lang="de-DE"/>
          </a:p>
        </p:txBody>
      </p:sp>
      <p:sp>
        <p:nvSpPr>
          <p:cNvPr id="79873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6488" y="812800"/>
            <a:ext cx="5345112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9874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55650" y="5078413"/>
            <a:ext cx="6048375" cy="4811712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27778FAE-0CD8-430C-8077-E94C93E0ECC4}" type="slidenum">
              <a:rPr lang="de-DE"/>
              <a:pPr/>
              <a:t>4</a:t>
            </a:fld>
            <a:endParaRPr lang="de-DE"/>
          </a:p>
        </p:txBody>
      </p:sp>
      <p:sp>
        <p:nvSpPr>
          <p:cNvPr id="45057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6488" y="812800"/>
            <a:ext cx="5345112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5058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55650" y="5078413"/>
            <a:ext cx="6048375" cy="4811712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2A111909-40E4-4945-8C99-94F08C4CA71B}" type="slidenum">
              <a:rPr lang="de-DE"/>
              <a:pPr/>
              <a:t>5</a:t>
            </a:fld>
            <a:endParaRPr lang="de-DE"/>
          </a:p>
        </p:txBody>
      </p:sp>
      <p:sp>
        <p:nvSpPr>
          <p:cNvPr id="46081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6488" y="812800"/>
            <a:ext cx="5345112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2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55650" y="5078413"/>
            <a:ext cx="6048375" cy="4811712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46778EC9-E552-4434-82F6-81747AE6C99C}" type="slidenum">
              <a:rPr lang="de-DE"/>
              <a:pPr/>
              <a:t>6</a:t>
            </a:fld>
            <a:endParaRPr lang="de-DE"/>
          </a:p>
        </p:txBody>
      </p:sp>
      <p:sp>
        <p:nvSpPr>
          <p:cNvPr id="47105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6488" y="812800"/>
            <a:ext cx="5345112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7106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55650" y="5078413"/>
            <a:ext cx="6048375" cy="4811712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9B5634C6-EFB5-485B-A94A-A6F22DD78EB1}" type="slidenum">
              <a:rPr lang="de-DE"/>
              <a:pPr/>
              <a:t>7</a:t>
            </a:fld>
            <a:endParaRPr lang="de-DE"/>
          </a:p>
        </p:txBody>
      </p:sp>
      <p:sp>
        <p:nvSpPr>
          <p:cNvPr id="48129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6488" y="812800"/>
            <a:ext cx="5345112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8130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55650" y="5078413"/>
            <a:ext cx="6048375" cy="4811712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44793518-F47F-42AB-BDAC-8F3D63E66428}" type="slidenum">
              <a:rPr lang="de-DE"/>
              <a:pPr/>
              <a:t>8</a:t>
            </a:fld>
            <a:endParaRPr lang="de-DE"/>
          </a:p>
        </p:txBody>
      </p:sp>
      <p:sp>
        <p:nvSpPr>
          <p:cNvPr id="49153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6488" y="812800"/>
            <a:ext cx="5345112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9154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55650" y="5078413"/>
            <a:ext cx="6048375" cy="4811712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7CE6EC83-2674-48F3-B36B-0B0AC145F4CD}" type="slidenum">
              <a:rPr lang="de-DE"/>
              <a:pPr/>
              <a:t>9</a:t>
            </a:fld>
            <a:endParaRPr lang="de-DE"/>
          </a:p>
        </p:txBody>
      </p:sp>
      <p:sp>
        <p:nvSpPr>
          <p:cNvPr id="50177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6488" y="812800"/>
            <a:ext cx="5345112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0178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55650" y="5078413"/>
            <a:ext cx="6048375" cy="4811712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2F74A6C8-C584-426A-8791-8CEC670BDD99}" type="slidenum">
              <a:rPr lang="de-DE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C53E4DD2-6B0F-4C14-AD20-E23C40345748}" type="slidenum">
              <a:rPr lang="de-DE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7305675" y="301625"/>
            <a:ext cx="2266950" cy="6454775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503238" y="301625"/>
            <a:ext cx="6650037" cy="6454775"/>
          </a:xfrm>
        </p:spPr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22003431-3ECC-497C-BBBD-BCEBDB6DF906}" type="slidenum">
              <a:rPr lang="de-DE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0D271EFF-9F5B-47DD-87DB-59D0707A9F30}" type="slidenum">
              <a:rPr lang="de-DE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F05AE711-E96F-4B7B-9EC2-BC04A91A58EE}" type="slidenum">
              <a:rPr lang="de-DE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503238" y="1768475"/>
            <a:ext cx="4457700" cy="49879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5113338" y="1768475"/>
            <a:ext cx="4459287" cy="49879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C46ED6FA-0194-4AA0-83C4-848293276F0F}" type="slidenum">
              <a:rPr lang="de-DE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04825" y="303213"/>
            <a:ext cx="9072563" cy="1258887"/>
          </a:xfrm>
        </p:spPr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F260B58E-8F20-4DCC-8FB6-6AF354BE3218}" type="slidenum">
              <a:rPr lang="de-DE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D868E59E-A263-459D-A395-2157ACD0FFA4}" type="slidenum">
              <a:rPr lang="de-DE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E65AB8F5-CDBE-447B-8618-B5E7A0B50C19}" type="slidenum">
              <a:rPr lang="de-DE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99A28FCB-DC77-492C-94FF-B5CCAFDBB66D}" type="slidenum">
              <a:rPr lang="de-DE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D48D0B5E-59B2-4249-AA2D-968BFB95A4B8}" type="slidenum">
              <a:rPr lang="de-DE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503238" y="301625"/>
            <a:ext cx="9069387" cy="12604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Klicken Sie, um das Format des Titeltextes zu bearbeiten</a:t>
            </a:r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503238" y="1768475"/>
            <a:ext cx="9069387" cy="49879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28224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Klicken Sie, um die Formate des Gliederungstextes zu bearbeiten</a:t>
            </a:r>
          </a:p>
          <a:p>
            <a:pPr lvl="1"/>
            <a:r>
              <a:rPr lang="en-GB" smtClean="0"/>
              <a:t>Zweite Gliederungsebene</a:t>
            </a:r>
          </a:p>
          <a:p>
            <a:pPr lvl="2"/>
            <a:r>
              <a:rPr lang="en-GB" smtClean="0"/>
              <a:t>Dritte Gliederungsebene</a:t>
            </a:r>
          </a:p>
          <a:p>
            <a:pPr lvl="3"/>
            <a:r>
              <a:rPr lang="en-GB" smtClean="0"/>
              <a:t>Vierte Gliederungsebene</a:t>
            </a:r>
          </a:p>
          <a:p>
            <a:pPr lvl="4"/>
            <a:r>
              <a:rPr lang="en-GB" smtClean="0"/>
              <a:t>Fünfte Gliederungsebene</a:t>
            </a:r>
          </a:p>
          <a:p>
            <a:pPr lvl="4"/>
            <a:r>
              <a:rPr lang="en-GB" smtClean="0"/>
              <a:t>Sechste Gliederungsebene</a:t>
            </a:r>
          </a:p>
          <a:p>
            <a:pPr lvl="4"/>
            <a:r>
              <a:rPr lang="en-GB" smtClean="0"/>
              <a:t>Siebente Gliederungsebene</a:t>
            </a:r>
          </a:p>
          <a:p>
            <a:pPr lvl="4"/>
            <a:r>
              <a:rPr lang="en-GB" smtClean="0"/>
              <a:t>Achte Gliederungsebene</a:t>
            </a:r>
          </a:p>
          <a:p>
            <a:pPr lvl="4"/>
            <a:r>
              <a:rPr lang="en-GB" smtClean="0"/>
              <a:t>Neunte Gliederungsebene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503238" y="6886575"/>
            <a:ext cx="2346325" cy="5191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lnSpc>
                <a:spcPct val="95000"/>
              </a:lnSpc>
              <a:tabLst>
                <a:tab pos="723900" algn="l"/>
                <a:tab pos="1447800" algn="l"/>
                <a:tab pos="2171700" algn="l"/>
              </a:tabLst>
              <a:defRPr sz="1400">
                <a:solidFill>
                  <a:srgbClr val="000000"/>
                </a:solidFill>
                <a:latin typeface="Times New Roman" pitchFamily="16" charset="0"/>
              </a:defRPr>
            </a:lvl1pPr>
          </a:lstStyle>
          <a:p>
            <a:endParaRPr lang="de-DE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ftr"/>
          </p:nvPr>
        </p:nvSpPr>
        <p:spPr bwMode="auto">
          <a:xfrm>
            <a:off x="3448050" y="6886575"/>
            <a:ext cx="3194050" cy="5191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ctr">
              <a:lnSpc>
                <a:spcPct val="95000"/>
              </a:lnSpc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rgbClr val="000000"/>
                </a:solidFill>
                <a:latin typeface="Times New Roman" pitchFamily="16" charset="0"/>
              </a:defRPr>
            </a:lvl1pPr>
          </a:lstStyle>
          <a:p>
            <a:endParaRPr lang="de-DE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7227888" y="6886575"/>
            <a:ext cx="2346325" cy="5191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95000"/>
              </a:lnSpc>
              <a:tabLst>
                <a:tab pos="723900" algn="l"/>
                <a:tab pos="1447800" algn="l"/>
                <a:tab pos="2171700" algn="l"/>
              </a:tabLst>
              <a:defRPr sz="1400">
                <a:solidFill>
                  <a:srgbClr val="000000"/>
                </a:solidFill>
                <a:latin typeface="Times New Roman" pitchFamily="16" charset="0"/>
              </a:defRPr>
            </a:lvl1pPr>
          </a:lstStyle>
          <a:p>
            <a:fld id="{F87B30A6-F9FE-4D23-8BB9-3BD59FA8232B}" type="slidenum">
              <a:rPr lang="de-DE"/>
              <a:pPr/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marL="742950" indent="-285750"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cs typeface="Lucida Sans Unicode" charset="0"/>
        </a:defRPr>
      </a:lvl2pPr>
      <a:lvl3pPr marL="1143000" indent="-228600"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cs typeface="Lucida Sans Unicode" charset="0"/>
        </a:defRPr>
      </a:lvl3pPr>
      <a:lvl4pPr marL="1600200" indent="-228600"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cs typeface="Lucida Sans Unicode" charset="0"/>
        </a:defRPr>
      </a:lvl4pPr>
      <a:lvl5pPr marL="2057400" indent="-228600"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cs typeface="Lucida Sans Unicode" charset="0"/>
        </a:defRPr>
      </a:lvl5pPr>
      <a:lvl6pPr marL="2514600" indent="-228600"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cs typeface="Lucida Sans Unicode" charset="0"/>
        </a:defRPr>
      </a:lvl6pPr>
      <a:lvl7pPr marL="2971800" indent="-228600"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cs typeface="Lucida Sans Unicode" charset="0"/>
        </a:defRPr>
      </a:lvl7pPr>
      <a:lvl8pPr marL="3429000" indent="-228600"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cs typeface="Lucida Sans Unicode" charset="0"/>
        </a:defRPr>
      </a:lvl8pPr>
      <a:lvl9pPr marL="3886200" indent="-228600"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cs typeface="Lucida Sans Unicode" charset="0"/>
        </a:defRPr>
      </a:lvl9pPr>
    </p:titleStyle>
    <p:bodyStyle>
      <a:lvl1pPr marL="342900" indent="-342900" algn="l" defTabSz="449263" rtl="0" fontAlgn="base" hangingPunct="0">
        <a:lnSpc>
          <a:spcPct val="93000"/>
        </a:lnSpc>
        <a:spcBef>
          <a:spcPct val="0"/>
        </a:spcBef>
        <a:spcAft>
          <a:spcPts val="1425"/>
        </a:spcAft>
        <a:buClr>
          <a:srgbClr val="000000"/>
        </a:buClr>
        <a:buSzPct val="100000"/>
        <a:buFont typeface="Times New Roman" pitchFamily="16" charset="0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49263" rtl="0" fontAlgn="base" hangingPunct="0">
        <a:lnSpc>
          <a:spcPct val="93000"/>
        </a:lnSpc>
        <a:spcBef>
          <a:spcPct val="0"/>
        </a:spcBef>
        <a:spcAft>
          <a:spcPts val="1138"/>
        </a:spcAft>
        <a:buClr>
          <a:srgbClr val="000000"/>
        </a:buClr>
        <a:buSzPct val="100000"/>
        <a:buFont typeface="Times New Roman" pitchFamily="16" charset="0"/>
        <a:defRPr sz="2800">
          <a:solidFill>
            <a:srgbClr val="000000"/>
          </a:solidFill>
          <a:latin typeface="+mn-lt"/>
          <a:cs typeface="+mn-cs"/>
        </a:defRPr>
      </a:lvl2pPr>
      <a:lvl3pPr marL="1143000" indent="-228600" algn="l" defTabSz="449263" rtl="0" fontAlgn="base" hangingPunct="0">
        <a:lnSpc>
          <a:spcPct val="93000"/>
        </a:lnSpc>
        <a:spcBef>
          <a:spcPct val="0"/>
        </a:spcBef>
        <a:spcAft>
          <a:spcPts val="850"/>
        </a:spcAft>
        <a:buClr>
          <a:srgbClr val="000000"/>
        </a:buClr>
        <a:buSzPct val="100000"/>
        <a:buFont typeface="Times New Roman" pitchFamily="16" charset="0"/>
        <a:defRPr sz="2400">
          <a:solidFill>
            <a:srgbClr val="000000"/>
          </a:solidFill>
          <a:latin typeface="+mn-lt"/>
          <a:cs typeface="+mn-cs"/>
        </a:defRPr>
      </a:lvl3pPr>
      <a:lvl4pPr marL="1600200" indent="-228600" algn="l" defTabSz="449263" rtl="0" fontAlgn="base" hangingPunct="0">
        <a:lnSpc>
          <a:spcPct val="93000"/>
        </a:lnSpc>
        <a:spcBef>
          <a:spcPct val="0"/>
        </a:spcBef>
        <a:spcAft>
          <a:spcPts val="575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cs typeface="+mn-cs"/>
        </a:defRPr>
      </a:lvl4pPr>
      <a:lvl5pPr marL="2057400" indent="-228600" algn="l" defTabSz="449263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cs typeface="+mn-cs"/>
        </a:defRPr>
      </a:lvl5pPr>
      <a:lvl6pPr marL="2514600" indent="-228600" algn="l" defTabSz="449263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cs typeface="+mn-cs"/>
        </a:defRPr>
      </a:lvl6pPr>
      <a:lvl7pPr marL="2971800" indent="-228600" algn="l" defTabSz="449263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cs typeface="+mn-cs"/>
        </a:defRPr>
      </a:lvl7pPr>
      <a:lvl8pPr marL="3429000" indent="-228600" algn="l" defTabSz="449263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cs typeface="+mn-cs"/>
        </a:defRPr>
      </a:lvl8pPr>
      <a:lvl9pPr marL="3886200" indent="-228600" algn="l" defTabSz="449263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mailto:norman@apache.org" TargetMode="External"/><Relationship Id="rId7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myblog.kicks-ass.org/" TargetMode="External"/><Relationship Id="rId5" Type="http://schemas.openxmlformats.org/officeDocument/2006/relationships/hyperlink" Target="http://www.heagmedianet.com/" TargetMode="External"/><Relationship Id="rId4" Type="http://schemas.openxmlformats.org/officeDocument/2006/relationships/hyperlink" Target="mailto:norman.maurer@heagmedianet.de" TargetMode="Externa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hyperlink" Target="http://httpd.apache.org/" TargetMode="External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png"/><Relationship Id="rId5" Type="http://schemas.openxmlformats.org/officeDocument/2006/relationships/hyperlink" Target="http://people.apache.org/~norman/check_svn_replication.sh" TargetMode="External"/><Relationship Id="rId4" Type="http://schemas.openxmlformats.org/officeDocument/2006/relationships/hyperlink" Target="http://subversion.tigris.org/" TargetMode="Externa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Text Box 1"/>
          <p:cNvSpPr txBox="1">
            <a:spLocks noChangeArrowheads="1"/>
          </p:cNvSpPr>
          <p:nvPr/>
        </p:nvSpPr>
        <p:spPr bwMode="auto">
          <a:xfrm>
            <a:off x="449263" y="1849438"/>
            <a:ext cx="9180512" cy="28162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76752" rIns="90000" bIns="45000"/>
          <a:lstStyle/>
          <a:p>
            <a:pPr algn="ctr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de-DE" sz="3600" b="1" dirty="0">
                <a:solidFill>
                  <a:srgbClr val="00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Subversion on-</a:t>
            </a:r>
            <a:r>
              <a:rPr lang="de-DE" sz="3600" b="1" dirty="0" err="1">
                <a:solidFill>
                  <a:srgbClr val="00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the</a:t>
            </a:r>
            <a:r>
              <a:rPr lang="de-DE" sz="3600" b="1" dirty="0">
                <a:solidFill>
                  <a:srgbClr val="00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-</a:t>
            </a:r>
            <a:r>
              <a:rPr lang="de-DE" sz="3600" b="1" dirty="0" err="1">
                <a:solidFill>
                  <a:srgbClr val="00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fly</a:t>
            </a:r>
            <a:r>
              <a:rPr lang="de-DE" sz="3600" b="1" dirty="0">
                <a:solidFill>
                  <a:srgbClr val="00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de-DE" sz="3600" b="1" dirty="0" err="1">
                <a:solidFill>
                  <a:srgbClr val="00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replication</a:t>
            </a:r>
            <a:endParaRPr lang="de-DE" sz="3600" b="1" dirty="0">
              <a:solidFill>
                <a:srgbClr val="00000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  <a:p>
            <a:pPr algn="ctr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de-DE" sz="2800" dirty="0">
                <a:solidFill>
                  <a:srgbClr val="000000"/>
                </a:solidFill>
              </a:rPr>
              <a:t>Do </a:t>
            </a:r>
            <a:r>
              <a:rPr lang="de-DE" sz="2800" dirty="0" err="1">
                <a:solidFill>
                  <a:srgbClr val="000000"/>
                </a:solidFill>
              </a:rPr>
              <a:t>it</a:t>
            </a:r>
            <a:r>
              <a:rPr lang="de-DE" sz="2800" dirty="0">
                <a:solidFill>
                  <a:srgbClr val="000000"/>
                </a:solidFill>
              </a:rPr>
              <a:t> </a:t>
            </a:r>
            <a:r>
              <a:rPr lang="de-DE" sz="2800" dirty="0" err="1">
                <a:solidFill>
                  <a:srgbClr val="000000"/>
                </a:solidFill>
              </a:rPr>
              <a:t>like</a:t>
            </a:r>
            <a:r>
              <a:rPr lang="de-DE" sz="2800" dirty="0">
                <a:solidFill>
                  <a:srgbClr val="000000"/>
                </a:solidFill>
              </a:rPr>
              <a:t> </a:t>
            </a:r>
            <a:r>
              <a:rPr lang="de-DE" sz="2800" dirty="0" err="1">
                <a:solidFill>
                  <a:srgbClr val="000000"/>
                </a:solidFill>
              </a:rPr>
              <a:t>the</a:t>
            </a:r>
            <a:r>
              <a:rPr lang="de-DE" sz="2800" dirty="0">
                <a:solidFill>
                  <a:srgbClr val="000000"/>
                </a:solidFill>
              </a:rPr>
              <a:t> Apache Software </a:t>
            </a:r>
            <a:r>
              <a:rPr lang="de-DE" sz="2800" dirty="0" err="1">
                <a:solidFill>
                  <a:srgbClr val="000000"/>
                </a:solidFill>
              </a:rPr>
              <a:t>Foundation</a:t>
            </a:r>
            <a:r>
              <a:rPr lang="de-DE" sz="2800" dirty="0">
                <a:solidFill>
                  <a:srgbClr val="000000"/>
                </a:solidFill>
              </a:rPr>
              <a:t> Infrastructure Team</a:t>
            </a:r>
          </a:p>
          <a:p>
            <a:pPr algn="ctr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de-DE" sz="2800" b="1" dirty="0">
              <a:solidFill>
                <a:srgbClr val="000000"/>
              </a:solidFill>
            </a:endParaRPr>
          </a:p>
          <a:p>
            <a:pPr algn="ctr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de-DE" i="1" dirty="0">
                <a:solidFill>
                  <a:srgbClr val="000000"/>
                </a:solidFill>
              </a:rPr>
              <a:t>Norman Maurer</a:t>
            </a:r>
          </a:p>
          <a:p>
            <a:pPr algn="ctr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de-DE" i="1" dirty="0">
              <a:solidFill>
                <a:srgbClr val="000000"/>
              </a:solidFill>
            </a:endParaRPr>
          </a:p>
          <a:p>
            <a:pPr algn="ctr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de-DE" i="1" dirty="0" err="1">
                <a:solidFill>
                  <a:srgbClr val="000000"/>
                </a:solidFill>
              </a:rPr>
              <a:t>ApacheCon</a:t>
            </a:r>
            <a:r>
              <a:rPr lang="de-DE" i="1" dirty="0">
                <a:solidFill>
                  <a:srgbClr val="000000"/>
                </a:solidFill>
              </a:rPr>
              <a:t> EU 2009</a:t>
            </a:r>
          </a:p>
          <a:p>
            <a:pPr algn="ctr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de-DE" i="1" dirty="0">
                <a:solidFill>
                  <a:srgbClr val="000000"/>
                </a:solidFill>
              </a:rPr>
              <a:t>March 27, </a:t>
            </a:r>
            <a:r>
              <a:rPr lang="de-DE" i="1" dirty="0" smtClean="0">
                <a:solidFill>
                  <a:srgbClr val="000000"/>
                </a:solidFill>
              </a:rPr>
              <a:t>2009</a:t>
            </a:r>
            <a:endParaRPr lang="de-DE" i="1" dirty="0">
              <a:solidFill>
                <a:srgbClr val="000000"/>
              </a:solidFill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60363" y="6480175"/>
            <a:ext cx="2700337" cy="7207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liennummernplatzhalt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034D1B93-E871-43E6-B3D1-05639E845027}" type="slidenum">
              <a:rPr lang="de-DE"/>
              <a:pPr/>
              <a:t>10</a:t>
            </a:fld>
            <a:endParaRPr lang="de-DE"/>
          </a:p>
        </p:txBody>
      </p:sp>
      <p:sp>
        <p:nvSpPr>
          <p:cNvPr id="12289" name="Text Box 1"/>
          <p:cNvSpPr txBox="1">
            <a:spLocks noChangeArrowheads="1"/>
          </p:cNvSpPr>
          <p:nvPr/>
        </p:nvSpPr>
        <p:spPr bwMode="auto">
          <a:xfrm>
            <a:off x="1439863" y="2160588"/>
            <a:ext cx="7559675" cy="373221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67932" rIns="90000" bIns="45000"/>
          <a:lstStyle/>
          <a:p>
            <a:pPr marL="431800" lvl="1" indent="-215900"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de-DE" sz="2600" dirty="0" err="1">
                <a:solidFill>
                  <a:srgbClr val="000000"/>
                </a:solidFill>
              </a:rPr>
              <a:t>Ubuntu</a:t>
            </a:r>
            <a:r>
              <a:rPr lang="de-DE" sz="2600" dirty="0">
                <a:solidFill>
                  <a:srgbClr val="000000"/>
                </a:solidFill>
              </a:rPr>
              <a:t> / Debian</a:t>
            </a:r>
          </a:p>
          <a:p>
            <a:pPr marL="431800" lvl="1" indent="-215900">
              <a:buSzPct val="4500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de-DE" sz="2200" i="1" dirty="0" smtClean="0">
                <a:solidFill>
                  <a:srgbClr val="004586"/>
                </a:solidFill>
              </a:rPr>
              <a:t>	# </a:t>
            </a:r>
            <a:r>
              <a:rPr lang="de-DE" sz="2200" i="1" dirty="0" err="1">
                <a:solidFill>
                  <a:srgbClr val="004586"/>
                </a:solidFill>
              </a:rPr>
              <a:t>apt-get</a:t>
            </a:r>
            <a:r>
              <a:rPr lang="de-DE" sz="2200" i="1" dirty="0">
                <a:solidFill>
                  <a:srgbClr val="004586"/>
                </a:solidFill>
              </a:rPr>
              <a:t> </a:t>
            </a:r>
            <a:r>
              <a:rPr lang="de-DE" sz="2200" i="1" dirty="0" err="1">
                <a:solidFill>
                  <a:srgbClr val="004586"/>
                </a:solidFill>
              </a:rPr>
              <a:t>install</a:t>
            </a:r>
            <a:r>
              <a:rPr lang="de-DE" sz="2200" i="1" dirty="0">
                <a:solidFill>
                  <a:srgbClr val="004586"/>
                </a:solidFill>
              </a:rPr>
              <a:t> apache2</a:t>
            </a:r>
          </a:p>
          <a:p>
            <a:pPr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endParaRPr lang="de-DE" sz="2600" dirty="0">
              <a:solidFill>
                <a:srgbClr val="0084D1"/>
              </a:solidFill>
            </a:endParaRPr>
          </a:p>
          <a:p>
            <a:pPr marL="431800" lvl="1" indent="-215900"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de-DE" sz="2600" dirty="0" err="1">
                <a:solidFill>
                  <a:srgbClr val="000000"/>
                </a:solidFill>
              </a:rPr>
              <a:t>Freebsd</a:t>
            </a:r>
            <a:endParaRPr lang="de-DE" sz="2600" dirty="0">
              <a:solidFill>
                <a:srgbClr val="000000"/>
              </a:solidFill>
            </a:endParaRPr>
          </a:p>
          <a:p>
            <a:pPr marL="431800" lvl="1" indent="-215900">
              <a:buSzPct val="4500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de-DE" sz="2200" i="1" dirty="0" smtClean="0">
                <a:solidFill>
                  <a:srgbClr val="004586"/>
                </a:solidFill>
              </a:rPr>
              <a:t>	# </a:t>
            </a:r>
            <a:r>
              <a:rPr lang="de-DE" sz="2200" i="1" dirty="0" err="1">
                <a:solidFill>
                  <a:srgbClr val="004586"/>
                </a:solidFill>
              </a:rPr>
              <a:t>portinstall</a:t>
            </a:r>
            <a:r>
              <a:rPr lang="de-DE" sz="2200" i="1" dirty="0">
                <a:solidFill>
                  <a:srgbClr val="004586"/>
                </a:solidFill>
              </a:rPr>
              <a:t> apache22</a:t>
            </a:r>
          </a:p>
          <a:p>
            <a:pPr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endParaRPr lang="de-DE" sz="2200" dirty="0">
              <a:solidFill>
                <a:srgbClr val="000000"/>
              </a:solidFill>
            </a:endParaRPr>
          </a:p>
          <a:p>
            <a:pPr marL="431800" lvl="1" indent="-215900"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de-DE" sz="2600" dirty="0" err="1">
                <a:solidFill>
                  <a:srgbClr val="000000"/>
                </a:solidFill>
              </a:rPr>
              <a:t>Others</a:t>
            </a:r>
            <a:endParaRPr lang="de-DE" sz="2600" dirty="0">
              <a:solidFill>
                <a:srgbClr val="000000"/>
              </a:solidFill>
            </a:endParaRPr>
          </a:p>
          <a:p>
            <a:pPr marL="431800" lvl="1" indent="-215900">
              <a:buSzPct val="4500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de-DE" sz="2200" i="1" dirty="0" smtClean="0">
                <a:solidFill>
                  <a:srgbClr val="000000"/>
                </a:solidFill>
              </a:rPr>
              <a:t>	Check </a:t>
            </a:r>
            <a:r>
              <a:rPr lang="de-DE" sz="2200" i="1" dirty="0" err="1">
                <a:solidFill>
                  <a:srgbClr val="000000"/>
                </a:solidFill>
              </a:rPr>
              <a:t>if</a:t>
            </a:r>
            <a:r>
              <a:rPr lang="de-DE" sz="2200" i="1" dirty="0">
                <a:solidFill>
                  <a:srgbClr val="000000"/>
                </a:solidFill>
              </a:rPr>
              <a:t> </a:t>
            </a:r>
            <a:r>
              <a:rPr lang="de-DE" sz="2200" i="1" dirty="0" err="1">
                <a:solidFill>
                  <a:srgbClr val="000000"/>
                </a:solidFill>
              </a:rPr>
              <a:t>there</a:t>
            </a:r>
            <a:r>
              <a:rPr lang="de-DE" sz="2200" i="1" dirty="0">
                <a:solidFill>
                  <a:srgbClr val="000000"/>
                </a:solidFill>
              </a:rPr>
              <a:t> </a:t>
            </a:r>
            <a:r>
              <a:rPr lang="de-DE" sz="2200" i="1" dirty="0" err="1">
                <a:solidFill>
                  <a:srgbClr val="000000"/>
                </a:solidFill>
              </a:rPr>
              <a:t>are</a:t>
            </a:r>
            <a:r>
              <a:rPr lang="de-DE" sz="2200" i="1" dirty="0">
                <a:solidFill>
                  <a:srgbClr val="000000"/>
                </a:solidFill>
              </a:rPr>
              <a:t> </a:t>
            </a:r>
            <a:r>
              <a:rPr lang="de-DE" sz="2200" i="1" dirty="0" err="1">
                <a:solidFill>
                  <a:srgbClr val="000000"/>
                </a:solidFill>
              </a:rPr>
              <a:t>prebuilt</a:t>
            </a:r>
            <a:r>
              <a:rPr lang="de-DE" sz="2200" i="1" dirty="0">
                <a:solidFill>
                  <a:srgbClr val="000000"/>
                </a:solidFill>
              </a:rPr>
              <a:t> </a:t>
            </a:r>
            <a:r>
              <a:rPr lang="de-DE" sz="2200" i="1" dirty="0" err="1">
                <a:solidFill>
                  <a:srgbClr val="000000"/>
                </a:solidFill>
              </a:rPr>
              <a:t>packages</a:t>
            </a:r>
            <a:r>
              <a:rPr lang="de-DE" sz="2200" i="1" dirty="0">
                <a:solidFill>
                  <a:srgbClr val="000000"/>
                </a:solidFill>
              </a:rPr>
              <a:t> / </a:t>
            </a:r>
            <a:r>
              <a:rPr lang="de-DE" sz="2200" i="1" dirty="0" err="1">
                <a:solidFill>
                  <a:srgbClr val="000000"/>
                </a:solidFill>
              </a:rPr>
              <a:t>build</a:t>
            </a:r>
            <a:r>
              <a:rPr lang="de-DE" sz="2200" i="1" dirty="0">
                <a:solidFill>
                  <a:srgbClr val="000000"/>
                </a:solidFill>
              </a:rPr>
              <a:t> </a:t>
            </a:r>
            <a:r>
              <a:rPr lang="de-DE" sz="2200" i="1" dirty="0" err="1">
                <a:solidFill>
                  <a:srgbClr val="000000"/>
                </a:solidFill>
              </a:rPr>
              <a:t>it</a:t>
            </a:r>
            <a:r>
              <a:rPr lang="de-DE" sz="2200" i="1" dirty="0">
                <a:solidFill>
                  <a:srgbClr val="000000"/>
                </a:solidFill>
              </a:rPr>
              <a:t> on </a:t>
            </a:r>
            <a:r>
              <a:rPr lang="de-DE" sz="2200" i="1" dirty="0" err="1">
                <a:solidFill>
                  <a:srgbClr val="000000"/>
                </a:solidFill>
              </a:rPr>
              <a:t>your</a:t>
            </a:r>
            <a:r>
              <a:rPr lang="de-DE" sz="2200" i="1" dirty="0">
                <a:solidFill>
                  <a:srgbClr val="000000"/>
                </a:solidFill>
              </a:rPr>
              <a:t> </a:t>
            </a:r>
            <a:r>
              <a:rPr lang="de-DE" sz="2200" i="1" dirty="0" err="1">
                <a:solidFill>
                  <a:srgbClr val="000000"/>
                </a:solidFill>
              </a:rPr>
              <a:t>own</a:t>
            </a:r>
            <a:r>
              <a:rPr lang="de-DE" sz="2200" i="1" dirty="0" smtClean="0">
                <a:solidFill>
                  <a:srgbClr val="000000"/>
                </a:solidFill>
              </a:rPr>
              <a:t>!</a:t>
            </a:r>
            <a:endParaRPr lang="de-DE" sz="2200" i="1" dirty="0">
              <a:solidFill>
                <a:srgbClr val="000000"/>
              </a:solidFill>
            </a:endParaRPr>
          </a:p>
          <a:p>
            <a:pPr marL="431800" lvl="1" indent="-215900">
              <a:buSzPct val="4500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de-DE" sz="2200" i="1" dirty="0" smtClean="0">
                <a:solidFill>
                  <a:srgbClr val="000000"/>
                </a:solidFill>
              </a:rPr>
              <a:t>	</a:t>
            </a:r>
            <a:r>
              <a:rPr lang="de-DE" sz="2200" i="1" dirty="0" err="1" smtClean="0">
                <a:solidFill>
                  <a:srgbClr val="000000"/>
                </a:solidFill>
              </a:rPr>
              <a:t>Make</a:t>
            </a:r>
            <a:r>
              <a:rPr lang="de-DE" sz="2200" i="1" dirty="0" smtClean="0">
                <a:solidFill>
                  <a:srgbClr val="000000"/>
                </a:solidFill>
              </a:rPr>
              <a:t> </a:t>
            </a:r>
            <a:r>
              <a:rPr lang="de-DE" sz="2200" i="1" dirty="0" err="1">
                <a:solidFill>
                  <a:srgbClr val="000000"/>
                </a:solidFill>
              </a:rPr>
              <a:t>sure</a:t>
            </a:r>
            <a:r>
              <a:rPr lang="de-DE" sz="2200" i="1" dirty="0">
                <a:solidFill>
                  <a:srgbClr val="000000"/>
                </a:solidFill>
              </a:rPr>
              <a:t> </a:t>
            </a:r>
            <a:r>
              <a:rPr lang="de-DE" sz="2200" i="1" dirty="0" err="1">
                <a:solidFill>
                  <a:srgbClr val="000000"/>
                </a:solidFill>
              </a:rPr>
              <a:t>you</a:t>
            </a:r>
            <a:r>
              <a:rPr lang="de-DE" sz="2200" i="1" dirty="0">
                <a:solidFill>
                  <a:srgbClr val="000000"/>
                </a:solidFill>
              </a:rPr>
              <a:t> </a:t>
            </a:r>
            <a:r>
              <a:rPr lang="de-DE" sz="2200" i="1" dirty="0" err="1">
                <a:solidFill>
                  <a:srgbClr val="000000"/>
                </a:solidFill>
              </a:rPr>
              <a:t>compile</a:t>
            </a:r>
            <a:r>
              <a:rPr lang="de-DE" sz="2200" i="1" dirty="0">
                <a:solidFill>
                  <a:srgbClr val="000000"/>
                </a:solidFill>
              </a:rPr>
              <a:t> apache2 </a:t>
            </a:r>
            <a:r>
              <a:rPr lang="de-DE" sz="2200" i="1" dirty="0" err="1">
                <a:solidFill>
                  <a:srgbClr val="000000"/>
                </a:solidFill>
              </a:rPr>
              <a:t>with</a:t>
            </a:r>
            <a:r>
              <a:rPr lang="de-DE" sz="2200" i="1" dirty="0">
                <a:solidFill>
                  <a:srgbClr val="000000"/>
                </a:solidFill>
              </a:rPr>
              <a:t> </a:t>
            </a:r>
            <a:r>
              <a:rPr lang="de-DE" sz="2200" i="1" dirty="0" err="1">
                <a:solidFill>
                  <a:srgbClr val="000000"/>
                </a:solidFill>
              </a:rPr>
              <a:t>mod_proxy</a:t>
            </a:r>
            <a:r>
              <a:rPr lang="de-DE" sz="2200" i="1" dirty="0">
                <a:solidFill>
                  <a:srgbClr val="000000"/>
                </a:solidFill>
              </a:rPr>
              <a:t> </a:t>
            </a:r>
            <a:r>
              <a:rPr lang="de-DE" sz="2200" i="1" dirty="0" err="1">
                <a:solidFill>
                  <a:srgbClr val="000000"/>
                </a:solidFill>
              </a:rPr>
              <a:t>support</a:t>
            </a:r>
            <a:r>
              <a:rPr lang="de-DE" sz="2200" i="1" dirty="0">
                <a:solidFill>
                  <a:srgbClr val="000000"/>
                </a:solidFill>
              </a:rPr>
              <a:t> </a:t>
            </a:r>
            <a:r>
              <a:rPr lang="de-DE" sz="2200" i="1" dirty="0" err="1">
                <a:solidFill>
                  <a:srgbClr val="000000"/>
                </a:solidFill>
              </a:rPr>
              <a:t>included</a:t>
            </a:r>
            <a:r>
              <a:rPr lang="de-DE" sz="2200" i="1" dirty="0">
                <a:solidFill>
                  <a:srgbClr val="000000"/>
                </a:solidFill>
              </a:rPr>
              <a:t>.</a:t>
            </a:r>
          </a:p>
        </p:txBody>
      </p:sp>
      <p:sp>
        <p:nvSpPr>
          <p:cNvPr id="12290" name="Text Box 2"/>
          <p:cNvSpPr txBox="1">
            <a:spLocks noChangeArrowheads="1"/>
          </p:cNvSpPr>
          <p:nvPr/>
        </p:nvSpPr>
        <p:spPr bwMode="auto">
          <a:xfrm>
            <a:off x="1060450" y="954088"/>
            <a:ext cx="5600700" cy="5461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73224" rIns="90000" bIns="45000"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</a:pPr>
            <a:r>
              <a:rPr lang="de-DE" sz="3200" dirty="0">
                <a:solidFill>
                  <a:srgbClr val="000000"/>
                </a:solidFill>
              </a:rPr>
              <a:t>Installation </a:t>
            </a:r>
            <a:r>
              <a:rPr lang="de-DE" sz="3200" dirty="0" err="1">
                <a:solidFill>
                  <a:srgbClr val="000000"/>
                </a:solidFill>
              </a:rPr>
              <a:t>of</a:t>
            </a:r>
            <a:r>
              <a:rPr lang="de-DE" sz="3200" dirty="0">
                <a:solidFill>
                  <a:srgbClr val="000000"/>
                </a:solidFill>
              </a:rPr>
              <a:t> </a:t>
            </a:r>
            <a:r>
              <a:rPr lang="de-DE" sz="3200" dirty="0" smtClean="0">
                <a:solidFill>
                  <a:srgbClr val="000000"/>
                </a:solidFill>
              </a:rPr>
              <a:t>Apache HTTP</a:t>
            </a:r>
            <a:endParaRPr lang="de-DE" sz="3200" dirty="0">
              <a:solidFill>
                <a:srgbClr val="000000"/>
              </a:solidFill>
            </a:endParaRPr>
          </a:p>
        </p:txBody>
      </p:sp>
      <p:pic>
        <p:nvPicPr>
          <p:cNvPr id="12291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60363" y="6480175"/>
            <a:ext cx="2700337" cy="7207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liennummernplatzhalt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5A3238E4-9DBC-4DFE-8127-B463E8057584}" type="slidenum">
              <a:rPr lang="de-DE"/>
              <a:pPr/>
              <a:t>11</a:t>
            </a:fld>
            <a:endParaRPr lang="de-DE"/>
          </a:p>
        </p:txBody>
      </p:sp>
      <p:sp>
        <p:nvSpPr>
          <p:cNvPr id="13313" name="Text Box 1"/>
          <p:cNvSpPr txBox="1">
            <a:spLocks noChangeArrowheads="1"/>
          </p:cNvSpPr>
          <p:nvPr/>
        </p:nvSpPr>
        <p:spPr bwMode="auto">
          <a:xfrm>
            <a:off x="1439863" y="2160588"/>
            <a:ext cx="7559675" cy="31146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67932" rIns="90000" bIns="45000"/>
          <a:lstStyle/>
          <a:p>
            <a:pPr marL="431800" lvl="1" indent="-215900"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de-DE" sz="2600" dirty="0" err="1">
                <a:solidFill>
                  <a:srgbClr val="000000"/>
                </a:solidFill>
              </a:rPr>
              <a:t>Ubuntu</a:t>
            </a:r>
            <a:r>
              <a:rPr lang="de-DE" sz="2600" dirty="0">
                <a:solidFill>
                  <a:srgbClr val="000000"/>
                </a:solidFill>
              </a:rPr>
              <a:t> / Debian</a:t>
            </a:r>
          </a:p>
          <a:p>
            <a:pPr marL="431800" lvl="1" indent="-215900">
              <a:buSzPct val="4500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de-DE" sz="2200" i="1" dirty="0" smtClean="0">
                <a:solidFill>
                  <a:srgbClr val="004586"/>
                </a:solidFill>
              </a:rPr>
              <a:t>	# </a:t>
            </a:r>
            <a:r>
              <a:rPr lang="de-DE" sz="2200" i="1" dirty="0" err="1">
                <a:solidFill>
                  <a:srgbClr val="004586"/>
                </a:solidFill>
              </a:rPr>
              <a:t>apt-get</a:t>
            </a:r>
            <a:r>
              <a:rPr lang="de-DE" sz="2200" i="1" dirty="0">
                <a:solidFill>
                  <a:srgbClr val="004586"/>
                </a:solidFill>
              </a:rPr>
              <a:t> </a:t>
            </a:r>
            <a:r>
              <a:rPr lang="de-DE" sz="2200" i="1" dirty="0" err="1">
                <a:solidFill>
                  <a:srgbClr val="004586"/>
                </a:solidFill>
              </a:rPr>
              <a:t>install</a:t>
            </a:r>
            <a:r>
              <a:rPr lang="de-DE" sz="2200" i="1" dirty="0">
                <a:solidFill>
                  <a:srgbClr val="004586"/>
                </a:solidFill>
              </a:rPr>
              <a:t> </a:t>
            </a:r>
            <a:r>
              <a:rPr lang="de-DE" sz="2200" i="1" dirty="0" err="1">
                <a:solidFill>
                  <a:srgbClr val="004586"/>
                </a:solidFill>
              </a:rPr>
              <a:t>subversion</a:t>
            </a:r>
            <a:r>
              <a:rPr lang="de-DE" sz="2200" i="1" dirty="0">
                <a:solidFill>
                  <a:srgbClr val="004586"/>
                </a:solidFill>
              </a:rPr>
              <a:t> libapache2-svn</a:t>
            </a:r>
          </a:p>
          <a:p>
            <a:pPr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endParaRPr lang="de-DE" sz="2600" dirty="0">
              <a:solidFill>
                <a:srgbClr val="0084D1"/>
              </a:solidFill>
            </a:endParaRPr>
          </a:p>
          <a:p>
            <a:pPr marL="431800" lvl="1" indent="-215900"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de-DE" sz="2600" dirty="0" err="1">
                <a:solidFill>
                  <a:srgbClr val="000000"/>
                </a:solidFill>
              </a:rPr>
              <a:t>Freebsd</a:t>
            </a:r>
            <a:endParaRPr lang="de-DE" sz="2600" dirty="0">
              <a:solidFill>
                <a:srgbClr val="000000"/>
              </a:solidFill>
            </a:endParaRPr>
          </a:p>
          <a:p>
            <a:pPr marL="431800" lvl="1" indent="-215900">
              <a:buSzPct val="4500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de-DE" sz="2200" i="1" dirty="0" smtClean="0">
                <a:solidFill>
                  <a:srgbClr val="004586"/>
                </a:solidFill>
              </a:rPr>
              <a:t>	# </a:t>
            </a:r>
            <a:r>
              <a:rPr lang="de-DE" sz="2200" i="1" dirty="0" err="1">
                <a:solidFill>
                  <a:srgbClr val="004586"/>
                </a:solidFill>
              </a:rPr>
              <a:t>portinstall</a:t>
            </a:r>
            <a:r>
              <a:rPr lang="de-DE" sz="2200" i="1" dirty="0">
                <a:solidFill>
                  <a:srgbClr val="004586"/>
                </a:solidFill>
              </a:rPr>
              <a:t> -m “-DMOD_DAV_SVN“ </a:t>
            </a:r>
            <a:r>
              <a:rPr lang="de-DE" sz="2200" i="1" dirty="0" err="1">
                <a:solidFill>
                  <a:srgbClr val="004586"/>
                </a:solidFill>
              </a:rPr>
              <a:t>subversion</a:t>
            </a:r>
            <a:endParaRPr lang="de-DE" sz="2200" i="1" dirty="0">
              <a:solidFill>
                <a:srgbClr val="004586"/>
              </a:solidFill>
            </a:endParaRPr>
          </a:p>
          <a:p>
            <a:pPr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endParaRPr lang="de-DE" sz="2200" dirty="0">
              <a:solidFill>
                <a:srgbClr val="000000"/>
              </a:solidFill>
            </a:endParaRPr>
          </a:p>
          <a:p>
            <a:pPr marL="431800" lvl="1" indent="-215900"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de-DE" sz="2600" dirty="0" err="1">
                <a:solidFill>
                  <a:srgbClr val="000000"/>
                </a:solidFill>
              </a:rPr>
              <a:t>Others</a:t>
            </a:r>
            <a:endParaRPr lang="de-DE" sz="2600" dirty="0">
              <a:solidFill>
                <a:srgbClr val="000000"/>
              </a:solidFill>
            </a:endParaRPr>
          </a:p>
          <a:p>
            <a:pPr marL="431800" lvl="1" indent="-215900">
              <a:buSzPct val="4500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de-DE" sz="2200" i="1" dirty="0" smtClean="0">
                <a:solidFill>
                  <a:srgbClr val="000000"/>
                </a:solidFill>
              </a:rPr>
              <a:t>	Check </a:t>
            </a:r>
            <a:r>
              <a:rPr lang="de-DE" sz="2200" i="1" dirty="0" err="1">
                <a:solidFill>
                  <a:srgbClr val="000000"/>
                </a:solidFill>
              </a:rPr>
              <a:t>if</a:t>
            </a:r>
            <a:r>
              <a:rPr lang="de-DE" sz="2200" i="1" dirty="0">
                <a:solidFill>
                  <a:srgbClr val="000000"/>
                </a:solidFill>
              </a:rPr>
              <a:t> </a:t>
            </a:r>
            <a:r>
              <a:rPr lang="de-DE" sz="2200" i="1" dirty="0" err="1">
                <a:solidFill>
                  <a:srgbClr val="000000"/>
                </a:solidFill>
              </a:rPr>
              <a:t>there</a:t>
            </a:r>
            <a:r>
              <a:rPr lang="de-DE" sz="2200" i="1" dirty="0">
                <a:solidFill>
                  <a:srgbClr val="000000"/>
                </a:solidFill>
              </a:rPr>
              <a:t> </a:t>
            </a:r>
            <a:r>
              <a:rPr lang="de-DE" sz="2200" i="1" dirty="0" err="1">
                <a:solidFill>
                  <a:srgbClr val="000000"/>
                </a:solidFill>
              </a:rPr>
              <a:t>are</a:t>
            </a:r>
            <a:r>
              <a:rPr lang="de-DE" sz="2200" i="1" dirty="0">
                <a:solidFill>
                  <a:srgbClr val="000000"/>
                </a:solidFill>
              </a:rPr>
              <a:t> </a:t>
            </a:r>
            <a:r>
              <a:rPr lang="de-DE" sz="2200" i="1" dirty="0" err="1">
                <a:solidFill>
                  <a:srgbClr val="000000"/>
                </a:solidFill>
              </a:rPr>
              <a:t>prebuilt</a:t>
            </a:r>
            <a:r>
              <a:rPr lang="de-DE" sz="2200" i="1" dirty="0">
                <a:solidFill>
                  <a:srgbClr val="000000"/>
                </a:solidFill>
              </a:rPr>
              <a:t> </a:t>
            </a:r>
            <a:r>
              <a:rPr lang="de-DE" sz="2200" i="1" dirty="0" err="1">
                <a:solidFill>
                  <a:srgbClr val="000000"/>
                </a:solidFill>
              </a:rPr>
              <a:t>packages</a:t>
            </a:r>
            <a:r>
              <a:rPr lang="de-DE" sz="2200" i="1" dirty="0">
                <a:solidFill>
                  <a:srgbClr val="000000"/>
                </a:solidFill>
              </a:rPr>
              <a:t> / </a:t>
            </a:r>
            <a:r>
              <a:rPr lang="de-DE" sz="2200" i="1" dirty="0" err="1">
                <a:solidFill>
                  <a:srgbClr val="000000"/>
                </a:solidFill>
              </a:rPr>
              <a:t>build</a:t>
            </a:r>
            <a:r>
              <a:rPr lang="de-DE" sz="2200" i="1" dirty="0">
                <a:solidFill>
                  <a:srgbClr val="000000"/>
                </a:solidFill>
              </a:rPr>
              <a:t> </a:t>
            </a:r>
            <a:r>
              <a:rPr lang="de-DE" sz="2200" i="1" dirty="0" err="1">
                <a:solidFill>
                  <a:srgbClr val="000000"/>
                </a:solidFill>
              </a:rPr>
              <a:t>it</a:t>
            </a:r>
            <a:r>
              <a:rPr lang="de-DE" sz="2200" i="1" dirty="0">
                <a:solidFill>
                  <a:srgbClr val="000000"/>
                </a:solidFill>
              </a:rPr>
              <a:t> </a:t>
            </a:r>
            <a:r>
              <a:rPr lang="de-DE" sz="2200" i="1" dirty="0" err="1">
                <a:solidFill>
                  <a:srgbClr val="000000"/>
                </a:solidFill>
              </a:rPr>
              <a:t>yourself</a:t>
            </a:r>
            <a:r>
              <a:rPr lang="de-DE" sz="2200" i="1" dirty="0">
                <a:solidFill>
                  <a:srgbClr val="000000"/>
                </a:solidFill>
              </a:rPr>
              <a:t> </a:t>
            </a:r>
            <a:r>
              <a:rPr lang="de-DE" sz="2200" i="1" dirty="0" err="1">
                <a:solidFill>
                  <a:srgbClr val="000000"/>
                </a:solidFill>
              </a:rPr>
              <a:t>from</a:t>
            </a:r>
            <a:r>
              <a:rPr lang="de-DE" sz="2200" i="1" dirty="0">
                <a:solidFill>
                  <a:srgbClr val="000000"/>
                </a:solidFill>
              </a:rPr>
              <a:t> </a:t>
            </a:r>
            <a:r>
              <a:rPr lang="de-DE" sz="2200" i="1" dirty="0" err="1">
                <a:solidFill>
                  <a:srgbClr val="000000"/>
                </a:solidFill>
              </a:rPr>
              <a:t>source</a:t>
            </a:r>
            <a:endParaRPr lang="de-DE" sz="2200" i="1" dirty="0">
              <a:solidFill>
                <a:srgbClr val="000000"/>
              </a:solidFill>
            </a:endParaRPr>
          </a:p>
        </p:txBody>
      </p:sp>
      <p:sp>
        <p:nvSpPr>
          <p:cNvPr id="13314" name="Text Box 2"/>
          <p:cNvSpPr txBox="1">
            <a:spLocks noChangeArrowheads="1"/>
          </p:cNvSpPr>
          <p:nvPr/>
        </p:nvSpPr>
        <p:spPr bwMode="auto">
          <a:xfrm>
            <a:off x="1060450" y="954088"/>
            <a:ext cx="5600700" cy="100171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73224" rIns="90000" bIns="45000"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</a:pPr>
            <a:r>
              <a:rPr lang="de-DE" sz="3200" dirty="0">
                <a:solidFill>
                  <a:srgbClr val="000000"/>
                </a:solidFill>
              </a:rPr>
              <a:t>Installation </a:t>
            </a:r>
            <a:r>
              <a:rPr lang="de-DE" sz="3200" dirty="0" err="1">
                <a:solidFill>
                  <a:srgbClr val="000000"/>
                </a:solidFill>
              </a:rPr>
              <a:t>of</a:t>
            </a:r>
            <a:r>
              <a:rPr lang="de-DE" sz="3200" dirty="0">
                <a:solidFill>
                  <a:srgbClr val="000000"/>
                </a:solidFill>
              </a:rPr>
              <a:t> Subversion </a:t>
            </a:r>
            <a:r>
              <a:rPr lang="de-DE" sz="3200" dirty="0" err="1">
                <a:solidFill>
                  <a:srgbClr val="000000"/>
                </a:solidFill>
              </a:rPr>
              <a:t>and</a:t>
            </a:r>
            <a:r>
              <a:rPr lang="de-DE" sz="3200" dirty="0">
                <a:solidFill>
                  <a:srgbClr val="000000"/>
                </a:solidFill>
              </a:rPr>
              <a:t> Apache </a:t>
            </a:r>
            <a:r>
              <a:rPr lang="de-DE" sz="3200" dirty="0" smtClean="0">
                <a:solidFill>
                  <a:srgbClr val="000000"/>
                </a:solidFill>
              </a:rPr>
              <a:t>HTTP </a:t>
            </a:r>
            <a:r>
              <a:rPr lang="de-DE" sz="3200" dirty="0" err="1" smtClean="0">
                <a:solidFill>
                  <a:srgbClr val="000000"/>
                </a:solidFill>
              </a:rPr>
              <a:t>module</a:t>
            </a:r>
            <a:endParaRPr lang="de-DE" sz="3200" dirty="0">
              <a:solidFill>
                <a:srgbClr val="000000"/>
              </a:solidFill>
            </a:endParaRPr>
          </a:p>
        </p:txBody>
      </p:sp>
      <p:pic>
        <p:nvPicPr>
          <p:cNvPr id="13315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60363" y="6480175"/>
            <a:ext cx="2700337" cy="7207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liennummernplatzhalt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9CBF30A8-AE1A-4328-A5C9-B53BC55B6F47}" type="slidenum">
              <a:rPr lang="de-DE"/>
              <a:pPr/>
              <a:t>12</a:t>
            </a:fld>
            <a:endParaRPr lang="de-DE"/>
          </a:p>
        </p:txBody>
      </p:sp>
      <p:sp>
        <p:nvSpPr>
          <p:cNvPr id="14337" name="Text Box 1"/>
          <p:cNvSpPr txBox="1">
            <a:spLocks noChangeArrowheads="1"/>
          </p:cNvSpPr>
          <p:nvPr/>
        </p:nvSpPr>
        <p:spPr bwMode="auto">
          <a:xfrm>
            <a:off x="1439863" y="2160588"/>
            <a:ext cx="7740650" cy="243363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67932" rIns="90000" bIns="45000"/>
          <a:lstStyle/>
          <a:p>
            <a:pPr marL="431800" lvl="1" indent="-215900"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de-DE" sz="2600" dirty="0">
                <a:solidFill>
                  <a:srgbClr val="000000"/>
                </a:solidFill>
              </a:rPr>
              <a:t>Create Parent Directory</a:t>
            </a:r>
          </a:p>
          <a:p>
            <a:pPr marL="431800" lvl="1" indent="-215900">
              <a:buSzPct val="4500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de-DE" sz="2200" i="1" dirty="0" smtClean="0">
                <a:solidFill>
                  <a:srgbClr val="004586"/>
                </a:solidFill>
              </a:rPr>
              <a:t>	# </a:t>
            </a:r>
            <a:r>
              <a:rPr lang="de-DE" sz="2200" i="1" dirty="0" err="1">
                <a:solidFill>
                  <a:srgbClr val="004586"/>
                </a:solidFill>
              </a:rPr>
              <a:t>mkdir</a:t>
            </a:r>
            <a:r>
              <a:rPr lang="de-DE" sz="2200" i="1" dirty="0">
                <a:solidFill>
                  <a:srgbClr val="004586"/>
                </a:solidFill>
              </a:rPr>
              <a:t> /</a:t>
            </a:r>
            <a:r>
              <a:rPr lang="de-DE" sz="2200" i="1" dirty="0" err="1">
                <a:solidFill>
                  <a:srgbClr val="004586"/>
                </a:solidFill>
              </a:rPr>
              <a:t>path</a:t>
            </a:r>
            <a:r>
              <a:rPr lang="de-DE" sz="2200" i="1" dirty="0">
                <a:solidFill>
                  <a:srgbClr val="004586"/>
                </a:solidFill>
              </a:rPr>
              <a:t>/</a:t>
            </a:r>
            <a:r>
              <a:rPr lang="de-DE" sz="2200" i="1" dirty="0" err="1">
                <a:solidFill>
                  <a:srgbClr val="004586"/>
                </a:solidFill>
              </a:rPr>
              <a:t>to</a:t>
            </a:r>
            <a:r>
              <a:rPr lang="de-DE" sz="2200" i="1" dirty="0">
                <a:solidFill>
                  <a:srgbClr val="004586"/>
                </a:solidFill>
              </a:rPr>
              <a:t>/</a:t>
            </a:r>
            <a:r>
              <a:rPr lang="de-DE" sz="2200" i="1" dirty="0" err="1">
                <a:solidFill>
                  <a:srgbClr val="004586"/>
                </a:solidFill>
              </a:rPr>
              <a:t>repos-parent</a:t>
            </a:r>
            <a:endParaRPr lang="de-DE" sz="2200" i="1" dirty="0">
              <a:solidFill>
                <a:srgbClr val="004586"/>
              </a:solidFill>
            </a:endParaRPr>
          </a:p>
          <a:p>
            <a:pPr marL="431800" lvl="1" indent="-215900">
              <a:buSzPct val="4500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de-DE" sz="2200" i="1" dirty="0" smtClean="0">
                <a:solidFill>
                  <a:srgbClr val="004586"/>
                </a:solidFill>
              </a:rPr>
              <a:t>	# </a:t>
            </a:r>
            <a:r>
              <a:rPr lang="de-DE" sz="2200" i="1" dirty="0" err="1">
                <a:solidFill>
                  <a:srgbClr val="004586"/>
                </a:solidFill>
              </a:rPr>
              <a:t>chown</a:t>
            </a:r>
            <a:r>
              <a:rPr lang="de-DE" sz="2200" i="1" dirty="0">
                <a:solidFill>
                  <a:srgbClr val="004586"/>
                </a:solidFill>
              </a:rPr>
              <a:t> $</a:t>
            </a:r>
            <a:r>
              <a:rPr lang="de-DE" sz="2200" i="1" dirty="0" err="1">
                <a:solidFill>
                  <a:srgbClr val="004586"/>
                </a:solidFill>
              </a:rPr>
              <a:t>wwwuser</a:t>
            </a:r>
            <a:r>
              <a:rPr lang="de-DE" sz="2200" i="1" dirty="0">
                <a:solidFill>
                  <a:srgbClr val="004586"/>
                </a:solidFill>
              </a:rPr>
              <a:t>:$</a:t>
            </a:r>
            <a:r>
              <a:rPr lang="de-DE" sz="2200" i="1" dirty="0" err="1">
                <a:solidFill>
                  <a:srgbClr val="004586"/>
                </a:solidFill>
              </a:rPr>
              <a:t>wwwgroup</a:t>
            </a:r>
            <a:r>
              <a:rPr lang="de-DE" sz="2200" i="1" dirty="0">
                <a:solidFill>
                  <a:srgbClr val="004586"/>
                </a:solidFill>
              </a:rPr>
              <a:t> -R /</a:t>
            </a:r>
            <a:r>
              <a:rPr lang="de-DE" sz="2200" i="1" dirty="0" err="1">
                <a:solidFill>
                  <a:srgbClr val="004586"/>
                </a:solidFill>
              </a:rPr>
              <a:t>path</a:t>
            </a:r>
            <a:r>
              <a:rPr lang="de-DE" sz="2200" i="1" dirty="0">
                <a:solidFill>
                  <a:srgbClr val="004586"/>
                </a:solidFill>
              </a:rPr>
              <a:t>/</a:t>
            </a:r>
            <a:r>
              <a:rPr lang="de-DE" sz="2200" i="1" dirty="0" err="1">
                <a:solidFill>
                  <a:srgbClr val="004586"/>
                </a:solidFill>
              </a:rPr>
              <a:t>to</a:t>
            </a:r>
            <a:r>
              <a:rPr lang="de-DE" sz="2200" i="1" dirty="0">
                <a:solidFill>
                  <a:srgbClr val="004586"/>
                </a:solidFill>
              </a:rPr>
              <a:t>/</a:t>
            </a:r>
            <a:r>
              <a:rPr lang="de-DE" sz="2200" i="1" dirty="0" err="1">
                <a:solidFill>
                  <a:srgbClr val="004586"/>
                </a:solidFill>
              </a:rPr>
              <a:t>repos-parent</a:t>
            </a:r>
            <a:endParaRPr lang="de-DE" sz="2200" i="1" dirty="0">
              <a:solidFill>
                <a:srgbClr val="004586"/>
              </a:solidFill>
            </a:endParaRPr>
          </a:p>
          <a:p>
            <a:pPr marL="431800" lvl="1" indent="-215900">
              <a:buSzPct val="4500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de-DE" sz="2200" i="1" dirty="0" smtClean="0">
                <a:solidFill>
                  <a:srgbClr val="004586"/>
                </a:solidFill>
              </a:rPr>
              <a:t>	# </a:t>
            </a:r>
            <a:r>
              <a:rPr lang="de-DE" sz="2200" i="1" dirty="0" err="1">
                <a:solidFill>
                  <a:srgbClr val="004586"/>
                </a:solidFill>
              </a:rPr>
              <a:t>chmod</a:t>
            </a:r>
            <a:r>
              <a:rPr lang="de-DE" sz="2200" i="1" dirty="0">
                <a:solidFill>
                  <a:srgbClr val="004586"/>
                </a:solidFill>
              </a:rPr>
              <a:t> 770 -R /</a:t>
            </a:r>
            <a:r>
              <a:rPr lang="de-DE" sz="2200" i="1" dirty="0" err="1">
                <a:solidFill>
                  <a:srgbClr val="004586"/>
                </a:solidFill>
              </a:rPr>
              <a:t>path</a:t>
            </a:r>
            <a:r>
              <a:rPr lang="de-DE" sz="2200" i="1" dirty="0">
                <a:solidFill>
                  <a:srgbClr val="004586"/>
                </a:solidFill>
              </a:rPr>
              <a:t>/</a:t>
            </a:r>
            <a:r>
              <a:rPr lang="de-DE" sz="2200" i="1" dirty="0" err="1">
                <a:solidFill>
                  <a:srgbClr val="004586"/>
                </a:solidFill>
              </a:rPr>
              <a:t>to</a:t>
            </a:r>
            <a:r>
              <a:rPr lang="de-DE" sz="2200" i="1" dirty="0">
                <a:solidFill>
                  <a:srgbClr val="004586"/>
                </a:solidFill>
              </a:rPr>
              <a:t>/</a:t>
            </a:r>
            <a:r>
              <a:rPr lang="de-DE" sz="2200" i="1" dirty="0" err="1">
                <a:solidFill>
                  <a:srgbClr val="004586"/>
                </a:solidFill>
              </a:rPr>
              <a:t>repos-parent</a:t>
            </a:r>
            <a:endParaRPr lang="de-DE" sz="2200" i="1" dirty="0">
              <a:solidFill>
                <a:srgbClr val="004586"/>
              </a:solidFill>
            </a:endParaRPr>
          </a:p>
          <a:p>
            <a:pPr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endParaRPr lang="de-DE" sz="2600" dirty="0">
              <a:solidFill>
                <a:srgbClr val="0084D1"/>
              </a:solidFill>
            </a:endParaRPr>
          </a:p>
          <a:p>
            <a:pPr marL="431800" lvl="1" indent="-215900"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de-DE" sz="2600" dirty="0">
                <a:solidFill>
                  <a:srgbClr val="000000"/>
                </a:solidFill>
              </a:rPr>
              <a:t>Create Repository</a:t>
            </a:r>
          </a:p>
          <a:p>
            <a:pPr marL="431800" lvl="1" indent="-215900">
              <a:buSzPct val="4500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de-DE" sz="2200" i="1" dirty="0" smtClean="0">
                <a:solidFill>
                  <a:srgbClr val="004586"/>
                </a:solidFill>
              </a:rPr>
              <a:t>	# </a:t>
            </a:r>
            <a:r>
              <a:rPr lang="de-DE" sz="2200" i="1" dirty="0" err="1">
                <a:solidFill>
                  <a:srgbClr val="004586"/>
                </a:solidFill>
              </a:rPr>
              <a:t>su</a:t>
            </a:r>
            <a:r>
              <a:rPr lang="de-DE" sz="2200" i="1" dirty="0">
                <a:solidFill>
                  <a:srgbClr val="004586"/>
                </a:solidFill>
              </a:rPr>
              <a:t> $</a:t>
            </a:r>
            <a:r>
              <a:rPr lang="de-DE" sz="2200" i="1" dirty="0" err="1">
                <a:solidFill>
                  <a:srgbClr val="004586"/>
                </a:solidFill>
              </a:rPr>
              <a:t>wwwuser</a:t>
            </a:r>
            <a:r>
              <a:rPr lang="de-DE" sz="2200" i="1" dirty="0">
                <a:solidFill>
                  <a:srgbClr val="004586"/>
                </a:solidFill>
              </a:rPr>
              <a:t>  -c '</a:t>
            </a:r>
            <a:r>
              <a:rPr lang="de-DE" sz="2200" i="1" dirty="0" err="1">
                <a:solidFill>
                  <a:srgbClr val="004586"/>
                </a:solidFill>
              </a:rPr>
              <a:t>svnadmin</a:t>
            </a:r>
            <a:r>
              <a:rPr lang="de-DE" sz="2200" i="1" dirty="0">
                <a:solidFill>
                  <a:srgbClr val="004586"/>
                </a:solidFill>
              </a:rPr>
              <a:t> </a:t>
            </a:r>
            <a:r>
              <a:rPr lang="de-DE" sz="2200" i="1" dirty="0" err="1">
                <a:solidFill>
                  <a:srgbClr val="004586"/>
                </a:solidFill>
              </a:rPr>
              <a:t>create</a:t>
            </a:r>
            <a:r>
              <a:rPr lang="de-DE" sz="2200" i="1" dirty="0">
                <a:solidFill>
                  <a:srgbClr val="004586"/>
                </a:solidFill>
              </a:rPr>
              <a:t> /</a:t>
            </a:r>
            <a:r>
              <a:rPr lang="de-DE" sz="2200" i="1" dirty="0" err="1">
                <a:solidFill>
                  <a:srgbClr val="004586"/>
                </a:solidFill>
              </a:rPr>
              <a:t>path</a:t>
            </a:r>
            <a:r>
              <a:rPr lang="de-DE" sz="2200" i="1" dirty="0">
                <a:solidFill>
                  <a:srgbClr val="004586"/>
                </a:solidFill>
              </a:rPr>
              <a:t>/</a:t>
            </a:r>
            <a:r>
              <a:rPr lang="de-DE" sz="2200" i="1" dirty="0" err="1">
                <a:solidFill>
                  <a:srgbClr val="004586"/>
                </a:solidFill>
              </a:rPr>
              <a:t>to</a:t>
            </a:r>
            <a:r>
              <a:rPr lang="de-DE" sz="2200" i="1" dirty="0">
                <a:solidFill>
                  <a:srgbClr val="004586"/>
                </a:solidFill>
              </a:rPr>
              <a:t>/</a:t>
            </a:r>
            <a:r>
              <a:rPr lang="de-DE" sz="2200" i="1" dirty="0" err="1">
                <a:solidFill>
                  <a:srgbClr val="004586"/>
                </a:solidFill>
              </a:rPr>
              <a:t>repository</a:t>
            </a:r>
            <a:r>
              <a:rPr lang="de-DE" sz="2200" i="1" dirty="0">
                <a:solidFill>
                  <a:srgbClr val="004586"/>
                </a:solidFill>
              </a:rPr>
              <a:t>'</a:t>
            </a:r>
          </a:p>
        </p:txBody>
      </p:sp>
      <p:sp>
        <p:nvSpPr>
          <p:cNvPr id="14338" name="Text Box 2"/>
          <p:cNvSpPr txBox="1">
            <a:spLocks noChangeArrowheads="1"/>
          </p:cNvSpPr>
          <p:nvPr/>
        </p:nvSpPr>
        <p:spPr bwMode="auto">
          <a:xfrm>
            <a:off x="1060450" y="954088"/>
            <a:ext cx="6680200" cy="5461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73224" rIns="90000" bIns="45000"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</a:tabLst>
            </a:pPr>
            <a:r>
              <a:rPr lang="de-DE" sz="3200">
                <a:solidFill>
                  <a:srgbClr val="000000"/>
                </a:solidFill>
              </a:rPr>
              <a:t>Create the Subversion Repository</a:t>
            </a:r>
          </a:p>
        </p:txBody>
      </p:sp>
      <p:pic>
        <p:nvPicPr>
          <p:cNvPr id="14339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60363" y="6480175"/>
            <a:ext cx="2700337" cy="7207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liennummernplatzhalt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90ED381F-7DD9-4816-9FC0-05C75DBC9468}" type="slidenum">
              <a:rPr lang="de-DE"/>
              <a:pPr/>
              <a:t>13</a:t>
            </a:fld>
            <a:endParaRPr lang="de-DE"/>
          </a:p>
        </p:txBody>
      </p:sp>
      <p:sp>
        <p:nvSpPr>
          <p:cNvPr id="15361" name="Text Box 1"/>
          <p:cNvSpPr txBox="1">
            <a:spLocks noChangeArrowheads="1"/>
          </p:cNvSpPr>
          <p:nvPr/>
        </p:nvSpPr>
        <p:spPr bwMode="auto">
          <a:xfrm>
            <a:off x="2284413" y="3225800"/>
            <a:ext cx="5511800" cy="11080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83808" rIns="90000" bIns="45000"/>
          <a:lstStyle/>
          <a:p>
            <a:pPr algn="ctr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</a:pPr>
            <a:r>
              <a:rPr lang="de-DE" sz="4400" b="1" dirty="0">
                <a:solidFill>
                  <a:srgbClr val="00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Setup </a:t>
            </a:r>
            <a:r>
              <a:rPr lang="de-DE" sz="4400" b="1" dirty="0" err="1">
                <a:solidFill>
                  <a:srgbClr val="00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the</a:t>
            </a:r>
            <a:r>
              <a:rPr lang="de-DE" sz="4400" b="1" dirty="0">
                <a:solidFill>
                  <a:srgbClr val="00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Master</a:t>
            </a:r>
          </a:p>
          <a:p>
            <a:pPr algn="ctr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</a:pPr>
            <a:r>
              <a:rPr lang="de-DE" sz="2800" i="1" dirty="0">
                <a:solidFill>
                  <a:srgbClr val="000000"/>
                </a:solidFill>
              </a:rPr>
              <a:t>Version-</a:t>
            </a:r>
            <a:r>
              <a:rPr lang="de-DE" sz="2800" i="1" dirty="0" err="1">
                <a:solidFill>
                  <a:srgbClr val="000000"/>
                </a:solidFill>
              </a:rPr>
              <a:t>Control</a:t>
            </a:r>
            <a:r>
              <a:rPr lang="de-DE" sz="2800" i="1" dirty="0">
                <a:solidFill>
                  <a:srgbClr val="000000"/>
                </a:solidFill>
              </a:rPr>
              <a:t> </a:t>
            </a:r>
            <a:r>
              <a:rPr lang="de-DE" sz="2800" i="1" dirty="0" err="1">
                <a:solidFill>
                  <a:srgbClr val="000000"/>
                </a:solidFill>
              </a:rPr>
              <a:t>for</a:t>
            </a:r>
            <a:r>
              <a:rPr lang="de-DE" sz="2800" i="1" dirty="0">
                <a:solidFill>
                  <a:srgbClr val="000000"/>
                </a:solidFill>
              </a:rPr>
              <a:t> all </a:t>
            </a:r>
            <a:r>
              <a:rPr lang="de-DE" sz="2800" i="1" dirty="0" err="1">
                <a:solidFill>
                  <a:srgbClr val="000000"/>
                </a:solidFill>
              </a:rPr>
              <a:t>your</a:t>
            </a:r>
            <a:r>
              <a:rPr lang="de-DE" sz="2800" i="1" dirty="0">
                <a:solidFill>
                  <a:srgbClr val="000000"/>
                </a:solidFill>
              </a:rPr>
              <a:t> </a:t>
            </a:r>
            <a:r>
              <a:rPr lang="de-DE" sz="2800" i="1" dirty="0" err="1">
                <a:solidFill>
                  <a:srgbClr val="000000"/>
                </a:solidFill>
              </a:rPr>
              <a:t>data</a:t>
            </a:r>
            <a:endParaRPr lang="de-DE" sz="2800" i="1" dirty="0">
              <a:solidFill>
                <a:srgbClr val="000000"/>
              </a:solidFill>
            </a:endParaRPr>
          </a:p>
        </p:txBody>
      </p:sp>
      <p:pic>
        <p:nvPicPr>
          <p:cNvPr id="15362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60363" y="6480175"/>
            <a:ext cx="2700337" cy="7207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oliennummernplatzhalt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84ABC1C0-50BE-441D-BBFB-2088D6E5D750}" type="slidenum">
              <a:rPr lang="de-DE"/>
              <a:pPr/>
              <a:t>14</a:t>
            </a:fld>
            <a:endParaRPr lang="de-DE"/>
          </a:p>
        </p:txBody>
      </p:sp>
      <p:sp>
        <p:nvSpPr>
          <p:cNvPr id="16385" name="Text Box 1"/>
          <p:cNvSpPr txBox="1">
            <a:spLocks noChangeArrowheads="1"/>
          </p:cNvSpPr>
          <p:nvPr/>
        </p:nvSpPr>
        <p:spPr bwMode="auto">
          <a:xfrm>
            <a:off x="1060450" y="954088"/>
            <a:ext cx="8623332" cy="5461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73224" rIns="90000" bIns="45000"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</a:pPr>
            <a:r>
              <a:rPr lang="de-DE" sz="3200" dirty="0" err="1">
                <a:solidFill>
                  <a:srgbClr val="000000"/>
                </a:solidFill>
              </a:rPr>
              <a:t>Configuration</a:t>
            </a:r>
            <a:r>
              <a:rPr lang="de-DE" sz="3200" dirty="0">
                <a:solidFill>
                  <a:srgbClr val="000000"/>
                </a:solidFill>
              </a:rPr>
              <a:t> </a:t>
            </a:r>
            <a:r>
              <a:rPr lang="de-DE" sz="3200" dirty="0" err="1">
                <a:solidFill>
                  <a:srgbClr val="000000"/>
                </a:solidFill>
              </a:rPr>
              <a:t>of</a:t>
            </a:r>
            <a:r>
              <a:rPr lang="de-DE" sz="3200" dirty="0">
                <a:solidFill>
                  <a:srgbClr val="000000"/>
                </a:solidFill>
              </a:rPr>
              <a:t> </a:t>
            </a:r>
            <a:r>
              <a:rPr lang="de-DE" sz="3200" dirty="0" smtClean="0">
                <a:solidFill>
                  <a:srgbClr val="000000"/>
                </a:solidFill>
              </a:rPr>
              <a:t>Apache HTTP on </a:t>
            </a:r>
            <a:r>
              <a:rPr lang="de-DE" sz="3200" dirty="0" err="1" smtClean="0">
                <a:solidFill>
                  <a:srgbClr val="000000"/>
                </a:solidFill>
              </a:rPr>
              <a:t>the</a:t>
            </a:r>
            <a:r>
              <a:rPr lang="de-DE" sz="3200" dirty="0" smtClean="0">
                <a:solidFill>
                  <a:srgbClr val="000000"/>
                </a:solidFill>
              </a:rPr>
              <a:t> Master</a:t>
            </a:r>
            <a:endParaRPr lang="de-DE" sz="3200" dirty="0">
              <a:solidFill>
                <a:srgbClr val="000000"/>
              </a:solidFill>
            </a:endParaRPr>
          </a:p>
        </p:txBody>
      </p:sp>
      <p:pic>
        <p:nvPicPr>
          <p:cNvPr id="1638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60363" y="6480175"/>
            <a:ext cx="2700337" cy="7207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  <p:sp>
        <p:nvSpPr>
          <p:cNvPr id="16387" name="Text Box 3"/>
          <p:cNvSpPr txBox="1">
            <a:spLocks noChangeArrowheads="1"/>
          </p:cNvSpPr>
          <p:nvPr/>
        </p:nvSpPr>
        <p:spPr bwMode="auto">
          <a:xfrm>
            <a:off x="1979613" y="2700338"/>
            <a:ext cx="4859337" cy="2689225"/>
          </a:xfrm>
          <a:prstGeom prst="rect">
            <a:avLst/>
          </a:prstGeom>
          <a:solidFill>
            <a:srgbClr val="FFFF99">
              <a:alpha val="70000"/>
            </a:srgbClr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lIns="90000" tIns="57347" rIns="90000" bIns="45000"/>
          <a:lstStyle/>
          <a:p>
            <a:pPr>
              <a:buSzPct val="4500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</a:pPr>
            <a:r>
              <a:rPr lang="de-DE" sz="1400" b="1" i="1" dirty="0" smtClean="0">
                <a:solidFill>
                  <a:srgbClr val="000000"/>
                </a:solidFill>
              </a:rPr>
              <a:t># </a:t>
            </a:r>
            <a:r>
              <a:rPr lang="de-DE" sz="1400" b="1" i="1" dirty="0">
                <a:solidFill>
                  <a:srgbClr val="000000"/>
                </a:solidFill>
              </a:rPr>
              <a:t>/</a:t>
            </a:r>
            <a:r>
              <a:rPr lang="de-DE" sz="1400" b="1" i="1" dirty="0" err="1">
                <a:solidFill>
                  <a:srgbClr val="000000"/>
                </a:solidFill>
              </a:rPr>
              <a:t>path</a:t>
            </a:r>
            <a:r>
              <a:rPr lang="de-DE" sz="1400" b="1" i="1" dirty="0">
                <a:solidFill>
                  <a:srgbClr val="000000"/>
                </a:solidFill>
              </a:rPr>
              <a:t>/</a:t>
            </a:r>
            <a:r>
              <a:rPr lang="de-DE" sz="1400" b="1" i="1" dirty="0" err="1">
                <a:solidFill>
                  <a:srgbClr val="000000"/>
                </a:solidFill>
              </a:rPr>
              <a:t>to</a:t>
            </a:r>
            <a:r>
              <a:rPr lang="de-DE" sz="1400" b="1" i="1" dirty="0">
                <a:solidFill>
                  <a:srgbClr val="000000"/>
                </a:solidFill>
              </a:rPr>
              <a:t>/</a:t>
            </a:r>
            <a:r>
              <a:rPr lang="de-DE" sz="1400" b="1" i="1" dirty="0" err="1">
                <a:solidFill>
                  <a:srgbClr val="000000"/>
                </a:solidFill>
              </a:rPr>
              <a:t>apache</a:t>
            </a:r>
            <a:r>
              <a:rPr lang="de-DE" sz="1400" b="1" i="1" dirty="0">
                <a:solidFill>
                  <a:srgbClr val="000000"/>
                </a:solidFill>
              </a:rPr>
              <a:t>/</a:t>
            </a:r>
            <a:r>
              <a:rPr lang="de-DE" sz="1400" b="1" i="1" dirty="0" err="1">
                <a:solidFill>
                  <a:srgbClr val="000000"/>
                </a:solidFill>
              </a:rPr>
              <a:t>httpd.conf</a:t>
            </a:r>
            <a:endParaRPr lang="de-DE" sz="1400" b="1" i="1" dirty="0">
              <a:solidFill>
                <a:srgbClr val="000000"/>
              </a:solidFill>
            </a:endParaRPr>
          </a:p>
          <a:p>
            <a:pPr>
              <a:buSzPct val="4500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</a:pPr>
            <a:r>
              <a:rPr lang="de-DE" sz="1400" i="1" dirty="0" err="1">
                <a:solidFill>
                  <a:srgbClr val="000000"/>
                </a:solidFill>
              </a:rPr>
              <a:t>LoadModule</a:t>
            </a:r>
            <a:r>
              <a:rPr lang="de-DE" sz="1400" i="1" dirty="0">
                <a:solidFill>
                  <a:srgbClr val="000000"/>
                </a:solidFill>
              </a:rPr>
              <a:t> </a:t>
            </a:r>
            <a:r>
              <a:rPr lang="de-DE" sz="1400" i="1" dirty="0" err="1">
                <a:solidFill>
                  <a:srgbClr val="000000"/>
                </a:solidFill>
              </a:rPr>
              <a:t>dav_svn_module</a:t>
            </a:r>
            <a:r>
              <a:rPr lang="de-DE" sz="1400" i="1" dirty="0">
                <a:solidFill>
                  <a:srgbClr val="000000"/>
                </a:solidFill>
              </a:rPr>
              <a:t> </a:t>
            </a:r>
            <a:r>
              <a:rPr lang="de-DE" sz="1400" i="1" dirty="0" err="1">
                <a:solidFill>
                  <a:srgbClr val="000000"/>
                </a:solidFill>
              </a:rPr>
              <a:t>modules</a:t>
            </a:r>
            <a:r>
              <a:rPr lang="de-DE" sz="1400" i="1" dirty="0">
                <a:solidFill>
                  <a:srgbClr val="000000"/>
                </a:solidFill>
              </a:rPr>
              <a:t>/mod_dav_svn.so</a:t>
            </a:r>
          </a:p>
          <a:p>
            <a:pPr>
              <a:buSzPct val="4500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</a:pPr>
            <a:r>
              <a:rPr lang="de-DE" sz="1400" dirty="0">
                <a:solidFill>
                  <a:srgbClr val="000000"/>
                </a:solidFill>
              </a:rPr>
              <a:t>.......</a:t>
            </a:r>
          </a:p>
          <a:p>
            <a:pPr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</a:pPr>
            <a:endParaRPr lang="de-DE" sz="1400" dirty="0">
              <a:solidFill>
                <a:srgbClr val="000000"/>
              </a:solidFill>
            </a:endParaRPr>
          </a:p>
          <a:p>
            <a:pPr>
              <a:buClrTx/>
              <a:buSzTx/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</a:pPr>
            <a:r>
              <a:rPr lang="de-DE" sz="1400" dirty="0">
                <a:solidFill>
                  <a:srgbClr val="000000"/>
                </a:solidFill>
              </a:rPr>
              <a:t>&lt;</a:t>
            </a:r>
            <a:r>
              <a:rPr lang="de-DE" sz="1400" dirty="0" err="1">
                <a:solidFill>
                  <a:srgbClr val="000000"/>
                </a:solidFill>
              </a:rPr>
              <a:t>Location</a:t>
            </a:r>
            <a:r>
              <a:rPr lang="de-DE" sz="1400" dirty="0">
                <a:solidFill>
                  <a:srgbClr val="000000"/>
                </a:solidFill>
              </a:rPr>
              <a:t> /</a:t>
            </a:r>
            <a:r>
              <a:rPr lang="de-DE" sz="1400" dirty="0" err="1">
                <a:solidFill>
                  <a:srgbClr val="000000"/>
                </a:solidFill>
              </a:rPr>
              <a:t>repos</a:t>
            </a:r>
            <a:r>
              <a:rPr lang="de-DE" sz="1400" dirty="0">
                <a:solidFill>
                  <a:srgbClr val="000000"/>
                </a:solidFill>
              </a:rPr>
              <a:t>&gt;</a:t>
            </a:r>
          </a:p>
          <a:p>
            <a:pPr>
              <a:buClrTx/>
              <a:buSzTx/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</a:pPr>
            <a:r>
              <a:rPr lang="de-DE" sz="1400" dirty="0">
                <a:solidFill>
                  <a:srgbClr val="000000"/>
                </a:solidFill>
              </a:rPr>
              <a:t>	DAV </a:t>
            </a:r>
            <a:r>
              <a:rPr lang="de-DE" sz="1400" dirty="0" err="1">
                <a:solidFill>
                  <a:srgbClr val="000000"/>
                </a:solidFill>
              </a:rPr>
              <a:t>svn</a:t>
            </a:r>
            <a:r>
              <a:rPr lang="de-DE" sz="1400" dirty="0">
                <a:solidFill>
                  <a:srgbClr val="000000"/>
                </a:solidFill>
              </a:rPr>
              <a:t>    </a:t>
            </a:r>
          </a:p>
          <a:p>
            <a:pPr>
              <a:buClrTx/>
              <a:buSzTx/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</a:pPr>
            <a:r>
              <a:rPr lang="de-DE" sz="1400" dirty="0">
                <a:solidFill>
                  <a:srgbClr val="000000"/>
                </a:solidFill>
              </a:rPr>
              <a:t>	</a:t>
            </a:r>
            <a:r>
              <a:rPr lang="de-DE" sz="1400" dirty="0" err="1">
                <a:solidFill>
                  <a:srgbClr val="000000"/>
                </a:solidFill>
              </a:rPr>
              <a:t>SVNPath</a:t>
            </a:r>
            <a:r>
              <a:rPr lang="de-DE" sz="1400" dirty="0">
                <a:solidFill>
                  <a:srgbClr val="000000"/>
                </a:solidFill>
              </a:rPr>
              <a:t> /</a:t>
            </a:r>
            <a:r>
              <a:rPr lang="de-DE" sz="1400" dirty="0" err="1">
                <a:solidFill>
                  <a:srgbClr val="000000"/>
                </a:solidFill>
              </a:rPr>
              <a:t>path</a:t>
            </a:r>
            <a:r>
              <a:rPr lang="de-DE" sz="1400" dirty="0">
                <a:solidFill>
                  <a:srgbClr val="000000"/>
                </a:solidFill>
              </a:rPr>
              <a:t>/</a:t>
            </a:r>
            <a:r>
              <a:rPr lang="de-DE" sz="1400" dirty="0" err="1">
                <a:solidFill>
                  <a:srgbClr val="000000"/>
                </a:solidFill>
              </a:rPr>
              <a:t>to</a:t>
            </a:r>
            <a:r>
              <a:rPr lang="de-DE" sz="1400" dirty="0">
                <a:solidFill>
                  <a:srgbClr val="000000"/>
                </a:solidFill>
              </a:rPr>
              <a:t>/</a:t>
            </a:r>
            <a:r>
              <a:rPr lang="de-DE" sz="1400" dirty="0" err="1">
                <a:solidFill>
                  <a:srgbClr val="000000"/>
                </a:solidFill>
              </a:rPr>
              <a:t>repos</a:t>
            </a:r>
            <a:endParaRPr lang="de-DE" sz="1400" dirty="0">
              <a:solidFill>
                <a:srgbClr val="000000"/>
              </a:solidFill>
            </a:endParaRPr>
          </a:p>
          <a:p>
            <a:pPr>
              <a:buClrTx/>
              <a:buSzTx/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</a:pPr>
            <a:r>
              <a:rPr lang="de-DE" sz="1400" dirty="0">
                <a:solidFill>
                  <a:srgbClr val="000000"/>
                </a:solidFill>
              </a:rPr>
              <a:t>	</a:t>
            </a:r>
            <a:r>
              <a:rPr lang="de-DE" sz="1400" dirty="0" err="1">
                <a:solidFill>
                  <a:srgbClr val="000000"/>
                </a:solidFill>
              </a:rPr>
              <a:t>AuthName</a:t>
            </a:r>
            <a:r>
              <a:rPr lang="de-DE" sz="1400" dirty="0">
                <a:solidFill>
                  <a:srgbClr val="000000"/>
                </a:solidFill>
              </a:rPr>
              <a:t> "SVN </a:t>
            </a:r>
            <a:r>
              <a:rPr lang="de-DE" sz="1400" dirty="0" err="1">
                <a:solidFill>
                  <a:srgbClr val="000000"/>
                </a:solidFill>
              </a:rPr>
              <a:t>Repos</a:t>
            </a:r>
            <a:r>
              <a:rPr lang="de-DE" sz="1400" dirty="0">
                <a:solidFill>
                  <a:srgbClr val="000000"/>
                </a:solidFill>
              </a:rPr>
              <a:t>"</a:t>
            </a:r>
          </a:p>
          <a:p>
            <a:pPr>
              <a:buClrTx/>
              <a:buSzTx/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</a:pPr>
            <a:r>
              <a:rPr lang="de-DE" sz="1400" dirty="0">
                <a:solidFill>
                  <a:srgbClr val="000000"/>
                </a:solidFill>
              </a:rPr>
              <a:t>    	</a:t>
            </a:r>
            <a:r>
              <a:rPr lang="de-DE" sz="1400" dirty="0" err="1">
                <a:solidFill>
                  <a:srgbClr val="000000"/>
                </a:solidFill>
              </a:rPr>
              <a:t>AuthType</a:t>
            </a:r>
            <a:r>
              <a:rPr lang="de-DE" sz="1400" dirty="0">
                <a:solidFill>
                  <a:srgbClr val="000000"/>
                </a:solidFill>
              </a:rPr>
              <a:t> Basic</a:t>
            </a:r>
          </a:p>
          <a:p>
            <a:pPr>
              <a:buClrTx/>
              <a:buSzTx/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</a:pPr>
            <a:r>
              <a:rPr lang="de-DE" sz="1400" dirty="0">
                <a:solidFill>
                  <a:srgbClr val="000000"/>
                </a:solidFill>
              </a:rPr>
              <a:t>    	</a:t>
            </a:r>
            <a:r>
              <a:rPr lang="de-DE" sz="1400" dirty="0" err="1">
                <a:solidFill>
                  <a:srgbClr val="000000"/>
                </a:solidFill>
              </a:rPr>
              <a:t>AuthBasicProvider</a:t>
            </a:r>
            <a:r>
              <a:rPr lang="de-DE" sz="1400" dirty="0">
                <a:solidFill>
                  <a:srgbClr val="000000"/>
                </a:solidFill>
              </a:rPr>
              <a:t> </a:t>
            </a:r>
            <a:r>
              <a:rPr lang="de-DE" sz="1400" dirty="0" err="1">
                <a:solidFill>
                  <a:srgbClr val="000000"/>
                </a:solidFill>
              </a:rPr>
              <a:t>file</a:t>
            </a:r>
            <a:endParaRPr lang="de-DE" sz="1400" dirty="0">
              <a:solidFill>
                <a:srgbClr val="000000"/>
              </a:solidFill>
            </a:endParaRPr>
          </a:p>
          <a:p>
            <a:pPr>
              <a:buClrTx/>
              <a:buSzTx/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</a:pPr>
            <a:r>
              <a:rPr lang="de-DE" sz="1400" dirty="0">
                <a:solidFill>
                  <a:srgbClr val="000000"/>
                </a:solidFill>
              </a:rPr>
              <a:t>    	</a:t>
            </a:r>
            <a:r>
              <a:rPr lang="de-DE" sz="1400" dirty="0" err="1">
                <a:solidFill>
                  <a:srgbClr val="000000"/>
                </a:solidFill>
              </a:rPr>
              <a:t>AuthUserFile</a:t>
            </a:r>
            <a:r>
              <a:rPr lang="de-DE" sz="1400" dirty="0">
                <a:solidFill>
                  <a:srgbClr val="000000"/>
                </a:solidFill>
              </a:rPr>
              <a:t> /</a:t>
            </a:r>
            <a:r>
              <a:rPr lang="de-DE" sz="1400" dirty="0" err="1">
                <a:solidFill>
                  <a:srgbClr val="000000"/>
                </a:solidFill>
              </a:rPr>
              <a:t>path</a:t>
            </a:r>
            <a:r>
              <a:rPr lang="de-DE" sz="1400" dirty="0">
                <a:solidFill>
                  <a:srgbClr val="000000"/>
                </a:solidFill>
              </a:rPr>
              <a:t>/</a:t>
            </a:r>
            <a:r>
              <a:rPr lang="de-DE" sz="1400" dirty="0" err="1">
                <a:solidFill>
                  <a:srgbClr val="000000"/>
                </a:solidFill>
              </a:rPr>
              <a:t>to</a:t>
            </a:r>
            <a:r>
              <a:rPr lang="de-DE" sz="1400" dirty="0">
                <a:solidFill>
                  <a:srgbClr val="000000"/>
                </a:solidFill>
              </a:rPr>
              <a:t>/</a:t>
            </a:r>
            <a:r>
              <a:rPr lang="de-DE" sz="1400" dirty="0" err="1">
                <a:solidFill>
                  <a:srgbClr val="000000"/>
                </a:solidFill>
              </a:rPr>
              <a:t>auth-file</a:t>
            </a:r>
            <a:endParaRPr lang="de-DE" sz="1400" dirty="0">
              <a:solidFill>
                <a:srgbClr val="000000"/>
              </a:solidFill>
            </a:endParaRPr>
          </a:p>
          <a:p>
            <a:pPr>
              <a:buClrTx/>
              <a:buSzTx/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</a:pPr>
            <a:r>
              <a:rPr lang="de-DE" sz="1400" dirty="0">
                <a:solidFill>
                  <a:srgbClr val="000000"/>
                </a:solidFill>
              </a:rPr>
              <a:t>	</a:t>
            </a:r>
            <a:r>
              <a:rPr lang="de-DE" sz="1400" dirty="0" err="1">
                <a:solidFill>
                  <a:srgbClr val="000000"/>
                </a:solidFill>
              </a:rPr>
              <a:t>Require</a:t>
            </a:r>
            <a:r>
              <a:rPr lang="de-DE" sz="1400" dirty="0">
                <a:solidFill>
                  <a:srgbClr val="000000"/>
                </a:solidFill>
              </a:rPr>
              <a:t> valid-</a:t>
            </a:r>
            <a:r>
              <a:rPr lang="de-DE" sz="1400" dirty="0" err="1">
                <a:solidFill>
                  <a:srgbClr val="000000"/>
                </a:solidFill>
              </a:rPr>
              <a:t>user</a:t>
            </a:r>
            <a:endParaRPr lang="de-DE" sz="1400" dirty="0">
              <a:solidFill>
                <a:srgbClr val="000000"/>
              </a:solidFill>
            </a:endParaRPr>
          </a:p>
          <a:p>
            <a:pPr>
              <a:buClrTx/>
              <a:buSzTx/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</a:pPr>
            <a:r>
              <a:rPr lang="de-DE" sz="1400" dirty="0">
                <a:solidFill>
                  <a:srgbClr val="000000"/>
                </a:solidFill>
              </a:rPr>
              <a:t>&lt;/</a:t>
            </a:r>
            <a:r>
              <a:rPr lang="de-DE" sz="1400" dirty="0" err="1">
                <a:solidFill>
                  <a:srgbClr val="000000"/>
                </a:solidFill>
              </a:rPr>
              <a:t>Location</a:t>
            </a:r>
            <a:r>
              <a:rPr lang="de-DE" sz="1400" dirty="0">
                <a:solidFill>
                  <a:srgbClr val="000000"/>
                </a:solidFill>
              </a:rPr>
              <a:t>&gt;</a:t>
            </a:r>
          </a:p>
        </p:txBody>
      </p:sp>
      <p:sp>
        <p:nvSpPr>
          <p:cNvPr id="16388" name="Text Box 4"/>
          <p:cNvSpPr txBox="1">
            <a:spLocks noChangeArrowheads="1"/>
          </p:cNvSpPr>
          <p:nvPr/>
        </p:nvSpPr>
        <p:spPr bwMode="auto">
          <a:xfrm>
            <a:off x="1439863" y="2060575"/>
            <a:ext cx="7559675" cy="4587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67932" rIns="90000" bIns="45000"/>
          <a:lstStyle/>
          <a:p>
            <a:pPr marL="431800" lvl="1" indent="-215900"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de-DE" sz="2600">
                <a:solidFill>
                  <a:srgbClr val="000000"/>
                </a:solidFill>
              </a:rPr>
              <a:t>Setup Apache HTTPD config</a:t>
            </a:r>
          </a:p>
        </p:txBody>
      </p:sp>
      <p:sp>
        <p:nvSpPr>
          <p:cNvPr id="16389" name="Text Box 5"/>
          <p:cNvSpPr txBox="1">
            <a:spLocks noChangeArrowheads="1"/>
          </p:cNvSpPr>
          <p:nvPr/>
        </p:nvSpPr>
        <p:spPr bwMode="auto">
          <a:xfrm>
            <a:off x="7199313" y="4140200"/>
            <a:ext cx="1800225" cy="9001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64404" rIns="90000" bIns="45000"/>
          <a:lstStyle/>
          <a:p>
            <a:pPr>
              <a:tabLst>
                <a:tab pos="723900" algn="l"/>
                <a:tab pos="1447800" algn="l"/>
              </a:tabLst>
            </a:pPr>
            <a:r>
              <a:rPr lang="de-DE" sz="2200" i="1">
                <a:solidFill>
                  <a:srgbClr val="000000"/>
                </a:solidFill>
              </a:rPr>
              <a:t>Subversion Repository</a:t>
            </a:r>
          </a:p>
        </p:txBody>
      </p:sp>
      <p:sp>
        <p:nvSpPr>
          <p:cNvPr id="16390" name="Line 6"/>
          <p:cNvSpPr>
            <a:spLocks noChangeShapeType="1"/>
          </p:cNvSpPr>
          <p:nvPr/>
        </p:nvSpPr>
        <p:spPr bwMode="auto">
          <a:xfrm flipH="1">
            <a:off x="6657975" y="3060700"/>
            <a:ext cx="542925" cy="1588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de-DE"/>
          </a:p>
        </p:txBody>
      </p:sp>
      <p:sp>
        <p:nvSpPr>
          <p:cNvPr id="16391" name="Line 7"/>
          <p:cNvSpPr>
            <a:spLocks noChangeShapeType="1"/>
          </p:cNvSpPr>
          <p:nvPr/>
        </p:nvSpPr>
        <p:spPr bwMode="auto">
          <a:xfrm flipH="1">
            <a:off x="5037138" y="4319588"/>
            <a:ext cx="2163762" cy="1587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de-DE"/>
          </a:p>
        </p:txBody>
      </p:sp>
      <p:sp>
        <p:nvSpPr>
          <p:cNvPr id="16392" name="Text Box 8"/>
          <p:cNvSpPr txBox="1">
            <a:spLocks noChangeArrowheads="1"/>
          </p:cNvSpPr>
          <p:nvPr/>
        </p:nvSpPr>
        <p:spPr bwMode="auto">
          <a:xfrm>
            <a:off x="7199313" y="2632075"/>
            <a:ext cx="2519362" cy="13271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64404" rIns="90000" bIns="45000"/>
          <a:lstStyle/>
          <a:p>
            <a:pPr>
              <a:tabLst>
                <a:tab pos="723900" algn="l"/>
                <a:tab pos="1447800" algn="l"/>
                <a:tab pos="2171700" algn="l"/>
              </a:tabLst>
            </a:pPr>
            <a:r>
              <a:rPr lang="de-DE" sz="2200" i="1">
                <a:solidFill>
                  <a:srgbClr val="000000"/>
                </a:solidFill>
              </a:rPr>
              <a:t>Make sure Subversion module is loaded on startup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liennummernplatzhalt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A6BEF890-07C2-448E-BA12-FCD157835967}" type="slidenum">
              <a:rPr lang="de-DE"/>
              <a:pPr/>
              <a:t>15</a:t>
            </a:fld>
            <a:endParaRPr lang="de-DE"/>
          </a:p>
        </p:txBody>
      </p:sp>
      <p:sp>
        <p:nvSpPr>
          <p:cNvPr id="17409" name="Text Box 1"/>
          <p:cNvSpPr txBox="1">
            <a:spLocks noChangeArrowheads="1"/>
          </p:cNvSpPr>
          <p:nvPr/>
        </p:nvSpPr>
        <p:spPr bwMode="auto">
          <a:xfrm>
            <a:off x="1606550" y="3225800"/>
            <a:ext cx="6867525" cy="11080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83808" rIns="90000" bIns="45000"/>
          <a:lstStyle/>
          <a:p>
            <a:pPr algn="ctr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</a:tabLst>
            </a:pPr>
            <a:r>
              <a:rPr lang="de-DE" sz="4400" b="1" dirty="0">
                <a:solidFill>
                  <a:srgbClr val="00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Setup </a:t>
            </a:r>
            <a:r>
              <a:rPr lang="de-DE" sz="4400" b="1" dirty="0" err="1">
                <a:solidFill>
                  <a:srgbClr val="00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the</a:t>
            </a:r>
            <a:r>
              <a:rPr lang="de-DE" sz="4400" b="1" dirty="0">
                <a:solidFill>
                  <a:srgbClr val="00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Slave</a:t>
            </a:r>
          </a:p>
          <a:p>
            <a:pPr algn="ctr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</a:tabLst>
            </a:pPr>
            <a:r>
              <a:rPr lang="de-DE" sz="2800" i="1" dirty="0" err="1">
                <a:solidFill>
                  <a:srgbClr val="000000"/>
                </a:solidFill>
              </a:rPr>
              <a:t>Mirror</a:t>
            </a:r>
            <a:r>
              <a:rPr lang="de-DE" sz="2800" i="1" dirty="0">
                <a:solidFill>
                  <a:srgbClr val="000000"/>
                </a:solidFill>
              </a:rPr>
              <a:t> </a:t>
            </a:r>
            <a:r>
              <a:rPr lang="de-DE" sz="2800" i="1" dirty="0" err="1">
                <a:solidFill>
                  <a:srgbClr val="000000"/>
                </a:solidFill>
              </a:rPr>
              <a:t>of</a:t>
            </a:r>
            <a:r>
              <a:rPr lang="de-DE" sz="2800" i="1" dirty="0">
                <a:solidFill>
                  <a:srgbClr val="000000"/>
                </a:solidFill>
              </a:rPr>
              <a:t> </a:t>
            </a:r>
            <a:r>
              <a:rPr lang="de-DE" sz="2800" i="1" dirty="0" err="1">
                <a:solidFill>
                  <a:srgbClr val="000000"/>
                </a:solidFill>
              </a:rPr>
              <a:t>your</a:t>
            </a:r>
            <a:r>
              <a:rPr lang="de-DE" sz="2800" i="1" dirty="0">
                <a:solidFill>
                  <a:srgbClr val="000000"/>
                </a:solidFill>
              </a:rPr>
              <a:t> Main Subversion Repository</a:t>
            </a:r>
          </a:p>
        </p:txBody>
      </p:sp>
      <p:pic>
        <p:nvPicPr>
          <p:cNvPr id="17410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60363" y="6480175"/>
            <a:ext cx="2700337" cy="7207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oliennummernplatzhalt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81C0A270-C5BB-4460-B8FE-B58CE6D41740}" type="slidenum">
              <a:rPr lang="de-DE"/>
              <a:pPr/>
              <a:t>16</a:t>
            </a:fld>
            <a:endParaRPr lang="de-DE"/>
          </a:p>
        </p:txBody>
      </p:sp>
      <p:sp>
        <p:nvSpPr>
          <p:cNvPr id="18433" name="Text Box 1"/>
          <p:cNvSpPr txBox="1">
            <a:spLocks noChangeArrowheads="1"/>
          </p:cNvSpPr>
          <p:nvPr/>
        </p:nvSpPr>
        <p:spPr bwMode="auto">
          <a:xfrm>
            <a:off x="1060450" y="954088"/>
            <a:ext cx="8551894" cy="5461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73224" rIns="90000" bIns="45000"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</a:pPr>
            <a:r>
              <a:rPr lang="de-DE" sz="3200" dirty="0" err="1">
                <a:solidFill>
                  <a:srgbClr val="000000"/>
                </a:solidFill>
              </a:rPr>
              <a:t>Configuration</a:t>
            </a:r>
            <a:r>
              <a:rPr lang="de-DE" sz="3200" dirty="0">
                <a:solidFill>
                  <a:srgbClr val="000000"/>
                </a:solidFill>
              </a:rPr>
              <a:t> </a:t>
            </a:r>
            <a:r>
              <a:rPr lang="de-DE" sz="3200" dirty="0" err="1">
                <a:solidFill>
                  <a:srgbClr val="000000"/>
                </a:solidFill>
              </a:rPr>
              <a:t>of</a:t>
            </a:r>
            <a:r>
              <a:rPr lang="de-DE" sz="3200" dirty="0">
                <a:solidFill>
                  <a:srgbClr val="000000"/>
                </a:solidFill>
              </a:rPr>
              <a:t> </a:t>
            </a:r>
            <a:r>
              <a:rPr lang="de-DE" sz="3200" dirty="0" smtClean="0">
                <a:solidFill>
                  <a:srgbClr val="000000"/>
                </a:solidFill>
              </a:rPr>
              <a:t>Apache HTTPD on </a:t>
            </a:r>
            <a:r>
              <a:rPr lang="de-DE" sz="3200" dirty="0" err="1" smtClean="0">
                <a:solidFill>
                  <a:srgbClr val="000000"/>
                </a:solidFill>
              </a:rPr>
              <a:t>the</a:t>
            </a:r>
            <a:r>
              <a:rPr lang="de-DE" sz="3200" dirty="0" smtClean="0">
                <a:solidFill>
                  <a:srgbClr val="000000"/>
                </a:solidFill>
              </a:rPr>
              <a:t> Slave</a:t>
            </a:r>
            <a:endParaRPr lang="de-DE" sz="3200" dirty="0">
              <a:solidFill>
                <a:srgbClr val="000000"/>
              </a:solidFill>
            </a:endParaRPr>
          </a:p>
        </p:txBody>
      </p:sp>
      <p:pic>
        <p:nvPicPr>
          <p:cNvPr id="18434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60363" y="6480175"/>
            <a:ext cx="2700337" cy="7207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  <p:sp>
        <p:nvSpPr>
          <p:cNvPr id="18435" name="Text Box 3"/>
          <p:cNvSpPr txBox="1">
            <a:spLocks noChangeArrowheads="1"/>
          </p:cNvSpPr>
          <p:nvPr/>
        </p:nvSpPr>
        <p:spPr bwMode="auto">
          <a:xfrm>
            <a:off x="1979613" y="2700338"/>
            <a:ext cx="5040312" cy="4087812"/>
          </a:xfrm>
          <a:prstGeom prst="rect">
            <a:avLst/>
          </a:prstGeom>
          <a:solidFill>
            <a:srgbClr val="FFFF99">
              <a:alpha val="70000"/>
            </a:srgbClr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lIns="90000" tIns="57347" rIns="90000" bIns="45000"/>
          <a:lstStyle/>
          <a:p>
            <a:pPr>
              <a:buSzPct val="4500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</a:pPr>
            <a:r>
              <a:rPr lang="de-DE" sz="1400" b="1" i="1" dirty="0">
                <a:solidFill>
                  <a:srgbClr val="000000"/>
                </a:solidFill>
              </a:rPr>
              <a:t># /</a:t>
            </a:r>
            <a:r>
              <a:rPr lang="de-DE" sz="1400" b="1" i="1" dirty="0" err="1">
                <a:solidFill>
                  <a:srgbClr val="000000"/>
                </a:solidFill>
              </a:rPr>
              <a:t>path</a:t>
            </a:r>
            <a:r>
              <a:rPr lang="de-DE" sz="1400" b="1" i="1" dirty="0">
                <a:solidFill>
                  <a:srgbClr val="000000"/>
                </a:solidFill>
              </a:rPr>
              <a:t>/</a:t>
            </a:r>
            <a:r>
              <a:rPr lang="de-DE" sz="1400" b="1" i="1" dirty="0" err="1">
                <a:solidFill>
                  <a:srgbClr val="000000"/>
                </a:solidFill>
              </a:rPr>
              <a:t>to</a:t>
            </a:r>
            <a:r>
              <a:rPr lang="de-DE" sz="1400" b="1" i="1" dirty="0">
                <a:solidFill>
                  <a:srgbClr val="000000"/>
                </a:solidFill>
              </a:rPr>
              <a:t>/</a:t>
            </a:r>
            <a:r>
              <a:rPr lang="de-DE" sz="1400" b="1" i="1" dirty="0" err="1">
                <a:solidFill>
                  <a:srgbClr val="000000"/>
                </a:solidFill>
              </a:rPr>
              <a:t>apache</a:t>
            </a:r>
            <a:r>
              <a:rPr lang="de-DE" sz="1400" b="1" i="1" dirty="0">
                <a:solidFill>
                  <a:srgbClr val="000000"/>
                </a:solidFill>
              </a:rPr>
              <a:t>/</a:t>
            </a:r>
            <a:r>
              <a:rPr lang="de-DE" sz="1400" b="1" i="1" dirty="0" err="1">
                <a:solidFill>
                  <a:srgbClr val="000000"/>
                </a:solidFill>
              </a:rPr>
              <a:t>httpd.conf</a:t>
            </a:r>
            <a:endParaRPr lang="de-DE" sz="1400" b="1" i="1" dirty="0">
              <a:solidFill>
                <a:srgbClr val="000000"/>
              </a:solidFill>
            </a:endParaRPr>
          </a:p>
          <a:p>
            <a:pPr>
              <a:buSzPct val="4500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</a:pPr>
            <a:r>
              <a:rPr lang="de-DE" sz="1400" i="1" dirty="0" err="1">
                <a:solidFill>
                  <a:srgbClr val="000000"/>
                </a:solidFill>
              </a:rPr>
              <a:t>L</a:t>
            </a:r>
            <a:r>
              <a:rPr lang="de-DE" sz="1400" i="1" dirty="0" err="1" smtClean="0">
                <a:solidFill>
                  <a:srgbClr val="000000"/>
                </a:solidFill>
              </a:rPr>
              <a:t>oadModule</a:t>
            </a:r>
            <a:r>
              <a:rPr lang="de-DE" sz="1400" i="1" dirty="0" smtClean="0">
                <a:solidFill>
                  <a:srgbClr val="000000"/>
                </a:solidFill>
              </a:rPr>
              <a:t> </a:t>
            </a:r>
            <a:r>
              <a:rPr lang="de-DE" sz="1400" i="1" dirty="0" err="1">
                <a:solidFill>
                  <a:srgbClr val="000000"/>
                </a:solidFill>
              </a:rPr>
              <a:t>dav_svn_module</a:t>
            </a:r>
            <a:r>
              <a:rPr lang="de-DE" sz="1400" i="1" dirty="0">
                <a:solidFill>
                  <a:srgbClr val="000000"/>
                </a:solidFill>
              </a:rPr>
              <a:t> </a:t>
            </a:r>
            <a:r>
              <a:rPr lang="de-DE" sz="1400" i="1" dirty="0" err="1">
                <a:solidFill>
                  <a:srgbClr val="000000"/>
                </a:solidFill>
              </a:rPr>
              <a:t>modules</a:t>
            </a:r>
            <a:r>
              <a:rPr lang="de-DE" sz="1400" i="1" dirty="0">
                <a:solidFill>
                  <a:srgbClr val="000000"/>
                </a:solidFill>
              </a:rPr>
              <a:t>/mod_dav_svn.so</a:t>
            </a:r>
          </a:p>
          <a:p>
            <a:pPr>
              <a:buSzPct val="4500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</a:pPr>
            <a:r>
              <a:rPr lang="de-DE" sz="1400" dirty="0">
                <a:solidFill>
                  <a:srgbClr val="000000"/>
                </a:solidFill>
              </a:rPr>
              <a:t>.......</a:t>
            </a:r>
          </a:p>
          <a:p>
            <a:pPr>
              <a:buClrTx/>
              <a:buSzTx/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</a:pPr>
            <a:r>
              <a:rPr lang="de-DE" sz="1400" dirty="0">
                <a:solidFill>
                  <a:srgbClr val="000000"/>
                </a:solidFill>
              </a:rPr>
              <a:t>&lt;</a:t>
            </a:r>
            <a:r>
              <a:rPr lang="de-DE" sz="1400" dirty="0" err="1">
                <a:solidFill>
                  <a:srgbClr val="000000"/>
                </a:solidFill>
              </a:rPr>
              <a:t>Location</a:t>
            </a:r>
            <a:r>
              <a:rPr lang="de-DE" sz="1400" dirty="0">
                <a:solidFill>
                  <a:srgbClr val="000000"/>
                </a:solidFill>
              </a:rPr>
              <a:t> /</a:t>
            </a:r>
            <a:r>
              <a:rPr lang="de-DE" sz="1400" dirty="0" err="1">
                <a:solidFill>
                  <a:srgbClr val="000000"/>
                </a:solidFill>
              </a:rPr>
              <a:t>repos</a:t>
            </a:r>
            <a:r>
              <a:rPr lang="de-DE" sz="1400" dirty="0">
                <a:solidFill>
                  <a:srgbClr val="000000"/>
                </a:solidFill>
              </a:rPr>
              <a:t>&gt;</a:t>
            </a:r>
          </a:p>
          <a:p>
            <a:pPr>
              <a:buClrTx/>
              <a:buSzTx/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</a:pPr>
            <a:r>
              <a:rPr lang="de-DE" sz="1400" dirty="0">
                <a:solidFill>
                  <a:srgbClr val="000000"/>
                </a:solidFill>
              </a:rPr>
              <a:t>	DAV </a:t>
            </a:r>
            <a:r>
              <a:rPr lang="de-DE" sz="1400" dirty="0" err="1">
                <a:solidFill>
                  <a:srgbClr val="000000"/>
                </a:solidFill>
              </a:rPr>
              <a:t>svn</a:t>
            </a:r>
            <a:r>
              <a:rPr lang="de-DE" sz="1400" dirty="0">
                <a:solidFill>
                  <a:srgbClr val="000000"/>
                </a:solidFill>
              </a:rPr>
              <a:t>    </a:t>
            </a:r>
          </a:p>
          <a:p>
            <a:pPr>
              <a:buClrTx/>
              <a:buSzTx/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</a:pPr>
            <a:r>
              <a:rPr lang="de-DE" sz="1400" dirty="0">
                <a:solidFill>
                  <a:srgbClr val="000000"/>
                </a:solidFill>
              </a:rPr>
              <a:t>	</a:t>
            </a:r>
            <a:r>
              <a:rPr lang="de-DE" sz="1400" dirty="0" err="1">
                <a:solidFill>
                  <a:srgbClr val="000000"/>
                </a:solidFill>
              </a:rPr>
              <a:t>SVNPath</a:t>
            </a:r>
            <a:r>
              <a:rPr lang="de-DE" sz="1400" dirty="0">
                <a:solidFill>
                  <a:srgbClr val="000000"/>
                </a:solidFill>
              </a:rPr>
              <a:t> /</a:t>
            </a:r>
            <a:r>
              <a:rPr lang="de-DE" sz="1400" dirty="0" err="1">
                <a:solidFill>
                  <a:srgbClr val="000000"/>
                </a:solidFill>
              </a:rPr>
              <a:t>path</a:t>
            </a:r>
            <a:r>
              <a:rPr lang="de-DE" sz="1400" dirty="0">
                <a:solidFill>
                  <a:srgbClr val="000000"/>
                </a:solidFill>
              </a:rPr>
              <a:t>/</a:t>
            </a:r>
            <a:r>
              <a:rPr lang="de-DE" sz="1400" dirty="0" err="1">
                <a:solidFill>
                  <a:srgbClr val="000000"/>
                </a:solidFill>
              </a:rPr>
              <a:t>to</a:t>
            </a:r>
            <a:r>
              <a:rPr lang="de-DE" sz="1400" dirty="0">
                <a:solidFill>
                  <a:srgbClr val="000000"/>
                </a:solidFill>
              </a:rPr>
              <a:t>/</a:t>
            </a:r>
            <a:r>
              <a:rPr lang="de-DE" sz="1400" dirty="0" err="1">
                <a:solidFill>
                  <a:srgbClr val="000000"/>
                </a:solidFill>
              </a:rPr>
              <a:t>repos</a:t>
            </a:r>
            <a:endParaRPr lang="de-DE" sz="1400" dirty="0">
              <a:solidFill>
                <a:srgbClr val="000000"/>
              </a:solidFill>
            </a:endParaRPr>
          </a:p>
          <a:p>
            <a:pPr>
              <a:buClrTx/>
              <a:buSzTx/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</a:pPr>
            <a:r>
              <a:rPr lang="de-DE" sz="1400" dirty="0">
                <a:solidFill>
                  <a:srgbClr val="000000"/>
                </a:solidFill>
              </a:rPr>
              <a:t>	</a:t>
            </a:r>
            <a:r>
              <a:rPr lang="de-DE" sz="1400" dirty="0" err="1">
                <a:solidFill>
                  <a:srgbClr val="000000"/>
                </a:solidFill>
              </a:rPr>
              <a:t>SVNMasterURI</a:t>
            </a:r>
            <a:r>
              <a:rPr lang="de-DE" sz="1400" dirty="0">
                <a:solidFill>
                  <a:srgbClr val="000000"/>
                </a:solidFill>
              </a:rPr>
              <a:t> </a:t>
            </a:r>
            <a:r>
              <a:rPr lang="de-DE" sz="1400" dirty="0" smtClean="0">
                <a:solidFill>
                  <a:srgbClr val="000000"/>
                </a:solidFill>
              </a:rPr>
              <a:t>http://</a:t>
            </a:r>
            <a:r>
              <a:rPr lang="de-DE" sz="1400" b="1" dirty="0" smtClean="0">
                <a:solidFill>
                  <a:srgbClr val="FF0000"/>
                </a:solidFill>
              </a:rPr>
              <a:t>&lt;MASTER&gt;</a:t>
            </a:r>
            <a:r>
              <a:rPr lang="de-DE" sz="1400" dirty="0" smtClean="0">
                <a:solidFill>
                  <a:srgbClr val="000000"/>
                </a:solidFill>
              </a:rPr>
              <a:t>/repos</a:t>
            </a:r>
            <a:endParaRPr lang="de-DE" sz="1400" dirty="0">
              <a:solidFill>
                <a:srgbClr val="000000"/>
              </a:solidFill>
            </a:endParaRPr>
          </a:p>
          <a:p>
            <a:pPr>
              <a:buClrTx/>
              <a:buSzTx/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</a:pPr>
            <a:r>
              <a:rPr lang="de-DE" sz="1400" dirty="0">
                <a:solidFill>
                  <a:srgbClr val="000000"/>
                </a:solidFill>
              </a:rPr>
              <a:t>	</a:t>
            </a:r>
            <a:r>
              <a:rPr lang="de-DE" sz="1400" dirty="0" err="1">
                <a:solidFill>
                  <a:srgbClr val="000000"/>
                </a:solidFill>
              </a:rPr>
              <a:t>AuthName</a:t>
            </a:r>
            <a:r>
              <a:rPr lang="de-DE" sz="1400" dirty="0">
                <a:solidFill>
                  <a:srgbClr val="000000"/>
                </a:solidFill>
              </a:rPr>
              <a:t> "SVN </a:t>
            </a:r>
            <a:r>
              <a:rPr lang="de-DE" sz="1400" dirty="0" err="1">
                <a:solidFill>
                  <a:srgbClr val="000000"/>
                </a:solidFill>
              </a:rPr>
              <a:t>Repos</a:t>
            </a:r>
            <a:r>
              <a:rPr lang="de-DE" sz="1400" dirty="0">
                <a:solidFill>
                  <a:srgbClr val="000000"/>
                </a:solidFill>
              </a:rPr>
              <a:t>"</a:t>
            </a:r>
          </a:p>
          <a:p>
            <a:pPr>
              <a:buClrTx/>
              <a:buSzTx/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</a:pPr>
            <a:r>
              <a:rPr lang="de-DE" sz="1400" dirty="0">
                <a:solidFill>
                  <a:srgbClr val="000000"/>
                </a:solidFill>
              </a:rPr>
              <a:t>    	</a:t>
            </a:r>
            <a:r>
              <a:rPr lang="de-DE" sz="1400" dirty="0" err="1">
                <a:solidFill>
                  <a:srgbClr val="000000"/>
                </a:solidFill>
              </a:rPr>
              <a:t>AuthType</a:t>
            </a:r>
            <a:r>
              <a:rPr lang="de-DE" sz="1400" dirty="0">
                <a:solidFill>
                  <a:srgbClr val="000000"/>
                </a:solidFill>
              </a:rPr>
              <a:t> Basic</a:t>
            </a:r>
          </a:p>
          <a:p>
            <a:pPr>
              <a:buClrTx/>
              <a:buSzTx/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</a:pPr>
            <a:r>
              <a:rPr lang="de-DE" sz="1400" dirty="0">
                <a:solidFill>
                  <a:srgbClr val="000000"/>
                </a:solidFill>
              </a:rPr>
              <a:t>    	</a:t>
            </a:r>
            <a:r>
              <a:rPr lang="de-DE" sz="1400" dirty="0" err="1">
                <a:solidFill>
                  <a:srgbClr val="000000"/>
                </a:solidFill>
              </a:rPr>
              <a:t>AuthBasicProvider</a:t>
            </a:r>
            <a:r>
              <a:rPr lang="de-DE" sz="1400" dirty="0">
                <a:solidFill>
                  <a:srgbClr val="000000"/>
                </a:solidFill>
              </a:rPr>
              <a:t> </a:t>
            </a:r>
            <a:r>
              <a:rPr lang="de-DE" sz="1400" dirty="0" err="1">
                <a:solidFill>
                  <a:srgbClr val="000000"/>
                </a:solidFill>
              </a:rPr>
              <a:t>file</a:t>
            </a:r>
            <a:endParaRPr lang="de-DE" sz="1400" dirty="0">
              <a:solidFill>
                <a:srgbClr val="000000"/>
              </a:solidFill>
            </a:endParaRPr>
          </a:p>
          <a:p>
            <a:pPr>
              <a:buClrTx/>
              <a:buSzTx/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</a:pPr>
            <a:r>
              <a:rPr lang="de-DE" sz="1400" dirty="0">
                <a:solidFill>
                  <a:srgbClr val="000000"/>
                </a:solidFill>
              </a:rPr>
              <a:t>    	</a:t>
            </a:r>
            <a:r>
              <a:rPr lang="de-DE" sz="1400" dirty="0" err="1">
                <a:solidFill>
                  <a:srgbClr val="000000"/>
                </a:solidFill>
              </a:rPr>
              <a:t>AuthUserFile</a:t>
            </a:r>
            <a:r>
              <a:rPr lang="de-DE" sz="1400" dirty="0">
                <a:solidFill>
                  <a:srgbClr val="000000"/>
                </a:solidFill>
              </a:rPr>
              <a:t> /</a:t>
            </a:r>
            <a:r>
              <a:rPr lang="de-DE" sz="1400" dirty="0" err="1">
                <a:solidFill>
                  <a:srgbClr val="000000"/>
                </a:solidFill>
              </a:rPr>
              <a:t>path</a:t>
            </a:r>
            <a:r>
              <a:rPr lang="de-DE" sz="1400" dirty="0">
                <a:solidFill>
                  <a:srgbClr val="000000"/>
                </a:solidFill>
              </a:rPr>
              <a:t>/</a:t>
            </a:r>
            <a:r>
              <a:rPr lang="de-DE" sz="1400" dirty="0" err="1">
                <a:solidFill>
                  <a:srgbClr val="000000"/>
                </a:solidFill>
              </a:rPr>
              <a:t>to</a:t>
            </a:r>
            <a:r>
              <a:rPr lang="de-DE" sz="1400" dirty="0">
                <a:solidFill>
                  <a:srgbClr val="000000"/>
                </a:solidFill>
              </a:rPr>
              <a:t>/</a:t>
            </a:r>
            <a:r>
              <a:rPr lang="de-DE" sz="1400" dirty="0" err="1">
                <a:solidFill>
                  <a:srgbClr val="000000"/>
                </a:solidFill>
              </a:rPr>
              <a:t>auth-file</a:t>
            </a:r>
            <a:endParaRPr lang="de-DE" sz="1400" dirty="0">
              <a:solidFill>
                <a:srgbClr val="000000"/>
              </a:solidFill>
            </a:endParaRPr>
          </a:p>
          <a:p>
            <a:pPr>
              <a:buClrTx/>
              <a:buSzTx/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</a:pPr>
            <a:r>
              <a:rPr lang="de-DE" sz="1400" dirty="0">
                <a:solidFill>
                  <a:srgbClr val="000000"/>
                </a:solidFill>
              </a:rPr>
              <a:t>	</a:t>
            </a:r>
            <a:r>
              <a:rPr lang="de-DE" sz="1400" dirty="0" err="1">
                <a:solidFill>
                  <a:srgbClr val="000000"/>
                </a:solidFill>
              </a:rPr>
              <a:t>Require</a:t>
            </a:r>
            <a:r>
              <a:rPr lang="de-DE" sz="1400" dirty="0">
                <a:solidFill>
                  <a:srgbClr val="000000"/>
                </a:solidFill>
              </a:rPr>
              <a:t> valid-</a:t>
            </a:r>
            <a:r>
              <a:rPr lang="de-DE" sz="1400" dirty="0" err="1">
                <a:solidFill>
                  <a:srgbClr val="000000"/>
                </a:solidFill>
              </a:rPr>
              <a:t>user</a:t>
            </a:r>
            <a:endParaRPr lang="de-DE" sz="1400" dirty="0">
              <a:solidFill>
                <a:srgbClr val="000000"/>
              </a:solidFill>
            </a:endParaRPr>
          </a:p>
          <a:p>
            <a:pPr>
              <a:buClrTx/>
              <a:buSzTx/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</a:pPr>
            <a:r>
              <a:rPr lang="de-DE" sz="1400" dirty="0">
                <a:solidFill>
                  <a:srgbClr val="000000"/>
                </a:solidFill>
              </a:rPr>
              <a:t>&lt;/</a:t>
            </a:r>
            <a:r>
              <a:rPr lang="de-DE" sz="1400" dirty="0" err="1">
                <a:solidFill>
                  <a:srgbClr val="000000"/>
                </a:solidFill>
              </a:rPr>
              <a:t>Location</a:t>
            </a:r>
            <a:r>
              <a:rPr lang="de-DE" sz="1400" dirty="0">
                <a:solidFill>
                  <a:srgbClr val="000000"/>
                </a:solidFill>
              </a:rPr>
              <a:t>&gt;</a:t>
            </a:r>
          </a:p>
          <a:p>
            <a:pPr>
              <a:buClrTx/>
              <a:buSzTx/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</a:pPr>
            <a:r>
              <a:rPr lang="de-DE" sz="1400" dirty="0">
                <a:solidFill>
                  <a:srgbClr val="000000"/>
                </a:solidFill>
              </a:rPr>
              <a:t>&lt;</a:t>
            </a:r>
            <a:r>
              <a:rPr lang="de-DE" sz="1400" dirty="0" err="1">
                <a:solidFill>
                  <a:srgbClr val="000000"/>
                </a:solidFill>
              </a:rPr>
              <a:t>Location</a:t>
            </a:r>
            <a:r>
              <a:rPr lang="de-DE" sz="1400" dirty="0">
                <a:solidFill>
                  <a:srgbClr val="000000"/>
                </a:solidFill>
              </a:rPr>
              <a:t> /</a:t>
            </a:r>
            <a:r>
              <a:rPr lang="de-DE" sz="1400" dirty="0" err="1">
                <a:solidFill>
                  <a:srgbClr val="000000"/>
                </a:solidFill>
              </a:rPr>
              <a:t>repos</a:t>
            </a:r>
            <a:r>
              <a:rPr lang="de-DE" sz="1400" dirty="0">
                <a:solidFill>
                  <a:srgbClr val="000000"/>
                </a:solidFill>
              </a:rPr>
              <a:t>/</a:t>
            </a:r>
            <a:r>
              <a:rPr lang="de-DE" sz="1400" dirty="0" err="1">
                <a:solidFill>
                  <a:srgbClr val="000000"/>
                </a:solidFill>
              </a:rPr>
              <a:t>proxy-sync</a:t>
            </a:r>
            <a:r>
              <a:rPr lang="de-DE" sz="1400" dirty="0">
                <a:solidFill>
                  <a:srgbClr val="000000"/>
                </a:solidFill>
              </a:rPr>
              <a:t>&gt;</a:t>
            </a:r>
          </a:p>
          <a:p>
            <a:pPr>
              <a:buClrTx/>
              <a:buSzTx/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</a:pPr>
            <a:r>
              <a:rPr lang="de-DE" sz="1400" dirty="0">
                <a:solidFill>
                  <a:srgbClr val="000000"/>
                </a:solidFill>
              </a:rPr>
              <a:t>	DAV </a:t>
            </a:r>
            <a:r>
              <a:rPr lang="de-DE" sz="1400" dirty="0" err="1">
                <a:solidFill>
                  <a:srgbClr val="000000"/>
                </a:solidFill>
              </a:rPr>
              <a:t>svn</a:t>
            </a:r>
            <a:endParaRPr lang="de-DE" sz="1400" dirty="0">
              <a:solidFill>
                <a:srgbClr val="000000"/>
              </a:solidFill>
            </a:endParaRPr>
          </a:p>
          <a:p>
            <a:pPr>
              <a:buClrTx/>
              <a:buSzTx/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</a:pPr>
            <a:r>
              <a:rPr lang="de-DE" sz="1400" dirty="0">
                <a:solidFill>
                  <a:srgbClr val="000000"/>
                </a:solidFill>
              </a:rPr>
              <a:t>	</a:t>
            </a:r>
            <a:r>
              <a:rPr lang="de-DE" sz="1400" dirty="0" err="1">
                <a:solidFill>
                  <a:srgbClr val="000000"/>
                </a:solidFill>
              </a:rPr>
              <a:t>SVNPath</a:t>
            </a:r>
            <a:r>
              <a:rPr lang="de-DE" sz="1400" dirty="0">
                <a:solidFill>
                  <a:srgbClr val="000000"/>
                </a:solidFill>
              </a:rPr>
              <a:t> /</a:t>
            </a:r>
            <a:r>
              <a:rPr lang="de-DE" sz="1400" dirty="0" err="1">
                <a:solidFill>
                  <a:srgbClr val="000000"/>
                </a:solidFill>
              </a:rPr>
              <a:t>path</a:t>
            </a:r>
            <a:r>
              <a:rPr lang="de-DE" sz="1400" dirty="0">
                <a:solidFill>
                  <a:srgbClr val="000000"/>
                </a:solidFill>
              </a:rPr>
              <a:t>/</a:t>
            </a:r>
            <a:r>
              <a:rPr lang="de-DE" sz="1400" dirty="0" err="1">
                <a:solidFill>
                  <a:srgbClr val="000000"/>
                </a:solidFill>
              </a:rPr>
              <a:t>to</a:t>
            </a:r>
            <a:r>
              <a:rPr lang="de-DE" sz="1400" dirty="0">
                <a:solidFill>
                  <a:srgbClr val="000000"/>
                </a:solidFill>
              </a:rPr>
              <a:t>/</a:t>
            </a:r>
            <a:r>
              <a:rPr lang="de-DE" sz="1400" dirty="0" err="1">
                <a:solidFill>
                  <a:srgbClr val="000000"/>
                </a:solidFill>
              </a:rPr>
              <a:t>repos</a:t>
            </a:r>
            <a:endParaRPr lang="de-DE" sz="1400" dirty="0">
              <a:solidFill>
                <a:srgbClr val="000000"/>
              </a:solidFill>
            </a:endParaRPr>
          </a:p>
          <a:p>
            <a:pPr>
              <a:buClrTx/>
              <a:buSzTx/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</a:pPr>
            <a:r>
              <a:rPr lang="de-DE" sz="1400" dirty="0">
                <a:solidFill>
                  <a:srgbClr val="000000"/>
                </a:solidFill>
              </a:rPr>
              <a:t>	Order </a:t>
            </a:r>
            <a:r>
              <a:rPr lang="de-DE" sz="1400" dirty="0" err="1">
                <a:solidFill>
                  <a:srgbClr val="000000"/>
                </a:solidFill>
              </a:rPr>
              <a:t>deny,allow</a:t>
            </a:r>
            <a:endParaRPr lang="de-DE" sz="1400" dirty="0">
              <a:solidFill>
                <a:srgbClr val="000000"/>
              </a:solidFill>
            </a:endParaRPr>
          </a:p>
          <a:p>
            <a:pPr>
              <a:buClrTx/>
              <a:buSzTx/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</a:pPr>
            <a:r>
              <a:rPr lang="de-DE" sz="1400" dirty="0">
                <a:solidFill>
                  <a:srgbClr val="000000"/>
                </a:solidFill>
              </a:rPr>
              <a:t>	</a:t>
            </a:r>
            <a:r>
              <a:rPr lang="de-DE" sz="1400" dirty="0" err="1">
                <a:solidFill>
                  <a:srgbClr val="000000"/>
                </a:solidFill>
              </a:rPr>
              <a:t>Deny</a:t>
            </a:r>
            <a:r>
              <a:rPr lang="de-DE" sz="1400" dirty="0">
                <a:solidFill>
                  <a:srgbClr val="000000"/>
                </a:solidFill>
              </a:rPr>
              <a:t> </a:t>
            </a:r>
            <a:r>
              <a:rPr lang="de-DE" sz="1400" dirty="0" err="1">
                <a:solidFill>
                  <a:srgbClr val="000000"/>
                </a:solidFill>
              </a:rPr>
              <a:t>from</a:t>
            </a:r>
            <a:r>
              <a:rPr lang="de-DE" sz="1400" dirty="0">
                <a:solidFill>
                  <a:srgbClr val="000000"/>
                </a:solidFill>
              </a:rPr>
              <a:t> all</a:t>
            </a:r>
          </a:p>
          <a:p>
            <a:pPr>
              <a:buClrTx/>
              <a:buSzTx/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</a:pPr>
            <a:r>
              <a:rPr lang="de-DE" sz="1400" dirty="0">
                <a:solidFill>
                  <a:srgbClr val="000000"/>
                </a:solidFill>
              </a:rPr>
              <a:t>	</a:t>
            </a:r>
            <a:r>
              <a:rPr lang="de-DE" sz="1400" dirty="0" err="1">
                <a:solidFill>
                  <a:srgbClr val="000000"/>
                </a:solidFill>
              </a:rPr>
              <a:t>Allow</a:t>
            </a:r>
            <a:r>
              <a:rPr lang="de-DE" sz="1400" dirty="0">
                <a:solidFill>
                  <a:srgbClr val="000000"/>
                </a:solidFill>
              </a:rPr>
              <a:t> </a:t>
            </a:r>
            <a:r>
              <a:rPr lang="de-DE" sz="1400" dirty="0" err="1">
                <a:solidFill>
                  <a:srgbClr val="000000"/>
                </a:solidFill>
              </a:rPr>
              <a:t>from</a:t>
            </a:r>
            <a:r>
              <a:rPr lang="de-DE" sz="1400" dirty="0">
                <a:solidFill>
                  <a:srgbClr val="000000"/>
                </a:solidFill>
              </a:rPr>
              <a:t> </a:t>
            </a:r>
            <a:r>
              <a:rPr lang="de-DE" sz="1400" b="1" dirty="0" smtClean="0">
                <a:solidFill>
                  <a:srgbClr val="FF0000"/>
                </a:solidFill>
              </a:rPr>
              <a:t>&lt;MASTER&gt;</a:t>
            </a:r>
            <a:endParaRPr lang="de-DE" sz="1400" b="1" dirty="0">
              <a:solidFill>
                <a:srgbClr val="FF0000"/>
              </a:solidFill>
            </a:endParaRPr>
          </a:p>
          <a:p>
            <a:pPr>
              <a:buClrTx/>
              <a:buSzTx/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</a:pPr>
            <a:r>
              <a:rPr lang="de-DE" sz="1400" dirty="0">
                <a:solidFill>
                  <a:srgbClr val="000000"/>
                </a:solidFill>
              </a:rPr>
              <a:t>&lt;/</a:t>
            </a:r>
            <a:r>
              <a:rPr lang="de-DE" sz="1400" dirty="0" err="1">
                <a:solidFill>
                  <a:srgbClr val="000000"/>
                </a:solidFill>
              </a:rPr>
              <a:t>Location</a:t>
            </a:r>
            <a:r>
              <a:rPr lang="de-DE" sz="1400" dirty="0">
                <a:solidFill>
                  <a:srgbClr val="000000"/>
                </a:solidFill>
              </a:rPr>
              <a:t>&gt;</a:t>
            </a:r>
          </a:p>
        </p:txBody>
      </p:sp>
      <p:sp>
        <p:nvSpPr>
          <p:cNvPr id="18436" name="Text Box 4"/>
          <p:cNvSpPr txBox="1">
            <a:spLocks noChangeArrowheads="1"/>
          </p:cNvSpPr>
          <p:nvPr/>
        </p:nvSpPr>
        <p:spPr bwMode="auto">
          <a:xfrm>
            <a:off x="1439863" y="2060575"/>
            <a:ext cx="7559675" cy="4587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67932" rIns="90000" bIns="45000"/>
          <a:lstStyle/>
          <a:p>
            <a:pPr marL="431800" lvl="1" indent="-215900"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de-DE" sz="2600">
                <a:solidFill>
                  <a:srgbClr val="000000"/>
                </a:solidFill>
              </a:rPr>
              <a:t>Modify Apache HTTPD config</a:t>
            </a:r>
          </a:p>
        </p:txBody>
      </p:sp>
      <p:sp>
        <p:nvSpPr>
          <p:cNvPr id="18437" name="Text Box 5"/>
          <p:cNvSpPr txBox="1">
            <a:spLocks noChangeArrowheads="1"/>
          </p:cNvSpPr>
          <p:nvPr/>
        </p:nvSpPr>
        <p:spPr bwMode="auto">
          <a:xfrm>
            <a:off x="7199313" y="2700338"/>
            <a:ext cx="2519362" cy="13271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64404" rIns="90000" bIns="45000"/>
          <a:lstStyle/>
          <a:p>
            <a:pPr>
              <a:tabLst>
                <a:tab pos="723900" algn="l"/>
                <a:tab pos="1447800" algn="l"/>
                <a:tab pos="2171700" algn="l"/>
              </a:tabLst>
            </a:pPr>
            <a:r>
              <a:rPr lang="de-DE" sz="2200" i="1" dirty="0" err="1">
                <a:solidFill>
                  <a:srgbClr val="000000"/>
                </a:solidFill>
              </a:rPr>
              <a:t>Make</a:t>
            </a:r>
            <a:r>
              <a:rPr lang="de-DE" sz="2200" i="1" dirty="0">
                <a:solidFill>
                  <a:srgbClr val="000000"/>
                </a:solidFill>
              </a:rPr>
              <a:t> </a:t>
            </a:r>
            <a:r>
              <a:rPr lang="de-DE" sz="2200" i="1" dirty="0" err="1">
                <a:solidFill>
                  <a:srgbClr val="000000"/>
                </a:solidFill>
              </a:rPr>
              <a:t>sure</a:t>
            </a:r>
            <a:r>
              <a:rPr lang="de-DE" sz="2200" i="1" dirty="0">
                <a:solidFill>
                  <a:srgbClr val="000000"/>
                </a:solidFill>
              </a:rPr>
              <a:t> Subversion </a:t>
            </a:r>
            <a:r>
              <a:rPr lang="de-DE" sz="2200" i="1" dirty="0" err="1">
                <a:solidFill>
                  <a:srgbClr val="000000"/>
                </a:solidFill>
              </a:rPr>
              <a:t>module</a:t>
            </a:r>
            <a:r>
              <a:rPr lang="de-DE" sz="2200" i="1" dirty="0">
                <a:solidFill>
                  <a:srgbClr val="000000"/>
                </a:solidFill>
              </a:rPr>
              <a:t> </a:t>
            </a:r>
            <a:r>
              <a:rPr lang="de-DE" sz="2200" i="1" dirty="0" err="1">
                <a:solidFill>
                  <a:srgbClr val="000000"/>
                </a:solidFill>
              </a:rPr>
              <a:t>is</a:t>
            </a:r>
            <a:r>
              <a:rPr lang="de-DE" sz="2200" i="1" dirty="0">
                <a:solidFill>
                  <a:srgbClr val="000000"/>
                </a:solidFill>
              </a:rPr>
              <a:t> </a:t>
            </a:r>
            <a:r>
              <a:rPr lang="de-DE" sz="2200" i="1" dirty="0" err="1">
                <a:solidFill>
                  <a:srgbClr val="000000"/>
                </a:solidFill>
              </a:rPr>
              <a:t>loaded</a:t>
            </a:r>
            <a:r>
              <a:rPr lang="de-DE" sz="2200" i="1" dirty="0">
                <a:solidFill>
                  <a:srgbClr val="000000"/>
                </a:solidFill>
              </a:rPr>
              <a:t> on </a:t>
            </a:r>
            <a:r>
              <a:rPr lang="de-DE" sz="2200" i="1" dirty="0" err="1">
                <a:solidFill>
                  <a:srgbClr val="000000"/>
                </a:solidFill>
              </a:rPr>
              <a:t>startup</a:t>
            </a:r>
            <a:endParaRPr lang="de-DE" sz="2200" i="1" dirty="0">
              <a:solidFill>
                <a:srgbClr val="000000"/>
              </a:solidFill>
            </a:endParaRPr>
          </a:p>
        </p:txBody>
      </p:sp>
      <p:sp>
        <p:nvSpPr>
          <p:cNvPr id="18438" name="Text Box 6"/>
          <p:cNvSpPr txBox="1">
            <a:spLocks noChangeArrowheads="1"/>
          </p:cNvSpPr>
          <p:nvPr/>
        </p:nvSpPr>
        <p:spPr bwMode="auto">
          <a:xfrm>
            <a:off x="7199313" y="4319588"/>
            <a:ext cx="2519362" cy="90011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64404" rIns="90000" bIns="45000"/>
          <a:lstStyle/>
          <a:p>
            <a:pPr>
              <a:tabLst>
                <a:tab pos="723900" algn="l"/>
                <a:tab pos="1447800" algn="l"/>
                <a:tab pos="2171700" algn="l"/>
              </a:tabLst>
            </a:pPr>
            <a:r>
              <a:rPr lang="de-DE" sz="2200" i="1">
                <a:solidFill>
                  <a:srgbClr val="000000"/>
                </a:solidFill>
              </a:rPr>
              <a:t>Subversion Master Repository </a:t>
            </a:r>
          </a:p>
        </p:txBody>
      </p:sp>
      <p:sp>
        <p:nvSpPr>
          <p:cNvPr id="18439" name="Line 7"/>
          <p:cNvSpPr>
            <a:spLocks noChangeShapeType="1"/>
          </p:cNvSpPr>
          <p:nvPr/>
        </p:nvSpPr>
        <p:spPr bwMode="auto">
          <a:xfrm flipH="1">
            <a:off x="6657975" y="3060700"/>
            <a:ext cx="542925" cy="1588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de-DE"/>
          </a:p>
        </p:txBody>
      </p:sp>
      <p:sp>
        <p:nvSpPr>
          <p:cNvPr id="18440" name="Line 8"/>
          <p:cNvSpPr>
            <a:spLocks noChangeShapeType="1"/>
          </p:cNvSpPr>
          <p:nvPr/>
        </p:nvSpPr>
        <p:spPr bwMode="auto">
          <a:xfrm flipH="1" flipV="1">
            <a:off x="5578475" y="4138613"/>
            <a:ext cx="1622425" cy="363537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de-DE"/>
          </a:p>
        </p:txBody>
      </p:sp>
      <p:sp>
        <p:nvSpPr>
          <p:cNvPr id="18441" name="Text Box 9"/>
          <p:cNvSpPr txBox="1">
            <a:spLocks noChangeArrowheads="1"/>
          </p:cNvSpPr>
          <p:nvPr/>
        </p:nvSpPr>
        <p:spPr bwMode="auto">
          <a:xfrm>
            <a:off x="7199313" y="5580063"/>
            <a:ext cx="2339975" cy="70961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64404" rIns="90000" bIns="45000"/>
          <a:lstStyle/>
          <a:p>
            <a:pPr>
              <a:tabLst>
                <a:tab pos="723900" algn="l"/>
                <a:tab pos="1447800" algn="l"/>
                <a:tab pos="2171700" algn="l"/>
              </a:tabLst>
            </a:pPr>
            <a:r>
              <a:rPr lang="de-DE" sz="2200" i="1">
                <a:solidFill>
                  <a:srgbClr val="000000"/>
                </a:solidFill>
              </a:rPr>
              <a:t>Subversion Sync Location</a:t>
            </a:r>
          </a:p>
        </p:txBody>
      </p:sp>
      <p:sp>
        <p:nvSpPr>
          <p:cNvPr id="18442" name="Line 10"/>
          <p:cNvSpPr>
            <a:spLocks noChangeShapeType="1"/>
          </p:cNvSpPr>
          <p:nvPr/>
        </p:nvSpPr>
        <p:spPr bwMode="auto">
          <a:xfrm flipH="1">
            <a:off x="4678363" y="5940425"/>
            <a:ext cx="2522537" cy="1588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de-DE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oliennummernplatzhalt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84733AB6-9EE7-49BF-9C65-3116BFD8254F}" type="slidenum">
              <a:rPr lang="de-DE"/>
              <a:pPr/>
              <a:t>17</a:t>
            </a:fld>
            <a:endParaRPr lang="de-DE"/>
          </a:p>
        </p:txBody>
      </p:sp>
      <p:sp>
        <p:nvSpPr>
          <p:cNvPr id="19457" name="Text Box 1"/>
          <p:cNvSpPr txBox="1">
            <a:spLocks noChangeArrowheads="1"/>
          </p:cNvSpPr>
          <p:nvPr/>
        </p:nvSpPr>
        <p:spPr bwMode="auto">
          <a:xfrm>
            <a:off x="1439863" y="2160588"/>
            <a:ext cx="7559675" cy="5397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67932" rIns="90000" bIns="45000"/>
          <a:lstStyle/>
          <a:p>
            <a:pPr marL="431800" lvl="1" indent="-215900"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de-DE" sz="2600">
                <a:solidFill>
                  <a:srgbClr val="000000"/>
                </a:solidFill>
              </a:rPr>
              <a:t>Add hook on Slave</a:t>
            </a:r>
          </a:p>
        </p:txBody>
      </p:sp>
      <p:sp>
        <p:nvSpPr>
          <p:cNvPr id="19458" name="Text Box 2"/>
          <p:cNvSpPr txBox="1">
            <a:spLocks noChangeArrowheads="1"/>
          </p:cNvSpPr>
          <p:nvPr/>
        </p:nvSpPr>
        <p:spPr bwMode="auto">
          <a:xfrm>
            <a:off x="1060450" y="954088"/>
            <a:ext cx="5600700" cy="5461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73224" rIns="90000" bIns="45000"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</a:pPr>
            <a:r>
              <a:rPr lang="de-DE" sz="3200">
                <a:solidFill>
                  <a:srgbClr val="000000"/>
                </a:solidFill>
              </a:rPr>
              <a:t>Add Subversion hooks</a:t>
            </a:r>
          </a:p>
        </p:txBody>
      </p:sp>
      <p:pic>
        <p:nvPicPr>
          <p:cNvPr id="19459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60363" y="6480175"/>
            <a:ext cx="2700337" cy="7207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  <p:sp>
        <p:nvSpPr>
          <p:cNvPr id="19460" name="Text Box 4"/>
          <p:cNvSpPr txBox="1">
            <a:spLocks noChangeArrowheads="1"/>
          </p:cNvSpPr>
          <p:nvPr/>
        </p:nvSpPr>
        <p:spPr bwMode="auto">
          <a:xfrm>
            <a:off x="1979613" y="2879725"/>
            <a:ext cx="5040312" cy="2281238"/>
          </a:xfrm>
          <a:prstGeom prst="rect">
            <a:avLst/>
          </a:prstGeom>
          <a:solidFill>
            <a:srgbClr val="FFFF99">
              <a:alpha val="70000"/>
            </a:srgbClr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lIns="90000" tIns="57347" rIns="90000" bIns="45000"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</a:pPr>
            <a:r>
              <a:rPr lang="de-DE" sz="1400" b="1" i="1">
                <a:solidFill>
                  <a:srgbClr val="000000"/>
                </a:solidFill>
              </a:rPr>
              <a:t>#/!bin/sh</a:t>
            </a:r>
          </a:p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</a:pPr>
            <a:r>
              <a:rPr lang="de-DE" sz="1400" b="1" i="1">
                <a:solidFill>
                  <a:srgbClr val="000000"/>
                </a:solidFill>
              </a:rPr>
              <a:t>#/path/to/repos/hooks/pre-revprop-change</a:t>
            </a:r>
          </a:p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</a:pPr>
            <a:r>
              <a:rPr lang="de-DE" sz="1400" i="1">
                <a:solidFill>
                  <a:srgbClr val="000000"/>
                </a:solidFill>
              </a:rPr>
              <a:t>USER=$3</a:t>
            </a:r>
          </a:p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</a:pPr>
            <a:endParaRPr lang="de-DE" sz="1400" i="1">
              <a:solidFill>
                <a:srgbClr val="000000"/>
              </a:solidFill>
            </a:endParaRPr>
          </a:p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</a:pPr>
            <a:r>
              <a:rPr lang="de-DE" sz="1400" i="1">
                <a:solidFill>
                  <a:srgbClr val="000000"/>
                </a:solidFill>
              </a:rPr>
              <a:t>if [ "$USER" != "svnsync" ]; then</a:t>
            </a:r>
          </a:p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</a:pPr>
            <a:r>
              <a:rPr lang="de-DE" sz="1400" i="1">
                <a:solidFill>
                  <a:srgbClr val="000000"/>
                </a:solidFill>
              </a:rPr>
              <a:t>    echo &gt;&amp;2 "Only the svnsync user is allowed to change revprops"</a:t>
            </a:r>
          </a:p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</a:pPr>
            <a:r>
              <a:rPr lang="de-DE" sz="1400" i="1">
                <a:solidFill>
                  <a:srgbClr val="000000"/>
                </a:solidFill>
              </a:rPr>
              <a:t>    exit 1</a:t>
            </a:r>
          </a:p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</a:pPr>
            <a:r>
              <a:rPr lang="de-DE" sz="1400" i="1">
                <a:solidFill>
                  <a:srgbClr val="000000"/>
                </a:solidFill>
              </a:rPr>
              <a:t>fi</a:t>
            </a:r>
          </a:p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</a:pPr>
            <a:endParaRPr lang="de-DE" sz="1400" i="1">
              <a:solidFill>
                <a:srgbClr val="000000"/>
              </a:solidFill>
            </a:endParaRPr>
          </a:p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</a:pPr>
            <a:r>
              <a:rPr lang="de-DE" sz="1400" i="1">
                <a:solidFill>
                  <a:srgbClr val="000000"/>
                </a:solidFill>
              </a:rPr>
              <a:t>exit 0</a:t>
            </a:r>
          </a:p>
        </p:txBody>
      </p:sp>
      <p:sp>
        <p:nvSpPr>
          <p:cNvPr id="19461" name="Text Box 5"/>
          <p:cNvSpPr txBox="1">
            <a:spLocks noChangeArrowheads="1"/>
          </p:cNvSpPr>
          <p:nvPr/>
        </p:nvSpPr>
        <p:spPr bwMode="auto">
          <a:xfrm>
            <a:off x="7559675" y="3122613"/>
            <a:ext cx="2160588" cy="10175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64404" rIns="90000" bIns="45000"/>
          <a:lstStyle/>
          <a:p>
            <a:pPr>
              <a:tabLst>
                <a:tab pos="723900" algn="l"/>
                <a:tab pos="1447800" algn="l"/>
              </a:tabLst>
            </a:pPr>
            <a:r>
              <a:rPr lang="de-DE" sz="2200" i="1">
                <a:solidFill>
                  <a:srgbClr val="000000"/>
                </a:solidFill>
              </a:rPr>
              <a:t>Limit revprop changes to the svnsync user</a:t>
            </a:r>
          </a:p>
        </p:txBody>
      </p:sp>
      <p:sp>
        <p:nvSpPr>
          <p:cNvPr id="19462" name="Line 6"/>
          <p:cNvSpPr>
            <a:spLocks noChangeShapeType="1"/>
          </p:cNvSpPr>
          <p:nvPr/>
        </p:nvSpPr>
        <p:spPr bwMode="auto">
          <a:xfrm flipH="1">
            <a:off x="7018338" y="3419475"/>
            <a:ext cx="542925" cy="1588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de-DE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liennummernplatzhalt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29455F74-E899-4005-89B3-8EBE6F8B3E75}" type="slidenum">
              <a:rPr lang="de-DE"/>
              <a:pPr/>
              <a:t>18</a:t>
            </a:fld>
            <a:endParaRPr lang="de-DE"/>
          </a:p>
        </p:txBody>
      </p:sp>
      <p:sp>
        <p:nvSpPr>
          <p:cNvPr id="20481" name="Text Box 1"/>
          <p:cNvSpPr txBox="1">
            <a:spLocks noChangeArrowheads="1"/>
          </p:cNvSpPr>
          <p:nvPr/>
        </p:nvSpPr>
        <p:spPr bwMode="auto">
          <a:xfrm>
            <a:off x="1439863" y="2160588"/>
            <a:ext cx="7559675" cy="27432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67932" rIns="90000" bIns="45000"/>
          <a:lstStyle/>
          <a:p>
            <a:pPr marL="431800" lvl="1" indent="-215900"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de-DE" sz="2600" dirty="0" err="1">
                <a:solidFill>
                  <a:srgbClr val="000000"/>
                </a:solidFill>
              </a:rPr>
              <a:t>Make</a:t>
            </a:r>
            <a:r>
              <a:rPr lang="de-DE" sz="2600" dirty="0">
                <a:solidFill>
                  <a:srgbClr val="000000"/>
                </a:solidFill>
              </a:rPr>
              <a:t> </a:t>
            </a:r>
            <a:r>
              <a:rPr lang="de-DE" sz="2600" dirty="0" err="1">
                <a:solidFill>
                  <a:srgbClr val="000000"/>
                </a:solidFill>
              </a:rPr>
              <a:t>sure</a:t>
            </a:r>
            <a:r>
              <a:rPr lang="de-DE" sz="2600" dirty="0">
                <a:solidFill>
                  <a:srgbClr val="000000"/>
                </a:solidFill>
              </a:rPr>
              <a:t> </a:t>
            </a:r>
            <a:r>
              <a:rPr lang="de-DE" sz="2600" dirty="0" err="1">
                <a:solidFill>
                  <a:srgbClr val="000000"/>
                </a:solidFill>
              </a:rPr>
              <a:t>the</a:t>
            </a:r>
            <a:r>
              <a:rPr lang="de-DE" sz="2600" dirty="0">
                <a:solidFill>
                  <a:srgbClr val="000000"/>
                </a:solidFill>
              </a:rPr>
              <a:t> </a:t>
            </a:r>
            <a:r>
              <a:rPr lang="de-DE" sz="2600" dirty="0" err="1">
                <a:solidFill>
                  <a:srgbClr val="000000"/>
                </a:solidFill>
              </a:rPr>
              <a:t>hooks</a:t>
            </a:r>
            <a:r>
              <a:rPr lang="de-DE" sz="2600" dirty="0">
                <a:solidFill>
                  <a:srgbClr val="000000"/>
                </a:solidFill>
              </a:rPr>
              <a:t> </a:t>
            </a:r>
            <a:r>
              <a:rPr lang="de-DE" sz="2600" dirty="0" err="1">
                <a:solidFill>
                  <a:srgbClr val="000000"/>
                </a:solidFill>
              </a:rPr>
              <a:t>are</a:t>
            </a:r>
            <a:r>
              <a:rPr lang="de-DE" sz="2600" dirty="0">
                <a:solidFill>
                  <a:srgbClr val="000000"/>
                </a:solidFill>
              </a:rPr>
              <a:t> </a:t>
            </a:r>
            <a:r>
              <a:rPr lang="de-DE" sz="2600" dirty="0" err="1">
                <a:solidFill>
                  <a:srgbClr val="000000"/>
                </a:solidFill>
              </a:rPr>
              <a:t>owned</a:t>
            </a:r>
            <a:r>
              <a:rPr lang="de-DE" sz="2600" dirty="0">
                <a:solidFill>
                  <a:srgbClr val="000000"/>
                </a:solidFill>
              </a:rPr>
              <a:t> </a:t>
            </a:r>
            <a:r>
              <a:rPr lang="de-DE" sz="2600" dirty="0" err="1">
                <a:solidFill>
                  <a:srgbClr val="000000"/>
                </a:solidFill>
              </a:rPr>
              <a:t>by</a:t>
            </a:r>
            <a:r>
              <a:rPr lang="de-DE" sz="2600" dirty="0">
                <a:solidFill>
                  <a:srgbClr val="000000"/>
                </a:solidFill>
              </a:rPr>
              <a:t> </a:t>
            </a:r>
            <a:r>
              <a:rPr lang="de-DE" sz="2600" dirty="0" err="1">
                <a:solidFill>
                  <a:srgbClr val="000000"/>
                </a:solidFill>
              </a:rPr>
              <a:t>the</a:t>
            </a:r>
            <a:r>
              <a:rPr lang="de-DE" sz="2600" dirty="0">
                <a:solidFill>
                  <a:srgbClr val="000000"/>
                </a:solidFill>
              </a:rPr>
              <a:t> </a:t>
            </a:r>
            <a:r>
              <a:rPr lang="de-DE" sz="2600" dirty="0" err="1">
                <a:solidFill>
                  <a:srgbClr val="000000"/>
                </a:solidFill>
              </a:rPr>
              <a:t>right</a:t>
            </a:r>
            <a:r>
              <a:rPr lang="de-DE" sz="2600" dirty="0">
                <a:solidFill>
                  <a:srgbClr val="000000"/>
                </a:solidFill>
              </a:rPr>
              <a:t> </a:t>
            </a:r>
            <a:r>
              <a:rPr lang="de-DE" sz="2600" dirty="0" err="1">
                <a:solidFill>
                  <a:srgbClr val="000000"/>
                </a:solidFill>
              </a:rPr>
              <a:t>group</a:t>
            </a:r>
            <a:endParaRPr lang="de-DE" sz="2600" dirty="0">
              <a:solidFill>
                <a:srgbClr val="000000"/>
              </a:solidFill>
            </a:endParaRPr>
          </a:p>
          <a:p>
            <a:pPr marL="431800" lvl="1" indent="-215900">
              <a:buSzPct val="4500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de-DE" sz="2200" i="1" dirty="0" smtClean="0">
                <a:solidFill>
                  <a:srgbClr val="004586"/>
                </a:solidFill>
              </a:rPr>
              <a:t>	</a:t>
            </a:r>
            <a:r>
              <a:rPr lang="de-DE" sz="2200" i="1" dirty="0" err="1" smtClean="0">
                <a:solidFill>
                  <a:srgbClr val="004586"/>
                </a:solidFill>
              </a:rPr>
              <a:t>slave</a:t>
            </a:r>
            <a:r>
              <a:rPr lang="de-DE" sz="2200" i="1" dirty="0">
                <a:solidFill>
                  <a:srgbClr val="004586"/>
                </a:solidFill>
              </a:rPr>
              <a:t># </a:t>
            </a:r>
            <a:r>
              <a:rPr lang="de-DE" sz="2200" i="1" dirty="0" err="1">
                <a:solidFill>
                  <a:srgbClr val="004586"/>
                </a:solidFill>
              </a:rPr>
              <a:t>chgrp</a:t>
            </a:r>
            <a:r>
              <a:rPr lang="de-DE" sz="2200" i="1" dirty="0">
                <a:solidFill>
                  <a:srgbClr val="004586"/>
                </a:solidFill>
              </a:rPr>
              <a:t> $</a:t>
            </a:r>
            <a:r>
              <a:rPr lang="de-DE" sz="2200" i="1" dirty="0" err="1">
                <a:solidFill>
                  <a:srgbClr val="004586"/>
                </a:solidFill>
              </a:rPr>
              <a:t>wwwgroup</a:t>
            </a:r>
            <a:r>
              <a:rPr lang="de-DE" sz="2200" i="1" dirty="0">
                <a:solidFill>
                  <a:srgbClr val="004586"/>
                </a:solidFill>
              </a:rPr>
              <a:t> /</a:t>
            </a:r>
            <a:r>
              <a:rPr lang="de-DE" sz="2200" i="1" dirty="0" err="1">
                <a:solidFill>
                  <a:srgbClr val="004586"/>
                </a:solidFill>
              </a:rPr>
              <a:t>path</a:t>
            </a:r>
            <a:r>
              <a:rPr lang="de-DE" sz="2200" i="1" dirty="0">
                <a:solidFill>
                  <a:srgbClr val="004586"/>
                </a:solidFill>
              </a:rPr>
              <a:t>/</a:t>
            </a:r>
            <a:r>
              <a:rPr lang="de-DE" sz="2200" i="1" dirty="0" err="1">
                <a:solidFill>
                  <a:srgbClr val="004586"/>
                </a:solidFill>
              </a:rPr>
              <a:t>to</a:t>
            </a:r>
            <a:r>
              <a:rPr lang="de-DE" sz="2200" i="1" dirty="0">
                <a:solidFill>
                  <a:srgbClr val="004586"/>
                </a:solidFill>
              </a:rPr>
              <a:t>/</a:t>
            </a:r>
            <a:r>
              <a:rPr lang="de-DE" sz="2200" i="1" dirty="0" err="1">
                <a:solidFill>
                  <a:srgbClr val="004586"/>
                </a:solidFill>
              </a:rPr>
              <a:t>repos</a:t>
            </a:r>
            <a:r>
              <a:rPr lang="de-DE" sz="2200" i="1" dirty="0">
                <a:solidFill>
                  <a:srgbClr val="004586"/>
                </a:solidFill>
              </a:rPr>
              <a:t>/</a:t>
            </a:r>
            <a:r>
              <a:rPr lang="de-DE" sz="2200" i="1" dirty="0" err="1">
                <a:solidFill>
                  <a:srgbClr val="004586"/>
                </a:solidFill>
              </a:rPr>
              <a:t>hooks</a:t>
            </a:r>
            <a:r>
              <a:rPr lang="de-DE" sz="2200" i="1" dirty="0">
                <a:solidFill>
                  <a:srgbClr val="004586"/>
                </a:solidFill>
              </a:rPr>
              <a:t>/</a:t>
            </a:r>
            <a:r>
              <a:rPr lang="de-DE" sz="2200" i="1" dirty="0" err="1">
                <a:solidFill>
                  <a:srgbClr val="004586"/>
                </a:solidFill>
              </a:rPr>
              <a:t>pre-revprop-change</a:t>
            </a:r>
            <a:endParaRPr lang="de-DE" sz="2200" i="1" dirty="0">
              <a:solidFill>
                <a:srgbClr val="004586"/>
              </a:solidFill>
            </a:endParaRPr>
          </a:p>
          <a:p>
            <a:pPr marL="431800" lvl="1" indent="-215900"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endParaRPr lang="de-DE" sz="2200" i="1" dirty="0">
              <a:solidFill>
                <a:srgbClr val="004586"/>
              </a:solidFill>
            </a:endParaRPr>
          </a:p>
          <a:p>
            <a:pPr marL="431800" lvl="1" indent="-215900"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de-DE" sz="2600" dirty="0" err="1">
                <a:solidFill>
                  <a:srgbClr val="000000"/>
                </a:solidFill>
              </a:rPr>
              <a:t>Get</a:t>
            </a:r>
            <a:r>
              <a:rPr lang="de-DE" sz="2600" dirty="0">
                <a:solidFill>
                  <a:srgbClr val="000000"/>
                </a:solidFill>
              </a:rPr>
              <a:t> </a:t>
            </a:r>
            <a:r>
              <a:rPr lang="de-DE" sz="2600" dirty="0" err="1">
                <a:solidFill>
                  <a:srgbClr val="000000"/>
                </a:solidFill>
              </a:rPr>
              <a:t>sure</a:t>
            </a:r>
            <a:r>
              <a:rPr lang="de-DE" sz="2600" dirty="0">
                <a:solidFill>
                  <a:srgbClr val="000000"/>
                </a:solidFill>
              </a:rPr>
              <a:t> </a:t>
            </a:r>
            <a:r>
              <a:rPr lang="de-DE" sz="2600" dirty="0" err="1">
                <a:solidFill>
                  <a:srgbClr val="000000"/>
                </a:solidFill>
              </a:rPr>
              <a:t>the</a:t>
            </a:r>
            <a:r>
              <a:rPr lang="de-DE" sz="2600" dirty="0">
                <a:solidFill>
                  <a:srgbClr val="000000"/>
                </a:solidFill>
              </a:rPr>
              <a:t> </a:t>
            </a:r>
            <a:r>
              <a:rPr lang="de-DE" sz="2600" dirty="0" err="1">
                <a:solidFill>
                  <a:srgbClr val="000000"/>
                </a:solidFill>
              </a:rPr>
              <a:t>hooks</a:t>
            </a:r>
            <a:r>
              <a:rPr lang="de-DE" sz="2600" dirty="0">
                <a:solidFill>
                  <a:srgbClr val="000000"/>
                </a:solidFill>
              </a:rPr>
              <a:t> </a:t>
            </a:r>
            <a:r>
              <a:rPr lang="de-DE" sz="2600" dirty="0" err="1">
                <a:solidFill>
                  <a:srgbClr val="000000"/>
                </a:solidFill>
              </a:rPr>
              <a:t>are</a:t>
            </a:r>
            <a:r>
              <a:rPr lang="de-DE" sz="2600" dirty="0">
                <a:solidFill>
                  <a:srgbClr val="000000"/>
                </a:solidFill>
              </a:rPr>
              <a:t> </a:t>
            </a:r>
            <a:r>
              <a:rPr lang="de-DE" sz="2600" dirty="0" err="1">
                <a:solidFill>
                  <a:srgbClr val="000000"/>
                </a:solidFill>
              </a:rPr>
              <a:t>executable</a:t>
            </a:r>
            <a:r>
              <a:rPr lang="de-DE" sz="2600" dirty="0">
                <a:solidFill>
                  <a:srgbClr val="000000"/>
                </a:solidFill>
              </a:rPr>
              <a:t> </a:t>
            </a:r>
          </a:p>
          <a:p>
            <a:pPr marL="431800" lvl="1" indent="-215900">
              <a:buSzPct val="4500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de-DE" sz="2200" i="1" dirty="0" smtClean="0">
                <a:solidFill>
                  <a:srgbClr val="004586"/>
                </a:solidFill>
              </a:rPr>
              <a:t>	</a:t>
            </a:r>
            <a:r>
              <a:rPr lang="de-DE" sz="2200" i="1" dirty="0" err="1" smtClean="0">
                <a:solidFill>
                  <a:srgbClr val="004586"/>
                </a:solidFill>
              </a:rPr>
              <a:t>slave</a:t>
            </a:r>
            <a:r>
              <a:rPr lang="de-DE" sz="2200" i="1" dirty="0">
                <a:solidFill>
                  <a:srgbClr val="004586"/>
                </a:solidFill>
              </a:rPr>
              <a:t># </a:t>
            </a:r>
            <a:r>
              <a:rPr lang="de-DE" sz="2200" i="1" dirty="0" err="1">
                <a:solidFill>
                  <a:srgbClr val="004586"/>
                </a:solidFill>
              </a:rPr>
              <a:t>chmod</a:t>
            </a:r>
            <a:r>
              <a:rPr lang="de-DE" sz="2200" i="1" dirty="0">
                <a:solidFill>
                  <a:srgbClr val="004586"/>
                </a:solidFill>
              </a:rPr>
              <a:t> 750 /</a:t>
            </a:r>
            <a:r>
              <a:rPr lang="de-DE" sz="2200" i="1" dirty="0" err="1">
                <a:solidFill>
                  <a:srgbClr val="004586"/>
                </a:solidFill>
              </a:rPr>
              <a:t>path</a:t>
            </a:r>
            <a:r>
              <a:rPr lang="de-DE" sz="2200" i="1" dirty="0">
                <a:solidFill>
                  <a:srgbClr val="004586"/>
                </a:solidFill>
              </a:rPr>
              <a:t>/</a:t>
            </a:r>
            <a:r>
              <a:rPr lang="de-DE" sz="2200" i="1" dirty="0" err="1">
                <a:solidFill>
                  <a:srgbClr val="004586"/>
                </a:solidFill>
              </a:rPr>
              <a:t>to</a:t>
            </a:r>
            <a:r>
              <a:rPr lang="de-DE" sz="2200" i="1" dirty="0">
                <a:solidFill>
                  <a:srgbClr val="004586"/>
                </a:solidFill>
              </a:rPr>
              <a:t>/</a:t>
            </a:r>
            <a:r>
              <a:rPr lang="de-DE" sz="2200" i="1" dirty="0" err="1">
                <a:solidFill>
                  <a:srgbClr val="004586"/>
                </a:solidFill>
              </a:rPr>
              <a:t>repos</a:t>
            </a:r>
            <a:r>
              <a:rPr lang="de-DE" sz="2200" i="1" dirty="0">
                <a:solidFill>
                  <a:srgbClr val="004586"/>
                </a:solidFill>
              </a:rPr>
              <a:t>/</a:t>
            </a:r>
            <a:r>
              <a:rPr lang="de-DE" sz="2200" i="1" dirty="0" err="1">
                <a:solidFill>
                  <a:srgbClr val="004586"/>
                </a:solidFill>
              </a:rPr>
              <a:t>hooks</a:t>
            </a:r>
            <a:r>
              <a:rPr lang="de-DE" sz="2200" i="1" dirty="0">
                <a:solidFill>
                  <a:srgbClr val="004586"/>
                </a:solidFill>
              </a:rPr>
              <a:t>/</a:t>
            </a:r>
            <a:r>
              <a:rPr lang="de-DE" sz="2200" i="1" dirty="0" err="1">
                <a:solidFill>
                  <a:srgbClr val="004586"/>
                </a:solidFill>
              </a:rPr>
              <a:t>pre-revprop-change</a:t>
            </a:r>
            <a:endParaRPr lang="de-DE" sz="2200" i="1" dirty="0">
              <a:solidFill>
                <a:srgbClr val="004586"/>
              </a:solidFill>
            </a:endParaRPr>
          </a:p>
        </p:txBody>
      </p:sp>
      <p:sp>
        <p:nvSpPr>
          <p:cNvPr id="20482" name="Text Box 2"/>
          <p:cNvSpPr txBox="1">
            <a:spLocks noChangeArrowheads="1"/>
          </p:cNvSpPr>
          <p:nvPr/>
        </p:nvSpPr>
        <p:spPr bwMode="auto">
          <a:xfrm>
            <a:off x="1060450" y="954088"/>
            <a:ext cx="7400925" cy="5461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73224" rIns="90000" bIns="45000"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de-DE" sz="3200">
                <a:solidFill>
                  <a:srgbClr val="000000"/>
                </a:solidFill>
              </a:rPr>
              <a:t>Set the correct permissions and group</a:t>
            </a:r>
          </a:p>
        </p:txBody>
      </p:sp>
      <p:pic>
        <p:nvPicPr>
          <p:cNvPr id="20483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60363" y="6480175"/>
            <a:ext cx="2700337" cy="7207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liennummernplatzhalt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3ED858A0-34A5-49D2-96E5-9C3F0F58D720}" type="slidenum">
              <a:rPr lang="de-DE"/>
              <a:pPr/>
              <a:t>19</a:t>
            </a:fld>
            <a:endParaRPr lang="de-DE"/>
          </a:p>
        </p:txBody>
      </p:sp>
      <p:sp>
        <p:nvSpPr>
          <p:cNvPr id="21505" name="Text Box 1"/>
          <p:cNvSpPr txBox="1">
            <a:spLocks noChangeArrowheads="1"/>
          </p:cNvSpPr>
          <p:nvPr/>
        </p:nvSpPr>
        <p:spPr bwMode="auto">
          <a:xfrm>
            <a:off x="2284413" y="3225800"/>
            <a:ext cx="5511800" cy="11080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83808" rIns="90000" bIns="45000"/>
          <a:lstStyle/>
          <a:p>
            <a:pPr algn="ctr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</a:pPr>
            <a:r>
              <a:rPr lang="de-DE" sz="4400" b="1" dirty="0">
                <a:solidFill>
                  <a:srgbClr val="00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Final </a:t>
            </a:r>
            <a:r>
              <a:rPr lang="de-DE" sz="4400" b="1" dirty="0" err="1">
                <a:solidFill>
                  <a:srgbClr val="00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steps</a:t>
            </a:r>
            <a:endParaRPr lang="de-DE" sz="4400" b="1" dirty="0">
              <a:solidFill>
                <a:srgbClr val="00000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  <a:p>
            <a:pPr algn="ctr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</a:pPr>
            <a:r>
              <a:rPr lang="de-DE" sz="2800" i="1" dirty="0">
                <a:solidFill>
                  <a:srgbClr val="000000"/>
                </a:solidFill>
              </a:rPr>
              <a:t>Last </a:t>
            </a:r>
            <a:r>
              <a:rPr lang="de-DE" sz="2800" i="1" dirty="0" err="1">
                <a:solidFill>
                  <a:srgbClr val="000000"/>
                </a:solidFill>
              </a:rPr>
              <a:t>steps</a:t>
            </a:r>
            <a:r>
              <a:rPr lang="de-DE" sz="2800" i="1" dirty="0">
                <a:solidFill>
                  <a:srgbClr val="000000"/>
                </a:solidFill>
              </a:rPr>
              <a:t> </a:t>
            </a:r>
            <a:r>
              <a:rPr lang="de-DE" sz="2800" i="1" dirty="0" err="1">
                <a:solidFill>
                  <a:srgbClr val="000000"/>
                </a:solidFill>
              </a:rPr>
              <a:t>to</a:t>
            </a:r>
            <a:r>
              <a:rPr lang="de-DE" sz="2800" i="1" dirty="0">
                <a:solidFill>
                  <a:srgbClr val="000000"/>
                </a:solidFill>
              </a:rPr>
              <a:t> </a:t>
            </a:r>
            <a:r>
              <a:rPr lang="de-DE" sz="2800" i="1" dirty="0" err="1">
                <a:solidFill>
                  <a:srgbClr val="000000"/>
                </a:solidFill>
              </a:rPr>
              <a:t>complete</a:t>
            </a:r>
            <a:r>
              <a:rPr lang="de-DE" sz="2800" i="1" dirty="0">
                <a:solidFill>
                  <a:srgbClr val="000000"/>
                </a:solidFill>
              </a:rPr>
              <a:t> </a:t>
            </a:r>
            <a:r>
              <a:rPr lang="de-DE" sz="2800" i="1" dirty="0" err="1">
                <a:solidFill>
                  <a:srgbClr val="000000"/>
                </a:solidFill>
              </a:rPr>
              <a:t>replication</a:t>
            </a:r>
            <a:endParaRPr lang="de-DE" sz="2800" i="1" dirty="0">
              <a:solidFill>
                <a:srgbClr val="000000"/>
              </a:solidFill>
            </a:endParaRPr>
          </a:p>
        </p:txBody>
      </p:sp>
      <p:pic>
        <p:nvPicPr>
          <p:cNvPr id="2150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60363" y="6480175"/>
            <a:ext cx="2700337" cy="7207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liennummernplatzhalt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09F5A606-FEA9-4FFF-81BF-5A2EECBDDE4C}" type="slidenum">
              <a:rPr lang="de-DE"/>
              <a:pPr/>
              <a:t>2</a:t>
            </a:fld>
            <a:endParaRPr lang="de-DE"/>
          </a:p>
        </p:txBody>
      </p:sp>
      <p:sp>
        <p:nvSpPr>
          <p:cNvPr id="4097" name="Text Box 1"/>
          <p:cNvSpPr txBox="1">
            <a:spLocks noChangeArrowheads="1"/>
          </p:cNvSpPr>
          <p:nvPr/>
        </p:nvSpPr>
        <p:spPr bwMode="auto">
          <a:xfrm>
            <a:off x="720725" y="935038"/>
            <a:ext cx="6697663" cy="20240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67932" rIns="90000" bIns="45000"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</a:tabLst>
            </a:pPr>
            <a:r>
              <a:rPr lang="de-DE" sz="2600" b="1" dirty="0">
                <a:solidFill>
                  <a:srgbClr val="000000"/>
                </a:solidFill>
              </a:rPr>
              <a:t>Norman Maurer</a:t>
            </a:r>
          </a:p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</a:tabLst>
            </a:pPr>
            <a:endParaRPr lang="de-DE" sz="2200" dirty="0">
              <a:solidFill>
                <a:srgbClr val="000000"/>
              </a:solidFill>
            </a:endParaRPr>
          </a:p>
          <a:p>
            <a:pPr marL="431800" lvl="1" indent="-215900"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</a:tabLst>
            </a:pPr>
            <a:r>
              <a:rPr lang="de-DE" sz="2200" dirty="0">
                <a:solidFill>
                  <a:srgbClr val="000000"/>
                </a:solidFill>
              </a:rPr>
              <a:t>Member </a:t>
            </a:r>
            <a:r>
              <a:rPr lang="de-DE" sz="2200" dirty="0" err="1">
                <a:solidFill>
                  <a:srgbClr val="000000"/>
                </a:solidFill>
              </a:rPr>
              <a:t>of</a:t>
            </a:r>
            <a:r>
              <a:rPr lang="de-DE" sz="2200" dirty="0">
                <a:solidFill>
                  <a:srgbClr val="000000"/>
                </a:solidFill>
              </a:rPr>
              <a:t> </a:t>
            </a:r>
            <a:r>
              <a:rPr lang="de-DE" sz="2200" dirty="0" err="1">
                <a:solidFill>
                  <a:srgbClr val="000000"/>
                </a:solidFill>
              </a:rPr>
              <a:t>the</a:t>
            </a:r>
            <a:r>
              <a:rPr lang="de-DE" sz="2200" dirty="0">
                <a:solidFill>
                  <a:srgbClr val="000000"/>
                </a:solidFill>
              </a:rPr>
              <a:t> Apache Software </a:t>
            </a:r>
            <a:r>
              <a:rPr lang="de-DE" sz="2200" dirty="0" err="1">
                <a:solidFill>
                  <a:srgbClr val="000000"/>
                </a:solidFill>
              </a:rPr>
              <a:t>Foundation</a:t>
            </a:r>
            <a:endParaRPr lang="de-DE" sz="2200" dirty="0">
              <a:solidFill>
                <a:srgbClr val="000000"/>
              </a:solidFill>
            </a:endParaRPr>
          </a:p>
          <a:p>
            <a:pPr marL="431800" lvl="1" indent="-215900"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</a:tabLst>
            </a:pPr>
            <a:r>
              <a:rPr lang="de-DE" sz="2200" dirty="0">
                <a:solidFill>
                  <a:srgbClr val="000000"/>
                </a:solidFill>
              </a:rPr>
              <a:t>Apache Software </a:t>
            </a:r>
            <a:r>
              <a:rPr lang="de-DE" sz="2200" dirty="0" err="1">
                <a:solidFill>
                  <a:srgbClr val="000000"/>
                </a:solidFill>
              </a:rPr>
              <a:t>Foundation</a:t>
            </a:r>
            <a:r>
              <a:rPr lang="de-DE" sz="2200" dirty="0">
                <a:solidFill>
                  <a:srgbClr val="000000"/>
                </a:solidFill>
              </a:rPr>
              <a:t> Infrastructure Team</a:t>
            </a:r>
          </a:p>
          <a:p>
            <a:pPr marL="431800" lvl="1" indent="-215900"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</a:tabLst>
            </a:pPr>
            <a:r>
              <a:rPr lang="de-DE" sz="2200" dirty="0">
                <a:solidFill>
                  <a:srgbClr val="000000"/>
                </a:solidFill>
              </a:rPr>
              <a:t>PMC Apache JAMES</a:t>
            </a:r>
          </a:p>
          <a:p>
            <a:pPr marL="431800" lvl="1" indent="-215900"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</a:tabLst>
            </a:pPr>
            <a:r>
              <a:rPr lang="de-DE" sz="2200" dirty="0">
                <a:solidFill>
                  <a:srgbClr val="000000"/>
                </a:solidFill>
              </a:rPr>
              <a:t>Senior Unix System Engineer</a:t>
            </a:r>
          </a:p>
        </p:txBody>
      </p:sp>
      <p:sp>
        <p:nvSpPr>
          <p:cNvPr id="4098" name="Text Box 2"/>
          <p:cNvSpPr txBox="1">
            <a:spLocks noChangeArrowheads="1"/>
          </p:cNvSpPr>
          <p:nvPr/>
        </p:nvSpPr>
        <p:spPr bwMode="auto">
          <a:xfrm>
            <a:off x="5219700" y="5040313"/>
            <a:ext cx="4149725" cy="1516062"/>
          </a:xfrm>
          <a:prstGeom prst="rect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90000" tIns="62640" rIns="90000" bIns="45000"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</a:pPr>
            <a:r>
              <a:rPr lang="de-DE" sz="2000" dirty="0">
                <a:solidFill>
                  <a:srgbClr val="000000"/>
                </a:solidFill>
                <a:hlinkClick r:id="rId3"/>
              </a:rPr>
              <a:t>norman@apache.org</a:t>
            </a:r>
          </a:p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</a:pPr>
            <a:r>
              <a:rPr lang="de-DE" sz="2000" dirty="0">
                <a:solidFill>
                  <a:srgbClr val="000000"/>
                </a:solidFill>
                <a:hlinkClick r:id="rId4"/>
              </a:rPr>
              <a:t>norman.maurer@heagmedianet.de</a:t>
            </a:r>
          </a:p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</a:pPr>
            <a:r>
              <a:rPr lang="de-DE" sz="2000" dirty="0">
                <a:solidFill>
                  <a:srgbClr val="000000"/>
                </a:solidFill>
                <a:hlinkClick r:id="rId5"/>
              </a:rPr>
              <a:t>http://www.heagmedianet.com</a:t>
            </a:r>
          </a:p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</a:pPr>
            <a:r>
              <a:rPr lang="de-DE" sz="2000" dirty="0">
                <a:solidFill>
                  <a:srgbClr val="000000"/>
                </a:solidFill>
                <a:hlinkClick r:id="rId6"/>
              </a:rPr>
              <a:t>http://myblog.kicks-ass.org</a:t>
            </a:r>
          </a:p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</a:pPr>
            <a:endParaRPr lang="de-DE" sz="2000" dirty="0">
              <a:solidFill>
                <a:srgbClr val="000000"/>
              </a:solidFill>
            </a:endParaRPr>
          </a:p>
        </p:txBody>
      </p:sp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360363" y="6480175"/>
            <a:ext cx="2700337" cy="7207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liennummernplatzhalt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ACEF29E5-CCFF-4B1D-88DE-622C0AA161DF}" type="slidenum">
              <a:rPr lang="de-DE"/>
              <a:pPr/>
              <a:t>20</a:t>
            </a:fld>
            <a:endParaRPr lang="de-DE"/>
          </a:p>
        </p:txBody>
      </p:sp>
      <p:sp>
        <p:nvSpPr>
          <p:cNvPr id="22529" name="Text Box 1"/>
          <p:cNvSpPr txBox="1">
            <a:spLocks noChangeArrowheads="1"/>
          </p:cNvSpPr>
          <p:nvPr/>
        </p:nvSpPr>
        <p:spPr bwMode="auto">
          <a:xfrm>
            <a:off x="1439863" y="2160588"/>
            <a:ext cx="7740650" cy="290513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67932" rIns="90000" bIns="45000"/>
          <a:lstStyle/>
          <a:p>
            <a:pPr marL="431800" lvl="1" indent="-215900"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de-DE" sz="2600" dirty="0" err="1">
                <a:solidFill>
                  <a:srgbClr val="000000"/>
                </a:solidFill>
              </a:rPr>
              <a:t>Init</a:t>
            </a:r>
            <a:r>
              <a:rPr lang="de-DE" sz="2600" dirty="0">
                <a:solidFill>
                  <a:srgbClr val="000000"/>
                </a:solidFill>
              </a:rPr>
              <a:t> </a:t>
            </a:r>
            <a:r>
              <a:rPr lang="de-DE" sz="2600" dirty="0" err="1" smtClean="0">
                <a:solidFill>
                  <a:srgbClr val="000000"/>
                </a:solidFill>
              </a:rPr>
              <a:t>the</a:t>
            </a:r>
            <a:r>
              <a:rPr lang="de-DE" sz="2600" dirty="0">
                <a:solidFill>
                  <a:srgbClr val="000000"/>
                </a:solidFill>
              </a:rPr>
              <a:t> </a:t>
            </a:r>
            <a:r>
              <a:rPr lang="de-DE" sz="2600" dirty="0" smtClean="0">
                <a:solidFill>
                  <a:srgbClr val="000000"/>
                </a:solidFill>
              </a:rPr>
              <a:t>Slave Repository </a:t>
            </a:r>
            <a:r>
              <a:rPr lang="de-DE" sz="2600" dirty="0" err="1">
                <a:solidFill>
                  <a:srgbClr val="000000"/>
                </a:solidFill>
              </a:rPr>
              <a:t>to</a:t>
            </a:r>
            <a:r>
              <a:rPr lang="de-DE" sz="2600" dirty="0">
                <a:solidFill>
                  <a:srgbClr val="000000"/>
                </a:solidFill>
              </a:rPr>
              <a:t> </a:t>
            </a:r>
            <a:r>
              <a:rPr lang="de-DE" sz="2600" dirty="0" err="1">
                <a:solidFill>
                  <a:srgbClr val="000000"/>
                </a:solidFill>
              </a:rPr>
              <a:t>set</a:t>
            </a:r>
            <a:r>
              <a:rPr lang="de-DE" sz="2600" dirty="0">
                <a:solidFill>
                  <a:srgbClr val="000000"/>
                </a:solidFill>
              </a:rPr>
              <a:t> </a:t>
            </a:r>
            <a:r>
              <a:rPr lang="de-DE" sz="2600" dirty="0" err="1" smtClean="0">
                <a:solidFill>
                  <a:srgbClr val="000000"/>
                </a:solidFill>
              </a:rPr>
              <a:t>properties</a:t>
            </a:r>
            <a:endParaRPr lang="de-DE" sz="2600" dirty="0">
              <a:solidFill>
                <a:srgbClr val="000000"/>
              </a:solidFill>
            </a:endParaRPr>
          </a:p>
          <a:p>
            <a:pPr marL="431800" lvl="1" indent="-215900">
              <a:buSzPct val="4500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de-DE" sz="2200" i="1" dirty="0" smtClean="0">
                <a:solidFill>
                  <a:srgbClr val="004586"/>
                </a:solidFill>
              </a:rPr>
              <a:t>	</a:t>
            </a:r>
            <a:r>
              <a:rPr lang="de-DE" sz="2200" i="1" dirty="0" err="1" smtClean="0">
                <a:solidFill>
                  <a:srgbClr val="004586"/>
                </a:solidFill>
              </a:rPr>
              <a:t>master</a:t>
            </a:r>
            <a:r>
              <a:rPr lang="de-DE" sz="2200" i="1" dirty="0">
                <a:solidFill>
                  <a:srgbClr val="004586"/>
                </a:solidFill>
              </a:rPr>
              <a:t># </a:t>
            </a:r>
            <a:r>
              <a:rPr lang="de-DE" sz="2200" i="1" dirty="0" err="1" smtClean="0">
                <a:solidFill>
                  <a:schemeClr val="accent2">
                    <a:lumMod val="75000"/>
                  </a:schemeClr>
                </a:solidFill>
              </a:rPr>
              <a:t>svnsync</a:t>
            </a:r>
            <a:r>
              <a:rPr lang="de-DE" sz="2200" i="1" dirty="0" smtClean="0">
                <a:solidFill>
                  <a:schemeClr val="accent2">
                    <a:lumMod val="75000"/>
                  </a:schemeClr>
                </a:solidFill>
              </a:rPr>
              <a:t> --</a:t>
            </a:r>
            <a:r>
              <a:rPr lang="de-DE" sz="2200" i="1" dirty="0" err="1" smtClean="0">
                <a:solidFill>
                  <a:schemeClr val="accent2">
                    <a:lumMod val="75000"/>
                  </a:schemeClr>
                </a:solidFill>
              </a:rPr>
              <a:t>source-username</a:t>
            </a:r>
            <a:r>
              <a:rPr lang="de-DE" sz="2200" i="1" dirty="0" smtClean="0">
                <a:solidFill>
                  <a:schemeClr val="accent2">
                    <a:lumMod val="75000"/>
                  </a:schemeClr>
                </a:solidFill>
              </a:rPr>
              <a:t>=</a:t>
            </a:r>
            <a:r>
              <a:rPr lang="de-DE" sz="2200" i="1" dirty="0" err="1" smtClean="0">
                <a:solidFill>
                  <a:schemeClr val="accent2">
                    <a:lumMod val="75000"/>
                  </a:schemeClr>
                </a:solidFill>
              </a:rPr>
              <a:t>svnsync</a:t>
            </a:r>
            <a:r>
              <a:rPr lang="de-DE" sz="2200" i="1" dirty="0" smtClean="0">
                <a:solidFill>
                  <a:schemeClr val="accent2">
                    <a:lumMod val="75000"/>
                  </a:schemeClr>
                </a:solidFill>
              </a:rPr>
              <a:t> --</a:t>
            </a:r>
            <a:r>
              <a:rPr lang="de-DE" sz="2200" i="1" dirty="0" err="1" smtClean="0">
                <a:solidFill>
                  <a:schemeClr val="accent2">
                    <a:lumMod val="75000"/>
                  </a:schemeClr>
                </a:solidFill>
              </a:rPr>
              <a:t>sync-username</a:t>
            </a:r>
            <a:r>
              <a:rPr lang="de-DE" sz="2200" i="1" dirty="0" smtClean="0">
                <a:solidFill>
                  <a:schemeClr val="accent2">
                    <a:lumMod val="75000"/>
                  </a:schemeClr>
                </a:solidFill>
              </a:rPr>
              <a:t>=</a:t>
            </a:r>
            <a:r>
              <a:rPr lang="de-DE" sz="2200" i="1" dirty="0" err="1" smtClean="0">
                <a:solidFill>
                  <a:schemeClr val="accent2">
                    <a:lumMod val="75000"/>
                  </a:schemeClr>
                </a:solidFill>
              </a:rPr>
              <a:t>svnsync</a:t>
            </a:r>
            <a:r>
              <a:rPr lang="de-DE" sz="2200" i="1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de-DE" sz="2200" i="1" dirty="0" err="1" smtClean="0">
                <a:solidFill>
                  <a:schemeClr val="accent2">
                    <a:lumMod val="75000"/>
                  </a:schemeClr>
                </a:solidFill>
              </a:rPr>
              <a:t>init</a:t>
            </a:r>
            <a:r>
              <a:rPr lang="de-DE" sz="2200" i="1" dirty="0" smtClean="0">
                <a:solidFill>
                  <a:schemeClr val="accent2">
                    <a:lumMod val="75000"/>
                  </a:schemeClr>
                </a:solidFill>
              </a:rPr>
              <a:t> http://</a:t>
            </a:r>
            <a:r>
              <a:rPr lang="de-DE" sz="2200" b="1" i="1" dirty="0" smtClean="0">
                <a:solidFill>
                  <a:srgbClr val="FF0000"/>
                </a:solidFill>
              </a:rPr>
              <a:t>&lt;SLAVE&gt;</a:t>
            </a:r>
            <a:r>
              <a:rPr lang="de-DE" sz="2200" i="1" dirty="0" smtClean="0">
                <a:solidFill>
                  <a:schemeClr val="accent2">
                    <a:lumMod val="75000"/>
                  </a:schemeClr>
                </a:solidFill>
              </a:rPr>
              <a:t>/repos </a:t>
            </a:r>
            <a:r>
              <a:rPr lang="de-DE" sz="2200" i="1" dirty="0">
                <a:solidFill>
                  <a:schemeClr val="accent2">
                    <a:lumMod val="75000"/>
                  </a:schemeClr>
                </a:solidFill>
              </a:rPr>
              <a:t>http</a:t>
            </a:r>
            <a:r>
              <a:rPr lang="de-DE" sz="2200" i="1" dirty="0" smtClean="0">
                <a:solidFill>
                  <a:schemeClr val="accent2">
                    <a:lumMod val="75000"/>
                  </a:schemeClr>
                </a:solidFill>
              </a:rPr>
              <a:t>://</a:t>
            </a:r>
            <a:r>
              <a:rPr lang="de-DE" sz="2200" b="1" i="1" dirty="0" smtClean="0">
                <a:solidFill>
                  <a:srgbClr val="FF0000"/>
                </a:solidFill>
              </a:rPr>
              <a:t>&lt;MASTER&gt;</a:t>
            </a:r>
            <a:r>
              <a:rPr lang="de-DE" sz="2200" i="1" dirty="0" smtClean="0">
                <a:solidFill>
                  <a:schemeClr val="accent2">
                    <a:lumMod val="75000"/>
                  </a:schemeClr>
                </a:solidFill>
              </a:rPr>
              <a:t>/repos</a:t>
            </a:r>
            <a:endParaRPr lang="de-DE" sz="2200" i="1" dirty="0">
              <a:solidFill>
                <a:schemeClr val="accent2">
                  <a:lumMod val="75000"/>
                </a:schemeClr>
              </a:solidFill>
            </a:endParaRPr>
          </a:p>
          <a:p>
            <a:pPr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endParaRPr lang="de-DE" sz="2600" dirty="0">
              <a:solidFill>
                <a:srgbClr val="0084D1"/>
              </a:solidFill>
            </a:endParaRPr>
          </a:p>
          <a:p>
            <a:pPr marL="431800" lvl="1" indent="-215900"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de-DE" sz="2600" dirty="0">
                <a:solidFill>
                  <a:srgbClr val="000000"/>
                </a:solidFill>
              </a:rPr>
              <a:t>Check </a:t>
            </a:r>
            <a:r>
              <a:rPr lang="de-DE" sz="2600" dirty="0" err="1">
                <a:solidFill>
                  <a:srgbClr val="000000"/>
                </a:solidFill>
              </a:rPr>
              <a:t>if</a:t>
            </a:r>
            <a:r>
              <a:rPr lang="de-DE" sz="2600" dirty="0">
                <a:solidFill>
                  <a:srgbClr val="000000"/>
                </a:solidFill>
              </a:rPr>
              <a:t> </a:t>
            </a:r>
            <a:r>
              <a:rPr lang="de-DE" sz="2600" dirty="0" err="1">
                <a:solidFill>
                  <a:srgbClr val="000000"/>
                </a:solidFill>
              </a:rPr>
              <a:t>this</a:t>
            </a:r>
            <a:r>
              <a:rPr lang="de-DE" sz="2600" dirty="0">
                <a:solidFill>
                  <a:srgbClr val="000000"/>
                </a:solidFill>
              </a:rPr>
              <a:t> was </a:t>
            </a:r>
            <a:r>
              <a:rPr lang="de-DE" sz="2600" dirty="0" err="1">
                <a:solidFill>
                  <a:srgbClr val="000000"/>
                </a:solidFill>
              </a:rPr>
              <a:t>successful</a:t>
            </a:r>
            <a:endParaRPr lang="de-DE" sz="2600" dirty="0">
              <a:solidFill>
                <a:srgbClr val="000000"/>
              </a:solidFill>
            </a:endParaRPr>
          </a:p>
          <a:p>
            <a:pPr marL="431800" lvl="1" indent="-215900">
              <a:buSzPct val="4500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de-DE" sz="2200" i="1" dirty="0" smtClean="0">
                <a:solidFill>
                  <a:srgbClr val="004586"/>
                </a:solidFill>
              </a:rPr>
              <a:t>	</a:t>
            </a:r>
            <a:r>
              <a:rPr lang="de-DE" sz="2200" i="1" dirty="0" err="1" smtClean="0">
                <a:solidFill>
                  <a:srgbClr val="004586"/>
                </a:solidFill>
              </a:rPr>
              <a:t>master</a:t>
            </a:r>
            <a:r>
              <a:rPr lang="de-DE" sz="2200" i="1" dirty="0">
                <a:solidFill>
                  <a:srgbClr val="004586"/>
                </a:solidFill>
              </a:rPr>
              <a:t># </a:t>
            </a:r>
            <a:r>
              <a:rPr lang="de-DE" sz="2200" i="1" dirty="0" err="1">
                <a:solidFill>
                  <a:srgbClr val="004586"/>
                </a:solidFill>
              </a:rPr>
              <a:t>svn</a:t>
            </a:r>
            <a:r>
              <a:rPr lang="de-DE" sz="2200" i="1" dirty="0">
                <a:solidFill>
                  <a:srgbClr val="004586"/>
                </a:solidFill>
              </a:rPr>
              <a:t> </a:t>
            </a:r>
            <a:r>
              <a:rPr lang="de-DE" sz="2200" i="1" dirty="0" err="1">
                <a:solidFill>
                  <a:srgbClr val="004586"/>
                </a:solidFill>
              </a:rPr>
              <a:t>propget</a:t>
            </a:r>
            <a:r>
              <a:rPr lang="de-DE" sz="2200" i="1" dirty="0">
                <a:solidFill>
                  <a:srgbClr val="004586"/>
                </a:solidFill>
              </a:rPr>
              <a:t> </a:t>
            </a:r>
            <a:r>
              <a:rPr lang="de-DE" sz="2200" i="1" dirty="0" err="1">
                <a:solidFill>
                  <a:srgbClr val="004586"/>
                </a:solidFill>
              </a:rPr>
              <a:t>svn:sync-from-url</a:t>
            </a:r>
            <a:r>
              <a:rPr lang="de-DE" sz="2200" i="1" dirty="0">
                <a:solidFill>
                  <a:srgbClr val="004586"/>
                </a:solidFill>
              </a:rPr>
              <a:t> --</a:t>
            </a:r>
            <a:r>
              <a:rPr lang="de-DE" sz="2200" i="1" dirty="0" err="1">
                <a:solidFill>
                  <a:srgbClr val="004586"/>
                </a:solidFill>
              </a:rPr>
              <a:t>revprop</a:t>
            </a:r>
            <a:r>
              <a:rPr lang="de-DE" sz="2200" i="1" dirty="0">
                <a:solidFill>
                  <a:srgbClr val="004586"/>
                </a:solidFill>
              </a:rPr>
              <a:t> -r 0 http</a:t>
            </a:r>
            <a:r>
              <a:rPr lang="de-DE" sz="2200" i="1" dirty="0" smtClean="0">
                <a:solidFill>
                  <a:srgbClr val="004586"/>
                </a:solidFill>
              </a:rPr>
              <a:t>://</a:t>
            </a:r>
            <a:r>
              <a:rPr lang="de-DE" sz="2200" b="1" i="1" dirty="0" smtClean="0">
                <a:solidFill>
                  <a:srgbClr val="FF0000"/>
                </a:solidFill>
              </a:rPr>
              <a:t>&lt;SLAVE&gt;</a:t>
            </a:r>
            <a:r>
              <a:rPr lang="de-DE" sz="2200" i="1" dirty="0" smtClean="0">
                <a:solidFill>
                  <a:srgbClr val="004586"/>
                </a:solidFill>
              </a:rPr>
              <a:t>/repos</a:t>
            </a:r>
            <a:endParaRPr lang="de-DE" sz="2200" i="1" dirty="0">
              <a:solidFill>
                <a:srgbClr val="004586"/>
              </a:solidFill>
            </a:endParaRPr>
          </a:p>
        </p:txBody>
      </p:sp>
      <p:sp>
        <p:nvSpPr>
          <p:cNvPr id="22530" name="Text Box 2"/>
          <p:cNvSpPr txBox="1">
            <a:spLocks noChangeArrowheads="1"/>
          </p:cNvSpPr>
          <p:nvPr/>
        </p:nvSpPr>
        <p:spPr bwMode="auto">
          <a:xfrm>
            <a:off x="1060450" y="954088"/>
            <a:ext cx="7940675" cy="5461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73224" rIns="90000" bIns="45000"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de-DE" sz="3200" dirty="0" err="1">
                <a:solidFill>
                  <a:srgbClr val="000000"/>
                </a:solidFill>
              </a:rPr>
              <a:t>Init</a:t>
            </a:r>
            <a:r>
              <a:rPr lang="de-DE" sz="3200" dirty="0">
                <a:solidFill>
                  <a:srgbClr val="000000"/>
                </a:solidFill>
              </a:rPr>
              <a:t> </a:t>
            </a:r>
            <a:r>
              <a:rPr lang="de-DE" sz="3200" dirty="0" err="1">
                <a:solidFill>
                  <a:srgbClr val="000000"/>
                </a:solidFill>
              </a:rPr>
              <a:t>the</a:t>
            </a:r>
            <a:r>
              <a:rPr lang="de-DE" sz="3200" dirty="0">
                <a:solidFill>
                  <a:srgbClr val="000000"/>
                </a:solidFill>
              </a:rPr>
              <a:t> </a:t>
            </a:r>
            <a:r>
              <a:rPr lang="de-DE" sz="3200" dirty="0" smtClean="0">
                <a:solidFill>
                  <a:srgbClr val="000000"/>
                </a:solidFill>
              </a:rPr>
              <a:t>Slave </a:t>
            </a:r>
            <a:r>
              <a:rPr lang="de-DE" sz="3200" dirty="0">
                <a:solidFill>
                  <a:srgbClr val="000000"/>
                </a:solidFill>
              </a:rPr>
              <a:t>R</a:t>
            </a:r>
            <a:r>
              <a:rPr lang="de-DE" sz="3200" dirty="0" smtClean="0">
                <a:solidFill>
                  <a:srgbClr val="000000"/>
                </a:solidFill>
              </a:rPr>
              <a:t>epository</a:t>
            </a:r>
            <a:endParaRPr lang="de-DE" sz="3200" dirty="0">
              <a:solidFill>
                <a:srgbClr val="000000"/>
              </a:solidFill>
            </a:endParaRPr>
          </a:p>
        </p:txBody>
      </p:sp>
      <p:pic>
        <p:nvPicPr>
          <p:cNvPr id="22531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60363" y="6480175"/>
            <a:ext cx="2700337" cy="7207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  <p:sp>
        <p:nvSpPr>
          <p:cNvPr id="22532" name="Text Box 4"/>
          <p:cNvSpPr txBox="1">
            <a:spLocks noChangeArrowheads="1"/>
          </p:cNvSpPr>
          <p:nvPr/>
        </p:nvSpPr>
        <p:spPr bwMode="auto">
          <a:xfrm>
            <a:off x="6683386" y="5351473"/>
            <a:ext cx="2879725" cy="10175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64404" rIns="90000" bIns="45000"/>
          <a:lstStyle/>
          <a:p>
            <a:pPr>
              <a:tabLst>
                <a:tab pos="723900" algn="l"/>
                <a:tab pos="1447800" algn="l"/>
                <a:tab pos="2171700" algn="l"/>
              </a:tabLst>
            </a:pPr>
            <a:r>
              <a:rPr lang="de-DE" sz="2200" i="1" dirty="0" err="1">
                <a:solidFill>
                  <a:srgbClr val="000000"/>
                </a:solidFill>
              </a:rPr>
              <a:t>This</a:t>
            </a:r>
            <a:r>
              <a:rPr lang="de-DE" sz="2200" i="1" dirty="0">
                <a:solidFill>
                  <a:srgbClr val="000000"/>
                </a:solidFill>
              </a:rPr>
              <a:t> </a:t>
            </a:r>
            <a:r>
              <a:rPr lang="de-DE" sz="2200" i="1" dirty="0" err="1">
                <a:solidFill>
                  <a:srgbClr val="000000"/>
                </a:solidFill>
              </a:rPr>
              <a:t>should</a:t>
            </a:r>
            <a:r>
              <a:rPr lang="de-DE" sz="2200" i="1" dirty="0">
                <a:solidFill>
                  <a:srgbClr val="000000"/>
                </a:solidFill>
              </a:rPr>
              <a:t> </a:t>
            </a:r>
            <a:r>
              <a:rPr lang="de-DE" sz="2200" i="1" dirty="0" err="1">
                <a:solidFill>
                  <a:srgbClr val="000000"/>
                </a:solidFill>
              </a:rPr>
              <a:t>return</a:t>
            </a:r>
            <a:r>
              <a:rPr lang="de-DE" sz="2200" i="1" dirty="0">
                <a:solidFill>
                  <a:srgbClr val="000000"/>
                </a:solidFill>
              </a:rPr>
              <a:t> </a:t>
            </a:r>
            <a:r>
              <a:rPr lang="de-DE" sz="2200" i="1" dirty="0" err="1">
                <a:solidFill>
                  <a:srgbClr val="000000"/>
                </a:solidFill>
              </a:rPr>
              <a:t>the</a:t>
            </a:r>
            <a:r>
              <a:rPr lang="de-DE" sz="2200" i="1" dirty="0">
                <a:solidFill>
                  <a:srgbClr val="000000"/>
                </a:solidFill>
              </a:rPr>
              <a:t> </a:t>
            </a:r>
            <a:r>
              <a:rPr lang="de-DE" sz="2200" i="1" dirty="0" err="1">
                <a:solidFill>
                  <a:srgbClr val="000000"/>
                </a:solidFill>
              </a:rPr>
              <a:t>url</a:t>
            </a:r>
            <a:r>
              <a:rPr lang="de-DE" sz="2200" i="1" dirty="0">
                <a:solidFill>
                  <a:srgbClr val="000000"/>
                </a:solidFill>
              </a:rPr>
              <a:t> </a:t>
            </a:r>
            <a:r>
              <a:rPr lang="de-DE" sz="2200" i="1" dirty="0" err="1">
                <a:solidFill>
                  <a:srgbClr val="000000"/>
                </a:solidFill>
              </a:rPr>
              <a:t>to</a:t>
            </a:r>
            <a:r>
              <a:rPr lang="de-DE" sz="2200" i="1" dirty="0">
                <a:solidFill>
                  <a:srgbClr val="000000"/>
                </a:solidFill>
              </a:rPr>
              <a:t> </a:t>
            </a:r>
            <a:r>
              <a:rPr lang="de-DE" sz="2200" i="1" dirty="0" err="1">
                <a:solidFill>
                  <a:srgbClr val="000000"/>
                </a:solidFill>
              </a:rPr>
              <a:t>the</a:t>
            </a:r>
            <a:r>
              <a:rPr lang="de-DE" sz="2200" i="1" dirty="0">
                <a:solidFill>
                  <a:srgbClr val="000000"/>
                </a:solidFill>
              </a:rPr>
              <a:t> </a:t>
            </a:r>
            <a:r>
              <a:rPr lang="de-DE" sz="2200" i="1" dirty="0" err="1">
                <a:solidFill>
                  <a:srgbClr val="000000"/>
                </a:solidFill>
              </a:rPr>
              <a:t>master</a:t>
            </a:r>
            <a:r>
              <a:rPr lang="de-DE" sz="2200" i="1" dirty="0">
                <a:solidFill>
                  <a:srgbClr val="000000"/>
                </a:solidFill>
              </a:rPr>
              <a:t> </a:t>
            </a:r>
            <a:r>
              <a:rPr lang="de-DE" sz="2200" i="1" dirty="0" err="1">
                <a:solidFill>
                  <a:srgbClr val="000000"/>
                </a:solidFill>
              </a:rPr>
              <a:t>repository</a:t>
            </a:r>
            <a:endParaRPr lang="de-DE" sz="2200" i="1" dirty="0">
              <a:solidFill>
                <a:srgbClr val="000000"/>
              </a:solidFill>
            </a:endParaRPr>
          </a:p>
        </p:txBody>
      </p:sp>
      <p:sp>
        <p:nvSpPr>
          <p:cNvPr id="22533" name="Line 5"/>
          <p:cNvSpPr>
            <a:spLocks noChangeShapeType="1"/>
          </p:cNvSpPr>
          <p:nvPr/>
        </p:nvSpPr>
        <p:spPr bwMode="auto">
          <a:xfrm flipH="1" flipV="1">
            <a:off x="4540246" y="5065721"/>
            <a:ext cx="2163762" cy="7239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de-DE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liennummernplatzhalt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0ECB2BFA-321F-4478-B259-D0F55362396E}" type="slidenum">
              <a:rPr lang="de-DE"/>
              <a:pPr/>
              <a:t>21</a:t>
            </a:fld>
            <a:endParaRPr lang="de-DE"/>
          </a:p>
        </p:txBody>
      </p:sp>
      <p:sp>
        <p:nvSpPr>
          <p:cNvPr id="23553" name="Text Box 1"/>
          <p:cNvSpPr txBox="1">
            <a:spLocks noChangeArrowheads="1"/>
          </p:cNvSpPr>
          <p:nvPr/>
        </p:nvSpPr>
        <p:spPr bwMode="auto">
          <a:xfrm>
            <a:off x="1439863" y="2160587"/>
            <a:ext cx="7740650" cy="269081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67932" rIns="90000" bIns="45000"/>
          <a:lstStyle/>
          <a:p>
            <a:pPr marL="431800" lvl="1" indent="-215900"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de-DE" sz="2600" dirty="0">
                <a:solidFill>
                  <a:srgbClr val="000000"/>
                </a:solidFill>
              </a:rPr>
              <a:t>First </a:t>
            </a:r>
            <a:r>
              <a:rPr lang="de-DE" sz="2600" dirty="0" err="1">
                <a:solidFill>
                  <a:srgbClr val="000000"/>
                </a:solidFill>
              </a:rPr>
              <a:t>sync</a:t>
            </a:r>
            <a:r>
              <a:rPr lang="de-DE" sz="2600" dirty="0">
                <a:solidFill>
                  <a:srgbClr val="000000"/>
                </a:solidFill>
              </a:rPr>
              <a:t> </a:t>
            </a:r>
            <a:r>
              <a:rPr lang="de-DE" sz="2600" dirty="0" err="1">
                <a:solidFill>
                  <a:srgbClr val="000000"/>
                </a:solidFill>
              </a:rPr>
              <a:t>should</a:t>
            </a:r>
            <a:r>
              <a:rPr lang="de-DE" sz="2600" dirty="0">
                <a:solidFill>
                  <a:srgbClr val="000000"/>
                </a:solidFill>
              </a:rPr>
              <a:t> </a:t>
            </a:r>
            <a:r>
              <a:rPr lang="de-DE" sz="2600" dirty="0" err="1">
                <a:solidFill>
                  <a:srgbClr val="000000"/>
                </a:solidFill>
              </a:rPr>
              <a:t>probably</a:t>
            </a:r>
            <a:r>
              <a:rPr lang="de-DE" sz="2600" dirty="0">
                <a:solidFill>
                  <a:srgbClr val="000000"/>
                </a:solidFill>
              </a:rPr>
              <a:t> </a:t>
            </a:r>
            <a:r>
              <a:rPr lang="de-DE" sz="2600" dirty="0" err="1">
                <a:solidFill>
                  <a:srgbClr val="000000"/>
                </a:solidFill>
              </a:rPr>
              <a:t>be</a:t>
            </a:r>
            <a:r>
              <a:rPr lang="de-DE" sz="2600" dirty="0">
                <a:solidFill>
                  <a:srgbClr val="000000"/>
                </a:solidFill>
              </a:rPr>
              <a:t> </a:t>
            </a:r>
            <a:r>
              <a:rPr lang="de-DE" sz="2600" dirty="0" err="1">
                <a:solidFill>
                  <a:srgbClr val="000000"/>
                </a:solidFill>
              </a:rPr>
              <a:t>started</a:t>
            </a:r>
            <a:r>
              <a:rPr lang="de-DE" sz="2600" dirty="0">
                <a:solidFill>
                  <a:srgbClr val="000000"/>
                </a:solidFill>
              </a:rPr>
              <a:t> in a “</a:t>
            </a:r>
            <a:r>
              <a:rPr lang="de-DE" sz="2600" dirty="0" err="1">
                <a:solidFill>
                  <a:srgbClr val="000000"/>
                </a:solidFill>
              </a:rPr>
              <a:t>screen</a:t>
            </a:r>
            <a:r>
              <a:rPr lang="de-DE" sz="2600" dirty="0">
                <a:solidFill>
                  <a:srgbClr val="000000"/>
                </a:solidFill>
              </a:rPr>
              <a:t>“ </a:t>
            </a:r>
            <a:r>
              <a:rPr lang="de-DE" sz="2600" dirty="0" err="1">
                <a:solidFill>
                  <a:srgbClr val="000000"/>
                </a:solidFill>
              </a:rPr>
              <a:t>session</a:t>
            </a:r>
            <a:r>
              <a:rPr lang="de-DE" sz="2600" dirty="0">
                <a:solidFill>
                  <a:srgbClr val="000000"/>
                </a:solidFill>
              </a:rPr>
              <a:t>, </a:t>
            </a:r>
            <a:r>
              <a:rPr lang="de-DE" sz="2600" dirty="0" err="1">
                <a:solidFill>
                  <a:srgbClr val="000000"/>
                </a:solidFill>
              </a:rPr>
              <a:t>because</a:t>
            </a:r>
            <a:r>
              <a:rPr lang="de-DE" sz="2600" dirty="0">
                <a:solidFill>
                  <a:srgbClr val="000000"/>
                </a:solidFill>
              </a:rPr>
              <a:t> </a:t>
            </a:r>
            <a:r>
              <a:rPr lang="de-DE" sz="2600" dirty="0" err="1">
                <a:solidFill>
                  <a:srgbClr val="000000"/>
                </a:solidFill>
              </a:rPr>
              <a:t>it</a:t>
            </a:r>
            <a:r>
              <a:rPr lang="de-DE" sz="2600" dirty="0">
                <a:solidFill>
                  <a:srgbClr val="000000"/>
                </a:solidFill>
              </a:rPr>
              <a:t> will </a:t>
            </a:r>
            <a:r>
              <a:rPr lang="de-DE" sz="2600" dirty="0" err="1">
                <a:solidFill>
                  <a:srgbClr val="000000"/>
                </a:solidFill>
              </a:rPr>
              <a:t>take</a:t>
            </a:r>
            <a:r>
              <a:rPr lang="de-DE" sz="2600" dirty="0">
                <a:solidFill>
                  <a:srgbClr val="000000"/>
                </a:solidFill>
              </a:rPr>
              <a:t> </a:t>
            </a:r>
            <a:r>
              <a:rPr lang="de-DE" sz="2600" dirty="0" err="1">
                <a:solidFill>
                  <a:srgbClr val="000000"/>
                </a:solidFill>
              </a:rPr>
              <a:t>some</a:t>
            </a:r>
            <a:r>
              <a:rPr lang="de-DE" sz="2600" dirty="0">
                <a:solidFill>
                  <a:srgbClr val="000000"/>
                </a:solidFill>
              </a:rPr>
              <a:t> time</a:t>
            </a:r>
          </a:p>
          <a:p>
            <a:pPr marL="431800" lvl="1" indent="-215900">
              <a:buSzPct val="4500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de-DE" sz="2200" i="1" dirty="0" smtClean="0">
                <a:solidFill>
                  <a:srgbClr val="004586"/>
                </a:solidFill>
              </a:rPr>
              <a:t>	</a:t>
            </a:r>
            <a:r>
              <a:rPr lang="de-DE" sz="2200" i="1" dirty="0" err="1" smtClean="0">
                <a:solidFill>
                  <a:srgbClr val="004586"/>
                </a:solidFill>
              </a:rPr>
              <a:t>master</a:t>
            </a:r>
            <a:r>
              <a:rPr lang="de-DE" sz="2200" i="1" dirty="0">
                <a:solidFill>
                  <a:srgbClr val="004586"/>
                </a:solidFill>
              </a:rPr>
              <a:t># </a:t>
            </a:r>
            <a:r>
              <a:rPr lang="de-DE" sz="2200" i="1" dirty="0" err="1">
                <a:solidFill>
                  <a:srgbClr val="004586"/>
                </a:solidFill>
              </a:rPr>
              <a:t>screen</a:t>
            </a:r>
            <a:endParaRPr lang="de-DE" sz="2200" i="1" dirty="0">
              <a:solidFill>
                <a:srgbClr val="004586"/>
              </a:solidFill>
            </a:endParaRPr>
          </a:p>
          <a:p>
            <a:pPr>
              <a:buSzPct val="4500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endParaRPr lang="de-DE" sz="2600" dirty="0">
              <a:solidFill>
                <a:srgbClr val="000000"/>
              </a:solidFill>
            </a:endParaRPr>
          </a:p>
          <a:p>
            <a:pPr marL="431800" lvl="1" indent="-215900"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de-DE" sz="2600" dirty="0">
                <a:solidFill>
                  <a:srgbClr val="000000"/>
                </a:solidFill>
              </a:rPr>
              <a:t>Start </a:t>
            </a:r>
            <a:r>
              <a:rPr lang="de-DE" sz="2600" dirty="0" err="1">
                <a:solidFill>
                  <a:srgbClr val="000000"/>
                </a:solidFill>
              </a:rPr>
              <a:t>the</a:t>
            </a:r>
            <a:r>
              <a:rPr lang="de-DE" sz="2600" dirty="0">
                <a:solidFill>
                  <a:srgbClr val="000000"/>
                </a:solidFill>
              </a:rPr>
              <a:t> </a:t>
            </a:r>
            <a:r>
              <a:rPr lang="de-DE" sz="2600" dirty="0" err="1">
                <a:solidFill>
                  <a:srgbClr val="000000"/>
                </a:solidFill>
              </a:rPr>
              <a:t>initial</a:t>
            </a:r>
            <a:r>
              <a:rPr lang="de-DE" sz="2600" dirty="0">
                <a:solidFill>
                  <a:srgbClr val="000000"/>
                </a:solidFill>
              </a:rPr>
              <a:t> </a:t>
            </a:r>
            <a:r>
              <a:rPr lang="de-DE" sz="2600" dirty="0" err="1">
                <a:solidFill>
                  <a:srgbClr val="000000"/>
                </a:solidFill>
              </a:rPr>
              <a:t>sync</a:t>
            </a:r>
            <a:r>
              <a:rPr lang="de-DE" sz="2600" dirty="0">
                <a:solidFill>
                  <a:srgbClr val="000000"/>
                </a:solidFill>
              </a:rPr>
              <a:t> </a:t>
            </a:r>
            <a:r>
              <a:rPr lang="de-DE" sz="2600" dirty="0" err="1">
                <a:solidFill>
                  <a:srgbClr val="000000"/>
                </a:solidFill>
              </a:rPr>
              <a:t>by</a:t>
            </a:r>
            <a:r>
              <a:rPr lang="de-DE" sz="2600" dirty="0">
                <a:solidFill>
                  <a:srgbClr val="000000"/>
                </a:solidFill>
              </a:rPr>
              <a:t> </a:t>
            </a:r>
            <a:r>
              <a:rPr lang="de-DE" sz="2600" dirty="0" err="1">
                <a:solidFill>
                  <a:srgbClr val="000000"/>
                </a:solidFill>
              </a:rPr>
              <a:t>hand</a:t>
            </a:r>
            <a:endParaRPr lang="de-DE" sz="2600" dirty="0">
              <a:solidFill>
                <a:srgbClr val="000000"/>
              </a:solidFill>
            </a:endParaRPr>
          </a:p>
          <a:p>
            <a:pPr marL="431800" lvl="1" indent="-215900">
              <a:buSzPct val="4500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de-DE" sz="2200" i="1" dirty="0" smtClean="0">
                <a:solidFill>
                  <a:srgbClr val="004586"/>
                </a:solidFill>
              </a:rPr>
              <a:t>	</a:t>
            </a:r>
            <a:r>
              <a:rPr lang="de-DE" sz="2200" i="1" dirty="0" err="1" smtClean="0">
                <a:solidFill>
                  <a:srgbClr val="004586"/>
                </a:solidFill>
              </a:rPr>
              <a:t>master</a:t>
            </a:r>
            <a:r>
              <a:rPr lang="de-DE" sz="2200" i="1">
                <a:solidFill>
                  <a:srgbClr val="004586"/>
                </a:solidFill>
              </a:rPr>
              <a:t># </a:t>
            </a:r>
            <a:r>
              <a:rPr lang="de-DE" sz="2200" i="1" smtClean="0">
                <a:solidFill>
                  <a:schemeClr val="accent2">
                    <a:lumMod val="75000"/>
                  </a:schemeClr>
                </a:solidFill>
              </a:rPr>
              <a:t>svnsync</a:t>
            </a:r>
            <a:r>
              <a:rPr lang="de-DE" sz="2200" i="1" dirty="0" smtClean="0">
                <a:solidFill>
                  <a:schemeClr val="accent2">
                    <a:lumMod val="75000"/>
                  </a:schemeClr>
                </a:solidFill>
              </a:rPr>
              <a:t> --</a:t>
            </a:r>
            <a:r>
              <a:rPr lang="de-DE" sz="2200" i="1" dirty="0" err="1" smtClean="0">
                <a:solidFill>
                  <a:schemeClr val="accent2">
                    <a:lumMod val="75000"/>
                  </a:schemeClr>
                </a:solidFill>
              </a:rPr>
              <a:t>source-username</a:t>
            </a:r>
            <a:r>
              <a:rPr lang="de-DE" sz="2200" i="1" dirty="0" smtClean="0">
                <a:solidFill>
                  <a:schemeClr val="accent2">
                    <a:lumMod val="75000"/>
                  </a:schemeClr>
                </a:solidFill>
              </a:rPr>
              <a:t>=</a:t>
            </a:r>
            <a:r>
              <a:rPr lang="de-DE" sz="2200" i="1" dirty="0" err="1" smtClean="0">
                <a:solidFill>
                  <a:schemeClr val="accent2">
                    <a:lumMod val="75000"/>
                  </a:schemeClr>
                </a:solidFill>
              </a:rPr>
              <a:t>svnsync</a:t>
            </a:r>
            <a:r>
              <a:rPr lang="de-DE" sz="2200" i="1" dirty="0" smtClean="0">
                <a:solidFill>
                  <a:schemeClr val="accent2">
                    <a:lumMod val="75000"/>
                  </a:schemeClr>
                </a:solidFill>
              </a:rPr>
              <a:t> --</a:t>
            </a:r>
            <a:r>
              <a:rPr lang="de-DE" sz="2200" i="1" dirty="0" err="1" smtClean="0">
                <a:solidFill>
                  <a:schemeClr val="accent2">
                    <a:lumMod val="75000"/>
                  </a:schemeClr>
                </a:solidFill>
              </a:rPr>
              <a:t>sync-username</a:t>
            </a:r>
            <a:r>
              <a:rPr lang="de-DE" sz="2200" i="1" dirty="0" smtClean="0">
                <a:solidFill>
                  <a:schemeClr val="accent2">
                    <a:lumMod val="75000"/>
                  </a:schemeClr>
                </a:solidFill>
              </a:rPr>
              <a:t>=</a:t>
            </a:r>
            <a:r>
              <a:rPr lang="de-DE" sz="2200" i="1" dirty="0" err="1" smtClean="0">
                <a:solidFill>
                  <a:schemeClr val="accent2">
                    <a:lumMod val="75000"/>
                  </a:schemeClr>
                </a:solidFill>
              </a:rPr>
              <a:t>svnsync</a:t>
            </a:r>
            <a:r>
              <a:rPr lang="de-DE" sz="2200" i="1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de-DE" sz="2200" i="1" dirty="0" err="1" smtClean="0">
                <a:solidFill>
                  <a:srgbClr val="004586"/>
                </a:solidFill>
              </a:rPr>
              <a:t>sync</a:t>
            </a:r>
            <a:r>
              <a:rPr lang="de-DE" sz="2200" i="1" dirty="0" smtClean="0">
                <a:solidFill>
                  <a:srgbClr val="004586"/>
                </a:solidFill>
              </a:rPr>
              <a:t> </a:t>
            </a:r>
            <a:r>
              <a:rPr lang="de-DE" sz="2200" i="1" dirty="0">
                <a:solidFill>
                  <a:srgbClr val="004586"/>
                </a:solidFill>
              </a:rPr>
              <a:t>http</a:t>
            </a:r>
            <a:r>
              <a:rPr lang="de-DE" sz="2200" i="1" dirty="0" smtClean="0">
                <a:solidFill>
                  <a:srgbClr val="004586"/>
                </a:solidFill>
              </a:rPr>
              <a:t>://</a:t>
            </a:r>
            <a:r>
              <a:rPr lang="de-DE" sz="2200" b="1" i="1" dirty="0" smtClean="0">
                <a:solidFill>
                  <a:srgbClr val="FF0000"/>
                </a:solidFill>
              </a:rPr>
              <a:t>&lt;SLAVE&gt;</a:t>
            </a:r>
            <a:r>
              <a:rPr lang="de-DE" sz="2200" i="1" dirty="0" smtClean="0">
                <a:solidFill>
                  <a:srgbClr val="004586"/>
                </a:solidFill>
              </a:rPr>
              <a:t>/repos</a:t>
            </a:r>
            <a:endParaRPr lang="de-DE" sz="2200" i="1" dirty="0">
              <a:solidFill>
                <a:srgbClr val="004586"/>
              </a:solidFill>
            </a:endParaRPr>
          </a:p>
        </p:txBody>
      </p:sp>
      <p:sp>
        <p:nvSpPr>
          <p:cNvPr id="23554" name="Text Box 2"/>
          <p:cNvSpPr txBox="1">
            <a:spLocks noChangeArrowheads="1"/>
          </p:cNvSpPr>
          <p:nvPr/>
        </p:nvSpPr>
        <p:spPr bwMode="auto">
          <a:xfrm>
            <a:off x="1060450" y="954088"/>
            <a:ext cx="7940675" cy="5461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73224" rIns="90000" bIns="45000"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de-DE" sz="3200" dirty="0">
                <a:solidFill>
                  <a:srgbClr val="000000"/>
                </a:solidFill>
              </a:rPr>
              <a:t>First </a:t>
            </a:r>
            <a:r>
              <a:rPr lang="de-DE" sz="3200" dirty="0" err="1">
                <a:solidFill>
                  <a:srgbClr val="000000"/>
                </a:solidFill>
              </a:rPr>
              <a:t>replication</a:t>
            </a:r>
            <a:r>
              <a:rPr lang="de-DE" sz="3200" dirty="0">
                <a:solidFill>
                  <a:srgbClr val="000000"/>
                </a:solidFill>
              </a:rPr>
              <a:t> </a:t>
            </a:r>
            <a:r>
              <a:rPr lang="de-DE" sz="3200" dirty="0" err="1">
                <a:solidFill>
                  <a:srgbClr val="000000"/>
                </a:solidFill>
              </a:rPr>
              <a:t>to</a:t>
            </a:r>
            <a:r>
              <a:rPr lang="de-DE" sz="3200" dirty="0">
                <a:solidFill>
                  <a:srgbClr val="000000"/>
                </a:solidFill>
              </a:rPr>
              <a:t> </a:t>
            </a:r>
            <a:r>
              <a:rPr lang="de-DE" sz="3200" dirty="0" err="1" smtClean="0">
                <a:solidFill>
                  <a:srgbClr val="000000"/>
                </a:solidFill>
              </a:rPr>
              <a:t>the</a:t>
            </a:r>
            <a:r>
              <a:rPr lang="de-DE" sz="3200" dirty="0" smtClean="0">
                <a:solidFill>
                  <a:srgbClr val="000000"/>
                </a:solidFill>
              </a:rPr>
              <a:t> Slave </a:t>
            </a:r>
            <a:r>
              <a:rPr lang="de-DE" sz="3200" dirty="0">
                <a:solidFill>
                  <a:srgbClr val="000000"/>
                </a:solidFill>
              </a:rPr>
              <a:t>R</a:t>
            </a:r>
            <a:r>
              <a:rPr lang="de-DE" sz="3200" dirty="0" smtClean="0">
                <a:solidFill>
                  <a:srgbClr val="000000"/>
                </a:solidFill>
              </a:rPr>
              <a:t>epository</a:t>
            </a:r>
            <a:endParaRPr lang="de-DE" sz="3200" dirty="0">
              <a:solidFill>
                <a:srgbClr val="000000"/>
              </a:solidFill>
            </a:endParaRPr>
          </a:p>
        </p:txBody>
      </p:sp>
      <p:pic>
        <p:nvPicPr>
          <p:cNvPr id="23555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60363" y="6480175"/>
            <a:ext cx="2700337" cy="7207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  <p:sp>
        <p:nvSpPr>
          <p:cNvPr id="23556" name="Text Box 4"/>
          <p:cNvSpPr txBox="1">
            <a:spLocks noChangeArrowheads="1"/>
          </p:cNvSpPr>
          <p:nvPr/>
        </p:nvSpPr>
        <p:spPr bwMode="auto">
          <a:xfrm>
            <a:off x="6969139" y="5637225"/>
            <a:ext cx="1857388" cy="43022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64404" rIns="90000" bIns="45000"/>
          <a:lstStyle/>
          <a:p>
            <a:pPr>
              <a:tabLst>
                <a:tab pos="723900" algn="l"/>
                <a:tab pos="1447800" algn="l"/>
                <a:tab pos="2171700" algn="l"/>
              </a:tabLst>
            </a:pPr>
            <a:r>
              <a:rPr lang="de-DE" sz="2200" i="1" dirty="0" err="1">
                <a:solidFill>
                  <a:srgbClr val="000000"/>
                </a:solidFill>
              </a:rPr>
              <a:t>Sync</a:t>
            </a:r>
            <a:r>
              <a:rPr lang="de-DE" sz="2200" i="1" dirty="0">
                <a:solidFill>
                  <a:srgbClr val="000000"/>
                </a:solidFill>
              </a:rPr>
              <a:t> </a:t>
            </a:r>
            <a:r>
              <a:rPr lang="de-DE" sz="2200" i="1" dirty="0" err="1">
                <a:solidFill>
                  <a:srgbClr val="000000"/>
                </a:solidFill>
              </a:rPr>
              <a:t>started</a:t>
            </a:r>
            <a:r>
              <a:rPr lang="de-DE" sz="2200" i="1" dirty="0">
                <a:solidFill>
                  <a:srgbClr val="000000"/>
                </a:solidFill>
              </a:rPr>
              <a:t>!</a:t>
            </a:r>
          </a:p>
        </p:txBody>
      </p:sp>
      <p:sp>
        <p:nvSpPr>
          <p:cNvPr id="23557" name="Line 5"/>
          <p:cNvSpPr>
            <a:spLocks noChangeShapeType="1"/>
          </p:cNvSpPr>
          <p:nvPr/>
        </p:nvSpPr>
        <p:spPr bwMode="auto">
          <a:xfrm flipH="1" flipV="1">
            <a:off x="3897304" y="4851407"/>
            <a:ext cx="3063875" cy="903288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de-DE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oliennummernplatzhalt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41D7F7A4-1E44-4453-A33F-0E393AFF5544}" type="slidenum">
              <a:rPr lang="de-DE"/>
              <a:pPr/>
              <a:t>22</a:t>
            </a:fld>
            <a:endParaRPr lang="de-DE"/>
          </a:p>
        </p:txBody>
      </p:sp>
      <p:sp>
        <p:nvSpPr>
          <p:cNvPr id="24577" name="Text Box 1"/>
          <p:cNvSpPr txBox="1">
            <a:spLocks noChangeArrowheads="1"/>
          </p:cNvSpPr>
          <p:nvPr/>
        </p:nvSpPr>
        <p:spPr bwMode="auto">
          <a:xfrm>
            <a:off x="1439863" y="2160588"/>
            <a:ext cx="7559675" cy="5397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67932" rIns="90000" bIns="45000"/>
          <a:lstStyle/>
          <a:p>
            <a:pPr marL="431800" lvl="1" indent="-215900"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de-DE" sz="2600">
                <a:solidFill>
                  <a:srgbClr val="000000"/>
                </a:solidFill>
              </a:rPr>
              <a:t>Add hooks needed for replication</a:t>
            </a:r>
          </a:p>
        </p:txBody>
      </p:sp>
      <p:sp>
        <p:nvSpPr>
          <p:cNvPr id="24578" name="Text Box 2"/>
          <p:cNvSpPr txBox="1">
            <a:spLocks noChangeArrowheads="1"/>
          </p:cNvSpPr>
          <p:nvPr/>
        </p:nvSpPr>
        <p:spPr bwMode="auto">
          <a:xfrm>
            <a:off x="1060450" y="954088"/>
            <a:ext cx="7400925" cy="100171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73224" rIns="90000" bIns="45000"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de-DE" sz="3200" dirty="0">
                <a:solidFill>
                  <a:srgbClr val="000000"/>
                </a:solidFill>
              </a:rPr>
              <a:t>Add Subversion </a:t>
            </a:r>
            <a:r>
              <a:rPr lang="de-DE" sz="3200" dirty="0" err="1">
                <a:solidFill>
                  <a:srgbClr val="000000"/>
                </a:solidFill>
              </a:rPr>
              <a:t>hooks</a:t>
            </a:r>
            <a:r>
              <a:rPr lang="de-DE" sz="3200" dirty="0">
                <a:solidFill>
                  <a:srgbClr val="000000"/>
                </a:solidFill>
              </a:rPr>
              <a:t> </a:t>
            </a:r>
            <a:r>
              <a:rPr lang="de-DE" sz="3200" dirty="0" err="1">
                <a:solidFill>
                  <a:srgbClr val="000000"/>
                </a:solidFill>
              </a:rPr>
              <a:t>to</a:t>
            </a:r>
            <a:r>
              <a:rPr lang="de-DE" sz="3200" dirty="0">
                <a:solidFill>
                  <a:srgbClr val="000000"/>
                </a:solidFill>
              </a:rPr>
              <a:t> </a:t>
            </a:r>
            <a:r>
              <a:rPr lang="de-DE" sz="3200" dirty="0" err="1" smtClean="0">
                <a:solidFill>
                  <a:srgbClr val="000000"/>
                </a:solidFill>
              </a:rPr>
              <a:t>the</a:t>
            </a:r>
            <a:r>
              <a:rPr lang="de-DE" sz="3200" dirty="0" smtClean="0">
                <a:solidFill>
                  <a:srgbClr val="000000"/>
                </a:solidFill>
              </a:rPr>
              <a:t> Master </a:t>
            </a:r>
            <a:r>
              <a:rPr lang="de-DE" sz="3200" dirty="0" err="1">
                <a:solidFill>
                  <a:srgbClr val="000000"/>
                </a:solidFill>
              </a:rPr>
              <a:t>for</a:t>
            </a:r>
            <a:r>
              <a:rPr lang="de-DE" sz="3200" dirty="0">
                <a:solidFill>
                  <a:srgbClr val="000000"/>
                </a:solidFill>
              </a:rPr>
              <a:t> on-</a:t>
            </a:r>
            <a:r>
              <a:rPr lang="de-DE" sz="3200" dirty="0" err="1">
                <a:solidFill>
                  <a:srgbClr val="000000"/>
                </a:solidFill>
              </a:rPr>
              <a:t>the</a:t>
            </a:r>
            <a:r>
              <a:rPr lang="de-DE" sz="3200" dirty="0">
                <a:solidFill>
                  <a:srgbClr val="000000"/>
                </a:solidFill>
              </a:rPr>
              <a:t>-</a:t>
            </a:r>
            <a:r>
              <a:rPr lang="de-DE" sz="3200" dirty="0" err="1">
                <a:solidFill>
                  <a:srgbClr val="000000"/>
                </a:solidFill>
              </a:rPr>
              <a:t>fly</a:t>
            </a:r>
            <a:r>
              <a:rPr lang="de-DE" sz="3200" dirty="0">
                <a:solidFill>
                  <a:srgbClr val="000000"/>
                </a:solidFill>
              </a:rPr>
              <a:t> </a:t>
            </a:r>
            <a:r>
              <a:rPr lang="de-DE" sz="3200" dirty="0" err="1">
                <a:solidFill>
                  <a:srgbClr val="000000"/>
                </a:solidFill>
              </a:rPr>
              <a:t>replication</a:t>
            </a:r>
            <a:endParaRPr lang="de-DE" sz="3200" dirty="0">
              <a:solidFill>
                <a:srgbClr val="000000"/>
              </a:solidFill>
            </a:endParaRPr>
          </a:p>
        </p:txBody>
      </p:sp>
      <p:pic>
        <p:nvPicPr>
          <p:cNvPr id="24579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60363" y="6480175"/>
            <a:ext cx="2700337" cy="7207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  <p:sp>
        <p:nvSpPr>
          <p:cNvPr id="24580" name="Text Box 4"/>
          <p:cNvSpPr txBox="1">
            <a:spLocks noChangeArrowheads="1"/>
          </p:cNvSpPr>
          <p:nvPr/>
        </p:nvSpPr>
        <p:spPr bwMode="auto">
          <a:xfrm>
            <a:off x="1979613" y="2647950"/>
            <a:ext cx="5040312" cy="1311275"/>
          </a:xfrm>
          <a:prstGeom prst="rect">
            <a:avLst/>
          </a:prstGeom>
          <a:solidFill>
            <a:srgbClr val="FFFF99">
              <a:alpha val="70000"/>
            </a:srgbClr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lIns="90000" tIns="57347" rIns="90000" bIns="45000"/>
          <a:lstStyle/>
          <a:p>
            <a:pPr>
              <a:buSzPct val="4500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</a:pPr>
            <a:r>
              <a:rPr lang="de-DE" sz="1400" b="1" i="1" dirty="0" smtClean="0">
                <a:solidFill>
                  <a:srgbClr val="000000"/>
                </a:solidFill>
              </a:rPr>
              <a:t>#/!</a:t>
            </a:r>
            <a:r>
              <a:rPr lang="de-DE" sz="1400" b="1" i="1" dirty="0">
                <a:solidFill>
                  <a:srgbClr val="000000"/>
                </a:solidFill>
              </a:rPr>
              <a:t>bin/</a:t>
            </a:r>
            <a:r>
              <a:rPr lang="de-DE" sz="1400" b="1" i="1" dirty="0" err="1">
                <a:solidFill>
                  <a:srgbClr val="000000"/>
                </a:solidFill>
              </a:rPr>
              <a:t>sh</a:t>
            </a:r>
            <a:endParaRPr lang="de-DE" sz="1400" b="1" i="1" dirty="0">
              <a:solidFill>
                <a:srgbClr val="000000"/>
              </a:solidFill>
            </a:endParaRPr>
          </a:p>
          <a:p>
            <a:pPr>
              <a:buSzPct val="4500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</a:pPr>
            <a:r>
              <a:rPr lang="de-DE" sz="1400" b="1" i="1" dirty="0">
                <a:solidFill>
                  <a:srgbClr val="000000"/>
                </a:solidFill>
              </a:rPr>
              <a:t>#/</a:t>
            </a:r>
            <a:r>
              <a:rPr lang="de-DE" sz="1400" b="1" i="1" dirty="0" err="1">
                <a:solidFill>
                  <a:srgbClr val="000000"/>
                </a:solidFill>
              </a:rPr>
              <a:t>path</a:t>
            </a:r>
            <a:r>
              <a:rPr lang="de-DE" sz="1400" b="1" i="1" dirty="0">
                <a:solidFill>
                  <a:srgbClr val="000000"/>
                </a:solidFill>
              </a:rPr>
              <a:t>/</a:t>
            </a:r>
            <a:r>
              <a:rPr lang="de-DE" sz="1400" b="1" i="1" dirty="0" err="1">
                <a:solidFill>
                  <a:srgbClr val="000000"/>
                </a:solidFill>
              </a:rPr>
              <a:t>to</a:t>
            </a:r>
            <a:r>
              <a:rPr lang="de-DE" sz="1400" b="1" i="1" dirty="0">
                <a:solidFill>
                  <a:srgbClr val="000000"/>
                </a:solidFill>
              </a:rPr>
              <a:t>/</a:t>
            </a:r>
            <a:r>
              <a:rPr lang="de-DE" sz="1400" b="1" i="1" dirty="0" err="1">
                <a:solidFill>
                  <a:srgbClr val="000000"/>
                </a:solidFill>
              </a:rPr>
              <a:t>repos</a:t>
            </a:r>
            <a:r>
              <a:rPr lang="de-DE" sz="1400" b="1" i="1" dirty="0">
                <a:solidFill>
                  <a:srgbClr val="000000"/>
                </a:solidFill>
              </a:rPr>
              <a:t>/</a:t>
            </a:r>
            <a:r>
              <a:rPr lang="de-DE" sz="1400" b="1" i="1" dirty="0" err="1">
                <a:solidFill>
                  <a:srgbClr val="000000"/>
                </a:solidFill>
              </a:rPr>
              <a:t>hooks</a:t>
            </a:r>
            <a:r>
              <a:rPr lang="de-DE" sz="1400" b="1" i="1" dirty="0">
                <a:solidFill>
                  <a:srgbClr val="000000"/>
                </a:solidFill>
              </a:rPr>
              <a:t>/post-</a:t>
            </a:r>
            <a:r>
              <a:rPr lang="de-DE" sz="1400" b="1" i="1" dirty="0" err="1">
                <a:solidFill>
                  <a:srgbClr val="000000"/>
                </a:solidFill>
              </a:rPr>
              <a:t>revprop</a:t>
            </a:r>
            <a:r>
              <a:rPr lang="de-DE" sz="1400" b="1" i="1" dirty="0">
                <a:solidFill>
                  <a:srgbClr val="000000"/>
                </a:solidFill>
              </a:rPr>
              <a:t>-</a:t>
            </a:r>
            <a:r>
              <a:rPr lang="de-DE" sz="1400" b="1" i="1" dirty="0" err="1">
                <a:solidFill>
                  <a:srgbClr val="000000"/>
                </a:solidFill>
              </a:rPr>
              <a:t>change</a:t>
            </a:r>
            <a:endParaRPr lang="de-DE" sz="1400" b="1" i="1" dirty="0">
              <a:solidFill>
                <a:srgbClr val="000000"/>
              </a:solidFill>
            </a:endParaRPr>
          </a:p>
          <a:p>
            <a:pPr>
              <a:buSzPct val="4500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</a:pPr>
            <a:r>
              <a:rPr lang="de-DE" sz="1400" i="1" dirty="0">
                <a:solidFill>
                  <a:srgbClr val="000000"/>
                </a:solidFill>
              </a:rPr>
              <a:t>REV=$2</a:t>
            </a:r>
          </a:p>
          <a:p>
            <a:pPr>
              <a:buSzPct val="4500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</a:pPr>
            <a:r>
              <a:rPr lang="de-DE" sz="1400" i="1" dirty="0">
                <a:solidFill>
                  <a:srgbClr val="000000"/>
                </a:solidFill>
              </a:rPr>
              <a:t>/</a:t>
            </a:r>
            <a:r>
              <a:rPr lang="de-DE" sz="1400" i="1" dirty="0" err="1">
                <a:solidFill>
                  <a:srgbClr val="000000"/>
                </a:solidFill>
              </a:rPr>
              <a:t>path</a:t>
            </a:r>
            <a:r>
              <a:rPr lang="de-DE" sz="1400" i="1" dirty="0">
                <a:solidFill>
                  <a:srgbClr val="000000"/>
                </a:solidFill>
              </a:rPr>
              <a:t>/</a:t>
            </a:r>
            <a:r>
              <a:rPr lang="de-DE" sz="1400" i="1" dirty="0" err="1">
                <a:solidFill>
                  <a:srgbClr val="000000"/>
                </a:solidFill>
              </a:rPr>
              <a:t>to</a:t>
            </a:r>
            <a:r>
              <a:rPr lang="de-DE" sz="1400" i="1" dirty="0">
                <a:solidFill>
                  <a:srgbClr val="000000"/>
                </a:solidFill>
              </a:rPr>
              <a:t>/</a:t>
            </a:r>
            <a:r>
              <a:rPr lang="de-DE" sz="1400" i="1" dirty="0" err="1">
                <a:solidFill>
                  <a:srgbClr val="000000"/>
                </a:solidFill>
              </a:rPr>
              <a:t>svnsync</a:t>
            </a:r>
            <a:r>
              <a:rPr lang="de-DE" sz="1400" i="1" dirty="0">
                <a:solidFill>
                  <a:srgbClr val="000000"/>
                </a:solidFill>
              </a:rPr>
              <a:t>  --</a:t>
            </a:r>
            <a:r>
              <a:rPr lang="de-DE" sz="1400" i="1" dirty="0" err="1">
                <a:solidFill>
                  <a:srgbClr val="000000"/>
                </a:solidFill>
              </a:rPr>
              <a:t>source-username</a:t>
            </a:r>
            <a:r>
              <a:rPr lang="de-DE" sz="1400" i="1" dirty="0">
                <a:solidFill>
                  <a:srgbClr val="000000"/>
                </a:solidFill>
              </a:rPr>
              <a:t>=</a:t>
            </a:r>
            <a:r>
              <a:rPr lang="de-DE" sz="1400" i="1" dirty="0" err="1">
                <a:solidFill>
                  <a:srgbClr val="000000"/>
                </a:solidFill>
              </a:rPr>
              <a:t>svnsync</a:t>
            </a:r>
            <a:r>
              <a:rPr lang="de-DE" sz="1400" i="1" dirty="0">
                <a:solidFill>
                  <a:srgbClr val="000000"/>
                </a:solidFill>
              </a:rPr>
              <a:t> --</a:t>
            </a:r>
            <a:r>
              <a:rPr lang="de-DE" sz="1400" i="1" dirty="0" err="1">
                <a:solidFill>
                  <a:srgbClr val="000000"/>
                </a:solidFill>
              </a:rPr>
              <a:t>sync-username</a:t>
            </a:r>
            <a:r>
              <a:rPr lang="de-DE" sz="1400" i="1" dirty="0">
                <a:solidFill>
                  <a:srgbClr val="000000"/>
                </a:solidFill>
              </a:rPr>
              <a:t>=</a:t>
            </a:r>
            <a:r>
              <a:rPr lang="de-DE" sz="1400" i="1" dirty="0" err="1">
                <a:solidFill>
                  <a:srgbClr val="000000"/>
                </a:solidFill>
              </a:rPr>
              <a:t>svnsync</a:t>
            </a:r>
            <a:r>
              <a:rPr lang="de-DE" sz="1400" i="1" dirty="0">
                <a:solidFill>
                  <a:srgbClr val="000000"/>
                </a:solidFill>
              </a:rPr>
              <a:t> http</a:t>
            </a:r>
            <a:r>
              <a:rPr lang="de-DE" sz="1400" i="1" dirty="0" smtClean="0">
                <a:solidFill>
                  <a:srgbClr val="000000"/>
                </a:solidFill>
              </a:rPr>
              <a:t>://</a:t>
            </a:r>
            <a:r>
              <a:rPr lang="de-DE" sz="1400" b="1" i="1" dirty="0" smtClean="0">
                <a:solidFill>
                  <a:srgbClr val="FF0000"/>
                </a:solidFill>
              </a:rPr>
              <a:t>&lt;SLAVE&gt;</a:t>
            </a:r>
            <a:r>
              <a:rPr lang="de-DE" sz="1400" b="1" i="1" dirty="0" smtClean="0"/>
              <a:t>/r</a:t>
            </a:r>
            <a:r>
              <a:rPr lang="de-DE" sz="1400" i="1" dirty="0" smtClean="0"/>
              <a:t>epo</a:t>
            </a:r>
            <a:r>
              <a:rPr lang="de-DE" sz="1400" i="1" dirty="0" smtClean="0">
                <a:solidFill>
                  <a:srgbClr val="000000"/>
                </a:solidFill>
              </a:rPr>
              <a:t>s/proxy-sync </a:t>
            </a:r>
            <a:r>
              <a:rPr lang="de-DE" sz="1400" i="1" dirty="0">
                <a:solidFill>
                  <a:srgbClr val="000000"/>
                </a:solidFill>
              </a:rPr>
              <a:t>$REV 2&gt;&gt;/</a:t>
            </a:r>
            <a:r>
              <a:rPr lang="de-DE" sz="1400" i="1" dirty="0" err="1">
                <a:solidFill>
                  <a:srgbClr val="000000"/>
                </a:solidFill>
              </a:rPr>
              <a:t>var</a:t>
            </a:r>
            <a:r>
              <a:rPr lang="de-DE" sz="1400" i="1" dirty="0">
                <a:solidFill>
                  <a:srgbClr val="000000"/>
                </a:solidFill>
              </a:rPr>
              <a:t>/log/</a:t>
            </a:r>
            <a:r>
              <a:rPr lang="de-DE" sz="1400" i="1" dirty="0" err="1">
                <a:solidFill>
                  <a:srgbClr val="000000"/>
                </a:solidFill>
              </a:rPr>
              <a:t>svnsynclog</a:t>
            </a:r>
            <a:r>
              <a:rPr lang="de-DE" sz="1400" i="1" dirty="0">
                <a:solidFill>
                  <a:srgbClr val="000000"/>
                </a:solidFill>
              </a:rPr>
              <a:t> &amp;</a:t>
            </a:r>
          </a:p>
        </p:txBody>
      </p:sp>
      <p:sp>
        <p:nvSpPr>
          <p:cNvPr id="24581" name="Text Box 5"/>
          <p:cNvSpPr txBox="1">
            <a:spLocks noChangeArrowheads="1"/>
          </p:cNvSpPr>
          <p:nvPr/>
        </p:nvSpPr>
        <p:spPr bwMode="auto">
          <a:xfrm>
            <a:off x="1979613" y="4327525"/>
            <a:ext cx="5040312" cy="1166824"/>
          </a:xfrm>
          <a:prstGeom prst="rect">
            <a:avLst/>
          </a:prstGeom>
          <a:solidFill>
            <a:srgbClr val="FFFF99">
              <a:alpha val="70000"/>
            </a:srgbClr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lIns="90000" tIns="57347" rIns="90000" bIns="45000"/>
          <a:lstStyle/>
          <a:p>
            <a:pPr>
              <a:buSzPct val="4500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</a:pPr>
            <a:r>
              <a:rPr lang="de-DE" sz="1400" b="1" i="1" dirty="0">
                <a:solidFill>
                  <a:srgbClr val="000000"/>
                </a:solidFill>
              </a:rPr>
              <a:t>#!/bin/</a:t>
            </a:r>
            <a:r>
              <a:rPr lang="de-DE" sz="1400" b="1" i="1" dirty="0" err="1">
                <a:solidFill>
                  <a:srgbClr val="000000"/>
                </a:solidFill>
              </a:rPr>
              <a:t>sh</a:t>
            </a:r>
            <a:endParaRPr lang="de-DE" sz="1400" b="1" i="1" dirty="0">
              <a:solidFill>
                <a:srgbClr val="000000"/>
              </a:solidFill>
            </a:endParaRPr>
          </a:p>
          <a:p>
            <a:pPr>
              <a:buSzPct val="4500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</a:pPr>
            <a:r>
              <a:rPr lang="de-DE" sz="1400" b="1" i="1" dirty="0">
                <a:solidFill>
                  <a:srgbClr val="000000"/>
                </a:solidFill>
              </a:rPr>
              <a:t>#</a:t>
            </a:r>
            <a:r>
              <a:rPr lang="de-DE" sz="1400" b="1" i="1" dirty="0" smtClean="0">
                <a:solidFill>
                  <a:srgbClr val="000000"/>
                </a:solidFill>
              </a:rPr>
              <a:t>/</a:t>
            </a:r>
            <a:r>
              <a:rPr lang="de-DE" sz="1400" b="1" i="1" dirty="0" err="1">
                <a:solidFill>
                  <a:srgbClr val="000000"/>
                </a:solidFill>
              </a:rPr>
              <a:t>path</a:t>
            </a:r>
            <a:r>
              <a:rPr lang="de-DE" sz="1400" b="1" i="1" dirty="0">
                <a:solidFill>
                  <a:srgbClr val="000000"/>
                </a:solidFill>
              </a:rPr>
              <a:t>/</a:t>
            </a:r>
            <a:r>
              <a:rPr lang="de-DE" sz="1400" b="1" i="1" dirty="0" err="1">
                <a:solidFill>
                  <a:srgbClr val="000000"/>
                </a:solidFill>
              </a:rPr>
              <a:t>to</a:t>
            </a:r>
            <a:r>
              <a:rPr lang="de-DE" sz="1400" b="1" i="1" dirty="0">
                <a:solidFill>
                  <a:srgbClr val="000000"/>
                </a:solidFill>
              </a:rPr>
              <a:t>/</a:t>
            </a:r>
            <a:r>
              <a:rPr lang="de-DE" sz="1400" b="1" i="1" dirty="0" err="1">
                <a:solidFill>
                  <a:srgbClr val="000000"/>
                </a:solidFill>
              </a:rPr>
              <a:t>repos</a:t>
            </a:r>
            <a:r>
              <a:rPr lang="de-DE" sz="1400" b="1" i="1" dirty="0">
                <a:solidFill>
                  <a:srgbClr val="000000"/>
                </a:solidFill>
              </a:rPr>
              <a:t>/</a:t>
            </a:r>
            <a:r>
              <a:rPr lang="de-DE" sz="1400" b="1" i="1" dirty="0" err="1">
                <a:solidFill>
                  <a:srgbClr val="000000"/>
                </a:solidFill>
              </a:rPr>
              <a:t>hooks</a:t>
            </a:r>
            <a:r>
              <a:rPr lang="de-DE" sz="1400" b="1" i="1" dirty="0">
                <a:solidFill>
                  <a:srgbClr val="000000"/>
                </a:solidFill>
              </a:rPr>
              <a:t>/post-</a:t>
            </a:r>
            <a:r>
              <a:rPr lang="de-DE" sz="1400" b="1" i="1" dirty="0" err="1">
                <a:solidFill>
                  <a:srgbClr val="000000"/>
                </a:solidFill>
              </a:rPr>
              <a:t>commit</a:t>
            </a:r>
            <a:endParaRPr lang="de-DE" sz="1400" b="1" i="1" dirty="0">
              <a:solidFill>
                <a:srgbClr val="000000"/>
              </a:solidFill>
            </a:endParaRPr>
          </a:p>
          <a:p>
            <a:pPr>
              <a:buClrTx/>
              <a:buSzTx/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</a:pPr>
            <a:r>
              <a:rPr lang="de-DE" sz="1400" i="1" dirty="0">
                <a:solidFill>
                  <a:srgbClr val="000000"/>
                </a:solidFill>
              </a:rPr>
              <a:t> /</a:t>
            </a:r>
            <a:r>
              <a:rPr lang="de-DE" sz="1400" i="1" dirty="0" err="1" smtClean="0">
                <a:solidFill>
                  <a:srgbClr val="000000"/>
                </a:solidFill>
              </a:rPr>
              <a:t>path</a:t>
            </a:r>
            <a:r>
              <a:rPr lang="de-DE" sz="1400" i="1" dirty="0" smtClean="0">
                <a:solidFill>
                  <a:srgbClr val="000000"/>
                </a:solidFill>
              </a:rPr>
              <a:t>/</a:t>
            </a:r>
            <a:r>
              <a:rPr lang="de-DE" sz="1400" i="1" dirty="0" err="1" smtClean="0">
                <a:solidFill>
                  <a:srgbClr val="000000"/>
                </a:solidFill>
              </a:rPr>
              <a:t>to</a:t>
            </a:r>
            <a:r>
              <a:rPr lang="de-DE" sz="1400" i="1" dirty="0" smtClean="0">
                <a:solidFill>
                  <a:srgbClr val="000000"/>
                </a:solidFill>
              </a:rPr>
              <a:t>/</a:t>
            </a:r>
            <a:r>
              <a:rPr lang="de-DE" sz="1400" i="1" dirty="0" err="1" smtClean="0">
                <a:solidFill>
                  <a:srgbClr val="000000"/>
                </a:solidFill>
              </a:rPr>
              <a:t>svnsync</a:t>
            </a:r>
            <a:r>
              <a:rPr lang="de-DE" sz="1400" i="1" dirty="0" smtClean="0">
                <a:solidFill>
                  <a:srgbClr val="000000"/>
                </a:solidFill>
              </a:rPr>
              <a:t> --</a:t>
            </a:r>
            <a:r>
              <a:rPr lang="de-DE" sz="1400" i="1" dirty="0" err="1" smtClean="0">
                <a:solidFill>
                  <a:srgbClr val="000000"/>
                </a:solidFill>
              </a:rPr>
              <a:t>source-username</a:t>
            </a:r>
            <a:r>
              <a:rPr lang="de-DE" sz="1400" i="1" dirty="0" smtClean="0">
                <a:solidFill>
                  <a:srgbClr val="000000"/>
                </a:solidFill>
              </a:rPr>
              <a:t>=</a:t>
            </a:r>
            <a:r>
              <a:rPr lang="de-DE" sz="1400" i="1" dirty="0" err="1" smtClean="0">
                <a:solidFill>
                  <a:srgbClr val="000000"/>
                </a:solidFill>
              </a:rPr>
              <a:t>svnsync</a:t>
            </a:r>
            <a:r>
              <a:rPr lang="de-DE" sz="1400" i="1" dirty="0" smtClean="0">
                <a:solidFill>
                  <a:srgbClr val="000000"/>
                </a:solidFill>
              </a:rPr>
              <a:t> --</a:t>
            </a:r>
            <a:r>
              <a:rPr lang="de-DE" sz="1400" i="1" dirty="0" err="1" smtClean="0">
                <a:solidFill>
                  <a:srgbClr val="000000"/>
                </a:solidFill>
              </a:rPr>
              <a:t>sync-username</a:t>
            </a:r>
            <a:r>
              <a:rPr lang="de-DE" sz="1400" i="1" dirty="0" smtClean="0">
                <a:solidFill>
                  <a:srgbClr val="000000"/>
                </a:solidFill>
              </a:rPr>
              <a:t>=</a:t>
            </a:r>
            <a:r>
              <a:rPr lang="de-DE" sz="1400" i="1" dirty="0" err="1" smtClean="0">
                <a:solidFill>
                  <a:srgbClr val="000000"/>
                </a:solidFill>
              </a:rPr>
              <a:t>svnsync</a:t>
            </a:r>
            <a:r>
              <a:rPr lang="de-DE" sz="1400" i="1" dirty="0" smtClean="0">
                <a:solidFill>
                  <a:srgbClr val="000000"/>
                </a:solidFill>
              </a:rPr>
              <a:t> </a:t>
            </a:r>
            <a:r>
              <a:rPr lang="de-DE" sz="1400" i="1" dirty="0" err="1">
                <a:solidFill>
                  <a:srgbClr val="000000"/>
                </a:solidFill>
              </a:rPr>
              <a:t>sync</a:t>
            </a:r>
            <a:r>
              <a:rPr lang="de-DE" sz="1400" i="1" dirty="0">
                <a:solidFill>
                  <a:srgbClr val="000000"/>
                </a:solidFill>
              </a:rPr>
              <a:t> http</a:t>
            </a:r>
            <a:r>
              <a:rPr lang="de-DE" sz="1400" i="1" dirty="0" smtClean="0">
                <a:solidFill>
                  <a:srgbClr val="000000"/>
                </a:solidFill>
              </a:rPr>
              <a:t>://</a:t>
            </a:r>
            <a:r>
              <a:rPr lang="de-DE" sz="1400" b="1" i="1" dirty="0" smtClean="0">
                <a:solidFill>
                  <a:srgbClr val="FF0000"/>
                </a:solidFill>
              </a:rPr>
              <a:t>&lt;SLAVE&gt;</a:t>
            </a:r>
            <a:r>
              <a:rPr lang="de-DE" sz="1400" i="1" dirty="0" smtClean="0">
                <a:solidFill>
                  <a:srgbClr val="000000"/>
                </a:solidFill>
              </a:rPr>
              <a:t>/repos/proxy-sync </a:t>
            </a:r>
            <a:r>
              <a:rPr lang="de-DE" sz="1400" i="1" dirty="0">
                <a:solidFill>
                  <a:srgbClr val="000000"/>
                </a:solidFill>
              </a:rPr>
              <a:t>2&gt;&gt;/</a:t>
            </a:r>
            <a:r>
              <a:rPr lang="de-DE" sz="1400" i="1" dirty="0" err="1">
                <a:solidFill>
                  <a:srgbClr val="000000"/>
                </a:solidFill>
              </a:rPr>
              <a:t>var</a:t>
            </a:r>
            <a:r>
              <a:rPr lang="de-DE" sz="1400" i="1" dirty="0">
                <a:solidFill>
                  <a:srgbClr val="000000"/>
                </a:solidFill>
              </a:rPr>
              <a:t>/log/</a:t>
            </a:r>
            <a:r>
              <a:rPr lang="de-DE" sz="1400" i="1" dirty="0" err="1">
                <a:solidFill>
                  <a:srgbClr val="000000"/>
                </a:solidFill>
              </a:rPr>
              <a:t>svnsynclog</a:t>
            </a:r>
            <a:r>
              <a:rPr lang="de-DE" sz="1400" i="1" dirty="0">
                <a:solidFill>
                  <a:srgbClr val="000000"/>
                </a:solidFill>
              </a:rPr>
              <a:t> &amp;</a:t>
            </a:r>
          </a:p>
        </p:txBody>
      </p:sp>
      <p:sp>
        <p:nvSpPr>
          <p:cNvPr id="24582" name="Text Box 6"/>
          <p:cNvSpPr txBox="1">
            <a:spLocks noChangeArrowheads="1"/>
          </p:cNvSpPr>
          <p:nvPr/>
        </p:nvSpPr>
        <p:spPr bwMode="auto">
          <a:xfrm>
            <a:off x="7199313" y="4319588"/>
            <a:ext cx="2879725" cy="90011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64404" rIns="90000" bIns="45000"/>
          <a:lstStyle/>
          <a:p>
            <a:pPr>
              <a:tabLst>
                <a:tab pos="723900" algn="l"/>
                <a:tab pos="1447800" algn="l"/>
                <a:tab pos="2171700" algn="l"/>
              </a:tabLst>
            </a:pPr>
            <a:r>
              <a:rPr lang="de-DE" sz="2200" i="1" dirty="0" err="1">
                <a:solidFill>
                  <a:srgbClr val="000000"/>
                </a:solidFill>
              </a:rPr>
              <a:t>Sync</a:t>
            </a:r>
            <a:r>
              <a:rPr lang="de-DE" sz="2200" i="1" dirty="0">
                <a:solidFill>
                  <a:srgbClr val="000000"/>
                </a:solidFill>
              </a:rPr>
              <a:t> </a:t>
            </a:r>
            <a:r>
              <a:rPr lang="de-DE" sz="2200" i="1" dirty="0" err="1">
                <a:solidFill>
                  <a:srgbClr val="000000"/>
                </a:solidFill>
              </a:rPr>
              <a:t>commits</a:t>
            </a:r>
            <a:r>
              <a:rPr lang="de-DE" sz="2200" i="1" dirty="0">
                <a:solidFill>
                  <a:srgbClr val="000000"/>
                </a:solidFill>
              </a:rPr>
              <a:t> </a:t>
            </a:r>
            <a:r>
              <a:rPr lang="de-DE" sz="2200" i="1" dirty="0" err="1">
                <a:solidFill>
                  <a:srgbClr val="000000"/>
                </a:solidFill>
              </a:rPr>
              <a:t>to</a:t>
            </a:r>
            <a:r>
              <a:rPr lang="de-DE" sz="2200" i="1" dirty="0">
                <a:solidFill>
                  <a:srgbClr val="000000"/>
                </a:solidFill>
              </a:rPr>
              <a:t> </a:t>
            </a:r>
            <a:r>
              <a:rPr lang="de-DE" sz="2200" i="1" dirty="0">
                <a:solidFill>
                  <a:srgbClr val="000000"/>
                </a:solidFill>
              </a:rPr>
              <a:t>S</a:t>
            </a:r>
            <a:r>
              <a:rPr lang="de-DE" sz="2200" i="1" dirty="0" smtClean="0">
                <a:solidFill>
                  <a:srgbClr val="000000"/>
                </a:solidFill>
              </a:rPr>
              <a:t>lave </a:t>
            </a:r>
            <a:r>
              <a:rPr lang="de-DE" sz="2200" i="1" dirty="0">
                <a:solidFill>
                  <a:srgbClr val="000000"/>
                </a:solidFill>
              </a:rPr>
              <a:t>via </a:t>
            </a:r>
            <a:r>
              <a:rPr lang="de-DE" sz="2200" i="1" dirty="0" err="1">
                <a:solidFill>
                  <a:srgbClr val="000000"/>
                </a:solidFill>
              </a:rPr>
              <a:t>svnsync</a:t>
            </a:r>
            <a:r>
              <a:rPr lang="de-DE" sz="2200" i="1" dirty="0">
                <a:solidFill>
                  <a:srgbClr val="000000"/>
                </a:solidFill>
              </a:rPr>
              <a:t> </a:t>
            </a:r>
          </a:p>
        </p:txBody>
      </p:sp>
      <p:sp>
        <p:nvSpPr>
          <p:cNvPr id="24583" name="Text Box 7"/>
          <p:cNvSpPr txBox="1">
            <a:spLocks noChangeArrowheads="1"/>
          </p:cNvSpPr>
          <p:nvPr/>
        </p:nvSpPr>
        <p:spPr bwMode="auto">
          <a:xfrm>
            <a:off x="7199313" y="2700338"/>
            <a:ext cx="2879725" cy="10175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64404" rIns="90000" bIns="45000"/>
          <a:lstStyle/>
          <a:p>
            <a:pPr>
              <a:tabLst>
                <a:tab pos="723900" algn="l"/>
                <a:tab pos="1447800" algn="l"/>
                <a:tab pos="2171700" algn="l"/>
              </a:tabLst>
            </a:pPr>
            <a:r>
              <a:rPr lang="de-DE" sz="2200" i="1" dirty="0" err="1">
                <a:solidFill>
                  <a:srgbClr val="000000"/>
                </a:solidFill>
              </a:rPr>
              <a:t>Sync</a:t>
            </a:r>
            <a:r>
              <a:rPr lang="de-DE" sz="2200" i="1" dirty="0">
                <a:solidFill>
                  <a:srgbClr val="000000"/>
                </a:solidFill>
              </a:rPr>
              <a:t> </a:t>
            </a:r>
            <a:r>
              <a:rPr lang="de-DE" sz="2200" i="1" dirty="0" err="1">
                <a:solidFill>
                  <a:srgbClr val="000000"/>
                </a:solidFill>
              </a:rPr>
              <a:t>revprop</a:t>
            </a:r>
            <a:r>
              <a:rPr lang="de-DE" sz="2200" i="1" dirty="0">
                <a:solidFill>
                  <a:srgbClr val="000000"/>
                </a:solidFill>
              </a:rPr>
              <a:t> </a:t>
            </a:r>
            <a:r>
              <a:rPr lang="de-DE" sz="2200" i="1" dirty="0" err="1">
                <a:solidFill>
                  <a:srgbClr val="000000"/>
                </a:solidFill>
              </a:rPr>
              <a:t>changes</a:t>
            </a:r>
            <a:r>
              <a:rPr lang="de-DE" sz="2200" i="1" dirty="0">
                <a:solidFill>
                  <a:srgbClr val="000000"/>
                </a:solidFill>
              </a:rPr>
              <a:t> </a:t>
            </a:r>
            <a:r>
              <a:rPr lang="de-DE" sz="2200" i="1" dirty="0" err="1">
                <a:solidFill>
                  <a:srgbClr val="000000"/>
                </a:solidFill>
              </a:rPr>
              <a:t>to</a:t>
            </a:r>
            <a:r>
              <a:rPr lang="de-DE" sz="2200" i="1" dirty="0">
                <a:solidFill>
                  <a:srgbClr val="000000"/>
                </a:solidFill>
              </a:rPr>
              <a:t> </a:t>
            </a:r>
            <a:r>
              <a:rPr lang="de-DE" sz="2200" i="1" dirty="0">
                <a:solidFill>
                  <a:srgbClr val="000000"/>
                </a:solidFill>
              </a:rPr>
              <a:t>S</a:t>
            </a:r>
            <a:r>
              <a:rPr lang="de-DE" sz="2200" i="1" dirty="0" smtClean="0">
                <a:solidFill>
                  <a:srgbClr val="000000"/>
                </a:solidFill>
              </a:rPr>
              <a:t>lave </a:t>
            </a:r>
            <a:r>
              <a:rPr lang="de-DE" sz="2200" i="1" dirty="0">
                <a:solidFill>
                  <a:srgbClr val="000000"/>
                </a:solidFill>
              </a:rPr>
              <a:t>via </a:t>
            </a:r>
            <a:r>
              <a:rPr lang="de-DE" sz="2200" i="1" dirty="0" err="1">
                <a:solidFill>
                  <a:srgbClr val="000000"/>
                </a:solidFill>
              </a:rPr>
              <a:t>svnsync</a:t>
            </a:r>
            <a:endParaRPr lang="de-DE" sz="2200" i="1" dirty="0">
              <a:solidFill>
                <a:srgbClr val="000000"/>
              </a:solidFill>
            </a:endParaRPr>
          </a:p>
        </p:txBody>
      </p:sp>
      <p:sp>
        <p:nvSpPr>
          <p:cNvPr id="24584" name="Line 8"/>
          <p:cNvSpPr>
            <a:spLocks noChangeShapeType="1"/>
          </p:cNvSpPr>
          <p:nvPr/>
        </p:nvSpPr>
        <p:spPr bwMode="auto">
          <a:xfrm flipH="1">
            <a:off x="6657975" y="2987675"/>
            <a:ext cx="542925" cy="1588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de-DE"/>
          </a:p>
        </p:txBody>
      </p:sp>
      <p:sp>
        <p:nvSpPr>
          <p:cNvPr id="24585" name="Line 9"/>
          <p:cNvSpPr>
            <a:spLocks noChangeShapeType="1"/>
          </p:cNvSpPr>
          <p:nvPr/>
        </p:nvSpPr>
        <p:spPr bwMode="auto">
          <a:xfrm flipH="1">
            <a:off x="6657975" y="4679950"/>
            <a:ext cx="542925" cy="1588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de-DE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liennummernplatzhalt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25812AA8-347D-4F4E-9D10-50CD9A89D6DA}" type="slidenum">
              <a:rPr lang="de-DE"/>
              <a:pPr/>
              <a:t>23</a:t>
            </a:fld>
            <a:endParaRPr lang="de-DE"/>
          </a:p>
        </p:txBody>
      </p:sp>
      <p:sp>
        <p:nvSpPr>
          <p:cNvPr id="25601" name="Text Box 1"/>
          <p:cNvSpPr txBox="1">
            <a:spLocks noChangeArrowheads="1"/>
          </p:cNvSpPr>
          <p:nvPr/>
        </p:nvSpPr>
        <p:spPr bwMode="auto">
          <a:xfrm>
            <a:off x="1439863" y="2160588"/>
            <a:ext cx="7559675" cy="40386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67932" rIns="90000" bIns="45000"/>
          <a:lstStyle/>
          <a:p>
            <a:pPr marL="431800" lvl="1" indent="-215900"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de-DE" sz="2600" dirty="0" err="1">
                <a:solidFill>
                  <a:srgbClr val="000000"/>
                </a:solidFill>
              </a:rPr>
              <a:t>Make</a:t>
            </a:r>
            <a:r>
              <a:rPr lang="de-DE" sz="2600" dirty="0">
                <a:solidFill>
                  <a:srgbClr val="000000"/>
                </a:solidFill>
              </a:rPr>
              <a:t> </a:t>
            </a:r>
            <a:r>
              <a:rPr lang="de-DE" sz="2600" dirty="0" err="1">
                <a:solidFill>
                  <a:srgbClr val="000000"/>
                </a:solidFill>
              </a:rPr>
              <a:t>sure</a:t>
            </a:r>
            <a:r>
              <a:rPr lang="de-DE" sz="2600" dirty="0">
                <a:solidFill>
                  <a:srgbClr val="000000"/>
                </a:solidFill>
              </a:rPr>
              <a:t> </a:t>
            </a:r>
            <a:r>
              <a:rPr lang="de-DE" sz="2600" dirty="0" err="1">
                <a:solidFill>
                  <a:srgbClr val="000000"/>
                </a:solidFill>
              </a:rPr>
              <a:t>the</a:t>
            </a:r>
            <a:r>
              <a:rPr lang="de-DE" sz="2600" dirty="0">
                <a:solidFill>
                  <a:srgbClr val="000000"/>
                </a:solidFill>
              </a:rPr>
              <a:t> </a:t>
            </a:r>
            <a:r>
              <a:rPr lang="de-DE" sz="2600" dirty="0" err="1">
                <a:solidFill>
                  <a:srgbClr val="000000"/>
                </a:solidFill>
              </a:rPr>
              <a:t>hooks</a:t>
            </a:r>
            <a:r>
              <a:rPr lang="de-DE" sz="2600" dirty="0">
                <a:solidFill>
                  <a:srgbClr val="000000"/>
                </a:solidFill>
              </a:rPr>
              <a:t> </a:t>
            </a:r>
            <a:r>
              <a:rPr lang="de-DE" sz="2600" dirty="0" err="1">
                <a:solidFill>
                  <a:srgbClr val="000000"/>
                </a:solidFill>
              </a:rPr>
              <a:t>are</a:t>
            </a:r>
            <a:r>
              <a:rPr lang="de-DE" sz="2600" dirty="0">
                <a:solidFill>
                  <a:srgbClr val="000000"/>
                </a:solidFill>
              </a:rPr>
              <a:t> </a:t>
            </a:r>
            <a:r>
              <a:rPr lang="de-DE" sz="2600" dirty="0" err="1">
                <a:solidFill>
                  <a:srgbClr val="000000"/>
                </a:solidFill>
              </a:rPr>
              <a:t>owned</a:t>
            </a:r>
            <a:r>
              <a:rPr lang="de-DE" sz="2600" dirty="0">
                <a:solidFill>
                  <a:srgbClr val="000000"/>
                </a:solidFill>
              </a:rPr>
              <a:t> </a:t>
            </a:r>
            <a:r>
              <a:rPr lang="de-DE" sz="2600" dirty="0" err="1">
                <a:solidFill>
                  <a:srgbClr val="000000"/>
                </a:solidFill>
              </a:rPr>
              <a:t>by</a:t>
            </a:r>
            <a:r>
              <a:rPr lang="de-DE" sz="2600" dirty="0">
                <a:solidFill>
                  <a:srgbClr val="000000"/>
                </a:solidFill>
              </a:rPr>
              <a:t> </a:t>
            </a:r>
            <a:r>
              <a:rPr lang="de-DE" sz="2600" dirty="0" err="1">
                <a:solidFill>
                  <a:srgbClr val="000000"/>
                </a:solidFill>
              </a:rPr>
              <a:t>the</a:t>
            </a:r>
            <a:r>
              <a:rPr lang="de-DE" sz="2600" dirty="0">
                <a:solidFill>
                  <a:srgbClr val="000000"/>
                </a:solidFill>
              </a:rPr>
              <a:t> </a:t>
            </a:r>
            <a:r>
              <a:rPr lang="de-DE" sz="2600" dirty="0" err="1">
                <a:solidFill>
                  <a:srgbClr val="000000"/>
                </a:solidFill>
              </a:rPr>
              <a:t>right</a:t>
            </a:r>
            <a:r>
              <a:rPr lang="de-DE" sz="2600" dirty="0">
                <a:solidFill>
                  <a:srgbClr val="000000"/>
                </a:solidFill>
              </a:rPr>
              <a:t> </a:t>
            </a:r>
            <a:r>
              <a:rPr lang="de-DE" sz="2600" dirty="0" err="1">
                <a:solidFill>
                  <a:srgbClr val="000000"/>
                </a:solidFill>
              </a:rPr>
              <a:t>group</a:t>
            </a:r>
            <a:endParaRPr lang="de-DE" sz="2600" dirty="0">
              <a:solidFill>
                <a:srgbClr val="000000"/>
              </a:solidFill>
            </a:endParaRPr>
          </a:p>
          <a:p>
            <a:pPr marL="431800" lvl="1" indent="-215900">
              <a:buSzPct val="4500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de-DE" sz="2200" i="1" dirty="0" smtClean="0">
                <a:solidFill>
                  <a:srgbClr val="004586"/>
                </a:solidFill>
              </a:rPr>
              <a:t>	</a:t>
            </a:r>
            <a:r>
              <a:rPr lang="de-DE" sz="2200" i="1" dirty="0" err="1" smtClean="0">
                <a:solidFill>
                  <a:srgbClr val="004586"/>
                </a:solidFill>
              </a:rPr>
              <a:t>master</a:t>
            </a:r>
            <a:r>
              <a:rPr lang="de-DE" sz="2200" i="1" dirty="0">
                <a:solidFill>
                  <a:srgbClr val="004586"/>
                </a:solidFill>
              </a:rPr>
              <a:t># </a:t>
            </a:r>
            <a:r>
              <a:rPr lang="de-DE" sz="2200" i="1" dirty="0" err="1">
                <a:solidFill>
                  <a:srgbClr val="004586"/>
                </a:solidFill>
              </a:rPr>
              <a:t>chgrp</a:t>
            </a:r>
            <a:r>
              <a:rPr lang="de-DE" sz="2200" i="1" dirty="0">
                <a:solidFill>
                  <a:srgbClr val="004586"/>
                </a:solidFill>
              </a:rPr>
              <a:t> $</a:t>
            </a:r>
            <a:r>
              <a:rPr lang="de-DE" sz="2200" i="1" dirty="0" err="1">
                <a:solidFill>
                  <a:srgbClr val="004586"/>
                </a:solidFill>
              </a:rPr>
              <a:t>wwwgroup</a:t>
            </a:r>
            <a:r>
              <a:rPr lang="de-DE" sz="2200" i="1" dirty="0">
                <a:solidFill>
                  <a:srgbClr val="004586"/>
                </a:solidFill>
              </a:rPr>
              <a:t> /</a:t>
            </a:r>
            <a:r>
              <a:rPr lang="de-DE" sz="2200" i="1" dirty="0" err="1">
                <a:solidFill>
                  <a:srgbClr val="004586"/>
                </a:solidFill>
              </a:rPr>
              <a:t>path</a:t>
            </a:r>
            <a:r>
              <a:rPr lang="de-DE" sz="2200" i="1" dirty="0">
                <a:solidFill>
                  <a:srgbClr val="004586"/>
                </a:solidFill>
              </a:rPr>
              <a:t>/</a:t>
            </a:r>
            <a:r>
              <a:rPr lang="de-DE" sz="2200" i="1" dirty="0" err="1">
                <a:solidFill>
                  <a:srgbClr val="004586"/>
                </a:solidFill>
              </a:rPr>
              <a:t>to</a:t>
            </a:r>
            <a:r>
              <a:rPr lang="de-DE" sz="2200" i="1" dirty="0">
                <a:solidFill>
                  <a:srgbClr val="004586"/>
                </a:solidFill>
              </a:rPr>
              <a:t>/</a:t>
            </a:r>
            <a:r>
              <a:rPr lang="de-DE" sz="2200" i="1" dirty="0" err="1">
                <a:solidFill>
                  <a:srgbClr val="004586"/>
                </a:solidFill>
              </a:rPr>
              <a:t>repos</a:t>
            </a:r>
            <a:r>
              <a:rPr lang="de-DE" sz="2200" i="1" dirty="0">
                <a:solidFill>
                  <a:srgbClr val="004586"/>
                </a:solidFill>
              </a:rPr>
              <a:t>/</a:t>
            </a:r>
            <a:r>
              <a:rPr lang="de-DE" sz="2200" i="1" dirty="0" err="1">
                <a:solidFill>
                  <a:srgbClr val="004586"/>
                </a:solidFill>
              </a:rPr>
              <a:t>hooks</a:t>
            </a:r>
            <a:r>
              <a:rPr lang="de-DE" sz="2200" i="1" dirty="0">
                <a:solidFill>
                  <a:srgbClr val="004586"/>
                </a:solidFill>
              </a:rPr>
              <a:t>/post-</a:t>
            </a:r>
            <a:r>
              <a:rPr lang="de-DE" sz="2200" i="1" dirty="0" err="1">
                <a:solidFill>
                  <a:srgbClr val="004586"/>
                </a:solidFill>
              </a:rPr>
              <a:t>revprop</a:t>
            </a:r>
            <a:r>
              <a:rPr lang="de-DE" sz="2200" i="1" dirty="0">
                <a:solidFill>
                  <a:srgbClr val="004586"/>
                </a:solidFill>
              </a:rPr>
              <a:t>-</a:t>
            </a:r>
            <a:r>
              <a:rPr lang="de-DE" sz="2200" i="1" dirty="0" err="1">
                <a:solidFill>
                  <a:srgbClr val="004586"/>
                </a:solidFill>
              </a:rPr>
              <a:t>change</a:t>
            </a:r>
            <a:endParaRPr lang="de-DE" sz="2200" i="1" dirty="0">
              <a:solidFill>
                <a:srgbClr val="004586"/>
              </a:solidFill>
            </a:endParaRPr>
          </a:p>
          <a:p>
            <a:pPr marL="431800" lvl="1" indent="-215900">
              <a:buSzPct val="4500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de-DE" sz="2200" i="1" dirty="0" smtClean="0">
                <a:solidFill>
                  <a:srgbClr val="004586"/>
                </a:solidFill>
              </a:rPr>
              <a:t>	</a:t>
            </a:r>
            <a:r>
              <a:rPr lang="de-DE" sz="2200" i="1" dirty="0" err="1" smtClean="0">
                <a:solidFill>
                  <a:srgbClr val="004586"/>
                </a:solidFill>
              </a:rPr>
              <a:t>master</a:t>
            </a:r>
            <a:r>
              <a:rPr lang="de-DE" sz="2200" i="1" dirty="0">
                <a:solidFill>
                  <a:srgbClr val="004586"/>
                </a:solidFill>
              </a:rPr>
              <a:t>#  </a:t>
            </a:r>
            <a:r>
              <a:rPr lang="de-DE" sz="2200" i="1" dirty="0" err="1">
                <a:solidFill>
                  <a:srgbClr val="004586"/>
                </a:solidFill>
              </a:rPr>
              <a:t>chgrp</a:t>
            </a:r>
            <a:r>
              <a:rPr lang="de-DE" sz="2200" i="1" dirty="0">
                <a:solidFill>
                  <a:srgbClr val="004586"/>
                </a:solidFill>
              </a:rPr>
              <a:t> $</a:t>
            </a:r>
            <a:r>
              <a:rPr lang="de-DE" sz="2200" i="1" dirty="0" err="1">
                <a:solidFill>
                  <a:srgbClr val="004586"/>
                </a:solidFill>
              </a:rPr>
              <a:t>wwwgroup</a:t>
            </a:r>
            <a:r>
              <a:rPr lang="de-DE" sz="2200" i="1" dirty="0">
                <a:solidFill>
                  <a:srgbClr val="004586"/>
                </a:solidFill>
              </a:rPr>
              <a:t> /</a:t>
            </a:r>
            <a:r>
              <a:rPr lang="de-DE" sz="2200" i="1" dirty="0" err="1">
                <a:solidFill>
                  <a:srgbClr val="004586"/>
                </a:solidFill>
              </a:rPr>
              <a:t>path</a:t>
            </a:r>
            <a:r>
              <a:rPr lang="de-DE" sz="2200" i="1" dirty="0">
                <a:solidFill>
                  <a:srgbClr val="004586"/>
                </a:solidFill>
              </a:rPr>
              <a:t>/</a:t>
            </a:r>
            <a:r>
              <a:rPr lang="de-DE" sz="2200" i="1" dirty="0" err="1">
                <a:solidFill>
                  <a:srgbClr val="004586"/>
                </a:solidFill>
              </a:rPr>
              <a:t>to</a:t>
            </a:r>
            <a:r>
              <a:rPr lang="de-DE" sz="2200" i="1" dirty="0">
                <a:solidFill>
                  <a:srgbClr val="004586"/>
                </a:solidFill>
              </a:rPr>
              <a:t>/</a:t>
            </a:r>
            <a:r>
              <a:rPr lang="de-DE" sz="2200" i="1" dirty="0" err="1">
                <a:solidFill>
                  <a:srgbClr val="004586"/>
                </a:solidFill>
              </a:rPr>
              <a:t>repos</a:t>
            </a:r>
            <a:r>
              <a:rPr lang="de-DE" sz="2200" i="1" dirty="0">
                <a:solidFill>
                  <a:srgbClr val="004586"/>
                </a:solidFill>
              </a:rPr>
              <a:t>/</a:t>
            </a:r>
            <a:r>
              <a:rPr lang="de-DE" sz="2200" i="1" dirty="0" err="1">
                <a:solidFill>
                  <a:srgbClr val="004586"/>
                </a:solidFill>
              </a:rPr>
              <a:t>hooks</a:t>
            </a:r>
            <a:r>
              <a:rPr lang="de-DE" sz="2200" i="1" dirty="0">
                <a:solidFill>
                  <a:srgbClr val="004586"/>
                </a:solidFill>
              </a:rPr>
              <a:t>/post-</a:t>
            </a:r>
            <a:r>
              <a:rPr lang="de-DE" sz="2200" i="1" dirty="0" err="1">
                <a:solidFill>
                  <a:srgbClr val="004586"/>
                </a:solidFill>
              </a:rPr>
              <a:t>commit</a:t>
            </a:r>
            <a:endParaRPr lang="de-DE" sz="2200" i="1" dirty="0">
              <a:solidFill>
                <a:srgbClr val="004586"/>
              </a:solidFill>
            </a:endParaRPr>
          </a:p>
          <a:p>
            <a:pPr marL="431800" lvl="1" indent="-215900"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endParaRPr lang="de-DE" sz="2200" i="1" dirty="0">
              <a:solidFill>
                <a:srgbClr val="004586"/>
              </a:solidFill>
            </a:endParaRPr>
          </a:p>
          <a:p>
            <a:pPr marL="431800" lvl="1" indent="-215900"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de-DE" sz="2600" dirty="0" err="1">
                <a:solidFill>
                  <a:srgbClr val="000000"/>
                </a:solidFill>
              </a:rPr>
              <a:t>Get</a:t>
            </a:r>
            <a:r>
              <a:rPr lang="de-DE" sz="2600" dirty="0">
                <a:solidFill>
                  <a:srgbClr val="000000"/>
                </a:solidFill>
              </a:rPr>
              <a:t> </a:t>
            </a:r>
            <a:r>
              <a:rPr lang="de-DE" sz="2600" dirty="0" err="1">
                <a:solidFill>
                  <a:srgbClr val="000000"/>
                </a:solidFill>
              </a:rPr>
              <a:t>sure</a:t>
            </a:r>
            <a:r>
              <a:rPr lang="de-DE" sz="2600" dirty="0">
                <a:solidFill>
                  <a:srgbClr val="000000"/>
                </a:solidFill>
              </a:rPr>
              <a:t> </a:t>
            </a:r>
            <a:r>
              <a:rPr lang="de-DE" sz="2600" dirty="0" err="1">
                <a:solidFill>
                  <a:srgbClr val="000000"/>
                </a:solidFill>
              </a:rPr>
              <a:t>the</a:t>
            </a:r>
            <a:r>
              <a:rPr lang="de-DE" sz="2600" dirty="0">
                <a:solidFill>
                  <a:srgbClr val="000000"/>
                </a:solidFill>
              </a:rPr>
              <a:t> </a:t>
            </a:r>
            <a:r>
              <a:rPr lang="de-DE" sz="2600" dirty="0" err="1">
                <a:solidFill>
                  <a:srgbClr val="000000"/>
                </a:solidFill>
              </a:rPr>
              <a:t>hooks</a:t>
            </a:r>
            <a:r>
              <a:rPr lang="de-DE" sz="2600" dirty="0">
                <a:solidFill>
                  <a:srgbClr val="000000"/>
                </a:solidFill>
              </a:rPr>
              <a:t> </a:t>
            </a:r>
            <a:r>
              <a:rPr lang="de-DE" sz="2600" dirty="0" err="1">
                <a:solidFill>
                  <a:srgbClr val="000000"/>
                </a:solidFill>
              </a:rPr>
              <a:t>are</a:t>
            </a:r>
            <a:r>
              <a:rPr lang="de-DE" sz="2600" dirty="0">
                <a:solidFill>
                  <a:srgbClr val="000000"/>
                </a:solidFill>
              </a:rPr>
              <a:t> </a:t>
            </a:r>
            <a:r>
              <a:rPr lang="de-DE" sz="2600" dirty="0" err="1">
                <a:solidFill>
                  <a:srgbClr val="000000"/>
                </a:solidFill>
              </a:rPr>
              <a:t>executable</a:t>
            </a:r>
            <a:r>
              <a:rPr lang="de-DE" sz="2600" dirty="0">
                <a:solidFill>
                  <a:srgbClr val="000000"/>
                </a:solidFill>
              </a:rPr>
              <a:t> </a:t>
            </a:r>
          </a:p>
          <a:p>
            <a:pPr marL="431800" lvl="1" indent="-215900">
              <a:buSzPct val="4500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de-DE" sz="2200" i="1" dirty="0" smtClean="0">
                <a:solidFill>
                  <a:srgbClr val="004586"/>
                </a:solidFill>
              </a:rPr>
              <a:t>	</a:t>
            </a:r>
            <a:r>
              <a:rPr lang="de-DE" sz="2200" i="1" dirty="0" err="1" smtClean="0">
                <a:solidFill>
                  <a:srgbClr val="004586"/>
                </a:solidFill>
              </a:rPr>
              <a:t>master</a:t>
            </a:r>
            <a:r>
              <a:rPr lang="de-DE" sz="2200" i="1" dirty="0">
                <a:solidFill>
                  <a:srgbClr val="004586"/>
                </a:solidFill>
              </a:rPr>
              <a:t># </a:t>
            </a:r>
            <a:r>
              <a:rPr lang="de-DE" sz="2200" i="1" dirty="0" err="1">
                <a:solidFill>
                  <a:srgbClr val="004586"/>
                </a:solidFill>
              </a:rPr>
              <a:t>chmod</a:t>
            </a:r>
            <a:r>
              <a:rPr lang="de-DE" sz="2200" i="1" dirty="0">
                <a:solidFill>
                  <a:srgbClr val="004586"/>
                </a:solidFill>
              </a:rPr>
              <a:t> 750 /</a:t>
            </a:r>
            <a:r>
              <a:rPr lang="de-DE" sz="2200" i="1" dirty="0" err="1">
                <a:solidFill>
                  <a:srgbClr val="004586"/>
                </a:solidFill>
              </a:rPr>
              <a:t>path</a:t>
            </a:r>
            <a:r>
              <a:rPr lang="de-DE" sz="2200" i="1" dirty="0">
                <a:solidFill>
                  <a:srgbClr val="004586"/>
                </a:solidFill>
              </a:rPr>
              <a:t>/</a:t>
            </a:r>
            <a:r>
              <a:rPr lang="de-DE" sz="2200" i="1" dirty="0" err="1">
                <a:solidFill>
                  <a:srgbClr val="004586"/>
                </a:solidFill>
              </a:rPr>
              <a:t>to</a:t>
            </a:r>
            <a:r>
              <a:rPr lang="de-DE" sz="2200" i="1" dirty="0">
                <a:solidFill>
                  <a:srgbClr val="004586"/>
                </a:solidFill>
              </a:rPr>
              <a:t>/</a:t>
            </a:r>
            <a:r>
              <a:rPr lang="de-DE" sz="2200" i="1" dirty="0" err="1">
                <a:solidFill>
                  <a:srgbClr val="004586"/>
                </a:solidFill>
              </a:rPr>
              <a:t>repos</a:t>
            </a:r>
            <a:r>
              <a:rPr lang="de-DE" sz="2200" i="1" dirty="0">
                <a:solidFill>
                  <a:srgbClr val="004586"/>
                </a:solidFill>
              </a:rPr>
              <a:t>/</a:t>
            </a:r>
            <a:r>
              <a:rPr lang="de-DE" sz="2200" i="1" dirty="0" err="1">
                <a:solidFill>
                  <a:srgbClr val="004586"/>
                </a:solidFill>
              </a:rPr>
              <a:t>hooks</a:t>
            </a:r>
            <a:r>
              <a:rPr lang="de-DE" sz="2200" i="1" dirty="0">
                <a:solidFill>
                  <a:srgbClr val="004586"/>
                </a:solidFill>
              </a:rPr>
              <a:t>/post-</a:t>
            </a:r>
            <a:r>
              <a:rPr lang="de-DE" sz="2200" i="1" dirty="0" err="1">
                <a:solidFill>
                  <a:srgbClr val="004586"/>
                </a:solidFill>
              </a:rPr>
              <a:t>revprop</a:t>
            </a:r>
            <a:r>
              <a:rPr lang="de-DE" sz="2200" i="1" dirty="0">
                <a:solidFill>
                  <a:srgbClr val="004586"/>
                </a:solidFill>
              </a:rPr>
              <a:t>-</a:t>
            </a:r>
            <a:r>
              <a:rPr lang="de-DE" sz="2200" i="1" dirty="0" err="1">
                <a:solidFill>
                  <a:srgbClr val="004586"/>
                </a:solidFill>
              </a:rPr>
              <a:t>change</a:t>
            </a:r>
            <a:endParaRPr lang="de-DE" sz="2200" i="1" dirty="0">
              <a:solidFill>
                <a:srgbClr val="004586"/>
              </a:solidFill>
            </a:endParaRPr>
          </a:p>
          <a:p>
            <a:pPr marL="431800" lvl="1" indent="-215900">
              <a:buSzPct val="4500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de-DE" sz="2200" i="1" dirty="0" smtClean="0">
                <a:solidFill>
                  <a:srgbClr val="004586"/>
                </a:solidFill>
              </a:rPr>
              <a:t>	</a:t>
            </a:r>
            <a:r>
              <a:rPr lang="de-DE" sz="2200" i="1" dirty="0" err="1" smtClean="0">
                <a:solidFill>
                  <a:srgbClr val="004586"/>
                </a:solidFill>
              </a:rPr>
              <a:t>master</a:t>
            </a:r>
            <a:r>
              <a:rPr lang="de-DE" sz="2200" i="1" dirty="0">
                <a:solidFill>
                  <a:srgbClr val="004586"/>
                </a:solidFill>
              </a:rPr>
              <a:t># </a:t>
            </a:r>
            <a:r>
              <a:rPr lang="de-DE" sz="2200" i="1" dirty="0" err="1">
                <a:solidFill>
                  <a:srgbClr val="004586"/>
                </a:solidFill>
              </a:rPr>
              <a:t>chmod</a:t>
            </a:r>
            <a:r>
              <a:rPr lang="de-DE" sz="2200" i="1" dirty="0">
                <a:solidFill>
                  <a:srgbClr val="004586"/>
                </a:solidFill>
              </a:rPr>
              <a:t> 750 /</a:t>
            </a:r>
            <a:r>
              <a:rPr lang="de-DE" sz="2200" i="1" dirty="0" err="1">
                <a:solidFill>
                  <a:srgbClr val="004586"/>
                </a:solidFill>
              </a:rPr>
              <a:t>path</a:t>
            </a:r>
            <a:r>
              <a:rPr lang="de-DE" sz="2200" i="1" dirty="0">
                <a:solidFill>
                  <a:srgbClr val="004586"/>
                </a:solidFill>
              </a:rPr>
              <a:t>/</a:t>
            </a:r>
            <a:r>
              <a:rPr lang="de-DE" sz="2200" i="1" dirty="0" err="1">
                <a:solidFill>
                  <a:srgbClr val="004586"/>
                </a:solidFill>
              </a:rPr>
              <a:t>to</a:t>
            </a:r>
            <a:r>
              <a:rPr lang="de-DE" sz="2200" i="1" dirty="0">
                <a:solidFill>
                  <a:srgbClr val="004586"/>
                </a:solidFill>
              </a:rPr>
              <a:t>/</a:t>
            </a:r>
            <a:r>
              <a:rPr lang="de-DE" sz="2200" i="1" dirty="0" err="1">
                <a:solidFill>
                  <a:srgbClr val="004586"/>
                </a:solidFill>
              </a:rPr>
              <a:t>repos</a:t>
            </a:r>
            <a:r>
              <a:rPr lang="de-DE" sz="2200" i="1" dirty="0">
                <a:solidFill>
                  <a:srgbClr val="004586"/>
                </a:solidFill>
              </a:rPr>
              <a:t>/</a:t>
            </a:r>
            <a:r>
              <a:rPr lang="de-DE" sz="2200" i="1" dirty="0" err="1">
                <a:solidFill>
                  <a:srgbClr val="004586"/>
                </a:solidFill>
              </a:rPr>
              <a:t>hooks</a:t>
            </a:r>
            <a:r>
              <a:rPr lang="de-DE" sz="2200" i="1" dirty="0">
                <a:solidFill>
                  <a:srgbClr val="004586"/>
                </a:solidFill>
              </a:rPr>
              <a:t>/post-</a:t>
            </a:r>
            <a:r>
              <a:rPr lang="de-DE" sz="2200" i="1" dirty="0" err="1">
                <a:solidFill>
                  <a:srgbClr val="004586"/>
                </a:solidFill>
              </a:rPr>
              <a:t>commit</a:t>
            </a:r>
            <a:endParaRPr lang="de-DE" sz="2200" i="1" dirty="0">
              <a:solidFill>
                <a:srgbClr val="004586"/>
              </a:solidFill>
            </a:endParaRPr>
          </a:p>
          <a:p>
            <a:pPr marL="431800" lvl="1" indent="-215900"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endParaRPr lang="de-DE" sz="2600" i="1" dirty="0">
              <a:solidFill>
                <a:srgbClr val="004586"/>
              </a:solidFill>
            </a:endParaRPr>
          </a:p>
        </p:txBody>
      </p:sp>
      <p:sp>
        <p:nvSpPr>
          <p:cNvPr id="25602" name="Text Box 2"/>
          <p:cNvSpPr txBox="1">
            <a:spLocks noChangeArrowheads="1"/>
          </p:cNvSpPr>
          <p:nvPr/>
        </p:nvSpPr>
        <p:spPr bwMode="auto">
          <a:xfrm>
            <a:off x="1060450" y="954088"/>
            <a:ext cx="7400925" cy="5461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73224" rIns="90000" bIns="45000"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de-DE" sz="3200">
                <a:solidFill>
                  <a:srgbClr val="000000"/>
                </a:solidFill>
              </a:rPr>
              <a:t>Set the correct permissions and group</a:t>
            </a:r>
          </a:p>
        </p:txBody>
      </p:sp>
      <p:pic>
        <p:nvPicPr>
          <p:cNvPr id="25603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60363" y="6480175"/>
            <a:ext cx="2700337" cy="7207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liennummernplatzhalt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09F58937-1C1F-49FC-9ED8-D5CA5DF80331}" type="slidenum">
              <a:rPr lang="de-DE"/>
              <a:pPr/>
              <a:t>24</a:t>
            </a:fld>
            <a:endParaRPr lang="de-DE"/>
          </a:p>
        </p:txBody>
      </p:sp>
      <p:pic>
        <p:nvPicPr>
          <p:cNvPr id="26625" name="Picture 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60363" y="6480175"/>
            <a:ext cx="2700337" cy="7207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  <p:sp>
        <p:nvSpPr>
          <p:cNvPr id="26626" name="Text Box 2"/>
          <p:cNvSpPr txBox="1">
            <a:spLocks noChangeArrowheads="1"/>
          </p:cNvSpPr>
          <p:nvPr/>
        </p:nvSpPr>
        <p:spPr bwMode="auto">
          <a:xfrm>
            <a:off x="900113" y="2913063"/>
            <a:ext cx="8280400" cy="17335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83808" rIns="90000" bIns="45000"/>
          <a:lstStyle/>
          <a:p>
            <a:pPr algn="ctr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de-DE" sz="4400" b="1" dirty="0">
                <a:solidFill>
                  <a:srgbClr val="00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Subversion Replication in </a:t>
            </a:r>
            <a:r>
              <a:rPr lang="de-DE" sz="4400" b="1" dirty="0" err="1">
                <a:solidFill>
                  <a:srgbClr val="00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Production</a:t>
            </a:r>
            <a:endParaRPr lang="de-DE" sz="4400" b="1" dirty="0">
              <a:solidFill>
                <a:srgbClr val="00000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  <a:p>
            <a:pPr algn="ctr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de-DE" sz="2800" i="1" dirty="0" err="1">
                <a:solidFill>
                  <a:srgbClr val="000000"/>
                </a:solidFill>
              </a:rPr>
              <a:t>Our</a:t>
            </a:r>
            <a:r>
              <a:rPr lang="de-DE" sz="2800" i="1" dirty="0">
                <a:solidFill>
                  <a:srgbClr val="000000"/>
                </a:solidFill>
              </a:rPr>
              <a:t> </a:t>
            </a:r>
            <a:r>
              <a:rPr lang="de-DE" sz="2800" i="1" dirty="0" err="1">
                <a:solidFill>
                  <a:srgbClr val="000000"/>
                </a:solidFill>
              </a:rPr>
              <a:t>setup</a:t>
            </a:r>
            <a:r>
              <a:rPr lang="de-DE" sz="2800" i="1" dirty="0">
                <a:solidFill>
                  <a:srgbClr val="000000"/>
                </a:solidFill>
              </a:rPr>
              <a:t> </a:t>
            </a:r>
            <a:r>
              <a:rPr lang="de-DE" sz="2800" i="1" dirty="0" err="1">
                <a:solidFill>
                  <a:srgbClr val="000000"/>
                </a:solidFill>
              </a:rPr>
              <a:t>within</a:t>
            </a:r>
            <a:r>
              <a:rPr lang="de-DE" sz="2800" i="1" dirty="0">
                <a:solidFill>
                  <a:srgbClr val="000000"/>
                </a:solidFill>
              </a:rPr>
              <a:t> </a:t>
            </a:r>
            <a:r>
              <a:rPr lang="de-DE" sz="2800" i="1" dirty="0" err="1">
                <a:solidFill>
                  <a:srgbClr val="000000"/>
                </a:solidFill>
              </a:rPr>
              <a:t>the</a:t>
            </a:r>
            <a:r>
              <a:rPr lang="de-DE" sz="2800" i="1" dirty="0">
                <a:solidFill>
                  <a:srgbClr val="000000"/>
                </a:solidFill>
              </a:rPr>
              <a:t> Apache Software </a:t>
            </a:r>
            <a:r>
              <a:rPr lang="de-DE" sz="2800" i="1" dirty="0" err="1">
                <a:solidFill>
                  <a:srgbClr val="000000"/>
                </a:solidFill>
              </a:rPr>
              <a:t>Foundation</a:t>
            </a:r>
            <a:endParaRPr lang="de-DE" sz="2800" i="1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liennummernplatzhalt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36FB092E-7E06-4458-B58B-35399A851130}" type="slidenum">
              <a:rPr lang="de-DE"/>
              <a:pPr/>
              <a:t>25</a:t>
            </a:fld>
            <a:endParaRPr lang="de-DE"/>
          </a:p>
        </p:txBody>
      </p:sp>
      <p:sp>
        <p:nvSpPr>
          <p:cNvPr id="27649" name="Text Box 1"/>
          <p:cNvSpPr txBox="1">
            <a:spLocks noChangeArrowheads="1"/>
          </p:cNvSpPr>
          <p:nvPr/>
        </p:nvSpPr>
        <p:spPr bwMode="auto">
          <a:xfrm>
            <a:off x="1439863" y="1803400"/>
            <a:ext cx="7559675" cy="46767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67932" rIns="90000" bIns="45000"/>
          <a:lstStyle/>
          <a:p>
            <a:pPr marL="431800" lvl="1" indent="-215900"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de-DE" sz="2600" dirty="0">
                <a:solidFill>
                  <a:srgbClr val="000000"/>
                </a:solidFill>
              </a:rPr>
              <a:t>Master / Slave</a:t>
            </a:r>
          </a:p>
          <a:p>
            <a:pPr marL="431800" lvl="1" indent="-215900">
              <a:buSzPct val="4500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de-DE" sz="2200" dirty="0" smtClean="0">
                <a:solidFill>
                  <a:srgbClr val="000000"/>
                </a:solidFill>
              </a:rPr>
              <a:t>	OS</a:t>
            </a:r>
            <a:r>
              <a:rPr lang="de-DE" sz="2200" dirty="0">
                <a:solidFill>
                  <a:srgbClr val="000000"/>
                </a:solidFill>
              </a:rPr>
              <a:t>:					</a:t>
            </a:r>
            <a:r>
              <a:rPr lang="de-DE" sz="2200" dirty="0" smtClean="0">
                <a:solidFill>
                  <a:srgbClr val="000000"/>
                </a:solidFill>
              </a:rPr>
              <a:t>FreeBSD-7.0</a:t>
            </a:r>
            <a:endParaRPr lang="de-DE" sz="2200" dirty="0">
              <a:solidFill>
                <a:srgbClr val="000000"/>
              </a:solidFill>
            </a:endParaRPr>
          </a:p>
          <a:p>
            <a:pPr marL="431800" lvl="1" indent="-215900">
              <a:buSzPct val="4500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de-DE" sz="2200" dirty="0" smtClean="0">
                <a:solidFill>
                  <a:srgbClr val="000000"/>
                </a:solidFill>
              </a:rPr>
              <a:t>	</a:t>
            </a:r>
            <a:r>
              <a:rPr lang="de-DE" sz="2200" dirty="0" err="1" smtClean="0">
                <a:solidFill>
                  <a:srgbClr val="000000"/>
                </a:solidFill>
              </a:rPr>
              <a:t>Filesystem</a:t>
            </a:r>
            <a:r>
              <a:rPr lang="de-DE" sz="2200" dirty="0">
                <a:solidFill>
                  <a:srgbClr val="000000"/>
                </a:solidFill>
              </a:rPr>
              <a:t>:				ZFS (raidz2)</a:t>
            </a:r>
          </a:p>
          <a:p>
            <a:pPr marL="431800" lvl="1" indent="-215900">
              <a:buSzPct val="4500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de-DE" sz="2200" dirty="0" smtClean="0">
                <a:solidFill>
                  <a:srgbClr val="000000"/>
                </a:solidFill>
              </a:rPr>
              <a:t>	Repository </a:t>
            </a:r>
            <a:r>
              <a:rPr lang="de-DE" sz="2200" dirty="0">
                <a:solidFill>
                  <a:srgbClr val="000000"/>
                </a:solidFill>
              </a:rPr>
              <a:t>Size:			~</a:t>
            </a:r>
            <a:r>
              <a:rPr lang="de-DE" sz="2200" dirty="0" smtClean="0">
                <a:solidFill>
                  <a:srgbClr val="000000"/>
                </a:solidFill>
              </a:rPr>
              <a:t>65GB</a:t>
            </a:r>
            <a:r>
              <a:rPr lang="de-DE" sz="2200" dirty="0">
                <a:solidFill>
                  <a:srgbClr val="000000"/>
                </a:solidFill>
              </a:rPr>
              <a:t>	</a:t>
            </a:r>
          </a:p>
          <a:p>
            <a:pPr marL="431800" lvl="1" indent="-215900">
              <a:buSzPct val="4500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de-DE" sz="2200" dirty="0" smtClean="0">
                <a:solidFill>
                  <a:srgbClr val="000000"/>
                </a:solidFill>
              </a:rPr>
              <a:t>	Apache </a:t>
            </a:r>
            <a:r>
              <a:rPr lang="de-DE" sz="2200" dirty="0">
                <a:solidFill>
                  <a:srgbClr val="000000"/>
                </a:solidFill>
              </a:rPr>
              <a:t>HTTPD:			2.2.11</a:t>
            </a:r>
          </a:p>
          <a:p>
            <a:pPr marL="431800" lvl="1" indent="-215900">
              <a:buSzPct val="4500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de-DE" sz="2200" dirty="0" smtClean="0">
                <a:solidFill>
                  <a:srgbClr val="000000"/>
                </a:solidFill>
              </a:rPr>
              <a:t>	Subversion</a:t>
            </a:r>
            <a:r>
              <a:rPr lang="de-DE" sz="2200" dirty="0">
                <a:solidFill>
                  <a:srgbClr val="000000"/>
                </a:solidFill>
              </a:rPr>
              <a:t>:				1.5.5</a:t>
            </a:r>
          </a:p>
          <a:p>
            <a:pPr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endParaRPr lang="de-DE" sz="2200" dirty="0">
              <a:solidFill>
                <a:srgbClr val="000000"/>
              </a:solidFill>
            </a:endParaRPr>
          </a:p>
          <a:p>
            <a:pPr marL="431800" lvl="1" indent="-215900"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de-DE" sz="2600" dirty="0">
                <a:solidFill>
                  <a:srgbClr val="000000"/>
                </a:solidFill>
              </a:rPr>
              <a:t>Master</a:t>
            </a:r>
          </a:p>
          <a:p>
            <a:pPr marL="431800" lvl="1" indent="-215900">
              <a:buSzPct val="4500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de-DE" sz="2200" dirty="0" smtClean="0">
                <a:solidFill>
                  <a:srgbClr val="000000"/>
                </a:solidFill>
              </a:rPr>
              <a:t>	Hits/</a:t>
            </a:r>
            <a:r>
              <a:rPr lang="de-DE" sz="2200" dirty="0" err="1" smtClean="0">
                <a:solidFill>
                  <a:srgbClr val="000000"/>
                </a:solidFill>
              </a:rPr>
              <a:t>day</a:t>
            </a:r>
            <a:r>
              <a:rPr lang="de-DE" sz="2200" dirty="0">
                <a:solidFill>
                  <a:srgbClr val="000000"/>
                </a:solidFill>
              </a:rPr>
              <a:t>:				</a:t>
            </a:r>
            <a:r>
              <a:rPr lang="de-DE" sz="2200" dirty="0" smtClean="0">
                <a:solidFill>
                  <a:srgbClr val="000000"/>
                </a:solidFill>
              </a:rPr>
              <a:t>3500000 </a:t>
            </a:r>
            <a:r>
              <a:rPr lang="de-DE" sz="2200" dirty="0">
                <a:solidFill>
                  <a:srgbClr val="000000"/>
                </a:solidFill>
              </a:rPr>
              <a:t>– 4500000</a:t>
            </a:r>
          </a:p>
          <a:p>
            <a:pPr marL="431800" lvl="1" indent="-215900">
              <a:buSzPct val="4500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de-DE" sz="2200" dirty="0" smtClean="0">
                <a:solidFill>
                  <a:srgbClr val="000000"/>
                </a:solidFill>
              </a:rPr>
              <a:t>	SVN-</a:t>
            </a:r>
            <a:r>
              <a:rPr lang="de-DE" sz="2200" dirty="0" err="1" smtClean="0">
                <a:solidFill>
                  <a:srgbClr val="000000"/>
                </a:solidFill>
              </a:rPr>
              <a:t>Operations</a:t>
            </a:r>
            <a:r>
              <a:rPr lang="de-DE" sz="2200" dirty="0" smtClean="0">
                <a:solidFill>
                  <a:srgbClr val="000000"/>
                </a:solidFill>
              </a:rPr>
              <a:t>/</a:t>
            </a:r>
            <a:r>
              <a:rPr lang="de-DE" sz="2200" dirty="0" err="1" smtClean="0">
                <a:solidFill>
                  <a:srgbClr val="000000"/>
                </a:solidFill>
              </a:rPr>
              <a:t>day</a:t>
            </a:r>
            <a:r>
              <a:rPr lang="de-DE" sz="2200" dirty="0">
                <a:solidFill>
                  <a:srgbClr val="000000"/>
                </a:solidFill>
              </a:rPr>
              <a:t>:		200000 - 250000</a:t>
            </a:r>
          </a:p>
          <a:p>
            <a:pPr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endParaRPr lang="de-DE" sz="2600" dirty="0">
              <a:solidFill>
                <a:srgbClr val="000000"/>
              </a:solidFill>
            </a:endParaRPr>
          </a:p>
          <a:p>
            <a:pPr marL="431800" lvl="1" indent="-215900"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de-DE" sz="2600" dirty="0">
                <a:solidFill>
                  <a:srgbClr val="000000"/>
                </a:solidFill>
              </a:rPr>
              <a:t>Slave</a:t>
            </a:r>
          </a:p>
          <a:p>
            <a:pPr marL="431800" lvl="1" indent="-215900">
              <a:buSzPct val="4500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de-DE" sz="2200" dirty="0" smtClean="0">
                <a:solidFill>
                  <a:srgbClr val="000000"/>
                </a:solidFill>
              </a:rPr>
              <a:t>	Hits/</a:t>
            </a:r>
            <a:r>
              <a:rPr lang="de-DE" sz="2200" dirty="0" err="1" smtClean="0">
                <a:solidFill>
                  <a:srgbClr val="000000"/>
                </a:solidFill>
              </a:rPr>
              <a:t>day</a:t>
            </a:r>
            <a:r>
              <a:rPr lang="de-DE" sz="2200" dirty="0">
                <a:solidFill>
                  <a:srgbClr val="000000"/>
                </a:solidFill>
              </a:rPr>
              <a:t>:				</a:t>
            </a:r>
            <a:r>
              <a:rPr lang="de-DE" sz="2200" dirty="0" smtClean="0">
                <a:solidFill>
                  <a:srgbClr val="000000"/>
                </a:solidFill>
              </a:rPr>
              <a:t>70000 </a:t>
            </a:r>
            <a:r>
              <a:rPr lang="de-DE" sz="2200" dirty="0">
                <a:solidFill>
                  <a:srgbClr val="000000"/>
                </a:solidFill>
              </a:rPr>
              <a:t>– 130000</a:t>
            </a:r>
          </a:p>
          <a:p>
            <a:pPr marL="431800" lvl="1" indent="-215900">
              <a:buSzPct val="4500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de-DE" sz="2200" dirty="0" smtClean="0">
                <a:solidFill>
                  <a:srgbClr val="000000"/>
                </a:solidFill>
              </a:rPr>
              <a:t>	SVN-</a:t>
            </a:r>
            <a:r>
              <a:rPr lang="de-DE" sz="2200" dirty="0" err="1" smtClean="0">
                <a:solidFill>
                  <a:srgbClr val="000000"/>
                </a:solidFill>
              </a:rPr>
              <a:t>Operations</a:t>
            </a:r>
            <a:r>
              <a:rPr lang="de-DE" sz="2200" dirty="0" smtClean="0">
                <a:solidFill>
                  <a:srgbClr val="000000"/>
                </a:solidFill>
              </a:rPr>
              <a:t>/</a:t>
            </a:r>
            <a:r>
              <a:rPr lang="de-DE" sz="2200" dirty="0" err="1" smtClean="0">
                <a:solidFill>
                  <a:srgbClr val="000000"/>
                </a:solidFill>
              </a:rPr>
              <a:t>day</a:t>
            </a:r>
            <a:r>
              <a:rPr lang="de-DE" sz="2200" dirty="0">
                <a:solidFill>
                  <a:srgbClr val="000000"/>
                </a:solidFill>
              </a:rPr>
              <a:t>:		9000 - 90000 </a:t>
            </a:r>
          </a:p>
        </p:txBody>
      </p:sp>
      <p:sp>
        <p:nvSpPr>
          <p:cNvPr id="27650" name="Text Box 2"/>
          <p:cNvSpPr txBox="1">
            <a:spLocks noChangeArrowheads="1"/>
          </p:cNvSpPr>
          <p:nvPr/>
        </p:nvSpPr>
        <p:spPr bwMode="auto">
          <a:xfrm>
            <a:off x="1079500" y="900113"/>
            <a:ext cx="6500813" cy="7207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73224" rIns="90000" bIns="45000"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</a:pPr>
            <a:r>
              <a:rPr lang="de-DE" sz="3200">
                <a:solidFill>
                  <a:srgbClr val="000000"/>
                </a:solidFill>
              </a:rPr>
              <a:t>Details about the setup – Part I</a:t>
            </a:r>
          </a:p>
        </p:txBody>
      </p:sp>
      <p:pic>
        <p:nvPicPr>
          <p:cNvPr id="27651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60363" y="6480175"/>
            <a:ext cx="2700337" cy="7207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liennummernplatzhalt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0D1DA56A-AFBA-4258-BA5F-0911745D469E}" type="slidenum">
              <a:rPr lang="de-DE"/>
              <a:pPr/>
              <a:t>26</a:t>
            </a:fld>
            <a:endParaRPr lang="de-DE"/>
          </a:p>
        </p:txBody>
      </p:sp>
      <p:sp>
        <p:nvSpPr>
          <p:cNvPr id="28673" name="Text Box 1"/>
          <p:cNvSpPr txBox="1">
            <a:spLocks noChangeArrowheads="1"/>
          </p:cNvSpPr>
          <p:nvPr/>
        </p:nvSpPr>
        <p:spPr bwMode="auto">
          <a:xfrm>
            <a:off x="1439863" y="1800225"/>
            <a:ext cx="7559675" cy="12604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67932" rIns="90000" bIns="45000"/>
          <a:lstStyle/>
          <a:p>
            <a:pPr marL="431800" lvl="1" indent="-215900"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de-DE" sz="2600" dirty="0">
                <a:solidFill>
                  <a:srgbClr val="000000"/>
                </a:solidFill>
              </a:rPr>
              <a:t>Different GEO </a:t>
            </a:r>
            <a:r>
              <a:rPr lang="de-DE" sz="2600" dirty="0" err="1">
                <a:solidFill>
                  <a:srgbClr val="000000"/>
                </a:solidFill>
              </a:rPr>
              <a:t>Locations</a:t>
            </a:r>
            <a:endParaRPr lang="de-DE" sz="2600" dirty="0">
              <a:solidFill>
                <a:srgbClr val="000000"/>
              </a:solidFill>
            </a:endParaRPr>
          </a:p>
          <a:p>
            <a:pPr marL="431800" lvl="1" indent="-215900">
              <a:buSzPct val="4500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de-DE" sz="2200" dirty="0" smtClean="0">
                <a:solidFill>
                  <a:srgbClr val="000000"/>
                </a:solidFill>
              </a:rPr>
              <a:t>	Master</a:t>
            </a:r>
            <a:r>
              <a:rPr lang="de-DE" sz="2200" dirty="0">
                <a:solidFill>
                  <a:srgbClr val="000000"/>
                </a:solidFill>
              </a:rPr>
              <a:t>:					US (OSUOSL)</a:t>
            </a:r>
          </a:p>
          <a:p>
            <a:pPr marL="431800" lvl="1" indent="-215900">
              <a:buSzPct val="4500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de-DE" sz="2200" dirty="0" smtClean="0">
                <a:solidFill>
                  <a:srgbClr val="000000"/>
                </a:solidFill>
              </a:rPr>
              <a:t>	Slave</a:t>
            </a:r>
            <a:r>
              <a:rPr lang="de-DE" sz="2200" dirty="0">
                <a:solidFill>
                  <a:srgbClr val="000000"/>
                </a:solidFill>
              </a:rPr>
              <a:t>:					</a:t>
            </a:r>
            <a:r>
              <a:rPr lang="de-DE" sz="2200" dirty="0" smtClean="0">
                <a:solidFill>
                  <a:srgbClr val="000000"/>
                </a:solidFill>
              </a:rPr>
              <a:t>EU </a:t>
            </a:r>
            <a:r>
              <a:rPr lang="de-DE" sz="2200" dirty="0">
                <a:solidFill>
                  <a:srgbClr val="000000"/>
                </a:solidFill>
              </a:rPr>
              <a:t>(SARA)</a:t>
            </a:r>
          </a:p>
        </p:txBody>
      </p:sp>
      <p:sp>
        <p:nvSpPr>
          <p:cNvPr id="28674" name="Text Box 2"/>
          <p:cNvSpPr txBox="1">
            <a:spLocks noChangeArrowheads="1"/>
          </p:cNvSpPr>
          <p:nvPr/>
        </p:nvSpPr>
        <p:spPr bwMode="auto">
          <a:xfrm>
            <a:off x="1079500" y="900113"/>
            <a:ext cx="6500813" cy="7207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73224" rIns="90000" bIns="45000"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</a:pPr>
            <a:r>
              <a:rPr lang="de-DE" sz="3200">
                <a:solidFill>
                  <a:srgbClr val="000000"/>
                </a:solidFill>
              </a:rPr>
              <a:t>Details about the setup – Part II</a:t>
            </a:r>
          </a:p>
        </p:txBody>
      </p:sp>
      <p:pic>
        <p:nvPicPr>
          <p:cNvPr id="28675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60363" y="6480175"/>
            <a:ext cx="2700337" cy="7207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liennummernplatzhalt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80FBA30C-EE77-4EBC-B78A-C8B3C157088F}" type="slidenum">
              <a:rPr lang="de-DE"/>
              <a:pPr/>
              <a:t>27</a:t>
            </a:fld>
            <a:endParaRPr lang="de-DE"/>
          </a:p>
        </p:txBody>
      </p:sp>
      <p:pic>
        <p:nvPicPr>
          <p:cNvPr id="29697" name="Picture 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60363" y="6480175"/>
            <a:ext cx="2700337" cy="7207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  <p:sp>
        <p:nvSpPr>
          <p:cNvPr id="29698" name="Text Box 2"/>
          <p:cNvSpPr txBox="1">
            <a:spLocks noChangeArrowheads="1"/>
          </p:cNvSpPr>
          <p:nvPr/>
        </p:nvSpPr>
        <p:spPr bwMode="auto">
          <a:xfrm>
            <a:off x="720725" y="3028950"/>
            <a:ext cx="8640763" cy="15017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83808" rIns="90000" bIns="45000"/>
          <a:lstStyle/>
          <a:p>
            <a:pPr algn="ctr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de-DE" sz="4400" b="1" dirty="0" err="1">
                <a:solidFill>
                  <a:srgbClr val="00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Known</a:t>
            </a:r>
            <a:r>
              <a:rPr lang="de-DE" sz="4400" b="1" dirty="0">
                <a:solidFill>
                  <a:srgbClr val="00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de-DE" sz="4400" b="1" dirty="0" err="1">
                <a:solidFill>
                  <a:srgbClr val="00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problems</a:t>
            </a:r>
            <a:endParaRPr lang="de-DE" sz="4400" b="1" dirty="0">
              <a:solidFill>
                <a:srgbClr val="00000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  <a:p>
            <a:pPr algn="ctr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de-DE" sz="2800" i="1" dirty="0">
                <a:solidFill>
                  <a:srgbClr val="000000"/>
                </a:solidFill>
              </a:rPr>
              <a:t>Problems </a:t>
            </a:r>
            <a:r>
              <a:rPr lang="de-DE" sz="2800" i="1" dirty="0" err="1">
                <a:solidFill>
                  <a:srgbClr val="000000"/>
                </a:solidFill>
              </a:rPr>
              <a:t>we</a:t>
            </a:r>
            <a:r>
              <a:rPr lang="de-DE" sz="2800" i="1" dirty="0">
                <a:solidFill>
                  <a:srgbClr val="000000"/>
                </a:solidFill>
              </a:rPr>
              <a:t> </a:t>
            </a:r>
            <a:r>
              <a:rPr lang="de-DE" sz="2800" i="1" dirty="0" err="1">
                <a:solidFill>
                  <a:srgbClr val="000000"/>
                </a:solidFill>
              </a:rPr>
              <a:t>saw</a:t>
            </a:r>
            <a:r>
              <a:rPr lang="de-DE" sz="2800" i="1" dirty="0">
                <a:solidFill>
                  <a:srgbClr val="000000"/>
                </a:solidFill>
              </a:rPr>
              <a:t> </a:t>
            </a:r>
            <a:r>
              <a:rPr lang="de-DE" sz="2800" i="1" dirty="0" err="1">
                <a:solidFill>
                  <a:srgbClr val="000000"/>
                </a:solidFill>
              </a:rPr>
              <a:t>at</a:t>
            </a:r>
            <a:r>
              <a:rPr lang="de-DE" sz="2800" i="1" dirty="0">
                <a:solidFill>
                  <a:srgbClr val="000000"/>
                </a:solidFill>
              </a:rPr>
              <a:t> Apache Software </a:t>
            </a:r>
            <a:r>
              <a:rPr lang="de-DE" sz="2800" i="1" dirty="0" err="1">
                <a:solidFill>
                  <a:srgbClr val="000000"/>
                </a:solidFill>
              </a:rPr>
              <a:t>Foundation</a:t>
            </a:r>
            <a:endParaRPr lang="de-DE" sz="2800" i="1" dirty="0">
              <a:solidFill>
                <a:srgbClr val="000000"/>
              </a:solidFill>
            </a:endParaRPr>
          </a:p>
          <a:p>
            <a:pPr algn="ctr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endParaRPr lang="de-DE" sz="2800" i="1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liennummernplatzhalt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53BEF47E-E47F-4B52-A36A-9BC95E601FCD}" type="slidenum">
              <a:rPr lang="de-DE"/>
              <a:pPr/>
              <a:t>28</a:t>
            </a:fld>
            <a:endParaRPr lang="de-DE"/>
          </a:p>
        </p:txBody>
      </p:sp>
      <p:sp>
        <p:nvSpPr>
          <p:cNvPr id="31745" name="Text Box 1"/>
          <p:cNvSpPr txBox="1">
            <a:spLocks noChangeArrowheads="1"/>
          </p:cNvSpPr>
          <p:nvPr/>
        </p:nvSpPr>
        <p:spPr bwMode="auto">
          <a:xfrm>
            <a:off x="1060450" y="954088"/>
            <a:ext cx="6859588" cy="5461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73224" rIns="90000" bIns="45000"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</a:tabLst>
            </a:pPr>
            <a:r>
              <a:rPr lang="de-DE" sz="3200">
                <a:solidFill>
                  <a:srgbClr val="000000"/>
                </a:solidFill>
              </a:rPr>
              <a:t>Problems with file locking – Part I</a:t>
            </a:r>
          </a:p>
        </p:txBody>
      </p:sp>
      <p:pic>
        <p:nvPicPr>
          <p:cNvPr id="3174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60363" y="6480175"/>
            <a:ext cx="2700337" cy="7207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  <p:sp>
        <p:nvSpPr>
          <p:cNvPr id="31747" name="Text Box 3"/>
          <p:cNvSpPr txBox="1">
            <a:spLocks noChangeArrowheads="1"/>
          </p:cNvSpPr>
          <p:nvPr/>
        </p:nvSpPr>
        <p:spPr bwMode="auto">
          <a:xfrm>
            <a:off x="1439863" y="2044700"/>
            <a:ext cx="7559675" cy="11953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67932" rIns="90000" bIns="45000"/>
          <a:lstStyle/>
          <a:p>
            <a:pPr marL="431800" lvl="1" indent="-215900"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de-DE" sz="2600" dirty="0">
                <a:solidFill>
                  <a:srgbClr val="000000"/>
                </a:solidFill>
              </a:rPr>
              <a:t>File </a:t>
            </a:r>
            <a:r>
              <a:rPr lang="de-DE" sz="2600" dirty="0" err="1">
                <a:solidFill>
                  <a:srgbClr val="000000"/>
                </a:solidFill>
              </a:rPr>
              <a:t>locking</a:t>
            </a:r>
            <a:r>
              <a:rPr lang="de-DE" sz="2600" dirty="0">
                <a:solidFill>
                  <a:srgbClr val="000000"/>
                </a:solidFill>
              </a:rPr>
              <a:t> will not </a:t>
            </a:r>
            <a:r>
              <a:rPr lang="de-DE" sz="2600" dirty="0" err="1">
                <a:solidFill>
                  <a:srgbClr val="000000"/>
                </a:solidFill>
              </a:rPr>
              <a:t>work</a:t>
            </a:r>
            <a:r>
              <a:rPr lang="de-DE" sz="2600" dirty="0">
                <a:solidFill>
                  <a:srgbClr val="000000"/>
                </a:solidFill>
              </a:rPr>
              <a:t> well </a:t>
            </a:r>
            <a:r>
              <a:rPr lang="de-DE" sz="2600" dirty="0" err="1">
                <a:solidFill>
                  <a:srgbClr val="000000"/>
                </a:solidFill>
              </a:rPr>
              <a:t>enough</a:t>
            </a:r>
            <a:r>
              <a:rPr lang="de-DE" sz="2600" dirty="0">
                <a:solidFill>
                  <a:srgbClr val="000000"/>
                </a:solidFill>
              </a:rPr>
              <a:t> </a:t>
            </a:r>
            <a:r>
              <a:rPr lang="de-DE" sz="2600" dirty="0" err="1">
                <a:solidFill>
                  <a:srgbClr val="000000"/>
                </a:solidFill>
              </a:rPr>
              <a:t>with</a:t>
            </a:r>
            <a:r>
              <a:rPr lang="de-DE" sz="2600" dirty="0">
                <a:solidFill>
                  <a:srgbClr val="000000"/>
                </a:solidFill>
              </a:rPr>
              <a:t> </a:t>
            </a:r>
            <a:r>
              <a:rPr lang="de-DE" sz="2600" dirty="0" err="1">
                <a:solidFill>
                  <a:srgbClr val="000000"/>
                </a:solidFill>
              </a:rPr>
              <a:t>svnsync</a:t>
            </a:r>
            <a:endParaRPr lang="de-DE" sz="2600" dirty="0">
              <a:solidFill>
                <a:srgbClr val="000000"/>
              </a:solidFill>
            </a:endParaRPr>
          </a:p>
          <a:p>
            <a:pPr marL="431800" lvl="1" indent="-215900">
              <a:buSzPct val="4500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de-DE" sz="2600" i="1" dirty="0" smtClean="0">
                <a:solidFill>
                  <a:srgbClr val="000000"/>
                </a:solidFill>
              </a:rPr>
              <a:t>	</a:t>
            </a:r>
            <a:r>
              <a:rPr lang="de-DE" sz="2600" i="1" dirty="0" err="1" smtClean="0">
                <a:solidFill>
                  <a:srgbClr val="000000"/>
                </a:solidFill>
              </a:rPr>
              <a:t>Use</a:t>
            </a:r>
            <a:r>
              <a:rPr lang="de-DE" sz="2600" i="1" dirty="0" smtClean="0">
                <a:solidFill>
                  <a:srgbClr val="000000"/>
                </a:solidFill>
              </a:rPr>
              <a:t> </a:t>
            </a:r>
            <a:r>
              <a:rPr lang="de-DE" sz="2600" i="1" dirty="0" err="1">
                <a:solidFill>
                  <a:srgbClr val="000000"/>
                </a:solidFill>
              </a:rPr>
              <a:t>this</a:t>
            </a:r>
            <a:r>
              <a:rPr lang="de-DE" sz="2600" i="1" dirty="0">
                <a:solidFill>
                  <a:srgbClr val="000000"/>
                </a:solidFill>
              </a:rPr>
              <a:t> </a:t>
            </a:r>
            <a:r>
              <a:rPr lang="de-DE" sz="2600" i="1" dirty="0" err="1">
                <a:solidFill>
                  <a:srgbClr val="000000"/>
                </a:solidFill>
              </a:rPr>
              <a:t>locking</a:t>
            </a:r>
            <a:r>
              <a:rPr lang="de-DE" sz="2600" i="1" dirty="0">
                <a:solidFill>
                  <a:srgbClr val="000000"/>
                </a:solidFill>
              </a:rPr>
              <a:t> </a:t>
            </a:r>
            <a:r>
              <a:rPr lang="de-DE" sz="2600" i="1" dirty="0" err="1">
                <a:solidFill>
                  <a:srgbClr val="000000"/>
                </a:solidFill>
              </a:rPr>
              <a:t>utility</a:t>
            </a:r>
            <a:r>
              <a:rPr lang="de-DE" sz="2600" i="1" dirty="0">
                <a:solidFill>
                  <a:srgbClr val="000000"/>
                </a:solidFill>
              </a:rPr>
              <a:t> </a:t>
            </a:r>
            <a:r>
              <a:rPr lang="de-DE" sz="2600" i="1" dirty="0" err="1">
                <a:solidFill>
                  <a:srgbClr val="000000"/>
                </a:solidFill>
              </a:rPr>
              <a:t>written</a:t>
            </a:r>
            <a:r>
              <a:rPr lang="de-DE" sz="2600" i="1" dirty="0">
                <a:solidFill>
                  <a:srgbClr val="000000"/>
                </a:solidFill>
              </a:rPr>
              <a:t> </a:t>
            </a:r>
            <a:r>
              <a:rPr lang="de-DE" sz="2600" i="1" dirty="0" err="1">
                <a:solidFill>
                  <a:srgbClr val="000000"/>
                </a:solidFill>
              </a:rPr>
              <a:t>by</a:t>
            </a:r>
            <a:r>
              <a:rPr lang="de-DE" sz="2600" i="1" dirty="0">
                <a:solidFill>
                  <a:srgbClr val="000000"/>
                </a:solidFill>
              </a:rPr>
              <a:t> Joe Schaefer</a:t>
            </a:r>
          </a:p>
        </p:txBody>
      </p:sp>
      <p:sp>
        <p:nvSpPr>
          <p:cNvPr id="31748" name="Text Box 4"/>
          <p:cNvSpPr txBox="1">
            <a:spLocks noChangeArrowheads="1"/>
          </p:cNvSpPr>
          <p:nvPr/>
        </p:nvSpPr>
        <p:spPr bwMode="auto">
          <a:xfrm>
            <a:off x="7559675" y="4679950"/>
            <a:ext cx="1979613" cy="10175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64404" rIns="90000" bIns="45000"/>
          <a:lstStyle/>
          <a:p>
            <a:pPr>
              <a:tabLst>
                <a:tab pos="723900" algn="l"/>
                <a:tab pos="1447800" algn="l"/>
              </a:tabLst>
            </a:pPr>
            <a:r>
              <a:rPr lang="de-DE" sz="2200" i="1">
                <a:solidFill>
                  <a:srgbClr val="000000"/>
                </a:solidFill>
              </a:rPr>
              <a:t>See „Useful resources“ for download link</a:t>
            </a:r>
          </a:p>
        </p:txBody>
      </p:sp>
      <p:sp>
        <p:nvSpPr>
          <p:cNvPr id="31749" name="Line 5"/>
          <p:cNvSpPr>
            <a:spLocks noChangeShapeType="1"/>
          </p:cNvSpPr>
          <p:nvPr/>
        </p:nvSpPr>
        <p:spPr bwMode="auto">
          <a:xfrm flipH="1" flipV="1">
            <a:off x="6478588" y="3417888"/>
            <a:ext cx="1082675" cy="1443037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de-DE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oliennummernplatzhalt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8E74D45B-192A-49F7-B2C7-7339752CC06B}" type="slidenum">
              <a:rPr lang="de-DE"/>
              <a:pPr/>
              <a:t>29</a:t>
            </a:fld>
            <a:endParaRPr lang="de-DE"/>
          </a:p>
        </p:txBody>
      </p:sp>
      <p:sp>
        <p:nvSpPr>
          <p:cNvPr id="32769" name="Text Box 1"/>
          <p:cNvSpPr txBox="1">
            <a:spLocks noChangeArrowheads="1"/>
          </p:cNvSpPr>
          <p:nvPr/>
        </p:nvSpPr>
        <p:spPr bwMode="auto">
          <a:xfrm>
            <a:off x="1060450" y="954088"/>
            <a:ext cx="6859588" cy="5461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73224" rIns="90000" bIns="45000"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</a:tabLst>
            </a:pPr>
            <a:r>
              <a:rPr lang="de-DE" sz="3200">
                <a:solidFill>
                  <a:srgbClr val="000000"/>
                </a:solidFill>
              </a:rPr>
              <a:t>Problems with file locking – Part II</a:t>
            </a:r>
          </a:p>
        </p:txBody>
      </p:sp>
      <p:pic>
        <p:nvPicPr>
          <p:cNvPr id="32770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60363" y="6480175"/>
            <a:ext cx="2700337" cy="7207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  <p:sp>
        <p:nvSpPr>
          <p:cNvPr id="32771" name="Text Box 3"/>
          <p:cNvSpPr txBox="1">
            <a:spLocks noChangeArrowheads="1"/>
          </p:cNvSpPr>
          <p:nvPr/>
        </p:nvSpPr>
        <p:spPr bwMode="auto">
          <a:xfrm>
            <a:off x="1439863" y="2054225"/>
            <a:ext cx="7559675" cy="8270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67932" rIns="90000" bIns="45000"/>
          <a:lstStyle/>
          <a:p>
            <a:pPr marL="431800" lvl="1" indent="-215900"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de-DE" sz="2600" dirty="0" err="1">
                <a:solidFill>
                  <a:srgbClr val="000000"/>
                </a:solidFill>
              </a:rPr>
              <a:t>Svnsync</a:t>
            </a:r>
            <a:r>
              <a:rPr lang="de-DE" sz="2600" dirty="0">
                <a:solidFill>
                  <a:srgbClr val="000000"/>
                </a:solidFill>
              </a:rPr>
              <a:t> </a:t>
            </a:r>
            <a:r>
              <a:rPr lang="de-DE" sz="2600" dirty="0" err="1">
                <a:solidFill>
                  <a:srgbClr val="000000"/>
                </a:solidFill>
              </a:rPr>
              <a:t>died</a:t>
            </a:r>
            <a:r>
              <a:rPr lang="de-DE" sz="2600" dirty="0">
                <a:solidFill>
                  <a:srgbClr val="000000"/>
                </a:solidFill>
              </a:rPr>
              <a:t> but </a:t>
            </a:r>
            <a:r>
              <a:rPr lang="de-DE" sz="2600" dirty="0" err="1">
                <a:solidFill>
                  <a:srgbClr val="000000"/>
                </a:solidFill>
              </a:rPr>
              <a:t>the</a:t>
            </a:r>
            <a:r>
              <a:rPr lang="de-DE" sz="2600" dirty="0">
                <a:solidFill>
                  <a:srgbClr val="000000"/>
                </a:solidFill>
              </a:rPr>
              <a:t> lock </a:t>
            </a:r>
            <a:r>
              <a:rPr lang="de-DE" sz="2600" dirty="0" err="1">
                <a:solidFill>
                  <a:srgbClr val="000000"/>
                </a:solidFill>
              </a:rPr>
              <a:t>file</a:t>
            </a:r>
            <a:r>
              <a:rPr lang="de-DE" sz="2600" dirty="0">
                <a:solidFill>
                  <a:srgbClr val="000000"/>
                </a:solidFill>
              </a:rPr>
              <a:t> </a:t>
            </a:r>
            <a:r>
              <a:rPr lang="de-DE" sz="2600" dirty="0" err="1">
                <a:solidFill>
                  <a:srgbClr val="000000"/>
                </a:solidFill>
              </a:rPr>
              <a:t>is</a:t>
            </a:r>
            <a:r>
              <a:rPr lang="de-DE" sz="2600" dirty="0">
                <a:solidFill>
                  <a:srgbClr val="000000"/>
                </a:solidFill>
              </a:rPr>
              <a:t> still </a:t>
            </a:r>
            <a:r>
              <a:rPr lang="de-DE" sz="2600" dirty="0" err="1">
                <a:solidFill>
                  <a:srgbClr val="000000"/>
                </a:solidFill>
              </a:rPr>
              <a:t>present</a:t>
            </a:r>
            <a:endParaRPr lang="de-DE" sz="2600" dirty="0">
              <a:solidFill>
                <a:srgbClr val="000000"/>
              </a:solidFill>
            </a:endParaRPr>
          </a:p>
          <a:p>
            <a:pPr marL="431800" lvl="1" indent="-215900">
              <a:buSzPct val="4500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de-DE" sz="2600" i="1" dirty="0" smtClean="0">
                <a:solidFill>
                  <a:srgbClr val="000000"/>
                </a:solidFill>
              </a:rPr>
              <a:t>	Delete </a:t>
            </a:r>
            <a:r>
              <a:rPr lang="de-DE" sz="2600" i="1" dirty="0">
                <a:solidFill>
                  <a:srgbClr val="000000"/>
                </a:solidFill>
              </a:rPr>
              <a:t>lock </a:t>
            </a:r>
            <a:r>
              <a:rPr lang="de-DE" sz="2600" i="1" dirty="0" err="1">
                <a:solidFill>
                  <a:srgbClr val="000000"/>
                </a:solidFill>
              </a:rPr>
              <a:t>file</a:t>
            </a:r>
            <a:r>
              <a:rPr lang="de-DE" sz="2600" i="1" dirty="0">
                <a:solidFill>
                  <a:srgbClr val="000000"/>
                </a:solidFill>
              </a:rPr>
              <a:t> </a:t>
            </a:r>
            <a:r>
              <a:rPr lang="de-DE" sz="2600" i="1" dirty="0" err="1">
                <a:solidFill>
                  <a:srgbClr val="000000"/>
                </a:solidFill>
              </a:rPr>
              <a:t>and</a:t>
            </a:r>
            <a:r>
              <a:rPr lang="de-DE" sz="2600" i="1" dirty="0">
                <a:solidFill>
                  <a:srgbClr val="000000"/>
                </a:solidFill>
              </a:rPr>
              <a:t> </a:t>
            </a:r>
            <a:r>
              <a:rPr lang="de-DE" sz="2600" i="1" dirty="0" err="1">
                <a:solidFill>
                  <a:srgbClr val="000000"/>
                </a:solidFill>
              </a:rPr>
              <a:t>wait</a:t>
            </a:r>
            <a:r>
              <a:rPr lang="de-DE" sz="2600" i="1" dirty="0">
                <a:solidFill>
                  <a:srgbClr val="000000"/>
                </a:solidFill>
              </a:rPr>
              <a:t> </a:t>
            </a:r>
            <a:r>
              <a:rPr lang="de-DE" sz="2600" i="1" dirty="0" err="1">
                <a:solidFill>
                  <a:srgbClr val="000000"/>
                </a:solidFill>
              </a:rPr>
              <a:t>for</a:t>
            </a:r>
            <a:r>
              <a:rPr lang="de-DE" sz="2600" i="1" dirty="0">
                <a:solidFill>
                  <a:srgbClr val="000000"/>
                </a:solidFill>
              </a:rPr>
              <a:t> </a:t>
            </a:r>
            <a:r>
              <a:rPr lang="de-DE" sz="2600" i="1" dirty="0" err="1">
                <a:solidFill>
                  <a:srgbClr val="000000"/>
                </a:solidFill>
              </a:rPr>
              <a:t>the</a:t>
            </a:r>
            <a:r>
              <a:rPr lang="de-DE" sz="2600" i="1" dirty="0">
                <a:solidFill>
                  <a:srgbClr val="000000"/>
                </a:solidFill>
              </a:rPr>
              <a:t> </a:t>
            </a:r>
            <a:r>
              <a:rPr lang="de-DE" sz="2600" i="1" dirty="0" err="1">
                <a:solidFill>
                  <a:srgbClr val="000000"/>
                </a:solidFill>
              </a:rPr>
              <a:t>resync</a:t>
            </a:r>
            <a:endParaRPr lang="de-DE" sz="2600" i="1" dirty="0">
              <a:solidFill>
                <a:srgbClr val="000000"/>
              </a:solidFill>
            </a:endParaRPr>
          </a:p>
        </p:txBody>
      </p:sp>
      <p:sp>
        <p:nvSpPr>
          <p:cNvPr id="32772" name="Text Box 4"/>
          <p:cNvSpPr txBox="1">
            <a:spLocks noChangeArrowheads="1"/>
          </p:cNvSpPr>
          <p:nvPr/>
        </p:nvSpPr>
        <p:spPr bwMode="auto">
          <a:xfrm>
            <a:off x="1439863" y="3240088"/>
            <a:ext cx="5759450" cy="318293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64404" rIns="90000" bIns="45000"/>
          <a:lstStyle/>
          <a:p>
            <a:pPr marL="431800" lvl="1" indent="-215900">
              <a:buSzPct val="4500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</a:pPr>
            <a:r>
              <a:rPr lang="de-DE" sz="2200" i="1" dirty="0" smtClean="0">
                <a:solidFill>
                  <a:srgbClr val="004586"/>
                </a:solidFill>
              </a:rPr>
              <a:t>	</a:t>
            </a:r>
            <a:r>
              <a:rPr lang="de-DE" sz="2200" i="1" dirty="0" err="1" smtClean="0">
                <a:solidFill>
                  <a:srgbClr val="004586"/>
                </a:solidFill>
              </a:rPr>
              <a:t>master</a:t>
            </a:r>
            <a:r>
              <a:rPr lang="de-DE" sz="2200" i="1" dirty="0">
                <a:solidFill>
                  <a:srgbClr val="004586"/>
                </a:solidFill>
              </a:rPr>
              <a:t># </a:t>
            </a:r>
            <a:r>
              <a:rPr lang="de-DE" sz="2200" i="1" dirty="0" err="1">
                <a:solidFill>
                  <a:srgbClr val="004586"/>
                </a:solidFill>
              </a:rPr>
              <a:t>ps</a:t>
            </a:r>
            <a:r>
              <a:rPr lang="de-DE" sz="2200" i="1" dirty="0">
                <a:solidFill>
                  <a:srgbClr val="004586"/>
                </a:solidFill>
              </a:rPr>
              <a:t> </a:t>
            </a:r>
            <a:r>
              <a:rPr lang="de-DE" sz="2200" i="1" dirty="0" err="1">
                <a:solidFill>
                  <a:srgbClr val="004586"/>
                </a:solidFill>
              </a:rPr>
              <a:t>aux</a:t>
            </a:r>
            <a:r>
              <a:rPr lang="de-DE" sz="2200" i="1" dirty="0">
                <a:solidFill>
                  <a:srgbClr val="004586"/>
                </a:solidFill>
              </a:rPr>
              <a:t> | </a:t>
            </a:r>
            <a:r>
              <a:rPr lang="de-DE" sz="2200" i="1" dirty="0" err="1">
                <a:solidFill>
                  <a:srgbClr val="004586"/>
                </a:solidFill>
              </a:rPr>
              <a:t>grep</a:t>
            </a:r>
            <a:r>
              <a:rPr lang="de-DE" sz="2200" i="1" dirty="0">
                <a:solidFill>
                  <a:srgbClr val="004586"/>
                </a:solidFill>
              </a:rPr>
              <a:t> </a:t>
            </a:r>
            <a:r>
              <a:rPr lang="de-DE" sz="2200" i="1" dirty="0" err="1">
                <a:solidFill>
                  <a:srgbClr val="004586"/>
                </a:solidFill>
              </a:rPr>
              <a:t>svnsync</a:t>
            </a:r>
            <a:endParaRPr lang="de-DE" sz="2200" i="1" dirty="0">
              <a:solidFill>
                <a:srgbClr val="004586"/>
              </a:solidFill>
            </a:endParaRPr>
          </a:p>
          <a:p>
            <a:pPr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</a:pPr>
            <a:endParaRPr lang="de-DE" sz="2200" i="1" dirty="0">
              <a:solidFill>
                <a:srgbClr val="004586"/>
              </a:solidFill>
            </a:endParaRPr>
          </a:p>
          <a:p>
            <a:pPr marL="431800" lvl="1" indent="-215900">
              <a:buSzPct val="4500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</a:pPr>
            <a:r>
              <a:rPr lang="de-DE" sz="2200" i="1" dirty="0" smtClean="0">
                <a:solidFill>
                  <a:srgbClr val="004586"/>
                </a:solidFill>
              </a:rPr>
              <a:t>	</a:t>
            </a:r>
            <a:r>
              <a:rPr lang="de-DE" sz="2200" i="1" dirty="0" err="1" smtClean="0">
                <a:solidFill>
                  <a:srgbClr val="004586"/>
                </a:solidFill>
              </a:rPr>
              <a:t>master</a:t>
            </a:r>
            <a:r>
              <a:rPr lang="de-DE" sz="2200" i="1" dirty="0">
                <a:solidFill>
                  <a:srgbClr val="004586"/>
                </a:solidFill>
              </a:rPr>
              <a:t># </a:t>
            </a:r>
            <a:r>
              <a:rPr lang="de-DE" sz="2200" i="1" dirty="0" err="1">
                <a:solidFill>
                  <a:srgbClr val="004586"/>
                </a:solidFill>
              </a:rPr>
              <a:t>svn</a:t>
            </a:r>
            <a:r>
              <a:rPr lang="de-DE" sz="2200" i="1" dirty="0">
                <a:solidFill>
                  <a:srgbClr val="004586"/>
                </a:solidFill>
              </a:rPr>
              <a:t> </a:t>
            </a:r>
            <a:r>
              <a:rPr lang="de-DE" sz="2200" i="1" dirty="0" err="1">
                <a:solidFill>
                  <a:srgbClr val="004586"/>
                </a:solidFill>
              </a:rPr>
              <a:t>proplist</a:t>
            </a:r>
            <a:r>
              <a:rPr lang="de-DE" sz="2200" i="1" dirty="0">
                <a:solidFill>
                  <a:srgbClr val="004586"/>
                </a:solidFill>
              </a:rPr>
              <a:t> --</a:t>
            </a:r>
            <a:r>
              <a:rPr lang="de-DE" sz="2200" i="1" dirty="0" err="1">
                <a:solidFill>
                  <a:srgbClr val="004586"/>
                </a:solidFill>
              </a:rPr>
              <a:t>username</a:t>
            </a:r>
            <a:r>
              <a:rPr lang="de-DE" sz="2200" i="1" dirty="0">
                <a:solidFill>
                  <a:srgbClr val="004586"/>
                </a:solidFill>
              </a:rPr>
              <a:t>=$</a:t>
            </a:r>
            <a:r>
              <a:rPr lang="de-DE" sz="2200" i="1" dirty="0" err="1">
                <a:solidFill>
                  <a:srgbClr val="004586"/>
                </a:solidFill>
              </a:rPr>
              <a:t>syncuser</a:t>
            </a:r>
            <a:r>
              <a:rPr lang="de-DE" sz="2200" i="1" dirty="0">
                <a:solidFill>
                  <a:srgbClr val="004586"/>
                </a:solidFill>
              </a:rPr>
              <a:t> --</a:t>
            </a:r>
            <a:r>
              <a:rPr lang="de-DE" sz="2200" i="1" dirty="0" err="1">
                <a:solidFill>
                  <a:srgbClr val="004586"/>
                </a:solidFill>
              </a:rPr>
              <a:t>revprop</a:t>
            </a:r>
            <a:r>
              <a:rPr lang="de-DE" sz="2200" i="1" dirty="0">
                <a:solidFill>
                  <a:srgbClr val="004586"/>
                </a:solidFill>
              </a:rPr>
              <a:t> -r0 http://$slave/repos/proxy-sync/ | </a:t>
            </a:r>
            <a:r>
              <a:rPr lang="de-DE" sz="2200" i="1" dirty="0" err="1">
                <a:solidFill>
                  <a:srgbClr val="004586"/>
                </a:solidFill>
              </a:rPr>
              <a:t>grep</a:t>
            </a:r>
            <a:r>
              <a:rPr lang="de-DE" sz="2200" i="1" dirty="0">
                <a:solidFill>
                  <a:srgbClr val="004586"/>
                </a:solidFill>
              </a:rPr>
              <a:t> </a:t>
            </a:r>
            <a:r>
              <a:rPr lang="de-DE" sz="2200" i="1" dirty="0" err="1">
                <a:solidFill>
                  <a:srgbClr val="004586"/>
                </a:solidFill>
              </a:rPr>
              <a:t>svn:sync</a:t>
            </a:r>
            <a:r>
              <a:rPr lang="de-DE" sz="2200" i="1" dirty="0">
                <a:solidFill>
                  <a:srgbClr val="004586"/>
                </a:solidFill>
              </a:rPr>
              <a:t>-lock</a:t>
            </a:r>
          </a:p>
          <a:p>
            <a:pPr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</a:pPr>
            <a:endParaRPr lang="de-DE" sz="2200" i="1" dirty="0">
              <a:solidFill>
                <a:srgbClr val="004586"/>
              </a:solidFill>
            </a:endParaRPr>
          </a:p>
          <a:p>
            <a:pPr marL="431800" lvl="1" indent="-215900">
              <a:buSzPct val="4500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</a:pPr>
            <a:r>
              <a:rPr lang="de-DE" sz="2200" i="1" dirty="0" smtClean="0">
                <a:solidFill>
                  <a:srgbClr val="004586"/>
                </a:solidFill>
              </a:rPr>
              <a:t>	</a:t>
            </a:r>
            <a:r>
              <a:rPr lang="de-DE" sz="2200" i="1" dirty="0" err="1" smtClean="0">
                <a:solidFill>
                  <a:srgbClr val="004586"/>
                </a:solidFill>
              </a:rPr>
              <a:t>master</a:t>
            </a:r>
            <a:r>
              <a:rPr lang="de-DE" sz="2200" i="1" dirty="0">
                <a:solidFill>
                  <a:srgbClr val="004586"/>
                </a:solidFill>
              </a:rPr>
              <a:t># </a:t>
            </a:r>
            <a:r>
              <a:rPr lang="de-DE" sz="2200" i="1" dirty="0" err="1">
                <a:solidFill>
                  <a:srgbClr val="004586"/>
                </a:solidFill>
              </a:rPr>
              <a:t>svn</a:t>
            </a:r>
            <a:r>
              <a:rPr lang="de-DE" sz="2200" i="1" dirty="0">
                <a:solidFill>
                  <a:srgbClr val="004586"/>
                </a:solidFill>
              </a:rPr>
              <a:t> </a:t>
            </a:r>
            <a:r>
              <a:rPr lang="de-DE" sz="2200" i="1" dirty="0" err="1">
                <a:solidFill>
                  <a:srgbClr val="004586"/>
                </a:solidFill>
              </a:rPr>
              <a:t>propdel</a:t>
            </a:r>
            <a:r>
              <a:rPr lang="de-DE" sz="2200" i="1" dirty="0">
                <a:solidFill>
                  <a:srgbClr val="004586"/>
                </a:solidFill>
              </a:rPr>
              <a:t> </a:t>
            </a:r>
            <a:r>
              <a:rPr lang="de-DE" sz="2200" i="1" dirty="0" err="1">
                <a:solidFill>
                  <a:srgbClr val="004586"/>
                </a:solidFill>
              </a:rPr>
              <a:t>svn:sync</a:t>
            </a:r>
            <a:r>
              <a:rPr lang="de-DE" sz="2200" i="1" dirty="0">
                <a:solidFill>
                  <a:srgbClr val="004586"/>
                </a:solidFill>
              </a:rPr>
              <a:t>-lock --</a:t>
            </a:r>
            <a:r>
              <a:rPr lang="de-DE" sz="2200" i="1" dirty="0" err="1">
                <a:solidFill>
                  <a:srgbClr val="004586"/>
                </a:solidFill>
              </a:rPr>
              <a:t>username</a:t>
            </a:r>
            <a:r>
              <a:rPr lang="de-DE" sz="2200" i="1" dirty="0">
                <a:solidFill>
                  <a:srgbClr val="004586"/>
                </a:solidFill>
              </a:rPr>
              <a:t>=$</a:t>
            </a:r>
            <a:r>
              <a:rPr lang="de-DE" sz="2200" i="1" dirty="0" err="1">
                <a:solidFill>
                  <a:srgbClr val="004586"/>
                </a:solidFill>
              </a:rPr>
              <a:t>syncuser</a:t>
            </a:r>
            <a:r>
              <a:rPr lang="de-DE" sz="2200" i="1" dirty="0">
                <a:solidFill>
                  <a:srgbClr val="004586"/>
                </a:solidFill>
              </a:rPr>
              <a:t> --</a:t>
            </a:r>
            <a:r>
              <a:rPr lang="de-DE" sz="2200" i="1" dirty="0" err="1">
                <a:solidFill>
                  <a:srgbClr val="004586"/>
                </a:solidFill>
              </a:rPr>
              <a:t>revprop</a:t>
            </a:r>
            <a:r>
              <a:rPr lang="de-DE" sz="2200" i="1" dirty="0">
                <a:solidFill>
                  <a:srgbClr val="004586"/>
                </a:solidFill>
              </a:rPr>
              <a:t> -r0 http://$slave/repos/proxy-sync/</a:t>
            </a:r>
          </a:p>
        </p:txBody>
      </p:sp>
      <p:sp>
        <p:nvSpPr>
          <p:cNvPr id="32773" name="Text Box 5"/>
          <p:cNvSpPr txBox="1">
            <a:spLocks noChangeArrowheads="1"/>
          </p:cNvSpPr>
          <p:nvPr/>
        </p:nvSpPr>
        <p:spPr bwMode="auto">
          <a:xfrm>
            <a:off x="7559675" y="6300788"/>
            <a:ext cx="1260475" cy="70961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64404" rIns="90000" bIns="45000"/>
          <a:lstStyle/>
          <a:p>
            <a:pPr>
              <a:tabLst>
                <a:tab pos="723900" algn="l"/>
              </a:tabLst>
            </a:pPr>
            <a:r>
              <a:rPr lang="de-DE" sz="2200" i="1">
                <a:solidFill>
                  <a:srgbClr val="000000"/>
                </a:solidFill>
              </a:rPr>
              <a:t>Delete the lock</a:t>
            </a:r>
          </a:p>
        </p:txBody>
      </p:sp>
      <p:sp>
        <p:nvSpPr>
          <p:cNvPr id="32774" name="Text Box 6"/>
          <p:cNvSpPr txBox="1">
            <a:spLocks noChangeArrowheads="1"/>
          </p:cNvSpPr>
          <p:nvPr/>
        </p:nvSpPr>
        <p:spPr bwMode="auto">
          <a:xfrm>
            <a:off x="7559675" y="3060700"/>
            <a:ext cx="1800225" cy="10175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64404" rIns="90000" bIns="45000"/>
          <a:lstStyle/>
          <a:p>
            <a:pPr>
              <a:tabLst>
                <a:tab pos="723900" algn="l"/>
                <a:tab pos="1447800" algn="l"/>
              </a:tabLst>
            </a:pPr>
            <a:r>
              <a:rPr lang="de-DE" sz="2200" i="1">
                <a:solidFill>
                  <a:srgbClr val="000000"/>
                </a:solidFill>
              </a:rPr>
              <a:t>Make sure svnsync is not running</a:t>
            </a:r>
          </a:p>
        </p:txBody>
      </p:sp>
      <p:sp>
        <p:nvSpPr>
          <p:cNvPr id="32775" name="Line 7"/>
          <p:cNvSpPr>
            <a:spLocks noChangeShapeType="1"/>
          </p:cNvSpPr>
          <p:nvPr/>
        </p:nvSpPr>
        <p:spPr bwMode="auto">
          <a:xfrm flipH="1">
            <a:off x="6297613" y="3419475"/>
            <a:ext cx="1263650" cy="1588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de-DE"/>
          </a:p>
        </p:txBody>
      </p:sp>
      <p:sp>
        <p:nvSpPr>
          <p:cNvPr id="32776" name="Text Box 8"/>
          <p:cNvSpPr txBox="1">
            <a:spLocks noChangeArrowheads="1"/>
          </p:cNvSpPr>
          <p:nvPr/>
        </p:nvSpPr>
        <p:spPr bwMode="auto">
          <a:xfrm>
            <a:off x="7559675" y="4691063"/>
            <a:ext cx="1800225" cy="70961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64404" rIns="90000" bIns="45000"/>
          <a:lstStyle/>
          <a:p>
            <a:pPr>
              <a:tabLst>
                <a:tab pos="723900" algn="l"/>
                <a:tab pos="1447800" algn="l"/>
              </a:tabLst>
            </a:pPr>
            <a:r>
              <a:rPr lang="de-DE" sz="2200" i="1">
                <a:solidFill>
                  <a:srgbClr val="000000"/>
                </a:solidFill>
              </a:rPr>
              <a:t>Check for lock</a:t>
            </a:r>
          </a:p>
        </p:txBody>
      </p:sp>
      <p:sp>
        <p:nvSpPr>
          <p:cNvPr id="32777" name="Line 9"/>
          <p:cNvSpPr>
            <a:spLocks noChangeShapeType="1"/>
          </p:cNvSpPr>
          <p:nvPr/>
        </p:nvSpPr>
        <p:spPr bwMode="auto">
          <a:xfrm flipH="1" flipV="1">
            <a:off x="6657975" y="4678363"/>
            <a:ext cx="903288" cy="363537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de-DE"/>
          </a:p>
        </p:txBody>
      </p:sp>
      <p:sp>
        <p:nvSpPr>
          <p:cNvPr id="32778" name="Line 10"/>
          <p:cNvSpPr>
            <a:spLocks noChangeShapeType="1"/>
          </p:cNvSpPr>
          <p:nvPr/>
        </p:nvSpPr>
        <p:spPr bwMode="auto">
          <a:xfrm flipH="1" flipV="1">
            <a:off x="6657975" y="6118225"/>
            <a:ext cx="903288" cy="363538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de-DE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liennummernplatzhalt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DA5FA6AC-D820-4429-A984-5C8D5E351C45}" type="slidenum">
              <a:rPr lang="de-DE"/>
              <a:pPr/>
              <a:t>3</a:t>
            </a:fld>
            <a:endParaRPr lang="de-DE"/>
          </a:p>
        </p:txBody>
      </p:sp>
      <p:sp>
        <p:nvSpPr>
          <p:cNvPr id="5121" name="Text Box 1"/>
          <p:cNvSpPr txBox="1">
            <a:spLocks noChangeArrowheads="1"/>
          </p:cNvSpPr>
          <p:nvPr/>
        </p:nvSpPr>
        <p:spPr bwMode="auto">
          <a:xfrm>
            <a:off x="2039916" y="2565391"/>
            <a:ext cx="5940425" cy="23590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83808" rIns="90000" bIns="45000"/>
          <a:lstStyle/>
          <a:p>
            <a:pPr algn="ctr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</a:pPr>
            <a:r>
              <a:rPr lang="de-DE" sz="4400" b="1" dirty="0">
                <a:solidFill>
                  <a:srgbClr val="00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Subversion – The </a:t>
            </a:r>
            <a:r>
              <a:rPr lang="de-DE" sz="4400" b="1" dirty="0" err="1">
                <a:solidFill>
                  <a:srgbClr val="00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Opensource</a:t>
            </a:r>
            <a:r>
              <a:rPr lang="de-DE" sz="4400" b="1" dirty="0">
                <a:solidFill>
                  <a:srgbClr val="00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Version </a:t>
            </a:r>
            <a:r>
              <a:rPr lang="de-DE" sz="4400" b="1" dirty="0" err="1">
                <a:solidFill>
                  <a:srgbClr val="00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Control</a:t>
            </a:r>
            <a:r>
              <a:rPr lang="de-DE" sz="4400" b="1" dirty="0">
                <a:solidFill>
                  <a:srgbClr val="00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System</a:t>
            </a:r>
          </a:p>
          <a:p>
            <a:pPr algn="ctr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</a:pPr>
            <a:r>
              <a:rPr lang="de-DE" sz="2800" i="1" dirty="0">
                <a:solidFill>
                  <a:srgbClr val="000000"/>
                </a:solidFill>
              </a:rPr>
              <a:t>Keep </a:t>
            </a:r>
            <a:r>
              <a:rPr lang="de-DE" sz="2800" i="1" dirty="0" err="1">
                <a:solidFill>
                  <a:srgbClr val="000000"/>
                </a:solidFill>
              </a:rPr>
              <a:t>track</a:t>
            </a:r>
            <a:r>
              <a:rPr lang="de-DE" sz="2800" i="1" dirty="0">
                <a:solidFill>
                  <a:srgbClr val="000000"/>
                </a:solidFill>
              </a:rPr>
              <a:t> </a:t>
            </a:r>
            <a:r>
              <a:rPr lang="de-DE" sz="2800" i="1" dirty="0" err="1">
                <a:solidFill>
                  <a:srgbClr val="000000"/>
                </a:solidFill>
              </a:rPr>
              <a:t>of</a:t>
            </a:r>
            <a:r>
              <a:rPr lang="de-DE" sz="2800" i="1" dirty="0">
                <a:solidFill>
                  <a:srgbClr val="000000"/>
                </a:solidFill>
              </a:rPr>
              <a:t> </a:t>
            </a:r>
            <a:r>
              <a:rPr lang="de-DE" sz="2800" i="1" dirty="0" err="1">
                <a:solidFill>
                  <a:srgbClr val="000000"/>
                </a:solidFill>
              </a:rPr>
              <a:t>your</a:t>
            </a:r>
            <a:r>
              <a:rPr lang="de-DE" sz="2800" i="1" dirty="0">
                <a:solidFill>
                  <a:srgbClr val="000000"/>
                </a:solidFill>
              </a:rPr>
              <a:t> </a:t>
            </a:r>
            <a:r>
              <a:rPr lang="de-DE" sz="2800" i="1" dirty="0" err="1">
                <a:solidFill>
                  <a:srgbClr val="000000"/>
                </a:solidFill>
              </a:rPr>
              <a:t>sourcecode</a:t>
            </a:r>
            <a:endParaRPr lang="de-DE" sz="2800" i="1" dirty="0">
              <a:solidFill>
                <a:srgbClr val="000000"/>
              </a:solidFill>
            </a:endParaRP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60363" y="6480175"/>
            <a:ext cx="2700337" cy="7207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liennummernplatzhalt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E8DA0BC3-C1B0-4B43-BB69-17C728F0C9F0}" type="slidenum">
              <a:rPr lang="de-DE"/>
              <a:pPr/>
              <a:t>30</a:t>
            </a:fld>
            <a:endParaRPr lang="de-DE"/>
          </a:p>
        </p:txBody>
      </p:sp>
      <p:sp>
        <p:nvSpPr>
          <p:cNvPr id="33793" name="Text Box 1"/>
          <p:cNvSpPr txBox="1">
            <a:spLocks noChangeArrowheads="1"/>
          </p:cNvSpPr>
          <p:nvPr/>
        </p:nvSpPr>
        <p:spPr bwMode="auto">
          <a:xfrm>
            <a:off x="1060450" y="954088"/>
            <a:ext cx="6859588" cy="5461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73224" rIns="90000" bIns="45000"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</a:tabLst>
            </a:pPr>
            <a:r>
              <a:rPr lang="de-DE" sz="3200">
                <a:solidFill>
                  <a:srgbClr val="000000"/>
                </a:solidFill>
              </a:rPr>
              <a:t>Out-of-sync on big commits / imports</a:t>
            </a:r>
          </a:p>
        </p:txBody>
      </p:sp>
      <p:pic>
        <p:nvPicPr>
          <p:cNvPr id="33794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60363" y="6480175"/>
            <a:ext cx="2700337" cy="7207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  <p:sp>
        <p:nvSpPr>
          <p:cNvPr id="33795" name="Text Box 3"/>
          <p:cNvSpPr txBox="1">
            <a:spLocks noChangeArrowheads="1"/>
          </p:cNvSpPr>
          <p:nvPr/>
        </p:nvSpPr>
        <p:spPr bwMode="auto">
          <a:xfrm>
            <a:off x="1439863" y="2160588"/>
            <a:ext cx="7559675" cy="15621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67932" rIns="90000" bIns="45000"/>
          <a:lstStyle/>
          <a:p>
            <a:pPr marL="431800" lvl="1" indent="-215900"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de-DE" sz="2600" dirty="0">
                <a:solidFill>
                  <a:srgbClr val="000000"/>
                </a:solidFill>
              </a:rPr>
              <a:t>Commit </a:t>
            </a:r>
            <a:r>
              <a:rPr lang="de-DE" sz="2600" dirty="0" err="1">
                <a:solidFill>
                  <a:srgbClr val="000000"/>
                </a:solidFill>
              </a:rPr>
              <a:t>to</a:t>
            </a:r>
            <a:r>
              <a:rPr lang="de-DE" sz="2600" dirty="0">
                <a:solidFill>
                  <a:srgbClr val="000000"/>
                </a:solidFill>
              </a:rPr>
              <a:t> </a:t>
            </a:r>
            <a:r>
              <a:rPr lang="de-DE" sz="2600" dirty="0" err="1">
                <a:solidFill>
                  <a:srgbClr val="000000"/>
                </a:solidFill>
              </a:rPr>
              <a:t>slave</a:t>
            </a:r>
            <a:r>
              <a:rPr lang="de-DE" sz="2600" dirty="0">
                <a:solidFill>
                  <a:srgbClr val="000000"/>
                </a:solidFill>
              </a:rPr>
              <a:t> </a:t>
            </a:r>
            <a:r>
              <a:rPr lang="de-DE" sz="2600" dirty="0" err="1">
                <a:solidFill>
                  <a:srgbClr val="000000"/>
                </a:solidFill>
              </a:rPr>
              <a:t>server</a:t>
            </a:r>
            <a:r>
              <a:rPr lang="de-DE" sz="2600" dirty="0">
                <a:solidFill>
                  <a:srgbClr val="000000"/>
                </a:solidFill>
              </a:rPr>
              <a:t> </a:t>
            </a:r>
            <a:r>
              <a:rPr lang="de-DE" sz="2600" dirty="0" err="1">
                <a:solidFill>
                  <a:srgbClr val="000000"/>
                </a:solidFill>
              </a:rPr>
              <a:t>is</a:t>
            </a:r>
            <a:r>
              <a:rPr lang="de-DE" sz="2600" dirty="0">
                <a:solidFill>
                  <a:srgbClr val="000000"/>
                </a:solidFill>
              </a:rPr>
              <a:t> not </a:t>
            </a:r>
            <a:r>
              <a:rPr lang="de-DE" sz="2600" dirty="0" err="1">
                <a:solidFill>
                  <a:srgbClr val="000000"/>
                </a:solidFill>
              </a:rPr>
              <a:t>possible</a:t>
            </a:r>
            <a:r>
              <a:rPr lang="de-DE" sz="2600" dirty="0">
                <a:solidFill>
                  <a:srgbClr val="000000"/>
                </a:solidFill>
              </a:rPr>
              <a:t> due </a:t>
            </a:r>
            <a:r>
              <a:rPr lang="de-DE" sz="2600" dirty="0" err="1">
                <a:solidFill>
                  <a:srgbClr val="000000"/>
                </a:solidFill>
              </a:rPr>
              <a:t>to</a:t>
            </a:r>
            <a:r>
              <a:rPr lang="de-DE" sz="2600" dirty="0">
                <a:solidFill>
                  <a:srgbClr val="000000"/>
                </a:solidFill>
              </a:rPr>
              <a:t> </a:t>
            </a:r>
            <a:r>
              <a:rPr lang="de-DE" sz="2600" dirty="0" err="1">
                <a:solidFill>
                  <a:srgbClr val="000000"/>
                </a:solidFill>
              </a:rPr>
              <a:t>the</a:t>
            </a:r>
            <a:r>
              <a:rPr lang="de-DE" sz="2600" dirty="0">
                <a:solidFill>
                  <a:srgbClr val="000000"/>
                </a:solidFill>
              </a:rPr>
              <a:t> out-</a:t>
            </a:r>
            <a:r>
              <a:rPr lang="de-DE" sz="2600" dirty="0" err="1">
                <a:solidFill>
                  <a:srgbClr val="000000"/>
                </a:solidFill>
              </a:rPr>
              <a:t>of</a:t>
            </a:r>
            <a:r>
              <a:rPr lang="de-DE" sz="2600" dirty="0">
                <a:solidFill>
                  <a:srgbClr val="000000"/>
                </a:solidFill>
              </a:rPr>
              <a:t>-</a:t>
            </a:r>
            <a:r>
              <a:rPr lang="de-DE" sz="2600" dirty="0" err="1">
                <a:solidFill>
                  <a:srgbClr val="000000"/>
                </a:solidFill>
              </a:rPr>
              <a:t>sync</a:t>
            </a:r>
            <a:r>
              <a:rPr lang="de-DE" sz="2600" dirty="0">
                <a:solidFill>
                  <a:srgbClr val="000000"/>
                </a:solidFill>
              </a:rPr>
              <a:t> </a:t>
            </a:r>
            <a:r>
              <a:rPr lang="de-DE" sz="2600" dirty="0" err="1">
                <a:solidFill>
                  <a:srgbClr val="000000"/>
                </a:solidFill>
              </a:rPr>
              <a:t>of</a:t>
            </a:r>
            <a:r>
              <a:rPr lang="de-DE" sz="2600" dirty="0">
                <a:solidFill>
                  <a:srgbClr val="000000"/>
                </a:solidFill>
              </a:rPr>
              <a:t> </a:t>
            </a:r>
            <a:r>
              <a:rPr lang="de-DE" sz="2600" dirty="0" err="1">
                <a:solidFill>
                  <a:srgbClr val="000000"/>
                </a:solidFill>
              </a:rPr>
              <a:t>revisions</a:t>
            </a:r>
            <a:endParaRPr lang="de-DE" sz="2600" dirty="0">
              <a:solidFill>
                <a:srgbClr val="000000"/>
              </a:solidFill>
            </a:endParaRPr>
          </a:p>
          <a:p>
            <a:pPr marL="431800" lvl="1" indent="-215900">
              <a:buSzPct val="4500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de-DE" sz="2600" i="1" dirty="0" smtClean="0">
                <a:solidFill>
                  <a:srgbClr val="000000"/>
                </a:solidFill>
              </a:rPr>
              <a:t>	</a:t>
            </a:r>
            <a:r>
              <a:rPr lang="de-DE" sz="2600" i="1" dirty="0" err="1" smtClean="0">
                <a:solidFill>
                  <a:srgbClr val="000000"/>
                </a:solidFill>
              </a:rPr>
              <a:t>Nothing</a:t>
            </a:r>
            <a:r>
              <a:rPr lang="de-DE" sz="2600" i="1" dirty="0" smtClean="0">
                <a:solidFill>
                  <a:srgbClr val="000000"/>
                </a:solidFill>
              </a:rPr>
              <a:t> </a:t>
            </a:r>
            <a:r>
              <a:rPr lang="de-DE" sz="2600" i="1" dirty="0" err="1">
                <a:solidFill>
                  <a:srgbClr val="000000"/>
                </a:solidFill>
              </a:rPr>
              <a:t>can</a:t>
            </a:r>
            <a:r>
              <a:rPr lang="de-DE" sz="2600" i="1" dirty="0">
                <a:solidFill>
                  <a:srgbClr val="000000"/>
                </a:solidFill>
              </a:rPr>
              <a:t> </a:t>
            </a:r>
            <a:r>
              <a:rPr lang="de-DE" sz="2600" i="1" dirty="0" err="1">
                <a:solidFill>
                  <a:srgbClr val="000000"/>
                </a:solidFill>
              </a:rPr>
              <a:t>really</a:t>
            </a:r>
            <a:r>
              <a:rPr lang="de-DE" sz="2600" i="1" dirty="0">
                <a:solidFill>
                  <a:srgbClr val="000000"/>
                </a:solidFill>
              </a:rPr>
              <a:t> </a:t>
            </a:r>
            <a:r>
              <a:rPr lang="de-DE" sz="2600" i="1" dirty="0" err="1">
                <a:solidFill>
                  <a:srgbClr val="000000"/>
                </a:solidFill>
              </a:rPr>
              <a:t>help</a:t>
            </a:r>
            <a:r>
              <a:rPr lang="de-DE" sz="2600" i="1" dirty="0">
                <a:solidFill>
                  <a:srgbClr val="000000"/>
                </a:solidFill>
              </a:rPr>
              <a:t> </a:t>
            </a:r>
            <a:r>
              <a:rPr lang="de-DE" sz="2600" i="1" dirty="0" err="1">
                <a:solidFill>
                  <a:srgbClr val="000000"/>
                </a:solidFill>
              </a:rPr>
              <a:t>here</a:t>
            </a:r>
            <a:r>
              <a:rPr lang="de-DE" sz="2600" i="1" dirty="0">
                <a:solidFill>
                  <a:srgbClr val="000000"/>
                </a:solidFill>
              </a:rPr>
              <a:t>, but </a:t>
            </a:r>
            <a:r>
              <a:rPr lang="de-DE" sz="2600" i="1" dirty="0" err="1">
                <a:solidFill>
                  <a:srgbClr val="000000"/>
                </a:solidFill>
              </a:rPr>
              <a:t>here</a:t>
            </a:r>
            <a:r>
              <a:rPr lang="de-DE" sz="2600" i="1" dirty="0">
                <a:solidFill>
                  <a:srgbClr val="000000"/>
                </a:solidFill>
              </a:rPr>
              <a:t> </a:t>
            </a:r>
            <a:r>
              <a:rPr lang="de-DE" sz="2600" i="1" dirty="0" err="1">
                <a:solidFill>
                  <a:srgbClr val="000000"/>
                </a:solidFill>
              </a:rPr>
              <a:t>are</a:t>
            </a:r>
            <a:r>
              <a:rPr lang="de-DE" sz="2600" i="1" dirty="0">
                <a:solidFill>
                  <a:srgbClr val="000000"/>
                </a:solidFill>
              </a:rPr>
              <a:t> </a:t>
            </a:r>
            <a:r>
              <a:rPr lang="de-DE" sz="2600" i="1" dirty="0" err="1">
                <a:solidFill>
                  <a:srgbClr val="000000"/>
                </a:solidFill>
              </a:rPr>
              <a:t>some</a:t>
            </a:r>
            <a:r>
              <a:rPr lang="de-DE" sz="2600" i="1" dirty="0">
                <a:solidFill>
                  <a:srgbClr val="000000"/>
                </a:solidFill>
              </a:rPr>
              <a:t> </a:t>
            </a:r>
            <a:r>
              <a:rPr lang="de-DE" sz="2600" i="1" dirty="0" err="1">
                <a:solidFill>
                  <a:srgbClr val="000000"/>
                </a:solidFill>
              </a:rPr>
              <a:t>suggestions</a:t>
            </a:r>
            <a:r>
              <a:rPr lang="de-DE" sz="2600" i="1" dirty="0">
                <a:solidFill>
                  <a:srgbClr val="000000"/>
                </a:solidFill>
              </a:rPr>
              <a:t>:</a:t>
            </a:r>
          </a:p>
        </p:txBody>
      </p:sp>
      <p:sp>
        <p:nvSpPr>
          <p:cNvPr id="33796" name="Text Box 4"/>
          <p:cNvSpPr txBox="1">
            <a:spLocks noChangeArrowheads="1"/>
          </p:cNvSpPr>
          <p:nvPr/>
        </p:nvSpPr>
        <p:spPr bwMode="auto">
          <a:xfrm>
            <a:off x="1979613" y="3779838"/>
            <a:ext cx="6840537" cy="21224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66168" rIns="90000" bIns="45000"/>
          <a:lstStyle/>
          <a:p>
            <a:pPr marL="431800" lvl="1" indent="-215900"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</a:tabLst>
            </a:pPr>
            <a:r>
              <a:rPr lang="de-DE" sz="2400">
                <a:solidFill>
                  <a:srgbClr val="000000"/>
                </a:solidFill>
              </a:rPr>
              <a:t>Schedule big imports to low-traffic time</a:t>
            </a:r>
          </a:p>
          <a:p>
            <a:pPr marL="431800" lvl="1" indent="-215900"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</a:tabLst>
            </a:pPr>
            <a:r>
              <a:rPr lang="de-DE" sz="2400" i="1">
                <a:solidFill>
                  <a:srgbClr val="000000"/>
                </a:solidFill>
              </a:rPr>
              <a:t>Notify your users about the “downtime“ if neccessary</a:t>
            </a:r>
          </a:p>
          <a:p>
            <a:pPr marL="431800" lvl="1" indent="-215900"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</a:tabLst>
            </a:pPr>
            <a:r>
              <a:rPr lang="de-DE" sz="2400" i="1">
                <a:solidFill>
                  <a:srgbClr val="000000"/>
                </a:solidFill>
              </a:rPr>
              <a:t>Poke the Subversion Development Team to better handle such situations in the next release=P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liennummernplatzhalt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B8AEFFE0-79C5-46E3-807D-04F71A79A66D}" type="slidenum">
              <a:rPr lang="de-DE"/>
              <a:pPr/>
              <a:t>31</a:t>
            </a:fld>
            <a:endParaRPr lang="de-DE"/>
          </a:p>
        </p:txBody>
      </p:sp>
      <p:pic>
        <p:nvPicPr>
          <p:cNvPr id="34817" name="Picture 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60363" y="6480175"/>
            <a:ext cx="2700337" cy="7207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  <p:sp>
        <p:nvSpPr>
          <p:cNvPr id="34818" name="Text Box 2"/>
          <p:cNvSpPr txBox="1">
            <a:spLocks noChangeArrowheads="1"/>
          </p:cNvSpPr>
          <p:nvPr/>
        </p:nvSpPr>
        <p:spPr bwMode="auto">
          <a:xfrm>
            <a:off x="1079500" y="3028950"/>
            <a:ext cx="7920038" cy="18954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83808" rIns="90000" bIns="45000"/>
          <a:lstStyle/>
          <a:p>
            <a:pPr algn="ctr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de-DE" sz="4400" b="1">
                <a:solidFill>
                  <a:srgbClr val="000000"/>
                </a:solidFill>
              </a:rPr>
              <a:t>Other useful stuff</a:t>
            </a:r>
          </a:p>
          <a:p>
            <a:pPr algn="ctr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de-DE" sz="2800" i="1">
                <a:solidFill>
                  <a:srgbClr val="000000"/>
                </a:solidFill>
              </a:rPr>
              <a:t>Random stuff you maybe find useful, just as we did!</a:t>
            </a:r>
          </a:p>
          <a:p>
            <a:pPr algn="ctr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endParaRPr lang="de-DE" sz="2800" i="1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oliennummernplatzhalt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C07D69BE-47DA-4DC8-9F7D-5AD2EE36CBAD}" type="slidenum">
              <a:rPr lang="de-DE"/>
              <a:pPr/>
              <a:t>32</a:t>
            </a:fld>
            <a:endParaRPr lang="de-DE"/>
          </a:p>
        </p:txBody>
      </p:sp>
      <p:sp>
        <p:nvSpPr>
          <p:cNvPr id="35841" name="Text Box 1"/>
          <p:cNvSpPr txBox="1">
            <a:spLocks noChangeArrowheads="1"/>
          </p:cNvSpPr>
          <p:nvPr/>
        </p:nvSpPr>
        <p:spPr bwMode="auto">
          <a:xfrm>
            <a:off x="1439863" y="2036763"/>
            <a:ext cx="7559675" cy="15621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67932" rIns="90000" bIns="45000"/>
          <a:lstStyle/>
          <a:p>
            <a:pPr marL="431800" lvl="1" indent="-215900"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de-DE" sz="2600" dirty="0">
                <a:solidFill>
                  <a:srgbClr val="000000"/>
                </a:solidFill>
              </a:rPr>
              <a:t>Monitor </a:t>
            </a:r>
            <a:r>
              <a:rPr lang="de-DE" sz="2600" dirty="0" err="1">
                <a:solidFill>
                  <a:srgbClr val="000000"/>
                </a:solidFill>
              </a:rPr>
              <a:t>the</a:t>
            </a:r>
            <a:r>
              <a:rPr lang="de-DE" sz="2600" dirty="0">
                <a:solidFill>
                  <a:srgbClr val="000000"/>
                </a:solidFill>
              </a:rPr>
              <a:t> </a:t>
            </a:r>
            <a:r>
              <a:rPr lang="de-DE" sz="2600" dirty="0" err="1">
                <a:solidFill>
                  <a:srgbClr val="000000"/>
                </a:solidFill>
              </a:rPr>
              <a:t>sync-state</a:t>
            </a:r>
            <a:r>
              <a:rPr lang="de-DE" sz="2600" dirty="0">
                <a:solidFill>
                  <a:srgbClr val="000000"/>
                </a:solidFill>
              </a:rPr>
              <a:t> </a:t>
            </a:r>
            <a:r>
              <a:rPr lang="de-DE" sz="2600" dirty="0" err="1">
                <a:solidFill>
                  <a:srgbClr val="000000"/>
                </a:solidFill>
              </a:rPr>
              <a:t>of</a:t>
            </a:r>
            <a:r>
              <a:rPr lang="de-DE" sz="2600" dirty="0">
                <a:solidFill>
                  <a:srgbClr val="000000"/>
                </a:solidFill>
              </a:rPr>
              <a:t> </a:t>
            </a:r>
            <a:r>
              <a:rPr lang="de-DE" sz="2600" dirty="0" err="1">
                <a:solidFill>
                  <a:srgbClr val="000000"/>
                </a:solidFill>
              </a:rPr>
              <a:t>your</a:t>
            </a:r>
            <a:r>
              <a:rPr lang="de-DE" sz="2600" dirty="0">
                <a:solidFill>
                  <a:srgbClr val="000000"/>
                </a:solidFill>
              </a:rPr>
              <a:t> </a:t>
            </a:r>
            <a:r>
              <a:rPr lang="de-DE" sz="2600" dirty="0" err="1">
                <a:solidFill>
                  <a:srgbClr val="000000"/>
                </a:solidFill>
              </a:rPr>
              <a:t>repositories</a:t>
            </a:r>
            <a:r>
              <a:rPr lang="de-DE" sz="2600" dirty="0">
                <a:solidFill>
                  <a:srgbClr val="000000"/>
                </a:solidFill>
              </a:rPr>
              <a:t> </a:t>
            </a:r>
            <a:r>
              <a:rPr lang="de-DE" sz="2600" dirty="0" err="1">
                <a:solidFill>
                  <a:srgbClr val="000000"/>
                </a:solidFill>
              </a:rPr>
              <a:t>with</a:t>
            </a:r>
            <a:r>
              <a:rPr lang="de-DE" sz="2600" dirty="0">
                <a:solidFill>
                  <a:srgbClr val="000000"/>
                </a:solidFill>
              </a:rPr>
              <a:t> </a:t>
            </a:r>
            <a:r>
              <a:rPr lang="de-DE" sz="2600" dirty="0" err="1">
                <a:solidFill>
                  <a:srgbClr val="000000"/>
                </a:solidFill>
              </a:rPr>
              <a:t>Nagios</a:t>
            </a:r>
            <a:endParaRPr lang="de-DE" sz="2600" dirty="0">
              <a:solidFill>
                <a:srgbClr val="000000"/>
              </a:solidFill>
            </a:endParaRPr>
          </a:p>
          <a:p>
            <a:pPr marL="431800" lvl="1" indent="-215900">
              <a:buSzPct val="4500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de-DE" sz="2600" i="1" dirty="0" smtClean="0">
                <a:solidFill>
                  <a:srgbClr val="000000"/>
                </a:solidFill>
              </a:rPr>
              <a:t>	Send </a:t>
            </a:r>
            <a:r>
              <a:rPr lang="de-DE" sz="2600" i="1" dirty="0" err="1">
                <a:solidFill>
                  <a:srgbClr val="000000"/>
                </a:solidFill>
              </a:rPr>
              <a:t>notification</a:t>
            </a:r>
            <a:r>
              <a:rPr lang="de-DE" sz="2600" i="1" dirty="0">
                <a:solidFill>
                  <a:srgbClr val="000000"/>
                </a:solidFill>
              </a:rPr>
              <a:t> </a:t>
            </a:r>
            <a:r>
              <a:rPr lang="de-DE" sz="2600" i="1" dirty="0" err="1">
                <a:solidFill>
                  <a:srgbClr val="000000"/>
                </a:solidFill>
              </a:rPr>
              <a:t>if</a:t>
            </a:r>
            <a:r>
              <a:rPr lang="de-DE" sz="2600" i="1" dirty="0">
                <a:solidFill>
                  <a:srgbClr val="000000"/>
                </a:solidFill>
              </a:rPr>
              <a:t> </a:t>
            </a:r>
            <a:r>
              <a:rPr lang="de-DE" sz="2600" i="1" dirty="0" err="1">
                <a:solidFill>
                  <a:srgbClr val="000000"/>
                </a:solidFill>
              </a:rPr>
              <a:t>the</a:t>
            </a:r>
            <a:r>
              <a:rPr lang="de-DE" sz="2600" i="1" dirty="0">
                <a:solidFill>
                  <a:srgbClr val="000000"/>
                </a:solidFill>
              </a:rPr>
              <a:t> </a:t>
            </a:r>
            <a:r>
              <a:rPr lang="de-DE" sz="2600" i="1" dirty="0" err="1">
                <a:solidFill>
                  <a:srgbClr val="000000"/>
                </a:solidFill>
              </a:rPr>
              <a:t>repositories</a:t>
            </a:r>
            <a:r>
              <a:rPr lang="de-DE" sz="2600" i="1" dirty="0">
                <a:solidFill>
                  <a:srgbClr val="000000"/>
                </a:solidFill>
              </a:rPr>
              <a:t> </a:t>
            </a:r>
            <a:r>
              <a:rPr lang="de-DE" sz="2600" i="1" dirty="0" err="1">
                <a:solidFill>
                  <a:srgbClr val="000000"/>
                </a:solidFill>
              </a:rPr>
              <a:t>are</a:t>
            </a:r>
            <a:r>
              <a:rPr lang="de-DE" sz="2600" i="1" dirty="0">
                <a:solidFill>
                  <a:srgbClr val="000000"/>
                </a:solidFill>
              </a:rPr>
              <a:t> out-</a:t>
            </a:r>
            <a:r>
              <a:rPr lang="de-DE" sz="2600" i="1" dirty="0" err="1">
                <a:solidFill>
                  <a:srgbClr val="000000"/>
                </a:solidFill>
              </a:rPr>
              <a:t>of</a:t>
            </a:r>
            <a:r>
              <a:rPr lang="de-DE" sz="2600" i="1" dirty="0">
                <a:solidFill>
                  <a:srgbClr val="000000"/>
                </a:solidFill>
              </a:rPr>
              <a:t>-</a:t>
            </a:r>
            <a:r>
              <a:rPr lang="de-DE" sz="2600" i="1" dirty="0" err="1">
                <a:solidFill>
                  <a:srgbClr val="000000"/>
                </a:solidFill>
              </a:rPr>
              <a:t>sync</a:t>
            </a:r>
            <a:r>
              <a:rPr lang="de-DE" sz="2600" i="1" dirty="0">
                <a:solidFill>
                  <a:srgbClr val="000000"/>
                </a:solidFill>
              </a:rPr>
              <a:t>!</a:t>
            </a:r>
          </a:p>
        </p:txBody>
      </p:sp>
      <p:sp>
        <p:nvSpPr>
          <p:cNvPr id="35842" name="Text Box 2"/>
          <p:cNvSpPr txBox="1">
            <a:spLocks noChangeArrowheads="1"/>
          </p:cNvSpPr>
          <p:nvPr/>
        </p:nvSpPr>
        <p:spPr bwMode="auto">
          <a:xfrm>
            <a:off x="1060450" y="954088"/>
            <a:ext cx="5600700" cy="5461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73224" rIns="90000" bIns="45000"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</a:pPr>
            <a:r>
              <a:rPr lang="de-DE" sz="3200">
                <a:solidFill>
                  <a:srgbClr val="000000"/>
                </a:solidFill>
              </a:rPr>
              <a:t>Monitoring</a:t>
            </a:r>
          </a:p>
        </p:txBody>
      </p:sp>
      <p:pic>
        <p:nvPicPr>
          <p:cNvPr id="35843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60363" y="6480175"/>
            <a:ext cx="2700337" cy="7207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  <p:sp>
        <p:nvSpPr>
          <p:cNvPr id="35844" name="Text Box 4"/>
          <p:cNvSpPr txBox="1">
            <a:spLocks noChangeArrowheads="1"/>
          </p:cNvSpPr>
          <p:nvPr/>
        </p:nvSpPr>
        <p:spPr bwMode="auto">
          <a:xfrm>
            <a:off x="1979613" y="3779838"/>
            <a:ext cx="5040312" cy="2933700"/>
          </a:xfrm>
          <a:prstGeom prst="rect">
            <a:avLst/>
          </a:prstGeom>
          <a:solidFill>
            <a:srgbClr val="FFFF99">
              <a:alpha val="70000"/>
            </a:srgbClr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lIns="90000" tIns="57347" rIns="90000" bIns="45000"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</a:pPr>
            <a:r>
              <a:rPr lang="de-DE" sz="1400" i="1">
                <a:solidFill>
                  <a:srgbClr val="000000"/>
                </a:solidFill>
              </a:rPr>
              <a:t>SVN=/usr/bin/svn</a:t>
            </a:r>
          </a:p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</a:pPr>
            <a:r>
              <a:rPr lang="de-DE" sz="1400" i="1">
                <a:solidFill>
                  <a:srgbClr val="000000"/>
                </a:solidFill>
              </a:rPr>
              <a:t>GREP=/bin/grep</a:t>
            </a:r>
          </a:p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</a:pPr>
            <a:r>
              <a:rPr lang="de-DE" sz="1400" i="1">
                <a:solidFill>
                  <a:srgbClr val="000000"/>
                </a:solidFill>
              </a:rPr>
              <a:t>CUT=/usr/bin/cut</a:t>
            </a:r>
          </a:p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</a:pPr>
            <a:r>
              <a:rPr lang="de-DE" sz="1400" i="1">
                <a:solidFill>
                  <a:srgbClr val="000000"/>
                </a:solidFill>
              </a:rPr>
              <a:t>MASTER_SVN=$1</a:t>
            </a:r>
          </a:p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</a:pPr>
            <a:r>
              <a:rPr lang="de-DE" sz="1400" i="1">
                <a:solidFill>
                  <a:srgbClr val="000000"/>
                </a:solidFill>
              </a:rPr>
              <a:t>SLACK=10</a:t>
            </a:r>
          </a:p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</a:pPr>
            <a:r>
              <a:rPr lang="de-DE" sz="1400" i="1">
                <a:solidFill>
                  <a:srgbClr val="000000"/>
                </a:solidFill>
              </a:rPr>
              <a:t>SLAVE_ERROR=</a:t>
            </a:r>
          </a:p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</a:pPr>
            <a:endParaRPr lang="de-DE" sz="1400" i="1">
              <a:solidFill>
                <a:srgbClr val="000000"/>
              </a:solidFill>
            </a:endParaRPr>
          </a:p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</a:pPr>
            <a:r>
              <a:rPr lang="de-DE" sz="1400" i="1">
                <a:solidFill>
                  <a:srgbClr val="000000"/>
                </a:solidFill>
              </a:rPr>
              <a:t># check if needed args are given</a:t>
            </a:r>
          </a:p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</a:pPr>
            <a:r>
              <a:rPr lang="de-DE" sz="1400" i="1">
                <a:solidFill>
                  <a:srgbClr val="000000"/>
                </a:solidFill>
              </a:rPr>
              <a:t>if [ $# -gt 1 ]</a:t>
            </a:r>
          </a:p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</a:pPr>
            <a:r>
              <a:rPr lang="de-DE" sz="1400" i="1">
                <a:solidFill>
                  <a:srgbClr val="000000"/>
                </a:solidFill>
              </a:rPr>
              <a:t>then</a:t>
            </a:r>
          </a:p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</a:pPr>
            <a:r>
              <a:rPr lang="de-DE" sz="1400" i="1">
                <a:solidFill>
                  <a:srgbClr val="000000"/>
                </a:solidFill>
              </a:rPr>
              <a:t>    # get the revision of the master repos</a:t>
            </a:r>
          </a:p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</a:pPr>
            <a:r>
              <a:rPr lang="de-DE" sz="1400" i="1">
                <a:solidFill>
                  <a:srgbClr val="000000"/>
                </a:solidFill>
              </a:rPr>
              <a:t>    MASTER_REV=`$SVN info $MASTER_SVN | grep -i ^revision | cut -f2 -d ' '`</a:t>
            </a:r>
          </a:p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</a:pPr>
            <a:r>
              <a:rPr lang="de-DE" sz="1400" i="1">
                <a:solidFill>
                  <a:srgbClr val="000000"/>
                </a:solidFill>
              </a:rPr>
              <a:t>.....</a:t>
            </a:r>
          </a:p>
        </p:txBody>
      </p:sp>
      <p:sp>
        <p:nvSpPr>
          <p:cNvPr id="35845" name="Line 5"/>
          <p:cNvSpPr>
            <a:spLocks noChangeShapeType="1"/>
          </p:cNvSpPr>
          <p:nvPr/>
        </p:nvSpPr>
        <p:spPr bwMode="auto">
          <a:xfrm flipH="1">
            <a:off x="7018338" y="5040313"/>
            <a:ext cx="542925" cy="1587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de-DE"/>
          </a:p>
        </p:txBody>
      </p:sp>
      <p:sp>
        <p:nvSpPr>
          <p:cNvPr id="35846" name="Text Box 6"/>
          <p:cNvSpPr txBox="1">
            <a:spLocks noChangeArrowheads="1"/>
          </p:cNvSpPr>
          <p:nvPr/>
        </p:nvSpPr>
        <p:spPr bwMode="auto">
          <a:xfrm>
            <a:off x="7559675" y="4679950"/>
            <a:ext cx="1979613" cy="10175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64404" rIns="90000" bIns="45000"/>
          <a:lstStyle/>
          <a:p>
            <a:pPr>
              <a:tabLst>
                <a:tab pos="723900" algn="l"/>
                <a:tab pos="1447800" algn="l"/>
              </a:tabLst>
            </a:pPr>
            <a:r>
              <a:rPr lang="de-DE" sz="2200" i="1">
                <a:solidFill>
                  <a:srgbClr val="000000"/>
                </a:solidFill>
              </a:rPr>
              <a:t>See „Useful resources“ for download link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liennummernplatzhalt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98186F74-F041-4177-9758-B872DB055E8E}" type="slidenum">
              <a:rPr lang="de-DE"/>
              <a:pPr/>
              <a:t>33</a:t>
            </a:fld>
            <a:endParaRPr lang="de-DE"/>
          </a:p>
        </p:txBody>
      </p:sp>
      <p:sp>
        <p:nvSpPr>
          <p:cNvPr id="36865" name="Text Box 1"/>
          <p:cNvSpPr txBox="1">
            <a:spLocks noChangeArrowheads="1"/>
          </p:cNvSpPr>
          <p:nvPr/>
        </p:nvSpPr>
        <p:spPr bwMode="auto">
          <a:xfrm>
            <a:off x="1439863" y="2052638"/>
            <a:ext cx="8099425" cy="465615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67932" rIns="90000" bIns="45000"/>
          <a:lstStyle/>
          <a:p>
            <a:pPr marL="431800" lvl="1" indent="-215900"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de-DE" sz="2600" dirty="0">
                <a:solidFill>
                  <a:srgbClr val="000000"/>
                </a:solidFill>
              </a:rPr>
              <a:t>Apache HTTPD</a:t>
            </a:r>
          </a:p>
          <a:p>
            <a:pPr marL="431800" lvl="1" indent="-215900">
              <a:buSzPct val="4500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de-DE" dirty="0" smtClean="0">
                <a:solidFill>
                  <a:srgbClr val="000000"/>
                </a:solidFill>
                <a:hlinkClick r:id="rId3"/>
              </a:rPr>
              <a:t>	http</a:t>
            </a:r>
            <a:r>
              <a:rPr lang="de-DE" dirty="0">
                <a:solidFill>
                  <a:srgbClr val="000000"/>
                </a:solidFill>
                <a:hlinkClick r:id="rId3"/>
              </a:rPr>
              <a:t>://httpd.apache.org</a:t>
            </a:r>
          </a:p>
          <a:p>
            <a:pPr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endParaRPr lang="de-DE" sz="2600" dirty="0">
              <a:solidFill>
                <a:srgbClr val="000000"/>
              </a:solidFill>
            </a:endParaRPr>
          </a:p>
          <a:p>
            <a:pPr marL="431800" lvl="1" indent="-215900"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de-DE" sz="2600" dirty="0">
                <a:solidFill>
                  <a:srgbClr val="000000"/>
                </a:solidFill>
              </a:rPr>
              <a:t>Subversion</a:t>
            </a:r>
          </a:p>
          <a:p>
            <a:pPr marL="431800" lvl="1" indent="-215900">
              <a:buSzPct val="4500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de-DE" dirty="0" smtClean="0">
                <a:solidFill>
                  <a:srgbClr val="000000"/>
                </a:solidFill>
                <a:hlinkClick r:id="rId4"/>
              </a:rPr>
              <a:t>	http</a:t>
            </a:r>
            <a:r>
              <a:rPr lang="de-DE" dirty="0">
                <a:solidFill>
                  <a:srgbClr val="000000"/>
                </a:solidFill>
                <a:hlinkClick r:id="rId4"/>
              </a:rPr>
              <a:t>://subversion.tigris.org</a:t>
            </a:r>
          </a:p>
          <a:p>
            <a:pPr>
              <a:buSzPct val="4500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endParaRPr lang="de-DE" sz="2600" dirty="0" smtClean="0">
              <a:solidFill>
                <a:srgbClr val="000000"/>
              </a:solidFill>
            </a:endParaRPr>
          </a:p>
          <a:p>
            <a:pPr>
              <a:buSzPct val="4500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endParaRPr lang="de-DE" sz="2600" dirty="0">
              <a:solidFill>
                <a:srgbClr val="000000"/>
              </a:solidFill>
            </a:endParaRPr>
          </a:p>
          <a:p>
            <a:pPr marL="431800" lvl="1" indent="-215900"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de-DE" sz="2600" dirty="0">
                <a:solidFill>
                  <a:srgbClr val="000000"/>
                </a:solidFill>
              </a:rPr>
              <a:t> </a:t>
            </a:r>
            <a:r>
              <a:rPr lang="de-DE" sz="2600" dirty="0" err="1" smtClean="0">
                <a:solidFill>
                  <a:srgbClr val="000000"/>
                </a:solidFill>
              </a:rPr>
              <a:t>Better</a:t>
            </a:r>
            <a:r>
              <a:rPr lang="de-DE" sz="2600" dirty="0" smtClean="0">
                <a:solidFill>
                  <a:srgbClr val="000000"/>
                </a:solidFill>
              </a:rPr>
              <a:t> </a:t>
            </a:r>
            <a:r>
              <a:rPr lang="de-DE" sz="2600" dirty="0" err="1" smtClean="0">
                <a:solidFill>
                  <a:srgbClr val="000000"/>
                </a:solidFill>
              </a:rPr>
              <a:t>Locking</a:t>
            </a:r>
            <a:r>
              <a:rPr lang="de-DE" sz="2600" dirty="0" smtClean="0">
                <a:solidFill>
                  <a:srgbClr val="000000"/>
                </a:solidFill>
              </a:rPr>
              <a:t> </a:t>
            </a:r>
            <a:r>
              <a:rPr lang="de-DE" sz="2600" dirty="0" err="1" smtClean="0">
                <a:solidFill>
                  <a:srgbClr val="000000"/>
                </a:solidFill>
              </a:rPr>
              <a:t>script</a:t>
            </a:r>
            <a:endParaRPr lang="de-DE" sz="2600" dirty="0" smtClean="0">
              <a:solidFill>
                <a:srgbClr val="000000"/>
              </a:solidFill>
            </a:endParaRPr>
          </a:p>
          <a:p>
            <a:pPr marL="431800" lvl="1" indent="-215900">
              <a:buSzPct val="4500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de-DE" dirty="0" smtClean="0">
                <a:solidFill>
                  <a:srgbClr val="000000"/>
                </a:solidFill>
                <a:hlinkClick r:id="rId5"/>
              </a:rPr>
              <a:t>	http://people.apache.org/~norman/talks/setlock.pl</a:t>
            </a:r>
          </a:p>
          <a:p>
            <a:pPr marL="431800" lvl="1" indent="-215900">
              <a:buSzPct val="4500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endParaRPr lang="de-DE" sz="2600" dirty="0" smtClean="0">
              <a:solidFill>
                <a:srgbClr val="000000"/>
              </a:solidFill>
            </a:endParaRPr>
          </a:p>
          <a:p>
            <a:pPr marL="431800" lvl="1" indent="-215900"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de-DE" sz="2600" dirty="0" smtClean="0">
                <a:solidFill>
                  <a:srgbClr val="000000"/>
                </a:solidFill>
              </a:rPr>
              <a:t> </a:t>
            </a:r>
            <a:r>
              <a:rPr lang="de-DE" sz="2600" dirty="0" err="1" smtClean="0">
                <a:solidFill>
                  <a:srgbClr val="000000"/>
                </a:solidFill>
              </a:rPr>
              <a:t>Nagios</a:t>
            </a:r>
            <a:r>
              <a:rPr lang="de-DE" sz="2600" dirty="0" smtClean="0">
                <a:solidFill>
                  <a:srgbClr val="000000"/>
                </a:solidFill>
              </a:rPr>
              <a:t> </a:t>
            </a:r>
            <a:r>
              <a:rPr lang="de-DE" sz="2600" dirty="0" err="1" smtClean="0">
                <a:solidFill>
                  <a:srgbClr val="000000"/>
                </a:solidFill>
              </a:rPr>
              <a:t>monitoring</a:t>
            </a:r>
            <a:r>
              <a:rPr lang="de-DE" sz="2600" dirty="0" smtClean="0">
                <a:solidFill>
                  <a:srgbClr val="000000"/>
                </a:solidFill>
              </a:rPr>
              <a:t> </a:t>
            </a:r>
            <a:r>
              <a:rPr lang="de-DE" sz="2600" dirty="0" err="1" smtClean="0">
                <a:solidFill>
                  <a:srgbClr val="000000"/>
                </a:solidFill>
              </a:rPr>
              <a:t>script</a:t>
            </a:r>
            <a:endParaRPr lang="de-DE" sz="2600" dirty="0">
              <a:solidFill>
                <a:srgbClr val="000000"/>
              </a:solidFill>
            </a:endParaRPr>
          </a:p>
          <a:p>
            <a:pPr marL="431800" lvl="1" indent="-215900">
              <a:buSzPct val="4500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de-DE" dirty="0" smtClean="0">
                <a:solidFill>
                  <a:srgbClr val="000000"/>
                </a:solidFill>
                <a:hlinkClick r:id="rId5"/>
              </a:rPr>
              <a:t>	http</a:t>
            </a:r>
            <a:r>
              <a:rPr lang="de-DE" dirty="0">
                <a:solidFill>
                  <a:srgbClr val="000000"/>
                </a:solidFill>
                <a:hlinkClick r:id="rId5"/>
              </a:rPr>
              <a:t>://people.apache.org</a:t>
            </a:r>
            <a:r>
              <a:rPr lang="de-DE">
                <a:solidFill>
                  <a:srgbClr val="000000"/>
                </a:solidFill>
                <a:hlinkClick r:id="rId5"/>
              </a:rPr>
              <a:t>/~</a:t>
            </a:r>
            <a:r>
              <a:rPr lang="de-DE" smtClean="0">
                <a:solidFill>
                  <a:srgbClr val="000000"/>
                </a:solidFill>
                <a:hlinkClick r:id="rId5"/>
              </a:rPr>
              <a:t>norman/talks/check_svn_replication.sh</a:t>
            </a:r>
            <a:endParaRPr lang="de-DE" dirty="0">
              <a:solidFill>
                <a:srgbClr val="000000"/>
              </a:solidFill>
              <a:hlinkClick r:id="rId5"/>
            </a:endParaRPr>
          </a:p>
          <a:p>
            <a:pPr marL="431800" lvl="1" indent="-215900"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endParaRPr lang="de-DE" dirty="0">
              <a:solidFill>
                <a:srgbClr val="000000"/>
              </a:solidFill>
            </a:endParaRPr>
          </a:p>
          <a:p>
            <a:pPr marL="431800" lvl="1" indent="-215900"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endParaRPr lang="de-DE" dirty="0">
              <a:solidFill>
                <a:srgbClr val="000000"/>
              </a:solidFill>
            </a:endParaRPr>
          </a:p>
          <a:p>
            <a:pPr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endParaRPr lang="de-DE" sz="2200" dirty="0">
              <a:solidFill>
                <a:srgbClr val="000000"/>
              </a:solidFill>
            </a:endParaRPr>
          </a:p>
        </p:txBody>
      </p:sp>
      <p:sp>
        <p:nvSpPr>
          <p:cNvPr id="36866" name="Text Box 2"/>
          <p:cNvSpPr txBox="1">
            <a:spLocks noChangeArrowheads="1"/>
          </p:cNvSpPr>
          <p:nvPr/>
        </p:nvSpPr>
        <p:spPr bwMode="auto">
          <a:xfrm>
            <a:off x="1060450" y="954088"/>
            <a:ext cx="5600700" cy="5461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73224" rIns="90000" bIns="45000"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</a:pPr>
            <a:r>
              <a:rPr lang="de-DE" sz="3200">
                <a:solidFill>
                  <a:srgbClr val="000000"/>
                </a:solidFill>
              </a:rPr>
              <a:t>Useful resources</a:t>
            </a:r>
          </a:p>
        </p:txBody>
      </p:sp>
      <p:pic>
        <p:nvPicPr>
          <p:cNvPr id="36867" name="Picture 3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360363" y="6480175"/>
            <a:ext cx="2700337" cy="7207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liennummernplatzhalt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4FB84AA1-67FE-4EB0-82DF-37B924A0F8FB}" type="slidenum">
              <a:rPr lang="de-DE"/>
              <a:pPr/>
              <a:t>34</a:t>
            </a:fld>
            <a:endParaRPr lang="de-DE"/>
          </a:p>
        </p:txBody>
      </p:sp>
      <p:sp>
        <p:nvSpPr>
          <p:cNvPr id="37889" name="Text Box 1"/>
          <p:cNvSpPr txBox="1">
            <a:spLocks noChangeArrowheads="1"/>
          </p:cNvSpPr>
          <p:nvPr/>
        </p:nvSpPr>
        <p:spPr bwMode="auto">
          <a:xfrm>
            <a:off x="2609850" y="3422650"/>
            <a:ext cx="4859338" cy="7159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83808" rIns="90000" bIns="45000"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</a:pPr>
            <a:r>
              <a:rPr lang="de-DE" sz="4400" b="1">
                <a:solidFill>
                  <a:srgbClr val="000000"/>
                </a:solidFill>
              </a:rPr>
              <a:t>Questions at all?</a:t>
            </a:r>
          </a:p>
        </p:txBody>
      </p:sp>
      <p:pic>
        <p:nvPicPr>
          <p:cNvPr id="37890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60363" y="6480175"/>
            <a:ext cx="2700337" cy="7207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liennummernplatzhalt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FEA6C43A-95A9-4F51-B1CA-52303397266A}" type="slidenum">
              <a:rPr lang="de-DE"/>
              <a:pPr/>
              <a:t>35</a:t>
            </a:fld>
            <a:endParaRPr lang="de-DE"/>
          </a:p>
        </p:txBody>
      </p:sp>
      <p:pic>
        <p:nvPicPr>
          <p:cNvPr id="38913" name="Picture 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60363" y="6480175"/>
            <a:ext cx="2700337" cy="7207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  <p:sp>
        <p:nvSpPr>
          <p:cNvPr id="38914" name="Text Box 2"/>
          <p:cNvSpPr txBox="1">
            <a:spLocks noChangeArrowheads="1"/>
          </p:cNvSpPr>
          <p:nvPr/>
        </p:nvSpPr>
        <p:spPr bwMode="auto">
          <a:xfrm>
            <a:off x="2339975" y="3028950"/>
            <a:ext cx="5400675" cy="15017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83808" rIns="90000" bIns="45000"/>
          <a:lstStyle/>
          <a:p>
            <a:pPr algn="ctr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</a:pPr>
            <a:r>
              <a:rPr lang="de-DE" sz="4400" b="1">
                <a:solidFill>
                  <a:srgbClr val="000000"/>
                </a:solidFill>
              </a:rPr>
              <a:t>Some last words....</a:t>
            </a:r>
          </a:p>
          <a:p>
            <a:pPr algn="ctr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</a:pPr>
            <a:r>
              <a:rPr lang="de-DE" sz="2800" i="1">
                <a:solidFill>
                  <a:srgbClr val="000000"/>
                </a:solidFill>
              </a:rPr>
              <a:t>Listen carefully</a:t>
            </a:r>
          </a:p>
          <a:p>
            <a:pPr algn="ctr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</a:pPr>
            <a:endParaRPr lang="de-DE" sz="2800" i="1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liennummernplatzhalt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42CABA44-1853-41C7-B84C-8D4A3DC6FA35}" type="slidenum">
              <a:rPr lang="de-DE"/>
              <a:pPr/>
              <a:t>36</a:t>
            </a:fld>
            <a:endParaRPr lang="de-DE"/>
          </a:p>
        </p:txBody>
      </p:sp>
      <p:sp>
        <p:nvSpPr>
          <p:cNvPr id="39937" name="Text Box 1"/>
          <p:cNvSpPr txBox="1">
            <a:spLocks noChangeArrowheads="1"/>
          </p:cNvSpPr>
          <p:nvPr/>
        </p:nvSpPr>
        <p:spPr bwMode="auto">
          <a:xfrm>
            <a:off x="1439863" y="1835150"/>
            <a:ext cx="7559675" cy="23050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67932" rIns="90000" bIns="45000"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de-DE" sz="2600">
                <a:solidFill>
                  <a:srgbClr val="000000"/>
                </a:solidFill>
              </a:rPr>
              <a:t>Please use the closest Subversion Server to help us..</a:t>
            </a:r>
          </a:p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endParaRPr lang="de-DE" sz="2600">
              <a:solidFill>
                <a:srgbClr val="000000"/>
              </a:solidFill>
            </a:endParaRPr>
          </a:p>
          <a:p>
            <a:pPr marL="431800" lvl="1" indent="-215900"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de-DE" sz="2600">
                <a:solidFill>
                  <a:srgbClr val="000000"/>
                </a:solidFill>
              </a:rPr>
              <a:t> lower the load on svn.apache.org</a:t>
            </a:r>
          </a:p>
          <a:p>
            <a:pPr marL="431800" lvl="1" indent="-215900"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de-DE" sz="2600">
                <a:solidFill>
                  <a:srgbClr val="000000"/>
                </a:solidFill>
              </a:rPr>
              <a:t> split the bandwidth </a:t>
            </a:r>
          </a:p>
          <a:p>
            <a:pPr marL="431800" lvl="1" indent="-215900"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de-DE" sz="2600">
                <a:solidFill>
                  <a:srgbClr val="000000"/>
                </a:solidFill>
              </a:rPr>
              <a:t> improve our setup</a:t>
            </a:r>
          </a:p>
        </p:txBody>
      </p:sp>
      <p:sp>
        <p:nvSpPr>
          <p:cNvPr id="39938" name="Text Box 2"/>
          <p:cNvSpPr txBox="1">
            <a:spLocks noChangeArrowheads="1"/>
          </p:cNvSpPr>
          <p:nvPr/>
        </p:nvSpPr>
        <p:spPr bwMode="auto">
          <a:xfrm>
            <a:off x="1079500" y="900113"/>
            <a:ext cx="6500813" cy="7207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73224" rIns="90000" bIns="45000"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</a:pPr>
            <a:r>
              <a:rPr lang="de-DE" sz="3200">
                <a:solidFill>
                  <a:srgbClr val="000000"/>
                </a:solidFill>
              </a:rPr>
              <a:t>Some last words...</a:t>
            </a:r>
          </a:p>
        </p:txBody>
      </p:sp>
      <p:pic>
        <p:nvPicPr>
          <p:cNvPr id="39939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60363" y="6480175"/>
            <a:ext cx="2700337" cy="7207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liennummernplatzhalt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D2C21D2D-9B82-4E3A-88CD-0FFBCBCFE10B}" type="slidenum">
              <a:rPr lang="de-DE"/>
              <a:pPr/>
              <a:t>37</a:t>
            </a:fld>
            <a:endParaRPr lang="de-DE"/>
          </a:p>
        </p:txBody>
      </p:sp>
      <p:sp>
        <p:nvSpPr>
          <p:cNvPr id="40961" name="Text Box 1"/>
          <p:cNvSpPr txBox="1">
            <a:spLocks noChangeArrowheads="1"/>
          </p:cNvSpPr>
          <p:nvPr/>
        </p:nvSpPr>
        <p:spPr bwMode="auto">
          <a:xfrm>
            <a:off x="1079500" y="3422650"/>
            <a:ext cx="8280400" cy="7159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83808" rIns="90000" bIns="45000"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de-DE" sz="4400" b="1">
                <a:solidFill>
                  <a:srgbClr val="000000"/>
                </a:solidFill>
              </a:rPr>
              <a:t>Thank you for your attention!</a:t>
            </a:r>
          </a:p>
        </p:txBody>
      </p:sp>
      <p:pic>
        <p:nvPicPr>
          <p:cNvPr id="40962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60363" y="6480175"/>
            <a:ext cx="2700337" cy="7207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liennummernplatzhalt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54D25152-3382-450C-8D2B-A52CAFEDEA4B}" type="slidenum">
              <a:rPr lang="de-DE"/>
              <a:pPr/>
              <a:t>4</a:t>
            </a:fld>
            <a:endParaRPr lang="de-DE"/>
          </a:p>
        </p:txBody>
      </p:sp>
      <p:sp>
        <p:nvSpPr>
          <p:cNvPr id="6145" name="Text Box 1"/>
          <p:cNvSpPr txBox="1">
            <a:spLocks noChangeArrowheads="1"/>
          </p:cNvSpPr>
          <p:nvPr/>
        </p:nvSpPr>
        <p:spPr bwMode="auto">
          <a:xfrm>
            <a:off x="1060450" y="954088"/>
            <a:ext cx="8299450" cy="4857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69695" rIns="90000" bIns="45000"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de-DE" sz="2800">
                <a:solidFill>
                  <a:srgbClr val="000000"/>
                </a:solidFill>
              </a:rPr>
              <a:t>What are the benefits of using Subversion</a:t>
            </a: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60363" y="6480175"/>
            <a:ext cx="2700337" cy="7207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  <p:sp>
        <p:nvSpPr>
          <p:cNvPr id="6147" name="Text Box 3"/>
          <p:cNvSpPr txBox="1">
            <a:spLocks noChangeArrowheads="1"/>
          </p:cNvSpPr>
          <p:nvPr/>
        </p:nvSpPr>
        <p:spPr bwMode="auto">
          <a:xfrm>
            <a:off x="1260475" y="2159000"/>
            <a:ext cx="7740650" cy="37798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67932" rIns="90000" bIns="45000"/>
          <a:lstStyle/>
          <a:p>
            <a:pPr marL="431800" lvl="1" indent="-215900"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de-DE" sz="2600" dirty="0" err="1">
                <a:solidFill>
                  <a:srgbClr val="000000"/>
                </a:solidFill>
              </a:rPr>
              <a:t>Opensource</a:t>
            </a:r>
            <a:endParaRPr lang="de-DE" sz="2600" dirty="0">
              <a:solidFill>
                <a:srgbClr val="000000"/>
              </a:solidFill>
            </a:endParaRPr>
          </a:p>
          <a:p>
            <a:pPr marL="431800" lvl="1" indent="-215900"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endParaRPr lang="de-DE" sz="2600" dirty="0" smtClean="0">
              <a:solidFill>
                <a:srgbClr val="000000"/>
              </a:solidFill>
            </a:endParaRPr>
          </a:p>
          <a:p>
            <a:pPr marL="431800" lvl="1" indent="-215900"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de-DE" sz="2600" dirty="0" smtClean="0">
                <a:solidFill>
                  <a:srgbClr val="000000"/>
                </a:solidFill>
              </a:rPr>
              <a:t>Runs </a:t>
            </a:r>
            <a:r>
              <a:rPr lang="de-DE" sz="2600" dirty="0" err="1" smtClean="0">
                <a:solidFill>
                  <a:srgbClr val="000000"/>
                </a:solidFill>
              </a:rPr>
              <a:t>many</a:t>
            </a:r>
            <a:r>
              <a:rPr lang="de-DE" sz="2600" dirty="0" smtClean="0">
                <a:solidFill>
                  <a:srgbClr val="000000"/>
                </a:solidFill>
              </a:rPr>
              <a:t> OS</a:t>
            </a:r>
            <a:endParaRPr lang="de-DE" sz="2600" dirty="0">
              <a:solidFill>
                <a:srgbClr val="000000"/>
              </a:solidFill>
            </a:endParaRPr>
          </a:p>
          <a:p>
            <a:pPr marL="431800" lvl="1" indent="-215900">
              <a:buSzPct val="4500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endParaRPr lang="de-DE" sz="2600" dirty="0">
              <a:solidFill>
                <a:srgbClr val="000000"/>
              </a:solidFill>
            </a:endParaRPr>
          </a:p>
          <a:p>
            <a:pPr marL="431800" lvl="1" indent="-215900"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de-DE" sz="2600" dirty="0">
                <a:solidFill>
                  <a:srgbClr val="000000"/>
                </a:solidFill>
              </a:rPr>
              <a:t>Flexible </a:t>
            </a:r>
            <a:r>
              <a:rPr lang="de-DE" sz="2600" dirty="0" err="1">
                <a:solidFill>
                  <a:srgbClr val="000000"/>
                </a:solidFill>
              </a:rPr>
              <a:t>plugin</a:t>
            </a:r>
            <a:r>
              <a:rPr lang="de-DE" sz="2600" dirty="0">
                <a:solidFill>
                  <a:srgbClr val="000000"/>
                </a:solidFill>
              </a:rPr>
              <a:t> </a:t>
            </a:r>
            <a:r>
              <a:rPr lang="de-DE" sz="2600" dirty="0" err="1">
                <a:solidFill>
                  <a:srgbClr val="000000"/>
                </a:solidFill>
              </a:rPr>
              <a:t>mechanism</a:t>
            </a:r>
            <a:r>
              <a:rPr lang="de-DE" sz="2600" dirty="0">
                <a:solidFill>
                  <a:srgbClr val="000000"/>
                </a:solidFill>
              </a:rPr>
              <a:t> via </a:t>
            </a:r>
            <a:r>
              <a:rPr lang="de-DE" sz="2600" dirty="0" err="1" smtClean="0">
                <a:solidFill>
                  <a:srgbClr val="000000"/>
                </a:solidFill>
              </a:rPr>
              <a:t>hooks</a:t>
            </a:r>
            <a:endParaRPr lang="de-DE" sz="2600" dirty="0" smtClean="0">
              <a:solidFill>
                <a:srgbClr val="000000"/>
              </a:solidFill>
            </a:endParaRPr>
          </a:p>
          <a:p>
            <a:pPr marL="431800" lvl="1" indent="-215900">
              <a:buSzPct val="4500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endParaRPr lang="de-DE" sz="2600" dirty="0">
              <a:solidFill>
                <a:srgbClr val="000000"/>
              </a:solidFill>
            </a:endParaRPr>
          </a:p>
          <a:p>
            <a:pPr marL="431800" lvl="1" indent="-215900"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de-DE" sz="2600" dirty="0" err="1">
                <a:solidFill>
                  <a:srgbClr val="000000"/>
                </a:solidFill>
              </a:rPr>
              <a:t>Very</a:t>
            </a:r>
            <a:r>
              <a:rPr lang="de-DE" sz="2600" dirty="0">
                <a:solidFill>
                  <a:srgbClr val="000000"/>
                </a:solidFill>
              </a:rPr>
              <a:t> </a:t>
            </a:r>
            <a:r>
              <a:rPr lang="de-DE" sz="2600" dirty="0" err="1">
                <a:solidFill>
                  <a:srgbClr val="000000"/>
                </a:solidFill>
              </a:rPr>
              <a:t>good</a:t>
            </a:r>
            <a:r>
              <a:rPr lang="de-DE" sz="2600" dirty="0">
                <a:solidFill>
                  <a:srgbClr val="000000"/>
                </a:solidFill>
              </a:rPr>
              <a:t> </a:t>
            </a:r>
            <a:r>
              <a:rPr lang="de-DE" sz="2600" dirty="0" err="1">
                <a:solidFill>
                  <a:srgbClr val="000000"/>
                </a:solidFill>
              </a:rPr>
              <a:t>integration</a:t>
            </a:r>
            <a:r>
              <a:rPr lang="de-DE" sz="2600" dirty="0">
                <a:solidFill>
                  <a:srgbClr val="000000"/>
                </a:solidFill>
              </a:rPr>
              <a:t> </a:t>
            </a:r>
            <a:r>
              <a:rPr lang="de-DE" sz="2600" dirty="0" err="1" smtClean="0">
                <a:solidFill>
                  <a:srgbClr val="000000"/>
                </a:solidFill>
              </a:rPr>
              <a:t>with</a:t>
            </a:r>
            <a:r>
              <a:rPr lang="de-DE" sz="2600" dirty="0" smtClean="0">
                <a:solidFill>
                  <a:srgbClr val="000000"/>
                </a:solidFill>
              </a:rPr>
              <a:t> IDEs</a:t>
            </a:r>
          </a:p>
          <a:p>
            <a:pPr marL="431800" lvl="1" indent="-215900"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endParaRPr lang="de-DE" sz="2600" dirty="0">
              <a:solidFill>
                <a:srgbClr val="000000"/>
              </a:solidFill>
            </a:endParaRPr>
          </a:p>
          <a:p>
            <a:pPr marL="431800" lvl="1" indent="-215900"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de-DE" sz="2600" dirty="0" err="1" smtClean="0">
                <a:solidFill>
                  <a:srgbClr val="000000"/>
                </a:solidFill>
              </a:rPr>
              <a:t>Many</a:t>
            </a:r>
            <a:r>
              <a:rPr lang="de-DE" sz="2600" dirty="0" smtClean="0">
                <a:solidFill>
                  <a:srgbClr val="000000"/>
                </a:solidFill>
              </a:rPr>
              <a:t> </a:t>
            </a:r>
            <a:r>
              <a:rPr lang="de-DE" sz="2600" dirty="0" err="1">
                <a:solidFill>
                  <a:srgbClr val="000000"/>
                </a:solidFill>
              </a:rPr>
              <a:t>users</a:t>
            </a:r>
            <a:r>
              <a:rPr lang="de-DE" sz="2600" dirty="0">
                <a:solidFill>
                  <a:srgbClr val="000000"/>
                </a:solidFill>
              </a:rPr>
              <a:t> / Well </a:t>
            </a:r>
            <a:r>
              <a:rPr lang="de-DE" sz="2600" dirty="0" err="1">
                <a:solidFill>
                  <a:srgbClr val="000000"/>
                </a:solidFill>
              </a:rPr>
              <a:t>tested</a:t>
            </a:r>
            <a:endParaRPr lang="de-DE" sz="2600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liennummernplatzhalt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0F08EC3D-C4A5-488D-B746-93CC51204DB5}" type="slidenum">
              <a:rPr lang="de-DE"/>
              <a:pPr/>
              <a:t>5</a:t>
            </a:fld>
            <a:endParaRPr lang="de-DE"/>
          </a:p>
        </p:txBody>
      </p:sp>
      <p:sp>
        <p:nvSpPr>
          <p:cNvPr id="7169" name="Text Box 1"/>
          <p:cNvSpPr txBox="1">
            <a:spLocks noChangeArrowheads="1"/>
          </p:cNvSpPr>
          <p:nvPr/>
        </p:nvSpPr>
        <p:spPr bwMode="auto">
          <a:xfrm>
            <a:off x="2700338" y="3028950"/>
            <a:ext cx="4679950" cy="15017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83808" rIns="90000" bIns="45000"/>
          <a:lstStyle/>
          <a:p>
            <a:pPr algn="ctr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</a:pPr>
            <a:r>
              <a:rPr lang="de-DE" sz="4400" b="1" dirty="0">
                <a:solidFill>
                  <a:srgbClr val="00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Replication</a:t>
            </a:r>
          </a:p>
          <a:p>
            <a:pPr algn="ctr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</a:pPr>
            <a:r>
              <a:rPr lang="de-DE" sz="2800" i="1" dirty="0" err="1">
                <a:solidFill>
                  <a:srgbClr val="000000"/>
                </a:solidFill>
              </a:rPr>
              <a:t>Replicate</a:t>
            </a:r>
            <a:r>
              <a:rPr lang="de-DE" sz="2800" i="1" dirty="0">
                <a:solidFill>
                  <a:srgbClr val="000000"/>
                </a:solidFill>
              </a:rPr>
              <a:t> </a:t>
            </a:r>
            <a:r>
              <a:rPr lang="de-DE" sz="2800" i="1" dirty="0" err="1">
                <a:solidFill>
                  <a:srgbClr val="000000"/>
                </a:solidFill>
              </a:rPr>
              <a:t>R</a:t>
            </a:r>
            <a:r>
              <a:rPr lang="de-DE" sz="2800" i="1" dirty="0" err="1" smtClean="0">
                <a:solidFill>
                  <a:srgbClr val="000000"/>
                </a:solidFill>
              </a:rPr>
              <a:t>epositories</a:t>
            </a:r>
            <a:r>
              <a:rPr lang="de-DE" sz="2800" i="1" dirty="0" smtClean="0">
                <a:solidFill>
                  <a:srgbClr val="000000"/>
                </a:solidFill>
              </a:rPr>
              <a:t> </a:t>
            </a:r>
            <a:r>
              <a:rPr lang="de-DE" sz="2800" i="1" dirty="0">
                <a:solidFill>
                  <a:srgbClr val="000000"/>
                </a:solidFill>
              </a:rPr>
              <a:t>on </a:t>
            </a:r>
            <a:r>
              <a:rPr lang="de-DE" sz="2800" i="1" dirty="0" err="1">
                <a:solidFill>
                  <a:srgbClr val="000000"/>
                </a:solidFill>
              </a:rPr>
              <a:t>as</a:t>
            </a:r>
            <a:r>
              <a:rPr lang="de-DE" sz="2800" i="1" dirty="0">
                <a:solidFill>
                  <a:srgbClr val="000000"/>
                </a:solidFill>
              </a:rPr>
              <a:t> </a:t>
            </a:r>
            <a:r>
              <a:rPr lang="de-DE" sz="2800" i="1" dirty="0" err="1">
                <a:solidFill>
                  <a:srgbClr val="000000"/>
                </a:solidFill>
              </a:rPr>
              <a:t>many</a:t>
            </a:r>
            <a:r>
              <a:rPr lang="de-DE" sz="2800" i="1" dirty="0">
                <a:solidFill>
                  <a:srgbClr val="000000"/>
                </a:solidFill>
              </a:rPr>
              <a:t> </a:t>
            </a:r>
            <a:r>
              <a:rPr lang="de-DE" sz="2800" i="1" dirty="0" err="1">
                <a:solidFill>
                  <a:srgbClr val="000000"/>
                </a:solidFill>
              </a:rPr>
              <a:t>servers</a:t>
            </a:r>
            <a:r>
              <a:rPr lang="de-DE" sz="2800" i="1" dirty="0">
                <a:solidFill>
                  <a:srgbClr val="000000"/>
                </a:solidFill>
              </a:rPr>
              <a:t> </a:t>
            </a:r>
            <a:r>
              <a:rPr lang="de-DE" sz="2800" i="1" dirty="0" err="1">
                <a:solidFill>
                  <a:srgbClr val="000000"/>
                </a:solidFill>
              </a:rPr>
              <a:t>as</a:t>
            </a:r>
            <a:r>
              <a:rPr lang="de-DE" sz="2800" i="1" dirty="0">
                <a:solidFill>
                  <a:srgbClr val="000000"/>
                </a:solidFill>
              </a:rPr>
              <a:t> </a:t>
            </a:r>
            <a:r>
              <a:rPr lang="de-DE" sz="2800" i="1" dirty="0" err="1">
                <a:solidFill>
                  <a:srgbClr val="000000"/>
                </a:solidFill>
              </a:rPr>
              <a:t>you</a:t>
            </a:r>
            <a:r>
              <a:rPr lang="de-DE" sz="2800" i="1" dirty="0">
                <a:solidFill>
                  <a:srgbClr val="000000"/>
                </a:solidFill>
              </a:rPr>
              <a:t> </a:t>
            </a:r>
            <a:r>
              <a:rPr lang="de-DE" sz="2800" i="1" dirty="0" err="1">
                <a:solidFill>
                  <a:srgbClr val="000000"/>
                </a:solidFill>
              </a:rPr>
              <a:t>like</a:t>
            </a:r>
            <a:endParaRPr lang="de-DE" sz="2800" i="1" dirty="0">
              <a:solidFill>
                <a:srgbClr val="000000"/>
              </a:solidFill>
            </a:endParaRPr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60363" y="6480175"/>
            <a:ext cx="2700337" cy="7207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liennummernplatzhalt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4122573A-45E5-46A8-B493-BA8799F99EC6}" type="slidenum">
              <a:rPr lang="de-DE"/>
              <a:pPr/>
              <a:t>6</a:t>
            </a:fld>
            <a:endParaRPr lang="de-DE"/>
          </a:p>
        </p:txBody>
      </p:sp>
      <p:sp>
        <p:nvSpPr>
          <p:cNvPr id="8193" name="Text Box 1"/>
          <p:cNvSpPr txBox="1">
            <a:spLocks noChangeArrowheads="1"/>
          </p:cNvSpPr>
          <p:nvPr/>
        </p:nvSpPr>
        <p:spPr bwMode="auto">
          <a:xfrm>
            <a:off x="1439863" y="2339975"/>
            <a:ext cx="7559675" cy="429738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67932" rIns="90000" bIns="45000"/>
          <a:lstStyle/>
          <a:p>
            <a:pPr marL="431800" lvl="1" indent="-215900"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de-DE" sz="2600" dirty="0" err="1" smtClean="0">
                <a:solidFill>
                  <a:srgbClr val="000000"/>
                </a:solidFill>
              </a:rPr>
              <a:t>Copy</a:t>
            </a:r>
            <a:r>
              <a:rPr lang="de-DE" sz="2600" dirty="0" smtClean="0">
                <a:solidFill>
                  <a:srgbClr val="000000"/>
                </a:solidFill>
              </a:rPr>
              <a:t> </a:t>
            </a:r>
            <a:r>
              <a:rPr lang="de-DE" sz="2600" dirty="0" err="1">
                <a:solidFill>
                  <a:srgbClr val="000000"/>
                </a:solidFill>
              </a:rPr>
              <a:t>of</a:t>
            </a:r>
            <a:r>
              <a:rPr lang="de-DE" sz="2600" dirty="0">
                <a:solidFill>
                  <a:srgbClr val="000000"/>
                </a:solidFill>
              </a:rPr>
              <a:t> </a:t>
            </a:r>
            <a:r>
              <a:rPr lang="de-DE" sz="2600" dirty="0" err="1" smtClean="0">
                <a:solidFill>
                  <a:srgbClr val="000000"/>
                </a:solidFill>
              </a:rPr>
              <a:t>the</a:t>
            </a:r>
            <a:r>
              <a:rPr lang="de-DE" sz="2600" dirty="0" smtClean="0">
                <a:solidFill>
                  <a:srgbClr val="000000"/>
                </a:solidFill>
              </a:rPr>
              <a:t> </a:t>
            </a:r>
            <a:r>
              <a:rPr lang="de-DE" sz="2600" dirty="0" err="1" smtClean="0">
                <a:solidFill>
                  <a:srgbClr val="000000"/>
                </a:solidFill>
              </a:rPr>
              <a:t>data</a:t>
            </a:r>
            <a:r>
              <a:rPr lang="de-DE" sz="2600" dirty="0" smtClean="0">
                <a:solidFill>
                  <a:srgbClr val="000000"/>
                </a:solidFill>
              </a:rPr>
              <a:t> on </a:t>
            </a:r>
            <a:r>
              <a:rPr lang="de-DE" sz="2600" dirty="0" err="1">
                <a:solidFill>
                  <a:srgbClr val="000000"/>
                </a:solidFill>
              </a:rPr>
              <a:t>more</a:t>
            </a:r>
            <a:r>
              <a:rPr lang="de-DE" sz="2600" dirty="0">
                <a:solidFill>
                  <a:srgbClr val="000000"/>
                </a:solidFill>
              </a:rPr>
              <a:t> </a:t>
            </a:r>
            <a:r>
              <a:rPr lang="de-DE" sz="2600" dirty="0" err="1">
                <a:solidFill>
                  <a:srgbClr val="000000"/>
                </a:solidFill>
              </a:rPr>
              <a:t>than</a:t>
            </a:r>
            <a:r>
              <a:rPr lang="de-DE" sz="2600" dirty="0">
                <a:solidFill>
                  <a:srgbClr val="000000"/>
                </a:solidFill>
              </a:rPr>
              <a:t> </a:t>
            </a:r>
            <a:r>
              <a:rPr lang="de-DE" sz="2600" dirty="0" err="1">
                <a:solidFill>
                  <a:srgbClr val="000000"/>
                </a:solidFill>
              </a:rPr>
              <a:t>one</a:t>
            </a:r>
            <a:r>
              <a:rPr lang="de-DE" sz="2600" dirty="0">
                <a:solidFill>
                  <a:srgbClr val="000000"/>
                </a:solidFill>
              </a:rPr>
              <a:t> </a:t>
            </a:r>
            <a:r>
              <a:rPr lang="de-DE" sz="2600" dirty="0" err="1" smtClean="0">
                <a:solidFill>
                  <a:srgbClr val="000000"/>
                </a:solidFill>
              </a:rPr>
              <a:t>server</a:t>
            </a:r>
            <a:endParaRPr lang="de-DE" sz="2600" dirty="0" smtClean="0">
              <a:solidFill>
                <a:srgbClr val="000000"/>
              </a:solidFill>
            </a:endParaRPr>
          </a:p>
          <a:p>
            <a:pPr marL="431800" lvl="1" indent="-215900">
              <a:buSzPct val="4500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endParaRPr lang="de-DE" sz="2600" dirty="0">
              <a:solidFill>
                <a:srgbClr val="000000"/>
              </a:solidFill>
            </a:endParaRPr>
          </a:p>
          <a:p>
            <a:pPr marL="431800" lvl="1" indent="-215900"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de-DE" sz="2600" dirty="0" err="1" smtClean="0">
                <a:solidFill>
                  <a:srgbClr val="000000"/>
                </a:solidFill>
              </a:rPr>
              <a:t>Eliminate</a:t>
            </a:r>
            <a:r>
              <a:rPr lang="de-DE" sz="2600" dirty="0" smtClean="0">
                <a:solidFill>
                  <a:srgbClr val="000000"/>
                </a:solidFill>
              </a:rPr>
              <a:t> </a:t>
            </a:r>
            <a:r>
              <a:rPr lang="de-DE" sz="2600" dirty="0" err="1">
                <a:solidFill>
                  <a:srgbClr val="000000"/>
                </a:solidFill>
              </a:rPr>
              <a:t>s</a:t>
            </a:r>
            <a:r>
              <a:rPr lang="de-DE" sz="2600" dirty="0" err="1" smtClean="0">
                <a:solidFill>
                  <a:srgbClr val="000000"/>
                </a:solidFill>
              </a:rPr>
              <a:t>ingle</a:t>
            </a:r>
            <a:r>
              <a:rPr lang="de-DE" sz="2600" dirty="0" smtClean="0">
                <a:solidFill>
                  <a:srgbClr val="000000"/>
                </a:solidFill>
              </a:rPr>
              <a:t> </a:t>
            </a:r>
            <a:r>
              <a:rPr lang="de-DE" sz="2600" dirty="0" err="1">
                <a:solidFill>
                  <a:srgbClr val="000000"/>
                </a:solidFill>
              </a:rPr>
              <a:t>point</a:t>
            </a:r>
            <a:r>
              <a:rPr lang="de-DE" sz="2600" dirty="0">
                <a:solidFill>
                  <a:srgbClr val="000000"/>
                </a:solidFill>
              </a:rPr>
              <a:t> </a:t>
            </a:r>
            <a:r>
              <a:rPr lang="de-DE" sz="2600" dirty="0" err="1">
                <a:solidFill>
                  <a:srgbClr val="000000"/>
                </a:solidFill>
              </a:rPr>
              <a:t>of</a:t>
            </a:r>
            <a:r>
              <a:rPr lang="de-DE" sz="2600" dirty="0">
                <a:solidFill>
                  <a:srgbClr val="000000"/>
                </a:solidFill>
              </a:rPr>
              <a:t> </a:t>
            </a:r>
            <a:r>
              <a:rPr lang="de-DE" sz="2600" dirty="0" err="1" smtClean="0">
                <a:solidFill>
                  <a:srgbClr val="000000"/>
                </a:solidFill>
              </a:rPr>
              <a:t>failure</a:t>
            </a:r>
            <a:endParaRPr lang="de-DE" sz="2600" dirty="0" smtClean="0">
              <a:solidFill>
                <a:srgbClr val="000000"/>
              </a:solidFill>
            </a:endParaRPr>
          </a:p>
          <a:p>
            <a:pPr marL="431800" lvl="1" indent="-215900">
              <a:buSzPct val="4500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endParaRPr lang="de-DE" sz="2600" dirty="0">
              <a:solidFill>
                <a:srgbClr val="000000"/>
              </a:solidFill>
            </a:endParaRPr>
          </a:p>
          <a:p>
            <a:pPr marL="431800" lvl="1" indent="-215900"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de-DE" sz="2600" dirty="0">
                <a:solidFill>
                  <a:srgbClr val="000000"/>
                </a:solidFill>
              </a:rPr>
              <a:t>Share </a:t>
            </a:r>
            <a:r>
              <a:rPr lang="de-DE" sz="2600" dirty="0" err="1">
                <a:solidFill>
                  <a:srgbClr val="000000"/>
                </a:solidFill>
              </a:rPr>
              <a:t>load</a:t>
            </a:r>
            <a:r>
              <a:rPr lang="de-DE" sz="2600" dirty="0">
                <a:solidFill>
                  <a:srgbClr val="000000"/>
                </a:solidFill>
              </a:rPr>
              <a:t> </a:t>
            </a:r>
            <a:r>
              <a:rPr lang="de-DE" sz="2600" dirty="0" err="1">
                <a:solidFill>
                  <a:srgbClr val="000000"/>
                </a:solidFill>
              </a:rPr>
              <a:t>across</a:t>
            </a:r>
            <a:r>
              <a:rPr lang="de-DE" sz="2600" dirty="0">
                <a:solidFill>
                  <a:srgbClr val="000000"/>
                </a:solidFill>
              </a:rPr>
              <a:t> </a:t>
            </a:r>
            <a:r>
              <a:rPr lang="de-DE" sz="2600" dirty="0" err="1" smtClean="0">
                <a:solidFill>
                  <a:srgbClr val="000000"/>
                </a:solidFill>
              </a:rPr>
              <a:t>servers</a:t>
            </a:r>
            <a:endParaRPr lang="de-DE" sz="2600" dirty="0" smtClean="0">
              <a:solidFill>
                <a:srgbClr val="000000"/>
              </a:solidFill>
            </a:endParaRPr>
          </a:p>
          <a:p>
            <a:pPr marL="431800" lvl="1" indent="-215900"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endParaRPr lang="de-DE" sz="2600" dirty="0">
              <a:solidFill>
                <a:srgbClr val="000000"/>
              </a:solidFill>
            </a:endParaRPr>
          </a:p>
          <a:p>
            <a:pPr marL="431800" lvl="1" indent="-215900"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de-DE" sz="2600" dirty="0" err="1" smtClean="0">
                <a:solidFill>
                  <a:srgbClr val="000000"/>
                </a:solidFill>
              </a:rPr>
              <a:t>Repositories</a:t>
            </a:r>
            <a:r>
              <a:rPr lang="de-DE" sz="2600" dirty="0" smtClean="0">
                <a:solidFill>
                  <a:srgbClr val="000000"/>
                </a:solidFill>
              </a:rPr>
              <a:t> </a:t>
            </a:r>
            <a:r>
              <a:rPr lang="de-DE" sz="2600" dirty="0">
                <a:solidFill>
                  <a:srgbClr val="000000"/>
                </a:solidFill>
              </a:rPr>
              <a:t>on </a:t>
            </a:r>
            <a:r>
              <a:rPr lang="de-DE" sz="2600" dirty="0" err="1">
                <a:solidFill>
                  <a:srgbClr val="000000"/>
                </a:solidFill>
              </a:rPr>
              <a:t>many</a:t>
            </a:r>
            <a:r>
              <a:rPr lang="de-DE" sz="2600" dirty="0">
                <a:solidFill>
                  <a:srgbClr val="000000"/>
                </a:solidFill>
              </a:rPr>
              <a:t> different GEO </a:t>
            </a:r>
            <a:r>
              <a:rPr lang="de-DE" sz="2600" dirty="0" err="1" smtClean="0">
                <a:solidFill>
                  <a:srgbClr val="000000"/>
                </a:solidFill>
              </a:rPr>
              <a:t>locations</a:t>
            </a:r>
            <a:endParaRPr lang="de-DE" sz="2600" dirty="0" smtClean="0">
              <a:solidFill>
                <a:srgbClr val="000000"/>
              </a:solidFill>
            </a:endParaRPr>
          </a:p>
          <a:p>
            <a:pPr marL="431800" lvl="1" indent="-215900">
              <a:buSzPct val="4500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endParaRPr lang="de-DE" sz="2600" dirty="0">
              <a:solidFill>
                <a:srgbClr val="000000"/>
              </a:solidFill>
            </a:endParaRPr>
          </a:p>
          <a:p>
            <a:pPr marL="431800" lvl="1" indent="-215900"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de-DE" sz="2600" dirty="0">
                <a:solidFill>
                  <a:srgbClr val="000000"/>
                </a:solidFill>
              </a:rPr>
              <a:t>Works </a:t>
            </a:r>
            <a:r>
              <a:rPr lang="de-DE" sz="2600" dirty="0" err="1">
                <a:solidFill>
                  <a:srgbClr val="000000"/>
                </a:solidFill>
              </a:rPr>
              <a:t>with</a:t>
            </a:r>
            <a:r>
              <a:rPr lang="de-DE" sz="2600" dirty="0">
                <a:solidFill>
                  <a:srgbClr val="000000"/>
                </a:solidFill>
              </a:rPr>
              <a:t> </a:t>
            </a:r>
            <a:r>
              <a:rPr lang="de-DE" sz="2600" dirty="0" err="1">
                <a:solidFill>
                  <a:srgbClr val="000000"/>
                </a:solidFill>
              </a:rPr>
              <a:t>the</a:t>
            </a:r>
            <a:r>
              <a:rPr lang="de-DE" sz="2600" dirty="0">
                <a:solidFill>
                  <a:srgbClr val="000000"/>
                </a:solidFill>
              </a:rPr>
              <a:t> </a:t>
            </a:r>
            <a:r>
              <a:rPr lang="de-DE" sz="2600" dirty="0" err="1">
                <a:solidFill>
                  <a:srgbClr val="000000"/>
                </a:solidFill>
              </a:rPr>
              <a:t>usual</a:t>
            </a:r>
            <a:r>
              <a:rPr lang="de-DE" sz="2600" dirty="0">
                <a:solidFill>
                  <a:srgbClr val="000000"/>
                </a:solidFill>
              </a:rPr>
              <a:t> </a:t>
            </a:r>
            <a:r>
              <a:rPr lang="de-DE" sz="2600" dirty="0" err="1">
                <a:solidFill>
                  <a:srgbClr val="000000"/>
                </a:solidFill>
              </a:rPr>
              <a:t>load</a:t>
            </a:r>
            <a:r>
              <a:rPr lang="de-DE" sz="2600" dirty="0">
                <a:solidFill>
                  <a:srgbClr val="000000"/>
                </a:solidFill>
              </a:rPr>
              <a:t> </a:t>
            </a:r>
            <a:r>
              <a:rPr lang="de-DE" sz="2600" dirty="0" err="1">
                <a:solidFill>
                  <a:srgbClr val="000000"/>
                </a:solidFill>
              </a:rPr>
              <a:t>balancers</a:t>
            </a:r>
            <a:r>
              <a:rPr lang="de-DE" sz="2600" dirty="0">
                <a:solidFill>
                  <a:srgbClr val="000000"/>
                </a:solidFill>
              </a:rPr>
              <a:t> in </a:t>
            </a:r>
            <a:r>
              <a:rPr lang="de-DE" sz="2600" dirty="0" smtClean="0">
                <a:solidFill>
                  <a:srgbClr val="000000"/>
                </a:solidFill>
              </a:rPr>
              <a:t>front</a:t>
            </a:r>
          </a:p>
          <a:p>
            <a:pPr marL="431800" lvl="1" indent="-215900">
              <a:buSzPct val="4500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endParaRPr lang="de-DE" sz="2600" dirty="0" smtClean="0">
              <a:solidFill>
                <a:srgbClr val="000000"/>
              </a:solidFill>
            </a:endParaRPr>
          </a:p>
          <a:p>
            <a:pPr marL="431800" lvl="1" indent="-215900"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de-DE" sz="2600" dirty="0" smtClean="0">
                <a:solidFill>
                  <a:srgbClr val="000000"/>
                </a:solidFill>
              </a:rPr>
              <a:t>READ / WRITE </a:t>
            </a:r>
            <a:r>
              <a:rPr lang="de-DE" sz="2600" dirty="0" err="1" smtClean="0">
                <a:solidFill>
                  <a:srgbClr val="000000"/>
                </a:solidFill>
              </a:rPr>
              <a:t>possible</a:t>
            </a:r>
            <a:endParaRPr lang="de-DE" sz="2600" dirty="0">
              <a:solidFill>
                <a:srgbClr val="000000"/>
              </a:solidFill>
            </a:endParaRPr>
          </a:p>
        </p:txBody>
      </p:sp>
      <p:sp>
        <p:nvSpPr>
          <p:cNvPr id="8194" name="Text Box 2"/>
          <p:cNvSpPr txBox="1">
            <a:spLocks noChangeArrowheads="1"/>
          </p:cNvSpPr>
          <p:nvPr/>
        </p:nvSpPr>
        <p:spPr bwMode="auto">
          <a:xfrm>
            <a:off x="1060450" y="954088"/>
            <a:ext cx="6140450" cy="100171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73224" rIns="90000" bIns="45000"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</a:pPr>
            <a:r>
              <a:rPr lang="de-DE" sz="3200">
                <a:solidFill>
                  <a:srgbClr val="000000"/>
                </a:solidFill>
              </a:rPr>
              <a:t>Benefits when using Subversion replication</a:t>
            </a:r>
          </a:p>
        </p:txBody>
      </p:sp>
      <p:pic>
        <p:nvPicPr>
          <p:cNvPr id="8195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60363" y="6480175"/>
            <a:ext cx="2700337" cy="7207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liennummernplatzhalt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00E2D400-DE2E-4580-9563-75469BA57A51}" type="slidenum">
              <a:rPr lang="de-DE"/>
              <a:pPr/>
              <a:t>7</a:t>
            </a:fld>
            <a:endParaRPr lang="de-DE"/>
          </a:p>
        </p:txBody>
      </p:sp>
      <p:sp>
        <p:nvSpPr>
          <p:cNvPr id="9217" name="Text Box 1"/>
          <p:cNvSpPr txBox="1">
            <a:spLocks noChangeArrowheads="1"/>
          </p:cNvSpPr>
          <p:nvPr/>
        </p:nvSpPr>
        <p:spPr bwMode="auto">
          <a:xfrm>
            <a:off x="1439863" y="2339975"/>
            <a:ext cx="7559675" cy="37798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67932" rIns="90000" bIns="45000"/>
          <a:lstStyle/>
          <a:p>
            <a:pPr marL="431800" lvl="1" indent="-215900"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de-DE" sz="2600" dirty="0" err="1">
                <a:solidFill>
                  <a:srgbClr val="000000"/>
                </a:solidFill>
              </a:rPr>
              <a:t>When</a:t>
            </a:r>
            <a:r>
              <a:rPr lang="de-DE" sz="2600" dirty="0">
                <a:solidFill>
                  <a:srgbClr val="000000"/>
                </a:solidFill>
              </a:rPr>
              <a:t> </a:t>
            </a:r>
            <a:r>
              <a:rPr lang="de-DE" sz="2600" dirty="0" err="1">
                <a:solidFill>
                  <a:srgbClr val="000000"/>
                </a:solidFill>
              </a:rPr>
              <a:t>the</a:t>
            </a:r>
            <a:r>
              <a:rPr lang="de-DE" sz="2600" dirty="0">
                <a:solidFill>
                  <a:srgbClr val="000000"/>
                </a:solidFill>
              </a:rPr>
              <a:t> </a:t>
            </a:r>
            <a:r>
              <a:rPr lang="de-DE" sz="2600" dirty="0" err="1">
                <a:solidFill>
                  <a:srgbClr val="000000"/>
                </a:solidFill>
              </a:rPr>
              <a:t>primary</a:t>
            </a:r>
            <a:r>
              <a:rPr lang="de-DE" sz="2600" dirty="0">
                <a:solidFill>
                  <a:srgbClr val="000000"/>
                </a:solidFill>
              </a:rPr>
              <a:t> </a:t>
            </a:r>
            <a:r>
              <a:rPr lang="de-DE" sz="2600" dirty="0" err="1">
                <a:solidFill>
                  <a:srgbClr val="000000"/>
                </a:solidFill>
              </a:rPr>
              <a:t>node</a:t>
            </a:r>
            <a:r>
              <a:rPr lang="de-DE" sz="2600" dirty="0">
                <a:solidFill>
                  <a:srgbClr val="000000"/>
                </a:solidFill>
              </a:rPr>
              <a:t> </a:t>
            </a:r>
            <a:r>
              <a:rPr lang="de-DE" sz="2600" dirty="0" err="1">
                <a:solidFill>
                  <a:srgbClr val="000000"/>
                </a:solidFill>
              </a:rPr>
              <a:t>fails</a:t>
            </a:r>
            <a:r>
              <a:rPr lang="de-DE" sz="2600" dirty="0">
                <a:solidFill>
                  <a:srgbClr val="000000"/>
                </a:solidFill>
              </a:rPr>
              <a:t>, </a:t>
            </a:r>
            <a:r>
              <a:rPr lang="de-DE" sz="2600" dirty="0" err="1">
                <a:solidFill>
                  <a:srgbClr val="000000"/>
                </a:solidFill>
              </a:rPr>
              <a:t>no</a:t>
            </a:r>
            <a:r>
              <a:rPr lang="de-DE" sz="2600" dirty="0">
                <a:solidFill>
                  <a:srgbClr val="000000"/>
                </a:solidFill>
              </a:rPr>
              <a:t> </a:t>
            </a:r>
            <a:r>
              <a:rPr lang="de-DE" sz="2600" dirty="0" err="1">
                <a:solidFill>
                  <a:srgbClr val="000000"/>
                </a:solidFill>
              </a:rPr>
              <a:t>commits</a:t>
            </a:r>
            <a:r>
              <a:rPr lang="de-DE" sz="2600" dirty="0">
                <a:solidFill>
                  <a:srgbClr val="000000"/>
                </a:solidFill>
              </a:rPr>
              <a:t> </a:t>
            </a:r>
            <a:r>
              <a:rPr lang="de-DE" sz="2600" dirty="0" err="1">
                <a:solidFill>
                  <a:srgbClr val="000000"/>
                </a:solidFill>
              </a:rPr>
              <a:t>are</a:t>
            </a:r>
            <a:r>
              <a:rPr lang="de-DE" sz="2600" dirty="0">
                <a:solidFill>
                  <a:srgbClr val="000000"/>
                </a:solidFill>
              </a:rPr>
              <a:t> </a:t>
            </a:r>
            <a:r>
              <a:rPr lang="de-DE" sz="2600" dirty="0" err="1">
                <a:solidFill>
                  <a:srgbClr val="000000"/>
                </a:solidFill>
              </a:rPr>
              <a:t>possible</a:t>
            </a:r>
            <a:r>
              <a:rPr lang="de-DE" sz="2600" dirty="0">
                <a:solidFill>
                  <a:srgbClr val="000000"/>
                </a:solidFill>
              </a:rPr>
              <a:t>, but </a:t>
            </a:r>
            <a:r>
              <a:rPr lang="de-DE" sz="2600" dirty="0" err="1">
                <a:solidFill>
                  <a:srgbClr val="000000"/>
                </a:solidFill>
              </a:rPr>
              <a:t>read-only</a:t>
            </a:r>
            <a:r>
              <a:rPr lang="de-DE" sz="2600" dirty="0">
                <a:solidFill>
                  <a:srgbClr val="000000"/>
                </a:solidFill>
              </a:rPr>
              <a:t> still </a:t>
            </a:r>
            <a:r>
              <a:rPr lang="de-DE" sz="2600" dirty="0" err="1">
                <a:solidFill>
                  <a:srgbClr val="000000"/>
                </a:solidFill>
              </a:rPr>
              <a:t>works</a:t>
            </a:r>
            <a:r>
              <a:rPr lang="de-DE" sz="2600" dirty="0">
                <a:solidFill>
                  <a:srgbClr val="000000"/>
                </a:solidFill>
              </a:rPr>
              <a:t> ;) </a:t>
            </a:r>
            <a:endParaRPr lang="de-DE" sz="2600" dirty="0" smtClean="0">
              <a:solidFill>
                <a:srgbClr val="000000"/>
              </a:solidFill>
            </a:endParaRPr>
          </a:p>
          <a:p>
            <a:pPr marL="431800" lvl="1" indent="-215900">
              <a:buSzPct val="4500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endParaRPr lang="de-DE" sz="2600" dirty="0">
              <a:solidFill>
                <a:srgbClr val="000000"/>
              </a:solidFill>
            </a:endParaRPr>
          </a:p>
          <a:p>
            <a:pPr marL="431800" lvl="1" indent="-215900"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de-DE" sz="2600" dirty="0">
                <a:solidFill>
                  <a:srgbClr val="000000"/>
                </a:solidFill>
              </a:rPr>
              <a:t>Big </a:t>
            </a:r>
            <a:r>
              <a:rPr lang="de-DE" sz="2600" dirty="0" err="1">
                <a:solidFill>
                  <a:srgbClr val="000000"/>
                </a:solidFill>
              </a:rPr>
              <a:t>commits</a:t>
            </a:r>
            <a:r>
              <a:rPr lang="de-DE" sz="2600" dirty="0">
                <a:solidFill>
                  <a:srgbClr val="000000"/>
                </a:solidFill>
              </a:rPr>
              <a:t> </a:t>
            </a:r>
            <a:r>
              <a:rPr lang="de-DE" sz="2600" dirty="0" err="1">
                <a:solidFill>
                  <a:srgbClr val="000000"/>
                </a:solidFill>
              </a:rPr>
              <a:t>can</a:t>
            </a:r>
            <a:r>
              <a:rPr lang="de-DE" sz="2600" dirty="0">
                <a:solidFill>
                  <a:srgbClr val="000000"/>
                </a:solidFill>
              </a:rPr>
              <a:t> </a:t>
            </a:r>
            <a:r>
              <a:rPr lang="de-DE" sz="2600" dirty="0" err="1">
                <a:solidFill>
                  <a:srgbClr val="000000"/>
                </a:solidFill>
              </a:rPr>
              <a:t>take</a:t>
            </a:r>
            <a:r>
              <a:rPr lang="de-DE" sz="2600" dirty="0">
                <a:solidFill>
                  <a:srgbClr val="000000"/>
                </a:solidFill>
              </a:rPr>
              <a:t> </a:t>
            </a:r>
            <a:r>
              <a:rPr lang="de-DE" sz="2600" dirty="0" err="1">
                <a:solidFill>
                  <a:srgbClr val="000000"/>
                </a:solidFill>
              </a:rPr>
              <a:t>some</a:t>
            </a:r>
            <a:r>
              <a:rPr lang="de-DE" sz="2600" dirty="0">
                <a:solidFill>
                  <a:srgbClr val="000000"/>
                </a:solidFill>
              </a:rPr>
              <a:t> time </a:t>
            </a:r>
            <a:r>
              <a:rPr lang="de-DE" sz="2600" dirty="0" err="1">
                <a:solidFill>
                  <a:srgbClr val="000000"/>
                </a:solidFill>
              </a:rPr>
              <a:t>to</a:t>
            </a:r>
            <a:r>
              <a:rPr lang="de-DE" sz="2600" dirty="0">
                <a:solidFill>
                  <a:srgbClr val="000000"/>
                </a:solidFill>
              </a:rPr>
              <a:t> </a:t>
            </a:r>
            <a:r>
              <a:rPr lang="de-DE" sz="2600" dirty="0" err="1">
                <a:solidFill>
                  <a:srgbClr val="000000"/>
                </a:solidFill>
              </a:rPr>
              <a:t>replay</a:t>
            </a:r>
            <a:r>
              <a:rPr lang="de-DE" sz="2600" dirty="0">
                <a:solidFill>
                  <a:srgbClr val="000000"/>
                </a:solidFill>
              </a:rPr>
              <a:t> </a:t>
            </a:r>
            <a:r>
              <a:rPr lang="de-DE" sz="2600" dirty="0" err="1">
                <a:solidFill>
                  <a:srgbClr val="000000"/>
                </a:solidFill>
              </a:rPr>
              <a:t>to</a:t>
            </a:r>
            <a:r>
              <a:rPr lang="de-DE" sz="2600" dirty="0">
                <a:solidFill>
                  <a:srgbClr val="000000"/>
                </a:solidFill>
              </a:rPr>
              <a:t> </a:t>
            </a:r>
            <a:r>
              <a:rPr lang="de-DE" sz="2600" dirty="0" err="1" smtClean="0">
                <a:solidFill>
                  <a:srgbClr val="000000"/>
                </a:solidFill>
              </a:rPr>
              <a:t>slaves</a:t>
            </a:r>
            <a:endParaRPr lang="de-DE" sz="2600" dirty="0" smtClean="0">
              <a:solidFill>
                <a:srgbClr val="000000"/>
              </a:solidFill>
            </a:endParaRPr>
          </a:p>
          <a:p>
            <a:pPr marL="431800" lvl="1" indent="-215900">
              <a:buSzPct val="4500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endParaRPr lang="de-DE" sz="2600" dirty="0">
              <a:solidFill>
                <a:srgbClr val="000000"/>
              </a:solidFill>
            </a:endParaRPr>
          </a:p>
          <a:p>
            <a:pPr marL="431800" lvl="1" indent="-215900"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de-DE" sz="2600" dirty="0" err="1">
                <a:solidFill>
                  <a:srgbClr val="000000"/>
                </a:solidFill>
              </a:rPr>
              <a:t>Importing</a:t>
            </a:r>
            <a:r>
              <a:rPr lang="de-DE" sz="2600" dirty="0">
                <a:solidFill>
                  <a:srgbClr val="000000"/>
                </a:solidFill>
              </a:rPr>
              <a:t> </a:t>
            </a:r>
            <a:r>
              <a:rPr lang="de-DE" sz="2600" dirty="0" err="1">
                <a:solidFill>
                  <a:srgbClr val="000000"/>
                </a:solidFill>
              </a:rPr>
              <a:t>dumps</a:t>
            </a:r>
            <a:r>
              <a:rPr lang="de-DE" sz="2600" dirty="0">
                <a:solidFill>
                  <a:srgbClr val="000000"/>
                </a:solidFill>
              </a:rPr>
              <a:t> will </a:t>
            </a:r>
            <a:r>
              <a:rPr lang="de-DE" sz="2600" dirty="0" err="1">
                <a:solidFill>
                  <a:srgbClr val="000000"/>
                </a:solidFill>
              </a:rPr>
              <a:t>mean</a:t>
            </a:r>
            <a:r>
              <a:rPr lang="de-DE" sz="2600" dirty="0">
                <a:solidFill>
                  <a:srgbClr val="000000"/>
                </a:solidFill>
              </a:rPr>
              <a:t> </a:t>
            </a:r>
            <a:r>
              <a:rPr lang="de-DE" sz="2600" dirty="0" err="1">
                <a:solidFill>
                  <a:srgbClr val="000000"/>
                </a:solidFill>
              </a:rPr>
              <a:t>the</a:t>
            </a:r>
            <a:r>
              <a:rPr lang="de-DE" sz="2600" dirty="0">
                <a:solidFill>
                  <a:srgbClr val="000000"/>
                </a:solidFill>
              </a:rPr>
              <a:t> </a:t>
            </a:r>
            <a:r>
              <a:rPr lang="de-DE" sz="2600" dirty="0" err="1">
                <a:solidFill>
                  <a:srgbClr val="000000"/>
                </a:solidFill>
              </a:rPr>
              <a:t>slaves</a:t>
            </a:r>
            <a:r>
              <a:rPr lang="de-DE" sz="2600" dirty="0">
                <a:solidFill>
                  <a:srgbClr val="000000"/>
                </a:solidFill>
              </a:rPr>
              <a:t> </a:t>
            </a:r>
            <a:r>
              <a:rPr lang="de-DE" sz="2600" dirty="0" err="1">
                <a:solidFill>
                  <a:srgbClr val="000000"/>
                </a:solidFill>
              </a:rPr>
              <a:t>become</a:t>
            </a:r>
            <a:r>
              <a:rPr lang="de-DE" sz="2600" dirty="0">
                <a:solidFill>
                  <a:srgbClr val="000000"/>
                </a:solidFill>
              </a:rPr>
              <a:t> out </a:t>
            </a:r>
            <a:r>
              <a:rPr lang="de-DE" sz="2600" dirty="0" err="1">
                <a:solidFill>
                  <a:srgbClr val="000000"/>
                </a:solidFill>
              </a:rPr>
              <a:t>of</a:t>
            </a:r>
            <a:r>
              <a:rPr lang="de-DE" sz="2600" dirty="0">
                <a:solidFill>
                  <a:srgbClr val="000000"/>
                </a:solidFill>
              </a:rPr>
              <a:t> </a:t>
            </a:r>
            <a:r>
              <a:rPr lang="de-DE" sz="2600" dirty="0" err="1" smtClean="0">
                <a:solidFill>
                  <a:srgbClr val="000000"/>
                </a:solidFill>
              </a:rPr>
              <a:t>sync</a:t>
            </a:r>
            <a:r>
              <a:rPr lang="de-DE" sz="2600" dirty="0" smtClean="0">
                <a:solidFill>
                  <a:srgbClr val="000000"/>
                </a:solidFill>
              </a:rPr>
              <a:t>!</a:t>
            </a:r>
            <a:endParaRPr lang="de-DE" sz="2600" dirty="0" smtClean="0">
              <a:solidFill>
                <a:srgbClr val="000000"/>
              </a:solidFill>
            </a:endParaRPr>
          </a:p>
          <a:p>
            <a:pPr marL="431800" lvl="1" indent="-215900">
              <a:buSzPct val="4500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endParaRPr lang="de-DE" sz="2600" dirty="0">
              <a:solidFill>
                <a:srgbClr val="000000"/>
              </a:solidFill>
            </a:endParaRPr>
          </a:p>
          <a:p>
            <a:pPr marL="431800" lvl="1" indent="-215900"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de-DE" sz="2600" dirty="0">
                <a:solidFill>
                  <a:srgbClr val="000000"/>
                </a:solidFill>
              </a:rPr>
              <a:t>More </a:t>
            </a:r>
            <a:r>
              <a:rPr lang="de-DE" sz="2600" dirty="0" err="1">
                <a:solidFill>
                  <a:srgbClr val="000000"/>
                </a:solidFill>
              </a:rPr>
              <a:t>servers</a:t>
            </a:r>
            <a:r>
              <a:rPr lang="de-DE" sz="2600" dirty="0">
                <a:solidFill>
                  <a:srgbClr val="000000"/>
                </a:solidFill>
              </a:rPr>
              <a:t> </a:t>
            </a:r>
            <a:r>
              <a:rPr lang="de-DE" sz="2600" dirty="0" err="1">
                <a:solidFill>
                  <a:srgbClr val="000000"/>
                </a:solidFill>
              </a:rPr>
              <a:t>to</a:t>
            </a:r>
            <a:r>
              <a:rPr lang="de-DE" sz="2600" dirty="0">
                <a:solidFill>
                  <a:srgbClr val="000000"/>
                </a:solidFill>
              </a:rPr>
              <a:t> </a:t>
            </a:r>
            <a:r>
              <a:rPr lang="de-DE" sz="2600" dirty="0" err="1" smtClean="0">
                <a:solidFill>
                  <a:srgbClr val="000000"/>
                </a:solidFill>
              </a:rPr>
              <a:t>maintain</a:t>
            </a:r>
            <a:r>
              <a:rPr lang="de-DE" sz="2600" dirty="0" smtClean="0">
                <a:solidFill>
                  <a:srgbClr val="000000"/>
                </a:solidFill>
              </a:rPr>
              <a:t> </a:t>
            </a:r>
            <a:endParaRPr lang="de-DE" sz="2600" dirty="0">
              <a:solidFill>
                <a:srgbClr val="000000"/>
              </a:solidFill>
            </a:endParaRPr>
          </a:p>
          <a:p>
            <a:pPr>
              <a:buSzPct val="4500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endParaRPr lang="de-DE" sz="2600" dirty="0">
              <a:solidFill>
                <a:srgbClr val="000000"/>
              </a:solidFill>
            </a:endParaRPr>
          </a:p>
        </p:txBody>
      </p:sp>
      <p:sp>
        <p:nvSpPr>
          <p:cNvPr id="9218" name="Text Box 2"/>
          <p:cNvSpPr txBox="1">
            <a:spLocks noChangeArrowheads="1"/>
          </p:cNvSpPr>
          <p:nvPr/>
        </p:nvSpPr>
        <p:spPr bwMode="auto">
          <a:xfrm>
            <a:off x="1060450" y="954088"/>
            <a:ext cx="6859588" cy="100171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73224" rIns="90000" bIns="45000"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</a:tabLst>
            </a:pPr>
            <a:r>
              <a:rPr lang="de-DE" sz="3200">
                <a:solidFill>
                  <a:srgbClr val="000000"/>
                </a:solidFill>
              </a:rPr>
              <a:t>Drawbacks of using Subversion replication</a:t>
            </a:r>
          </a:p>
        </p:txBody>
      </p:sp>
      <p:pic>
        <p:nvPicPr>
          <p:cNvPr id="9219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60363" y="6480175"/>
            <a:ext cx="2700337" cy="7207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Foliennummernplatzhalt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7F9DEEA7-161E-4AE8-A19D-1115AA92E6FC}" type="slidenum">
              <a:rPr lang="de-DE"/>
              <a:pPr/>
              <a:t>8</a:t>
            </a:fld>
            <a:endParaRPr lang="de-DE"/>
          </a:p>
        </p:txBody>
      </p:sp>
      <p:sp>
        <p:nvSpPr>
          <p:cNvPr id="10241" name="Text Box 1"/>
          <p:cNvSpPr txBox="1">
            <a:spLocks noChangeArrowheads="1"/>
          </p:cNvSpPr>
          <p:nvPr/>
        </p:nvSpPr>
        <p:spPr bwMode="auto">
          <a:xfrm>
            <a:off x="1439863" y="2735263"/>
            <a:ext cx="7559675" cy="1196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67932" rIns="90000" bIns="45000"/>
          <a:lstStyle/>
          <a:p>
            <a:pPr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endParaRPr lang="de-DE" sz="2600">
              <a:solidFill>
                <a:srgbClr val="000000"/>
              </a:solidFill>
            </a:endParaRPr>
          </a:p>
          <a:p>
            <a:pPr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endParaRPr lang="de-DE" sz="2600">
              <a:solidFill>
                <a:srgbClr val="000000"/>
              </a:solidFill>
            </a:endParaRPr>
          </a:p>
          <a:p>
            <a:pPr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endParaRPr lang="de-DE" sz="2600">
              <a:solidFill>
                <a:srgbClr val="000000"/>
              </a:solidFill>
            </a:endParaRPr>
          </a:p>
        </p:txBody>
      </p:sp>
      <p:sp>
        <p:nvSpPr>
          <p:cNvPr id="10242" name="Text Box 2"/>
          <p:cNvSpPr txBox="1">
            <a:spLocks noChangeArrowheads="1"/>
          </p:cNvSpPr>
          <p:nvPr/>
        </p:nvSpPr>
        <p:spPr bwMode="auto">
          <a:xfrm>
            <a:off x="1060450" y="954088"/>
            <a:ext cx="6859588" cy="5461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73224" rIns="90000" bIns="45000"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</a:tabLst>
            </a:pPr>
            <a:r>
              <a:rPr lang="de-DE" sz="3200" dirty="0" err="1">
                <a:solidFill>
                  <a:srgbClr val="000000"/>
                </a:solidFill>
              </a:rPr>
              <a:t>How</a:t>
            </a:r>
            <a:r>
              <a:rPr lang="de-DE" sz="3200" dirty="0">
                <a:solidFill>
                  <a:srgbClr val="000000"/>
                </a:solidFill>
              </a:rPr>
              <a:t> </a:t>
            </a:r>
            <a:r>
              <a:rPr lang="de-DE" sz="3200" dirty="0" err="1">
                <a:solidFill>
                  <a:srgbClr val="000000"/>
                </a:solidFill>
              </a:rPr>
              <a:t>it</a:t>
            </a:r>
            <a:r>
              <a:rPr lang="de-DE" sz="3200" dirty="0">
                <a:solidFill>
                  <a:srgbClr val="000000"/>
                </a:solidFill>
              </a:rPr>
              <a:t> </a:t>
            </a:r>
            <a:r>
              <a:rPr lang="de-DE" sz="3200" dirty="0" err="1">
                <a:solidFill>
                  <a:srgbClr val="000000"/>
                </a:solidFill>
              </a:rPr>
              <a:t>works</a:t>
            </a:r>
            <a:r>
              <a:rPr lang="de-DE" sz="3200" dirty="0">
                <a:solidFill>
                  <a:srgbClr val="000000"/>
                </a:solidFill>
              </a:rPr>
              <a:t> – The </a:t>
            </a:r>
            <a:r>
              <a:rPr lang="de-DE" sz="3200" dirty="0" err="1">
                <a:solidFill>
                  <a:srgbClr val="000000"/>
                </a:solidFill>
              </a:rPr>
              <a:t>concept</a:t>
            </a:r>
            <a:endParaRPr lang="de-DE" sz="3200" dirty="0">
              <a:solidFill>
                <a:srgbClr val="000000"/>
              </a:solidFill>
            </a:endParaRPr>
          </a:p>
        </p:txBody>
      </p:sp>
      <p:pic>
        <p:nvPicPr>
          <p:cNvPr id="10243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60363" y="6480175"/>
            <a:ext cx="2700337" cy="7207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  <p:sp>
        <p:nvSpPr>
          <p:cNvPr id="10244" name="Text Box 4"/>
          <p:cNvSpPr txBox="1">
            <a:spLocks noChangeArrowheads="1"/>
          </p:cNvSpPr>
          <p:nvPr/>
        </p:nvSpPr>
        <p:spPr bwMode="auto">
          <a:xfrm>
            <a:off x="6659563" y="6480175"/>
            <a:ext cx="900112" cy="3603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60876" rIns="90000" bIns="45000"/>
          <a:lstStyle/>
          <a:p>
            <a:pPr>
              <a:tabLst>
                <a:tab pos="723900" algn="l"/>
              </a:tabLst>
            </a:pPr>
            <a:r>
              <a:rPr lang="de-DE" i="1">
                <a:solidFill>
                  <a:srgbClr val="000000"/>
                </a:solidFill>
              </a:rPr>
              <a:t>Users</a:t>
            </a:r>
          </a:p>
        </p:txBody>
      </p:sp>
      <p:sp>
        <p:nvSpPr>
          <p:cNvPr id="10245" name="Text Box 5"/>
          <p:cNvSpPr txBox="1">
            <a:spLocks noChangeArrowheads="1"/>
          </p:cNvSpPr>
          <p:nvPr/>
        </p:nvSpPr>
        <p:spPr bwMode="auto">
          <a:xfrm>
            <a:off x="7815291" y="3602040"/>
            <a:ext cx="1439863" cy="6064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60876" rIns="90000" bIns="45000"/>
          <a:lstStyle/>
          <a:p>
            <a:pPr>
              <a:tabLst>
                <a:tab pos="723900" algn="l"/>
              </a:tabLst>
            </a:pPr>
            <a:r>
              <a:rPr lang="de-DE" i="1" dirty="0" err="1">
                <a:solidFill>
                  <a:srgbClr val="000000"/>
                </a:solidFill>
              </a:rPr>
              <a:t>SubversionMaster</a:t>
            </a:r>
            <a:r>
              <a:rPr lang="de-DE" b="1" i="1" dirty="0">
                <a:solidFill>
                  <a:srgbClr val="000000"/>
                </a:solidFill>
              </a:rPr>
              <a:t> </a:t>
            </a:r>
          </a:p>
        </p:txBody>
      </p:sp>
      <p:sp>
        <p:nvSpPr>
          <p:cNvPr id="10246" name="Text Box 6"/>
          <p:cNvSpPr txBox="1">
            <a:spLocks noChangeArrowheads="1"/>
          </p:cNvSpPr>
          <p:nvPr/>
        </p:nvSpPr>
        <p:spPr bwMode="auto">
          <a:xfrm>
            <a:off x="8101043" y="4859338"/>
            <a:ext cx="1439863" cy="360362"/>
          </a:xfrm>
          <a:prstGeom prst="rect">
            <a:avLst/>
          </a:prstGeom>
          <a:solidFill>
            <a:srgbClr val="00AE00">
              <a:alpha val="9999"/>
            </a:srgbClr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lIns="90000" tIns="60876" rIns="90000" bIns="45000"/>
          <a:lstStyle/>
          <a:p>
            <a:pPr algn="ctr">
              <a:tabLst>
                <a:tab pos="723900" algn="l"/>
              </a:tabLst>
            </a:pPr>
            <a:r>
              <a:rPr lang="de-DE" i="1" dirty="0">
                <a:solidFill>
                  <a:srgbClr val="000000"/>
                </a:solidFill>
              </a:rPr>
              <a:t> </a:t>
            </a:r>
            <a:r>
              <a:rPr lang="de-DE" i="1" dirty="0" err="1">
                <a:solidFill>
                  <a:srgbClr val="000000"/>
                </a:solidFill>
              </a:rPr>
              <a:t>svn</a:t>
            </a:r>
            <a:r>
              <a:rPr lang="de-DE" i="1" dirty="0">
                <a:solidFill>
                  <a:srgbClr val="000000"/>
                </a:solidFill>
              </a:rPr>
              <a:t> update</a:t>
            </a:r>
          </a:p>
        </p:txBody>
      </p:sp>
      <p:sp>
        <p:nvSpPr>
          <p:cNvPr id="10247" name="Line 7"/>
          <p:cNvSpPr>
            <a:spLocks noChangeShapeType="1"/>
          </p:cNvSpPr>
          <p:nvPr/>
        </p:nvSpPr>
        <p:spPr bwMode="auto">
          <a:xfrm flipH="1">
            <a:off x="7451756" y="5040313"/>
            <a:ext cx="542925" cy="1587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de-DE"/>
          </a:p>
        </p:txBody>
      </p:sp>
      <p:sp>
        <p:nvSpPr>
          <p:cNvPr id="10248" name="Text Box 8"/>
          <p:cNvSpPr txBox="1">
            <a:spLocks noChangeArrowheads="1"/>
          </p:cNvSpPr>
          <p:nvPr/>
        </p:nvSpPr>
        <p:spPr bwMode="auto">
          <a:xfrm>
            <a:off x="5003831" y="4859338"/>
            <a:ext cx="1439862" cy="360362"/>
          </a:xfrm>
          <a:prstGeom prst="rect">
            <a:avLst/>
          </a:prstGeom>
          <a:solidFill>
            <a:srgbClr val="FF420E">
              <a:alpha val="14999"/>
            </a:srgbClr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lIns="90000" tIns="60876" rIns="90000" bIns="45000"/>
          <a:lstStyle/>
          <a:p>
            <a:pPr algn="ctr">
              <a:tabLst>
                <a:tab pos="723900" algn="l"/>
              </a:tabLst>
            </a:pPr>
            <a:r>
              <a:rPr lang="de-DE" i="1">
                <a:solidFill>
                  <a:srgbClr val="000000"/>
                </a:solidFill>
              </a:rPr>
              <a:t> svn commit</a:t>
            </a:r>
          </a:p>
        </p:txBody>
      </p:sp>
      <p:sp>
        <p:nvSpPr>
          <p:cNvPr id="10249" name="Line 9"/>
          <p:cNvSpPr>
            <a:spLocks noChangeShapeType="1"/>
          </p:cNvSpPr>
          <p:nvPr/>
        </p:nvSpPr>
        <p:spPr bwMode="auto">
          <a:xfrm>
            <a:off x="6553231" y="5040313"/>
            <a:ext cx="539750" cy="1587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de-DE"/>
          </a:p>
        </p:txBody>
      </p:sp>
      <p:pic>
        <p:nvPicPr>
          <p:cNvPr id="10250" name="Picture 10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469072" y="5780101"/>
            <a:ext cx="1428750" cy="7429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  <p:pic>
        <p:nvPicPr>
          <p:cNvPr id="10251" name="Picture 11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026293" y="3494085"/>
            <a:ext cx="657225" cy="9144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  <p:sp>
        <p:nvSpPr>
          <p:cNvPr id="10252" name="Line 12"/>
          <p:cNvSpPr>
            <a:spLocks noChangeShapeType="1"/>
          </p:cNvSpPr>
          <p:nvPr/>
        </p:nvSpPr>
        <p:spPr bwMode="auto">
          <a:xfrm flipV="1">
            <a:off x="7112014" y="4462463"/>
            <a:ext cx="1587" cy="1443037"/>
          </a:xfrm>
          <a:prstGeom prst="line">
            <a:avLst/>
          </a:prstGeom>
          <a:noFill/>
          <a:ln w="9525">
            <a:solidFill>
              <a:srgbClr val="B84747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de-DE"/>
          </a:p>
        </p:txBody>
      </p:sp>
      <p:sp>
        <p:nvSpPr>
          <p:cNvPr id="10253" name="Line 13"/>
          <p:cNvSpPr>
            <a:spLocks noChangeShapeType="1"/>
          </p:cNvSpPr>
          <p:nvPr/>
        </p:nvSpPr>
        <p:spPr bwMode="auto">
          <a:xfrm flipV="1">
            <a:off x="7435864" y="4462463"/>
            <a:ext cx="1587" cy="1443037"/>
          </a:xfrm>
          <a:prstGeom prst="line">
            <a:avLst/>
          </a:prstGeom>
          <a:noFill/>
          <a:ln w="9525">
            <a:solidFill>
              <a:srgbClr val="008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de-DE"/>
          </a:p>
        </p:txBody>
      </p:sp>
      <p:grpSp>
        <p:nvGrpSpPr>
          <p:cNvPr id="37" name="Gruppieren 36"/>
          <p:cNvGrpSpPr/>
          <p:nvPr/>
        </p:nvGrpSpPr>
        <p:grpSpPr>
          <a:xfrm>
            <a:off x="825470" y="1708135"/>
            <a:ext cx="5929354" cy="3071834"/>
            <a:chOff x="825470" y="1708135"/>
            <a:chExt cx="5929354" cy="3071834"/>
          </a:xfrm>
        </p:grpSpPr>
        <p:sp>
          <p:nvSpPr>
            <p:cNvPr id="33" name="Abgerundetes Rechteck 32"/>
            <p:cNvSpPr/>
            <p:nvPr/>
          </p:nvSpPr>
          <p:spPr bwMode="auto">
            <a:xfrm>
              <a:off x="825470" y="1851011"/>
              <a:ext cx="5929354" cy="2928958"/>
            </a:xfrm>
            <a:prstGeom prst="roundRect">
              <a:avLst/>
            </a:prstGeom>
            <a:solidFill>
              <a:srgbClr val="FFFFCC">
                <a:alpha val="59000"/>
              </a:srgbClr>
            </a:solidFill>
            <a:ln w="15875" cap="flat" cmpd="sng" algn="ctr">
              <a:solidFill>
                <a:schemeClr val="tx1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49263" rtl="0" eaLnBrk="1" fontAlgn="base" latinLnBrk="0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endParaRPr kumimoji="0" lang="de-DE" sz="1800" b="0" i="0" u="none" strike="noStrike" cap="none" normalizeH="0" baseline="0" dirty="0" smtClean="0">
                <a:ln>
                  <a:noFill/>
                </a:ln>
                <a:effectLst/>
                <a:latin typeface="Arial" charset="0"/>
                <a:cs typeface="Lucida Sans Unicode" charset="0"/>
              </a:endParaRPr>
            </a:p>
          </p:txBody>
        </p:sp>
        <p:sp>
          <p:nvSpPr>
            <p:cNvPr id="10255" name="Text Box 15"/>
            <p:cNvSpPr txBox="1">
              <a:spLocks noChangeArrowheads="1"/>
            </p:cNvSpPr>
            <p:nvPr/>
          </p:nvSpPr>
          <p:spPr bwMode="auto">
            <a:xfrm>
              <a:off x="1260476" y="3600451"/>
              <a:ext cx="900113" cy="36036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lIns="90000" tIns="60876" rIns="90000" bIns="45000"/>
            <a:lstStyle/>
            <a:p>
              <a:pPr>
                <a:tabLst>
                  <a:tab pos="723900" algn="l"/>
                </a:tabLst>
              </a:pPr>
              <a:r>
                <a:rPr lang="de-DE" i="1">
                  <a:solidFill>
                    <a:srgbClr val="000000"/>
                  </a:solidFill>
                </a:rPr>
                <a:t>Users</a:t>
              </a:r>
            </a:p>
          </p:txBody>
        </p:sp>
        <p:sp>
          <p:nvSpPr>
            <p:cNvPr id="10256" name="Text Box 16"/>
            <p:cNvSpPr txBox="1">
              <a:spLocks noChangeArrowheads="1"/>
            </p:cNvSpPr>
            <p:nvPr/>
          </p:nvSpPr>
          <p:spPr bwMode="auto">
            <a:xfrm>
              <a:off x="4319588" y="2265363"/>
              <a:ext cx="1439863" cy="600075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lIns="90000" tIns="60876" rIns="90000" bIns="45000"/>
            <a:lstStyle/>
            <a:p>
              <a:pPr>
                <a:tabLst>
                  <a:tab pos="723900" algn="l"/>
                </a:tabLst>
              </a:pPr>
              <a:r>
                <a:rPr lang="de-DE" i="1">
                  <a:solidFill>
                    <a:srgbClr val="000000"/>
                  </a:solidFill>
                </a:rPr>
                <a:t>Subversion Slave </a:t>
              </a:r>
            </a:p>
          </p:txBody>
        </p:sp>
        <p:sp>
          <p:nvSpPr>
            <p:cNvPr id="10257" name="Text Box 17"/>
            <p:cNvSpPr txBox="1">
              <a:spLocks noChangeArrowheads="1"/>
            </p:cNvSpPr>
            <p:nvPr/>
          </p:nvSpPr>
          <p:spPr bwMode="auto">
            <a:xfrm>
              <a:off x="2700338" y="2411413"/>
              <a:ext cx="1439863" cy="360363"/>
            </a:xfrm>
            <a:prstGeom prst="rect">
              <a:avLst/>
            </a:prstGeom>
            <a:solidFill>
              <a:srgbClr val="FF420E">
                <a:alpha val="14999"/>
              </a:srgbClr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lIns="90000" tIns="60876" rIns="90000" bIns="45000"/>
            <a:lstStyle/>
            <a:p>
              <a:pPr algn="ctr">
                <a:tabLst>
                  <a:tab pos="723900" algn="l"/>
                </a:tabLst>
              </a:pPr>
              <a:r>
                <a:rPr lang="de-DE" i="1">
                  <a:solidFill>
                    <a:srgbClr val="000000"/>
                  </a:solidFill>
                </a:rPr>
                <a:t> svn commit</a:t>
              </a:r>
            </a:p>
          </p:txBody>
        </p:sp>
        <p:sp>
          <p:nvSpPr>
            <p:cNvPr id="10258" name="Text Box 18"/>
            <p:cNvSpPr txBox="1">
              <a:spLocks noChangeArrowheads="1"/>
            </p:cNvSpPr>
            <p:nvPr/>
          </p:nvSpPr>
          <p:spPr bwMode="auto">
            <a:xfrm>
              <a:off x="2700338" y="4068763"/>
              <a:ext cx="1439863" cy="360363"/>
            </a:xfrm>
            <a:prstGeom prst="rect">
              <a:avLst/>
            </a:prstGeom>
            <a:solidFill>
              <a:srgbClr val="00AE00">
                <a:alpha val="9999"/>
              </a:srgbClr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lIns="90000" tIns="60876" rIns="90000" bIns="45000"/>
            <a:lstStyle/>
            <a:p>
              <a:pPr algn="ctr">
                <a:tabLst>
                  <a:tab pos="723900" algn="l"/>
                </a:tabLst>
              </a:pPr>
              <a:r>
                <a:rPr lang="de-DE" i="1">
                  <a:solidFill>
                    <a:srgbClr val="000000"/>
                  </a:solidFill>
                </a:rPr>
                <a:t> svn update</a:t>
              </a:r>
            </a:p>
          </p:txBody>
        </p:sp>
        <p:sp>
          <p:nvSpPr>
            <p:cNvPr id="10259" name="Text Box 19"/>
            <p:cNvSpPr txBox="1">
              <a:spLocks noChangeArrowheads="1"/>
            </p:cNvSpPr>
            <p:nvPr/>
          </p:nvSpPr>
          <p:spPr bwMode="auto">
            <a:xfrm>
              <a:off x="4679951" y="4079876"/>
              <a:ext cx="1079500" cy="600075"/>
            </a:xfrm>
            <a:prstGeom prst="rect">
              <a:avLst/>
            </a:prstGeom>
            <a:solidFill>
              <a:srgbClr val="FF420E">
                <a:alpha val="14999"/>
              </a:srgbClr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lIns="90000" tIns="60876" rIns="90000" bIns="45000"/>
            <a:lstStyle/>
            <a:p>
              <a:pPr algn="ctr">
                <a:tabLst>
                  <a:tab pos="723900" algn="l"/>
                </a:tabLst>
              </a:pPr>
              <a:r>
                <a:rPr lang="de-DE" i="1">
                  <a:solidFill>
                    <a:srgbClr val="000000"/>
                  </a:solidFill>
                </a:rPr>
                <a:t>Replay</a:t>
              </a:r>
            </a:p>
            <a:p>
              <a:pPr algn="ctr">
                <a:tabLst>
                  <a:tab pos="723900" algn="l"/>
                </a:tabLst>
              </a:pPr>
              <a:r>
                <a:rPr lang="de-DE" i="1">
                  <a:solidFill>
                    <a:srgbClr val="000000"/>
                  </a:solidFill>
                </a:rPr>
                <a:t>changes</a:t>
              </a:r>
            </a:p>
          </p:txBody>
        </p:sp>
        <p:sp>
          <p:nvSpPr>
            <p:cNvPr id="10260" name="Line 20"/>
            <p:cNvSpPr>
              <a:spLocks noChangeShapeType="1"/>
            </p:cNvSpPr>
            <p:nvPr/>
          </p:nvSpPr>
          <p:spPr bwMode="auto">
            <a:xfrm flipV="1">
              <a:off x="5867401" y="3910013"/>
              <a:ext cx="360363" cy="303213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de-DE"/>
            </a:p>
          </p:txBody>
        </p:sp>
        <p:sp>
          <p:nvSpPr>
            <p:cNvPr id="10261" name="Line 21"/>
            <p:cNvSpPr>
              <a:spLocks noChangeShapeType="1"/>
            </p:cNvSpPr>
            <p:nvPr/>
          </p:nvSpPr>
          <p:spPr bwMode="auto">
            <a:xfrm>
              <a:off x="3419476" y="2843213"/>
              <a:ext cx="1588" cy="41910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de-DE"/>
            </a:p>
          </p:txBody>
        </p:sp>
        <p:sp>
          <p:nvSpPr>
            <p:cNvPr id="10262" name="Line 22"/>
            <p:cNvSpPr>
              <a:spLocks noChangeShapeType="1"/>
            </p:cNvSpPr>
            <p:nvPr/>
          </p:nvSpPr>
          <p:spPr bwMode="auto">
            <a:xfrm flipV="1">
              <a:off x="3419476" y="3513138"/>
              <a:ext cx="1588" cy="48418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de-DE"/>
            </a:p>
          </p:txBody>
        </p:sp>
        <p:sp>
          <p:nvSpPr>
            <p:cNvPr id="10263" name="Text Box 23"/>
            <p:cNvSpPr txBox="1">
              <a:spLocks noChangeArrowheads="1"/>
            </p:cNvSpPr>
            <p:nvPr/>
          </p:nvSpPr>
          <p:spPr bwMode="auto">
            <a:xfrm>
              <a:off x="5683254" y="2208201"/>
              <a:ext cx="1000132" cy="1071570"/>
            </a:xfrm>
            <a:prstGeom prst="rect">
              <a:avLst/>
            </a:prstGeom>
            <a:solidFill>
              <a:srgbClr val="FF420E">
                <a:alpha val="14999"/>
              </a:srgbClr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lIns="90000" tIns="60876" rIns="90000" bIns="45000"/>
            <a:lstStyle/>
            <a:p>
              <a:pPr algn="ctr">
                <a:tabLst>
                  <a:tab pos="723900" algn="l"/>
                  <a:tab pos="1447800" algn="l"/>
                </a:tabLst>
              </a:pPr>
              <a:r>
                <a:rPr lang="de-DE" i="1" dirty="0">
                  <a:solidFill>
                    <a:srgbClr val="000000"/>
                  </a:solidFill>
                </a:rPr>
                <a:t>Commit</a:t>
              </a:r>
              <a:br>
                <a:rPr lang="de-DE" i="1" dirty="0">
                  <a:solidFill>
                    <a:srgbClr val="000000"/>
                  </a:solidFill>
                </a:rPr>
              </a:br>
              <a:r>
                <a:rPr lang="de-DE" i="1" dirty="0">
                  <a:solidFill>
                    <a:srgbClr val="000000"/>
                  </a:solidFill>
                </a:rPr>
                <a:t>pass-</a:t>
              </a:r>
              <a:r>
                <a:rPr lang="de-DE" i="1" dirty="0" err="1">
                  <a:solidFill>
                    <a:srgbClr val="000000"/>
                  </a:solidFill>
                </a:rPr>
                <a:t>through</a:t>
              </a:r>
              <a:endParaRPr lang="de-DE" i="1" dirty="0">
                <a:solidFill>
                  <a:srgbClr val="000000"/>
                </a:solidFill>
              </a:endParaRPr>
            </a:p>
          </p:txBody>
        </p:sp>
        <p:sp>
          <p:nvSpPr>
            <p:cNvPr id="10264" name="Line 24"/>
            <p:cNvSpPr>
              <a:spLocks noChangeShapeType="1"/>
            </p:cNvSpPr>
            <p:nvPr/>
          </p:nvSpPr>
          <p:spPr bwMode="auto">
            <a:xfrm flipH="1">
              <a:off x="5865813" y="3155951"/>
              <a:ext cx="363538" cy="360363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de-DE"/>
            </a:p>
          </p:txBody>
        </p:sp>
        <p:pic>
          <p:nvPicPr>
            <p:cNvPr id="10265" name="Picture 25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947738" y="2916238"/>
              <a:ext cx="1428750" cy="74295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</p:pic>
        <p:sp>
          <p:nvSpPr>
            <p:cNvPr id="10266" name="Line 26"/>
            <p:cNvSpPr>
              <a:spLocks noChangeShapeType="1"/>
            </p:cNvSpPr>
            <p:nvPr/>
          </p:nvSpPr>
          <p:spPr bwMode="auto">
            <a:xfrm>
              <a:off x="2484438" y="3276601"/>
              <a:ext cx="1979613" cy="1588"/>
            </a:xfrm>
            <a:prstGeom prst="line">
              <a:avLst/>
            </a:prstGeom>
            <a:noFill/>
            <a:ln w="9525">
              <a:solidFill>
                <a:srgbClr val="B84747"/>
              </a:solidFill>
              <a:prstDash val="sysDot"/>
              <a:round/>
              <a:headEnd/>
              <a:tailEnd/>
            </a:ln>
            <a:effectLst/>
          </p:spPr>
          <p:txBody>
            <a:bodyPr/>
            <a:lstStyle/>
            <a:p>
              <a:endParaRPr lang="de-DE"/>
            </a:p>
          </p:txBody>
        </p:sp>
        <p:sp>
          <p:nvSpPr>
            <p:cNvPr id="10267" name="Line 27"/>
            <p:cNvSpPr>
              <a:spLocks noChangeShapeType="1"/>
            </p:cNvSpPr>
            <p:nvPr/>
          </p:nvSpPr>
          <p:spPr bwMode="auto">
            <a:xfrm>
              <a:off x="2484438" y="3527426"/>
              <a:ext cx="1979613" cy="1588"/>
            </a:xfrm>
            <a:prstGeom prst="line">
              <a:avLst/>
            </a:prstGeom>
            <a:noFill/>
            <a:ln w="9525">
              <a:solidFill>
                <a:srgbClr val="008000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de-DE"/>
            </a:p>
          </p:txBody>
        </p:sp>
        <p:sp>
          <p:nvSpPr>
            <p:cNvPr id="10268" name="Line 28"/>
            <p:cNvSpPr>
              <a:spLocks noChangeShapeType="1"/>
            </p:cNvSpPr>
            <p:nvPr/>
          </p:nvSpPr>
          <p:spPr bwMode="auto">
            <a:xfrm>
              <a:off x="5040313" y="3240088"/>
              <a:ext cx="1655763" cy="647700"/>
            </a:xfrm>
            <a:prstGeom prst="line">
              <a:avLst/>
            </a:prstGeom>
            <a:noFill/>
            <a:ln w="9525">
              <a:solidFill>
                <a:srgbClr val="B80047"/>
              </a:solidFill>
              <a:prstDash val="sysDot"/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de-DE"/>
            </a:p>
          </p:txBody>
        </p:sp>
        <p:sp>
          <p:nvSpPr>
            <p:cNvPr id="10269" name="Line 29"/>
            <p:cNvSpPr>
              <a:spLocks noChangeShapeType="1"/>
            </p:cNvSpPr>
            <p:nvPr/>
          </p:nvSpPr>
          <p:spPr bwMode="auto">
            <a:xfrm flipH="1" flipV="1">
              <a:off x="5183188" y="3490913"/>
              <a:ext cx="1443038" cy="542925"/>
            </a:xfrm>
            <a:prstGeom prst="line">
              <a:avLst/>
            </a:prstGeom>
            <a:noFill/>
            <a:ln w="9525">
              <a:solidFill>
                <a:srgbClr val="B84747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de-DE"/>
            </a:p>
          </p:txBody>
        </p:sp>
        <p:pic>
          <p:nvPicPr>
            <p:cNvPr id="10270" name="Picture 30"/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4500563" y="2843213"/>
              <a:ext cx="657225" cy="9144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</p:pic>
        <p:sp>
          <p:nvSpPr>
            <p:cNvPr id="36" name="Textfeld 35"/>
            <p:cNvSpPr txBox="1"/>
            <p:nvPr/>
          </p:nvSpPr>
          <p:spPr>
            <a:xfrm>
              <a:off x="1325536" y="1708135"/>
              <a:ext cx="1326004" cy="349968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de-DE" dirty="0" smtClean="0"/>
                <a:t>Replication</a:t>
              </a:r>
              <a:endParaRPr lang="de-DE" dirty="0"/>
            </a:p>
          </p:txBody>
        </p:sp>
      </p:grp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liennummernplatzhalt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1162C70E-49D6-4DAD-9DB0-5D3806390572}" type="slidenum">
              <a:rPr lang="de-DE"/>
              <a:pPr/>
              <a:t>9</a:t>
            </a:fld>
            <a:endParaRPr lang="de-DE"/>
          </a:p>
        </p:txBody>
      </p:sp>
      <p:sp>
        <p:nvSpPr>
          <p:cNvPr id="11265" name="Text Box 1"/>
          <p:cNvSpPr txBox="1">
            <a:spLocks noChangeArrowheads="1"/>
          </p:cNvSpPr>
          <p:nvPr/>
        </p:nvSpPr>
        <p:spPr bwMode="auto">
          <a:xfrm>
            <a:off x="2033588" y="3225800"/>
            <a:ext cx="6013450" cy="11080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83808" rIns="90000" bIns="45000"/>
          <a:lstStyle/>
          <a:p>
            <a:pPr algn="ctr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</a:pPr>
            <a:r>
              <a:rPr lang="de-DE" sz="4400" b="1" dirty="0" err="1">
                <a:solidFill>
                  <a:srgbClr val="00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Putting</a:t>
            </a:r>
            <a:r>
              <a:rPr lang="de-DE" sz="4400" b="1" dirty="0">
                <a:solidFill>
                  <a:srgbClr val="00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de-DE" sz="4400" b="1" dirty="0" err="1">
                <a:solidFill>
                  <a:srgbClr val="00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stuff</a:t>
            </a:r>
            <a:r>
              <a:rPr lang="de-DE" sz="4400" b="1" dirty="0">
                <a:solidFill>
                  <a:srgbClr val="00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de-DE" sz="4400" b="1" dirty="0" err="1">
                <a:solidFill>
                  <a:srgbClr val="00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together</a:t>
            </a:r>
            <a:endParaRPr lang="de-DE" sz="4400" b="1" dirty="0">
              <a:solidFill>
                <a:srgbClr val="00000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  <a:p>
            <a:pPr algn="ctr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</a:pPr>
            <a:r>
              <a:rPr lang="de-DE" sz="2800" i="1" dirty="0" err="1">
                <a:solidFill>
                  <a:srgbClr val="000000"/>
                </a:solidFill>
              </a:rPr>
              <a:t>Installing</a:t>
            </a:r>
            <a:r>
              <a:rPr lang="de-DE" sz="2800" i="1" dirty="0">
                <a:solidFill>
                  <a:srgbClr val="000000"/>
                </a:solidFill>
              </a:rPr>
              <a:t> all </a:t>
            </a:r>
            <a:r>
              <a:rPr lang="de-DE" sz="2800" i="1" dirty="0" err="1">
                <a:solidFill>
                  <a:srgbClr val="000000"/>
                </a:solidFill>
              </a:rPr>
              <a:t>the</a:t>
            </a:r>
            <a:r>
              <a:rPr lang="de-DE" sz="2800" i="1" dirty="0">
                <a:solidFill>
                  <a:srgbClr val="000000"/>
                </a:solidFill>
              </a:rPr>
              <a:t> </a:t>
            </a:r>
            <a:r>
              <a:rPr lang="de-DE" sz="2800" i="1" dirty="0" err="1">
                <a:solidFill>
                  <a:srgbClr val="000000"/>
                </a:solidFill>
              </a:rPr>
              <a:t>needed</a:t>
            </a:r>
            <a:r>
              <a:rPr lang="de-DE" sz="2800" i="1" dirty="0">
                <a:solidFill>
                  <a:srgbClr val="000000"/>
                </a:solidFill>
              </a:rPr>
              <a:t> </a:t>
            </a:r>
            <a:r>
              <a:rPr lang="de-DE" sz="2800" i="1" dirty="0" err="1">
                <a:solidFill>
                  <a:srgbClr val="000000"/>
                </a:solidFill>
              </a:rPr>
              <a:t>bits</a:t>
            </a:r>
            <a:endParaRPr lang="de-DE" sz="2800" i="1" dirty="0">
              <a:solidFill>
                <a:srgbClr val="000000"/>
              </a:solidFill>
            </a:endParaRPr>
          </a:p>
        </p:txBody>
      </p:sp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60363" y="6480175"/>
            <a:ext cx="2700337" cy="7207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Larissa-Design">
  <a:themeElements>
    <a:clrScheme name="Larissa-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Larissa-Design">
      <a:majorFont>
        <a:latin typeface="Arial"/>
        <a:ea typeface=""/>
        <a:cs typeface="Lucida Sans Unicode"/>
      </a:majorFont>
      <a:minorFont>
        <a:latin typeface="Arial"/>
        <a:ea typeface=""/>
        <a:cs typeface="Lucida Sans Unicode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effectLst/>
            <a:latin typeface="Arial" charset="0"/>
            <a:cs typeface="Lucida Sans Unicode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effectLst/>
            <a:latin typeface="Arial" charset="0"/>
            <a:cs typeface="Lucida Sans Unicode" charset="0"/>
          </a:defRPr>
        </a:defPPr>
      </a:lstStyle>
    </a:lnDef>
  </a:objectDefaults>
  <a:extraClrSchemeLst>
    <a:extraClrScheme>
      <a:clrScheme name="Larissa-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rissa-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arissa-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rissa-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rissa-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rissa-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rissa-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Larissa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897</Words>
  <PresentationFormat>Benutzerdefiniert</PresentationFormat>
  <Paragraphs>354</Paragraphs>
  <Slides>37</Slides>
  <Notes>37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37</vt:i4>
      </vt:variant>
    </vt:vector>
  </HeadingPairs>
  <TitlesOfParts>
    <vt:vector size="38" baseType="lpstr">
      <vt:lpstr>Larissa-Design</vt:lpstr>
      <vt:lpstr>Folie 1</vt:lpstr>
      <vt:lpstr>Folie 2</vt:lpstr>
      <vt:lpstr>Folie 3</vt:lpstr>
      <vt:lpstr>Folie 4</vt:lpstr>
      <vt:lpstr>Folie 5</vt:lpstr>
      <vt:lpstr>Folie 6</vt:lpstr>
      <vt:lpstr>Folie 7</vt:lpstr>
      <vt:lpstr>Folie 8</vt:lpstr>
      <vt:lpstr>Folie 9</vt:lpstr>
      <vt:lpstr>Folie 10</vt:lpstr>
      <vt:lpstr>Folie 11</vt:lpstr>
      <vt:lpstr>Folie 12</vt:lpstr>
      <vt:lpstr>Folie 13</vt:lpstr>
      <vt:lpstr>Folie 14</vt:lpstr>
      <vt:lpstr>Folie 15</vt:lpstr>
      <vt:lpstr>Folie 16</vt:lpstr>
      <vt:lpstr>Folie 17</vt:lpstr>
      <vt:lpstr>Folie 18</vt:lpstr>
      <vt:lpstr>Folie 19</vt:lpstr>
      <vt:lpstr>Folie 20</vt:lpstr>
      <vt:lpstr>Folie 21</vt:lpstr>
      <vt:lpstr>Folie 22</vt:lpstr>
      <vt:lpstr>Folie 23</vt:lpstr>
      <vt:lpstr>Folie 24</vt:lpstr>
      <vt:lpstr>Folie 25</vt:lpstr>
      <vt:lpstr>Folie 26</vt:lpstr>
      <vt:lpstr>Folie 27</vt:lpstr>
      <vt:lpstr>Folie 28</vt:lpstr>
      <vt:lpstr>Folie 29</vt:lpstr>
      <vt:lpstr>Folie 30</vt:lpstr>
      <vt:lpstr>Folie 31</vt:lpstr>
      <vt:lpstr>Folie 32</vt:lpstr>
      <vt:lpstr>Folie 33</vt:lpstr>
      <vt:lpstr>Folie 34</vt:lpstr>
      <vt:lpstr>Folie 35</vt:lpstr>
      <vt:lpstr>Folie 36</vt:lpstr>
      <vt:lpstr>Folie 37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Folie 1</dc:title>
  <cp:lastModifiedBy>Norman</cp:lastModifiedBy>
  <cp:revision>251</cp:revision>
  <cp:lastPrinted>1601-01-01T00:00:00Z</cp:lastPrinted>
  <dcterms:created xsi:type="dcterms:W3CDTF">2009-02-10T07:58:12Z</dcterms:created>
  <dcterms:modified xsi:type="dcterms:W3CDTF">2009-03-27T15:23:35Z</dcterms:modified>
</cp:coreProperties>
</file>