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0080625" cy="7559675"/>
  <p:notesSz cx="7559675" cy="106918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930" y="414"/>
      </p:cViewPr>
      <p:guideLst>
        <p:guide orient="horz" pos="2381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>
              <a:ln>
                <a:noFill/>
              </a:ln>
              <a:latin typeface="Arial" pitchFamily="18"/>
              <a:ea typeface="宋体" pitchFamily="2"/>
              <a:cs typeface="Tahoma" pitchFamily="2"/>
            </a:endParaRPr>
          </a:p>
        </p:txBody>
      </p:sp>
      <p:sp>
        <p:nvSpPr>
          <p:cNvPr id="3" name="Datumsplatzhalter 2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>
              <a:ln>
                <a:noFill/>
              </a:ln>
              <a:latin typeface="Arial" pitchFamily="18"/>
              <a:ea typeface="宋体" pitchFamily="2"/>
              <a:cs typeface="Tahoma" pitchFamily="2"/>
            </a:endParaRPr>
          </a:p>
        </p:txBody>
      </p:sp>
      <p:sp>
        <p:nvSpPr>
          <p:cNvPr id="4" name="Fußzeilenplatzhalter 3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="b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>
              <a:ln>
                <a:noFill/>
              </a:ln>
              <a:latin typeface="Arial" pitchFamily="18"/>
              <a:ea typeface="宋体" pitchFamily="2"/>
              <a:cs typeface="Tahoma" pitchFamily="2"/>
            </a:endParaRPr>
          </a:p>
        </p:txBody>
      </p:sp>
      <p:sp>
        <p:nvSpPr>
          <p:cNvPr id="5" name="Foliennummernplatzhalter 4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="b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37120031-9507-4FE9-9F1D-F4C0806EA4BB}" type="slidenum">
              <a:t>‹Nr.›</a:t>
            </a:fld>
            <a:endParaRPr lang="en-US" sz="1400" b="0" i="0" u="none" strike="noStrike" kern="1200">
              <a:ln>
                <a:noFill/>
              </a:ln>
              <a:latin typeface="Arial" pitchFamily="18"/>
              <a:ea typeface="宋体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1628952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" name="Kopfzeilenplatzhalt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/>
          <a:lstStyle>
            <a:lvl1pPr lvl="0" rtl="0" hangingPunct="0">
              <a:buNone/>
              <a:tabLst/>
              <a:defRPr lang="en-US" sz="1400" kern="1200">
                <a:latin typeface="Arial" pitchFamily="18"/>
                <a:ea typeface="宋体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umsplatzhalter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/>
          <a:lstStyle>
            <a:lvl1pPr lvl="0" algn="r" rtl="0" hangingPunct="0">
              <a:buNone/>
              <a:tabLst/>
              <a:defRPr lang="en-US" sz="1400" kern="1200">
                <a:latin typeface="Arial" pitchFamily="18"/>
                <a:ea typeface="宋体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ußzeilenplatzhalt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/>
          <a:lstStyle>
            <a:lvl1pPr lvl="0" rtl="0" hangingPunct="0">
              <a:buNone/>
              <a:tabLst/>
              <a:defRPr lang="en-US" sz="1400" kern="1200">
                <a:latin typeface="Arial" pitchFamily="18"/>
                <a:ea typeface="宋体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Foliennummernplatzhalter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/>
          <a:lstStyle>
            <a:lvl1pPr lvl="0" algn="r" rtl="0" hangingPunct="0">
              <a:buNone/>
              <a:tabLst/>
              <a:defRPr lang="en-US" sz="1400" kern="1200">
                <a:latin typeface="Arial" pitchFamily="18"/>
                <a:ea typeface="宋体" pitchFamily="2"/>
                <a:cs typeface="Tahoma" pitchFamily="2"/>
              </a:defRPr>
            </a:lvl1pPr>
          </a:lstStyle>
          <a:p>
            <a:pPr lvl="0"/>
            <a:fld id="{0237A5F5-946C-498A-9D97-0F9F6093D365}" type="slidenum"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2165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en-US" sz="2000" b="0" i="0" u="none" strike="noStrike" kern="1200">
        <a:ln>
          <a:noFill/>
        </a:ln>
        <a:latin typeface="Arial" pitchFamily="18"/>
        <a:ea typeface="宋体" pitchFamily="2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izenplatzhalter 1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3" name="Folienbildplatzhalter 2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721040"/>
          </a:xfrm>
        </p:spPr>
        <p:txBody>
          <a:bodyPr wrap="square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74E6C8-A1D5-48F6-BD4E-5042B2DB6788}" type="slidenum">
              <a:rPr lang="de-DE" smtClean="0"/>
              <a:pPr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81828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ln/>
        </p:spPr>
      </p:sp>
      <p:sp>
        <p:nvSpPr>
          <p:cNvPr id="77827" name="Notizenplatzhal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smtClean="0">
              <a:latin typeface="Arial" charset="0"/>
              <a:cs typeface="Arial" charset="0"/>
            </a:endParaRPr>
          </a:p>
        </p:txBody>
      </p:sp>
      <p:sp>
        <p:nvSpPr>
          <p:cNvPr id="77828" name="Foliennummernplatzhalt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7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1pPr>
            <a:lvl2pPr marL="850396" indent="-327075" eaLnBrk="0" hangingPunct="0">
              <a:defRPr sz="27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2pPr>
            <a:lvl3pPr marL="1308302" indent="-261660" eaLnBrk="0" hangingPunct="0">
              <a:defRPr sz="27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3pPr>
            <a:lvl4pPr marL="1831622" indent="-261660" eaLnBrk="0" hangingPunct="0">
              <a:defRPr sz="27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4pPr>
            <a:lvl5pPr marL="2354943" indent="-261660" eaLnBrk="0" hangingPunct="0">
              <a:defRPr sz="27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5pPr>
            <a:lvl6pPr marL="2878263" indent="-26166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6pPr>
            <a:lvl7pPr marL="3401583" indent="-26166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7pPr>
            <a:lvl8pPr marL="3924904" indent="-26166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8pPr>
            <a:lvl9pPr marL="4448225" indent="-26166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9pPr>
          </a:lstStyle>
          <a:p>
            <a:pPr eaLnBrk="1" hangingPunct="1"/>
            <a:fld id="{FB7A5B84-3CE7-499B-BCEB-766702C57961}" type="slidenum">
              <a:rPr lang="de-DE" sz="1300">
                <a:solidFill>
                  <a:srgbClr val="000000"/>
                </a:solidFill>
                <a:latin typeface="Arial" charset="0"/>
              </a:rPr>
              <a:pPr eaLnBrk="1" hangingPunct="1"/>
              <a:t>5</a:t>
            </a:fld>
            <a:endParaRPr lang="de-DE" sz="1300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ln/>
        </p:spPr>
      </p:sp>
      <p:sp>
        <p:nvSpPr>
          <p:cNvPr id="77827" name="Notizenplatzhal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smtClean="0">
              <a:latin typeface="Arial" charset="0"/>
              <a:cs typeface="Arial" charset="0"/>
            </a:endParaRPr>
          </a:p>
        </p:txBody>
      </p:sp>
      <p:sp>
        <p:nvSpPr>
          <p:cNvPr id="77828" name="Foliennummernplatzhalt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7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1pPr>
            <a:lvl2pPr marL="847334" indent="-325898" eaLnBrk="0" hangingPunct="0">
              <a:defRPr sz="27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2pPr>
            <a:lvl3pPr marL="1303592" indent="-260718" eaLnBrk="0" hangingPunct="0">
              <a:defRPr sz="27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3pPr>
            <a:lvl4pPr marL="1825028" indent="-260718" eaLnBrk="0" hangingPunct="0">
              <a:defRPr sz="27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4pPr>
            <a:lvl5pPr marL="2346465" indent="-260718" eaLnBrk="0" hangingPunct="0">
              <a:defRPr sz="27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5pPr>
            <a:lvl6pPr marL="2867901" indent="-260718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6pPr>
            <a:lvl7pPr marL="3389338" indent="-260718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7pPr>
            <a:lvl8pPr marL="3910775" indent="-260718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8pPr>
            <a:lvl9pPr marL="4432211" indent="-260718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9pPr>
          </a:lstStyle>
          <a:p>
            <a:pPr eaLnBrk="1" hangingPunct="1"/>
            <a:fld id="{FB7A5B84-3CE7-499B-BCEB-766702C57961}" type="slidenum">
              <a:rPr lang="de-DE" sz="1300">
                <a:solidFill>
                  <a:srgbClr val="000000"/>
                </a:solidFill>
                <a:latin typeface="Arial" charset="0"/>
              </a:rPr>
              <a:pPr eaLnBrk="1" hangingPunct="1"/>
              <a:t>6</a:t>
            </a:fld>
            <a:endParaRPr lang="de-DE" sz="1300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ln/>
        </p:spPr>
      </p:sp>
      <p:sp>
        <p:nvSpPr>
          <p:cNvPr id="77827" name="Notizenplatzhal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smtClean="0">
              <a:latin typeface="Arial" charset="0"/>
              <a:cs typeface="Arial" charset="0"/>
            </a:endParaRPr>
          </a:p>
        </p:txBody>
      </p:sp>
      <p:sp>
        <p:nvSpPr>
          <p:cNvPr id="77828" name="Foliennummernplatzhalt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7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1pPr>
            <a:lvl2pPr marL="850396" indent="-327075" eaLnBrk="0" hangingPunct="0">
              <a:defRPr sz="27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2pPr>
            <a:lvl3pPr marL="1308302" indent="-261660" eaLnBrk="0" hangingPunct="0">
              <a:defRPr sz="27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3pPr>
            <a:lvl4pPr marL="1831622" indent="-261660" eaLnBrk="0" hangingPunct="0">
              <a:defRPr sz="27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4pPr>
            <a:lvl5pPr marL="2354943" indent="-261660" eaLnBrk="0" hangingPunct="0">
              <a:defRPr sz="27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5pPr>
            <a:lvl6pPr marL="2878263" indent="-26166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6pPr>
            <a:lvl7pPr marL="3401583" indent="-26166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7pPr>
            <a:lvl8pPr marL="3924904" indent="-26166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8pPr>
            <a:lvl9pPr marL="4448225" indent="-26166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9pPr>
          </a:lstStyle>
          <a:p>
            <a:pPr eaLnBrk="1" hangingPunct="1"/>
            <a:fld id="{FB7A5B84-3CE7-499B-BCEB-766702C57961}" type="slidenum">
              <a:rPr lang="de-DE" sz="1300">
                <a:solidFill>
                  <a:srgbClr val="000000"/>
                </a:solidFill>
                <a:latin typeface="Arial" charset="0"/>
              </a:rPr>
              <a:pPr eaLnBrk="1" hangingPunct="1"/>
              <a:t>7</a:t>
            </a:fld>
            <a:endParaRPr lang="de-DE" sz="1300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ln/>
        </p:spPr>
      </p:sp>
      <p:sp>
        <p:nvSpPr>
          <p:cNvPr id="77827" name="Notizenplatzhal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smtClean="0">
              <a:latin typeface="Arial" charset="0"/>
              <a:cs typeface="Arial" charset="0"/>
            </a:endParaRPr>
          </a:p>
        </p:txBody>
      </p:sp>
      <p:sp>
        <p:nvSpPr>
          <p:cNvPr id="77828" name="Foliennummernplatzhalt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7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1pPr>
            <a:lvl2pPr marL="850396" indent="-327075" eaLnBrk="0" hangingPunct="0">
              <a:defRPr sz="27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2pPr>
            <a:lvl3pPr marL="1308302" indent="-261660" eaLnBrk="0" hangingPunct="0">
              <a:defRPr sz="27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3pPr>
            <a:lvl4pPr marL="1831622" indent="-261660" eaLnBrk="0" hangingPunct="0">
              <a:defRPr sz="27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4pPr>
            <a:lvl5pPr marL="2354943" indent="-261660" eaLnBrk="0" hangingPunct="0">
              <a:defRPr sz="27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5pPr>
            <a:lvl6pPr marL="2878263" indent="-26166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6pPr>
            <a:lvl7pPr marL="3401583" indent="-26166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7pPr>
            <a:lvl8pPr marL="3924904" indent="-26166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8pPr>
            <a:lvl9pPr marL="4448225" indent="-26166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9pPr>
          </a:lstStyle>
          <a:p>
            <a:pPr eaLnBrk="1" hangingPunct="1"/>
            <a:fld id="{FB7A5B84-3CE7-499B-BCEB-766702C57961}" type="slidenum">
              <a:rPr lang="de-DE" sz="1300">
                <a:solidFill>
                  <a:srgbClr val="000000"/>
                </a:solidFill>
                <a:latin typeface="Arial" charset="0"/>
              </a:rPr>
              <a:pPr eaLnBrk="1" hangingPunct="1"/>
              <a:t>10</a:t>
            </a:fld>
            <a:endParaRPr lang="de-DE" sz="1300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75122C1-F9A7-4F31-99F5-09E629A9C21A}" type="slidenum"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593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CA239DC-CF6B-4088-B6D9-C39A888CADDE}" type="slidenum"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222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289800" y="863600"/>
            <a:ext cx="2070100" cy="58547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079500" y="863600"/>
            <a:ext cx="6057900" cy="585470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22C4EBE-D804-4039-957A-7F9F9BBE980A}" type="slidenum"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738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und Inhalt mit Sub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504031" y="1884669"/>
            <a:ext cx="9072563" cy="5526262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61"/>
              </a:spcBef>
              <a:defRPr/>
            </a:lvl1pPr>
            <a:lvl2pPr>
              <a:lnSpc>
                <a:spcPct val="100000"/>
              </a:lnSpc>
              <a:spcBef>
                <a:spcPts val="661"/>
              </a:spcBef>
              <a:defRPr/>
            </a:lvl2pPr>
            <a:lvl3pPr>
              <a:lnSpc>
                <a:spcPct val="100000"/>
              </a:lnSpc>
              <a:spcBef>
                <a:spcPts val="661"/>
              </a:spcBef>
              <a:defRPr/>
            </a:lvl3pPr>
            <a:lvl4pPr>
              <a:lnSpc>
                <a:spcPct val="100000"/>
              </a:lnSpc>
              <a:spcBef>
                <a:spcPts val="661"/>
              </a:spcBef>
              <a:defRPr/>
            </a:lvl4pPr>
            <a:lvl5pPr>
              <a:lnSpc>
                <a:spcPct val="100000"/>
              </a:lnSpc>
              <a:spcBef>
                <a:spcPts val="661"/>
              </a:spcBef>
              <a:defRPr/>
            </a:lvl5pPr>
          </a:lstStyle>
          <a:p>
            <a:pPr lvl="0"/>
            <a:r>
              <a:rPr lang="de-DE" dirty="0" smtClean="0"/>
              <a:t>Inhalt als Aufzählung oder Fließtext.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F4F3C-2369-49B1-B323-D1BC62B6C1AA}" type="slidenum">
              <a:rPr/>
              <a:pPr/>
              <a:t>‹Nr.›</a:t>
            </a:fld>
            <a:endParaRPr lang="de-DE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04031" y="1142356"/>
            <a:ext cx="9074313" cy="742312"/>
          </a:xfrm>
        </p:spPr>
        <p:txBody>
          <a:bodyPr/>
          <a:lstStyle>
            <a:lvl1pPr marL="0" indent="0">
              <a:buNone/>
              <a:defRPr sz="220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de-DE" dirty="0" smtClean="0"/>
              <a:t>Untertitel möglichst einzeilig.</a:t>
            </a:r>
            <a:endParaRPr lang="de-DE" dirty="0"/>
          </a:p>
        </p:txBody>
      </p:sp>
      <p:sp>
        <p:nvSpPr>
          <p:cNvPr id="8" name="Titel 7"/>
          <p:cNvSpPr>
            <a:spLocks noGrp="1"/>
          </p:cNvSpPr>
          <p:nvPr>
            <p:ph type="title" hasCustomPrompt="1"/>
          </p:nvPr>
        </p:nvSpPr>
        <p:spPr>
          <a:xfrm>
            <a:off x="504032" y="626473"/>
            <a:ext cx="9070872" cy="515883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 smtClean="0"/>
              <a:t>Überschrift (einzeilig)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06685659"/>
      </p:ext>
    </p:extLst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16C3AB6-9763-4A33-A394-F1DCACA41FE4}" type="slidenum"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30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77407A8-8019-4536-B8AC-9BBD6139C41D}" type="slidenum"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41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079500" y="1728788"/>
            <a:ext cx="4064000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295900" y="1728788"/>
            <a:ext cx="4064000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BEE5C1A-4030-4A45-9A3F-E1BD31A8B6E1}" type="slidenum"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882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55D3337-523C-4BDF-881C-7A62FD3BD66F}" type="slidenum"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196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44B181B-6382-491A-AC9B-C42E51D47C1A}" type="slidenum"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36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08CBA53-DA7B-4A79-8287-445515ABEA1E}" type="slidenum"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196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F896FF8-2469-4ACB-B3D5-6C412644C63E}" type="slidenum"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340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1D7296A-99D1-4144-9224-92342029A7D9}" type="slidenum"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187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14">
            <a:lum/>
            <a:alphaModFix/>
          </a:blip>
          <a:srcRect/>
          <a:stretch>
            <a:fillRect/>
          </a:stretch>
        </p:blipFill>
        <p:spPr>
          <a:xfrm>
            <a:off x="0" y="0"/>
            <a:ext cx="10080000" cy="7560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itelplatzhalter 2"/>
          <p:cNvSpPr txBox="1">
            <a:spLocks noGrp="1"/>
          </p:cNvSpPr>
          <p:nvPr>
            <p:ph type="title"/>
          </p:nvPr>
        </p:nvSpPr>
        <p:spPr>
          <a:xfrm>
            <a:off x="1080000" y="864000"/>
            <a:ext cx="8280000" cy="684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en-US"/>
          </a:p>
        </p:txBody>
      </p:sp>
      <p:sp>
        <p:nvSpPr>
          <p:cNvPr id="4" name="Textplatzhalter 3"/>
          <p:cNvSpPr txBox="1">
            <a:spLocks noGrp="1"/>
          </p:cNvSpPr>
          <p:nvPr>
            <p:ph type="body" idx="1"/>
          </p:nvPr>
        </p:nvSpPr>
        <p:spPr>
          <a:xfrm>
            <a:off x="1080000" y="1728000"/>
            <a:ext cx="8280000" cy="4989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lvl="0" indent="-324000">
              <a:spcBef>
                <a:spcPts val="1440"/>
              </a:spcBef>
              <a:spcAft>
                <a:spcPts val="0"/>
              </a:spcAft>
              <a:buSzPct val="45000"/>
              <a:buFont typeface="StarSymbol"/>
              <a:buNone/>
              <a:defRPr lang="en-US" sz="3200" b="0" i="0" u="none" strike="noStrike" kern="1200">
                <a:ln>
                  <a:noFill/>
                </a:ln>
                <a:latin typeface="Arial" pitchFamily="18"/>
                <a:ea typeface="宋体" pitchFamily="2"/>
                <a:cs typeface="Tahoma" pitchFamily="2"/>
              </a:defRPr>
            </a:defPPr>
            <a:lvl1pPr marL="432000" lvl="0" indent="-324000">
              <a:spcBef>
                <a:spcPts val="1440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3200" b="0" i="0" u="none" strike="noStrike" kern="1200">
                <a:ln>
                  <a:noFill/>
                </a:ln>
                <a:latin typeface="Arial" pitchFamily="18"/>
                <a:ea typeface="宋体" pitchFamily="2"/>
                <a:cs typeface="Tahoma" pitchFamily="2"/>
              </a:defRPr>
            </a:lvl1pPr>
            <a:lvl2pPr marL="864000" lvl="1" indent="-324000">
              <a:spcBef>
                <a:spcPts val="1151"/>
              </a:spcBef>
              <a:spcAft>
                <a:spcPts val="0"/>
              </a:spcAft>
              <a:buSzPct val="75000"/>
              <a:buFont typeface="StarSymbol"/>
              <a:buChar char="–"/>
              <a:defRPr lang="en-US" sz="2800" b="0" i="0" u="none" strike="noStrike" kern="1200">
                <a:ln>
                  <a:noFill/>
                </a:ln>
                <a:latin typeface="Arial" pitchFamily="18"/>
                <a:ea typeface="宋体" pitchFamily="2"/>
                <a:cs typeface="Tahoma" pitchFamily="2"/>
              </a:defRPr>
            </a:lvl2pPr>
            <a:lvl3pPr marL="1295999" lvl="2" indent="-288000">
              <a:spcBef>
                <a:spcPts val="865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400" b="0" i="0" u="none" strike="noStrike" kern="1200">
                <a:ln>
                  <a:noFill/>
                </a:ln>
                <a:latin typeface="Arial" pitchFamily="18"/>
                <a:ea typeface="宋体" pitchFamily="2"/>
                <a:cs typeface="Tahoma" pitchFamily="2"/>
              </a:defRPr>
            </a:lvl3pPr>
            <a:lvl4pPr marL="1728000" lvl="3" indent="-216000">
              <a:spcBef>
                <a:spcPts val="575"/>
              </a:spcBef>
              <a:spcAft>
                <a:spcPts val="0"/>
              </a:spcAft>
              <a:buSzPct val="75000"/>
              <a:buFont typeface="StarSymbol"/>
              <a:buChar char="–"/>
              <a:defRPr lang="en-US" sz="2000" b="0" i="0" u="none" strike="noStrike" kern="1200">
                <a:ln>
                  <a:noFill/>
                </a:ln>
                <a:latin typeface="Arial" pitchFamily="18"/>
                <a:ea typeface="宋体" pitchFamily="2"/>
                <a:cs typeface="Tahoma" pitchFamily="2"/>
              </a:defRPr>
            </a:lvl4pPr>
            <a:lvl5pPr marL="2160000" lvl="4" indent="-216000">
              <a:spcBef>
                <a:spcPts val="289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宋体" pitchFamily="2"/>
                <a:cs typeface="Tahoma" pitchFamily="2"/>
              </a:defRPr>
            </a:lvl5pPr>
            <a:lvl6pPr marL="2592000" lvl="5" indent="-216000">
              <a:spcBef>
                <a:spcPts val="289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宋体" pitchFamily="2"/>
                <a:cs typeface="Tahoma" pitchFamily="2"/>
              </a:defRPr>
            </a:lvl6pPr>
            <a:lvl7pPr marL="3024000" lvl="6" indent="-216000">
              <a:spcBef>
                <a:spcPts val="289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宋体" pitchFamily="2"/>
                <a:cs typeface="Tahoma" pitchFamily="2"/>
              </a:defRPr>
            </a:lvl7pPr>
            <a:lvl8pPr marL="3456000" lvl="7" indent="-216000">
              <a:spcBef>
                <a:spcPts val="289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宋体" pitchFamily="2"/>
                <a:cs typeface="Tahoma" pitchFamily="2"/>
              </a:defRPr>
            </a:lvl8pPr>
            <a:lvl9pPr marL="3887999" lvl="8" indent="-216000">
              <a:spcBef>
                <a:spcPts val="0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宋体" pitchFamily="2"/>
                <a:cs typeface="Tahoma" pitchFamily="2"/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Datumsplatzhalter 4"/>
          <p:cNvSpPr txBox="1">
            <a:spLocks noGrp="1"/>
          </p:cNvSpPr>
          <p:nvPr>
            <p:ph type="dt" sz="half" idx="2"/>
          </p:nvPr>
        </p:nvSpPr>
        <p:spPr>
          <a:xfrm>
            <a:off x="503999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/>
          <a:lstStyle>
            <a:lvl1pPr lvl="0" rtl="0" hangingPunct="0">
              <a:buNone/>
              <a:tabLst/>
              <a:defRPr lang="en-US" sz="1400" kern="1200">
                <a:latin typeface="Arial" pitchFamily="18"/>
                <a:ea typeface="宋体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ußzeilenplatzhalter 5"/>
          <p:cNvSpPr txBox="1">
            <a:spLocks noGrp="1"/>
          </p:cNvSpPr>
          <p:nvPr>
            <p:ph type="ftr" sz="quarter" idx="3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/>
          <a:lstStyle>
            <a:lvl1pPr lvl="0" algn="ctr" rtl="0" hangingPunct="0">
              <a:buNone/>
              <a:tabLst/>
              <a:defRPr lang="en-US" sz="1400" kern="1200">
                <a:latin typeface="Arial" pitchFamily="18"/>
                <a:ea typeface="宋体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Foliennummernplatzhalter 6"/>
          <p:cNvSpPr txBox="1">
            <a:spLocks noGrp="1"/>
          </p:cNvSpPr>
          <p:nvPr>
            <p:ph type="sldNum" sz="quarter" idx="4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/>
          <a:lstStyle>
            <a:lvl1pPr lvl="0" algn="r" rtl="0" hangingPunct="0">
              <a:buNone/>
              <a:tabLst/>
              <a:defRPr lang="en-US" sz="1400" kern="1200">
                <a:latin typeface="Arial" pitchFamily="18"/>
                <a:ea typeface="宋体" pitchFamily="2"/>
                <a:cs typeface="Tahoma" pitchFamily="2"/>
              </a:defRPr>
            </a:lvl1pPr>
          </a:lstStyle>
          <a:p>
            <a:pPr lvl="0"/>
            <a:fld id="{2F70F84C-F598-4B32-8660-4019967933E9}" type="slidenum"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l" rtl="0" hangingPunct="0">
        <a:tabLst/>
        <a:defRPr lang="en-US" sz="4400" b="0" i="0" u="none" strike="noStrike" kern="1200">
          <a:ln>
            <a:noFill/>
          </a:ln>
          <a:latin typeface="Arial" pitchFamily="18"/>
          <a:ea typeface="宋体" pitchFamily="2"/>
          <a:cs typeface="Tahoma" pitchFamily="2"/>
        </a:defRPr>
      </a:lvl1pPr>
    </p:titleStyle>
    <p:bodyStyle>
      <a:lvl1pPr rtl="0" hangingPunct="0">
        <a:spcBef>
          <a:spcPts val="1440"/>
        </a:spcBef>
        <a:spcAft>
          <a:spcPts val="0"/>
        </a:spcAft>
        <a:tabLst/>
        <a:defRPr lang="en-US" sz="3200" b="0" i="0" u="none" strike="noStrike" kern="1200">
          <a:ln>
            <a:noFill/>
          </a:ln>
          <a:latin typeface="Arial" pitchFamily="18"/>
          <a:ea typeface="宋体" pitchFamily="2"/>
          <a:cs typeface="Tahoma" pitchFamily="2"/>
        </a:defRPr>
      </a:lvl1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 idx="4294967295"/>
          </p:nvPr>
        </p:nvSpPr>
        <p:spPr>
          <a:xfrm>
            <a:off x="3420000" y="2427354"/>
            <a:ext cx="5912279" cy="1415772"/>
          </a:xfrm>
        </p:spPr>
        <p:txBody>
          <a:bodyPr wrap="square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 smtClean="0"/>
              <a:t>Apache </a:t>
            </a:r>
            <a:r>
              <a:rPr lang="en-US" dirty="0" err="1" smtClean="0"/>
              <a:t>OFBiz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>An </a:t>
            </a:r>
            <a:r>
              <a:rPr lang="en-US" sz="2400" dirty="0" err="1" smtClean="0"/>
              <a:t>eCommerce</a:t>
            </a:r>
            <a:r>
              <a:rPr lang="en-US" sz="2400" dirty="0" smtClean="0"/>
              <a:t> Solution for mid- to large-sized companies</a:t>
            </a:r>
            <a:endParaRPr lang="en-US" sz="2400" dirty="0"/>
          </a:p>
        </p:txBody>
      </p:sp>
      <p:sp>
        <p:nvSpPr>
          <p:cNvPr id="3" name="Untertitel 2"/>
          <p:cNvSpPr txBox="1">
            <a:spLocks noGrp="1"/>
          </p:cNvSpPr>
          <p:nvPr>
            <p:ph type="subTitle" idx="4294967295"/>
          </p:nvPr>
        </p:nvSpPr>
        <p:spPr>
          <a:xfrm>
            <a:off x="3420000" y="4037959"/>
            <a:ext cx="5940000" cy="492443"/>
          </a:xfrm>
        </p:spPr>
        <p:txBody>
          <a:bodyPr wrap="square" anchor="ctr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lvl="0" indent="0" algn="l">
              <a:buNone/>
            </a:pPr>
            <a:r>
              <a:rPr lang="en-US" dirty="0" smtClean="0"/>
              <a:t>Paul Piper – Ilscipio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219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None/>
            </a:pPr>
            <a:r>
              <a:rPr lang="de-DE" sz="4000" dirty="0" err="1" smtClean="0"/>
              <a:t>How</a:t>
            </a:r>
            <a:r>
              <a:rPr lang="de-DE" sz="4000" dirty="0" smtClean="0"/>
              <a:t> </a:t>
            </a:r>
            <a:r>
              <a:rPr lang="de-DE" sz="4000" dirty="0" err="1" smtClean="0"/>
              <a:t>can</a:t>
            </a:r>
            <a:r>
              <a:rPr lang="de-DE" sz="4000" dirty="0" smtClean="0"/>
              <a:t> </a:t>
            </a:r>
            <a:r>
              <a:rPr lang="de-DE" sz="4000" dirty="0" err="1" smtClean="0"/>
              <a:t>we</a:t>
            </a:r>
            <a:r>
              <a:rPr lang="de-DE" sz="4000" dirty="0" smtClean="0"/>
              <a:t> </a:t>
            </a:r>
            <a:r>
              <a:rPr lang="de-DE" sz="4000" dirty="0" err="1" smtClean="0"/>
              <a:t>meet</a:t>
            </a:r>
            <a:r>
              <a:rPr lang="de-DE" sz="4000" dirty="0" smtClean="0"/>
              <a:t> the </a:t>
            </a:r>
            <a:r>
              <a:rPr lang="de-DE" sz="4000" dirty="0" err="1" smtClean="0"/>
              <a:t>target</a:t>
            </a:r>
            <a:r>
              <a:rPr lang="de-DE" sz="4000" dirty="0" smtClean="0"/>
              <a:t> </a:t>
            </a:r>
            <a:r>
              <a:rPr lang="de-DE" sz="4000" dirty="0" err="1" smtClean="0"/>
              <a:t>group</a:t>
            </a:r>
            <a:r>
              <a:rPr lang="de-DE" sz="4000" dirty="0" smtClean="0"/>
              <a:t>?</a:t>
            </a:r>
            <a:endParaRPr lang="en-US" sz="4000" dirty="0"/>
          </a:p>
        </p:txBody>
      </p:sp>
      <p:grpSp>
        <p:nvGrpSpPr>
          <p:cNvPr id="8" name="Gruppierung 7"/>
          <p:cNvGrpSpPr/>
          <p:nvPr/>
        </p:nvGrpSpPr>
        <p:grpSpPr>
          <a:xfrm>
            <a:off x="905609" y="1727025"/>
            <a:ext cx="8292961" cy="4992686"/>
            <a:chOff x="491266" y="1566726"/>
            <a:chExt cx="7522434" cy="4529274"/>
          </a:xfrm>
        </p:grpSpPr>
        <p:sp>
          <p:nvSpPr>
            <p:cNvPr id="34" name="Abgerundetes Rechteck 33"/>
            <p:cNvSpPr/>
            <p:nvPr/>
          </p:nvSpPr>
          <p:spPr>
            <a:xfrm>
              <a:off x="1898940" y="5221450"/>
              <a:ext cx="6114760" cy="704850"/>
            </a:xfrm>
            <a:prstGeom prst="roundRect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b="1"/>
            </a:p>
          </p:txBody>
        </p:sp>
        <p:sp>
          <p:nvSpPr>
            <p:cNvPr id="33" name="Abgerundetes Rechteck 32"/>
            <p:cNvSpPr/>
            <p:nvPr/>
          </p:nvSpPr>
          <p:spPr>
            <a:xfrm>
              <a:off x="1898940" y="4351061"/>
              <a:ext cx="6114760" cy="704850"/>
            </a:xfrm>
            <a:prstGeom prst="roundRect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b="1"/>
            </a:p>
          </p:txBody>
        </p:sp>
        <p:sp>
          <p:nvSpPr>
            <p:cNvPr id="32" name="Abgerundetes Rechteck 31"/>
            <p:cNvSpPr/>
            <p:nvPr/>
          </p:nvSpPr>
          <p:spPr>
            <a:xfrm>
              <a:off x="1898940" y="3480674"/>
              <a:ext cx="6114760" cy="704850"/>
            </a:xfrm>
            <a:prstGeom prst="roundRect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b="1"/>
            </a:p>
          </p:txBody>
        </p:sp>
        <p:sp>
          <p:nvSpPr>
            <p:cNvPr id="30" name="Abgerundetes Rechteck 29"/>
            <p:cNvSpPr/>
            <p:nvPr/>
          </p:nvSpPr>
          <p:spPr>
            <a:xfrm>
              <a:off x="1898940" y="2610287"/>
              <a:ext cx="6114760" cy="704850"/>
            </a:xfrm>
            <a:prstGeom prst="roundRect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b="1"/>
            </a:p>
          </p:txBody>
        </p:sp>
        <p:sp>
          <p:nvSpPr>
            <p:cNvPr id="6" name="Abgerundetes Rechteck 5"/>
            <p:cNvSpPr/>
            <p:nvPr/>
          </p:nvSpPr>
          <p:spPr>
            <a:xfrm>
              <a:off x="1898940" y="1739900"/>
              <a:ext cx="6114760" cy="704850"/>
            </a:xfrm>
            <a:prstGeom prst="roundRect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b="1"/>
            </a:p>
          </p:txBody>
        </p:sp>
        <p:sp>
          <p:nvSpPr>
            <p:cNvPr id="21" name="Rectangle 10"/>
            <p:cNvSpPr>
              <a:spLocks noChangeArrowheads="1"/>
            </p:cNvSpPr>
            <p:nvPr/>
          </p:nvSpPr>
          <p:spPr bwMode="auto">
            <a:xfrm>
              <a:off x="2588038" y="1952987"/>
              <a:ext cx="5279612" cy="251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spAutoFit/>
            </a:bodyPr>
            <a:lstStyle/>
            <a:p>
              <a:pPr marL="1750" lvl="1" defTabSz="944947">
                <a:spcBef>
                  <a:spcPct val="0"/>
                </a:spcBef>
              </a:pPr>
              <a:r>
                <a:rPr lang="de-DE" kern="0" dirty="0" err="1" smtClean="0">
                  <a:solidFill>
                    <a:schemeClr val="bg1"/>
                  </a:solidFill>
                </a:rPr>
                <a:t>Rescope</a:t>
              </a:r>
              <a:r>
                <a:rPr lang="de-DE" kern="0" dirty="0" smtClean="0">
                  <a:solidFill>
                    <a:schemeClr val="bg1"/>
                  </a:solidFill>
                </a:rPr>
                <a:t> the </a:t>
              </a:r>
              <a:r>
                <a:rPr lang="de-DE" kern="0" dirty="0" err="1" smtClean="0">
                  <a:solidFill>
                    <a:schemeClr val="bg1"/>
                  </a:solidFill>
                </a:rPr>
                <a:t>backoffice</a:t>
              </a:r>
              <a:r>
                <a:rPr lang="de-DE" kern="0" dirty="0" smtClean="0">
                  <a:solidFill>
                    <a:schemeClr val="bg1"/>
                  </a:solidFill>
                </a:rPr>
                <a:t> </a:t>
              </a:r>
              <a:r>
                <a:rPr lang="de-DE" kern="0" dirty="0" err="1" smtClean="0">
                  <a:solidFill>
                    <a:schemeClr val="bg1"/>
                  </a:solidFill>
                </a:rPr>
                <a:t>for</a:t>
              </a:r>
              <a:r>
                <a:rPr lang="de-DE" kern="0" dirty="0" smtClean="0">
                  <a:solidFill>
                    <a:schemeClr val="bg1"/>
                  </a:solidFill>
                </a:rPr>
                <a:t> different </a:t>
              </a:r>
              <a:r>
                <a:rPr lang="de-DE" kern="0" dirty="0" err="1" smtClean="0">
                  <a:solidFill>
                    <a:schemeClr val="bg1"/>
                  </a:solidFill>
                </a:rPr>
                <a:t>target</a:t>
              </a:r>
              <a:r>
                <a:rPr lang="de-DE" kern="0" dirty="0" smtClean="0">
                  <a:solidFill>
                    <a:schemeClr val="bg1"/>
                  </a:solidFill>
                </a:rPr>
                <a:t> </a:t>
              </a:r>
              <a:r>
                <a:rPr lang="de-DE" kern="0" dirty="0" err="1" smtClean="0">
                  <a:solidFill>
                    <a:schemeClr val="bg1"/>
                  </a:solidFill>
                </a:rPr>
                <a:t>groups</a:t>
              </a:r>
              <a:endParaRPr lang="de-DE" kern="0" dirty="0">
                <a:solidFill>
                  <a:schemeClr val="bg1"/>
                </a:solidFill>
              </a:endParaRPr>
            </a:p>
          </p:txBody>
        </p:sp>
        <p:sp>
          <p:nvSpPr>
            <p:cNvPr id="22" name="Rectangle 11"/>
            <p:cNvSpPr>
              <a:spLocks noChangeArrowheads="1"/>
            </p:cNvSpPr>
            <p:nvPr/>
          </p:nvSpPr>
          <p:spPr bwMode="auto">
            <a:xfrm>
              <a:off x="2582340" y="2822636"/>
              <a:ext cx="5356997" cy="251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spAutoFit/>
            </a:bodyPr>
            <a:lstStyle/>
            <a:p>
              <a:pPr marL="1750" lvl="1" defTabSz="944947">
                <a:spcBef>
                  <a:spcPct val="0"/>
                </a:spcBef>
              </a:pPr>
              <a:r>
                <a:rPr lang="de-DE" kern="0" dirty="0" err="1" smtClean="0">
                  <a:solidFill>
                    <a:schemeClr val="bg1"/>
                  </a:solidFill>
                </a:rPr>
                <a:t>Redefine</a:t>
              </a:r>
              <a:r>
                <a:rPr lang="de-DE" kern="0" dirty="0" smtClean="0">
                  <a:solidFill>
                    <a:schemeClr val="bg1"/>
                  </a:solidFill>
                </a:rPr>
                <a:t> the </a:t>
              </a:r>
              <a:r>
                <a:rPr lang="de-DE" kern="0" dirty="0" err="1" smtClean="0">
                  <a:solidFill>
                    <a:schemeClr val="bg1"/>
                  </a:solidFill>
                </a:rPr>
                <a:t>framework</a:t>
              </a:r>
              <a:r>
                <a:rPr lang="de-DE" kern="0" dirty="0" smtClean="0">
                  <a:solidFill>
                    <a:schemeClr val="bg1"/>
                  </a:solidFill>
                </a:rPr>
                <a:t> </a:t>
              </a:r>
              <a:r>
                <a:rPr lang="de-DE" kern="0" dirty="0" err="1" smtClean="0">
                  <a:solidFill>
                    <a:schemeClr val="bg1"/>
                  </a:solidFill>
                </a:rPr>
                <a:t>structure</a:t>
              </a:r>
              <a:r>
                <a:rPr lang="de-DE" kern="0" dirty="0" smtClean="0">
                  <a:solidFill>
                    <a:schemeClr val="bg1"/>
                  </a:solidFill>
                </a:rPr>
                <a:t> (</a:t>
              </a:r>
              <a:r>
                <a:rPr lang="de-DE" kern="0" dirty="0" err="1" smtClean="0">
                  <a:solidFill>
                    <a:schemeClr val="bg1"/>
                  </a:solidFill>
                </a:rPr>
                <a:t>OFBiz</a:t>
              </a:r>
              <a:r>
                <a:rPr lang="de-DE" kern="0" dirty="0" smtClean="0">
                  <a:solidFill>
                    <a:schemeClr val="bg1"/>
                  </a:solidFill>
                </a:rPr>
                <a:t> Extras)</a:t>
              </a:r>
              <a:endParaRPr lang="de-DE" kern="0" dirty="0">
                <a:solidFill>
                  <a:schemeClr val="bg1"/>
                </a:solidFill>
              </a:endParaRPr>
            </a:p>
          </p:txBody>
        </p:sp>
        <p:sp>
          <p:nvSpPr>
            <p:cNvPr id="23" name="Rectangle 12"/>
            <p:cNvSpPr>
              <a:spLocks noChangeArrowheads="1"/>
            </p:cNvSpPr>
            <p:nvPr/>
          </p:nvSpPr>
          <p:spPr bwMode="auto">
            <a:xfrm>
              <a:off x="2571751" y="3690831"/>
              <a:ext cx="5394322" cy="251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spAutoFit/>
            </a:bodyPr>
            <a:lstStyle/>
            <a:p>
              <a:pPr marL="1750" lvl="1" defTabSz="944947">
                <a:spcBef>
                  <a:spcPct val="0"/>
                </a:spcBef>
              </a:pPr>
              <a:r>
                <a:rPr lang="de-DE" kern="0" dirty="0" err="1" smtClean="0">
                  <a:solidFill>
                    <a:schemeClr val="bg1"/>
                  </a:solidFill>
                </a:rPr>
                <a:t>Simplify</a:t>
              </a:r>
              <a:r>
                <a:rPr lang="de-DE" kern="0" dirty="0" smtClean="0">
                  <a:solidFill>
                    <a:schemeClr val="bg1"/>
                  </a:solidFill>
                </a:rPr>
                <a:t> the CMS</a:t>
              </a:r>
              <a:endParaRPr lang="de-DE" kern="0" dirty="0">
                <a:solidFill>
                  <a:schemeClr val="bg1"/>
                </a:solidFill>
              </a:endParaRPr>
            </a:p>
          </p:txBody>
        </p:sp>
        <p:sp>
          <p:nvSpPr>
            <p:cNvPr id="24" name="Rectangle 13"/>
            <p:cNvSpPr>
              <a:spLocks noChangeArrowheads="1"/>
            </p:cNvSpPr>
            <p:nvPr/>
          </p:nvSpPr>
          <p:spPr bwMode="auto">
            <a:xfrm>
              <a:off x="2571751" y="4554056"/>
              <a:ext cx="5394322" cy="251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spAutoFit/>
            </a:bodyPr>
            <a:lstStyle/>
            <a:p>
              <a:pPr marL="1750" lvl="1" defTabSz="944947">
                <a:spcBef>
                  <a:spcPct val="0"/>
                </a:spcBef>
              </a:pPr>
              <a:r>
                <a:rPr lang="de-DE" kern="0" dirty="0" smtClean="0">
                  <a:solidFill>
                    <a:schemeClr val="bg1"/>
                  </a:solidFill>
                </a:rPr>
                <a:t>Show </a:t>
              </a:r>
              <a:r>
                <a:rPr lang="de-DE" kern="0" dirty="0" err="1" smtClean="0">
                  <a:solidFill>
                    <a:schemeClr val="bg1"/>
                  </a:solidFill>
                </a:rPr>
                <a:t>less</a:t>
              </a:r>
              <a:r>
                <a:rPr lang="de-DE" kern="0" dirty="0" smtClean="0">
                  <a:solidFill>
                    <a:schemeClr val="bg1"/>
                  </a:solidFill>
                </a:rPr>
                <a:t> – </a:t>
              </a:r>
              <a:r>
                <a:rPr lang="de-DE" kern="0" dirty="0" err="1" smtClean="0">
                  <a:solidFill>
                    <a:schemeClr val="bg1"/>
                  </a:solidFill>
                </a:rPr>
                <a:t>make</a:t>
              </a:r>
              <a:r>
                <a:rPr lang="de-DE" kern="0" dirty="0" smtClean="0">
                  <a:solidFill>
                    <a:schemeClr val="bg1"/>
                  </a:solidFill>
                </a:rPr>
                <a:t> </a:t>
              </a:r>
              <a:r>
                <a:rPr lang="de-DE" kern="0" dirty="0" err="1" smtClean="0">
                  <a:solidFill>
                    <a:schemeClr val="bg1"/>
                  </a:solidFill>
                </a:rPr>
                <a:t>it</a:t>
              </a:r>
              <a:r>
                <a:rPr lang="de-DE" kern="0" dirty="0" smtClean="0">
                  <a:solidFill>
                    <a:schemeClr val="bg1"/>
                  </a:solidFill>
                </a:rPr>
                <a:t> </a:t>
              </a:r>
              <a:r>
                <a:rPr lang="de-DE" kern="0" dirty="0" err="1" smtClean="0">
                  <a:solidFill>
                    <a:schemeClr val="bg1"/>
                  </a:solidFill>
                </a:rPr>
                <a:t>usable</a:t>
              </a:r>
              <a:endParaRPr lang="de-DE" kern="0" dirty="0">
                <a:solidFill>
                  <a:schemeClr val="bg1"/>
                </a:solidFill>
              </a:endParaRPr>
            </a:p>
          </p:txBody>
        </p:sp>
        <p:sp>
          <p:nvSpPr>
            <p:cNvPr id="25" name="Rectangle 14"/>
            <p:cNvSpPr>
              <a:spLocks noChangeArrowheads="1"/>
            </p:cNvSpPr>
            <p:nvPr/>
          </p:nvSpPr>
          <p:spPr bwMode="auto">
            <a:xfrm>
              <a:off x="2571751" y="5421555"/>
              <a:ext cx="5394322" cy="251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spAutoFit/>
            </a:bodyPr>
            <a:lstStyle/>
            <a:p>
              <a:pPr marL="1750" lvl="1" defTabSz="944947">
                <a:spcBef>
                  <a:spcPct val="0"/>
                </a:spcBef>
              </a:pPr>
              <a:r>
                <a:rPr lang="de-DE" kern="0" dirty="0" smtClean="0">
                  <a:solidFill>
                    <a:schemeClr val="bg1"/>
                  </a:solidFill>
                </a:rPr>
                <a:t>Keep the </a:t>
              </a:r>
              <a:r>
                <a:rPr lang="de-DE" kern="0" dirty="0" err="1" smtClean="0">
                  <a:solidFill>
                    <a:schemeClr val="bg1"/>
                  </a:solidFill>
                </a:rPr>
                <a:t>target</a:t>
              </a:r>
              <a:r>
                <a:rPr lang="de-DE" kern="0" dirty="0" smtClean="0">
                  <a:solidFill>
                    <a:schemeClr val="bg1"/>
                  </a:solidFill>
                </a:rPr>
                <a:t> </a:t>
              </a:r>
              <a:r>
                <a:rPr lang="de-DE" kern="0" dirty="0" err="1" smtClean="0">
                  <a:solidFill>
                    <a:schemeClr val="bg1"/>
                  </a:solidFill>
                </a:rPr>
                <a:t>group</a:t>
              </a:r>
              <a:r>
                <a:rPr lang="de-DE" kern="0" dirty="0" smtClean="0">
                  <a:solidFill>
                    <a:schemeClr val="bg1"/>
                  </a:solidFill>
                </a:rPr>
                <a:t> in </a:t>
              </a:r>
              <a:r>
                <a:rPr lang="de-DE" kern="0" dirty="0" err="1" smtClean="0">
                  <a:solidFill>
                    <a:schemeClr val="bg1"/>
                  </a:solidFill>
                </a:rPr>
                <a:t>mind</a:t>
              </a:r>
              <a:r>
                <a:rPr lang="de-DE" kern="0" dirty="0" smtClean="0">
                  <a:solidFill>
                    <a:schemeClr val="bg1"/>
                  </a:solidFill>
                </a:rPr>
                <a:t> (</a:t>
              </a:r>
              <a:r>
                <a:rPr lang="de-DE" kern="0" dirty="0" err="1" smtClean="0">
                  <a:solidFill>
                    <a:schemeClr val="bg1"/>
                  </a:solidFill>
                </a:rPr>
                <a:t>developers</a:t>
              </a:r>
              <a:r>
                <a:rPr lang="de-DE" kern="0" dirty="0" smtClean="0">
                  <a:solidFill>
                    <a:schemeClr val="bg1"/>
                  </a:solidFill>
                </a:rPr>
                <a:t> &amp; </a:t>
              </a:r>
              <a:r>
                <a:rPr lang="de-DE" kern="0" dirty="0" err="1" smtClean="0">
                  <a:solidFill>
                    <a:schemeClr val="bg1"/>
                  </a:solidFill>
                </a:rPr>
                <a:t>companies</a:t>
              </a:r>
              <a:r>
                <a:rPr lang="de-DE" kern="0" dirty="0" smtClean="0">
                  <a:solidFill>
                    <a:schemeClr val="bg1"/>
                  </a:solidFill>
                </a:rPr>
                <a:t>)</a:t>
              </a:r>
              <a:endParaRPr lang="de-DE" kern="0" dirty="0">
                <a:solidFill>
                  <a:schemeClr val="bg1"/>
                </a:solidFill>
              </a:endParaRPr>
            </a:p>
          </p:txBody>
        </p:sp>
        <p:sp>
          <p:nvSpPr>
            <p:cNvPr id="7" name="Abgerundetes Rechteck 6"/>
            <p:cNvSpPr/>
            <p:nvPr/>
          </p:nvSpPr>
          <p:spPr>
            <a:xfrm>
              <a:off x="491266" y="1566726"/>
              <a:ext cx="1917700" cy="4529274"/>
            </a:xfrm>
            <a:prstGeom prst="roundRect">
              <a:avLst>
                <a:gd name="adj" fmla="val 4746"/>
              </a:avLst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944947">
                <a:spcBef>
                  <a:spcPct val="40000"/>
                </a:spcBef>
              </a:pPr>
              <a:r>
                <a:rPr lang="de-DE" sz="2800" b="1" dirty="0" smtClean="0">
                  <a:solidFill>
                    <a:schemeClr val="bg1"/>
                  </a:solidFill>
                </a:rPr>
                <a:t>Keep</a:t>
              </a:r>
            </a:p>
            <a:p>
              <a:pPr algn="ctr" defTabSz="944947">
                <a:spcBef>
                  <a:spcPct val="40000"/>
                </a:spcBef>
              </a:pPr>
              <a:r>
                <a:rPr lang="de-DE" sz="2800" b="1" dirty="0" err="1" smtClean="0">
                  <a:solidFill>
                    <a:schemeClr val="bg1"/>
                  </a:solidFill>
                </a:rPr>
                <a:t>It</a:t>
              </a:r>
              <a:endParaRPr lang="de-DE" sz="2800" b="1" dirty="0" smtClean="0">
                <a:solidFill>
                  <a:schemeClr val="bg1"/>
                </a:solidFill>
              </a:endParaRPr>
            </a:p>
            <a:p>
              <a:pPr algn="ctr" defTabSz="944947">
                <a:spcBef>
                  <a:spcPct val="40000"/>
                </a:spcBef>
              </a:pPr>
              <a:r>
                <a:rPr lang="de-DE" sz="2800" b="1" dirty="0" smtClean="0">
                  <a:solidFill>
                    <a:schemeClr val="bg1"/>
                  </a:solidFill>
                </a:rPr>
                <a:t>Simple,</a:t>
              </a:r>
            </a:p>
            <a:p>
              <a:pPr algn="ctr" defTabSz="944947">
                <a:spcBef>
                  <a:spcPct val="40000"/>
                </a:spcBef>
              </a:pPr>
              <a:r>
                <a:rPr lang="de-DE" sz="2800" b="1" dirty="0" smtClean="0">
                  <a:solidFill>
                    <a:schemeClr val="bg1"/>
                  </a:solidFill>
                </a:rPr>
                <a:t>Stupid!</a:t>
              </a:r>
            </a:p>
            <a:p>
              <a:pPr defTabSz="944947">
                <a:spcBef>
                  <a:spcPct val="40000"/>
                </a:spcBef>
              </a:pPr>
              <a:endParaRPr lang="de-DE" dirty="0">
                <a:solidFill>
                  <a:schemeClr val="bg1"/>
                </a:solidFill>
              </a:endParaRPr>
            </a:p>
          </p:txBody>
        </p:sp>
      </p:grpSp>
      <p:sp>
        <p:nvSpPr>
          <p:cNvPr id="27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9611162" y="94401"/>
            <a:ext cx="317500" cy="317467"/>
          </a:xfrm>
        </p:spPr>
        <p:txBody>
          <a:bodyPr/>
          <a:lstStyle/>
          <a:p>
            <a:fld id="{F4F59C5D-4C90-5F41-8C73-BBBA59DE480A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2030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 idx="4294967295"/>
          </p:nvPr>
        </p:nvSpPr>
        <p:spPr>
          <a:xfrm>
            <a:off x="1080000" y="893160"/>
            <a:ext cx="8280000" cy="625320"/>
          </a:xfrm>
        </p:spPr>
        <p:txBody>
          <a:bodyPr wrap="square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/>
              <a:t>Agenda</a:t>
            </a:r>
          </a:p>
        </p:txBody>
      </p:sp>
      <p:sp>
        <p:nvSpPr>
          <p:cNvPr id="3" name="Textplatzhalter 2"/>
          <p:cNvSpPr txBox="1">
            <a:spLocks noGrp="1"/>
          </p:cNvSpPr>
          <p:nvPr>
            <p:ph type="body" idx="4294967295"/>
          </p:nvPr>
        </p:nvSpPr>
        <p:spPr>
          <a:xfrm>
            <a:off x="1080000" y="1728000"/>
            <a:ext cx="8280000" cy="4302000"/>
          </a:xfrm>
        </p:spPr>
        <p:txBody>
          <a:bodyPr wrap="square"/>
          <a:lstStyle>
            <a:defPPr marL="432000" lvl="0" indent="-324000">
              <a:spcBef>
                <a:spcPts val="1440"/>
              </a:spcBef>
              <a:spcAft>
                <a:spcPts val="0"/>
              </a:spcAft>
              <a:buSzPct val="45000"/>
              <a:buFont typeface="StarSymbol"/>
              <a:buNone/>
              <a:defRPr lang="en-US" sz="3200" b="0" i="0" u="none" strike="noStrike" kern="1200">
                <a:ln>
                  <a:noFill/>
                </a:ln>
                <a:latin typeface="Arial" pitchFamily="18"/>
                <a:ea typeface="宋体" pitchFamily="2"/>
                <a:cs typeface="Tahoma" pitchFamily="2"/>
              </a:defRPr>
            </a:defPPr>
            <a:lvl1pPr marL="432000" lvl="0" indent="-324000">
              <a:spcBef>
                <a:spcPts val="1440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3200" b="0" i="0" u="none" strike="noStrike" kern="1200">
                <a:ln>
                  <a:noFill/>
                </a:ln>
                <a:latin typeface="Arial" pitchFamily="18"/>
                <a:ea typeface="宋体" pitchFamily="2"/>
                <a:cs typeface="Tahoma" pitchFamily="2"/>
              </a:defRPr>
            </a:lvl1pPr>
            <a:lvl2pPr marL="864000" lvl="1" indent="-324000">
              <a:spcBef>
                <a:spcPts val="1151"/>
              </a:spcBef>
              <a:spcAft>
                <a:spcPts val="0"/>
              </a:spcAft>
              <a:buSzPct val="75000"/>
              <a:buFont typeface="StarSymbol"/>
              <a:buChar char="–"/>
              <a:defRPr lang="en-US" sz="2800" b="0" i="0" u="none" strike="noStrike" kern="1200">
                <a:ln>
                  <a:noFill/>
                </a:ln>
                <a:latin typeface="Arial" pitchFamily="18"/>
                <a:ea typeface="宋体" pitchFamily="2"/>
                <a:cs typeface="Tahoma" pitchFamily="2"/>
              </a:defRPr>
            </a:lvl2pPr>
            <a:lvl3pPr marL="1295999" lvl="2" indent="-288000">
              <a:spcBef>
                <a:spcPts val="865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400" b="0" i="0" u="none" strike="noStrike" kern="1200">
                <a:ln>
                  <a:noFill/>
                </a:ln>
                <a:latin typeface="Arial" pitchFamily="18"/>
                <a:ea typeface="宋体" pitchFamily="2"/>
                <a:cs typeface="Tahoma" pitchFamily="2"/>
              </a:defRPr>
            </a:lvl3pPr>
            <a:lvl4pPr marL="1728000" lvl="3" indent="-216000">
              <a:spcBef>
                <a:spcPts val="575"/>
              </a:spcBef>
              <a:spcAft>
                <a:spcPts val="0"/>
              </a:spcAft>
              <a:buSzPct val="75000"/>
              <a:buFont typeface="StarSymbol"/>
              <a:buChar char="–"/>
              <a:defRPr lang="en-US" sz="2000" b="0" i="0" u="none" strike="noStrike" kern="1200">
                <a:ln>
                  <a:noFill/>
                </a:ln>
                <a:latin typeface="Arial" pitchFamily="18"/>
                <a:ea typeface="宋体" pitchFamily="2"/>
                <a:cs typeface="Tahoma" pitchFamily="2"/>
              </a:defRPr>
            </a:lvl4pPr>
            <a:lvl5pPr marL="2160000" lvl="4" indent="-216000">
              <a:spcBef>
                <a:spcPts val="289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宋体" pitchFamily="2"/>
                <a:cs typeface="Tahoma" pitchFamily="2"/>
              </a:defRPr>
            </a:lvl5pPr>
            <a:lvl6pPr marL="2592000" lvl="5" indent="-216000">
              <a:spcBef>
                <a:spcPts val="289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宋体" pitchFamily="2"/>
                <a:cs typeface="Tahoma" pitchFamily="2"/>
              </a:defRPr>
            </a:lvl6pPr>
            <a:lvl7pPr marL="3024000" lvl="6" indent="-216000">
              <a:spcBef>
                <a:spcPts val="289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宋体" pitchFamily="2"/>
                <a:cs typeface="Tahoma" pitchFamily="2"/>
              </a:defRPr>
            </a:lvl7pPr>
            <a:lvl8pPr marL="3456000" lvl="7" indent="-216000">
              <a:spcBef>
                <a:spcPts val="289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宋体" pitchFamily="2"/>
                <a:cs typeface="Tahoma" pitchFamily="2"/>
              </a:defRPr>
            </a:lvl8pPr>
            <a:lvl9pPr marL="3887999" lvl="8" indent="-216000">
              <a:spcBef>
                <a:spcPts val="0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宋体" pitchFamily="2"/>
                <a:cs typeface="Tahoma" pitchFamily="2"/>
              </a:defRPr>
            </a:lvl9pPr>
          </a:lstStyle>
          <a:p>
            <a:pPr lvl="0"/>
            <a:r>
              <a:rPr lang="en-US" dirty="0" smtClean="0"/>
              <a:t>Introduction to </a:t>
            </a:r>
            <a:r>
              <a:rPr lang="en-US" dirty="0" err="1" smtClean="0"/>
              <a:t>OFBiz</a:t>
            </a:r>
            <a:endParaRPr lang="en-US" dirty="0"/>
          </a:p>
          <a:p>
            <a:pPr lvl="0"/>
            <a:r>
              <a:rPr lang="en-US" dirty="0" err="1" smtClean="0"/>
              <a:t>OFBiz</a:t>
            </a:r>
            <a:r>
              <a:rPr lang="en-US" dirty="0" smtClean="0"/>
              <a:t> target group</a:t>
            </a:r>
            <a:endParaRPr lang="en-US" dirty="0"/>
          </a:p>
          <a:p>
            <a:pPr lvl="0"/>
            <a:r>
              <a:rPr lang="en-US" dirty="0" smtClean="0"/>
              <a:t>Do we market it right?</a:t>
            </a:r>
            <a:endParaRPr lang="en-US" dirty="0"/>
          </a:p>
          <a:p>
            <a:pPr lvl="0"/>
            <a:r>
              <a:rPr lang="en-US" dirty="0" smtClean="0"/>
              <a:t>Proposal &amp; Summary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3321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What is </a:t>
            </a:r>
            <a:r>
              <a:rPr lang="en-US" dirty="0" err="1" smtClean="0"/>
              <a:t>OFBiz</a:t>
            </a:r>
            <a:r>
              <a:rPr lang="en-US" dirty="0" smtClean="0"/>
              <a:t>?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77979" indent="-377979">
              <a:buFontTx/>
              <a:buChar char="-"/>
            </a:pPr>
            <a:r>
              <a:rPr lang="de-DE" dirty="0" smtClean="0"/>
              <a:t>A Framework </a:t>
            </a:r>
            <a:r>
              <a:rPr lang="de-DE" dirty="0" err="1" smtClean="0"/>
              <a:t>for</a:t>
            </a:r>
            <a:r>
              <a:rPr lang="de-DE" dirty="0" smtClean="0"/>
              <a:t> Business </a:t>
            </a:r>
            <a:r>
              <a:rPr lang="de-DE" dirty="0" err="1" smtClean="0"/>
              <a:t>Applications</a:t>
            </a:r>
            <a:endParaRPr lang="de-DE" dirty="0" smtClean="0"/>
          </a:p>
          <a:p>
            <a:pPr marL="377979" indent="-377979">
              <a:buFontTx/>
              <a:buChar char="-"/>
            </a:pPr>
            <a:r>
              <a:rPr lang="de-DE" dirty="0" smtClean="0"/>
              <a:t>Environment </a:t>
            </a:r>
            <a:r>
              <a:rPr lang="de-DE" dirty="0" err="1" smtClean="0"/>
              <a:t>independent</a:t>
            </a:r>
            <a:endParaRPr lang="de-DE" dirty="0" smtClean="0"/>
          </a:p>
          <a:p>
            <a:pPr marL="377979" indent="-377979">
              <a:buFontTx/>
              <a:buChar char="-"/>
            </a:pPr>
            <a:r>
              <a:rPr lang="de-DE" dirty="0" smtClean="0"/>
              <a:t>Rich on </a:t>
            </a:r>
            <a:r>
              <a:rPr lang="de-DE" dirty="0" err="1" smtClean="0"/>
              <a:t>functionalities</a:t>
            </a:r>
            <a:r>
              <a:rPr lang="de-DE" dirty="0" smtClean="0"/>
              <a:t> &amp; Show-</a:t>
            </a:r>
            <a:r>
              <a:rPr lang="de-DE" dirty="0" err="1" smtClean="0"/>
              <a:t>cases</a:t>
            </a:r>
            <a:endParaRPr lang="de-DE" dirty="0" smtClean="0"/>
          </a:p>
          <a:p>
            <a:pPr marL="377979" indent="-377979">
              <a:buFontTx/>
              <a:buChar char="-"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59C5D-4C90-5F41-8C73-BBBA59DE480A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5065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Foliennummernplatzhalter 2"/>
          <p:cNvSpPr>
            <a:spLocks noGrp="1"/>
          </p:cNvSpPr>
          <p:nvPr>
            <p:ph type="sldNum" sz="quarter" idx="4294967295"/>
          </p:nvPr>
        </p:nvSpPr>
        <p:spPr bwMode="auto">
          <a:xfrm>
            <a:off x="9574845" y="139995"/>
            <a:ext cx="367523" cy="23624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9926790-3E6B-4D85-93EE-55F924A58056}" type="slidenum">
              <a:rPr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smtClean="0"/>
          </a:p>
        </p:txBody>
      </p:sp>
      <p:sp>
        <p:nvSpPr>
          <p:cNvPr id="11" name="Inhaltsplatzhalter 14"/>
          <p:cNvSpPr>
            <a:spLocks noGrp="1"/>
          </p:cNvSpPr>
          <p:nvPr>
            <p:ph sz="half" idx="4294967295"/>
          </p:nvPr>
        </p:nvSpPr>
        <p:spPr>
          <a:xfrm>
            <a:off x="502282" y="1609467"/>
            <a:ext cx="8815231" cy="5644052"/>
          </a:xfrm>
          <a:prstGeom prst="rect">
            <a:avLst/>
          </a:prstGeom>
          <a:solidFill>
            <a:schemeClr val="bg1"/>
          </a:solidFill>
          <a:ln w="63500" cap="rnd">
            <a:solidFill>
              <a:schemeClr val="bg1"/>
            </a:solidFill>
          </a:ln>
        </p:spPr>
        <p:txBody>
          <a:bodyPr rIns="0" numCol="4" spcCol="0">
            <a:noAutofit/>
          </a:bodyPr>
          <a:lstStyle/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>
                <a:solidFill>
                  <a:srgbClr val="000000"/>
                </a:solidFill>
              </a:rPr>
              <a:t>Deutsches Rotes Kreuz</a:t>
            </a: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>
                <a:solidFill>
                  <a:srgbClr val="000000"/>
                </a:solidFill>
              </a:rPr>
              <a:t>1-800-Flowers</a:t>
            </a: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>
                <a:solidFill>
                  <a:srgbClr val="000000"/>
                </a:solidFill>
              </a:rPr>
              <a:t>Borussia Mönchengladbach</a:t>
            </a: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 err="1">
                <a:solidFill>
                  <a:srgbClr val="000000"/>
                </a:solidFill>
              </a:rPr>
              <a:t>Decathlon</a:t>
            </a:r>
            <a:r>
              <a:rPr lang="de-DE" sz="1050" dirty="0">
                <a:solidFill>
                  <a:srgbClr val="000000"/>
                </a:solidFill>
              </a:rPr>
              <a:t> (</a:t>
            </a:r>
            <a:r>
              <a:rPr lang="de-DE" sz="1050" dirty="0" err="1">
                <a:solidFill>
                  <a:srgbClr val="000000"/>
                </a:solidFill>
              </a:rPr>
              <a:t>french</a:t>
            </a:r>
            <a:r>
              <a:rPr lang="de-DE" sz="1050" dirty="0">
                <a:solidFill>
                  <a:srgbClr val="000000"/>
                </a:solidFill>
              </a:rPr>
              <a:t>)</a:t>
            </a: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>
                <a:solidFill>
                  <a:srgbClr val="000000"/>
                </a:solidFill>
              </a:rPr>
              <a:t>1&amp;1</a:t>
            </a: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>
                <a:solidFill>
                  <a:srgbClr val="000000"/>
                </a:solidFill>
              </a:rPr>
              <a:t>GMX</a:t>
            </a: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 err="1">
                <a:solidFill>
                  <a:srgbClr val="000000"/>
                </a:solidFill>
              </a:rPr>
              <a:t>Konica</a:t>
            </a:r>
            <a:r>
              <a:rPr lang="de-DE" sz="1050" dirty="0">
                <a:solidFill>
                  <a:srgbClr val="000000"/>
                </a:solidFill>
              </a:rPr>
              <a:t> Minolta</a:t>
            </a: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>
                <a:solidFill>
                  <a:srgbClr val="000000"/>
                </a:solidFill>
              </a:rPr>
              <a:t>Mail.com</a:t>
            </a: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>
                <a:solidFill>
                  <a:srgbClr val="000000"/>
                </a:solidFill>
              </a:rPr>
              <a:t>Olympus</a:t>
            </a: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>
                <a:solidFill>
                  <a:srgbClr val="000000"/>
                </a:solidFill>
              </a:rPr>
              <a:t>Web.de</a:t>
            </a: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>
                <a:solidFill>
                  <a:srgbClr val="000000"/>
                </a:solidFill>
              </a:rPr>
              <a:t>British Telecom</a:t>
            </a: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>
                <a:solidFill>
                  <a:srgbClr val="000000"/>
                </a:solidFill>
              </a:rPr>
              <a:t>TUI</a:t>
            </a: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>
                <a:solidFill>
                  <a:srgbClr val="000000"/>
                </a:solidFill>
              </a:rPr>
              <a:t>United Airlines</a:t>
            </a: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 err="1">
                <a:solidFill>
                  <a:srgbClr val="000000"/>
                </a:solidFill>
              </a:rPr>
              <a:t>Anytime</a:t>
            </a:r>
            <a:r>
              <a:rPr lang="de-DE" sz="1050" dirty="0">
                <a:solidFill>
                  <a:srgbClr val="000000"/>
                </a:solidFill>
              </a:rPr>
              <a:t> </a:t>
            </a:r>
            <a:r>
              <a:rPr lang="de-DE" sz="1050" dirty="0" err="1">
                <a:solidFill>
                  <a:srgbClr val="000000"/>
                </a:solidFill>
              </a:rPr>
              <a:t>Costumes</a:t>
            </a:r>
            <a:endParaRPr lang="de-DE" sz="1050" dirty="0">
              <a:solidFill>
                <a:srgbClr val="000000"/>
              </a:solidFill>
            </a:endParaRP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 err="1">
                <a:solidFill>
                  <a:srgbClr val="000000"/>
                </a:solidFill>
              </a:rPr>
              <a:t>Caché</a:t>
            </a:r>
            <a:endParaRPr lang="de-DE" sz="1050" dirty="0">
              <a:solidFill>
                <a:srgbClr val="000000"/>
              </a:solidFill>
            </a:endParaRP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>
                <a:solidFill>
                  <a:srgbClr val="000000"/>
                </a:solidFill>
              </a:rPr>
              <a:t>DG Verlag</a:t>
            </a: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>
                <a:solidFill>
                  <a:srgbClr val="000000"/>
                </a:solidFill>
              </a:rPr>
              <a:t>Yves </a:t>
            </a:r>
            <a:r>
              <a:rPr lang="de-DE" sz="1050" dirty="0" err="1">
                <a:solidFill>
                  <a:srgbClr val="000000"/>
                </a:solidFill>
              </a:rPr>
              <a:t>Rocher</a:t>
            </a:r>
            <a:endParaRPr lang="de-DE" sz="1050" dirty="0">
              <a:solidFill>
                <a:srgbClr val="000000"/>
              </a:solidFill>
            </a:endParaRP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>
                <a:solidFill>
                  <a:srgbClr val="000000"/>
                </a:solidFill>
              </a:rPr>
              <a:t>IEEE Computer Society</a:t>
            </a: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>
                <a:solidFill>
                  <a:srgbClr val="000000"/>
                </a:solidFill>
              </a:rPr>
              <a:t>HSV Hamburger Sportverein</a:t>
            </a: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>
                <a:solidFill>
                  <a:srgbClr val="000000"/>
                </a:solidFill>
              </a:rPr>
              <a:t>American Heart </a:t>
            </a:r>
            <a:r>
              <a:rPr lang="de-DE" sz="1050" dirty="0" err="1">
                <a:solidFill>
                  <a:srgbClr val="000000"/>
                </a:solidFill>
              </a:rPr>
              <a:t>Association</a:t>
            </a:r>
            <a:endParaRPr lang="de-DE" sz="1050" dirty="0">
              <a:solidFill>
                <a:srgbClr val="000000"/>
              </a:solidFill>
            </a:endParaRP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>
                <a:solidFill>
                  <a:srgbClr val="000000"/>
                </a:solidFill>
              </a:rPr>
              <a:t>Börsenverein Deutscher Buchhandel</a:t>
            </a: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>
                <a:solidFill>
                  <a:srgbClr val="000000"/>
                </a:solidFill>
              </a:rPr>
              <a:t>Deutsche Zeitschriftenverlage (Weltbild)</a:t>
            </a: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 err="1">
                <a:solidFill>
                  <a:srgbClr val="000000"/>
                </a:solidFill>
              </a:rPr>
              <a:t>Scarpa</a:t>
            </a:r>
            <a:endParaRPr lang="de-DE" sz="1050" dirty="0">
              <a:solidFill>
                <a:srgbClr val="000000"/>
              </a:solidFill>
            </a:endParaRP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>
                <a:solidFill>
                  <a:srgbClr val="000000"/>
                </a:solidFill>
              </a:rPr>
              <a:t>Steiner Sports</a:t>
            </a: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 err="1">
                <a:solidFill>
                  <a:srgbClr val="000000"/>
                </a:solidFill>
              </a:rPr>
              <a:t>Logica</a:t>
            </a:r>
            <a:endParaRPr lang="de-DE" sz="1050" dirty="0">
              <a:solidFill>
                <a:srgbClr val="000000"/>
              </a:solidFill>
            </a:endParaRP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 err="1">
                <a:solidFill>
                  <a:srgbClr val="000000"/>
                </a:solidFill>
              </a:rPr>
              <a:t>Telia</a:t>
            </a:r>
            <a:r>
              <a:rPr lang="de-DE" sz="1050" dirty="0">
                <a:solidFill>
                  <a:srgbClr val="000000"/>
                </a:solidFill>
              </a:rPr>
              <a:t> </a:t>
            </a:r>
            <a:r>
              <a:rPr lang="de-DE" sz="1050" dirty="0" err="1">
                <a:solidFill>
                  <a:srgbClr val="000000"/>
                </a:solidFill>
              </a:rPr>
              <a:t>Sonera</a:t>
            </a:r>
            <a:endParaRPr lang="de-DE" sz="1050" dirty="0">
              <a:solidFill>
                <a:srgbClr val="000000"/>
              </a:solidFill>
            </a:endParaRP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>
                <a:solidFill>
                  <a:srgbClr val="000000"/>
                </a:solidFill>
              </a:rPr>
              <a:t>Born </a:t>
            </a:r>
            <a:r>
              <a:rPr lang="de-DE" sz="1050" dirty="0" err="1">
                <a:solidFill>
                  <a:srgbClr val="000000"/>
                </a:solidFill>
              </a:rPr>
              <a:t>gifted</a:t>
            </a:r>
            <a:endParaRPr lang="de-DE" sz="1050" dirty="0">
              <a:solidFill>
                <a:srgbClr val="000000"/>
              </a:solidFill>
            </a:endParaRP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>
                <a:solidFill>
                  <a:srgbClr val="000000"/>
                </a:solidFill>
              </a:rPr>
              <a:t>I Want </a:t>
            </a:r>
            <a:r>
              <a:rPr lang="de-DE" sz="1050" dirty="0" err="1">
                <a:solidFill>
                  <a:srgbClr val="000000"/>
                </a:solidFill>
              </a:rPr>
              <a:t>One</a:t>
            </a:r>
            <a:r>
              <a:rPr lang="de-DE" sz="1050" dirty="0">
                <a:solidFill>
                  <a:srgbClr val="000000"/>
                </a:solidFill>
              </a:rPr>
              <a:t> Of </a:t>
            </a:r>
            <a:r>
              <a:rPr lang="de-DE" sz="1050" dirty="0" err="1">
                <a:solidFill>
                  <a:srgbClr val="000000"/>
                </a:solidFill>
              </a:rPr>
              <a:t>Those</a:t>
            </a:r>
            <a:endParaRPr lang="de-DE" sz="1050" dirty="0">
              <a:solidFill>
                <a:srgbClr val="000000"/>
              </a:solidFill>
            </a:endParaRP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>
                <a:solidFill>
                  <a:srgbClr val="000000"/>
                </a:solidFill>
              </a:rPr>
              <a:t>Hip </a:t>
            </a:r>
            <a:r>
              <a:rPr lang="de-DE" sz="1050" dirty="0" err="1">
                <a:solidFill>
                  <a:srgbClr val="000000"/>
                </a:solidFill>
              </a:rPr>
              <a:t>Flask</a:t>
            </a:r>
            <a:endParaRPr lang="de-DE" sz="1050" dirty="0">
              <a:solidFill>
                <a:srgbClr val="000000"/>
              </a:solidFill>
            </a:endParaRP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>
                <a:solidFill>
                  <a:srgbClr val="000000"/>
                </a:solidFill>
              </a:rPr>
              <a:t>Everest Research</a:t>
            </a: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>
                <a:solidFill>
                  <a:srgbClr val="000000"/>
                </a:solidFill>
              </a:rPr>
              <a:t>Listing PR</a:t>
            </a: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 err="1">
                <a:solidFill>
                  <a:srgbClr val="000000"/>
                </a:solidFill>
              </a:rPr>
              <a:t>Barielle</a:t>
            </a:r>
            <a:endParaRPr lang="de-DE" sz="1050" dirty="0">
              <a:solidFill>
                <a:srgbClr val="000000"/>
              </a:solidFill>
            </a:endParaRP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 err="1">
                <a:solidFill>
                  <a:srgbClr val="000000"/>
                </a:solidFill>
              </a:rPr>
              <a:t>Product</a:t>
            </a:r>
            <a:r>
              <a:rPr lang="de-DE" sz="1050" dirty="0">
                <a:solidFill>
                  <a:srgbClr val="000000"/>
                </a:solidFill>
              </a:rPr>
              <a:t> Bahn Sites</a:t>
            </a: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 err="1">
                <a:solidFill>
                  <a:srgbClr val="000000"/>
                </a:solidFill>
              </a:rPr>
              <a:t>Ulta</a:t>
            </a:r>
            <a:endParaRPr lang="de-DE" sz="1050" dirty="0">
              <a:solidFill>
                <a:srgbClr val="000000"/>
              </a:solidFill>
            </a:endParaRP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>
                <a:solidFill>
                  <a:srgbClr val="000000"/>
                </a:solidFill>
              </a:rPr>
              <a:t>Vinci Genius</a:t>
            </a: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>
                <a:solidFill>
                  <a:srgbClr val="000000"/>
                </a:solidFill>
              </a:rPr>
              <a:t>ALX Depot</a:t>
            </a: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 err="1">
                <a:solidFill>
                  <a:srgbClr val="000000"/>
                </a:solidFill>
              </a:rPr>
              <a:t>Jonard</a:t>
            </a:r>
            <a:endParaRPr lang="de-DE" sz="1050" dirty="0">
              <a:solidFill>
                <a:srgbClr val="000000"/>
              </a:solidFill>
            </a:endParaRP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 err="1">
                <a:solidFill>
                  <a:srgbClr val="000000"/>
                </a:solidFill>
              </a:rPr>
              <a:t>Neobits</a:t>
            </a:r>
            <a:endParaRPr lang="de-DE" sz="1050" dirty="0">
              <a:solidFill>
                <a:srgbClr val="000000"/>
              </a:solidFill>
            </a:endParaRP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>
                <a:solidFill>
                  <a:srgbClr val="000000"/>
                </a:solidFill>
              </a:rPr>
              <a:t>Radius DP</a:t>
            </a: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 err="1">
                <a:solidFill>
                  <a:srgbClr val="000000"/>
                </a:solidFill>
              </a:rPr>
              <a:t>Xuandoo</a:t>
            </a:r>
            <a:endParaRPr lang="de-DE" sz="1050" dirty="0">
              <a:solidFill>
                <a:srgbClr val="000000"/>
              </a:solidFill>
            </a:endParaRP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>
                <a:solidFill>
                  <a:srgbClr val="000000"/>
                </a:solidFill>
              </a:rPr>
              <a:t>MAC </a:t>
            </a:r>
            <a:r>
              <a:rPr lang="de-DE" sz="1050" dirty="0" err="1">
                <a:solidFill>
                  <a:srgbClr val="000000"/>
                </a:solidFill>
              </a:rPr>
              <a:t>Mode|Fashion</a:t>
            </a:r>
            <a:endParaRPr lang="de-DE" sz="1050" dirty="0">
              <a:solidFill>
                <a:srgbClr val="000000"/>
              </a:solidFill>
            </a:endParaRP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 err="1">
                <a:solidFill>
                  <a:srgbClr val="000000"/>
                </a:solidFill>
              </a:rPr>
              <a:t>Arc'teryx</a:t>
            </a:r>
            <a:endParaRPr lang="de-DE" sz="1050" dirty="0">
              <a:solidFill>
                <a:srgbClr val="000000"/>
              </a:solidFill>
            </a:endParaRP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 err="1">
                <a:solidFill>
                  <a:srgbClr val="000000"/>
                </a:solidFill>
              </a:rPr>
              <a:t>Brandsparadise</a:t>
            </a:r>
            <a:endParaRPr lang="de-DE" sz="1050" dirty="0">
              <a:solidFill>
                <a:srgbClr val="000000"/>
              </a:solidFill>
            </a:endParaRP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>
                <a:solidFill>
                  <a:srgbClr val="000000"/>
                </a:solidFill>
              </a:rPr>
              <a:t>Chains </a:t>
            </a:r>
            <a:r>
              <a:rPr lang="de-DE" sz="1050" dirty="0" err="1">
                <a:solidFill>
                  <a:srgbClr val="000000"/>
                </a:solidFill>
              </a:rPr>
              <a:t>and</a:t>
            </a:r>
            <a:r>
              <a:rPr lang="de-DE" sz="1050" dirty="0">
                <a:solidFill>
                  <a:srgbClr val="000000"/>
                </a:solidFill>
              </a:rPr>
              <a:t> </a:t>
            </a:r>
            <a:r>
              <a:rPr lang="de-DE" sz="1050" dirty="0" err="1">
                <a:solidFill>
                  <a:srgbClr val="000000"/>
                </a:solidFill>
              </a:rPr>
              <a:t>Necklace</a:t>
            </a:r>
            <a:endParaRPr lang="de-DE" sz="1050" dirty="0">
              <a:solidFill>
                <a:srgbClr val="000000"/>
              </a:solidFill>
            </a:endParaRP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>
                <a:solidFill>
                  <a:srgbClr val="000000"/>
                </a:solidFill>
              </a:rPr>
              <a:t>Classic Money Clips</a:t>
            </a: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>
                <a:solidFill>
                  <a:srgbClr val="000000"/>
                </a:solidFill>
              </a:rPr>
              <a:t>Classic </a:t>
            </a:r>
            <a:r>
              <a:rPr lang="de-DE" sz="1050" dirty="0" err="1">
                <a:solidFill>
                  <a:srgbClr val="000000"/>
                </a:solidFill>
              </a:rPr>
              <a:t>Napkin</a:t>
            </a:r>
            <a:r>
              <a:rPr lang="de-DE" sz="1050" dirty="0">
                <a:solidFill>
                  <a:srgbClr val="000000"/>
                </a:solidFill>
              </a:rPr>
              <a:t> Rings</a:t>
            </a: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>
                <a:solidFill>
                  <a:srgbClr val="000000"/>
                </a:solidFill>
              </a:rPr>
              <a:t>Frank Walder</a:t>
            </a: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>
                <a:solidFill>
                  <a:srgbClr val="000000"/>
                </a:solidFill>
              </a:rPr>
              <a:t>Golden </a:t>
            </a:r>
            <a:r>
              <a:rPr lang="de-DE" sz="1050" dirty="0" err="1">
                <a:solidFill>
                  <a:srgbClr val="000000"/>
                </a:solidFill>
              </a:rPr>
              <a:t>Charm</a:t>
            </a:r>
            <a:endParaRPr lang="de-DE" sz="1050" dirty="0">
              <a:solidFill>
                <a:srgbClr val="000000"/>
              </a:solidFill>
            </a:endParaRP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>
                <a:solidFill>
                  <a:srgbClr val="000000"/>
                </a:solidFill>
              </a:rPr>
              <a:t>Heaven &amp; Earth </a:t>
            </a:r>
            <a:r>
              <a:rPr lang="de-DE" sz="1050" dirty="0" err="1">
                <a:solidFill>
                  <a:srgbClr val="000000"/>
                </a:solidFill>
              </a:rPr>
              <a:t>Jewelry</a:t>
            </a:r>
            <a:endParaRPr lang="de-DE" sz="1050" dirty="0">
              <a:solidFill>
                <a:srgbClr val="000000"/>
              </a:solidFill>
            </a:endParaRP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>
                <a:solidFill>
                  <a:srgbClr val="000000"/>
                </a:solidFill>
              </a:rPr>
              <a:t>Just </a:t>
            </a:r>
            <a:r>
              <a:rPr lang="de-DE" sz="1050" dirty="0" err="1">
                <a:solidFill>
                  <a:srgbClr val="000000"/>
                </a:solidFill>
              </a:rPr>
              <a:t>Jewelry</a:t>
            </a:r>
            <a:endParaRPr lang="de-DE" sz="1050" dirty="0">
              <a:solidFill>
                <a:srgbClr val="000000"/>
              </a:solidFill>
            </a:endParaRP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 err="1">
                <a:solidFill>
                  <a:srgbClr val="000000"/>
                </a:solidFill>
              </a:rPr>
              <a:t>Mad</a:t>
            </a:r>
            <a:r>
              <a:rPr lang="de-DE" sz="1050" dirty="0">
                <a:solidFill>
                  <a:srgbClr val="000000"/>
                </a:solidFill>
              </a:rPr>
              <a:t> </a:t>
            </a:r>
            <a:r>
              <a:rPr lang="de-DE" sz="1050" dirty="0" err="1">
                <a:solidFill>
                  <a:srgbClr val="000000"/>
                </a:solidFill>
              </a:rPr>
              <a:t>Jungle</a:t>
            </a:r>
            <a:endParaRPr lang="de-DE" sz="1050" dirty="0">
              <a:solidFill>
                <a:srgbClr val="000000"/>
              </a:solidFill>
            </a:endParaRP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>
                <a:solidFill>
                  <a:srgbClr val="000000"/>
                </a:solidFill>
              </a:rPr>
              <a:t>Peacock </a:t>
            </a:r>
            <a:r>
              <a:rPr lang="de-DE" sz="1050" dirty="0" err="1">
                <a:solidFill>
                  <a:srgbClr val="000000"/>
                </a:solidFill>
              </a:rPr>
              <a:t>Alley</a:t>
            </a:r>
            <a:endParaRPr lang="de-DE" sz="1050" dirty="0">
              <a:solidFill>
                <a:srgbClr val="000000"/>
              </a:solidFill>
            </a:endParaRP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>
                <a:solidFill>
                  <a:srgbClr val="000000"/>
                </a:solidFill>
              </a:rPr>
              <a:t>Sayers London</a:t>
            </a: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 err="1">
                <a:solidFill>
                  <a:srgbClr val="000000"/>
                </a:solidFill>
              </a:rPr>
              <a:t>Shirtpainter</a:t>
            </a:r>
            <a:endParaRPr lang="de-DE" sz="1050" dirty="0">
              <a:solidFill>
                <a:srgbClr val="000000"/>
              </a:solidFill>
            </a:endParaRP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>
                <a:solidFill>
                  <a:srgbClr val="000000"/>
                </a:solidFill>
              </a:rPr>
              <a:t>St Christopher Pendants</a:t>
            </a: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>
                <a:solidFill>
                  <a:srgbClr val="000000"/>
                </a:solidFill>
              </a:rPr>
              <a:t>The </a:t>
            </a:r>
            <a:r>
              <a:rPr lang="de-DE" sz="1050" dirty="0" err="1">
                <a:solidFill>
                  <a:srgbClr val="000000"/>
                </a:solidFill>
              </a:rPr>
              <a:t>Charm</a:t>
            </a:r>
            <a:r>
              <a:rPr lang="de-DE" sz="1050" dirty="0">
                <a:solidFill>
                  <a:srgbClr val="000000"/>
                </a:solidFill>
              </a:rPr>
              <a:t> Works</a:t>
            </a: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 err="1">
                <a:solidFill>
                  <a:srgbClr val="000000"/>
                </a:solidFill>
              </a:rPr>
              <a:t>UnionDiamond</a:t>
            </a:r>
            <a:endParaRPr lang="de-DE" sz="1050" dirty="0">
              <a:solidFill>
                <a:srgbClr val="000000"/>
              </a:solidFill>
            </a:endParaRP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 err="1">
                <a:solidFill>
                  <a:srgbClr val="000000"/>
                </a:solidFill>
              </a:rPr>
              <a:t>Winning</a:t>
            </a:r>
            <a:r>
              <a:rPr lang="de-DE" sz="1050" dirty="0">
                <a:solidFill>
                  <a:srgbClr val="000000"/>
                </a:solidFill>
              </a:rPr>
              <a:t> Quote</a:t>
            </a: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 err="1">
                <a:solidFill>
                  <a:srgbClr val="000000"/>
                </a:solidFill>
              </a:rPr>
              <a:t>ethical</a:t>
            </a:r>
            <a:r>
              <a:rPr lang="de-DE" sz="1050" dirty="0">
                <a:solidFill>
                  <a:srgbClr val="000000"/>
                </a:solidFill>
              </a:rPr>
              <a:t> </a:t>
            </a:r>
            <a:r>
              <a:rPr lang="de-DE" sz="1050" dirty="0" err="1">
                <a:solidFill>
                  <a:srgbClr val="000000"/>
                </a:solidFill>
              </a:rPr>
              <a:t>shopper</a:t>
            </a:r>
            <a:endParaRPr lang="de-DE" sz="1050" dirty="0">
              <a:solidFill>
                <a:srgbClr val="000000"/>
              </a:solidFill>
            </a:endParaRP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>
                <a:solidFill>
                  <a:srgbClr val="000000"/>
                </a:solidFill>
              </a:rPr>
              <a:t>High West </a:t>
            </a:r>
            <a:r>
              <a:rPr lang="de-DE" sz="1050" dirty="0" err="1">
                <a:solidFill>
                  <a:srgbClr val="000000"/>
                </a:solidFill>
              </a:rPr>
              <a:t>Distillery</a:t>
            </a:r>
            <a:endParaRPr lang="de-DE" sz="1050" dirty="0">
              <a:solidFill>
                <a:srgbClr val="000000"/>
              </a:solidFill>
            </a:endParaRP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 err="1">
                <a:solidFill>
                  <a:srgbClr val="000000"/>
                </a:solidFill>
              </a:rPr>
              <a:t>Montexcelencia</a:t>
            </a:r>
            <a:endParaRPr lang="de-DE" sz="1050" dirty="0">
              <a:solidFill>
                <a:srgbClr val="000000"/>
              </a:solidFill>
            </a:endParaRP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 err="1">
                <a:solidFill>
                  <a:srgbClr val="000000"/>
                </a:solidFill>
              </a:rPr>
              <a:t>Product</a:t>
            </a:r>
            <a:r>
              <a:rPr lang="de-DE" sz="1050" dirty="0">
                <a:solidFill>
                  <a:srgbClr val="000000"/>
                </a:solidFill>
              </a:rPr>
              <a:t> Bahn Sites</a:t>
            </a: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 err="1">
                <a:solidFill>
                  <a:srgbClr val="000000"/>
                </a:solidFill>
              </a:rPr>
              <a:t>Purity</a:t>
            </a:r>
            <a:r>
              <a:rPr lang="de-DE" sz="1050" dirty="0">
                <a:solidFill>
                  <a:srgbClr val="000000"/>
                </a:solidFill>
              </a:rPr>
              <a:t> Products</a:t>
            </a: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 err="1">
                <a:solidFill>
                  <a:srgbClr val="000000"/>
                </a:solidFill>
              </a:rPr>
              <a:t>Alcazar</a:t>
            </a:r>
            <a:r>
              <a:rPr lang="de-DE" sz="1050" dirty="0">
                <a:solidFill>
                  <a:srgbClr val="000000"/>
                </a:solidFill>
              </a:rPr>
              <a:t> </a:t>
            </a:r>
            <a:r>
              <a:rPr lang="de-DE" sz="1050" dirty="0" err="1">
                <a:solidFill>
                  <a:srgbClr val="000000"/>
                </a:solidFill>
              </a:rPr>
              <a:t>Furniture</a:t>
            </a:r>
            <a:endParaRPr lang="de-DE" sz="1050" dirty="0">
              <a:solidFill>
                <a:srgbClr val="000000"/>
              </a:solidFill>
            </a:endParaRP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>
                <a:solidFill>
                  <a:srgbClr val="000000"/>
                </a:solidFill>
              </a:rPr>
              <a:t>Image in </a:t>
            </a:r>
            <a:r>
              <a:rPr lang="de-DE" sz="1050" dirty="0" err="1">
                <a:solidFill>
                  <a:srgbClr val="000000"/>
                </a:solidFill>
              </a:rPr>
              <a:t>wood</a:t>
            </a:r>
            <a:endParaRPr lang="de-DE" sz="1050" dirty="0">
              <a:solidFill>
                <a:srgbClr val="000000"/>
              </a:solidFill>
            </a:endParaRP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 err="1">
                <a:solidFill>
                  <a:srgbClr val="000000"/>
                </a:solidFill>
              </a:rPr>
              <a:t>Loui</a:t>
            </a:r>
            <a:r>
              <a:rPr lang="de-DE" sz="1050" dirty="0">
                <a:solidFill>
                  <a:srgbClr val="000000"/>
                </a:solidFill>
              </a:rPr>
              <a:t> </a:t>
            </a:r>
            <a:r>
              <a:rPr lang="de-DE" sz="1050" dirty="0" err="1">
                <a:solidFill>
                  <a:srgbClr val="000000"/>
                </a:solidFill>
              </a:rPr>
              <a:t>Lighting</a:t>
            </a:r>
            <a:endParaRPr lang="de-DE" sz="1050" dirty="0">
              <a:solidFill>
                <a:srgbClr val="000000"/>
              </a:solidFill>
            </a:endParaRP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 err="1">
                <a:solidFill>
                  <a:srgbClr val="000000"/>
                </a:solidFill>
              </a:rPr>
              <a:t>Rugs</a:t>
            </a:r>
            <a:r>
              <a:rPr lang="de-DE" sz="1050" dirty="0">
                <a:solidFill>
                  <a:srgbClr val="000000"/>
                </a:solidFill>
              </a:rPr>
              <a:t> USA</a:t>
            </a: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>
                <a:solidFill>
                  <a:srgbClr val="000000"/>
                </a:solidFill>
              </a:rPr>
              <a:t>West Prime </a:t>
            </a:r>
            <a:r>
              <a:rPr lang="de-DE" sz="1050" dirty="0" err="1">
                <a:solidFill>
                  <a:srgbClr val="000000"/>
                </a:solidFill>
              </a:rPr>
              <a:t>Healthrcare</a:t>
            </a:r>
            <a:endParaRPr lang="de-DE" sz="1050" dirty="0">
              <a:solidFill>
                <a:srgbClr val="000000"/>
              </a:solidFill>
            </a:endParaRP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>
                <a:solidFill>
                  <a:srgbClr val="000000"/>
                </a:solidFill>
              </a:rPr>
              <a:t>Old Glory</a:t>
            </a: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 err="1">
                <a:solidFill>
                  <a:srgbClr val="000000"/>
                </a:solidFill>
              </a:rPr>
              <a:t>Vudu</a:t>
            </a:r>
            <a:endParaRPr lang="de-DE" sz="1050" dirty="0">
              <a:solidFill>
                <a:srgbClr val="000000"/>
              </a:solidFill>
            </a:endParaRP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>
                <a:solidFill>
                  <a:srgbClr val="000000"/>
                </a:solidFill>
              </a:rPr>
              <a:t>Action </a:t>
            </a:r>
            <a:r>
              <a:rPr lang="de-DE" sz="1050" dirty="0" err="1">
                <a:solidFill>
                  <a:srgbClr val="000000"/>
                </a:solidFill>
              </a:rPr>
              <a:t>Envolope</a:t>
            </a:r>
            <a:endParaRPr lang="de-DE" sz="1050" dirty="0">
              <a:solidFill>
                <a:srgbClr val="000000"/>
              </a:solidFill>
            </a:endParaRP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>
                <a:solidFill>
                  <a:srgbClr val="000000"/>
                </a:solidFill>
              </a:rPr>
              <a:t>Pickup </a:t>
            </a:r>
            <a:r>
              <a:rPr lang="de-DE" sz="1050" dirty="0" err="1">
                <a:solidFill>
                  <a:srgbClr val="000000"/>
                </a:solidFill>
              </a:rPr>
              <a:t>Flowers</a:t>
            </a:r>
            <a:endParaRPr lang="de-DE" sz="1050" dirty="0">
              <a:solidFill>
                <a:srgbClr val="000000"/>
              </a:solidFill>
            </a:endParaRP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 err="1">
                <a:solidFill>
                  <a:srgbClr val="000000"/>
                </a:solidFill>
              </a:rPr>
              <a:t>Vector</a:t>
            </a:r>
            <a:r>
              <a:rPr lang="de-DE" sz="1050" dirty="0">
                <a:solidFill>
                  <a:srgbClr val="000000"/>
                </a:solidFill>
              </a:rPr>
              <a:t> Versand</a:t>
            </a: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 err="1">
                <a:solidFill>
                  <a:srgbClr val="000000"/>
                </a:solidFill>
              </a:rPr>
              <a:t>eCLOUDBroker</a:t>
            </a:r>
            <a:endParaRPr lang="de-DE" sz="1050" dirty="0">
              <a:solidFill>
                <a:srgbClr val="000000"/>
              </a:solidFill>
            </a:endParaRP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>
                <a:solidFill>
                  <a:srgbClr val="000000"/>
                </a:solidFill>
              </a:rPr>
              <a:t>Partner </a:t>
            </a:r>
            <a:r>
              <a:rPr lang="de-DE" sz="1050" dirty="0" err="1">
                <a:solidFill>
                  <a:srgbClr val="000000"/>
                </a:solidFill>
              </a:rPr>
              <a:t>Homes</a:t>
            </a:r>
            <a:endParaRPr lang="de-DE" sz="1050" dirty="0">
              <a:solidFill>
                <a:srgbClr val="000000"/>
              </a:solidFill>
            </a:endParaRP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>
                <a:solidFill>
                  <a:srgbClr val="000000"/>
                </a:solidFill>
              </a:rPr>
              <a:t>Cactus Bike</a:t>
            </a: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>
                <a:solidFill>
                  <a:srgbClr val="000000"/>
                </a:solidFill>
              </a:rPr>
              <a:t>GT </a:t>
            </a:r>
            <a:r>
              <a:rPr lang="de-DE" sz="1050" dirty="0" err="1">
                <a:solidFill>
                  <a:srgbClr val="000000"/>
                </a:solidFill>
              </a:rPr>
              <a:t>Bicycles</a:t>
            </a:r>
            <a:endParaRPr lang="de-DE" sz="1050" dirty="0">
              <a:solidFill>
                <a:srgbClr val="000000"/>
              </a:solidFill>
            </a:endParaRP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 err="1">
                <a:solidFill>
                  <a:srgbClr val="000000"/>
                </a:solidFill>
              </a:rPr>
              <a:t>Horse</a:t>
            </a:r>
            <a:r>
              <a:rPr lang="de-DE" sz="1050" dirty="0">
                <a:solidFill>
                  <a:srgbClr val="000000"/>
                </a:solidFill>
              </a:rPr>
              <a:t> 123</a:t>
            </a: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 err="1">
                <a:solidFill>
                  <a:srgbClr val="000000"/>
                </a:solidFill>
              </a:rPr>
              <a:t>Running</a:t>
            </a:r>
            <a:r>
              <a:rPr lang="de-DE" sz="1050" dirty="0">
                <a:solidFill>
                  <a:srgbClr val="000000"/>
                </a:solidFill>
              </a:rPr>
              <a:t> </a:t>
            </a:r>
            <a:r>
              <a:rPr lang="de-DE" sz="1050" dirty="0" err="1">
                <a:solidFill>
                  <a:srgbClr val="000000"/>
                </a:solidFill>
              </a:rPr>
              <a:t>Shoes</a:t>
            </a:r>
            <a:endParaRPr lang="de-DE" sz="1050" dirty="0">
              <a:solidFill>
                <a:srgbClr val="000000"/>
              </a:solidFill>
            </a:endParaRP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 err="1">
                <a:solidFill>
                  <a:srgbClr val="000000"/>
                </a:solidFill>
              </a:rPr>
              <a:t>Strap</a:t>
            </a:r>
            <a:r>
              <a:rPr lang="de-DE" sz="1050" dirty="0">
                <a:solidFill>
                  <a:srgbClr val="000000"/>
                </a:solidFill>
              </a:rPr>
              <a:t>-X</a:t>
            </a: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>
                <a:solidFill>
                  <a:srgbClr val="000000"/>
                </a:solidFill>
              </a:rPr>
              <a:t>Geers Hörakustik</a:t>
            </a: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>
                <a:solidFill>
                  <a:srgbClr val="000000"/>
                </a:solidFill>
              </a:rPr>
              <a:t>Meilenkontor</a:t>
            </a: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 err="1">
                <a:solidFill>
                  <a:srgbClr val="000000"/>
                </a:solidFill>
              </a:rPr>
              <a:t>Müpro</a:t>
            </a:r>
            <a:endParaRPr lang="de-DE" sz="1050" dirty="0">
              <a:solidFill>
                <a:srgbClr val="000000"/>
              </a:solidFill>
            </a:endParaRP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>
                <a:solidFill>
                  <a:srgbClr val="000000"/>
                </a:solidFill>
              </a:rPr>
              <a:t>Thaiprint Software</a:t>
            </a: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>
                <a:solidFill>
                  <a:srgbClr val="000000"/>
                </a:solidFill>
              </a:rPr>
              <a:t>TWP</a:t>
            </a: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 err="1">
                <a:solidFill>
                  <a:srgbClr val="000000"/>
                </a:solidFill>
              </a:rPr>
              <a:t>Bepeque</a:t>
            </a:r>
            <a:endParaRPr lang="de-DE" sz="1050" dirty="0">
              <a:solidFill>
                <a:srgbClr val="000000"/>
              </a:solidFill>
            </a:endParaRP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>
                <a:solidFill>
                  <a:srgbClr val="000000"/>
                </a:solidFill>
              </a:rPr>
              <a:t>Gifts n </a:t>
            </a:r>
            <a:r>
              <a:rPr lang="de-DE" sz="1050" dirty="0" err="1">
                <a:solidFill>
                  <a:srgbClr val="000000"/>
                </a:solidFill>
              </a:rPr>
              <a:t>ideas</a:t>
            </a:r>
            <a:endParaRPr lang="de-DE" sz="1050" dirty="0">
              <a:solidFill>
                <a:srgbClr val="000000"/>
              </a:solidFill>
            </a:endParaRP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 err="1">
                <a:solidFill>
                  <a:srgbClr val="000000"/>
                </a:solidFill>
              </a:rPr>
              <a:t>Olagos</a:t>
            </a:r>
            <a:endParaRPr lang="de-DE" sz="1050" dirty="0">
              <a:solidFill>
                <a:srgbClr val="000000"/>
              </a:solidFill>
            </a:endParaRP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 err="1">
                <a:solidFill>
                  <a:srgbClr val="000000"/>
                </a:solidFill>
              </a:rPr>
              <a:t>Plastic</a:t>
            </a:r>
            <a:r>
              <a:rPr lang="de-DE" sz="1050" dirty="0">
                <a:solidFill>
                  <a:srgbClr val="000000"/>
                </a:solidFill>
              </a:rPr>
              <a:t> </a:t>
            </a:r>
            <a:r>
              <a:rPr lang="de-DE" sz="1050" dirty="0" err="1">
                <a:solidFill>
                  <a:srgbClr val="000000"/>
                </a:solidFill>
              </a:rPr>
              <a:t>Jungle</a:t>
            </a:r>
            <a:endParaRPr lang="de-DE" sz="1050" dirty="0">
              <a:solidFill>
                <a:srgbClr val="000000"/>
              </a:solidFill>
            </a:endParaRP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r>
              <a:rPr lang="de-DE" sz="1050" dirty="0">
                <a:solidFill>
                  <a:srgbClr val="000000"/>
                </a:solidFill>
              </a:rPr>
              <a:t>AMI</a:t>
            </a:r>
          </a:p>
          <a:p>
            <a:pPr marL="361950" lvl="1" indent="-188913">
              <a:spcBef>
                <a:spcPts val="600"/>
              </a:spcBef>
              <a:buFont typeface="Arial" pitchFamily="34" charset="0"/>
              <a:buChar char="•"/>
            </a:pPr>
            <a:endParaRPr lang="de-DE" sz="1050" dirty="0">
              <a:solidFill>
                <a:srgbClr val="000000"/>
              </a:solidFill>
            </a:endParaRPr>
          </a:p>
        </p:txBody>
      </p:sp>
      <p:sp>
        <p:nvSpPr>
          <p:cNvPr id="13" name="Textplatzhalter 4"/>
          <p:cNvSpPr txBox="1">
            <a:spLocks/>
          </p:cNvSpPr>
          <p:nvPr/>
        </p:nvSpPr>
        <p:spPr>
          <a:xfrm>
            <a:off x="504031" y="1142356"/>
            <a:ext cx="9074313" cy="742312"/>
          </a:xfrm>
          <a:prstGeom prst="rect">
            <a:avLst/>
          </a:prstGeom>
        </p:spPr>
        <p:txBody>
          <a:bodyPr lIns="0" tIns="0" rIns="100794" bIns="50397"/>
          <a:lstStyle/>
          <a:p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Who </a:t>
            </a:r>
            <a:r>
              <a:rPr lang="en-US" dirty="0"/>
              <a:t>uses </a:t>
            </a:r>
            <a:r>
              <a:rPr lang="en-US" dirty="0" err="1"/>
              <a:t>OFBiz</a:t>
            </a:r>
            <a:r>
              <a:rPr lang="en-US" dirty="0"/>
              <a:t>?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65851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4"/>
          <p:cNvSpPr>
            <a:spLocks noChangeArrowheads="1"/>
          </p:cNvSpPr>
          <p:nvPr/>
        </p:nvSpPr>
        <p:spPr bwMode="auto">
          <a:xfrm>
            <a:off x="1111795" y="2643006"/>
            <a:ext cx="3368599" cy="276999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 lIns="0" tIns="0" rIns="0" bIns="0" anchor="ctr">
            <a:spAutoFit/>
          </a:bodyPr>
          <a:lstStyle/>
          <a:p>
            <a:pPr marL="1750" lvl="1" defTabSz="944947">
              <a:spcBef>
                <a:spcPct val="40000"/>
              </a:spcBef>
            </a:pPr>
            <a:r>
              <a:rPr lang="de-DE" b="1" dirty="0" err="1" smtClean="0">
                <a:solidFill>
                  <a:schemeClr val="bg1"/>
                </a:solidFill>
              </a:rPr>
              <a:t>Presentation</a:t>
            </a:r>
            <a:r>
              <a:rPr lang="de-DE" b="1" dirty="0" smtClean="0">
                <a:solidFill>
                  <a:schemeClr val="bg1"/>
                </a:solidFill>
              </a:rPr>
              <a:t> Layer</a:t>
            </a:r>
            <a:endParaRPr lang="de-DE" b="1" dirty="0">
              <a:solidFill>
                <a:schemeClr val="bg1"/>
              </a:solidFill>
            </a:endParaRPr>
          </a:p>
        </p:txBody>
      </p:sp>
      <p:sp>
        <p:nvSpPr>
          <p:cNvPr id="72" name="Rectangle 6"/>
          <p:cNvSpPr>
            <a:spLocks noChangeArrowheads="1"/>
          </p:cNvSpPr>
          <p:nvPr/>
        </p:nvSpPr>
        <p:spPr bwMode="auto">
          <a:xfrm>
            <a:off x="1111795" y="4053446"/>
            <a:ext cx="4492528" cy="276999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0" tIns="0" rIns="0" bIns="0" anchor="ctr">
            <a:spAutoFit/>
          </a:bodyPr>
          <a:lstStyle/>
          <a:p>
            <a:pPr marL="1750" lvl="1" defTabSz="944947">
              <a:spcBef>
                <a:spcPct val="40000"/>
              </a:spcBef>
            </a:pPr>
            <a:r>
              <a:rPr lang="de-DE" b="1" dirty="0" err="1" smtClean="0">
                <a:solidFill>
                  <a:schemeClr val="bg1"/>
                </a:solidFill>
              </a:rPr>
              <a:t>Logic</a:t>
            </a:r>
            <a:r>
              <a:rPr lang="de-DE" b="1" dirty="0" smtClean="0">
                <a:solidFill>
                  <a:schemeClr val="bg1"/>
                </a:solidFill>
              </a:rPr>
              <a:t> Layer</a:t>
            </a:r>
            <a:endParaRPr lang="de-DE" b="1" dirty="0">
              <a:solidFill>
                <a:schemeClr val="bg1"/>
              </a:solidFill>
            </a:endParaRPr>
          </a:p>
        </p:txBody>
      </p:sp>
      <p:sp>
        <p:nvSpPr>
          <p:cNvPr id="73" name="Rectangle 7"/>
          <p:cNvSpPr>
            <a:spLocks noChangeArrowheads="1"/>
          </p:cNvSpPr>
          <p:nvPr/>
        </p:nvSpPr>
        <p:spPr bwMode="auto">
          <a:xfrm>
            <a:off x="1111795" y="5479635"/>
            <a:ext cx="2812751" cy="276999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 lIns="0" tIns="0" rIns="0" bIns="0" anchor="ctr">
            <a:spAutoFit/>
          </a:bodyPr>
          <a:lstStyle/>
          <a:p>
            <a:pPr marL="1750" lvl="1" defTabSz="944947">
              <a:spcBef>
                <a:spcPct val="40000"/>
              </a:spcBef>
            </a:pPr>
            <a:r>
              <a:rPr lang="de-DE" b="1" dirty="0" smtClean="0">
                <a:solidFill>
                  <a:schemeClr val="bg1"/>
                </a:solidFill>
              </a:rPr>
              <a:t>Data Layer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None/>
            </a:pPr>
            <a:r>
              <a:rPr lang="en-US" sz="4000" dirty="0"/>
              <a:t>Apache </a:t>
            </a:r>
            <a:r>
              <a:rPr lang="en-US" sz="4000" dirty="0" err="1"/>
              <a:t>OFBiz</a:t>
            </a:r>
            <a:r>
              <a:rPr lang="en-US" sz="4000" dirty="0"/>
              <a:t> </a:t>
            </a:r>
            <a:r>
              <a:rPr lang="en-US" sz="4000" dirty="0" smtClean="0"/>
              <a:t>Platform Architecture</a:t>
            </a:r>
            <a:endParaRPr lang="en-US" sz="4000" dirty="0"/>
          </a:p>
        </p:txBody>
      </p:sp>
      <p:sp>
        <p:nvSpPr>
          <p:cNvPr id="26" name="Rechteck 25"/>
          <p:cNvSpPr/>
          <p:nvPr/>
        </p:nvSpPr>
        <p:spPr>
          <a:xfrm>
            <a:off x="508035" y="1779576"/>
            <a:ext cx="5525756" cy="2379317"/>
          </a:xfrm>
          <a:custGeom>
            <a:avLst/>
            <a:gdLst>
              <a:gd name="connsiteX0" fmla="*/ 0 w 3674915"/>
              <a:gd name="connsiteY0" fmla="*/ 0 h 1478896"/>
              <a:gd name="connsiteX1" fmla="*/ 3674915 w 3674915"/>
              <a:gd name="connsiteY1" fmla="*/ 0 h 1478896"/>
              <a:gd name="connsiteX2" fmla="*/ 3674915 w 3674915"/>
              <a:gd name="connsiteY2" fmla="*/ 1478896 h 1478896"/>
              <a:gd name="connsiteX3" fmla="*/ 0 w 3674915"/>
              <a:gd name="connsiteY3" fmla="*/ 1478896 h 1478896"/>
              <a:gd name="connsiteX4" fmla="*/ 0 w 3674915"/>
              <a:gd name="connsiteY4" fmla="*/ 0 h 1478896"/>
              <a:gd name="connsiteX0" fmla="*/ 0 w 3674915"/>
              <a:gd name="connsiteY0" fmla="*/ 0 h 1478896"/>
              <a:gd name="connsiteX1" fmla="*/ 3674915 w 3674915"/>
              <a:gd name="connsiteY1" fmla="*/ 0 h 1478896"/>
              <a:gd name="connsiteX2" fmla="*/ 3665452 w 3674915"/>
              <a:gd name="connsiteY2" fmla="*/ 688019 h 1478896"/>
              <a:gd name="connsiteX3" fmla="*/ 3674915 w 3674915"/>
              <a:gd name="connsiteY3" fmla="*/ 1478896 h 1478896"/>
              <a:gd name="connsiteX4" fmla="*/ 0 w 3674915"/>
              <a:gd name="connsiteY4" fmla="*/ 1478896 h 1478896"/>
              <a:gd name="connsiteX5" fmla="*/ 0 w 3674915"/>
              <a:gd name="connsiteY5" fmla="*/ 0 h 1478896"/>
              <a:gd name="connsiteX0" fmla="*/ 0 w 5012338"/>
              <a:gd name="connsiteY0" fmla="*/ 0 h 2158473"/>
              <a:gd name="connsiteX1" fmla="*/ 3674915 w 5012338"/>
              <a:gd name="connsiteY1" fmla="*/ 0 h 2158473"/>
              <a:gd name="connsiteX2" fmla="*/ 5012338 w 5012338"/>
              <a:gd name="connsiteY2" fmla="*/ 2158473 h 2158473"/>
              <a:gd name="connsiteX3" fmla="*/ 3674915 w 5012338"/>
              <a:gd name="connsiteY3" fmla="*/ 1478896 h 2158473"/>
              <a:gd name="connsiteX4" fmla="*/ 0 w 5012338"/>
              <a:gd name="connsiteY4" fmla="*/ 1478896 h 2158473"/>
              <a:gd name="connsiteX5" fmla="*/ 0 w 5012338"/>
              <a:gd name="connsiteY5" fmla="*/ 0 h 21584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012338" h="2158473">
                <a:moveTo>
                  <a:pt x="0" y="0"/>
                </a:moveTo>
                <a:lnTo>
                  <a:pt x="3674915" y="0"/>
                </a:lnTo>
                <a:lnTo>
                  <a:pt x="5012338" y="2158473"/>
                </a:lnTo>
                <a:lnTo>
                  <a:pt x="3674915" y="1478896"/>
                </a:lnTo>
                <a:lnTo>
                  <a:pt x="0" y="1478896"/>
                </a:lnTo>
                <a:lnTo>
                  <a:pt x="0" y="0"/>
                </a:lnTo>
                <a:close/>
              </a:path>
            </a:pathLst>
          </a:custGeom>
          <a:solidFill>
            <a:srgbClr val="FBC071"/>
          </a:solidFill>
          <a:ln w="38100">
            <a:solidFill>
              <a:schemeClr val="bg1"/>
            </a:solidFill>
          </a:ln>
          <a:effectLst>
            <a:outerShdw blurRad="50800" dir="2700000" sx="102000" sy="102000" algn="tl" rotWithShape="0">
              <a:srgbClr val="000000">
                <a:alpha val="4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t" anchorCtr="0"/>
          <a:lstStyle/>
          <a:p>
            <a:r>
              <a:rPr lang="de-DE" sz="2200" dirty="0" err="1">
                <a:solidFill>
                  <a:schemeClr val="tx1"/>
                </a:solidFill>
              </a:rPr>
              <a:t>Presentation</a:t>
            </a:r>
            <a:r>
              <a:rPr lang="de-DE" sz="2200" dirty="0">
                <a:solidFill>
                  <a:schemeClr val="tx1"/>
                </a:solidFill>
              </a:rPr>
              <a:t> Layer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27" name="Rechteck 26"/>
          <p:cNvSpPr/>
          <p:nvPr/>
        </p:nvSpPr>
        <p:spPr>
          <a:xfrm>
            <a:off x="508034" y="3523533"/>
            <a:ext cx="5512132" cy="1630209"/>
          </a:xfrm>
          <a:custGeom>
            <a:avLst/>
            <a:gdLst>
              <a:gd name="connsiteX0" fmla="*/ 0 w 3674915"/>
              <a:gd name="connsiteY0" fmla="*/ 0 h 1478896"/>
              <a:gd name="connsiteX1" fmla="*/ 3674915 w 3674915"/>
              <a:gd name="connsiteY1" fmla="*/ 0 h 1478896"/>
              <a:gd name="connsiteX2" fmla="*/ 3674915 w 3674915"/>
              <a:gd name="connsiteY2" fmla="*/ 1478896 h 1478896"/>
              <a:gd name="connsiteX3" fmla="*/ 0 w 3674915"/>
              <a:gd name="connsiteY3" fmla="*/ 1478896 h 1478896"/>
              <a:gd name="connsiteX4" fmla="*/ 0 w 3674915"/>
              <a:gd name="connsiteY4" fmla="*/ 0 h 1478896"/>
              <a:gd name="connsiteX0" fmla="*/ 0 w 3674915"/>
              <a:gd name="connsiteY0" fmla="*/ 0 h 1478896"/>
              <a:gd name="connsiteX1" fmla="*/ 3674915 w 3674915"/>
              <a:gd name="connsiteY1" fmla="*/ 0 h 1478896"/>
              <a:gd name="connsiteX2" fmla="*/ 3665452 w 3674915"/>
              <a:gd name="connsiteY2" fmla="*/ 675241 h 1478896"/>
              <a:gd name="connsiteX3" fmla="*/ 3674915 w 3674915"/>
              <a:gd name="connsiteY3" fmla="*/ 1478896 h 1478896"/>
              <a:gd name="connsiteX4" fmla="*/ 0 w 3674915"/>
              <a:gd name="connsiteY4" fmla="*/ 1478896 h 1478896"/>
              <a:gd name="connsiteX5" fmla="*/ 0 w 3674915"/>
              <a:gd name="connsiteY5" fmla="*/ 0 h 1478896"/>
              <a:gd name="connsiteX0" fmla="*/ 0 w 4999981"/>
              <a:gd name="connsiteY0" fmla="*/ 0 h 1478896"/>
              <a:gd name="connsiteX1" fmla="*/ 3674915 w 4999981"/>
              <a:gd name="connsiteY1" fmla="*/ 0 h 1478896"/>
              <a:gd name="connsiteX2" fmla="*/ 4999981 w 4999981"/>
              <a:gd name="connsiteY2" fmla="*/ 662884 h 1478896"/>
              <a:gd name="connsiteX3" fmla="*/ 3674915 w 4999981"/>
              <a:gd name="connsiteY3" fmla="*/ 1478896 h 1478896"/>
              <a:gd name="connsiteX4" fmla="*/ 0 w 4999981"/>
              <a:gd name="connsiteY4" fmla="*/ 1478896 h 1478896"/>
              <a:gd name="connsiteX5" fmla="*/ 0 w 4999981"/>
              <a:gd name="connsiteY5" fmla="*/ 0 h 14788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9981" h="1478896">
                <a:moveTo>
                  <a:pt x="0" y="0"/>
                </a:moveTo>
                <a:lnTo>
                  <a:pt x="3674915" y="0"/>
                </a:lnTo>
                <a:lnTo>
                  <a:pt x="4999981" y="662884"/>
                </a:lnTo>
                <a:lnTo>
                  <a:pt x="3674915" y="1478896"/>
                </a:lnTo>
                <a:lnTo>
                  <a:pt x="0" y="147889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38100">
            <a:solidFill>
              <a:schemeClr val="bg1"/>
            </a:solidFill>
          </a:ln>
          <a:effectLst>
            <a:outerShdw blurRad="50800" dir="2700000" sx="102000" sy="102000" algn="tl" rotWithShape="0">
              <a:srgbClr val="000000">
                <a:alpha val="4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t"/>
          <a:lstStyle/>
          <a:p>
            <a:r>
              <a:rPr lang="de-DE" sz="2200" dirty="0">
                <a:solidFill>
                  <a:srgbClr val="000000"/>
                </a:solidFill>
              </a:rPr>
              <a:t>Logical Layer</a:t>
            </a:r>
            <a:endParaRPr lang="en-US" sz="2200" dirty="0">
              <a:solidFill>
                <a:srgbClr val="000000"/>
              </a:solidFill>
            </a:endParaRPr>
          </a:p>
        </p:txBody>
      </p:sp>
      <p:sp>
        <p:nvSpPr>
          <p:cNvPr id="28" name="Rechteck 27"/>
          <p:cNvSpPr/>
          <p:nvPr/>
        </p:nvSpPr>
        <p:spPr>
          <a:xfrm>
            <a:off x="517393" y="4363209"/>
            <a:ext cx="5502774" cy="2546444"/>
          </a:xfrm>
          <a:custGeom>
            <a:avLst/>
            <a:gdLst>
              <a:gd name="connsiteX0" fmla="*/ 0 w 3674915"/>
              <a:gd name="connsiteY0" fmla="*/ 0 h 1478896"/>
              <a:gd name="connsiteX1" fmla="*/ 3674915 w 3674915"/>
              <a:gd name="connsiteY1" fmla="*/ 0 h 1478896"/>
              <a:gd name="connsiteX2" fmla="*/ 3674915 w 3674915"/>
              <a:gd name="connsiteY2" fmla="*/ 1478896 h 1478896"/>
              <a:gd name="connsiteX3" fmla="*/ 0 w 3674915"/>
              <a:gd name="connsiteY3" fmla="*/ 1478896 h 1478896"/>
              <a:gd name="connsiteX4" fmla="*/ 0 w 3674915"/>
              <a:gd name="connsiteY4" fmla="*/ 0 h 1478896"/>
              <a:gd name="connsiteX0" fmla="*/ 0 w 3674915"/>
              <a:gd name="connsiteY0" fmla="*/ 0 h 1478896"/>
              <a:gd name="connsiteX1" fmla="*/ 3674915 w 3674915"/>
              <a:gd name="connsiteY1" fmla="*/ 0 h 1478896"/>
              <a:gd name="connsiteX2" fmla="*/ 3669319 w 3674915"/>
              <a:gd name="connsiteY2" fmla="*/ 725759 h 1478896"/>
              <a:gd name="connsiteX3" fmla="*/ 3674915 w 3674915"/>
              <a:gd name="connsiteY3" fmla="*/ 1478896 h 1478896"/>
              <a:gd name="connsiteX4" fmla="*/ 0 w 3674915"/>
              <a:gd name="connsiteY4" fmla="*/ 1478896 h 1478896"/>
              <a:gd name="connsiteX5" fmla="*/ 0 w 3674915"/>
              <a:gd name="connsiteY5" fmla="*/ 0 h 1478896"/>
              <a:gd name="connsiteX0" fmla="*/ 0 w 7598768"/>
              <a:gd name="connsiteY0" fmla="*/ 0 h 1478896"/>
              <a:gd name="connsiteX1" fmla="*/ 3674915 w 7598768"/>
              <a:gd name="connsiteY1" fmla="*/ 0 h 1478896"/>
              <a:gd name="connsiteX2" fmla="*/ 7598768 w 7598768"/>
              <a:gd name="connsiteY2" fmla="*/ 231489 h 1478896"/>
              <a:gd name="connsiteX3" fmla="*/ 3674915 w 7598768"/>
              <a:gd name="connsiteY3" fmla="*/ 1478896 h 1478896"/>
              <a:gd name="connsiteX4" fmla="*/ 0 w 7598768"/>
              <a:gd name="connsiteY4" fmla="*/ 1478896 h 1478896"/>
              <a:gd name="connsiteX5" fmla="*/ 0 w 7598768"/>
              <a:gd name="connsiteY5" fmla="*/ 0 h 1478896"/>
              <a:gd name="connsiteX0" fmla="*/ 0 w 7598768"/>
              <a:gd name="connsiteY0" fmla="*/ 0 h 1478896"/>
              <a:gd name="connsiteX1" fmla="*/ 3674915 w 7598768"/>
              <a:gd name="connsiteY1" fmla="*/ 0 h 1478896"/>
              <a:gd name="connsiteX2" fmla="*/ 7598768 w 7598768"/>
              <a:gd name="connsiteY2" fmla="*/ 231489 h 1478896"/>
              <a:gd name="connsiteX3" fmla="*/ 3674915 w 7598768"/>
              <a:gd name="connsiteY3" fmla="*/ 1478896 h 1478896"/>
              <a:gd name="connsiteX4" fmla="*/ 0 w 7598768"/>
              <a:gd name="connsiteY4" fmla="*/ 1478896 h 1478896"/>
              <a:gd name="connsiteX5" fmla="*/ 0 w 7598768"/>
              <a:gd name="connsiteY5" fmla="*/ 0 h 1478896"/>
              <a:gd name="connsiteX0" fmla="*/ 0 w 7598768"/>
              <a:gd name="connsiteY0" fmla="*/ 0 h 1478896"/>
              <a:gd name="connsiteX1" fmla="*/ 3674915 w 7598768"/>
              <a:gd name="connsiteY1" fmla="*/ 0 h 1478896"/>
              <a:gd name="connsiteX2" fmla="*/ 7598768 w 7598768"/>
              <a:gd name="connsiteY2" fmla="*/ 231489 h 1478896"/>
              <a:gd name="connsiteX3" fmla="*/ 3674915 w 7598768"/>
              <a:gd name="connsiteY3" fmla="*/ 1478896 h 1478896"/>
              <a:gd name="connsiteX4" fmla="*/ 0 w 7598768"/>
              <a:gd name="connsiteY4" fmla="*/ 1478896 h 1478896"/>
              <a:gd name="connsiteX5" fmla="*/ 0 w 7598768"/>
              <a:gd name="connsiteY5" fmla="*/ 0 h 1478896"/>
              <a:gd name="connsiteX0" fmla="*/ 0 w 7598768"/>
              <a:gd name="connsiteY0" fmla="*/ 0 h 1478896"/>
              <a:gd name="connsiteX1" fmla="*/ 3674915 w 7598768"/>
              <a:gd name="connsiteY1" fmla="*/ 0 h 1478896"/>
              <a:gd name="connsiteX2" fmla="*/ 7598768 w 7598768"/>
              <a:gd name="connsiteY2" fmla="*/ 231489 h 1478896"/>
              <a:gd name="connsiteX3" fmla="*/ 3674915 w 7598768"/>
              <a:gd name="connsiteY3" fmla="*/ 1478896 h 1478896"/>
              <a:gd name="connsiteX4" fmla="*/ 0 w 7598768"/>
              <a:gd name="connsiteY4" fmla="*/ 1478896 h 1478896"/>
              <a:gd name="connsiteX5" fmla="*/ 0 w 7598768"/>
              <a:gd name="connsiteY5" fmla="*/ 0 h 1478896"/>
              <a:gd name="connsiteX0" fmla="*/ 0 w 4991491"/>
              <a:gd name="connsiteY0" fmla="*/ 831192 h 2310088"/>
              <a:gd name="connsiteX1" fmla="*/ 3674915 w 4991491"/>
              <a:gd name="connsiteY1" fmla="*/ 831192 h 2310088"/>
              <a:gd name="connsiteX2" fmla="*/ 4991491 w 4991491"/>
              <a:gd name="connsiteY2" fmla="*/ 0 h 2310088"/>
              <a:gd name="connsiteX3" fmla="*/ 3674915 w 4991491"/>
              <a:gd name="connsiteY3" fmla="*/ 2310088 h 2310088"/>
              <a:gd name="connsiteX4" fmla="*/ 0 w 4991491"/>
              <a:gd name="connsiteY4" fmla="*/ 2310088 h 2310088"/>
              <a:gd name="connsiteX5" fmla="*/ 0 w 4991491"/>
              <a:gd name="connsiteY5" fmla="*/ 831192 h 2310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1491" h="2310088">
                <a:moveTo>
                  <a:pt x="0" y="831192"/>
                </a:moveTo>
                <a:lnTo>
                  <a:pt x="3674915" y="831192"/>
                </a:lnTo>
                <a:lnTo>
                  <a:pt x="4991491" y="0"/>
                </a:lnTo>
                <a:lnTo>
                  <a:pt x="3674915" y="2310088"/>
                </a:lnTo>
                <a:lnTo>
                  <a:pt x="0" y="2310088"/>
                </a:lnTo>
                <a:lnTo>
                  <a:pt x="0" y="831192"/>
                </a:ln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 w="38100">
            <a:solidFill>
              <a:schemeClr val="bg1"/>
            </a:solidFill>
          </a:ln>
          <a:effectLst>
            <a:outerShdw blurRad="50800" dir="2700000" sx="102000" sy="102000" algn="tl" rotWithShape="0">
              <a:srgbClr val="000000">
                <a:alpha val="4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0794" tIns="0" rIns="100794" bIns="2658748" rtlCol="0" anchor="t"/>
          <a:lstStyle/>
          <a:p>
            <a:endParaRPr lang="de-DE" sz="2200" b="1" dirty="0"/>
          </a:p>
          <a:p>
            <a:endParaRPr lang="de-DE" sz="2200" b="1" dirty="0"/>
          </a:p>
          <a:p>
            <a:endParaRPr lang="de-DE" sz="2200" b="1" dirty="0"/>
          </a:p>
          <a:p>
            <a:r>
              <a:rPr lang="de-DE" sz="2200" dirty="0">
                <a:solidFill>
                  <a:srgbClr val="000000"/>
                </a:solidFill>
              </a:rPr>
              <a:t>Data Layer</a:t>
            </a:r>
            <a:endParaRPr lang="en-US" sz="2200" dirty="0">
              <a:solidFill>
                <a:srgbClr val="000000"/>
              </a:solidFill>
            </a:endParaRPr>
          </a:p>
        </p:txBody>
      </p:sp>
      <p:cxnSp>
        <p:nvCxnSpPr>
          <p:cNvPr id="29" name="Gerade Verbindung 28"/>
          <p:cNvCxnSpPr>
            <a:stCxn id="46" idx="2"/>
            <a:endCxn id="35" idx="0"/>
          </p:cNvCxnSpPr>
          <p:nvPr/>
        </p:nvCxnSpPr>
        <p:spPr>
          <a:xfrm>
            <a:off x="1249132" y="2836759"/>
            <a:ext cx="1300670" cy="1176149"/>
          </a:xfrm>
          <a:prstGeom prst="line">
            <a:avLst/>
          </a:prstGeom>
          <a:ln>
            <a:solidFill>
              <a:schemeClr val="bg1">
                <a:lumMod val="50000"/>
                <a:alpha val="37000"/>
              </a:schemeClr>
            </a:solidFill>
            <a:headEnd type="none"/>
            <a:tailEnd type="none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Gerade Verbindung 29"/>
          <p:cNvCxnSpPr>
            <a:stCxn id="44" idx="2"/>
            <a:endCxn id="35" idx="0"/>
          </p:cNvCxnSpPr>
          <p:nvPr/>
        </p:nvCxnSpPr>
        <p:spPr>
          <a:xfrm>
            <a:off x="2543063" y="2836759"/>
            <a:ext cx="6739" cy="1176149"/>
          </a:xfrm>
          <a:prstGeom prst="line">
            <a:avLst/>
          </a:prstGeom>
          <a:ln>
            <a:solidFill>
              <a:schemeClr val="bg1">
                <a:lumMod val="50000"/>
                <a:alpha val="37000"/>
              </a:schemeClr>
            </a:solidFill>
            <a:headEnd type="none"/>
            <a:tailEnd type="none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Gerade Verbindung 30"/>
          <p:cNvCxnSpPr>
            <a:stCxn id="42" idx="2"/>
            <a:endCxn id="35" idx="0"/>
          </p:cNvCxnSpPr>
          <p:nvPr/>
        </p:nvCxnSpPr>
        <p:spPr>
          <a:xfrm flipH="1">
            <a:off x="2549802" y="2835690"/>
            <a:ext cx="1294089" cy="1177218"/>
          </a:xfrm>
          <a:prstGeom prst="line">
            <a:avLst/>
          </a:prstGeom>
          <a:ln>
            <a:solidFill>
              <a:schemeClr val="bg1">
                <a:lumMod val="50000"/>
                <a:alpha val="37000"/>
              </a:schemeClr>
            </a:solidFill>
            <a:headEnd type="none"/>
            <a:tailEnd type="none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Gerade Verbindung 31"/>
          <p:cNvCxnSpPr>
            <a:stCxn id="36" idx="1"/>
            <a:endCxn id="35" idx="2"/>
          </p:cNvCxnSpPr>
          <p:nvPr/>
        </p:nvCxnSpPr>
        <p:spPr>
          <a:xfrm flipV="1">
            <a:off x="1249132" y="4842773"/>
            <a:ext cx="1300670" cy="935246"/>
          </a:xfrm>
          <a:prstGeom prst="line">
            <a:avLst/>
          </a:prstGeom>
          <a:ln>
            <a:solidFill>
              <a:schemeClr val="bg1">
                <a:lumMod val="50000"/>
                <a:alpha val="37000"/>
              </a:schemeClr>
            </a:solidFill>
            <a:headEnd type="none"/>
            <a:tailEnd type="none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Gerade Verbindung 32"/>
          <p:cNvCxnSpPr>
            <a:stCxn id="37" idx="1"/>
            <a:endCxn id="35" idx="2"/>
          </p:cNvCxnSpPr>
          <p:nvPr/>
        </p:nvCxnSpPr>
        <p:spPr>
          <a:xfrm flipH="1" flipV="1">
            <a:off x="2549802" y="4842773"/>
            <a:ext cx="739" cy="935246"/>
          </a:xfrm>
          <a:prstGeom prst="line">
            <a:avLst/>
          </a:prstGeom>
          <a:ln>
            <a:solidFill>
              <a:schemeClr val="bg1">
                <a:lumMod val="50000"/>
                <a:alpha val="37000"/>
              </a:schemeClr>
            </a:solidFill>
            <a:headEnd type="none"/>
            <a:tailEnd type="none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Gerade Verbindung 33"/>
          <p:cNvCxnSpPr>
            <a:stCxn id="38" idx="1"/>
            <a:endCxn id="35" idx="2"/>
          </p:cNvCxnSpPr>
          <p:nvPr/>
        </p:nvCxnSpPr>
        <p:spPr>
          <a:xfrm flipH="1" flipV="1">
            <a:off x="2549802" y="4842773"/>
            <a:ext cx="1294089" cy="935246"/>
          </a:xfrm>
          <a:prstGeom prst="line">
            <a:avLst/>
          </a:prstGeom>
          <a:ln>
            <a:solidFill>
              <a:schemeClr val="bg1">
                <a:lumMod val="50000"/>
                <a:alpha val="37000"/>
              </a:schemeClr>
            </a:solidFill>
            <a:headEnd type="none"/>
            <a:tailEnd type="none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5" name="Gefaltete Ecke 34"/>
          <p:cNvSpPr/>
          <p:nvPr/>
        </p:nvSpPr>
        <p:spPr>
          <a:xfrm>
            <a:off x="1858111" y="4012908"/>
            <a:ext cx="1383384" cy="829866"/>
          </a:xfrm>
          <a:prstGeom prst="foldedCorner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/>
            </a:solidFill>
          </a:ln>
          <a:effectLst>
            <a:outerShdw blurRad="50800" dir="2700000" sx="102000" sy="102000" algn="tl" rotWithShape="0">
              <a:srgbClr val="000000">
                <a:alpha val="4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US" b="1"/>
          </a:p>
        </p:txBody>
      </p:sp>
      <p:sp>
        <p:nvSpPr>
          <p:cNvPr id="36" name="Zylinder 35"/>
          <p:cNvSpPr/>
          <p:nvPr/>
        </p:nvSpPr>
        <p:spPr>
          <a:xfrm>
            <a:off x="804473" y="5778019"/>
            <a:ext cx="889319" cy="829866"/>
          </a:xfrm>
          <a:prstGeom prst="can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/>
            </a:solidFill>
          </a:ln>
          <a:effectLst>
            <a:outerShdw blurRad="50800" dir="2700000" sx="102000" sy="102000" algn="tl" rotWithShape="0">
              <a:srgbClr val="000000">
                <a:alpha val="4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US" b="1"/>
          </a:p>
        </p:txBody>
      </p:sp>
      <p:sp>
        <p:nvSpPr>
          <p:cNvPr id="37" name="Zylinder 36"/>
          <p:cNvSpPr/>
          <p:nvPr/>
        </p:nvSpPr>
        <p:spPr>
          <a:xfrm>
            <a:off x="2105881" y="5778019"/>
            <a:ext cx="889319" cy="829866"/>
          </a:xfrm>
          <a:prstGeom prst="can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/>
            </a:solidFill>
          </a:ln>
          <a:effectLst>
            <a:outerShdw blurRad="50800" dir="2700000" sx="102000" sy="102000" algn="tl" rotWithShape="0">
              <a:srgbClr val="000000">
                <a:alpha val="4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US" b="1"/>
          </a:p>
        </p:txBody>
      </p:sp>
      <p:sp>
        <p:nvSpPr>
          <p:cNvPr id="38" name="Zylinder 37"/>
          <p:cNvSpPr/>
          <p:nvPr/>
        </p:nvSpPr>
        <p:spPr>
          <a:xfrm>
            <a:off x="3399231" y="5778019"/>
            <a:ext cx="889319" cy="829866"/>
          </a:xfrm>
          <a:prstGeom prst="can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/>
            </a:solidFill>
          </a:ln>
          <a:effectLst>
            <a:outerShdw blurRad="50800" dir="2700000" sx="102000" sy="102000" algn="tl" rotWithShape="0">
              <a:srgbClr val="000000">
                <a:alpha val="4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US" b="1"/>
          </a:p>
        </p:txBody>
      </p:sp>
      <p:grpSp>
        <p:nvGrpSpPr>
          <p:cNvPr id="39" name="Gruppieren 38"/>
          <p:cNvGrpSpPr/>
          <p:nvPr/>
        </p:nvGrpSpPr>
        <p:grpSpPr>
          <a:xfrm>
            <a:off x="804473" y="2298614"/>
            <a:ext cx="889319" cy="538145"/>
            <a:chOff x="683568" y="1691709"/>
            <a:chExt cx="2376264" cy="1593275"/>
          </a:xfrm>
        </p:grpSpPr>
        <p:sp>
          <p:nvSpPr>
            <p:cNvPr id="46" name="Abgerundetes Rechteck 45"/>
            <p:cNvSpPr/>
            <p:nvPr/>
          </p:nvSpPr>
          <p:spPr>
            <a:xfrm>
              <a:off x="683568" y="1691709"/>
              <a:ext cx="2376264" cy="1593275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bg1"/>
              </a:solidFill>
            </a:ln>
            <a:effectLst>
              <a:outerShdw blurRad="50800" dir="2700000" sx="102000" sy="102000" algn="tl" rotWithShape="0">
                <a:srgbClr val="000000">
                  <a:alpha val="40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47" name="Abgerundetes Rechteck 46"/>
            <p:cNvSpPr/>
            <p:nvPr/>
          </p:nvSpPr>
          <p:spPr>
            <a:xfrm>
              <a:off x="857163" y="1852815"/>
              <a:ext cx="1973550" cy="1264739"/>
            </a:xfrm>
            <a:prstGeom prst="roundRect">
              <a:avLst/>
            </a:prstGeom>
            <a:solidFill>
              <a:schemeClr val="bg1"/>
            </a:solidFill>
            <a:ln w="381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</p:grpSp>
      <p:grpSp>
        <p:nvGrpSpPr>
          <p:cNvPr id="40" name="Gruppieren 39"/>
          <p:cNvGrpSpPr/>
          <p:nvPr/>
        </p:nvGrpSpPr>
        <p:grpSpPr>
          <a:xfrm>
            <a:off x="2098404" y="2298614"/>
            <a:ext cx="889319" cy="538145"/>
            <a:chOff x="683568" y="1691709"/>
            <a:chExt cx="2376264" cy="1593275"/>
          </a:xfrm>
        </p:grpSpPr>
        <p:sp>
          <p:nvSpPr>
            <p:cNvPr id="44" name="Abgerundetes Rechteck 43"/>
            <p:cNvSpPr/>
            <p:nvPr/>
          </p:nvSpPr>
          <p:spPr>
            <a:xfrm>
              <a:off x="683568" y="1691709"/>
              <a:ext cx="2376264" cy="1593275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bg1"/>
              </a:solidFill>
            </a:ln>
            <a:effectLst>
              <a:outerShdw blurRad="50800" dir="2700000" sx="102000" sy="102000" algn="tl" rotWithShape="0">
                <a:srgbClr val="000000">
                  <a:alpha val="40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45" name="Abgerundetes Rechteck 44"/>
            <p:cNvSpPr/>
            <p:nvPr/>
          </p:nvSpPr>
          <p:spPr>
            <a:xfrm>
              <a:off x="892088" y="1852815"/>
              <a:ext cx="1973550" cy="1264739"/>
            </a:xfrm>
            <a:prstGeom prst="roundRect">
              <a:avLst/>
            </a:prstGeom>
            <a:solidFill>
              <a:schemeClr val="bg1"/>
            </a:solidFill>
            <a:ln w="381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</p:grpSp>
      <p:grpSp>
        <p:nvGrpSpPr>
          <p:cNvPr id="41" name="Gruppieren 40"/>
          <p:cNvGrpSpPr/>
          <p:nvPr/>
        </p:nvGrpSpPr>
        <p:grpSpPr>
          <a:xfrm>
            <a:off x="3399231" y="2297545"/>
            <a:ext cx="889319" cy="538145"/>
            <a:chOff x="683568" y="1691709"/>
            <a:chExt cx="2376264" cy="1593275"/>
          </a:xfrm>
        </p:grpSpPr>
        <p:sp>
          <p:nvSpPr>
            <p:cNvPr id="42" name="Abgerundetes Rechteck 41"/>
            <p:cNvSpPr/>
            <p:nvPr/>
          </p:nvSpPr>
          <p:spPr>
            <a:xfrm>
              <a:off x="683568" y="1691709"/>
              <a:ext cx="2376264" cy="1593275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bg1"/>
              </a:solidFill>
            </a:ln>
            <a:effectLst>
              <a:outerShdw blurRad="50800" dir="2700000" sx="102000" sy="102000" algn="tl" rotWithShape="0">
                <a:srgbClr val="000000">
                  <a:alpha val="40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43" name="Abgerundetes Rechteck 42"/>
            <p:cNvSpPr/>
            <p:nvPr/>
          </p:nvSpPr>
          <p:spPr>
            <a:xfrm>
              <a:off x="892088" y="1852815"/>
              <a:ext cx="1973551" cy="1264738"/>
            </a:xfrm>
            <a:prstGeom prst="roundRect">
              <a:avLst/>
            </a:prstGeom>
            <a:solidFill>
              <a:schemeClr val="bg1"/>
            </a:solidFill>
            <a:ln w="381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</p:grpSp>
      <p:grpSp>
        <p:nvGrpSpPr>
          <p:cNvPr id="4" name="Gruppieren 3"/>
          <p:cNvGrpSpPr/>
          <p:nvPr/>
        </p:nvGrpSpPr>
        <p:grpSpPr>
          <a:xfrm>
            <a:off x="5912970" y="2068218"/>
            <a:ext cx="3736481" cy="4392504"/>
            <a:chOff x="5363576" y="1965326"/>
            <a:chExt cx="3389312" cy="4199978"/>
          </a:xfrm>
        </p:grpSpPr>
        <p:sp>
          <p:nvSpPr>
            <p:cNvPr id="75" name="Textfeld 74"/>
            <p:cNvSpPr txBox="1"/>
            <p:nvPr/>
          </p:nvSpPr>
          <p:spPr>
            <a:xfrm>
              <a:off x="5363576" y="1965326"/>
              <a:ext cx="3389312" cy="451958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 w="38100"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lIns="108000" tIns="108000" rIns="108000" bIns="108000" rtlCol="0" anchor="ctr">
              <a:noAutofit/>
            </a:bodyPr>
            <a:lstStyle>
              <a:defPPr>
                <a:defRPr lang="de-DE"/>
              </a:defPPr>
              <a:lvl1pPr marL="285750" indent="-285750" defTabSz="914400" fontAlgn="base">
                <a:spcBef>
                  <a:spcPts val="600"/>
                </a:spcBef>
                <a:spcAft>
                  <a:spcPct val="0"/>
                </a:spcAft>
                <a:buClr>
                  <a:schemeClr val="accent2">
                    <a:lumMod val="75000"/>
                  </a:schemeClr>
                </a:buClr>
                <a:buFont typeface="Wingdings" pitchFamily="2" charset="2"/>
                <a:buChar char="§"/>
                <a:defRPr sz="1600" kern="0">
                  <a:solidFill>
                    <a:schemeClr val="tx1"/>
                  </a:solidFill>
                </a:defRPr>
              </a:lvl1pPr>
              <a:lvl2pPr marL="742950" lvl="1" indent="-285750" defTabSz="914400" fontAlgn="base">
                <a:spcBef>
                  <a:spcPts val="600"/>
                </a:spcBef>
                <a:spcAft>
                  <a:spcPct val="0"/>
                </a:spcAft>
                <a:buClr>
                  <a:schemeClr val="accent2">
                    <a:lumMod val="75000"/>
                  </a:schemeClr>
                </a:buClr>
                <a:buFont typeface="Wingdings" pitchFamily="2" charset="2"/>
                <a:buChar char="§"/>
                <a:defRPr sz="1600" kern="0">
                  <a:solidFill>
                    <a:schemeClr val="tx1"/>
                  </a:solidFill>
                </a:defRPr>
              </a:lvl2pPr>
              <a:lvl3pPr>
                <a:defRPr>
                  <a:solidFill>
                    <a:schemeClr val="tx1"/>
                  </a:solidFill>
                </a:defRPr>
              </a:lvl3pPr>
              <a:lvl4pPr>
                <a:defRPr>
                  <a:solidFill>
                    <a:schemeClr val="tx1"/>
                  </a:solidFill>
                </a:defRPr>
              </a:lvl4pPr>
              <a:lvl5pPr>
                <a:defRPr>
                  <a:solidFill>
                    <a:schemeClr val="tx1"/>
                  </a:solidFill>
                </a:defRPr>
              </a:lvl5pPr>
              <a:lvl6pPr>
                <a:defRPr>
                  <a:solidFill>
                    <a:schemeClr val="tx1"/>
                  </a:solidFill>
                </a:defRPr>
              </a:lvl6pPr>
              <a:lvl7pPr>
                <a:defRPr>
                  <a:solidFill>
                    <a:schemeClr val="tx1"/>
                  </a:solidFill>
                </a:defRPr>
              </a:lvl7pPr>
              <a:lvl8pPr>
                <a:defRPr>
                  <a:solidFill>
                    <a:schemeClr val="tx1"/>
                  </a:solidFill>
                </a:defRPr>
              </a:lvl8pPr>
              <a:lvl9pPr>
                <a:defRPr>
                  <a:solidFill>
                    <a:schemeClr val="tx1"/>
                  </a:solidFill>
                </a:defRPr>
              </a:lvl9pPr>
            </a:lstStyle>
            <a:p>
              <a:pPr marL="0" indent="0" algn="ctr">
                <a:buNone/>
              </a:pPr>
              <a:r>
                <a:rPr lang="de-DE" sz="2000" b="1" dirty="0">
                  <a:solidFill>
                    <a:schemeClr val="bg1"/>
                  </a:solidFill>
                </a:rPr>
                <a:t>Service </a:t>
              </a:r>
              <a:r>
                <a:rPr lang="de-DE" sz="2000" b="1" dirty="0" err="1">
                  <a:solidFill>
                    <a:schemeClr val="bg1"/>
                  </a:solidFill>
                </a:rPr>
                <a:t>Oriented</a:t>
              </a:r>
              <a:r>
                <a:rPr lang="de-DE" sz="2000" b="1" dirty="0">
                  <a:solidFill>
                    <a:schemeClr val="bg1"/>
                  </a:solidFill>
                </a:rPr>
                <a:t> </a:t>
              </a:r>
              <a:r>
                <a:rPr lang="de-DE" sz="2000" b="1" dirty="0" err="1">
                  <a:solidFill>
                    <a:schemeClr val="bg1"/>
                  </a:solidFill>
                </a:rPr>
                <a:t>Architecture</a:t>
              </a:r>
              <a:endParaRPr lang="de-DE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74" name="Rectangle 5"/>
            <p:cNvSpPr>
              <a:spLocks noChangeArrowheads="1"/>
            </p:cNvSpPr>
            <p:nvPr/>
          </p:nvSpPr>
          <p:spPr bwMode="auto">
            <a:xfrm>
              <a:off x="5363576" y="2417282"/>
              <a:ext cx="3389312" cy="374802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lIns="108000" tIns="108000" rIns="108000" bIns="108000" rtlCol="0" anchor="t">
              <a:noAutofit/>
            </a:bodyPr>
            <a:lstStyle/>
            <a:p>
              <a:pPr marL="195989" indent="-195989" defTabSz="1007943" fontAlgn="base">
                <a:spcBef>
                  <a:spcPts val="661"/>
                </a:spcBef>
                <a:spcAft>
                  <a:spcPct val="0"/>
                </a:spcAft>
                <a:buClr>
                  <a:schemeClr val="accent2">
                    <a:lumMod val="75000"/>
                  </a:schemeClr>
                </a:buClr>
                <a:buFont typeface="Wingdings" pitchFamily="2" charset="2"/>
                <a:buChar char="§"/>
              </a:pPr>
              <a:r>
                <a:rPr lang="de-DE" b="1" kern="0" dirty="0"/>
                <a:t>Services</a:t>
              </a:r>
            </a:p>
            <a:p>
              <a:pPr marL="398977" lvl="1" indent="-202989" defTabSz="1007943" fontAlgn="base">
                <a:spcBef>
                  <a:spcPts val="661"/>
                </a:spcBef>
                <a:spcAft>
                  <a:spcPct val="0"/>
                </a:spcAft>
                <a:buClr>
                  <a:schemeClr val="accent2">
                    <a:lumMod val="75000"/>
                  </a:schemeClr>
                </a:buClr>
                <a:buFont typeface="Wingdings" pitchFamily="2" charset="2"/>
                <a:buChar char="§"/>
              </a:pPr>
              <a:r>
                <a:rPr lang="de-DE" kern="0" dirty="0"/>
                <a:t>Language </a:t>
              </a:r>
              <a:r>
                <a:rPr lang="de-DE" kern="0" dirty="0" err="1"/>
                <a:t>independent</a:t>
              </a:r>
              <a:endParaRPr lang="de-DE" kern="0" dirty="0"/>
            </a:p>
            <a:p>
              <a:pPr marL="398977" lvl="1" indent="-202989" defTabSz="1007943" fontAlgn="base">
                <a:spcBef>
                  <a:spcPts val="661"/>
                </a:spcBef>
                <a:spcAft>
                  <a:spcPct val="0"/>
                </a:spcAft>
                <a:buClr>
                  <a:schemeClr val="accent2">
                    <a:lumMod val="75000"/>
                  </a:schemeClr>
                </a:buClr>
                <a:buFont typeface="Wingdings" pitchFamily="2" charset="2"/>
                <a:buChar char="§"/>
              </a:pPr>
              <a:r>
                <a:rPr lang="de-DE" kern="0" dirty="0" err="1"/>
                <a:t>Self-Containing</a:t>
              </a:r>
              <a:endParaRPr lang="de-DE" kern="0" dirty="0"/>
            </a:p>
            <a:p>
              <a:pPr marL="195989" indent="-195989" defTabSz="1007943" fontAlgn="base">
                <a:spcBef>
                  <a:spcPts val="1323"/>
                </a:spcBef>
                <a:spcAft>
                  <a:spcPct val="0"/>
                </a:spcAft>
                <a:buClr>
                  <a:schemeClr val="accent2">
                    <a:lumMod val="75000"/>
                  </a:schemeClr>
                </a:buClr>
                <a:buFont typeface="Wingdings" pitchFamily="2" charset="2"/>
                <a:buChar char="§"/>
              </a:pPr>
              <a:r>
                <a:rPr lang="de-DE" b="1" kern="0" dirty="0" err="1"/>
                <a:t>Entities</a:t>
              </a:r>
              <a:endParaRPr lang="de-DE" b="1" kern="0" dirty="0"/>
            </a:p>
            <a:p>
              <a:pPr marL="398977" lvl="1" indent="-202989" defTabSz="1007943" fontAlgn="base">
                <a:spcBef>
                  <a:spcPts val="661"/>
                </a:spcBef>
                <a:spcAft>
                  <a:spcPct val="0"/>
                </a:spcAft>
                <a:buClr>
                  <a:schemeClr val="accent2">
                    <a:lumMod val="75000"/>
                  </a:schemeClr>
                </a:buClr>
                <a:buFont typeface="Wingdings" pitchFamily="2" charset="2"/>
                <a:buChar char="§"/>
              </a:pPr>
              <a:r>
                <a:rPr lang="de-DE" kern="0" dirty="0"/>
                <a:t>Database </a:t>
              </a:r>
              <a:r>
                <a:rPr lang="de-DE" kern="0" dirty="0" err="1"/>
                <a:t>independent</a:t>
              </a:r>
              <a:endParaRPr lang="de-DE" kern="0" dirty="0"/>
            </a:p>
            <a:p>
              <a:pPr marL="398977" lvl="1" indent="-202989" defTabSz="1007943" fontAlgn="base">
                <a:spcBef>
                  <a:spcPts val="661"/>
                </a:spcBef>
                <a:spcAft>
                  <a:spcPct val="0"/>
                </a:spcAft>
                <a:buClr>
                  <a:schemeClr val="accent2">
                    <a:lumMod val="75000"/>
                  </a:schemeClr>
                </a:buClr>
                <a:buFont typeface="Wingdings" pitchFamily="2" charset="2"/>
                <a:buChar char="§"/>
              </a:pPr>
              <a:r>
                <a:rPr lang="de-DE" kern="0" dirty="0"/>
                <a:t>Business </a:t>
              </a:r>
              <a:r>
                <a:rPr lang="de-DE" kern="0" dirty="0" err="1"/>
                <a:t>Oriented</a:t>
              </a:r>
              <a:r>
                <a:rPr lang="de-DE" kern="0" dirty="0"/>
                <a:t> </a:t>
              </a:r>
            </a:p>
            <a:p>
              <a:pPr indent="-307983" defTabSz="1007943" fontAlgn="base">
                <a:spcBef>
                  <a:spcPts val="661"/>
                </a:spcBef>
                <a:spcAft>
                  <a:spcPct val="0"/>
                </a:spcAft>
                <a:buClr>
                  <a:schemeClr val="accent2">
                    <a:lumMod val="75000"/>
                  </a:schemeClr>
                </a:buClr>
                <a:buFont typeface="Wingdings" pitchFamily="2" charset="2"/>
                <a:buChar char="§"/>
              </a:pPr>
              <a:r>
                <a:rPr lang="de-DE" b="1" kern="0" dirty="0"/>
                <a:t>Events </a:t>
              </a:r>
            </a:p>
            <a:p>
              <a:pPr marL="398977" lvl="1" indent="-202989" defTabSz="1007943" fontAlgn="base">
                <a:spcBef>
                  <a:spcPts val="661"/>
                </a:spcBef>
                <a:spcAft>
                  <a:spcPct val="0"/>
                </a:spcAft>
                <a:buClr>
                  <a:schemeClr val="accent2">
                    <a:lumMod val="75000"/>
                  </a:schemeClr>
                </a:buClr>
                <a:buFont typeface="Wingdings" pitchFamily="2" charset="2"/>
                <a:buChar char="§"/>
              </a:pPr>
              <a:r>
                <a:rPr lang="de-DE" kern="0" dirty="0" err="1"/>
                <a:t>Entity</a:t>
              </a:r>
              <a:r>
                <a:rPr lang="de-DE" kern="0" dirty="0"/>
                <a:t>-Events</a:t>
              </a:r>
            </a:p>
            <a:p>
              <a:pPr marL="398977" lvl="1" indent="-202989" defTabSz="1007943" fontAlgn="base">
                <a:spcBef>
                  <a:spcPts val="661"/>
                </a:spcBef>
                <a:spcAft>
                  <a:spcPct val="0"/>
                </a:spcAft>
                <a:buClr>
                  <a:schemeClr val="accent2">
                    <a:lumMod val="75000"/>
                  </a:schemeClr>
                </a:buClr>
                <a:buFont typeface="Wingdings" pitchFamily="2" charset="2"/>
                <a:buChar char="§"/>
              </a:pPr>
              <a:r>
                <a:rPr lang="de-DE" kern="0" dirty="0"/>
                <a:t>Service-Events</a:t>
              </a:r>
            </a:p>
            <a:p>
              <a:pPr marL="398977" lvl="1" indent="-202989" defTabSz="1007943" fontAlgn="base">
                <a:spcBef>
                  <a:spcPts val="661"/>
                </a:spcBef>
                <a:spcAft>
                  <a:spcPct val="0"/>
                </a:spcAft>
                <a:buClr>
                  <a:schemeClr val="accent2">
                    <a:lumMod val="75000"/>
                  </a:schemeClr>
                </a:buClr>
                <a:buFont typeface="Wingdings" pitchFamily="2" charset="2"/>
                <a:buChar char="§"/>
              </a:pPr>
              <a:r>
                <a:rPr lang="de-DE" kern="0" dirty="0" err="1"/>
                <a:t>Delegator</a:t>
              </a:r>
              <a:r>
                <a:rPr lang="de-DE" kern="0" dirty="0"/>
                <a:t>-Events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82821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feld 10"/>
          <p:cNvSpPr txBox="1"/>
          <p:nvPr/>
        </p:nvSpPr>
        <p:spPr>
          <a:xfrm>
            <a:off x="445415" y="1497069"/>
            <a:ext cx="2648626" cy="468188"/>
          </a:xfrm>
          <a:prstGeom prst="rect">
            <a:avLst/>
          </a:prstGeom>
          <a:solidFill>
            <a:srgbClr val="8CC1FF"/>
          </a:solidFill>
          <a:ln w="38100">
            <a:solidFill>
              <a:schemeClr val="bg1"/>
            </a:solidFill>
          </a:ln>
          <a:effectLst>
            <a:outerShdw blurRad="40005" dist="20320" dir="5400000" algn="t" rotWithShape="0">
              <a:prstClr val="black">
                <a:alpha val="38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6799" tIns="16799" rIns="16799" bIns="16799" numCol="1" spcCol="1400" anchor="ctr" anchorCtr="0">
            <a:noAutofit/>
          </a:bodyPr>
          <a:lstStyle>
            <a:defPPr>
              <a:defRPr lang="de-DE"/>
            </a:defPPr>
            <a:lvl1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 sz="2400">
                <a:ln/>
              </a:defRPr>
            </a:lvl1pPr>
          </a:lstStyle>
          <a:p>
            <a:r>
              <a:rPr lang="de-DE" sz="2000" dirty="0"/>
              <a:t>eCommerce</a:t>
            </a:r>
          </a:p>
        </p:txBody>
      </p:sp>
      <p:sp>
        <p:nvSpPr>
          <p:cNvPr id="13" name="Textfeld 12"/>
          <p:cNvSpPr txBox="1"/>
          <p:nvPr/>
        </p:nvSpPr>
        <p:spPr>
          <a:xfrm>
            <a:off x="3744530" y="1497069"/>
            <a:ext cx="2648625" cy="441047"/>
          </a:xfrm>
          <a:prstGeom prst="rect">
            <a:avLst/>
          </a:prstGeom>
          <a:solidFill>
            <a:srgbClr val="FF7C44"/>
          </a:solidFill>
          <a:ln w="38100">
            <a:solidFill>
              <a:schemeClr val="bg1"/>
            </a:solidFill>
          </a:ln>
          <a:effectLst>
            <a:outerShdw blurRad="40005" dist="20320" dir="5400000" algn="t" rotWithShape="0">
              <a:prstClr val="black">
                <a:alpha val="38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6799" tIns="16799" rIns="16799" bIns="16799" numCol="1" spcCol="1400" anchor="ctr" anchorCtr="0">
            <a:noAutofit/>
          </a:bodyPr>
          <a:lstStyle>
            <a:defPPr>
              <a:defRPr lang="de-DE"/>
            </a:defPPr>
            <a:lvl1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 sz="2400">
                <a:ln/>
              </a:defRPr>
            </a:lvl1pPr>
          </a:lstStyle>
          <a:p>
            <a:r>
              <a:rPr lang="de-DE" sz="2000" dirty="0" err="1"/>
              <a:t>Procurement</a:t>
            </a:r>
            <a:endParaRPr lang="de-DE" sz="2000" dirty="0"/>
          </a:p>
        </p:txBody>
      </p:sp>
      <p:sp>
        <p:nvSpPr>
          <p:cNvPr id="15" name="Textfeld 14"/>
          <p:cNvSpPr txBox="1"/>
          <p:nvPr/>
        </p:nvSpPr>
        <p:spPr>
          <a:xfrm>
            <a:off x="7011381" y="1497069"/>
            <a:ext cx="2648625" cy="468188"/>
          </a:xfrm>
          <a:prstGeom prst="rect">
            <a:avLst/>
          </a:prstGeom>
          <a:solidFill>
            <a:srgbClr val="F0E540"/>
          </a:solidFill>
          <a:ln w="38100">
            <a:solidFill>
              <a:schemeClr val="bg1"/>
            </a:solidFill>
          </a:ln>
          <a:effectLst>
            <a:outerShdw blurRad="40005" dist="20320" dir="5400000" algn="t" rotWithShape="0">
              <a:prstClr val="black">
                <a:alpha val="38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6799" tIns="16799" rIns="16799" bIns="16799" numCol="1" spcCol="1400" anchor="ctr" anchorCtr="0">
            <a:noAutofit/>
          </a:bodyPr>
          <a:lstStyle>
            <a:defPPr>
              <a:defRPr lang="de-DE"/>
            </a:defPPr>
            <a:lvl1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 sz="2400">
                <a:ln/>
              </a:defRPr>
            </a:lvl1pPr>
          </a:lstStyle>
          <a:p>
            <a:r>
              <a:rPr lang="de-DE" sz="2000" dirty="0" err="1"/>
              <a:t>Accounting</a:t>
            </a:r>
            <a:endParaRPr lang="de-DE" sz="2000" dirty="0"/>
          </a:p>
        </p:txBody>
      </p:sp>
      <p:sp>
        <p:nvSpPr>
          <p:cNvPr id="17" name="Textfeld 16"/>
          <p:cNvSpPr txBox="1"/>
          <p:nvPr/>
        </p:nvSpPr>
        <p:spPr>
          <a:xfrm>
            <a:off x="445416" y="4535924"/>
            <a:ext cx="2648625" cy="468188"/>
          </a:xfrm>
          <a:prstGeom prst="rect">
            <a:avLst/>
          </a:prstGeom>
          <a:solidFill>
            <a:srgbClr val="95C26C"/>
          </a:solidFill>
          <a:ln w="38100">
            <a:solidFill>
              <a:schemeClr val="bg1"/>
            </a:solidFill>
          </a:ln>
          <a:effectLst>
            <a:outerShdw blurRad="40005" dist="20320" dir="5400000" algn="t" rotWithShape="0">
              <a:prstClr val="black">
                <a:alpha val="38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6799" tIns="16799" rIns="16799" bIns="16799" numCol="1" spcCol="1400" anchor="ctr" anchorCtr="0">
            <a:noAutofit/>
          </a:bodyPr>
          <a:lstStyle>
            <a:defPPr>
              <a:defRPr lang="de-DE"/>
            </a:defPPr>
            <a:lvl1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 sz="2400">
                <a:ln/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de-DE" sz="2000" dirty="0"/>
              <a:t>Business Management</a:t>
            </a:r>
          </a:p>
        </p:txBody>
      </p:sp>
      <p:sp>
        <p:nvSpPr>
          <p:cNvPr id="19" name="Textfeld 18"/>
          <p:cNvSpPr txBox="1"/>
          <p:nvPr/>
        </p:nvSpPr>
        <p:spPr>
          <a:xfrm>
            <a:off x="3744529" y="4535923"/>
            <a:ext cx="2648626" cy="468188"/>
          </a:xfrm>
          <a:prstGeom prst="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  <a:effectLst>
            <a:outerShdw blurRad="40005" dist="20320" dir="5400000" algn="t" rotWithShape="0">
              <a:prstClr val="black">
                <a:alpha val="38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6799" tIns="16799" rIns="16799" bIns="16799" numCol="1" spcCol="1400" anchor="ctr" anchorCtr="0">
            <a:noAutofit/>
          </a:bodyPr>
          <a:lstStyle>
            <a:defPPr>
              <a:defRPr lang="de-DE"/>
            </a:defPPr>
            <a:lvl1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 sz="2400">
                <a:ln/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de-DE" sz="2000" dirty="0"/>
              <a:t>Marketing</a:t>
            </a:r>
          </a:p>
        </p:txBody>
      </p:sp>
      <p:sp>
        <p:nvSpPr>
          <p:cNvPr id="21" name="Textfeld 20"/>
          <p:cNvSpPr txBox="1"/>
          <p:nvPr/>
        </p:nvSpPr>
        <p:spPr>
          <a:xfrm>
            <a:off x="7011381" y="4535923"/>
            <a:ext cx="2648625" cy="468189"/>
          </a:xfrm>
          <a:prstGeom prst="rect">
            <a:avLst/>
          </a:prstGeom>
          <a:solidFill>
            <a:schemeClr val="bg1">
              <a:lumMod val="65000"/>
            </a:schemeClr>
          </a:solidFill>
          <a:ln w="38100">
            <a:solidFill>
              <a:schemeClr val="bg1"/>
            </a:solidFill>
          </a:ln>
          <a:effectLst>
            <a:outerShdw blurRad="40005" dist="20320" dir="5400000" algn="t" rotWithShape="0">
              <a:prstClr val="black">
                <a:alpha val="38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6799" tIns="16799" rIns="16799" bIns="16799" numCol="1" spcCol="1400" anchor="ctr" anchorCtr="0">
            <a:noAutofit/>
          </a:bodyPr>
          <a:lstStyle>
            <a:defPPr>
              <a:defRPr lang="de-DE"/>
            </a:defPPr>
            <a:lvl1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 sz="2400">
                <a:ln/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de-DE" sz="2000" dirty="0"/>
              <a:t>… </a:t>
            </a:r>
            <a:r>
              <a:rPr lang="de-DE" sz="2000" dirty="0" err="1"/>
              <a:t>and</a:t>
            </a:r>
            <a:r>
              <a:rPr lang="de-DE" sz="2000" dirty="0"/>
              <a:t> </a:t>
            </a:r>
            <a:r>
              <a:rPr lang="de-DE" sz="2000" dirty="0" err="1" smtClean="0"/>
              <a:t>many</a:t>
            </a:r>
            <a:r>
              <a:rPr lang="de-DE" sz="2000" dirty="0" smtClean="0"/>
              <a:t> </a:t>
            </a:r>
            <a:r>
              <a:rPr lang="de-DE" sz="2000" dirty="0" err="1" smtClean="0"/>
              <a:t>more</a:t>
            </a:r>
            <a:r>
              <a:rPr lang="de-DE" sz="2000" dirty="0"/>
              <a:t>!</a:t>
            </a: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445415" y="1938117"/>
            <a:ext cx="2648625" cy="2430579"/>
          </a:xfrm>
          <a:prstGeom prst="rect">
            <a:avLst/>
          </a:prstGeom>
          <a:solidFill>
            <a:srgbClr val="020000"/>
          </a:solidFill>
          <a:ln w="38100">
            <a:solidFill>
              <a:schemeClr val="bg1"/>
            </a:solidFill>
          </a:ln>
          <a:effectLst>
            <a:outerShdw blurRad="40005" dist="20320" dir="5400000" algn="t" rotWithShape="0">
              <a:prstClr val="black">
                <a:alpha val="38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58731" tIns="119048" rIns="16799" bIns="16799" numCol="1" spcCol="1400" anchor="t" anchorCtr="0">
            <a:noAutofit/>
          </a:bodyPr>
          <a:lstStyle/>
          <a:p>
            <a:pPr defTabSz="1175934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700" dirty="0" err="1">
                <a:ln/>
              </a:rPr>
              <a:t>Full</a:t>
            </a:r>
            <a:r>
              <a:rPr lang="de-DE" sz="1700" dirty="0">
                <a:ln/>
              </a:rPr>
              <a:t>-Service Webstore</a:t>
            </a:r>
          </a:p>
          <a:p>
            <a:pPr defTabSz="1175934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700" dirty="0">
                <a:ln/>
              </a:rPr>
              <a:t>Order- &amp; Return Management</a:t>
            </a:r>
          </a:p>
          <a:p>
            <a:pPr defTabSz="1175934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700" dirty="0">
                <a:ln/>
              </a:rPr>
              <a:t>Catalogue &amp; </a:t>
            </a:r>
            <a:r>
              <a:rPr lang="de-DE" sz="1700" dirty="0" err="1">
                <a:ln/>
              </a:rPr>
              <a:t>Product</a:t>
            </a:r>
            <a:r>
              <a:rPr lang="de-DE" sz="1700" dirty="0">
                <a:ln/>
              </a:rPr>
              <a:t> Data</a:t>
            </a:r>
          </a:p>
          <a:p>
            <a:pPr defTabSz="1175934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700" dirty="0">
                <a:ln/>
              </a:rPr>
              <a:t>Service &amp; Call-Center Management (CRM)</a:t>
            </a:r>
          </a:p>
          <a:p>
            <a:pPr defTabSz="1175934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700" dirty="0">
                <a:ln/>
              </a:rPr>
              <a:t>Content Management (CMS)</a:t>
            </a: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3744529" y="1938117"/>
            <a:ext cx="2648625" cy="2430579"/>
          </a:xfrm>
          <a:prstGeom prst="rect">
            <a:avLst/>
          </a:prstGeom>
          <a:solidFill>
            <a:srgbClr val="020000"/>
          </a:solidFill>
          <a:ln w="38100">
            <a:solidFill>
              <a:schemeClr val="bg1"/>
            </a:solidFill>
          </a:ln>
          <a:effectLst>
            <a:outerShdw blurRad="40005" dist="20320" dir="5400000" algn="t" rotWithShape="0">
              <a:prstClr val="black">
                <a:alpha val="38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58731" tIns="119048" rIns="16799" bIns="16799" numCol="1" spcCol="1400" anchor="t" anchorCtr="0">
            <a:noAutofit/>
          </a:bodyPr>
          <a:lstStyle/>
          <a:p>
            <a:pPr defTabSz="1175934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700" dirty="0">
                <a:ln/>
              </a:rPr>
              <a:t>Manufacturing</a:t>
            </a:r>
          </a:p>
          <a:p>
            <a:pPr defTabSz="1175934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700" dirty="0">
                <a:ln/>
              </a:rPr>
              <a:t>Drop-</a:t>
            </a:r>
            <a:r>
              <a:rPr lang="de-DE" sz="1700" dirty="0" err="1">
                <a:ln/>
              </a:rPr>
              <a:t>Shipping</a:t>
            </a:r>
            <a:endParaRPr lang="de-DE" sz="1700" dirty="0">
              <a:ln/>
            </a:endParaRPr>
          </a:p>
          <a:p>
            <a:pPr defTabSz="1175934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700" dirty="0">
                <a:ln/>
              </a:rPr>
              <a:t>Warehousing</a:t>
            </a:r>
          </a:p>
          <a:p>
            <a:pPr defTabSz="1175934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700" dirty="0" err="1">
                <a:ln/>
              </a:rPr>
              <a:t>Facility</a:t>
            </a:r>
            <a:r>
              <a:rPr lang="de-DE" sz="1700" dirty="0">
                <a:ln/>
              </a:rPr>
              <a:t>-Management</a:t>
            </a:r>
          </a:p>
          <a:p>
            <a:pPr defTabSz="1175934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700" dirty="0" err="1">
                <a:ln/>
              </a:rPr>
              <a:t>Logistics</a:t>
            </a:r>
            <a:endParaRPr lang="de-DE" sz="1700" dirty="0">
              <a:ln/>
            </a:endParaRPr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auto">
          <a:xfrm>
            <a:off x="7011380" y="1938117"/>
            <a:ext cx="2648625" cy="2430579"/>
          </a:xfrm>
          <a:prstGeom prst="rect">
            <a:avLst/>
          </a:prstGeom>
          <a:solidFill>
            <a:srgbClr val="020000"/>
          </a:solidFill>
          <a:ln w="38100">
            <a:solidFill>
              <a:schemeClr val="bg1"/>
            </a:solidFill>
          </a:ln>
          <a:effectLst>
            <a:outerShdw blurRad="40005" dist="20320" dir="5400000" algn="t" rotWithShape="0">
              <a:prstClr val="black">
                <a:alpha val="38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58731" tIns="119048" rIns="16799" bIns="16799" numCol="1" spcCol="1400" anchor="t" anchorCtr="0">
            <a:noAutofit/>
          </a:bodyPr>
          <a:lstStyle/>
          <a:p>
            <a:pPr defTabSz="1175934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700" dirty="0">
                <a:ln/>
              </a:rPr>
              <a:t>Accounts </a:t>
            </a:r>
            <a:r>
              <a:rPr lang="de-DE" sz="1700" dirty="0" err="1">
                <a:ln/>
              </a:rPr>
              <a:t>Payable</a:t>
            </a:r>
            <a:endParaRPr lang="de-DE" sz="1700" dirty="0">
              <a:ln/>
            </a:endParaRPr>
          </a:p>
          <a:p>
            <a:pPr defTabSz="1175934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700" dirty="0">
                <a:ln/>
              </a:rPr>
              <a:t>Accounts </a:t>
            </a:r>
            <a:r>
              <a:rPr lang="de-DE" sz="1700" dirty="0" err="1">
                <a:ln/>
              </a:rPr>
              <a:t>Receivable</a:t>
            </a:r>
            <a:endParaRPr lang="de-DE" sz="1700" dirty="0">
              <a:ln/>
            </a:endParaRPr>
          </a:p>
          <a:p>
            <a:pPr defTabSz="1175934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700" dirty="0">
                <a:ln/>
              </a:rPr>
              <a:t>Debitor- &amp; </a:t>
            </a:r>
            <a:r>
              <a:rPr lang="de-DE" sz="1700" dirty="0" err="1">
                <a:ln/>
              </a:rPr>
              <a:t>Creditor</a:t>
            </a:r>
            <a:r>
              <a:rPr lang="de-DE" sz="1700" dirty="0">
                <a:ln/>
              </a:rPr>
              <a:t>-Management</a:t>
            </a:r>
          </a:p>
          <a:p>
            <a:pPr defTabSz="1175934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de-DE" sz="1700" dirty="0">
              <a:ln/>
            </a:endParaRPr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445415" y="5004111"/>
            <a:ext cx="2648625" cy="2403438"/>
          </a:xfrm>
          <a:prstGeom prst="rect">
            <a:avLst/>
          </a:prstGeom>
          <a:solidFill>
            <a:srgbClr val="020000"/>
          </a:solidFill>
          <a:ln w="38100">
            <a:solidFill>
              <a:schemeClr val="bg1"/>
            </a:solidFill>
          </a:ln>
          <a:effectLst>
            <a:outerShdw blurRad="40005" dist="20320" dir="5400000" algn="t" rotWithShape="0">
              <a:prstClr val="black">
                <a:alpha val="38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58731" tIns="119048" rIns="16799" bIns="16799" numCol="1" spcCol="1400" anchor="t" anchorCtr="0">
            <a:noAutofit/>
          </a:bodyPr>
          <a:lstStyle/>
          <a:p>
            <a:pPr defTabSz="1175934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700" dirty="0">
                <a:ln/>
              </a:rPr>
              <a:t>Human Ressource</a:t>
            </a:r>
          </a:p>
          <a:p>
            <a:pPr defTabSz="1175934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700" dirty="0">
                <a:ln/>
              </a:rPr>
              <a:t>Project- Management</a:t>
            </a:r>
          </a:p>
          <a:p>
            <a:pPr defTabSz="1175934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700" dirty="0">
                <a:ln/>
              </a:rPr>
              <a:t>Business </a:t>
            </a:r>
            <a:r>
              <a:rPr lang="de-DE" sz="1700" dirty="0" err="1">
                <a:ln/>
              </a:rPr>
              <a:t>Intelligence</a:t>
            </a:r>
            <a:endParaRPr lang="de-DE" sz="1700" dirty="0">
              <a:ln/>
            </a:endParaRP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3744529" y="5004111"/>
            <a:ext cx="2648625" cy="2403438"/>
          </a:xfrm>
          <a:prstGeom prst="rect">
            <a:avLst/>
          </a:prstGeom>
          <a:solidFill>
            <a:srgbClr val="020000"/>
          </a:solidFill>
          <a:ln w="38100">
            <a:solidFill>
              <a:schemeClr val="bg1"/>
            </a:solidFill>
          </a:ln>
          <a:effectLst>
            <a:outerShdw blurRad="40005" dist="20320" dir="5400000" algn="t" rotWithShape="0">
              <a:prstClr val="black">
                <a:alpha val="38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58731" tIns="119048" rIns="16799" bIns="16799" numCol="1" spcCol="1400" anchor="t" anchorCtr="0">
            <a:noAutofit/>
          </a:bodyPr>
          <a:lstStyle/>
          <a:p>
            <a:pPr defTabSz="1175934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700" dirty="0">
                <a:ln/>
              </a:rPr>
              <a:t>Customer </a:t>
            </a:r>
            <a:r>
              <a:rPr lang="de-DE" sz="1700" dirty="0" err="1">
                <a:ln/>
              </a:rPr>
              <a:t>Lifetime</a:t>
            </a:r>
            <a:r>
              <a:rPr lang="de-DE" sz="1700" dirty="0">
                <a:ln/>
              </a:rPr>
              <a:t> Tracking</a:t>
            </a:r>
          </a:p>
          <a:p>
            <a:pPr defTabSz="1175934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700" dirty="0" err="1">
                <a:ln/>
              </a:rPr>
              <a:t>Sales</a:t>
            </a:r>
            <a:r>
              <a:rPr lang="de-DE" sz="1700" dirty="0">
                <a:ln/>
              </a:rPr>
              <a:t>-Force Automation</a:t>
            </a:r>
          </a:p>
          <a:p>
            <a:pPr defTabSz="1175934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700" dirty="0">
                <a:ln/>
              </a:rPr>
              <a:t>Marketing </a:t>
            </a:r>
            <a:r>
              <a:rPr lang="de-DE" sz="1700" dirty="0" err="1">
                <a:ln/>
              </a:rPr>
              <a:t>Efforts</a:t>
            </a:r>
            <a:endParaRPr lang="de-DE" sz="1700" dirty="0">
              <a:ln/>
            </a:endParaRPr>
          </a:p>
        </p:txBody>
      </p:sp>
      <p:sp>
        <p:nvSpPr>
          <p:cNvPr id="20" name="Rectangle 5"/>
          <p:cNvSpPr>
            <a:spLocks noChangeArrowheads="1"/>
          </p:cNvSpPr>
          <p:nvPr/>
        </p:nvSpPr>
        <p:spPr bwMode="auto">
          <a:xfrm>
            <a:off x="7011380" y="5004111"/>
            <a:ext cx="2648625" cy="2403438"/>
          </a:xfrm>
          <a:prstGeom prst="rect">
            <a:avLst/>
          </a:prstGeom>
          <a:solidFill>
            <a:srgbClr val="020000"/>
          </a:solidFill>
          <a:ln w="38100">
            <a:solidFill>
              <a:schemeClr val="bg1"/>
            </a:solidFill>
          </a:ln>
          <a:effectLst>
            <a:outerShdw blurRad="40005" dist="20320" dir="5400000" algn="t" rotWithShape="0">
              <a:prstClr val="black">
                <a:alpha val="38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58731" tIns="119048" rIns="16799" bIns="16799" numCol="1" spcCol="1400" anchor="t" anchorCtr="0">
            <a:noAutofit/>
          </a:bodyPr>
          <a:lstStyle/>
          <a:p>
            <a:pPr defTabSz="1175934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700" dirty="0" smtClean="0">
                <a:ln/>
              </a:rPr>
              <a:t>Business </a:t>
            </a:r>
            <a:r>
              <a:rPr lang="de-DE" sz="1700" dirty="0" err="1" smtClean="0">
                <a:ln/>
              </a:rPr>
              <a:t>Process</a:t>
            </a:r>
            <a:r>
              <a:rPr lang="de-DE" sz="1700" dirty="0" smtClean="0">
                <a:ln/>
              </a:rPr>
              <a:t> Integration</a:t>
            </a:r>
            <a:endParaRPr lang="de-DE" sz="1700" dirty="0">
              <a:ln/>
            </a:endParaRPr>
          </a:p>
          <a:p>
            <a:pPr defTabSz="1175934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700" dirty="0">
                <a:ln/>
              </a:rPr>
              <a:t>Multi-Channel-</a:t>
            </a:r>
            <a:r>
              <a:rPr lang="de-DE" sz="1700" dirty="0" err="1">
                <a:ln/>
              </a:rPr>
              <a:t>Sales</a:t>
            </a:r>
            <a:endParaRPr lang="de-DE" sz="1700" dirty="0">
              <a:ln/>
            </a:endParaRPr>
          </a:p>
          <a:p>
            <a:pPr defTabSz="1175934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700" dirty="0">
                <a:ln/>
              </a:rPr>
              <a:t>Third Party </a:t>
            </a:r>
            <a:r>
              <a:rPr lang="de-DE" sz="1700" dirty="0" smtClean="0">
                <a:ln/>
              </a:rPr>
              <a:t>Checkouts</a:t>
            </a:r>
            <a:endParaRPr lang="de-DE" sz="1700" dirty="0">
              <a:ln/>
            </a:endParaRPr>
          </a:p>
        </p:txBody>
      </p:sp>
      <p:sp>
        <p:nvSpPr>
          <p:cNvPr id="22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9611162" y="94401"/>
            <a:ext cx="317500" cy="317467"/>
          </a:xfrm>
        </p:spPr>
        <p:txBody>
          <a:bodyPr/>
          <a:lstStyle/>
          <a:p>
            <a:fld id="{F4F59C5D-4C90-5F41-8C73-BBBA59DE480A}" type="slidenum">
              <a:rPr lang="de-DE" smtClean="0"/>
              <a:t>6</a:t>
            </a:fld>
            <a:endParaRPr lang="de-DE"/>
          </a:p>
        </p:txBody>
      </p:sp>
      <p:sp>
        <p:nvSpPr>
          <p:cNvPr id="23" name="Titel 4"/>
          <p:cNvSpPr txBox="1">
            <a:spLocks/>
          </p:cNvSpPr>
          <p:nvPr/>
        </p:nvSpPr>
        <p:spPr>
          <a:xfrm>
            <a:off x="532911" y="626473"/>
            <a:ext cx="9412957" cy="475043"/>
          </a:xfrm>
          <a:prstGeom prst="rect">
            <a:avLst/>
          </a:prstGeom>
          <a:gradFill>
            <a:gsLst>
              <a:gs pos="34000">
                <a:schemeClr val="bg1">
                  <a:alpha val="70000"/>
                </a:schemeClr>
              </a:gs>
              <a:gs pos="17000">
                <a:schemeClr val="bg1">
                  <a:alpha val="0"/>
                </a:schemeClr>
              </a:gs>
            </a:gsLst>
            <a:lin ang="0" scaled="0"/>
          </a:gradFill>
          <a:ln w="38100">
            <a:noFill/>
          </a:ln>
          <a:effectLst/>
        </p:spPr>
        <p:txBody>
          <a:bodyPr lIns="0" tIns="0" rIns="515876" bIns="0" rtlCol="0" anchor="ctr"/>
          <a:lstStyle>
            <a:defPPr lvl="0">
              <a:buSzPct val="45000"/>
              <a:buFont typeface="StarSymbol"/>
              <a:buNone/>
              <a:defRPr/>
            </a:defPPr>
            <a:lvl1pPr lvl="0" algn="l" rtl="0" hangingPunct="0">
              <a:buSzPct val="45000"/>
              <a:buFont typeface="StarSymbol"/>
              <a:buChar char="●"/>
              <a:tabLst/>
              <a:defRPr lang="en-US" sz="4400" b="0" i="0" u="none" strike="noStrike" kern="1200">
                <a:ln>
                  <a:noFill/>
                </a:ln>
                <a:latin typeface="Arial" pitchFamily="18"/>
                <a:ea typeface="宋体" pitchFamily="2"/>
                <a:cs typeface="Tahoma" pitchFamily="2"/>
              </a:defRPr>
            </a:lvl1pPr>
            <a:lvl2pPr lvl="1">
              <a:buSzPct val="45000"/>
              <a:buFont typeface="StarSymbol"/>
              <a:buChar char="●"/>
              <a:defRPr/>
            </a:lvl2pPr>
            <a:lvl3pPr lvl="2">
              <a:buSzPct val="45000"/>
              <a:buFont typeface="StarSymbol"/>
              <a:buChar char="●"/>
              <a:defRPr/>
            </a:lvl3pPr>
            <a:lvl4pPr lvl="3">
              <a:buSzPct val="45000"/>
              <a:buFont typeface="StarSymbol"/>
              <a:buChar char="●"/>
              <a:defRPr/>
            </a:lvl4pPr>
            <a:lvl5pPr lvl="4">
              <a:buSzPct val="45000"/>
              <a:buFont typeface="StarSymbol"/>
              <a:buChar char="●"/>
              <a:defRPr/>
            </a:lvl5pPr>
            <a:lvl6pPr lvl="5">
              <a:buSzPct val="45000"/>
              <a:buFont typeface="StarSymbol"/>
              <a:buChar char="●"/>
              <a:defRPr/>
            </a:lvl6pPr>
            <a:lvl7pPr lvl="6">
              <a:buSzPct val="45000"/>
              <a:buFont typeface="StarSymbol"/>
              <a:buChar char="●"/>
              <a:defRPr/>
            </a:lvl7pPr>
            <a:lvl8pPr lvl="7">
              <a:buSzPct val="45000"/>
              <a:buFont typeface="StarSymbol"/>
              <a:buChar char="●"/>
              <a:defRPr/>
            </a:lvl8pPr>
            <a:lvl9pPr lvl="8">
              <a:buSzPct val="45000"/>
              <a:buFont typeface="StarSymbol"/>
              <a:buChar char="●"/>
              <a:defRPr/>
            </a:lvl9pPr>
          </a:lstStyle>
          <a:p>
            <a:pPr>
              <a:buFont typeface="StarSymbol"/>
              <a:buNone/>
            </a:pPr>
            <a:r>
              <a:rPr lang="de-DE" dirty="0" err="1" smtClean="0"/>
              <a:t>How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it</a:t>
            </a:r>
            <a:r>
              <a:rPr lang="de-DE" dirty="0" smtClean="0"/>
              <a:t> of </a:t>
            </a:r>
            <a:r>
              <a:rPr lang="de-DE" dirty="0" err="1" smtClean="0"/>
              <a:t>interest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others</a:t>
            </a:r>
            <a:r>
              <a:rPr lang="de-DE" dirty="0" smtClean="0"/>
              <a:t>?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80298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itel 4"/>
          <p:cNvSpPr>
            <a:spLocks noGrp="1"/>
          </p:cNvSpPr>
          <p:nvPr>
            <p:ph type="title"/>
          </p:nvPr>
        </p:nvSpPr>
        <p:spPr>
          <a:xfrm>
            <a:off x="532911" y="626473"/>
            <a:ext cx="9412957" cy="475043"/>
          </a:xfrm>
          <a:gradFill>
            <a:gsLst>
              <a:gs pos="34000">
                <a:schemeClr val="bg1">
                  <a:alpha val="70000"/>
                </a:schemeClr>
              </a:gs>
              <a:gs pos="17000">
                <a:schemeClr val="bg1">
                  <a:alpha val="0"/>
                </a:schemeClr>
              </a:gs>
            </a:gsLst>
            <a:lin ang="0" scaled="0"/>
          </a:gradFill>
          <a:ln w="38100">
            <a:noFill/>
          </a:ln>
          <a:effectLst/>
        </p:spPr>
        <p:txBody>
          <a:bodyPr rIns="515876" rtlCol="0" anchor="ctr"/>
          <a:lstStyle/>
          <a:p>
            <a:pPr>
              <a:buNone/>
            </a:pPr>
            <a:r>
              <a:rPr lang="de-DE" dirty="0" smtClean="0"/>
              <a:t>Yes, but </a:t>
            </a:r>
            <a:r>
              <a:rPr lang="de-DE" dirty="0" err="1" smtClean="0"/>
              <a:t>how</a:t>
            </a:r>
            <a:r>
              <a:rPr lang="de-DE" dirty="0" smtClean="0"/>
              <a:t> </a:t>
            </a:r>
            <a:r>
              <a:rPr lang="de-DE" dirty="0" err="1" smtClean="0"/>
              <a:t>much</a:t>
            </a:r>
            <a:r>
              <a:rPr lang="de-DE" dirty="0" smtClean="0"/>
              <a:t> </a:t>
            </a:r>
            <a:r>
              <a:rPr lang="de-DE" dirty="0" err="1" smtClean="0"/>
              <a:t>can</a:t>
            </a:r>
            <a:r>
              <a:rPr lang="de-DE" dirty="0" smtClean="0"/>
              <a:t> I do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it</a:t>
            </a:r>
            <a:r>
              <a:rPr lang="de-DE" dirty="0" smtClean="0"/>
              <a:t>?</a:t>
            </a:r>
            <a:endParaRPr lang="de-DE" dirty="0"/>
          </a:p>
        </p:txBody>
      </p:sp>
      <p:sp>
        <p:nvSpPr>
          <p:cNvPr id="22" name="Rechteck 21"/>
          <p:cNvSpPr/>
          <p:nvPr/>
        </p:nvSpPr>
        <p:spPr>
          <a:xfrm>
            <a:off x="500623" y="4795009"/>
            <a:ext cx="9048750" cy="1165151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lIns="119048" tIns="119048" rIns="119048" bIns="119048" rtlCol="0" anchor="t">
            <a:noAutofit/>
          </a:bodyPr>
          <a:lstStyle/>
          <a:p>
            <a:pPr defTabSz="1007943" fontAlgn="base">
              <a:spcBef>
                <a:spcPts val="661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</a:pPr>
            <a:endParaRPr lang="de-DE" b="1" kern="0" dirty="0"/>
          </a:p>
        </p:txBody>
      </p:sp>
      <p:sp>
        <p:nvSpPr>
          <p:cNvPr id="23" name="Rechteck 22"/>
          <p:cNvSpPr/>
          <p:nvPr/>
        </p:nvSpPr>
        <p:spPr>
          <a:xfrm>
            <a:off x="513364" y="3474227"/>
            <a:ext cx="9048750" cy="1180627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119048" tIns="119048" rIns="119048" bIns="119048" rtlCol="0" anchor="t">
            <a:noAutofit/>
          </a:bodyPr>
          <a:lstStyle/>
          <a:p>
            <a:pPr defTabSz="1007943" fontAlgn="base">
              <a:spcBef>
                <a:spcPts val="661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</a:pPr>
            <a:endParaRPr lang="de-DE" b="1" kern="0" dirty="0"/>
          </a:p>
        </p:txBody>
      </p:sp>
      <p:sp>
        <p:nvSpPr>
          <p:cNvPr id="24" name="Rechteck 23"/>
          <p:cNvSpPr/>
          <p:nvPr/>
        </p:nvSpPr>
        <p:spPr>
          <a:xfrm>
            <a:off x="500623" y="6159809"/>
            <a:ext cx="9048750" cy="1222912"/>
          </a:xfrm>
          <a:prstGeom prst="rect">
            <a:avLst/>
          </a:prstGeom>
          <a:solidFill>
            <a:srgbClr val="8CC1FF"/>
          </a:solidFill>
          <a:ln w="381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119048" tIns="119048" rIns="119048" bIns="119048" rtlCol="0" anchor="t">
            <a:noAutofit/>
          </a:bodyPr>
          <a:lstStyle/>
          <a:p>
            <a:pPr defTabSz="1007943" fontAlgn="base">
              <a:spcBef>
                <a:spcPts val="661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</a:pPr>
            <a:endParaRPr lang="de-DE" b="1" kern="0" dirty="0"/>
          </a:p>
        </p:txBody>
      </p:sp>
      <p:sp>
        <p:nvSpPr>
          <p:cNvPr id="42" name="Textfeld 41"/>
          <p:cNvSpPr txBox="1"/>
          <p:nvPr/>
        </p:nvSpPr>
        <p:spPr>
          <a:xfrm>
            <a:off x="1707770" y="3499282"/>
            <a:ext cx="7028155" cy="339267"/>
          </a:xfrm>
          <a:prstGeom prst="rect">
            <a:avLst/>
          </a:prstGeom>
          <a:noFill/>
          <a:effectLst/>
        </p:spPr>
        <p:txBody>
          <a:bodyPr wrap="square" lIns="100794" tIns="50397" rIns="100794" bIns="50397" rtlCol="0">
            <a:spAutoFit/>
          </a:bodyPr>
          <a:lstStyle>
            <a:defPPr>
              <a:defRPr lang="de-DE"/>
            </a:defPPr>
            <a:lvl1pPr algn="ctr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de-DE" sz="1500" dirty="0" err="1">
                <a:solidFill>
                  <a:schemeClr val="tx1"/>
                </a:solidFill>
              </a:rPr>
              <a:t>Application</a:t>
            </a:r>
            <a:r>
              <a:rPr lang="de-DE" sz="1500" dirty="0">
                <a:solidFill>
                  <a:schemeClr val="tx1"/>
                </a:solidFill>
              </a:rPr>
              <a:t> Layer</a:t>
            </a:r>
          </a:p>
        </p:txBody>
      </p:sp>
      <p:sp>
        <p:nvSpPr>
          <p:cNvPr id="43" name="Textfeld 42"/>
          <p:cNvSpPr txBox="1"/>
          <p:nvPr/>
        </p:nvSpPr>
        <p:spPr>
          <a:xfrm>
            <a:off x="1713697" y="6128502"/>
            <a:ext cx="7028155" cy="317222"/>
          </a:xfrm>
          <a:prstGeom prst="rect">
            <a:avLst/>
          </a:prstGeom>
          <a:noFill/>
          <a:effectLst/>
        </p:spPr>
        <p:txBody>
          <a:bodyPr wrap="square" lIns="100794" tIns="50397" rIns="100794" bIns="50397" rtlCol="0">
            <a:spAutoFit/>
          </a:bodyPr>
          <a:lstStyle>
            <a:defPPr>
              <a:defRPr lang="de-DE"/>
            </a:defPPr>
            <a:lvl1pPr algn="ctr">
              <a:defRPr sz="1400" b="1">
                <a:solidFill>
                  <a:schemeClr val="bg1"/>
                </a:solidFill>
              </a:defRPr>
            </a:lvl1pPr>
          </a:lstStyle>
          <a:p>
            <a:r>
              <a:rPr lang="de-DE" dirty="0" smtClean="0">
                <a:solidFill>
                  <a:schemeClr val="tx1"/>
                </a:solidFill>
              </a:rPr>
              <a:t>Technologies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44" name="Textfeld 43"/>
          <p:cNvSpPr txBox="1"/>
          <p:nvPr/>
        </p:nvSpPr>
        <p:spPr>
          <a:xfrm>
            <a:off x="1313584" y="4786692"/>
            <a:ext cx="7028155" cy="317222"/>
          </a:xfrm>
          <a:prstGeom prst="rect">
            <a:avLst/>
          </a:prstGeom>
          <a:noFill/>
          <a:effectLst/>
        </p:spPr>
        <p:txBody>
          <a:bodyPr wrap="square" lIns="100794" tIns="50397" rIns="100794" bIns="50397" rtlCol="0">
            <a:spAutoFit/>
          </a:bodyPr>
          <a:lstStyle>
            <a:defPPr>
              <a:defRPr lang="de-DE"/>
            </a:defPPr>
            <a:lvl1pPr algn="ctr">
              <a:defRPr sz="1400" b="1">
                <a:solidFill>
                  <a:schemeClr val="bg1"/>
                </a:solidFill>
              </a:defRPr>
            </a:lvl1pPr>
          </a:lstStyle>
          <a:p>
            <a:r>
              <a:rPr lang="de-DE" dirty="0" smtClean="0">
                <a:solidFill>
                  <a:schemeClr val="tx1"/>
                </a:solidFill>
              </a:rPr>
              <a:t>General Framework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45" name="Textfeld 44"/>
          <p:cNvSpPr txBox="1"/>
          <p:nvPr/>
        </p:nvSpPr>
        <p:spPr>
          <a:xfrm>
            <a:off x="2517603" y="3836475"/>
            <a:ext cx="1214288" cy="31722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txBody>
          <a:bodyPr wrap="square" lIns="100794" tIns="50397" rIns="100794" bIns="50397">
            <a:spAutoFit/>
          </a:bodyPr>
          <a:lstStyle>
            <a:defPPr>
              <a:defRPr lang="de-DE"/>
            </a:defPPr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lang="de-DE" dirty="0" smtClean="0">
                <a:solidFill>
                  <a:schemeClr val="tx1"/>
                </a:solidFill>
              </a:rPr>
              <a:t>Catalogue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46" name="Textfeld 45"/>
          <p:cNvSpPr txBox="1"/>
          <p:nvPr/>
        </p:nvSpPr>
        <p:spPr>
          <a:xfrm>
            <a:off x="765553" y="5507251"/>
            <a:ext cx="1903946" cy="317222"/>
          </a:xfrm>
          <a:prstGeom prst="rect">
            <a:avLst/>
          </a:prstGeom>
          <a:solidFill>
            <a:srgbClr val="FFFFFF"/>
          </a:solidFill>
          <a:effectLst/>
        </p:spPr>
        <p:txBody>
          <a:bodyPr wrap="square" lIns="100794" tIns="50397" rIns="100794" bIns="50397">
            <a:spAutoFit/>
          </a:bodyPr>
          <a:lstStyle>
            <a:defPPr>
              <a:defRPr lang="de-DE"/>
            </a:defPPr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lang="de-DE" dirty="0">
                <a:solidFill>
                  <a:schemeClr val="tx1"/>
                </a:solidFill>
              </a:rPr>
              <a:t>Entity Engine</a:t>
            </a:r>
          </a:p>
        </p:txBody>
      </p:sp>
      <p:sp>
        <p:nvSpPr>
          <p:cNvPr id="47" name="Textfeld 46"/>
          <p:cNvSpPr txBox="1"/>
          <p:nvPr/>
        </p:nvSpPr>
        <p:spPr>
          <a:xfrm>
            <a:off x="765554" y="4203939"/>
            <a:ext cx="1217955" cy="31722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txBody>
          <a:bodyPr wrap="square" lIns="100794" tIns="50397" rIns="100794" bIns="50397">
            <a:spAutoFit/>
          </a:bodyPr>
          <a:lstStyle>
            <a:defPPr>
              <a:defRPr lang="de-DE"/>
            </a:defPPr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lang="de-DE" dirty="0" err="1" smtClean="0">
                <a:solidFill>
                  <a:schemeClr val="tx1"/>
                </a:solidFill>
              </a:rPr>
              <a:t>Accounting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48" name="Textfeld 47"/>
          <p:cNvSpPr txBox="1"/>
          <p:nvPr/>
        </p:nvSpPr>
        <p:spPr>
          <a:xfrm>
            <a:off x="6054936" y="4203939"/>
            <a:ext cx="1484943" cy="31722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txBody>
          <a:bodyPr wrap="square" lIns="100794" tIns="50397" rIns="100794" bIns="50397">
            <a:spAutoFit/>
          </a:bodyPr>
          <a:lstStyle>
            <a:defPPr>
              <a:defRPr lang="de-DE"/>
            </a:defPPr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lang="de-DE" dirty="0" smtClean="0">
                <a:solidFill>
                  <a:schemeClr val="tx1"/>
                </a:solidFill>
              </a:rPr>
              <a:t>Human Res.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49" name="Textfeld 48"/>
          <p:cNvSpPr txBox="1"/>
          <p:nvPr/>
        </p:nvSpPr>
        <p:spPr>
          <a:xfrm>
            <a:off x="8083948" y="4203939"/>
            <a:ext cx="1210161" cy="31722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txBody>
          <a:bodyPr wrap="square" lIns="100794" tIns="50397" rIns="100794" bIns="50397">
            <a:spAutoFit/>
          </a:bodyPr>
          <a:lstStyle>
            <a:defPPr>
              <a:defRPr lang="de-DE"/>
            </a:defPPr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lang="de-DE" dirty="0" smtClean="0">
                <a:solidFill>
                  <a:schemeClr val="tx1"/>
                </a:solidFill>
              </a:rPr>
              <a:t>BI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50" name="Textfeld 49"/>
          <p:cNvSpPr txBox="1"/>
          <p:nvPr/>
        </p:nvSpPr>
        <p:spPr>
          <a:xfrm>
            <a:off x="3762391" y="5507251"/>
            <a:ext cx="2227308" cy="317222"/>
          </a:xfrm>
          <a:prstGeom prst="rect">
            <a:avLst/>
          </a:prstGeom>
          <a:solidFill>
            <a:srgbClr val="FFFFFF"/>
          </a:solidFill>
          <a:effectLst/>
        </p:spPr>
        <p:txBody>
          <a:bodyPr wrap="square" lIns="100794" tIns="50397" rIns="100794" bIns="50397">
            <a:spAutoFit/>
          </a:bodyPr>
          <a:lstStyle>
            <a:defPPr>
              <a:defRPr lang="de-DE"/>
            </a:defPPr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lang="de-DE" dirty="0" smtClean="0">
                <a:solidFill>
                  <a:schemeClr val="tx1"/>
                </a:solidFill>
              </a:rPr>
              <a:t>Data Model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51" name="Textfeld 50"/>
          <p:cNvSpPr txBox="1"/>
          <p:nvPr/>
        </p:nvSpPr>
        <p:spPr>
          <a:xfrm>
            <a:off x="7270876" y="5138180"/>
            <a:ext cx="2029452" cy="317222"/>
          </a:xfrm>
          <a:prstGeom prst="rect">
            <a:avLst/>
          </a:prstGeom>
          <a:solidFill>
            <a:srgbClr val="FFFFFF"/>
          </a:solidFill>
          <a:effectLst/>
        </p:spPr>
        <p:txBody>
          <a:bodyPr wrap="square" lIns="100794" tIns="50397" rIns="100794" bIns="50397">
            <a:spAutoFit/>
          </a:bodyPr>
          <a:lstStyle>
            <a:defPPr>
              <a:defRPr lang="de-DE"/>
            </a:defPPr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lang="de-DE" dirty="0" smtClean="0">
                <a:solidFill>
                  <a:schemeClr val="tx1"/>
                </a:solidFill>
              </a:rPr>
              <a:t>Events &amp; </a:t>
            </a:r>
            <a:r>
              <a:rPr lang="de-DE" dirty="0" err="1" smtClean="0">
                <a:solidFill>
                  <a:schemeClr val="tx1"/>
                </a:solidFill>
              </a:rPr>
              <a:t>CronJobs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52" name="Textfeld 51"/>
          <p:cNvSpPr txBox="1"/>
          <p:nvPr/>
        </p:nvSpPr>
        <p:spPr>
          <a:xfrm>
            <a:off x="765554" y="6869997"/>
            <a:ext cx="1903945" cy="317222"/>
          </a:xfrm>
          <a:prstGeom prst="rect">
            <a:avLst/>
          </a:prstGeom>
          <a:solidFill>
            <a:srgbClr val="FFFFFF"/>
          </a:solidFill>
          <a:effectLst/>
        </p:spPr>
        <p:txBody>
          <a:bodyPr wrap="square" lIns="100794" tIns="50397" rIns="100794" bIns="50397">
            <a:spAutoFit/>
          </a:bodyPr>
          <a:lstStyle>
            <a:defPPr>
              <a:defRPr lang="de-DE"/>
            </a:defPPr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lang="de-DE" dirty="0" smtClean="0">
                <a:solidFill>
                  <a:schemeClr val="tx1"/>
                </a:solidFill>
              </a:rPr>
              <a:t>Databases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53" name="Textfeld 52"/>
          <p:cNvSpPr txBox="1"/>
          <p:nvPr/>
        </p:nvSpPr>
        <p:spPr>
          <a:xfrm>
            <a:off x="3762391" y="6500782"/>
            <a:ext cx="2227308" cy="317222"/>
          </a:xfrm>
          <a:prstGeom prst="rect">
            <a:avLst/>
          </a:prstGeom>
          <a:solidFill>
            <a:srgbClr val="FFFFFF"/>
          </a:solidFill>
          <a:effectLst/>
        </p:spPr>
        <p:txBody>
          <a:bodyPr wrap="square" lIns="100794" tIns="50397" rIns="100794" bIns="50397">
            <a:spAutoFit/>
          </a:bodyPr>
          <a:lstStyle>
            <a:defPPr>
              <a:defRPr lang="de-DE"/>
            </a:defPPr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lang="de-DE" dirty="0" err="1" smtClean="0">
                <a:solidFill>
                  <a:schemeClr val="tx1"/>
                </a:solidFill>
              </a:rPr>
              <a:t>Minilang</a:t>
            </a:r>
            <a:r>
              <a:rPr lang="de-DE" dirty="0" smtClean="0">
                <a:solidFill>
                  <a:schemeClr val="tx1"/>
                </a:solidFill>
              </a:rPr>
              <a:t> – XML Scripting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54" name="Textfeld 53"/>
          <p:cNvSpPr txBox="1"/>
          <p:nvPr/>
        </p:nvSpPr>
        <p:spPr>
          <a:xfrm>
            <a:off x="7270877" y="6871012"/>
            <a:ext cx="2029452" cy="317222"/>
          </a:xfrm>
          <a:prstGeom prst="rect">
            <a:avLst/>
          </a:prstGeom>
          <a:solidFill>
            <a:srgbClr val="FFFFFF"/>
          </a:solidFill>
          <a:effectLst/>
        </p:spPr>
        <p:txBody>
          <a:bodyPr wrap="square" lIns="100794" tIns="50397" rIns="100794" bIns="50397">
            <a:spAutoFit/>
          </a:bodyPr>
          <a:lstStyle>
            <a:defPPr>
              <a:defRPr lang="de-DE"/>
            </a:defPPr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lang="de-DE" dirty="0" smtClean="0">
                <a:solidFill>
                  <a:schemeClr val="tx1"/>
                </a:solidFill>
              </a:rPr>
              <a:t>Development Tools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55" name="Rechteck 54"/>
          <p:cNvSpPr/>
          <p:nvPr/>
        </p:nvSpPr>
        <p:spPr>
          <a:xfrm>
            <a:off x="765554" y="3836476"/>
            <a:ext cx="1217954" cy="31071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txBody>
          <a:bodyPr wrap="square" lIns="100794" tIns="50397" rIns="100794" bIns="50397">
            <a:noAutofit/>
          </a:bodyPr>
          <a:lstStyle/>
          <a:p>
            <a:r>
              <a:rPr lang="de-DE" sz="1500" dirty="0" smtClean="0"/>
              <a:t>Asset Main.</a:t>
            </a:r>
            <a:endParaRPr lang="de-DE" sz="1500" dirty="0"/>
          </a:p>
        </p:txBody>
      </p:sp>
      <p:sp>
        <p:nvSpPr>
          <p:cNvPr id="56" name="Rechteck 55"/>
          <p:cNvSpPr/>
          <p:nvPr/>
        </p:nvSpPr>
        <p:spPr>
          <a:xfrm>
            <a:off x="4297323" y="3836475"/>
            <a:ext cx="1201782" cy="33926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txBody>
          <a:bodyPr wrap="square" lIns="100794" tIns="50397" rIns="100794" bIns="50397">
            <a:spAutoFit/>
          </a:bodyPr>
          <a:lstStyle/>
          <a:p>
            <a:r>
              <a:rPr lang="de-DE" sz="1500" dirty="0" smtClean="0"/>
              <a:t>CMS</a:t>
            </a:r>
            <a:endParaRPr lang="de-DE" sz="1500" dirty="0"/>
          </a:p>
        </p:txBody>
      </p:sp>
      <p:sp>
        <p:nvSpPr>
          <p:cNvPr id="58" name="Rechteck 57"/>
          <p:cNvSpPr/>
          <p:nvPr/>
        </p:nvSpPr>
        <p:spPr>
          <a:xfrm>
            <a:off x="2517603" y="4203940"/>
            <a:ext cx="1214288" cy="31722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txBody>
          <a:bodyPr wrap="square" lIns="100794" tIns="50397" rIns="100794" bIns="50397">
            <a:noAutofit/>
          </a:bodyPr>
          <a:lstStyle/>
          <a:p>
            <a:r>
              <a:rPr lang="de-DE" sz="1500" dirty="0" err="1" smtClean="0"/>
              <a:t>Facility</a:t>
            </a:r>
            <a:r>
              <a:rPr lang="de-DE" sz="1500" dirty="0" smtClean="0"/>
              <a:t> </a:t>
            </a:r>
            <a:endParaRPr lang="de-DE" sz="1500" dirty="0"/>
          </a:p>
        </p:txBody>
      </p:sp>
      <p:sp>
        <p:nvSpPr>
          <p:cNvPr id="60" name="Rechteck 59"/>
          <p:cNvSpPr/>
          <p:nvPr/>
        </p:nvSpPr>
        <p:spPr>
          <a:xfrm>
            <a:off x="4292018" y="4203938"/>
            <a:ext cx="1207086" cy="31722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txBody>
          <a:bodyPr wrap="square" lIns="100794" tIns="50397" rIns="100794" bIns="50397">
            <a:noAutofit/>
          </a:bodyPr>
          <a:lstStyle/>
          <a:p>
            <a:r>
              <a:rPr lang="de-DE" sz="1200" dirty="0" smtClean="0"/>
              <a:t>Manufacturing</a:t>
            </a:r>
            <a:endParaRPr lang="de-DE" sz="1200" dirty="0"/>
          </a:p>
        </p:txBody>
      </p:sp>
      <p:sp>
        <p:nvSpPr>
          <p:cNvPr id="61" name="Textfeld 60"/>
          <p:cNvSpPr txBox="1"/>
          <p:nvPr/>
        </p:nvSpPr>
        <p:spPr>
          <a:xfrm>
            <a:off x="8083947" y="3836475"/>
            <a:ext cx="1214288" cy="31722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txBody>
          <a:bodyPr wrap="square" lIns="100794" tIns="50397" rIns="100794" bIns="50397">
            <a:spAutoFit/>
          </a:bodyPr>
          <a:lstStyle>
            <a:defPPr>
              <a:defRPr lang="de-DE"/>
            </a:defPPr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lang="de-DE" dirty="0" smtClean="0">
                <a:solidFill>
                  <a:schemeClr val="tx1"/>
                </a:solidFill>
              </a:rPr>
              <a:t>Order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62" name="Textfeld 61"/>
          <p:cNvSpPr txBox="1"/>
          <p:nvPr/>
        </p:nvSpPr>
        <p:spPr>
          <a:xfrm>
            <a:off x="6054936" y="3829967"/>
            <a:ext cx="1484943" cy="31722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txBody>
          <a:bodyPr wrap="square" lIns="100794" tIns="50397" rIns="100794" bIns="50397">
            <a:spAutoFit/>
          </a:bodyPr>
          <a:lstStyle>
            <a:defPPr>
              <a:defRPr lang="de-DE"/>
            </a:defPPr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lang="de-DE" dirty="0" smtClean="0">
                <a:solidFill>
                  <a:schemeClr val="tx1"/>
                </a:solidFill>
              </a:rPr>
              <a:t>Work </a:t>
            </a:r>
            <a:r>
              <a:rPr lang="de-DE" dirty="0" err="1" smtClean="0">
                <a:solidFill>
                  <a:schemeClr val="tx1"/>
                </a:solidFill>
              </a:rPr>
              <a:t>Effort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63" name="Rechteck 62"/>
          <p:cNvSpPr/>
          <p:nvPr/>
        </p:nvSpPr>
        <p:spPr>
          <a:xfrm>
            <a:off x="765553" y="5138180"/>
            <a:ext cx="1903946" cy="339267"/>
          </a:xfrm>
          <a:prstGeom prst="rect">
            <a:avLst/>
          </a:prstGeom>
          <a:solidFill>
            <a:srgbClr val="FFFFFF"/>
          </a:solidFill>
          <a:effectLst/>
        </p:spPr>
        <p:txBody>
          <a:bodyPr wrap="square" lIns="100794" tIns="50397" rIns="100794" bIns="50397">
            <a:spAutoFit/>
          </a:bodyPr>
          <a:lstStyle/>
          <a:p>
            <a:r>
              <a:rPr lang="de-DE" sz="1500" dirty="0"/>
              <a:t>Service Engine </a:t>
            </a:r>
          </a:p>
        </p:txBody>
      </p:sp>
      <p:sp>
        <p:nvSpPr>
          <p:cNvPr id="65" name="Rechteck 64"/>
          <p:cNvSpPr/>
          <p:nvPr/>
        </p:nvSpPr>
        <p:spPr>
          <a:xfrm>
            <a:off x="3762391" y="5144077"/>
            <a:ext cx="2227308" cy="317222"/>
          </a:xfrm>
          <a:prstGeom prst="rect">
            <a:avLst/>
          </a:prstGeom>
          <a:solidFill>
            <a:srgbClr val="FFFFFF"/>
          </a:solidFill>
          <a:effectLst/>
        </p:spPr>
        <p:txBody>
          <a:bodyPr wrap="square" lIns="100794" tIns="50397" rIns="100794" bIns="50397">
            <a:spAutoFit/>
          </a:bodyPr>
          <a:lstStyle/>
          <a:p>
            <a:r>
              <a:rPr lang="de-DE" sz="1400" dirty="0"/>
              <a:t>Workflow Engine</a:t>
            </a:r>
          </a:p>
        </p:txBody>
      </p:sp>
      <p:sp>
        <p:nvSpPr>
          <p:cNvPr id="66" name="Rechteck 65"/>
          <p:cNvSpPr/>
          <p:nvPr/>
        </p:nvSpPr>
        <p:spPr>
          <a:xfrm>
            <a:off x="7270877" y="5507252"/>
            <a:ext cx="2023232" cy="332611"/>
          </a:xfrm>
          <a:prstGeom prst="rect">
            <a:avLst/>
          </a:prstGeom>
          <a:solidFill>
            <a:srgbClr val="FFFFFF"/>
          </a:solidFill>
          <a:effectLst/>
        </p:spPr>
        <p:txBody>
          <a:bodyPr wrap="square" lIns="100794" tIns="50397" rIns="100794" bIns="50397">
            <a:spAutoFit/>
          </a:bodyPr>
          <a:lstStyle/>
          <a:p>
            <a:r>
              <a:rPr lang="de-DE" sz="1500" dirty="0" smtClean="0"/>
              <a:t>Business </a:t>
            </a:r>
            <a:r>
              <a:rPr lang="de-DE" sz="1500" dirty="0" err="1" smtClean="0"/>
              <a:t>Processes</a:t>
            </a:r>
            <a:endParaRPr lang="de-DE" sz="1500" dirty="0"/>
          </a:p>
        </p:txBody>
      </p:sp>
      <p:sp>
        <p:nvSpPr>
          <p:cNvPr id="67" name="Rechteck 66"/>
          <p:cNvSpPr/>
          <p:nvPr/>
        </p:nvSpPr>
        <p:spPr>
          <a:xfrm>
            <a:off x="765554" y="6500782"/>
            <a:ext cx="1903945" cy="317222"/>
          </a:xfrm>
          <a:prstGeom prst="rect">
            <a:avLst/>
          </a:prstGeom>
          <a:solidFill>
            <a:srgbClr val="FFFFFF"/>
          </a:solidFill>
          <a:effectLst/>
        </p:spPr>
        <p:txBody>
          <a:bodyPr wrap="square" lIns="100794" tIns="50397" rIns="100794" bIns="50397">
            <a:noAutofit/>
          </a:bodyPr>
          <a:lstStyle/>
          <a:p>
            <a:r>
              <a:rPr lang="de-DE" sz="1200" dirty="0" smtClean="0"/>
              <a:t>Java, Groovy, </a:t>
            </a:r>
            <a:r>
              <a:rPr lang="de-DE" sz="1200" dirty="0" err="1" smtClean="0"/>
              <a:t>Bsh</a:t>
            </a:r>
            <a:r>
              <a:rPr lang="de-DE" sz="1200" dirty="0" smtClean="0"/>
              <a:t>, </a:t>
            </a:r>
            <a:r>
              <a:rPr lang="de-DE" sz="1200" dirty="0" err="1" smtClean="0"/>
              <a:t>Jython</a:t>
            </a:r>
            <a:endParaRPr lang="de-DE" sz="1200" dirty="0"/>
          </a:p>
        </p:txBody>
      </p:sp>
      <p:sp>
        <p:nvSpPr>
          <p:cNvPr id="68" name="Rechteck 67"/>
          <p:cNvSpPr/>
          <p:nvPr/>
        </p:nvSpPr>
        <p:spPr>
          <a:xfrm>
            <a:off x="3762391" y="6871013"/>
            <a:ext cx="2227308" cy="338252"/>
          </a:xfrm>
          <a:prstGeom prst="rect">
            <a:avLst/>
          </a:prstGeom>
          <a:solidFill>
            <a:srgbClr val="FFFFFF"/>
          </a:solidFill>
          <a:effectLst/>
        </p:spPr>
        <p:txBody>
          <a:bodyPr wrap="square" lIns="100794" tIns="50397" rIns="100794" bIns="50397">
            <a:spAutoFit/>
          </a:bodyPr>
          <a:lstStyle/>
          <a:p>
            <a:r>
              <a:rPr lang="de-DE" sz="1500" dirty="0" err="1" smtClean="0"/>
              <a:t>Built</a:t>
            </a:r>
            <a:r>
              <a:rPr lang="de-DE" sz="1500" dirty="0" smtClean="0"/>
              <a:t>-in </a:t>
            </a:r>
            <a:r>
              <a:rPr lang="de-DE" sz="1500" dirty="0" err="1" smtClean="0"/>
              <a:t>Tomcat</a:t>
            </a:r>
            <a:endParaRPr lang="de-DE" sz="1500" dirty="0"/>
          </a:p>
        </p:txBody>
      </p:sp>
      <p:sp>
        <p:nvSpPr>
          <p:cNvPr id="69" name="Rechteck 68"/>
          <p:cNvSpPr/>
          <p:nvPr/>
        </p:nvSpPr>
        <p:spPr>
          <a:xfrm>
            <a:off x="7268631" y="6505299"/>
            <a:ext cx="2031699" cy="339267"/>
          </a:xfrm>
          <a:prstGeom prst="rect">
            <a:avLst/>
          </a:prstGeom>
          <a:solidFill>
            <a:srgbClr val="FFFFFF"/>
          </a:solidFill>
          <a:effectLst/>
        </p:spPr>
        <p:txBody>
          <a:bodyPr wrap="square" lIns="100794" tIns="50397" rIns="100794" bIns="50397">
            <a:spAutoFit/>
          </a:bodyPr>
          <a:lstStyle/>
          <a:p>
            <a:r>
              <a:rPr lang="de-DE" sz="1500" dirty="0" err="1" smtClean="0"/>
              <a:t>Freemarker</a:t>
            </a:r>
            <a:r>
              <a:rPr lang="de-DE" sz="1500" dirty="0" smtClean="0"/>
              <a:t> &amp; </a:t>
            </a:r>
            <a:r>
              <a:rPr lang="de-DE" sz="1500" dirty="0" err="1" smtClean="0"/>
              <a:t>Widgets</a:t>
            </a:r>
            <a:endParaRPr lang="de-DE" sz="1500" dirty="0"/>
          </a:p>
        </p:txBody>
      </p:sp>
      <p:grpSp>
        <p:nvGrpSpPr>
          <p:cNvPr id="2" name="Gruppieren 1"/>
          <p:cNvGrpSpPr/>
          <p:nvPr/>
        </p:nvGrpSpPr>
        <p:grpSpPr>
          <a:xfrm>
            <a:off x="504030" y="1182671"/>
            <a:ext cx="9048750" cy="2189745"/>
            <a:chOff x="457199" y="1072897"/>
            <a:chExt cx="8208000" cy="1986497"/>
          </a:xfrm>
        </p:grpSpPr>
        <p:grpSp>
          <p:nvGrpSpPr>
            <p:cNvPr id="25" name="Gruppieren 24"/>
            <p:cNvGrpSpPr/>
            <p:nvPr/>
          </p:nvGrpSpPr>
          <p:grpSpPr>
            <a:xfrm>
              <a:off x="457199" y="1072897"/>
              <a:ext cx="8208000" cy="1986497"/>
              <a:chOff x="1043608" y="404664"/>
              <a:chExt cx="7416824" cy="1898388"/>
            </a:xfrm>
            <a:solidFill>
              <a:schemeClr val="bg1">
                <a:lumMod val="75000"/>
              </a:schemeClr>
            </a:solidFill>
            <a:effectLst/>
          </p:grpSpPr>
          <p:sp>
            <p:nvSpPr>
              <p:cNvPr id="26" name="Rechteck 25"/>
              <p:cNvSpPr/>
              <p:nvPr/>
            </p:nvSpPr>
            <p:spPr>
              <a:xfrm>
                <a:off x="1043608" y="404664"/>
                <a:ext cx="360040" cy="1898388"/>
              </a:xfrm>
              <a:prstGeom prst="rect">
                <a:avLst/>
              </a:prstGeom>
              <a:grpFill/>
              <a:ln w="38100">
                <a:solidFill>
                  <a:schemeClr val="bg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vert270" lIns="108000" tIns="108000" rIns="108000" bIns="432000" rtlCol="0" anchor="t">
                <a:normAutofit/>
              </a:bodyPr>
              <a:lstStyle/>
              <a:p>
                <a:pPr defTabSz="1007943" fontAlgn="base">
                  <a:spcBef>
                    <a:spcPts val="661"/>
                  </a:spcBef>
                  <a:spcAft>
                    <a:spcPct val="0"/>
                  </a:spcAft>
                  <a:buClr>
                    <a:schemeClr val="accent1">
                      <a:lumMod val="75000"/>
                    </a:schemeClr>
                  </a:buClr>
                </a:pPr>
                <a:r>
                  <a:rPr lang="de-DE" sz="1200" b="1" kern="0" dirty="0"/>
                  <a:t>eCommerce</a:t>
                </a:r>
              </a:p>
            </p:txBody>
          </p:sp>
          <p:sp>
            <p:nvSpPr>
              <p:cNvPr id="27" name="Rechteck 26"/>
              <p:cNvSpPr/>
              <p:nvPr/>
            </p:nvSpPr>
            <p:spPr>
              <a:xfrm>
                <a:off x="1547664" y="404664"/>
                <a:ext cx="360040" cy="1898388"/>
              </a:xfrm>
              <a:prstGeom prst="rect">
                <a:avLst/>
              </a:prstGeom>
              <a:grpFill/>
              <a:ln w="38100">
                <a:solidFill>
                  <a:schemeClr val="bg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vert270" lIns="108000" tIns="108000" rIns="108000" bIns="432000" rtlCol="0" anchor="t">
                <a:normAutofit/>
              </a:bodyPr>
              <a:lstStyle/>
              <a:p>
                <a:pPr defTabSz="1007943" fontAlgn="base">
                  <a:spcBef>
                    <a:spcPts val="661"/>
                  </a:spcBef>
                  <a:spcAft>
                    <a:spcPct val="0"/>
                  </a:spcAft>
                  <a:buClr>
                    <a:schemeClr val="accent1">
                      <a:lumMod val="75000"/>
                    </a:schemeClr>
                  </a:buClr>
                </a:pPr>
                <a:r>
                  <a:rPr lang="de-DE" sz="1200" b="1" kern="0" dirty="0"/>
                  <a:t>Catalogue</a:t>
                </a:r>
              </a:p>
            </p:txBody>
          </p:sp>
          <p:sp>
            <p:nvSpPr>
              <p:cNvPr id="28" name="Rechteck 27"/>
              <p:cNvSpPr/>
              <p:nvPr/>
            </p:nvSpPr>
            <p:spPr>
              <a:xfrm>
                <a:off x="2051720" y="404664"/>
                <a:ext cx="360040" cy="1898388"/>
              </a:xfrm>
              <a:prstGeom prst="rect">
                <a:avLst/>
              </a:prstGeom>
              <a:grpFill/>
              <a:ln w="38100">
                <a:solidFill>
                  <a:schemeClr val="bg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vert270" lIns="144000" tIns="108000" rIns="108000" bIns="432000" rtlCol="0" anchor="t">
                <a:normAutofit/>
              </a:bodyPr>
              <a:lstStyle/>
              <a:p>
                <a:pPr defTabSz="1007943" fontAlgn="base">
                  <a:spcBef>
                    <a:spcPts val="661"/>
                  </a:spcBef>
                  <a:spcAft>
                    <a:spcPct val="0"/>
                  </a:spcAft>
                  <a:buClr>
                    <a:schemeClr val="accent1">
                      <a:lumMod val="75000"/>
                    </a:schemeClr>
                  </a:buClr>
                </a:pPr>
                <a:r>
                  <a:rPr lang="de-DE" sz="1200" b="1" kern="0" dirty="0"/>
                  <a:t>Party-Management</a:t>
                </a:r>
              </a:p>
            </p:txBody>
          </p:sp>
          <p:sp>
            <p:nvSpPr>
              <p:cNvPr id="29" name="Rechteck 28"/>
              <p:cNvSpPr/>
              <p:nvPr/>
            </p:nvSpPr>
            <p:spPr>
              <a:xfrm>
                <a:off x="2555776" y="404664"/>
                <a:ext cx="360040" cy="1898388"/>
              </a:xfrm>
              <a:prstGeom prst="rect">
                <a:avLst/>
              </a:prstGeom>
              <a:grpFill/>
              <a:ln w="38100">
                <a:solidFill>
                  <a:schemeClr val="bg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vert270" lIns="144000" tIns="108000" rIns="108000" bIns="432000" rtlCol="0" anchor="t">
                <a:normAutofit/>
              </a:bodyPr>
              <a:lstStyle/>
              <a:p>
                <a:pPr defTabSz="1007943" fontAlgn="base">
                  <a:spcBef>
                    <a:spcPts val="661"/>
                  </a:spcBef>
                  <a:spcAft>
                    <a:spcPct val="0"/>
                  </a:spcAft>
                  <a:buClr>
                    <a:schemeClr val="accent1">
                      <a:lumMod val="75000"/>
                    </a:schemeClr>
                  </a:buClr>
                </a:pPr>
                <a:r>
                  <a:rPr lang="de-DE" sz="1200" b="1" kern="0" dirty="0"/>
                  <a:t>Order- &amp; Return</a:t>
                </a:r>
              </a:p>
            </p:txBody>
          </p:sp>
          <p:sp>
            <p:nvSpPr>
              <p:cNvPr id="30" name="Rechteck 29"/>
              <p:cNvSpPr/>
              <p:nvPr/>
            </p:nvSpPr>
            <p:spPr>
              <a:xfrm>
                <a:off x="3059832" y="404664"/>
                <a:ext cx="360040" cy="1898388"/>
              </a:xfrm>
              <a:prstGeom prst="rect">
                <a:avLst/>
              </a:prstGeom>
              <a:grpFill/>
              <a:ln w="38100">
                <a:solidFill>
                  <a:schemeClr val="bg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vert270" lIns="108000" tIns="108000" rIns="108000" bIns="432000" rtlCol="0" anchor="t">
                <a:normAutofit/>
              </a:bodyPr>
              <a:lstStyle/>
              <a:p>
                <a:pPr defTabSz="1007943" fontAlgn="base">
                  <a:spcBef>
                    <a:spcPts val="661"/>
                  </a:spcBef>
                  <a:spcAft>
                    <a:spcPct val="0"/>
                  </a:spcAft>
                  <a:buClr>
                    <a:schemeClr val="accent1">
                      <a:lumMod val="75000"/>
                    </a:schemeClr>
                  </a:buClr>
                </a:pPr>
                <a:r>
                  <a:rPr lang="de-DE" sz="1200" b="1" kern="0" dirty="0"/>
                  <a:t>Work-</a:t>
                </a:r>
                <a:r>
                  <a:rPr lang="de-DE" sz="1200" b="1" kern="0" dirty="0" err="1"/>
                  <a:t>Effort</a:t>
                </a:r>
                <a:endParaRPr lang="de-DE" sz="1200" b="1" kern="0" dirty="0"/>
              </a:p>
            </p:txBody>
          </p:sp>
          <p:sp>
            <p:nvSpPr>
              <p:cNvPr id="31" name="Rechteck 30"/>
              <p:cNvSpPr/>
              <p:nvPr/>
            </p:nvSpPr>
            <p:spPr>
              <a:xfrm>
                <a:off x="3563888" y="404664"/>
                <a:ext cx="360040" cy="1898388"/>
              </a:xfrm>
              <a:prstGeom prst="rect">
                <a:avLst/>
              </a:prstGeom>
              <a:grpFill/>
              <a:ln w="38100">
                <a:solidFill>
                  <a:schemeClr val="bg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vert270" lIns="108000" tIns="108000" rIns="108000" bIns="432000" rtlCol="0" anchor="t">
                <a:normAutofit/>
              </a:bodyPr>
              <a:lstStyle/>
              <a:p>
                <a:pPr defTabSz="1007943" fontAlgn="base">
                  <a:spcBef>
                    <a:spcPts val="661"/>
                  </a:spcBef>
                  <a:spcAft>
                    <a:spcPct val="0"/>
                  </a:spcAft>
                  <a:buClr>
                    <a:schemeClr val="accent1">
                      <a:lumMod val="75000"/>
                    </a:schemeClr>
                  </a:buClr>
                </a:pPr>
                <a:r>
                  <a:rPr lang="de-DE" sz="1200" b="1" kern="0" dirty="0"/>
                  <a:t>AP- / AR</a:t>
                </a:r>
              </a:p>
            </p:txBody>
          </p:sp>
          <p:sp>
            <p:nvSpPr>
              <p:cNvPr id="32" name="Rechteck 31"/>
              <p:cNvSpPr/>
              <p:nvPr/>
            </p:nvSpPr>
            <p:spPr>
              <a:xfrm>
                <a:off x="4067944" y="404664"/>
                <a:ext cx="360040" cy="1898388"/>
              </a:xfrm>
              <a:prstGeom prst="rect">
                <a:avLst/>
              </a:prstGeom>
              <a:grpFill/>
              <a:ln w="38100">
                <a:solidFill>
                  <a:schemeClr val="bg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vert270" lIns="108000" tIns="108000" rIns="108000" bIns="432000" rtlCol="0" anchor="t">
                <a:normAutofit/>
              </a:bodyPr>
              <a:lstStyle/>
              <a:p>
                <a:pPr defTabSz="1007943" fontAlgn="base">
                  <a:spcBef>
                    <a:spcPts val="661"/>
                  </a:spcBef>
                  <a:spcAft>
                    <a:spcPct val="0"/>
                  </a:spcAft>
                  <a:buClr>
                    <a:schemeClr val="accent1">
                      <a:lumMod val="75000"/>
                    </a:schemeClr>
                  </a:buClr>
                </a:pPr>
                <a:r>
                  <a:rPr lang="de-DE" sz="1200" b="1" kern="0" dirty="0" err="1"/>
                  <a:t>Sales</a:t>
                </a:r>
                <a:r>
                  <a:rPr lang="de-DE" sz="1200" b="1" kern="0" dirty="0"/>
                  <a:t>-Force Automation</a:t>
                </a:r>
              </a:p>
            </p:txBody>
          </p:sp>
          <p:sp>
            <p:nvSpPr>
              <p:cNvPr id="33" name="Rechteck 32"/>
              <p:cNvSpPr/>
              <p:nvPr/>
            </p:nvSpPr>
            <p:spPr>
              <a:xfrm>
                <a:off x="4572000" y="404664"/>
                <a:ext cx="360040" cy="1898388"/>
              </a:xfrm>
              <a:prstGeom prst="rect">
                <a:avLst/>
              </a:prstGeom>
              <a:grpFill/>
              <a:ln w="38100">
                <a:solidFill>
                  <a:schemeClr val="bg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vert270" lIns="108000" tIns="108000" rIns="108000" bIns="432000" rtlCol="0" anchor="t">
                <a:normAutofit/>
              </a:bodyPr>
              <a:lstStyle/>
              <a:p>
                <a:pPr defTabSz="1007943" fontAlgn="base">
                  <a:spcBef>
                    <a:spcPts val="661"/>
                  </a:spcBef>
                  <a:spcAft>
                    <a:spcPct val="0"/>
                  </a:spcAft>
                  <a:buClr>
                    <a:schemeClr val="accent1">
                      <a:lumMod val="75000"/>
                    </a:schemeClr>
                  </a:buClr>
                </a:pPr>
                <a:r>
                  <a:rPr lang="de-DE" sz="1200" b="1" kern="0" dirty="0"/>
                  <a:t>Marketing</a:t>
                </a:r>
              </a:p>
            </p:txBody>
          </p:sp>
          <p:sp>
            <p:nvSpPr>
              <p:cNvPr id="34" name="Rechteck 33"/>
              <p:cNvSpPr/>
              <p:nvPr/>
            </p:nvSpPr>
            <p:spPr>
              <a:xfrm>
                <a:off x="5076056" y="404664"/>
                <a:ext cx="360040" cy="1898388"/>
              </a:xfrm>
              <a:prstGeom prst="rect">
                <a:avLst/>
              </a:prstGeom>
              <a:grpFill/>
              <a:ln w="38100">
                <a:solidFill>
                  <a:schemeClr val="bg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vert270" lIns="108000" tIns="108000" rIns="108000" bIns="432000" rtlCol="0" anchor="t">
                <a:normAutofit/>
              </a:bodyPr>
              <a:lstStyle/>
              <a:p>
                <a:pPr defTabSz="1007943" fontAlgn="base">
                  <a:spcBef>
                    <a:spcPts val="661"/>
                  </a:spcBef>
                  <a:spcAft>
                    <a:spcPct val="0"/>
                  </a:spcAft>
                  <a:buClr>
                    <a:schemeClr val="accent1">
                      <a:lumMod val="75000"/>
                    </a:schemeClr>
                  </a:buClr>
                </a:pPr>
                <a:r>
                  <a:rPr lang="de-DE" sz="1200" b="1" kern="0" dirty="0"/>
                  <a:t>Service &amp; Call Center</a:t>
                </a:r>
              </a:p>
            </p:txBody>
          </p:sp>
          <p:sp>
            <p:nvSpPr>
              <p:cNvPr id="35" name="Rechteck 34"/>
              <p:cNvSpPr/>
              <p:nvPr/>
            </p:nvSpPr>
            <p:spPr>
              <a:xfrm>
                <a:off x="5580112" y="404664"/>
                <a:ext cx="360040" cy="1898388"/>
              </a:xfrm>
              <a:prstGeom prst="rect">
                <a:avLst/>
              </a:prstGeom>
              <a:grpFill/>
              <a:ln w="38100">
                <a:solidFill>
                  <a:schemeClr val="bg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vert270" lIns="108000" tIns="108000" rIns="108000" bIns="432000" rtlCol="0" anchor="t">
                <a:normAutofit/>
              </a:bodyPr>
              <a:lstStyle/>
              <a:p>
                <a:pPr defTabSz="1007943" fontAlgn="base">
                  <a:spcBef>
                    <a:spcPts val="661"/>
                  </a:spcBef>
                  <a:spcAft>
                    <a:spcPct val="0"/>
                  </a:spcAft>
                  <a:buClr>
                    <a:schemeClr val="accent1">
                      <a:lumMod val="75000"/>
                    </a:schemeClr>
                  </a:buClr>
                </a:pPr>
                <a:r>
                  <a:rPr lang="de-DE" sz="1200" b="1" kern="0" dirty="0" smtClean="0"/>
                  <a:t>Human Resources</a:t>
                </a:r>
                <a:endParaRPr lang="de-DE" sz="1200" b="1" kern="0" dirty="0"/>
              </a:p>
            </p:txBody>
          </p:sp>
          <p:sp>
            <p:nvSpPr>
              <p:cNvPr id="36" name="Rechteck 35"/>
              <p:cNvSpPr/>
              <p:nvPr/>
            </p:nvSpPr>
            <p:spPr>
              <a:xfrm>
                <a:off x="6084168" y="404664"/>
                <a:ext cx="360040" cy="1898388"/>
              </a:xfrm>
              <a:prstGeom prst="rect">
                <a:avLst/>
              </a:prstGeom>
              <a:grpFill/>
              <a:ln w="38100">
                <a:solidFill>
                  <a:schemeClr val="bg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vert270" lIns="108000" tIns="108000" rIns="108000" bIns="432000" rtlCol="0" anchor="t">
                <a:normAutofit/>
              </a:bodyPr>
              <a:lstStyle/>
              <a:p>
                <a:pPr defTabSz="1007943" fontAlgn="base">
                  <a:spcBef>
                    <a:spcPts val="661"/>
                  </a:spcBef>
                  <a:spcAft>
                    <a:spcPct val="0"/>
                  </a:spcAft>
                  <a:buClr>
                    <a:schemeClr val="accent1">
                      <a:lumMod val="75000"/>
                    </a:schemeClr>
                  </a:buClr>
                </a:pPr>
                <a:r>
                  <a:rPr lang="de-DE" sz="1200" b="1" kern="0" dirty="0" smtClean="0"/>
                  <a:t>Warehousing</a:t>
                </a:r>
                <a:endParaRPr lang="de-DE" sz="1200" b="1" kern="0" dirty="0"/>
              </a:p>
            </p:txBody>
          </p:sp>
          <p:sp>
            <p:nvSpPr>
              <p:cNvPr id="37" name="Rechteck 36"/>
              <p:cNvSpPr/>
              <p:nvPr/>
            </p:nvSpPr>
            <p:spPr>
              <a:xfrm>
                <a:off x="6588224" y="404664"/>
                <a:ext cx="360040" cy="1898388"/>
              </a:xfrm>
              <a:prstGeom prst="rect">
                <a:avLst/>
              </a:prstGeom>
              <a:grpFill/>
              <a:ln w="38100">
                <a:solidFill>
                  <a:schemeClr val="bg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vert270" lIns="108000" tIns="108000" rIns="108000" bIns="432000" rtlCol="0" anchor="t">
                <a:normAutofit/>
              </a:bodyPr>
              <a:lstStyle/>
              <a:p>
                <a:pPr defTabSz="1007943" fontAlgn="base">
                  <a:spcBef>
                    <a:spcPts val="661"/>
                  </a:spcBef>
                  <a:spcAft>
                    <a:spcPct val="0"/>
                  </a:spcAft>
                  <a:buClr>
                    <a:schemeClr val="accent1">
                      <a:lumMod val="75000"/>
                    </a:schemeClr>
                  </a:buClr>
                </a:pPr>
                <a:r>
                  <a:rPr lang="de-DE" sz="1200" b="1" kern="0" dirty="0" err="1" smtClean="0"/>
                  <a:t>Delivery</a:t>
                </a:r>
                <a:endParaRPr lang="de-DE" sz="1200" b="1" kern="0" dirty="0"/>
              </a:p>
            </p:txBody>
          </p:sp>
          <p:sp>
            <p:nvSpPr>
              <p:cNvPr id="38" name="Rechteck 37"/>
              <p:cNvSpPr/>
              <p:nvPr/>
            </p:nvSpPr>
            <p:spPr>
              <a:xfrm>
                <a:off x="7092280" y="404664"/>
                <a:ext cx="360040" cy="1898388"/>
              </a:xfrm>
              <a:prstGeom prst="rect">
                <a:avLst/>
              </a:prstGeom>
              <a:grpFill/>
              <a:ln w="38100">
                <a:solidFill>
                  <a:schemeClr val="bg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vert270" lIns="108000" tIns="108000" rIns="108000" bIns="432000" rtlCol="0" anchor="t">
                <a:normAutofit/>
              </a:bodyPr>
              <a:lstStyle/>
              <a:p>
                <a:pPr defTabSz="1007943" fontAlgn="base">
                  <a:spcBef>
                    <a:spcPts val="661"/>
                  </a:spcBef>
                  <a:spcAft>
                    <a:spcPct val="0"/>
                  </a:spcAft>
                  <a:buClr>
                    <a:schemeClr val="accent1">
                      <a:lumMod val="75000"/>
                    </a:schemeClr>
                  </a:buClr>
                </a:pPr>
                <a:r>
                  <a:rPr lang="de-DE" sz="1200" b="1" kern="0" dirty="0" smtClean="0"/>
                  <a:t>Manufacturing</a:t>
                </a:r>
                <a:endParaRPr lang="de-DE" sz="1200" b="1" kern="0" dirty="0"/>
              </a:p>
            </p:txBody>
          </p:sp>
          <p:sp>
            <p:nvSpPr>
              <p:cNvPr id="39" name="Rechteck 38"/>
              <p:cNvSpPr/>
              <p:nvPr/>
            </p:nvSpPr>
            <p:spPr>
              <a:xfrm>
                <a:off x="7596336" y="404664"/>
                <a:ext cx="360040" cy="1898388"/>
              </a:xfrm>
              <a:prstGeom prst="rect">
                <a:avLst/>
              </a:prstGeom>
              <a:grpFill/>
              <a:ln w="38100">
                <a:solidFill>
                  <a:schemeClr val="bg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vert270" lIns="108000" tIns="108000" rIns="108000" bIns="432000" rtlCol="0" anchor="t">
                <a:normAutofit/>
              </a:bodyPr>
              <a:lstStyle/>
              <a:p>
                <a:pPr defTabSz="1007943" fontAlgn="base">
                  <a:spcBef>
                    <a:spcPts val="661"/>
                  </a:spcBef>
                  <a:spcAft>
                    <a:spcPct val="0"/>
                  </a:spcAft>
                  <a:buClr>
                    <a:schemeClr val="accent1">
                      <a:lumMod val="75000"/>
                    </a:schemeClr>
                  </a:buClr>
                </a:pPr>
                <a:r>
                  <a:rPr lang="de-DE" sz="1200" b="1" kern="0" dirty="0" smtClean="0"/>
                  <a:t>Project Management</a:t>
                </a:r>
                <a:endParaRPr lang="de-DE" sz="1200" b="1" kern="0" dirty="0"/>
              </a:p>
            </p:txBody>
          </p:sp>
          <p:sp>
            <p:nvSpPr>
              <p:cNvPr id="40" name="Rechteck 39"/>
              <p:cNvSpPr/>
              <p:nvPr/>
            </p:nvSpPr>
            <p:spPr>
              <a:xfrm>
                <a:off x="8100392" y="404664"/>
                <a:ext cx="360040" cy="1898388"/>
              </a:xfrm>
              <a:prstGeom prst="rect">
                <a:avLst/>
              </a:prstGeom>
              <a:grpFill/>
              <a:ln w="38100">
                <a:solidFill>
                  <a:schemeClr val="bg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vert270" lIns="108000" tIns="108000" rIns="108000" bIns="432000" rtlCol="0" anchor="t">
                <a:normAutofit/>
              </a:bodyPr>
              <a:lstStyle/>
              <a:p>
                <a:pPr defTabSz="1007943" fontAlgn="base">
                  <a:spcBef>
                    <a:spcPts val="661"/>
                  </a:spcBef>
                  <a:spcAft>
                    <a:spcPct val="0"/>
                  </a:spcAft>
                  <a:buClr>
                    <a:schemeClr val="accent1">
                      <a:lumMod val="75000"/>
                    </a:schemeClr>
                  </a:buClr>
                </a:pPr>
                <a:r>
                  <a:rPr lang="de-DE" sz="1200" b="1" kern="0" dirty="0"/>
                  <a:t>Business </a:t>
                </a:r>
                <a:r>
                  <a:rPr lang="de-DE" sz="1200" b="1" kern="0" dirty="0" err="1"/>
                  <a:t>Intelligence</a:t>
                </a:r>
                <a:endParaRPr lang="de-DE" sz="1200" b="1" kern="0" dirty="0"/>
              </a:p>
            </p:txBody>
          </p:sp>
        </p:grpSp>
        <p:pic>
          <p:nvPicPr>
            <p:cNvPr id="1035" name="Picture 11" descr="C:\Users\madppiper\Desktop\Iconsets\free-icon-set-ecommerce-glyphs\free-icon-set -for-ecommerce-glyphs\templatic_ecommerce_glyphs\Shopping Cart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5221" y="2700000"/>
              <a:ext cx="324000" cy="324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5" name="Picture 21" descr="C:\Users\madppiper\Desktop\Iconsets\free-icon-set-ecommerce-glyphs\free-icon-set -for-ecommerce-glyphs\templatic_ecommerce_glyphs\Shopping Ba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7152" y="2700000"/>
              <a:ext cx="324000" cy="324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C:\Users\madppiper\Desktop\Iconsets\free-icon-set-ecommerce-glyphs\free-icon-set -for-ecommerce-glyphs\templatic_ecommerce_glyphs\Favorite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10072" y="2700000"/>
              <a:ext cx="324000" cy="324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8" name="Picture 9" descr="C:\Users\madppiper\Desktop\Iconsets\free-icon-set-ecommerce-glyphs\free-icon-set -for-ecommerce-glyphs\templatic_ecommerce_glyphs\Abacus.pn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3548" y="2700000"/>
              <a:ext cx="324000" cy="324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9" name="Picture 12" descr="C:\Users\madppiper\Desktop\Iconsets\free-icon-set-ecommerce-glyphs\free-icon-set -for-ecommerce-glyphs\templatic_ecommerce_glyphs\Feedback.pn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67898" y="2700000"/>
              <a:ext cx="324000" cy="324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0" name="Picture 13" descr="C:\Users\madppiper\Desktop\Iconsets\free-icon-set-ecommerce-glyphs\free-icon-set -for-ecommerce-glyphs\templatic_ecommerce_glyphs\Inventory.png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88325" y="2700000"/>
              <a:ext cx="324000" cy="324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1" name="Picture 14" descr="C:\Users\madppiper\Desktop\Iconsets\free-icon-set-ecommerce-glyphs\free-icon-set -for-ecommerce-glyphs\templatic_ecommerce_glyphs\Report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13654" y="2700000"/>
              <a:ext cx="324000" cy="324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2" name="Picture 15" descr="C:\Users\madppiper\Desktop\Iconsets\free-icon-set-ecommerce-glyphs\free-icon-set -for-ecommerce-glyphs\templatic_ecommerce_glyphs\Phone.png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62990" y="2700000"/>
              <a:ext cx="324000" cy="324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3" name="Picture 17" descr="C:\Users\madppiper\Desktop\Iconsets\free-icon-set-ecommerce-glyphs\free-icon-set -for-ecommerce-glyphs\templatic_ecommerce_glyphs\Info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46150" y="2700000"/>
              <a:ext cx="324000" cy="324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4" name="Picture 18" descr="C:\Users\madppiper\Desktop\Iconsets\free-icon-set-ecommerce-glyphs\free-icon-set -for-ecommerce-glyphs\templatic_ecommerce_glyphs\Sale.png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11588" y="2700000"/>
              <a:ext cx="324000" cy="324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5" name="Picture 19" descr="C:\Users\madppiper\Desktop\Iconsets\free-icon-set-ecommerce-glyphs\free-icon-set -for-ecommerce-glyphs\templatic_ecommerce_glyphs\History.png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35975" y="2700000"/>
              <a:ext cx="324000" cy="324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6" name="Picture 20" descr="C:\Users\madppiper\Desktop\Iconsets\free-icon-set-ecommerce-glyphs\free-icon-set -for-ecommerce-glyphs\templatic_ecommerce_glyphs\Wallet.png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20050" y="2700000"/>
              <a:ext cx="324000" cy="324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7" name="Picture 22" descr="C:\Users\madppiper\Desktop\Iconsets\free-icon-set-ecommerce-glyphs\free-icon-set -for-ecommerce-glyphs\templatic_ecommerce_glyphs\BarCode.png"/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30500" y="2700000"/>
              <a:ext cx="324000" cy="324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8" name="Picture 23" descr="C:\Users\madppiper\Desktop\Iconsets\free-icon-set-ecommerce-glyphs\free-icon-set -for-ecommerce-glyphs\templatic_ecommerce_glyphs\Presentation.png"/>
            <p:cNvPicPr>
              <a:picLocks noChangeAspect="1" noChangeArrowheads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1373" y="2700000"/>
              <a:ext cx="324000" cy="324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9" name="Picture 25" descr="C:\Users\madppiper\Desktop\Iconsets\free-icon-set-ecommerce-glyphs\free-icon-set -for-ecommerce-glyphs\templatic_ecommerce_glyphs\Clipboard.png"/>
            <p:cNvPicPr>
              <a:picLocks noChangeAspect="1" noChangeArrowheads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74367" y="2700000"/>
              <a:ext cx="324000" cy="324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6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9611162" y="94401"/>
            <a:ext cx="317500" cy="317467"/>
          </a:xfrm>
        </p:spPr>
        <p:txBody>
          <a:bodyPr/>
          <a:lstStyle/>
          <a:p>
            <a:fld id="{F4F59C5D-4C90-5F41-8C73-BBBA59DE480A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4844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Wait! Where is the catch?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77979" indent="-377979">
              <a:buFontTx/>
              <a:buChar char="-"/>
            </a:pPr>
            <a:r>
              <a:rPr lang="de-DE" dirty="0" err="1" smtClean="0"/>
              <a:t>OFBiz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a Framework </a:t>
            </a:r>
            <a:r>
              <a:rPr lang="de-DE" dirty="0" err="1" smtClean="0"/>
              <a:t>with</a:t>
            </a:r>
            <a:r>
              <a:rPr lang="de-DE" dirty="0"/>
              <a:t> </a:t>
            </a:r>
            <a:r>
              <a:rPr lang="de-DE" dirty="0" err="1" smtClean="0"/>
              <a:t>very</a:t>
            </a:r>
            <a:r>
              <a:rPr lang="de-DE" dirty="0" smtClean="0"/>
              <a:t> </a:t>
            </a:r>
            <a:r>
              <a:rPr lang="de-DE" dirty="0" err="1" smtClean="0"/>
              <a:t>sophisticated</a:t>
            </a:r>
            <a:r>
              <a:rPr lang="de-DE" dirty="0" smtClean="0"/>
              <a:t> </a:t>
            </a:r>
            <a:r>
              <a:rPr lang="de-DE" dirty="0" err="1" smtClean="0"/>
              <a:t>Applications</a:t>
            </a:r>
            <a:endParaRPr lang="de-DE" dirty="0" smtClean="0"/>
          </a:p>
          <a:p>
            <a:pPr marL="377979" indent="-377979">
              <a:buFontTx/>
              <a:buChar char="-"/>
            </a:pPr>
            <a:r>
              <a:rPr lang="de-DE" dirty="0" err="1" smtClean="0"/>
              <a:t>OFBiz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not an out of the box eCommerce Software</a:t>
            </a:r>
          </a:p>
          <a:p>
            <a:pPr marL="377979" indent="-377979">
              <a:buFontTx/>
              <a:buChar char="-"/>
            </a:pPr>
            <a:r>
              <a:rPr lang="de-DE" dirty="0" err="1" smtClean="0"/>
              <a:t>OFBiz</a:t>
            </a:r>
            <a:r>
              <a:rPr lang="de-DE" dirty="0" smtClean="0"/>
              <a:t> </a:t>
            </a:r>
            <a:r>
              <a:rPr lang="de-DE" dirty="0" err="1" smtClean="0"/>
              <a:t>requires</a:t>
            </a:r>
            <a:r>
              <a:rPr lang="de-DE" dirty="0" smtClean="0"/>
              <a:t> </a:t>
            </a:r>
            <a:r>
              <a:rPr lang="de-DE" dirty="0" err="1" smtClean="0"/>
              <a:t>you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/>
              <a:t> </a:t>
            </a:r>
            <a:r>
              <a:rPr lang="de-DE" dirty="0" err="1" smtClean="0"/>
              <a:t>reduce</a:t>
            </a:r>
            <a:r>
              <a:rPr lang="de-DE" dirty="0" smtClean="0"/>
              <a:t> </a:t>
            </a:r>
            <a:r>
              <a:rPr lang="de-DE" dirty="0" err="1" smtClean="0"/>
              <a:t>where</a:t>
            </a:r>
            <a:r>
              <a:rPr lang="de-DE" dirty="0" smtClean="0"/>
              <a:t> </a:t>
            </a:r>
            <a:r>
              <a:rPr lang="de-DE" dirty="0" err="1" smtClean="0"/>
              <a:t>appropriate</a:t>
            </a:r>
            <a:endParaRPr lang="de-DE" dirty="0" smtClean="0"/>
          </a:p>
          <a:p>
            <a:endParaRPr lang="de-DE" dirty="0" smtClean="0"/>
          </a:p>
          <a:p>
            <a:pPr marL="377979" indent="-377979">
              <a:buFontTx/>
              <a:buChar char="-"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59C5D-4C90-5F41-8C73-BBBA59DE480A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3580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So who is the target group?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77979" indent="-377979">
              <a:buFontTx/>
              <a:buChar char="-"/>
            </a:pPr>
            <a:r>
              <a:rPr lang="de-DE" dirty="0" smtClean="0"/>
              <a:t>Mid-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largesize</a:t>
            </a:r>
            <a:r>
              <a:rPr lang="de-DE" dirty="0" smtClean="0"/>
              <a:t> </a:t>
            </a:r>
            <a:r>
              <a:rPr lang="de-DE" dirty="0" err="1" smtClean="0"/>
              <a:t>businesses</a:t>
            </a:r>
            <a:endParaRPr lang="de-DE" dirty="0" smtClean="0"/>
          </a:p>
          <a:p>
            <a:pPr marL="377979" indent="-377979">
              <a:buFontTx/>
              <a:buChar char="-"/>
            </a:pPr>
            <a:r>
              <a:rPr lang="de-DE" dirty="0" err="1" smtClean="0"/>
              <a:t>with</a:t>
            </a:r>
            <a:r>
              <a:rPr lang="de-DE" dirty="0" smtClean="0"/>
              <a:t> a strong </a:t>
            </a:r>
            <a:r>
              <a:rPr lang="de-DE" dirty="0" err="1" smtClean="0"/>
              <a:t>development</a:t>
            </a:r>
            <a:r>
              <a:rPr lang="de-DE" dirty="0" smtClean="0"/>
              <a:t> </a:t>
            </a:r>
            <a:r>
              <a:rPr lang="de-DE" dirty="0" err="1" smtClean="0"/>
              <a:t>team</a:t>
            </a:r>
            <a:endParaRPr lang="de-DE" dirty="0" smtClean="0"/>
          </a:p>
          <a:p>
            <a:pPr marL="377979" indent="-377979">
              <a:buFontTx/>
              <a:buChar char="-"/>
            </a:pP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independent</a:t>
            </a:r>
            <a:r>
              <a:rPr lang="de-DE" dirty="0" smtClean="0"/>
              <a:t> </a:t>
            </a:r>
            <a:r>
              <a:rPr lang="de-DE" dirty="0" err="1" smtClean="0"/>
              <a:t>sales</a:t>
            </a:r>
            <a:r>
              <a:rPr lang="de-DE" dirty="0" smtClean="0"/>
              <a:t> </a:t>
            </a:r>
            <a:r>
              <a:rPr lang="de-DE" dirty="0" err="1" smtClean="0"/>
              <a:t>team</a:t>
            </a:r>
            <a:endParaRPr lang="de-DE" dirty="0"/>
          </a:p>
          <a:p>
            <a:pPr marL="377979" indent="-377979">
              <a:buFontTx/>
              <a:buChar char="-"/>
            </a:pPr>
            <a:endParaRPr lang="de-DE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59C5D-4C90-5F41-8C73-BBBA59DE480A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62505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pacheCon_Eu_2012_11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526</Words>
  <Application>Microsoft Office PowerPoint</Application>
  <PresentationFormat>Benutzerdefiniert</PresentationFormat>
  <Paragraphs>223</Paragraphs>
  <Slides>10</Slides>
  <Notes>7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1" baseType="lpstr">
      <vt:lpstr>ApacheCon_Eu_2012_11</vt:lpstr>
      <vt:lpstr>Apache OFBiz An eCommerce Solution for mid- to large-sized companies</vt:lpstr>
      <vt:lpstr>Agenda</vt:lpstr>
      <vt:lpstr>What is OFBiz?</vt:lpstr>
      <vt:lpstr>Who uses OFBiz?</vt:lpstr>
      <vt:lpstr>Apache OFBiz Platform Architecture</vt:lpstr>
      <vt:lpstr>PowerPoint-Präsentation</vt:lpstr>
      <vt:lpstr>Yes, but how much can I do with it?</vt:lpstr>
      <vt:lpstr>Wait! Where is the catch?</vt:lpstr>
      <vt:lpstr>So who is the target group?</vt:lpstr>
      <vt:lpstr>How can we meet the target group?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ApacheCon Europe 2012 Presentation Template - 1</dc:title>
  <dc:subject>ApacheCon Europe 2012 Presentation Template - 1</dc:subject>
  <dc:creator>Olivier Heintz</dc:creator>
  <cp:keywords>Apache OpenOffice ApacheCon business</cp:keywords>
  <dc:description>This is a presentation template for ApacheCon Europe 2012.
Background design by Yun Chao Xu.
Template implementation by Shenfeng Liu.
September 28, 2012</dc:description>
  <cp:lastModifiedBy>madppiper</cp:lastModifiedBy>
  <cp:revision>19</cp:revision>
  <dcterms:created xsi:type="dcterms:W3CDTF">2012-11-01T09:42:42Z</dcterms:created>
  <dcterms:modified xsi:type="dcterms:W3CDTF">2012-11-06T18:42:57Z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icense">
    <vt:lpwstr>&lt;a href="http://templates.services.openoffice.org/bsd-license"&gt;BSD&lt;/a&gt; </vt:lpwstr>
  </property>
</Properties>
</file>