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73" r:id="rId4"/>
    <p:sldId id="264" r:id="rId5"/>
    <p:sldId id="274" r:id="rId6"/>
    <p:sldId id="280" r:id="rId7"/>
    <p:sldId id="259" r:id="rId8"/>
    <p:sldId id="265" r:id="rId9"/>
    <p:sldId id="266" r:id="rId10"/>
    <p:sldId id="269" r:id="rId11"/>
    <p:sldId id="268" r:id="rId12"/>
    <p:sldId id="260" r:id="rId13"/>
    <p:sldId id="267" r:id="rId14"/>
    <p:sldId id="270" r:id="rId15"/>
    <p:sldId id="275" r:id="rId16"/>
    <p:sldId id="272" r:id="rId17"/>
    <p:sldId id="276" r:id="rId18"/>
    <p:sldId id="277" r:id="rId19"/>
    <p:sldId id="282" r:id="rId20"/>
    <p:sldId id="261" r:id="rId21"/>
    <p:sldId id="271" r:id="rId22"/>
    <p:sldId id="281" r:id="rId23"/>
    <p:sldId id="262" r:id="rId24"/>
    <p:sldId id="279" r:id="rId25"/>
    <p:sldId id="258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33" autoAdjust="0"/>
  </p:normalViewPr>
  <p:slideViewPr>
    <p:cSldViewPr snapToGrid="0" snapToObjects="1">
      <p:cViewPr varScale="1">
        <p:scale>
          <a:sx n="105" d="100"/>
          <a:sy n="105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3C57F-8FBB-F646-82BF-D0D895B737E3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4A396-C8A3-B24C-93AC-893423056B04}">
      <dgm:prSet phldrT="[Text]"/>
      <dgm:spPr/>
      <dgm:t>
        <a:bodyPr/>
        <a:lstStyle/>
        <a:p>
          <a:r>
            <a:rPr lang="en-US" dirty="0" smtClean="0"/>
            <a:t>Politics</a:t>
          </a:r>
          <a:endParaRPr lang="en-US" dirty="0"/>
        </a:p>
      </dgm:t>
    </dgm:pt>
    <dgm:pt modelId="{AFB91905-CE15-C64D-9899-CE4E420CE00E}" type="parTrans" cxnId="{EC36025A-70DF-214E-96F1-A453D04245D7}">
      <dgm:prSet/>
      <dgm:spPr/>
      <dgm:t>
        <a:bodyPr/>
        <a:lstStyle/>
        <a:p>
          <a:endParaRPr lang="en-US"/>
        </a:p>
      </dgm:t>
    </dgm:pt>
    <dgm:pt modelId="{8E695647-8CE5-6A4D-94A3-3F276F4F4A24}" type="sibTrans" cxnId="{EC36025A-70DF-214E-96F1-A453D04245D7}">
      <dgm:prSet/>
      <dgm:spPr/>
      <dgm:t>
        <a:bodyPr/>
        <a:lstStyle/>
        <a:p>
          <a:endParaRPr lang="en-US"/>
        </a:p>
      </dgm:t>
    </dgm:pt>
    <dgm:pt modelId="{DD991CDD-6EF3-064A-9C6E-C4605AC54788}">
      <dgm:prSet phldrT="[Text]"/>
      <dgm:spPr/>
      <dgm:t>
        <a:bodyPr/>
        <a:lstStyle/>
        <a:p>
          <a:r>
            <a:rPr lang="en-US" dirty="0" smtClean="0"/>
            <a:t>Obama fundraising</a:t>
          </a:r>
          <a:endParaRPr lang="en-US" dirty="0"/>
        </a:p>
      </dgm:t>
    </dgm:pt>
    <dgm:pt modelId="{120FB56D-51B6-4343-A89F-8B2F3BBE3B50}" type="parTrans" cxnId="{CC263E06-F17F-2A4C-AE69-DF8E9877A70B}">
      <dgm:prSet/>
      <dgm:spPr/>
      <dgm:t>
        <a:bodyPr/>
        <a:lstStyle/>
        <a:p>
          <a:endParaRPr lang="en-US"/>
        </a:p>
      </dgm:t>
    </dgm:pt>
    <dgm:pt modelId="{99C9C232-D052-F34F-941A-A46EDF215088}" type="sibTrans" cxnId="{CC263E06-F17F-2A4C-AE69-DF8E9877A70B}">
      <dgm:prSet/>
      <dgm:spPr/>
      <dgm:t>
        <a:bodyPr/>
        <a:lstStyle/>
        <a:p>
          <a:endParaRPr lang="en-US"/>
        </a:p>
      </dgm:t>
    </dgm:pt>
    <dgm:pt modelId="{17F542C4-EEA2-3448-970E-37EA8538E216}">
      <dgm:prSet phldrT="[Text]"/>
      <dgm:spPr/>
      <dgm:t>
        <a:bodyPr/>
        <a:lstStyle/>
        <a:p>
          <a:r>
            <a:rPr lang="en-US" dirty="0" smtClean="0"/>
            <a:t>Republican Fundraising</a:t>
          </a:r>
          <a:endParaRPr lang="en-US" dirty="0"/>
        </a:p>
      </dgm:t>
    </dgm:pt>
    <dgm:pt modelId="{8D24B727-6AA3-E142-8958-0E0BF899E2F3}" type="parTrans" cxnId="{7BFF7DE2-5F84-5049-833D-6C07FB788AFE}">
      <dgm:prSet/>
      <dgm:spPr/>
      <dgm:t>
        <a:bodyPr/>
        <a:lstStyle/>
        <a:p>
          <a:endParaRPr lang="en-US"/>
        </a:p>
      </dgm:t>
    </dgm:pt>
    <dgm:pt modelId="{E906C629-1FDB-2549-A28F-D1CF2B013A01}" type="sibTrans" cxnId="{7BFF7DE2-5F84-5049-833D-6C07FB788AFE}">
      <dgm:prSet/>
      <dgm:spPr/>
      <dgm:t>
        <a:bodyPr/>
        <a:lstStyle/>
        <a:p>
          <a:endParaRPr lang="en-US"/>
        </a:p>
      </dgm:t>
    </dgm:pt>
    <dgm:pt modelId="{30308AF0-C166-F349-8266-5E91C9A7D96C}">
      <dgm:prSet phldrT="[Text]"/>
      <dgm:spPr/>
      <dgm:t>
        <a:bodyPr/>
        <a:lstStyle/>
        <a:p>
          <a:r>
            <a:rPr lang="en-US" dirty="0" smtClean="0"/>
            <a:t>Sports</a:t>
          </a:r>
          <a:endParaRPr lang="en-US" dirty="0"/>
        </a:p>
      </dgm:t>
    </dgm:pt>
    <dgm:pt modelId="{E78C9D45-8B02-3541-A1B4-3364B6007E59}" type="parTrans" cxnId="{018C44E7-04F6-2E48-A871-6E5421F4CDF4}">
      <dgm:prSet/>
      <dgm:spPr/>
      <dgm:t>
        <a:bodyPr/>
        <a:lstStyle/>
        <a:p>
          <a:endParaRPr lang="en-US"/>
        </a:p>
      </dgm:t>
    </dgm:pt>
    <dgm:pt modelId="{9396140B-D05D-4C4C-96BF-C333706948A6}" type="sibTrans" cxnId="{018C44E7-04F6-2E48-A871-6E5421F4CDF4}">
      <dgm:prSet/>
      <dgm:spPr/>
      <dgm:t>
        <a:bodyPr/>
        <a:lstStyle/>
        <a:p>
          <a:endParaRPr lang="en-US"/>
        </a:p>
      </dgm:t>
    </dgm:pt>
    <dgm:pt modelId="{522C7607-B1B4-E840-A9AF-7F630B765A78}">
      <dgm:prSet phldrT="[Text]"/>
      <dgm:spPr/>
      <dgm:t>
        <a:bodyPr/>
        <a:lstStyle/>
        <a:p>
          <a:r>
            <a:rPr lang="en-US" dirty="0" smtClean="0"/>
            <a:t>Vikings win Super Bowl</a:t>
          </a:r>
          <a:endParaRPr lang="en-US" dirty="0"/>
        </a:p>
      </dgm:t>
    </dgm:pt>
    <dgm:pt modelId="{29C81D67-D76B-4642-8C0E-3837CA998DB4}" type="parTrans" cxnId="{5334F82A-9FDD-894B-902C-A054D55B8FEF}">
      <dgm:prSet/>
      <dgm:spPr/>
      <dgm:t>
        <a:bodyPr/>
        <a:lstStyle/>
        <a:p>
          <a:endParaRPr lang="en-US"/>
        </a:p>
      </dgm:t>
    </dgm:pt>
    <dgm:pt modelId="{B0AD384D-8EAA-4D45-80D6-4CECAC39E5BA}" type="sibTrans" cxnId="{5334F82A-9FDD-894B-902C-A054D55B8FEF}">
      <dgm:prSet/>
      <dgm:spPr/>
      <dgm:t>
        <a:bodyPr/>
        <a:lstStyle/>
        <a:p>
          <a:endParaRPr lang="en-US"/>
        </a:p>
      </dgm:t>
    </dgm:pt>
    <dgm:pt modelId="{E894A8BF-0D30-F247-8610-E7FC6CD93D02}">
      <dgm:prSet phldrT="[Text]"/>
      <dgm:spPr/>
      <dgm:t>
        <a:bodyPr/>
        <a:lstStyle/>
        <a:p>
          <a:r>
            <a:rPr lang="en-US" dirty="0" smtClean="0"/>
            <a:t>Carolina Hurricanes earn first Stanley Cup</a:t>
          </a:r>
          <a:endParaRPr lang="en-US" dirty="0"/>
        </a:p>
      </dgm:t>
    </dgm:pt>
    <dgm:pt modelId="{F71F2121-1217-2749-A08F-D5E701306451}" type="parTrans" cxnId="{331DED07-03E8-524F-9695-1D5D5E57682E}">
      <dgm:prSet/>
      <dgm:spPr/>
      <dgm:t>
        <a:bodyPr/>
        <a:lstStyle/>
        <a:p>
          <a:endParaRPr lang="en-US"/>
        </a:p>
      </dgm:t>
    </dgm:pt>
    <dgm:pt modelId="{59469B00-E990-C04E-B66D-61DD8AECC02C}" type="sibTrans" cxnId="{331DED07-03E8-524F-9695-1D5D5E57682E}">
      <dgm:prSet/>
      <dgm:spPr/>
      <dgm:t>
        <a:bodyPr/>
        <a:lstStyle/>
        <a:p>
          <a:endParaRPr lang="en-US"/>
        </a:p>
      </dgm:t>
    </dgm:pt>
    <dgm:pt modelId="{A6326AEF-25D2-844D-90B3-23A57E7BC2EF}">
      <dgm:prSet phldrT="[Text]"/>
      <dgm:spPr/>
      <dgm:t>
        <a:bodyPr/>
        <a:lstStyle/>
        <a:p>
          <a:r>
            <a:rPr lang="en-US" dirty="0" smtClean="0"/>
            <a:t>Entertainment</a:t>
          </a:r>
          <a:endParaRPr lang="en-US" dirty="0"/>
        </a:p>
      </dgm:t>
    </dgm:pt>
    <dgm:pt modelId="{DAC197A5-6C10-5A45-A866-2D959A9F6467}" type="parTrans" cxnId="{EC9C90F8-4FEC-434B-95F1-F181ABC78DB7}">
      <dgm:prSet/>
      <dgm:spPr/>
      <dgm:t>
        <a:bodyPr/>
        <a:lstStyle/>
        <a:p>
          <a:endParaRPr lang="en-US"/>
        </a:p>
      </dgm:t>
    </dgm:pt>
    <dgm:pt modelId="{FFF1996B-07A5-7641-A5D4-9108EC3B535E}" type="sibTrans" cxnId="{EC9C90F8-4FEC-434B-95F1-F181ABC78DB7}">
      <dgm:prSet/>
      <dgm:spPr/>
      <dgm:t>
        <a:bodyPr/>
        <a:lstStyle/>
        <a:p>
          <a:endParaRPr lang="en-US"/>
        </a:p>
      </dgm:t>
    </dgm:pt>
    <dgm:pt modelId="{9BC7EB52-4C41-8B4E-9421-7C44B3853C1E}">
      <dgm:prSet phldrT="[Text]"/>
      <dgm:spPr/>
      <dgm:t>
        <a:bodyPr/>
        <a:lstStyle/>
        <a:p>
          <a:r>
            <a:rPr lang="en-US" dirty="0" err="1" smtClean="0"/>
            <a:t>Spongebob</a:t>
          </a:r>
          <a:r>
            <a:rPr lang="en-US" dirty="0" smtClean="0"/>
            <a:t> caught shoplifting</a:t>
          </a:r>
          <a:endParaRPr lang="en-US" dirty="0"/>
        </a:p>
      </dgm:t>
    </dgm:pt>
    <dgm:pt modelId="{DA69A3BE-C765-A844-9742-ABF896300B41}" type="parTrans" cxnId="{35D152D2-98B7-C341-A85C-299859F4CDE4}">
      <dgm:prSet/>
      <dgm:spPr/>
      <dgm:t>
        <a:bodyPr/>
        <a:lstStyle/>
        <a:p>
          <a:endParaRPr lang="en-US"/>
        </a:p>
      </dgm:t>
    </dgm:pt>
    <dgm:pt modelId="{2A397F60-B56A-8F4B-89EF-FFA55587BEDF}" type="sibTrans" cxnId="{35D152D2-98B7-C341-A85C-299859F4CDE4}">
      <dgm:prSet/>
      <dgm:spPr/>
      <dgm:t>
        <a:bodyPr/>
        <a:lstStyle/>
        <a:p>
          <a:endParaRPr lang="en-US"/>
        </a:p>
      </dgm:t>
    </dgm:pt>
    <dgm:pt modelId="{7D7039B5-16D4-374F-AF01-0B4F4769303D}">
      <dgm:prSet phldrT="[Text]"/>
      <dgm:spPr/>
      <dgm:t>
        <a:bodyPr/>
        <a:lstStyle/>
        <a:p>
          <a:r>
            <a:rPr lang="en-US" dirty="0" err="1" smtClean="0"/>
            <a:t>Brangelina</a:t>
          </a:r>
          <a:r>
            <a:rPr lang="en-US" dirty="0" smtClean="0"/>
            <a:t> on a Rampage</a:t>
          </a:r>
          <a:endParaRPr lang="en-US" dirty="0"/>
        </a:p>
      </dgm:t>
    </dgm:pt>
    <dgm:pt modelId="{D6DD167D-65BE-3A43-910C-CA0F3662635B}" type="parTrans" cxnId="{5350755D-7E70-7B49-A616-AA4EAA3A9C40}">
      <dgm:prSet/>
      <dgm:spPr/>
      <dgm:t>
        <a:bodyPr/>
        <a:lstStyle/>
        <a:p>
          <a:endParaRPr lang="en-US"/>
        </a:p>
      </dgm:t>
    </dgm:pt>
    <dgm:pt modelId="{E741E883-51BE-7848-A8D2-EFDBDD4C56C1}" type="sibTrans" cxnId="{5350755D-7E70-7B49-A616-AA4EAA3A9C40}">
      <dgm:prSet/>
      <dgm:spPr/>
      <dgm:t>
        <a:bodyPr/>
        <a:lstStyle/>
        <a:p>
          <a:endParaRPr lang="en-US"/>
        </a:p>
      </dgm:t>
    </dgm:pt>
    <dgm:pt modelId="{9128BB51-712F-0F49-9BE2-233D2024CFA1}">
      <dgm:prSet phldrT="[Text]"/>
      <dgm:spPr/>
      <dgm:t>
        <a:bodyPr/>
        <a:lstStyle/>
        <a:p>
          <a:r>
            <a:rPr lang="en-US" dirty="0" smtClean="0"/>
            <a:t>Obama clashes with Republicans</a:t>
          </a:r>
          <a:endParaRPr lang="en-US" dirty="0"/>
        </a:p>
      </dgm:t>
    </dgm:pt>
    <dgm:pt modelId="{F1E973F8-F9F4-FE4F-90EB-E7A873B963B0}" type="parTrans" cxnId="{17EBB370-D427-0745-B2D0-14928348B5CB}">
      <dgm:prSet/>
      <dgm:spPr/>
    </dgm:pt>
    <dgm:pt modelId="{B827D951-7456-824D-A8EF-9A1E008ACE37}" type="sibTrans" cxnId="{17EBB370-D427-0745-B2D0-14928348B5CB}">
      <dgm:prSet/>
      <dgm:spPr/>
    </dgm:pt>
    <dgm:pt modelId="{03E12506-88C4-DC4A-92A6-E0C5FB810E5E}">
      <dgm:prSet phldrT="[Text]"/>
      <dgm:spPr/>
      <dgm:t>
        <a:bodyPr/>
        <a:lstStyle/>
        <a:p>
          <a:r>
            <a:rPr lang="en-US" dirty="0" smtClean="0"/>
            <a:t>Minnesota Twins capture World Series</a:t>
          </a:r>
          <a:endParaRPr lang="en-US" dirty="0"/>
        </a:p>
      </dgm:t>
    </dgm:pt>
    <dgm:pt modelId="{474402F8-5796-E446-A794-88778AA976B0}" type="parTrans" cxnId="{CAE9935A-0E05-EC4A-AEBA-DC965618DD37}">
      <dgm:prSet/>
      <dgm:spPr/>
    </dgm:pt>
    <dgm:pt modelId="{B38661AB-C2B5-B34D-997C-F08A30F06359}" type="sibTrans" cxnId="{CAE9935A-0E05-EC4A-AEBA-DC965618DD37}">
      <dgm:prSet/>
      <dgm:spPr/>
    </dgm:pt>
    <dgm:pt modelId="{7DE5FA4E-ABA7-704B-824C-D3AA919A2E34}">
      <dgm:prSet phldrT="[Text]"/>
      <dgm:spPr/>
      <dgm:t>
        <a:bodyPr/>
        <a:lstStyle/>
        <a:p>
          <a:r>
            <a:rPr lang="en-US" dirty="0" smtClean="0"/>
            <a:t>Megastar clashes with Paparazzi</a:t>
          </a:r>
          <a:endParaRPr lang="en-US" dirty="0"/>
        </a:p>
      </dgm:t>
    </dgm:pt>
    <dgm:pt modelId="{B1C6340E-E54A-DC41-B502-D8BD9084534A}" type="parTrans" cxnId="{EBC93E98-D1EB-044A-8250-CF0F55DAB6FD}">
      <dgm:prSet/>
      <dgm:spPr/>
    </dgm:pt>
    <dgm:pt modelId="{4A468F63-D7C8-4F47-AD3D-700431B14906}" type="sibTrans" cxnId="{EBC93E98-D1EB-044A-8250-CF0F55DAB6FD}">
      <dgm:prSet/>
      <dgm:spPr/>
    </dgm:pt>
    <dgm:pt modelId="{C31B98BA-3A56-3D43-BA96-3DE7D0202DB2}" type="pres">
      <dgm:prSet presAssocID="{3B23C57F-8FBB-F646-82BF-D0D895B737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E70EDD-4898-414D-826C-8E9524639762}" type="pres">
      <dgm:prSet presAssocID="{D9F4A396-C8A3-B24C-93AC-893423056B04}" presName="root" presStyleCnt="0"/>
      <dgm:spPr/>
    </dgm:pt>
    <dgm:pt modelId="{69E59ECF-677A-9A49-94EA-E50276809977}" type="pres">
      <dgm:prSet presAssocID="{D9F4A396-C8A3-B24C-93AC-893423056B04}" presName="rootComposite" presStyleCnt="0"/>
      <dgm:spPr/>
    </dgm:pt>
    <dgm:pt modelId="{A8441490-6858-9740-B2C7-EF387A0C76B2}" type="pres">
      <dgm:prSet presAssocID="{D9F4A396-C8A3-B24C-93AC-893423056B04}" presName="rootText" presStyleLbl="node1" presStyleIdx="0" presStyleCnt="3"/>
      <dgm:spPr/>
      <dgm:t>
        <a:bodyPr/>
        <a:lstStyle/>
        <a:p>
          <a:endParaRPr lang="en-US"/>
        </a:p>
      </dgm:t>
    </dgm:pt>
    <dgm:pt modelId="{1DE91AF6-426B-194A-A872-6873A4F571E3}" type="pres">
      <dgm:prSet presAssocID="{D9F4A396-C8A3-B24C-93AC-893423056B04}" presName="rootConnector" presStyleLbl="node1" presStyleIdx="0" presStyleCnt="3"/>
      <dgm:spPr/>
      <dgm:t>
        <a:bodyPr/>
        <a:lstStyle/>
        <a:p>
          <a:endParaRPr lang="en-US"/>
        </a:p>
      </dgm:t>
    </dgm:pt>
    <dgm:pt modelId="{FBEDFCC2-A591-0641-9F7F-B9442CCC1120}" type="pres">
      <dgm:prSet presAssocID="{D9F4A396-C8A3-B24C-93AC-893423056B04}" presName="childShape" presStyleCnt="0"/>
      <dgm:spPr/>
    </dgm:pt>
    <dgm:pt modelId="{66066179-A97F-B84B-8ACB-D76C9A0FCE52}" type="pres">
      <dgm:prSet presAssocID="{120FB56D-51B6-4343-A89F-8B2F3BBE3B50}" presName="Name13" presStyleLbl="parChTrans1D2" presStyleIdx="0" presStyleCnt="9"/>
      <dgm:spPr/>
      <dgm:t>
        <a:bodyPr/>
        <a:lstStyle/>
        <a:p>
          <a:endParaRPr lang="en-US"/>
        </a:p>
      </dgm:t>
    </dgm:pt>
    <dgm:pt modelId="{887B926A-77F7-8046-B5E9-C0B7B26D6871}" type="pres">
      <dgm:prSet presAssocID="{DD991CDD-6EF3-064A-9C6E-C4605AC54788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218F4-6194-904B-A07F-9644F6056BAB}" type="pres">
      <dgm:prSet presAssocID="{8D24B727-6AA3-E142-8958-0E0BF899E2F3}" presName="Name13" presStyleLbl="parChTrans1D2" presStyleIdx="1" presStyleCnt="9"/>
      <dgm:spPr/>
      <dgm:t>
        <a:bodyPr/>
        <a:lstStyle/>
        <a:p>
          <a:endParaRPr lang="en-US"/>
        </a:p>
      </dgm:t>
    </dgm:pt>
    <dgm:pt modelId="{EAF50B82-6067-4F45-BD16-15ED6803BBD5}" type="pres">
      <dgm:prSet presAssocID="{17F542C4-EEA2-3448-970E-37EA8538E216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19AED-68D4-9C46-BF35-573FFC2D4CEF}" type="pres">
      <dgm:prSet presAssocID="{F1E973F8-F9F4-FE4F-90EB-E7A873B963B0}" presName="Name13" presStyleLbl="parChTrans1D2" presStyleIdx="2" presStyleCnt="9"/>
      <dgm:spPr/>
    </dgm:pt>
    <dgm:pt modelId="{67C709E2-EFC7-0F48-BA1A-244C778A72A5}" type="pres">
      <dgm:prSet presAssocID="{9128BB51-712F-0F49-9BE2-233D2024CFA1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E2C36-55E7-514D-AA70-3EA42572369D}" type="pres">
      <dgm:prSet presAssocID="{30308AF0-C166-F349-8266-5E91C9A7D96C}" presName="root" presStyleCnt="0"/>
      <dgm:spPr/>
    </dgm:pt>
    <dgm:pt modelId="{D154834F-870D-C84D-8810-39E449A349BF}" type="pres">
      <dgm:prSet presAssocID="{30308AF0-C166-F349-8266-5E91C9A7D96C}" presName="rootComposite" presStyleCnt="0"/>
      <dgm:spPr/>
    </dgm:pt>
    <dgm:pt modelId="{7D06B7C5-219E-4643-82C7-F0F4AFA90E5A}" type="pres">
      <dgm:prSet presAssocID="{30308AF0-C166-F349-8266-5E91C9A7D96C}" presName="rootText" presStyleLbl="node1" presStyleIdx="1" presStyleCnt="3"/>
      <dgm:spPr/>
      <dgm:t>
        <a:bodyPr/>
        <a:lstStyle/>
        <a:p>
          <a:endParaRPr lang="en-US"/>
        </a:p>
      </dgm:t>
    </dgm:pt>
    <dgm:pt modelId="{95A1D225-9B8C-BE47-94AE-7258B764F0A7}" type="pres">
      <dgm:prSet presAssocID="{30308AF0-C166-F349-8266-5E91C9A7D96C}" presName="rootConnector" presStyleLbl="node1" presStyleIdx="1" presStyleCnt="3"/>
      <dgm:spPr/>
      <dgm:t>
        <a:bodyPr/>
        <a:lstStyle/>
        <a:p>
          <a:endParaRPr lang="en-US"/>
        </a:p>
      </dgm:t>
    </dgm:pt>
    <dgm:pt modelId="{392E40AE-9CB4-7A4F-A8DA-A33B1B927E05}" type="pres">
      <dgm:prSet presAssocID="{30308AF0-C166-F349-8266-5E91C9A7D96C}" presName="childShape" presStyleCnt="0"/>
      <dgm:spPr/>
    </dgm:pt>
    <dgm:pt modelId="{CCEB358C-DF2A-0B47-AAB0-CC659F59ABE9}" type="pres">
      <dgm:prSet presAssocID="{29C81D67-D76B-4642-8C0E-3837CA998DB4}" presName="Name13" presStyleLbl="parChTrans1D2" presStyleIdx="3" presStyleCnt="9"/>
      <dgm:spPr/>
      <dgm:t>
        <a:bodyPr/>
        <a:lstStyle/>
        <a:p>
          <a:endParaRPr lang="en-US"/>
        </a:p>
      </dgm:t>
    </dgm:pt>
    <dgm:pt modelId="{437AB787-8446-3542-B902-4D68E779F0F4}" type="pres">
      <dgm:prSet presAssocID="{522C7607-B1B4-E840-A9AF-7F630B765A78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9830C-78EE-E84C-96AF-8B095EA442D5}" type="pres">
      <dgm:prSet presAssocID="{F71F2121-1217-2749-A08F-D5E701306451}" presName="Name13" presStyleLbl="parChTrans1D2" presStyleIdx="4" presStyleCnt="9"/>
      <dgm:spPr/>
      <dgm:t>
        <a:bodyPr/>
        <a:lstStyle/>
        <a:p>
          <a:endParaRPr lang="en-US"/>
        </a:p>
      </dgm:t>
    </dgm:pt>
    <dgm:pt modelId="{4D5000E7-78DD-E74F-AEDA-44367F6D3CCF}" type="pres">
      <dgm:prSet presAssocID="{E894A8BF-0D30-F247-8610-E7FC6CD93D02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FB3-6BF3-DE45-857D-0F32E57B03B9}" type="pres">
      <dgm:prSet presAssocID="{474402F8-5796-E446-A794-88778AA976B0}" presName="Name13" presStyleLbl="parChTrans1D2" presStyleIdx="5" presStyleCnt="9"/>
      <dgm:spPr/>
    </dgm:pt>
    <dgm:pt modelId="{FE882871-509A-AD49-BD38-DC00AED7C31C}" type="pres">
      <dgm:prSet presAssocID="{03E12506-88C4-DC4A-92A6-E0C5FB810E5E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4220D-772C-F54B-9B06-CD0F1FF651A1}" type="pres">
      <dgm:prSet presAssocID="{A6326AEF-25D2-844D-90B3-23A57E7BC2EF}" presName="root" presStyleCnt="0"/>
      <dgm:spPr/>
    </dgm:pt>
    <dgm:pt modelId="{676B24CD-B6AE-DE4F-98C8-128FB1C2B0D4}" type="pres">
      <dgm:prSet presAssocID="{A6326AEF-25D2-844D-90B3-23A57E7BC2EF}" presName="rootComposite" presStyleCnt="0"/>
      <dgm:spPr/>
    </dgm:pt>
    <dgm:pt modelId="{541B46BB-9C4A-854C-9533-CC64CB8EE0C5}" type="pres">
      <dgm:prSet presAssocID="{A6326AEF-25D2-844D-90B3-23A57E7BC2EF}" presName="rootText" presStyleLbl="node1" presStyleIdx="2" presStyleCnt="3"/>
      <dgm:spPr/>
      <dgm:t>
        <a:bodyPr/>
        <a:lstStyle/>
        <a:p>
          <a:endParaRPr lang="en-US"/>
        </a:p>
      </dgm:t>
    </dgm:pt>
    <dgm:pt modelId="{236F40AF-0452-EB42-9241-85FAA52D1634}" type="pres">
      <dgm:prSet presAssocID="{A6326AEF-25D2-844D-90B3-23A57E7BC2EF}" presName="rootConnector" presStyleLbl="node1" presStyleIdx="2" presStyleCnt="3"/>
      <dgm:spPr/>
      <dgm:t>
        <a:bodyPr/>
        <a:lstStyle/>
        <a:p>
          <a:endParaRPr lang="en-US"/>
        </a:p>
      </dgm:t>
    </dgm:pt>
    <dgm:pt modelId="{84A80D13-0BED-7646-A864-5EA863D072B1}" type="pres">
      <dgm:prSet presAssocID="{A6326AEF-25D2-844D-90B3-23A57E7BC2EF}" presName="childShape" presStyleCnt="0"/>
      <dgm:spPr/>
    </dgm:pt>
    <dgm:pt modelId="{AFE58E8E-BD9C-414A-82D7-93DFBC642BD2}" type="pres">
      <dgm:prSet presAssocID="{DA69A3BE-C765-A844-9742-ABF896300B41}" presName="Name13" presStyleLbl="parChTrans1D2" presStyleIdx="6" presStyleCnt="9"/>
      <dgm:spPr/>
      <dgm:t>
        <a:bodyPr/>
        <a:lstStyle/>
        <a:p>
          <a:endParaRPr lang="en-US"/>
        </a:p>
      </dgm:t>
    </dgm:pt>
    <dgm:pt modelId="{86900FEA-5EF9-424C-9016-FC80123FE26D}" type="pres">
      <dgm:prSet presAssocID="{9BC7EB52-4C41-8B4E-9421-7C44B3853C1E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29A0B-28B5-9345-BF3A-4E02247B97E7}" type="pres">
      <dgm:prSet presAssocID="{D6DD167D-65BE-3A43-910C-CA0F3662635B}" presName="Name13" presStyleLbl="parChTrans1D2" presStyleIdx="7" presStyleCnt="9"/>
      <dgm:spPr/>
      <dgm:t>
        <a:bodyPr/>
        <a:lstStyle/>
        <a:p>
          <a:endParaRPr lang="en-US"/>
        </a:p>
      </dgm:t>
    </dgm:pt>
    <dgm:pt modelId="{651C358A-6D30-0D4E-B5C1-67F6084F7DA0}" type="pres">
      <dgm:prSet presAssocID="{7D7039B5-16D4-374F-AF01-0B4F4769303D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6D659-6173-FF42-A39B-0D2B70BEFF1D}" type="pres">
      <dgm:prSet presAssocID="{B1C6340E-E54A-DC41-B502-D8BD9084534A}" presName="Name13" presStyleLbl="parChTrans1D2" presStyleIdx="8" presStyleCnt="9"/>
      <dgm:spPr/>
    </dgm:pt>
    <dgm:pt modelId="{FB3B5849-252D-A741-A2DB-4D14095210A7}" type="pres">
      <dgm:prSet presAssocID="{7DE5FA4E-ABA7-704B-824C-D3AA919A2E34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1FCC3-991A-0146-815F-37AE955FF43B}" type="presOf" srcId="{D9F4A396-C8A3-B24C-93AC-893423056B04}" destId="{1DE91AF6-426B-194A-A872-6873A4F571E3}" srcOrd="1" destOrd="0" presId="urn:microsoft.com/office/officeart/2005/8/layout/hierarchy3"/>
    <dgm:cxn modelId="{F0FDDCDC-4FB9-994C-94AC-25306FE22C95}" type="presOf" srcId="{7DE5FA4E-ABA7-704B-824C-D3AA919A2E34}" destId="{FB3B5849-252D-A741-A2DB-4D14095210A7}" srcOrd="0" destOrd="0" presId="urn:microsoft.com/office/officeart/2005/8/layout/hierarchy3"/>
    <dgm:cxn modelId="{FAB231A3-884D-7444-8033-F734AF94E12B}" type="presOf" srcId="{29C81D67-D76B-4642-8C0E-3837CA998DB4}" destId="{CCEB358C-DF2A-0B47-AAB0-CC659F59ABE9}" srcOrd="0" destOrd="0" presId="urn:microsoft.com/office/officeart/2005/8/layout/hierarchy3"/>
    <dgm:cxn modelId="{EBC93E98-D1EB-044A-8250-CF0F55DAB6FD}" srcId="{A6326AEF-25D2-844D-90B3-23A57E7BC2EF}" destId="{7DE5FA4E-ABA7-704B-824C-D3AA919A2E34}" srcOrd="2" destOrd="0" parTransId="{B1C6340E-E54A-DC41-B502-D8BD9084534A}" sibTransId="{4A468F63-D7C8-4F47-AD3D-700431B14906}"/>
    <dgm:cxn modelId="{8888E07A-1B07-D540-A469-FF67D307377F}" type="presOf" srcId="{03E12506-88C4-DC4A-92A6-E0C5FB810E5E}" destId="{FE882871-509A-AD49-BD38-DC00AED7C31C}" srcOrd="0" destOrd="0" presId="urn:microsoft.com/office/officeart/2005/8/layout/hierarchy3"/>
    <dgm:cxn modelId="{5334F82A-9FDD-894B-902C-A054D55B8FEF}" srcId="{30308AF0-C166-F349-8266-5E91C9A7D96C}" destId="{522C7607-B1B4-E840-A9AF-7F630B765A78}" srcOrd="0" destOrd="0" parTransId="{29C81D67-D76B-4642-8C0E-3837CA998DB4}" sibTransId="{B0AD384D-8EAA-4D45-80D6-4CECAC39E5BA}"/>
    <dgm:cxn modelId="{331DED07-03E8-524F-9695-1D5D5E57682E}" srcId="{30308AF0-C166-F349-8266-5E91C9A7D96C}" destId="{E894A8BF-0D30-F247-8610-E7FC6CD93D02}" srcOrd="1" destOrd="0" parTransId="{F71F2121-1217-2749-A08F-D5E701306451}" sibTransId="{59469B00-E990-C04E-B66D-61DD8AECC02C}"/>
    <dgm:cxn modelId="{3F180AB4-36DB-A24C-B7B8-7606E49CA45E}" type="presOf" srcId="{7D7039B5-16D4-374F-AF01-0B4F4769303D}" destId="{651C358A-6D30-0D4E-B5C1-67F6084F7DA0}" srcOrd="0" destOrd="0" presId="urn:microsoft.com/office/officeart/2005/8/layout/hierarchy3"/>
    <dgm:cxn modelId="{AD76FFB2-E4BB-654D-8D91-0E310EE9F2A9}" type="presOf" srcId="{9128BB51-712F-0F49-9BE2-233D2024CFA1}" destId="{67C709E2-EFC7-0F48-BA1A-244C778A72A5}" srcOrd="0" destOrd="0" presId="urn:microsoft.com/office/officeart/2005/8/layout/hierarchy3"/>
    <dgm:cxn modelId="{0BED8669-CA47-8749-BD97-89EB3E5791B0}" type="presOf" srcId="{17F542C4-EEA2-3448-970E-37EA8538E216}" destId="{EAF50B82-6067-4F45-BD16-15ED6803BBD5}" srcOrd="0" destOrd="0" presId="urn:microsoft.com/office/officeart/2005/8/layout/hierarchy3"/>
    <dgm:cxn modelId="{018C44E7-04F6-2E48-A871-6E5421F4CDF4}" srcId="{3B23C57F-8FBB-F646-82BF-D0D895B737E3}" destId="{30308AF0-C166-F349-8266-5E91C9A7D96C}" srcOrd="1" destOrd="0" parTransId="{E78C9D45-8B02-3541-A1B4-3364B6007E59}" sibTransId="{9396140B-D05D-4C4C-96BF-C333706948A6}"/>
    <dgm:cxn modelId="{67BF772F-C5BF-8C48-9F05-DBD57335775E}" type="presOf" srcId="{F1E973F8-F9F4-FE4F-90EB-E7A873B963B0}" destId="{A6619AED-68D4-9C46-BF35-573FFC2D4CEF}" srcOrd="0" destOrd="0" presId="urn:microsoft.com/office/officeart/2005/8/layout/hierarchy3"/>
    <dgm:cxn modelId="{4744B1AF-ADC9-1F4C-9644-6B6DA5D32BE5}" type="presOf" srcId="{DD991CDD-6EF3-064A-9C6E-C4605AC54788}" destId="{887B926A-77F7-8046-B5E9-C0B7B26D6871}" srcOrd="0" destOrd="0" presId="urn:microsoft.com/office/officeart/2005/8/layout/hierarchy3"/>
    <dgm:cxn modelId="{58632971-9E58-1D46-8B8A-8B20545F29CE}" type="presOf" srcId="{B1C6340E-E54A-DC41-B502-D8BD9084534A}" destId="{6ED6D659-6173-FF42-A39B-0D2B70BEFF1D}" srcOrd="0" destOrd="0" presId="urn:microsoft.com/office/officeart/2005/8/layout/hierarchy3"/>
    <dgm:cxn modelId="{35D152D2-98B7-C341-A85C-299859F4CDE4}" srcId="{A6326AEF-25D2-844D-90B3-23A57E7BC2EF}" destId="{9BC7EB52-4C41-8B4E-9421-7C44B3853C1E}" srcOrd="0" destOrd="0" parTransId="{DA69A3BE-C765-A844-9742-ABF896300B41}" sibTransId="{2A397F60-B56A-8F4B-89EF-FFA55587BEDF}"/>
    <dgm:cxn modelId="{D1E2B18E-68CD-CD46-BF11-ADFBA2D31364}" type="presOf" srcId="{9BC7EB52-4C41-8B4E-9421-7C44B3853C1E}" destId="{86900FEA-5EF9-424C-9016-FC80123FE26D}" srcOrd="0" destOrd="0" presId="urn:microsoft.com/office/officeart/2005/8/layout/hierarchy3"/>
    <dgm:cxn modelId="{7E05BE54-9C3F-304D-A8EF-9EDF20031C27}" type="presOf" srcId="{DA69A3BE-C765-A844-9742-ABF896300B41}" destId="{AFE58E8E-BD9C-414A-82D7-93DFBC642BD2}" srcOrd="0" destOrd="0" presId="urn:microsoft.com/office/officeart/2005/8/layout/hierarchy3"/>
    <dgm:cxn modelId="{358B7EC2-1E82-404E-8828-E5F428D596AC}" type="presOf" srcId="{522C7607-B1B4-E840-A9AF-7F630B765A78}" destId="{437AB787-8446-3542-B902-4D68E779F0F4}" srcOrd="0" destOrd="0" presId="urn:microsoft.com/office/officeart/2005/8/layout/hierarchy3"/>
    <dgm:cxn modelId="{95DF70D8-643E-9C49-A9D8-A9E9E4B9E81D}" type="presOf" srcId="{120FB56D-51B6-4343-A89F-8B2F3BBE3B50}" destId="{66066179-A97F-B84B-8ACB-D76C9A0FCE52}" srcOrd="0" destOrd="0" presId="urn:microsoft.com/office/officeart/2005/8/layout/hierarchy3"/>
    <dgm:cxn modelId="{7BFF7DE2-5F84-5049-833D-6C07FB788AFE}" srcId="{D9F4A396-C8A3-B24C-93AC-893423056B04}" destId="{17F542C4-EEA2-3448-970E-37EA8538E216}" srcOrd="1" destOrd="0" parTransId="{8D24B727-6AA3-E142-8958-0E0BF899E2F3}" sibTransId="{E906C629-1FDB-2549-A28F-D1CF2B013A01}"/>
    <dgm:cxn modelId="{EC9C90F8-4FEC-434B-95F1-F181ABC78DB7}" srcId="{3B23C57F-8FBB-F646-82BF-D0D895B737E3}" destId="{A6326AEF-25D2-844D-90B3-23A57E7BC2EF}" srcOrd="2" destOrd="0" parTransId="{DAC197A5-6C10-5A45-A866-2D959A9F6467}" sibTransId="{FFF1996B-07A5-7641-A5D4-9108EC3B535E}"/>
    <dgm:cxn modelId="{52266208-5032-9A49-92A4-9EDFC2A83F13}" type="presOf" srcId="{A6326AEF-25D2-844D-90B3-23A57E7BC2EF}" destId="{541B46BB-9C4A-854C-9533-CC64CB8EE0C5}" srcOrd="0" destOrd="0" presId="urn:microsoft.com/office/officeart/2005/8/layout/hierarchy3"/>
    <dgm:cxn modelId="{E9CF991C-A924-C24E-BA77-A8B46B80596A}" type="presOf" srcId="{3B23C57F-8FBB-F646-82BF-D0D895B737E3}" destId="{C31B98BA-3A56-3D43-BA96-3DE7D0202DB2}" srcOrd="0" destOrd="0" presId="urn:microsoft.com/office/officeart/2005/8/layout/hierarchy3"/>
    <dgm:cxn modelId="{CC263E06-F17F-2A4C-AE69-DF8E9877A70B}" srcId="{D9F4A396-C8A3-B24C-93AC-893423056B04}" destId="{DD991CDD-6EF3-064A-9C6E-C4605AC54788}" srcOrd="0" destOrd="0" parTransId="{120FB56D-51B6-4343-A89F-8B2F3BBE3B50}" sibTransId="{99C9C232-D052-F34F-941A-A46EDF215088}"/>
    <dgm:cxn modelId="{0C122753-F9DD-384A-8238-D492E874ED98}" type="presOf" srcId="{30308AF0-C166-F349-8266-5E91C9A7D96C}" destId="{95A1D225-9B8C-BE47-94AE-7258B764F0A7}" srcOrd="1" destOrd="0" presId="urn:microsoft.com/office/officeart/2005/8/layout/hierarchy3"/>
    <dgm:cxn modelId="{971ACE15-182D-A14E-B3B2-09CA4DA680F8}" type="presOf" srcId="{A6326AEF-25D2-844D-90B3-23A57E7BC2EF}" destId="{236F40AF-0452-EB42-9241-85FAA52D1634}" srcOrd="1" destOrd="0" presId="urn:microsoft.com/office/officeart/2005/8/layout/hierarchy3"/>
    <dgm:cxn modelId="{5350755D-7E70-7B49-A616-AA4EAA3A9C40}" srcId="{A6326AEF-25D2-844D-90B3-23A57E7BC2EF}" destId="{7D7039B5-16D4-374F-AF01-0B4F4769303D}" srcOrd="1" destOrd="0" parTransId="{D6DD167D-65BE-3A43-910C-CA0F3662635B}" sibTransId="{E741E883-51BE-7848-A8D2-EFDBDD4C56C1}"/>
    <dgm:cxn modelId="{07AD371D-1937-2445-9147-1116DC46C792}" type="presOf" srcId="{8D24B727-6AA3-E142-8958-0E0BF899E2F3}" destId="{541218F4-6194-904B-A07F-9644F6056BAB}" srcOrd="0" destOrd="0" presId="urn:microsoft.com/office/officeart/2005/8/layout/hierarchy3"/>
    <dgm:cxn modelId="{CAE9935A-0E05-EC4A-AEBA-DC965618DD37}" srcId="{30308AF0-C166-F349-8266-5E91C9A7D96C}" destId="{03E12506-88C4-DC4A-92A6-E0C5FB810E5E}" srcOrd="2" destOrd="0" parTransId="{474402F8-5796-E446-A794-88778AA976B0}" sibTransId="{B38661AB-C2B5-B34D-997C-F08A30F06359}"/>
    <dgm:cxn modelId="{9DB39129-79CD-D143-8085-AE9A2042F1CD}" type="presOf" srcId="{E894A8BF-0D30-F247-8610-E7FC6CD93D02}" destId="{4D5000E7-78DD-E74F-AEDA-44367F6D3CCF}" srcOrd="0" destOrd="0" presId="urn:microsoft.com/office/officeart/2005/8/layout/hierarchy3"/>
    <dgm:cxn modelId="{B7E134C9-AF53-8F40-AA63-EEC10998ED92}" type="presOf" srcId="{30308AF0-C166-F349-8266-5E91C9A7D96C}" destId="{7D06B7C5-219E-4643-82C7-F0F4AFA90E5A}" srcOrd="0" destOrd="0" presId="urn:microsoft.com/office/officeart/2005/8/layout/hierarchy3"/>
    <dgm:cxn modelId="{D85CBAFC-E259-314C-B5C7-525C85B7E5AE}" type="presOf" srcId="{D9F4A396-C8A3-B24C-93AC-893423056B04}" destId="{A8441490-6858-9740-B2C7-EF387A0C76B2}" srcOrd="0" destOrd="0" presId="urn:microsoft.com/office/officeart/2005/8/layout/hierarchy3"/>
    <dgm:cxn modelId="{1F7BD190-8ADD-AB48-BC65-7B0EEF4F8A6E}" type="presOf" srcId="{474402F8-5796-E446-A794-88778AA976B0}" destId="{BCEA3FB3-6BF3-DE45-857D-0F32E57B03B9}" srcOrd="0" destOrd="0" presId="urn:microsoft.com/office/officeart/2005/8/layout/hierarchy3"/>
    <dgm:cxn modelId="{EC36025A-70DF-214E-96F1-A453D04245D7}" srcId="{3B23C57F-8FBB-F646-82BF-D0D895B737E3}" destId="{D9F4A396-C8A3-B24C-93AC-893423056B04}" srcOrd="0" destOrd="0" parTransId="{AFB91905-CE15-C64D-9899-CE4E420CE00E}" sibTransId="{8E695647-8CE5-6A4D-94A3-3F276F4F4A24}"/>
    <dgm:cxn modelId="{56B1FD84-54ED-A74A-AD3B-F63E2FA9BFD3}" type="presOf" srcId="{D6DD167D-65BE-3A43-910C-CA0F3662635B}" destId="{89629A0B-28B5-9345-BF3A-4E02247B97E7}" srcOrd="0" destOrd="0" presId="urn:microsoft.com/office/officeart/2005/8/layout/hierarchy3"/>
    <dgm:cxn modelId="{70980B4E-7411-224A-9716-77C3D3E91E88}" type="presOf" srcId="{F71F2121-1217-2749-A08F-D5E701306451}" destId="{69A9830C-78EE-E84C-96AF-8B095EA442D5}" srcOrd="0" destOrd="0" presId="urn:microsoft.com/office/officeart/2005/8/layout/hierarchy3"/>
    <dgm:cxn modelId="{17EBB370-D427-0745-B2D0-14928348B5CB}" srcId="{D9F4A396-C8A3-B24C-93AC-893423056B04}" destId="{9128BB51-712F-0F49-9BE2-233D2024CFA1}" srcOrd="2" destOrd="0" parTransId="{F1E973F8-F9F4-FE4F-90EB-E7A873B963B0}" sibTransId="{B827D951-7456-824D-A8EF-9A1E008ACE37}"/>
    <dgm:cxn modelId="{7DF3460F-F712-204E-9B80-AB89619A2563}" type="presParOf" srcId="{C31B98BA-3A56-3D43-BA96-3DE7D0202DB2}" destId="{3AE70EDD-4898-414D-826C-8E9524639762}" srcOrd="0" destOrd="0" presId="urn:microsoft.com/office/officeart/2005/8/layout/hierarchy3"/>
    <dgm:cxn modelId="{8FA9242E-0AC0-B648-A467-107C1FD87A87}" type="presParOf" srcId="{3AE70EDD-4898-414D-826C-8E9524639762}" destId="{69E59ECF-677A-9A49-94EA-E50276809977}" srcOrd="0" destOrd="0" presId="urn:microsoft.com/office/officeart/2005/8/layout/hierarchy3"/>
    <dgm:cxn modelId="{872C3ABF-FBA7-6449-BA14-A39A0BF4C449}" type="presParOf" srcId="{69E59ECF-677A-9A49-94EA-E50276809977}" destId="{A8441490-6858-9740-B2C7-EF387A0C76B2}" srcOrd="0" destOrd="0" presId="urn:microsoft.com/office/officeart/2005/8/layout/hierarchy3"/>
    <dgm:cxn modelId="{4FECD6D4-E118-E440-B811-8E405ABB7A89}" type="presParOf" srcId="{69E59ECF-677A-9A49-94EA-E50276809977}" destId="{1DE91AF6-426B-194A-A872-6873A4F571E3}" srcOrd="1" destOrd="0" presId="urn:microsoft.com/office/officeart/2005/8/layout/hierarchy3"/>
    <dgm:cxn modelId="{F4D7AAED-5BEF-3B49-839C-83DBAB570D12}" type="presParOf" srcId="{3AE70EDD-4898-414D-826C-8E9524639762}" destId="{FBEDFCC2-A591-0641-9F7F-B9442CCC1120}" srcOrd="1" destOrd="0" presId="urn:microsoft.com/office/officeart/2005/8/layout/hierarchy3"/>
    <dgm:cxn modelId="{1C6CABEB-F8C4-8F4C-8776-43A7CAD56A75}" type="presParOf" srcId="{FBEDFCC2-A591-0641-9F7F-B9442CCC1120}" destId="{66066179-A97F-B84B-8ACB-D76C9A0FCE52}" srcOrd="0" destOrd="0" presId="urn:microsoft.com/office/officeart/2005/8/layout/hierarchy3"/>
    <dgm:cxn modelId="{13B30367-31B8-CB41-8995-F961B2360AC3}" type="presParOf" srcId="{FBEDFCC2-A591-0641-9F7F-B9442CCC1120}" destId="{887B926A-77F7-8046-B5E9-C0B7B26D6871}" srcOrd="1" destOrd="0" presId="urn:microsoft.com/office/officeart/2005/8/layout/hierarchy3"/>
    <dgm:cxn modelId="{EC518671-E407-774F-A6C1-66A01644F247}" type="presParOf" srcId="{FBEDFCC2-A591-0641-9F7F-B9442CCC1120}" destId="{541218F4-6194-904B-A07F-9644F6056BAB}" srcOrd="2" destOrd="0" presId="urn:microsoft.com/office/officeart/2005/8/layout/hierarchy3"/>
    <dgm:cxn modelId="{D1631EA6-BFA8-8642-A5AC-D27F6EF1B1C2}" type="presParOf" srcId="{FBEDFCC2-A591-0641-9F7F-B9442CCC1120}" destId="{EAF50B82-6067-4F45-BD16-15ED6803BBD5}" srcOrd="3" destOrd="0" presId="urn:microsoft.com/office/officeart/2005/8/layout/hierarchy3"/>
    <dgm:cxn modelId="{1BF0AF09-0178-AA4D-A04D-8F415808DE03}" type="presParOf" srcId="{FBEDFCC2-A591-0641-9F7F-B9442CCC1120}" destId="{A6619AED-68D4-9C46-BF35-573FFC2D4CEF}" srcOrd="4" destOrd="0" presId="urn:microsoft.com/office/officeart/2005/8/layout/hierarchy3"/>
    <dgm:cxn modelId="{FF3AAF5F-426D-5449-AC76-5072C9708E70}" type="presParOf" srcId="{FBEDFCC2-A591-0641-9F7F-B9442CCC1120}" destId="{67C709E2-EFC7-0F48-BA1A-244C778A72A5}" srcOrd="5" destOrd="0" presId="urn:microsoft.com/office/officeart/2005/8/layout/hierarchy3"/>
    <dgm:cxn modelId="{B75CD41A-9E77-9B4D-A24D-4ECF1AAA9839}" type="presParOf" srcId="{C31B98BA-3A56-3D43-BA96-3DE7D0202DB2}" destId="{9A3E2C36-55E7-514D-AA70-3EA42572369D}" srcOrd="1" destOrd="0" presId="urn:microsoft.com/office/officeart/2005/8/layout/hierarchy3"/>
    <dgm:cxn modelId="{AEFD2C5F-E0C0-894F-BA9F-9A9A437F80C8}" type="presParOf" srcId="{9A3E2C36-55E7-514D-AA70-3EA42572369D}" destId="{D154834F-870D-C84D-8810-39E449A349BF}" srcOrd="0" destOrd="0" presId="urn:microsoft.com/office/officeart/2005/8/layout/hierarchy3"/>
    <dgm:cxn modelId="{B0E10E2F-8985-754C-9DC6-EB1D493FC919}" type="presParOf" srcId="{D154834F-870D-C84D-8810-39E449A349BF}" destId="{7D06B7C5-219E-4643-82C7-F0F4AFA90E5A}" srcOrd="0" destOrd="0" presId="urn:microsoft.com/office/officeart/2005/8/layout/hierarchy3"/>
    <dgm:cxn modelId="{C4D47D64-9544-A54E-A1A7-4D08567CDAA5}" type="presParOf" srcId="{D154834F-870D-C84D-8810-39E449A349BF}" destId="{95A1D225-9B8C-BE47-94AE-7258B764F0A7}" srcOrd="1" destOrd="0" presId="urn:microsoft.com/office/officeart/2005/8/layout/hierarchy3"/>
    <dgm:cxn modelId="{E85C9136-B657-0E45-A7EA-CF3E8D8BD809}" type="presParOf" srcId="{9A3E2C36-55E7-514D-AA70-3EA42572369D}" destId="{392E40AE-9CB4-7A4F-A8DA-A33B1B927E05}" srcOrd="1" destOrd="0" presId="urn:microsoft.com/office/officeart/2005/8/layout/hierarchy3"/>
    <dgm:cxn modelId="{AE790545-53DD-FE4E-ACF8-91EC437302D0}" type="presParOf" srcId="{392E40AE-9CB4-7A4F-A8DA-A33B1B927E05}" destId="{CCEB358C-DF2A-0B47-AAB0-CC659F59ABE9}" srcOrd="0" destOrd="0" presId="urn:microsoft.com/office/officeart/2005/8/layout/hierarchy3"/>
    <dgm:cxn modelId="{53B0DB51-237E-C345-8868-068EEA5D360D}" type="presParOf" srcId="{392E40AE-9CB4-7A4F-A8DA-A33B1B927E05}" destId="{437AB787-8446-3542-B902-4D68E779F0F4}" srcOrd="1" destOrd="0" presId="urn:microsoft.com/office/officeart/2005/8/layout/hierarchy3"/>
    <dgm:cxn modelId="{03202FB2-CBD3-D64D-B843-52E87E804194}" type="presParOf" srcId="{392E40AE-9CB4-7A4F-A8DA-A33B1B927E05}" destId="{69A9830C-78EE-E84C-96AF-8B095EA442D5}" srcOrd="2" destOrd="0" presId="urn:microsoft.com/office/officeart/2005/8/layout/hierarchy3"/>
    <dgm:cxn modelId="{24025460-5F87-FC47-885B-62B57B37B9A8}" type="presParOf" srcId="{392E40AE-9CB4-7A4F-A8DA-A33B1B927E05}" destId="{4D5000E7-78DD-E74F-AEDA-44367F6D3CCF}" srcOrd="3" destOrd="0" presId="urn:microsoft.com/office/officeart/2005/8/layout/hierarchy3"/>
    <dgm:cxn modelId="{8D0C3A36-2EEA-8446-954A-5938B6D9F53A}" type="presParOf" srcId="{392E40AE-9CB4-7A4F-A8DA-A33B1B927E05}" destId="{BCEA3FB3-6BF3-DE45-857D-0F32E57B03B9}" srcOrd="4" destOrd="0" presId="urn:microsoft.com/office/officeart/2005/8/layout/hierarchy3"/>
    <dgm:cxn modelId="{03108014-BDBD-FF41-ABB6-0B27FCB4902A}" type="presParOf" srcId="{392E40AE-9CB4-7A4F-A8DA-A33B1B927E05}" destId="{FE882871-509A-AD49-BD38-DC00AED7C31C}" srcOrd="5" destOrd="0" presId="urn:microsoft.com/office/officeart/2005/8/layout/hierarchy3"/>
    <dgm:cxn modelId="{C2281C6B-A85B-874F-8804-EF56D1F6C354}" type="presParOf" srcId="{C31B98BA-3A56-3D43-BA96-3DE7D0202DB2}" destId="{2B24220D-772C-F54B-9B06-CD0F1FF651A1}" srcOrd="2" destOrd="0" presId="urn:microsoft.com/office/officeart/2005/8/layout/hierarchy3"/>
    <dgm:cxn modelId="{9E347D4E-85D5-F54E-A40C-B826352C29A9}" type="presParOf" srcId="{2B24220D-772C-F54B-9B06-CD0F1FF651A1}" destId="{676B24CD-B6AE-DE4F-98C8-128FB1C2B0D4}" srcOrd="0" destOrd="0" presId="urn:microsoft.com/office/officeart/2005/8/layout/hierarchy3"/>
    <dgm:cxn modelId="{C2207C9E-D72C-114A-A81B-C0B5379AF7EB}" type="presParOf" srcId="{676B24CD-B6AE-DE4F-98C8-128FB1C2B0D4}" destId="{541B46BB-9C4A-854C-9533-CC64CB8EE0C5}" srcOrd="0" destOrd="0" presId="urn:microsoft.com/office/officeart/2005/8/layout/hierarchy3"/>
    <dgm:cxn modelId="{D708B2F9-5A02-A945-B5D0-53BB790C4363}" type="presParOf" srcId="{676B24CD-B6AE-DE4F-98C8-128FB1C2B0D4}" destId="{236F40AF-0452-EB42-9241-85FAA52D1634}" srcOrd="1" destOrd="0" presId="urn:microsoft.com/office/officeart/2005/8/layout/hierarchy3"/>
    <dgm:cxn modelId="{FFECA2D5-AC7D-BB42-AAF0-E11B59703712}" type="presParOf" srcId="{2B24220D-772C-F54B-9B06-CD0F1FF651A1}" destId="{84A80D13-0BED-7646-A864-5EA863D072B1}" srcOrd="1" destOrd="0" presId="urn:microsoft.com/office/officeart/2005/8/layout/hierarchy3"/>
    <dgm:cxn modelId="{FF7264D9-235E-F840-94A4-EAA06B221A5A}" type="presParOf" srcId="{84A80D13-0BED-7646-A864-5EA863D072B1}" destId="{AFE58E8E-BD9C-414A-82D7-93DFBC642BD2}" srcOrd="0" destOrd="0" presId="urn:microsoft.com/office/officeart/2005/8/layout/hierarchy3"/>
    <dgm:cxn modelId="{C96308DB-9925-AB48-8B6A-4E33C0BD3F5A}" type="presParOf" srcId="{84A80D13-0BED-7646-A864-5EA863D072B1}" destId="{86900FEA-5EF9-424C-9016-FC80123FE26D}" srcOrd="1" destOrd="0" presId="urn:microsoft.com/office/officeart/2005/8/layout/hierarchy3"/>
    <dgm:cxn modelId="{32D36C7E-EC90-8749-9863-BCF1A468988B}" type="presParOf" srcId="{84A80D13-0BED-7646-A864-5EA863D072B1}" destId="{89629A0B-28B5-9345-BF3A-4E02247B97E7}" srcOrd="2" destOrd="0" presId="urn:microsoft.com/office/officeart/2005/8/layout/hierarchy3"/>
    <dgm:cxn modelId="{9027E57F-FF09-9C4D-8783-37CD7CAA5A90}" type="presParOf" srcId="{84A80D13-0BED-7646-A864-5EA863D072B1}" destId="{651C358A-6D30-0D4E-B5C1-67F6084F7DA0}" srcOrd="3" destOrd="0" presId="urn:microsoft.com/office/officeart/2005/8/layout/hierarchy3"/>
    <dgm:cxn modelId="{920709B0-E088-9F42-BB32-F0304015E2B6}" type="presParOf" srcId="{84A80D13-0BED-7646-A864-5EA863D072B1}" destId="{6ED6D659-6173-FF42-A39B-0D2B70BEFF1D}" srcOrd="4" destOrd="0" presId="urn:microsoft.com/office/officeart/2005/8/layout/hierarchy3"/>
    <dgm:cxn modelId="{212A9F13-AEDA-AA4E-8F14-BE0DC9B45741}" type="presParOf" srcId="{84A80D13-0BED-7646-A864-5EA863D072B1}" destId="{FB3B5849-252D-A741-A2DB-4D14095210A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1490-6858-9740-B2C7-EF387A0C76B2}">
      <dsp:nvSpPr>
        <dsp:cNvPr id="0" name=""/>
        <dsp:cNvSpPr/>
      </dsp:nvSpPr>
      <dsp:spPr>
        <a:xfrm>
          <a:off x="552946" y="362"/>
          <a:ext cx="1817929" cy="908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Politics</a:t>
          </a:r>
          <a:endParaRPr lang="en-US" sz="2100" kern="1200" dirty="0"/>
        </a:p>
      </dsp:txBody>
      <dsp:txXfrm>
        <a:off x="579569" y="26985"/>
        <a:ext cx="1764683" cy="855718"/>
      </dsp:txXfrm>
    </dsp:sp>
    <dsp:sp modelId="{66066179-A97F-B84B-8ACB-D76C9A0FCE52}">
      <dsp:nvSpPr>
        <dsp:cNvPr id="0" name=""/>
        <dsp:cNvSpPr/>
      </dsp:nvSpPr>
      <dsp:spPr>
        <a:xfrm>
          <a:off x="734738" y="909327"/>
          <a:ext cx="181792" cy="68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723"/>
              </a:lnTo>
              <a:lnTo>
                <a:pt x="181792" y="681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B926A-77F7-8046-B5E9-C0B7B26D6871}">
      <dsp:nvSpPr>
        <dsp:cNvPr id="0" name=""/>
        <dsp:cNvSpPr/>
      </dsp:nvSpPr>
      <dsp:spPr>
        <a:xfrm>
          <a:off x="916531" y="1136568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Obama fundraising</a:t>
          </a:r>
          <a:endParaRPr lang="en-US" sz="1400" kern="1200" dirty="0"/>
        </a:p>
      </dsp:txBody>
      <dsp:txXfrm>
        <a:off x="943154" y="1163191"/>
        <a:ext cx="1401097" cy="855718"/>
      </dsp:txXfrm>
    </dsp:sp>
    <dsp:sp modelId="{541218F4-6194-904B-A07F-9644F6056BAB}">
      <dsp:nvSpPr>
        <dsp:cNvPr id="0" name=""/>
        <dsp:cNvSpPr/>
      </dsp:nvSpPr>
      <dsp:spPr>
        <a:xfrm>
          <a:off x="734738" y="909327"/>
          <a:ext cx="181792" cy="18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929"/>
              </a:lnTo>
              <a:lnTo>
                <a:pt x="181792" y="18179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50B82-6067-4F45-BD16-15ED6803BBD5}">
      <dsp:nvSpPr>
        <dsp:cNvPr id="0" name=""/>
        <dsp:cNvSpPr/>
      </dsp:nvSpPr>
      <dsp:spPr>
        <a:xfrm>
          <a:off x="916531" y="2272774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Republican Fundraising</a:t>
          </a:r>
          <a:endParaRPr lang="en-US" sz="1400" kern="1200" dirty="0"/>
        </a:p>
      </dsp:txBody>
      <dsp:txXfrm>
        <a:off x="943154" y="2299397"/>
        <a:ext cx="1401097" cy="855718"/>
      </dsp:txXfrm>
    </dsp:sp>
    <dsp:sp modelId="{A6619AED-68D4-9C46-BF35-573FFC2D4CEF}">
      <dsp:nvSpPr>
        <dsp:cNvPr id="0" name=""/>
        <dsp:cNvSpPr/>
      </dsp:nvSpPr>
      <dsp:spPr>
        <a:xfrm>
          <a:off x="734738" y="909327"/>
          <a:ext cx="181792" cy="295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135"/>
              </a:lnTo>
              <a:lnTo>
                <a:pt x="181792" y="29541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709E2-EFC7-0F48-BA1A-244C778A72A5}">
      <dsp:nvSpPr>
        <dsp:cNvPr id="0" name=""/>
        <dsp:cNvSpPr/>
      </dsp:nvSpPr>
      <dsp:spPr>
        <a:xfrm>
          <a:off x="916531" y="3408980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Obama clashes with Republicans</a:t>
          </a:r>
          <a:endParaRPr lang="en-US" sz="1400" kern="1200" dirty="0"/>
        </a:p>
      </dsp:txBody>
      <dsp:txXfrm>
        <a:off x="943154" y="3435603"/>
        <a:ext cx="1401097" cy="855718"/>
      </dsp:txXfrm>
    </dsp:sp>
    <dsp:sp modelId="{7D06B7C5-219E-4643-82C7-F0F4AFA90E5A}">
      <dsp:nvSpPr>
        <dsp:cNvPr id="0" name=""/>
        <dsp:cNvSpPr/>
      </dsp:nvSpPr>
      <dsp:spPr>
        <a:xfrm>
          <a:off x="2825358" y="362"/>
          <a:ext cx="1817929" cy="908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Sports</a:t>
          </a:r>
          <a:endParaRPr lang="en-US" sz="2100" kern="1200" dirty="0"/>
        </a:p>
      </dsp:txBody>
      <dsp:txXfrm>
        <a:off x="2851981" y="26985"/>
        <a:ext cx="1764683" cy="855718"/>
      </dsp:txXfrm>
    </dsp:sp>
    <dsp:sp modelId="{CCEB358C-DF2A-0B47-AAB0-CC659F59ABE9}">
      <dsp:nvSpPr>
        <dsp:cNvPr id="0" name=""/>
        <dsp:cNvSpPr/>
      </dsp:nvSpPr>
      <dsp:spPr>
        <a:xfrm>
          <a:off x="3007151" y="909327"/>
          <a:ext cx="181792" cy="68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723"/>
              </a:lnTo>
              <a:lnTo>
                <a:pt x="181792" y="681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AB787-8446-3542-B902-4D68E779F0F4}">
      <dsp:nvSpPr>
        <dsp:cNvPr id="0" name=""/>
        <dsp:cNvSpPr/>
      </dsp:nvSpPr>
      <dsp:spPr>
        <a:xfrm>
          <a:off x="3188944" y="1136568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Vikings win Super Bowl</a:t>
          </a:r>
          <a:endParaRPr lang="en-US" sz="1400" kern="1200" dirty="0"/>
        </a:p>
      </dsp:txBody>
      <dsp:txXfrm>
        <a:off x="3215567" y="1163191"/>
        <a:ext cx="1401097" cy="855718"/>
      </dsp:txXfrm>
    </dsp:sp>
    <dsp:sp modelId="{69A9830C-78EE-E84C-96AF-8B095EA442D5}">
      <dsp:nvSpPr>
        <dsp:cNvPr id="0" name=""/>
        <dsp:cNvSpPr/>
      </dsp:nvSpPr>
      <dsp:spPr>
        <a:xfrm>
          <a:off x="3007151" y="909327"/>
          <a:ext cx="181792" cy="18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929"/>
              </a:lnTo>
              <a:lnTo>
                <a:pt x="181792" y="18179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000E7-78DD-E74F-AEDA-44367F6D3CCF}">
      <dsp:nvSpPr>
        <dsp:cNvPr id="0" name=""/>
        <dsp:cNvSpPr/>
      </dsp:nvSpPr>
      <dsp:spPr>
        <a:xfrm>
          <a:off x="3188944" y="2272774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Carolina Hurricanes earn first Stanley Cup</a:t>
          </a:r>
          <a:endParaRPr lang="en-US" sz="1400" kern="1200" dirty="0"/>
        </a:p>
      </dsp:txBody>
      <dsp:txXfrm>
        <a:off x="3215567" y="2299397"/>
        <a:ext cx="1401097" cy="855718"/>
      </dsp:txXfrm>
    </dsp:sp>
    <dsp:sp modelId="{BCEA3FB3-6BF3-DE45-857D-0F32E57B03B9}">
      <dsp:nvSpPr>
        <dsp:cNvPr id="0" name=""/>
        <dsp:cNvSpPr/>
      </dsp:nvSpPr>
      <dsp:spPr>
        <a:xfrm>
          <a:off x="3007151" y="909327"/>
          <a:ext cx="181792" cy="295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135"/>
              </a:lnTo>
              <a:lnTo>
                <a:pt x="181792" y="29541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82871-509A-AD49-BD38-DC00AED7C31C}">
      <dsp:nvSpPr>
        <dsp:cNvPr id="0" name=""/>
        <dsp:cNvSpPr/>
      </dsp:nvSpPr>
      <dsp:spPr>
        <a:xfrm>
          <a:off x="3188944" y="3408980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Minnesota Twins capture World Series</a:t>
          </a:r>
          <a:endParaRPr lang="en-US" sz="1400" kern="1200" dirty="0"/>
        </a:p>
      </dsp:txBody>
      <dsp:txXfrm>
        <a:off x="3215567" y="3435603"/>
        <a:ext cx="1401097" cy="855718"/>
      </dsp:txXfrm>
    </dsp:sp>
    <dsp:sp modelId="{541B46BB-9C4A-854C-9533-CC64CB8EE0C5}">
      <dsp:nvSpPr>
        <dsp:cNvPr id="0" name=""/>
        <dsp:cNvSpPr/>
      </dsp:nvSpPr>
      <dsp:spPr>
        <a:xfrm>
          <a:off x="5097770" y="362"/>
          <a:ext cx="1817929" cy="908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Entertainment</a:t>
          </a:r>
          <a:endParaRPr lang="en-US" sz="2100" kern="1200" dirty="0"/>
        </a:p>
      </dsp:txBody>
      <dsp:txXfrm>
        <a:off x="5124393" y="26985"/>
        <a:ext cx="1764683" cy="855718"/>
      </dsp:txXfrm>
    </dsp:sp>
    <dsp:sp modelId="{AFE58E8E-BD9C-414A-82D7-93DFBC642BD2}">
      <dsp:nvSpPr>
        <dsp:cNvPr id="0" name=""/>
        <dsp:cNvSpPr/>
      </dsp:nvSpPr>
      <dsp:spPr>
        <a:xfrm>
          <a:off x="5279563" y="909327"/>
          <a:ext cx="181792" cy="68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723"/>
              </a:lnTo>
              <a:lnTo>
                <a:pt x="181792" y="681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0FEA-5EF9-424C-9016-FC80123FE26D}">
      <dsp:nvSpPr>
        <dsp:cNvPr id="0" name=""/>
        <dsp:cNvSpPr/>
      </dsp:nvSpPr>
      <dsp:spPr>
        <a:xfrm>
          <a:off x="5461356" y="1136568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Spongebob</a:t>
          </a:r>
          <a:r>
            <a:rPr lang="en-US" sz="1400" kern="1200" dirty="0" smtClean="0"/>
            <a:t> caught shoplifting</a:t>
          </a:r>
          <a:endParaRPr lang="en-US" sz="1400" kern="1200" dirty="0"/>
        </a:p>
      </dsp:txBody>
      <dsp:txXfrm>
        <a:off x="5487979" y="1163191"/>
        <a:ext cx="1401097" cy="855718"/>
      </dsp:txXfrm>
    </dsp:sp>
    <dsp:sp modelId="{89629A0B-28B5-9345-BF3A-4E02247B97E7}">
      <dsp:nvSpPr>
        <dsp:cNvPr id="0" name=""/>
        <dsp:cNvSpPr/>
      </dsp:nvSpPr>
      <dsp:spPr>
        <a:xfrm>
          <a:off x="5279563" y="909327"/>
          <a:ext cx="181792" cy="18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929"/>
              </a:lnTo>
              <a:lnTo>
                <a:pt x="181792" y="18179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C358A-6D30-0D4E-B5C1-67F6084F7DA0}">
      <dsp:nvSpPr>
        <dsp:cNvPr id="0" name=""/>
        <dsp:cNvSpPr/>
      </dsp:nvSpPr>
      <dsp:spPr>
        <a:xfrm>
          <a:off x="5461356" y="2272774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Brangelina</a:t>
          </a:r>
          <a:r>
            <a:rPr lang="en-US" sz="1400" kern="1200" dirty="0" smtClean="0"/>
            <a:t> on a Rampage</a:t>
          </a:r>
          <a:endParaRPr lang="en-US" sz="1400" kern="1200" dirty="0"/>
        </a:p>
      </dsp:txBody>
      <dsp:txXfrm>
        <a:off x="5487979" y="2299397"/>
        <a:ext cx="1401097" cy="855718"/>
      </dsp:txXfrm>
    </dsp:sp>
    <dsp:sp modelId="{6ED6D659-6173-FF42-A39B-0D2B70BEFF1D}">
      <dsp:nvSpPr>
        <dsp:cNvPr id="0" name=""/>
        <dsp:cNvSpPr/>
      </dsp:nvSpPr>
      <dsp:spPr>
        <a:xfrm>
          <a:off x="5279563" y="909327"/>
          <a:ext cx="181792" cy="295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135"/>
              </a:lnTo>
              <a:lnTo>
                <a:pt x="181792" y="29541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B5849-252D-A741-A2DB-4D14095210A7}">
      <dsp:nvSpPr>
        <dsp:cNvPr id="0" name=""/>
        <dsp:cNvSpPr/>
      </dsp:nvSpPr>
      <dsp:spPr>
        <a:xfrm>
          <a:off x="5461356" y="3408980"/>
          <a:ext cx="1454343" cy="90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Megastar clashes with Paparazzi</a:t>
          </a:r>
          <a:endParaRPr lang="en-US" sz="1400" kern="1200" dirty="0"/>
        </a:p>
      </dsp:txBody>
      <dsp:txXfrm>
        <a:off x="5487979" y="3435603"/>
        <a:ext cx="1401097" cy="85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C997-A16D-794A-A175-11CD6070537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4E0-90A5-6247-9DAD-F2A71C95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the description of Lucene, but hey,</a:t>
            </a:r>
            <a:r>
              <a:rPr lang="en-US" baseline="0" dirty="0" smtClean="0"/>
              <a:t> it’s good for other things too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explore these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We’ll start easy, then get into things that are mathematically similar to search and then talk some crazy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Oh, BTW, it can do search over the values</a:t>
            </a:r>
          </a:p>
          <a:p>
            <a:endParaRPr lang="en-US" dirty="0" smtClean="0"/>
          </a:p>
          <a:p>
            <a:r>
              <a:rPr lang="en-US" dirty="0" smtClean="0"/>
              <a:t>Keys can be anything, not </a:t>
            </a:r>
            <a:r>
              <a:rPr lang="en-US" smtClean="0"/>
              <a:t>just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Commit/rollback not totally the same as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Lucene</a:t>
            </a:r>
            <a:r>
              <a:rPr lang="en-US" baseline="0" dirty="0" smtClean="0"/>
              <a:t> is a perfectly good content based recommendation engine.  In fact, this can fall under the category of “search”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Lots of flexibility around representing features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www.lucidimagination.com</a:t>
            </a:r>
            <a:r>
              <a:rPr lang="en-US" dirty="0" smtClean="0"/>
              <a:t>/search/document/5485be0137448eca/problems_with_itembasedrecommender_with_lucene#c82c577e1e28259f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You  remembered your synonyms and associations, right?  Maybe bootstrap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from </a:t>
            </a:r>
            <a:r>
              <a:rPr lang="en-US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Wordnet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or other resource?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  Perhaps you even used Lucene to calculate co-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occurences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  <a:p>
            <a:endParaRPr lang="en-US" dirty="0" smtClean="0"/>
          </a:p>
          <a:p>
            <a:r>
              <a:rPr lang="en-US" dirty="0" smtClean="0"/>
              <a:t>You can</a:t>
            </a:r>
            <a:r>
              <a:rPr lang="en-US" baseline="0" dirty="0" smtClean="0"/>
              <a:t> tweak the system as needed to come up w/ appropriate queries,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 you have a bunch of training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8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Pairwise</a:t>
            </a:r>
            <a:r>
              <a:rPr lang="en-US" baseline="0" dirty="0" smtClean="0"/>
              <a:t> similarity: compare all documents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Scoring is</a:t>
            </a:r>
            <a:r>
              <a:rPr lang="en-US" baseline="0" dirty="0" smtClean="0"/>
              <a:t> e</a:t>
            </a:r>
            <a:r>
              <a:rPr lang="en-US" dirty="0" smtClean="0"/>
              <a:t>asier said than done, but simple approach can be effective for fact-based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14E0-90A5-6247-9DAD-F2A71C95D3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9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gray">
          <a:xfrm>
            <a:off x="9144000" y="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8408988" y="6684963"/>
            <a:ext cx="369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latin typeface="Calibri" charset="0"/>
                <a:cs typeface="Calibri" charset="0"/>
              </a:rPr>
              <a:t> </a:t>
            </a:r>
            <a:fld id="{1CBBECA3-9F8D-8D46-88AC-08185C6FFE1C}" type="slidenum">
              <a:rPr lang="en-US" sz="800">
                <a:latin typeface="Calibri" charset="0"/>
                <a:cs typeface="Calibri" charset="0"/>
              </a:rPr>
              <a:pPr algn="r" eaLnBrk="1" hangingPunct="1"/>
              <a:t>‹#›</a:t>
            </a:fld>
            <a:r>
              <a:rPr lang="en-US" sz="8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6477000" y="6684963"/>
            <a:ext cx="20081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latin typeface="Calibri" charset="0"/>
                <a:cs typeface="Calibri" charset="0"/>
              </a:rPr>
              <a:t>CONFIDENTIAL      |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 t="-1553" r="39285" b="-2"/>
          <a:stretch>
            <a:fillRect/>
          </a:stretch>
        </p:blipFill>
        <p:spPr bwMode="auto">
          <a:xfrm>
            <a:off x="5010150" y="1624013"/>
            <a:ext cx="2349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57563" y="1535113"/>
            <a:ext cx="311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chemeClr val="accent1"/>
                </a:solidFill>
                <a:latin typeface="Calibri" charset="0"/>
                <a:cs typeface="Calibri" charset="0"/>
              </a:rPr>
              <a:t>Thinking Lucene       Think Lucid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4953000" cy="40011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2000">
                <a:solidFill>
                  <a:schemeClr val="accent1"/>
                </a:solidFill>
                <a:latin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063389"/>
            <a:ext cx="4953000" cy="461665"/>
          </a:xfrm>
        </p:spPr>
        <p:txBody>
          <a:bodyPr anchor="ctr"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599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172354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2" y="411927"/>
            <a:ext cx="74693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70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191000" cy="181588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191000" cy="181588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702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740" y="1774765"/>
            <a:ext cx="4040188" cy="40011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40" y="2174875"/>
            <a:ext cx="4040188" cy="181588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4765"/>
            <a:ext cx="4041775" cy="40011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411927"/>
            <a:ext cx="74693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9507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456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300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15925" y="2108200"/>
            <a:ext cx="8308975" cy="3478212"/>
          </a:xfrm>
          <a:prstGeom prst="rect">
            <a:avLst/>
          </a:prstGeom>
        </p:spPr>
        <p:txBody>
          <a:bodyPr/>
          <a:lstStyle>
            <a:lvl1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lide with Bullets and 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1971676"/>
            <a:ext cx="3840480" cy="426327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611938"/>
            <a:ext cx="2133600" cy="182562"/>
          </a:xfrm>
          <a:prstGeom prst="rect">
            <a:avLst/>
          </a:prstGeom>
        </p:spPr>
        <p:txBody>
          <a:bodyPr/>
          <a:lstStyle/>
          <a:p>
            <a:fld id="{39CE0B15-F599-4A49-9B4A-857D35B70B1D}" type="datetime1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3800" y="6611938"/>
            <a:ext cx="11430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Apache Lucene EuroCon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6400" y="6611938"/>
            <a:ext cx="2133600" cy="182562"/>
          </a:xfrm>
          <a:prstGeom prst="rect">
            <a:avLst/>
          </a:prstGeom>
        </p:spPr>
        <p:txBody>
          <a:bodyPr/>
          <a:lstStyle/>
          <a:p>
            <a:fld id="{BC76E366-4695-B247-BCEE-9422562F3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9459" y="1971676"/>
            <a:ext cx="3840480" cy="426327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611938"/>
            <a:ext cx="2133600" cy="182562"/>
          </a:xfrm>
          <a:prstGeom prst="rect">
            <a:avLst/>
          </a:prstGeom>
        </p:spPr>
        <p:txBody>
          <a:bodyPr/>
          <a:lstStyle/>
          <a:p>
            <a:fld id="{5DCE4C3F-E434-CF48-8F58-8278A057BE92}" type="datetime1">
              <a:rPr lang="en-US" smtClean="0"/>
              <a:pPr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43800" y="6611938"/>
            <a:ext cx="1143000" cy="182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Apache Lucene EuroCon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6400" y="6611938"/>
            <a:ext cx="2133600" cy="182562"/>
          </a:xfrm>
          <a:prstGeom prst="rect">
            <a:avLst/>
          </a:prstGeom>
        </p:spPr>
        <p:txBody>
          <a:bodyPr/>
          <a:lstStyle/>
          <a:p>
            <a:fld id="{BC76E366-4695-B247-BCEE-9422562F3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15925" y="2108200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SzPct val="70000"/>
              <a:buFont typeface="Wingdings" pitchFamily="2" charset="2"/>
              <a:buChar char="l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382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8408988" y="6684963"/>
            <a:ext cx="369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latin typeface="Calibri" charset="0"/>
                <a:cs typeface="Calibri" charset="0"/>
              </a:rPr>
              <a:t> </a:t>
            </a:r>
            <a:fld id="{E580A2E0-390D-554F-9E3E-588D12B8CEEE}" type="slidenum">
              <a:rPr lang="en-US" sz="800">
                <a:latin typeface="Calibri" charset="0"/>
                <a:cs typeface="Calibri" charset="0"/>
              </a:rPr>
              <a:pPr algn="r" eaLnBrk="1" hangingPunct="1"/>
              <a:t>‹#›</a:t>
            </a:fld>
            <a:r>
              <a:rPr lang="en-US" sz="8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477000" y="6684963"/>
            <a:ext cx="20081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latin typeface="Calibri" charset="0"/>
                <a:cs typeface="Calibri" charset="0"/>
              </a:rPr>
              <a:t>CONFIDENTIAL      |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411163"/>
            <a:ext cx="74691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ＭＳ Ｐゴシック" charset="-128"/>
          <a:cs typeface="Calibri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alibri" charset="0"/>
          <a:ea typeface="ＭＳ Ｐゴシック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alibri" charset="0"/>
          <a:ea typeface="ＭＳ Ｐゴシック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alibri" charset="0"/>
          <a:ea typeface="ＭＳ Ｐゴシック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alibri" charset="0"/>
          <a:ea typeface="ＭＳ Ｐゴシック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25000"/>
        </a:spcAft>
        <a:buClr>
          <a:schemeClr val="accent1"/>
        </a:buClr>
        <a:buSzPct val="65000"/>
        <a:buFont typeface="Wingdings" charset="0"/>
        <a:buChar char=""/>
        <a:defRPr sz="20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Char char="–"/>
        <a:defRPr>
          <a:solidFill>
            <a:srgbClr val="595959"/>
          </a:solidFill>
          <a:latin typeface="Calibri"/>
          <a:ea typeface="ＭＳ Ｐゴシック" pitchFamily="23" charset="-128"/>
          <a:cs typeface="Calibri"/>
        </a:defRPr>
      </a:lvl2pPr>
      <a:lvl3pPr marL="114300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Char char="•"/>
        <a:defRPr sz="1600">
          <a:solidFill>
            <a:srgbClr val="595959"/>
          </a:solidFill>
          <a:latin typeface="Calibri"/>
          <a:ea typeface="ＭＳ Ｐゴシック" pitchFamily="23" charset="-128"/>
          <a:cs typeface="Calibri"/>
        </a:defRPr>
      </a:lvl3pPr>
      <a:lvl4pPr marL="160020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Char char="–"/>
        <a:defRPr sz="1600">
          <a:solidFill>
            <a:srgbClr val="595959"/>
          </a:solidFill>
          <a:latin typeface="Calibri"/>
          <a:ea typeface="ＭＳ Ｐゴシック" pitchFamily="23" charset="-128"/>
          <a:cs typeface="Calibri"/>
        </a:defRPr>
      </a:lvl4pPr>
      <a:lvl5pPr marL="205740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Char char="»"/>
        <a:defRPr sz="1600">
          <a:solidFill>
            <a:srgbClr val="595959"/>
          </a:solidFill>
          <a:latin typeface="Calibri"/>
          <a:ea typeface="ＭＳ Ｐゴシック" pitchFamily="23" charset="-128"/>
          <a:cs typeface="Calibri"/>
        </a:defRPr>
      </a:lvl5pPr>
      <a:lvl6pPr marL="2514600" indent="-228600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ucene.apache.org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ssues.apache.org/jira/browse/LUCENE-3492" TargetMode="External"/><Relationship Id="rId3" Type="http://schemas.openxmlformats.org/officeDocument/2006/relationships/hyperlink" Target="https://github.com/carrotsearch/randomizedtesti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idimagination.com" TargetMode="External"/><Relationship Id="rId4" Type="http://schemas.openxmlformats.org/officeDocument/2006/relationships/hyperlink" Target="http://lucene.grantingersol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rant@lucidimagination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vaxdUC" TargetMode="External"/><Relationship Id="rId4" Type="http://schemas.openxmlformats.org/officeDocument/2006/relationships/hyperlink" Target="http://www.flickr.com/photos/crazyneighborlady/355232758/" TargetMode="External"/><Relationship Id="rId5" Type="http://schemas.openxmlformats.org/officeDocument/2006/relationships/hyperlink" Target="http://www.flickr.com/photos/d_e_/7641738/sizes/m/in/photostrea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cenerevolution.org/sites/default/files/test%20framework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4953000" cy="1015663"/>
          </a:xfrm>
        </p:spPr>
        <p:txBody>
          <a:bodyPr/>
          <a:lstStyle/>
          <a:p>
            <a:r>
              <a:rPr lang="en-US" dirty="0" smtClean="0"/>
              <a:t>Grant Ingersoll</a:t>
            </a:r>
          </a:p>
          <a:p>
            <a:r>
              <a:rPr lang="en-US" dirty="0" smtClean="0"/>
              <a:t>Chief Scientist | Lucid Imagination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gsingers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 You Didn’t Know Lucene Can…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57" y="3063389"/>
            <a:ext cx="16891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6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5867400" cy="4355039"/>
          </a:xfrm>
        </p:spPr>
        <p:txBody>
          <a:bodyPr/>
          <a:lstStyle/>
          <a:p>
            <a:r>
              <a:rPr lang="en-US" dirty="0" smtClean="0"/>
              <a:t>Given a new, unseen document, label it with one one or more predefined labels</a:t>
            </a:r>
          </a:p>
          <a:p>
            <a:endParaRPr lang="en-US" dirty="0"/>
          </a:p>
          <a:p>
            <a:r>
              <a:rPr lang="en-US" dirty="0" smtClean="0"/>
              <a:t>Supervised Machine Learning</a:t>
            </a:r>
          </a:p>
          <a:p>
            <a:endParaRPr lang="en-US" dirty="0"/>
          </a:p>
          <a:p>
            <a:r>
              <a:rPr lang="en-US" dirty="0" smtClean="0"/>
              <a:t>Train</a:t>
            </a:r>
          </a:p>
          <a:p>
            <a:pPr lvl="1"/>
            <a:r>
              <a:rPr lang="en-US" dirty="0" smtClean="0"/>
              <a:t>Set of data annotated with predefined labels</a:t>
            </a:r>
          </a:p>
          <a:p>
            <a:pPr lvl="1"/>
            <a:endParaRPr lang="en-US" dirty="0"/>
          </a:p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Evaluate how well classifier can determine your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Label Your Content?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828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6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48892"/>
            <a:ext cx="6376035" cy="4762842"/>
          </a:xfrm>
        </p:spPr>
        <p:txBody>
          <a:bodyPr/>
          <a:lstStyle/>
          <a:p>
            <a:r>
              <a:rPr lang="en-US" dirty="0" smtClean="0"/>
              <a:t>K Nearest Neighbor (</a:t>
            </a:r>
            <a:r>
              <a:rPr lang="en-US" dirty="0" err="1" smtClean="0"/>
              <a:t>kNN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Each Training Document indexed with id, category and text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Pick Category based on whichever category has the most hits in the top K</a:t>
            </a:r>
          </a:p>
          <a:p>
            <a:endParaRPr lang="en-US" dirty="0" smtClean="0"/>
          </a:p>
          <a:p>
            <a:r>
              <a:rPr lang="en-US" dirty="0" smtClean="0"/>
              <a:t>Simple TF-IDF (TFIDF)</a:t>
            </a:r>
          </a:p>
          <a:p>
            <a:pPr lvl="1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Index </a:t>
            </a:r>
            <a:r>
              <a:rPr lang="en-US" dirty="0"/>
              <a:t>category and </a:t>
            </a:r>
            <a:r>
              <a:rPr lang="en-US" dirty="0" smtClean="0"/>
              <a:t>concatenation of all content with that label</a:t>
            </a:r>
          </a:p>
          <a:p>
            <a:pPr lvl="1"/>
            <a:r>
              <a:rPr lang="en-US" dirty="0" smtClean="0"/>
              <a:t>Pick Category based on which ever document has best score</a:t>
            </a:r>
          </a:p>
          <a:p>
            <a:pPr lvl="1"/>
            <a:endParaRPr lang="en-US" dirty="0"/>
          </a:p>
          <a:p>
            <a:r>
              <a:rPr lang="en-US" dirty="0" smtClean="0"/>
              <a:t>Query: “Important” terms from new, unseen document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Lucene’s</a:t>
            </a:r>
            <a:r>
              <a:rPr lang="en-US" dirty="0" smtClean="0"/>
              <a:t> More Like This to generate the Query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Vector Space Classifiers</a:t>
            </a:r>
            <a:endParaRPr lang="en-US" dirty="0"/>
          </a:p>
        </p:txBody>
      </p:sp>
      <p:pic>
        <p:nvPicPr>
          <p:cNvPr id="6" name="Picture 5" descr="ingersoll_cover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35" y="1248892"/>
            <a:ext cx="19050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2592" y="3860154"/>
            <a:ext cx="11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409158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2" y="411927"/>
            <a:ext cx="7469340" cy="446276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0920085"/>
              </p:ext>
            </p:extLst>
          </p:nvPr>
        </p:nvGraphicFramePr>
        <p:xfrm>
          <a:off x="903817" y="1618523"/>
          <a:ext cx="7468646" cy="431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0979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TF-IDF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20429"/>
              </p:ext>
            </p:extLst>
          </p:nvPr>
        </p:nvGraphicFramePr>
        <p:xfrm>
          <a:off x="304802" y="1873830"/>
          <a:ext cx="8495886" cy="206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1962"/>
                <a:gridCol w="2831962"/>
                <a:gridCol w="2831962"/>
              </a:tblGrid>
              <a:tr h="416849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Entertainment</a:t>
                      </a:r>
                      <a:endParaRPr lang="en-US" dirty="0"/>
                    </a:p>
                  </a:txBody>
                  <a:tcPr/>
                </a:tc>
              </a:tr>
              <a:tr h="1644553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obama</a:t>
                      </a:r>
                      <a:r>
                        <a:rPr lang="en-US" dirty="0" smtClean="0"/>
                        <a:t> fundraising republican fundraising </a:t>
                      </a:r>
                      <a:r>
                        <a:rPr lang="en-US" dirty="0" err="1" smtClean="0"/>
                        <a:t>obama</a:t>
                      </a:r>
                      <a:r>
                        <a:rPr lang="en-US" dirty="0" smtClean="0"/>
                        <a:t> clashes with republicans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vikings</a:t>
                      </a:r>
                      <a:r>
                        <a:rPr lang="en-US" dirty="0" smtClean="0"/>
                        <a:t> win super bowl </a:t>
                      </a:r>
                      <a:r>
                        <a:rPr lang="en-US" dirty="0" err="1" smtClean="0"/>
                        <a:t>carolina</a:t>
                      </a:r>
                      <a:r>
                        <a:rPr lang="en-US" dirty="0" smtClean="0"/>
                        <a:t> hurricanes earn</a:t>
                      </a:r>
                      <a:r>
                        <a:rPr lang="en-US" baseline="0" dirty="0" smtClean="0"/>
                        <a:t> first </a:t>
                      </a:r>
                      <a:r>
                        <a:rPr lang="en-US" baseline="0" dirty="0" err="1" smtClean="0"/>
                        <a:t>stanley</a:t>
                      </a:r>
                      <a:r>
                        <a:rPr lang="en-US" baseline="0" dirty="0" smtClean="0"/>
                        <a:t> cup </a:t>
                      </a:r>
                      <a:r>
                        <a:rPr lang="en-US" baseline="0" dirty="0" err="1" smtClean="0"/>
                        <a:t>minnesota</a:t>
                      </a:r>
                      <a:r>
                        <a:rPr lang="en-US" baseline="0" dirty="0" smtClean="0"/>
                        <a:t> twins capture world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spongebob</a:t>
                      </a:r>
                      <a:r>
                        <a:rPr lang="en-US" dirty="0" smtClean="0"/>
                        <a:t> caught</a:t>
                      </a:r>
                      <a:r>
                        <a:rPr lang="en-US" baseline="0" dirty="0" smtClean="0"/>
                        <a:t> shoplifting </a:t>
                      </a:r>
                      <a:r>
                        <a:rPr lang="en-US" baseline="0" dirty="0" err="1" smtClean="0"/>
                        <a:t>brangelina</a:t>
                      </a:r>
                      <a:r>
                        <a:rPr lang="en-US" baseline="0" dirty="0" smtClean="0"/>
                        <a:t> rampage megastar clashes paparazzi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455" y="1225638"/>
            <a:ext cx="122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Training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455" y="4159965"/>
            <a:ext cx="174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Test/Production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845" y="4740604"/>
            <a:ext cx="2926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Input document is the query!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e.g.: patriots lose super bowl</a:t>
            </a:r>
          </a:p>
        </p:txBody>
      </p:sp>
    </p:spTree>
    <p:extLst>
      <p:ext uri="{BB962C8B-B14F-4D97-AF65-F5344CB8AC3E}">
        <p14:creationId xmlns:p14="http://schemas.microsoft.com/office/powerpoint/2010/main" val="4072208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9349"/>
            <a:ext cx="2486729" cy="4708981"/>
          </a:xfrm>
        </p:spPr>
        <p:txBody>
          <a:bodyPr/>
          <a:lstStyle/>
          <a:p>
            <a:r>
              <a:rPr lang="en-US" dirty="0" smtClean="0"/>
              <a:t>Manu </a:t>
            </a:r>
            <a:r>
              <a:rPr lang="en-US" dirty="0" err="1" smtClean="0"/>
              <a:t>Konchady</a:t>
            </a:r>
            <a:r>
              <a:rPr lang="en-US" dirty="0" smtClean="0"/>
              <a:t> uses Lucene to teach new languages</a:t>
            </a:r>
            <a:endParaRPr lang="en-US" dirty="0"/>
          </a:p>
          <a:p>
            <a:r>
              <a:rPr lang="en-US" dirty="0" smtClean="0"/>
              <a:t>Find exactly where a match occurred</a:t>
            </a:r>
          </a:p>
          <a:p>
            <a:endParaRPr lang="en-US" dirty="0" smtClean="0"/>
          </a:p>
          <a:p>
            <a:r>
              <a:rPr lang="en-US" dirty="0" smtClean="0"/>
              <a:t>Can also identify languages! (Solr)</a:t>
            </a:r>
            <a:endParaRPr lang="en-US" dirty="0"/>
          </a:p>
          <a:p>
            <a:r>
              <a:rPr lang="en-US" dirty="0" smtClean="0"/>
              <a:t>Analyzers can help you tokenize, stem, etc. many languages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you Learn a New Language?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29" y="1488550"/>
            <a:ext cx="6225702" cy="35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5238750" cy="4216539"/>
          </a:xfrm>
        </p:spPr>
        <p:txBody>
          <a:bodyPr/>
          <a:lstStyle/>
          <a:p>
            <a:r>
              <a:rPr lang="en-US" dirty="0" smtClean="0"/>
              <a:t>For each document</a:t>
            </a:r>
          </a:p>
          <a:p>
            <a:pPr lvl="1"/>
            <a:r>
              <a:rPr lang="en-US" dirty="0" smtClean="0"/>
              <a:t>For each sentence</a:t>
            </a:r>
          </a:p>
          <a:p>
            <a:pPr lvl="2"/>
            <a:r>
              <a:rPr lang="en-US" dirty="0" smtClean="0"/>
              <a:t>Index Sentence and calculate a hash for each document</a:t>
            </a:r>
          </a:p>
          <a:p>
            <a:r>
              <a:rPr lang="en-US" dirty="0" smtClean="0"/>
              <a:t>Hash function has property that similar sentences will hash to the same value</a:t>
            </a:r>
            <a:endParaRPr lang="en-US" dirty="0"/>
          </a:p>
          <a:p>
            <a:r>
              <a:rPr lang="en-US" dirty="0" smtClean="0"/>
              <a:t>For each new document</a:t>
            </a:r>
          </a:p>
          <a:p>
            <a:pPr lvl="1"/>
            <a:r>
              <a:rPr lang="en-US" dirty="0" smtClean="0"/>
              <a:t>For each sentence</a:t>
            </a:r>
          </a:p>
          <a:p>
            <a:pPr lvl="2"/>
            <a:r>
              <a:rPr lang="en-US" dirty="0" smtClean="0"/>
              <a:t>Query: hash (optionally also search for the sentence)</a:t>
            </a:r>
          </a:p>
          <a:p>
            <a:r>
              <a:rPr lang="en-US" dirty="0" smtClean="0"/>
              <a:t>Can also do this at the document level by calculating hash for whole document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Detect Plagiarism?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475" b="16475"/>
          <a:stretch/>
        </p:blipFill>
        <p:spPr>
          <a:xfrm>
            <a:off x="5543550" y="1828800"/>
            <a:ext cx="3314700" cy="222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551" y="5315634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Contrib’d</a:t>
            </a:r>
            <a:r>
              <a:rPr lang="en-US" dirty="0"/>
              <a:t> by </a:t>
            </a:r>
            <a:r>
              <a:rPr lang="en-US" dirty="0" err="1"/>
              <a:t>Andrzej</a:t>
            </a:r>
            <a:r>
              <a:rPr lang="en-US" dirty="0"/>
              <a:t> </a:t>
            </a:r>
            <a:r>
              <a:rPr lang="en-US" dirty="0" err="1"/>
              <a:t>Bialecki</a:t>
            </a:r>
            <a:r>
              <a:rPr lang="en-US" dirty="0"/>
              <a:t> and Erik Hatcher</a:t>
            </a:r>
          </a:p>
          <a:p>
            <a:pPr algn="l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099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31983"/>
          </a:xfrm>
        </p:spPr>
        <p:txBody>
          <a:bodyPr/>
          <a:lstStyle/>
          <a:p>
            <a:r>
              <a:rPr lang="en-US" dirty="0" smtClean="0"/>
              <a:t>Problem: Is Bob “Bad Guy” Johnson the same person as Robert William Johnson?</a:t>
            </a:r>
          </a:p>
          <a:p>
            <a:r>
              <a:rPr lang="en-US" dirty="0" smtClean="0"/>
              <a:t>Called Record Linkage or Entity Resolution</a:t>
            </a:r>
          </a:p>
          <a:p>
            <a:pPr lvl="1"/>
            <a:r>
              <a:rPr lang="en-US" dirty="0" smtClean="0"/>
              <a:t>Common problem in business, finance, marketing, etc.</a:t>
            </a:r>
            <a:endParaRPr lang="en-US" dirty="0"/>
          </a:p>
          <a:p>
            <a:r>
              <a:rPr lang="en-US" dirty="0" smtClean="0"/>
              <a:t>Index contains all user profiles</a:t>
            </a:r>
          </a:p>
          <a:p>
            <a:r>
              <a:rPr lang="en-US" dirty="0" smtClean="0"/>
              <a:t>Ad hoc</a:t>
            </a:r>
          </a:p>
          <a:p>
            <a:pPr lvl="1"/>
            <a:r>
              <a:rPr lang="en-US" dirty="0" smtClean="0"/>
              <a:t>Query: incoming user profile</a:t>
            </a:r>
          </a:p>
          <a:p>
            <a:pPr lvl="1"/>
            <a:r>
              <a:rPr lang="en-US" dirty="0" smtClean="0"/>
              <a:t>Tricks: fuzzy queries, alternate queries</a:t>
            </a:r>
          </a:p>
          <a:p>
            <a:pPr lvl="1"/>
            <a:r>
              <a:rPr lang="en-US" dirty="0" smtClean="0"/>
              <a:t>Post process results</a:t>
            </a:r>
          </a:p>
          <a:p>
            <a:r>
              <a:rPr lang="en-US" dirty="0" smtClean="0"/>
              <a:t>Systematic: pairwise similarity (More Like This for all docs)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Find the Bad Guys?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046988"/>
          </a:xfrm>
        </p:spPr>
        <p:txBody>
          <a:bodyPr/>
          <a:lstStyle/>
          <a:p>
            <a:r>
              <a:rPr lang="en-US" dirty="0" smtClean="0"/>
              <a:t>Who says a search needs to just do keyword matching using good old TF-IDF?</a:t>
            </a:r>
          </a:p>
          <a:p>
            <a:endParaRPr lang="en-US" dirty="0"/>
          </a:p>
          <a:p>
            <a:r>
              <a:rPr lang="en-US" dirty="0" smtClean="0"/>
              <a:t>Solr makes it easy to:</a:t>
            </a:r>
          </a:p>
          <a:p>
            <a:pPr lvl="1"/>
            <a:r>
              <a:rPr lang="en-US" dirty="0" err="1" smtClean="0"/>
              <a:t>Rerank</a:t>
            </a:r>
            <a:r>
              <a:rPr lang="en-US" dirty="0" smtClean="0"/>
              <a:t> documents based on things like price, inventory, margin, popularity, etc.</a:t>
            </a:r>
          </a:p>
          <a:p>
            <a:pPr lvl="1"/>
            <a:r>
              <a:rPr lang="en-US" dirty="0" smtClean="0"/>
              <a:t>Apply Business Rules</a:t>
            </a:r>
          </a:p>
          <a:p>
            <a:pPr lvl="1"/>
            <a:r>
              <a:rPr lang="en-US" dirty="0" smtClean="0"/>
              <a:t>Hardcode results</a:t>
            </a:r>
          </a:p>
          <a:p>
            <a:pPr lvl="1"/>
            <a:r>
              <a:rPr lang="en-US" dirty="0" smtClean="0"/>
              <a:t>Scale for the Holiday season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…Make you more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7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970318"/>
          </a:xfrm>
        </p:spPr>
        <p:txBody>
          <a:bodyPr/>
          <a:lstStyle/>
          <a:p>
            <a:r>
              <a:rPr lang="en-US" dirty="0" smtClean="0"/>
              <a:t>Indeed, IBM</a:t>
            </a:r>
            <a:r>
              <a:rPr lang="en-US" baseline="0" dirty="0" smtClean="0"/>
              <a:t> Watson uses Lucene</a:t>
            </a:r>
          </a:p>
          <a:p>
            <a:r>
              <a:rPr lang="en-US" baseline="0" dirty="0" smtClean="0"/>
              <a:t>Critical component of Question Answering (QA) is often retrieval</a:t>
            </a:r>
          </a:p>
          <a:p>
            <a:r>
              <a:rPr lang="en-US" baseline="0" dirty="0" smtClean="0"/>
              <a:t>How to build a simple QA system?</a:t>
            </a:r>
          </a:p>
          <a:p>
            <a:pPr lvl="1"/>
            <a:r>
              <a:rPr lang="en-US" dirty="0" smtClean="0"/>
              <a:t>Documents</a:t>
            </a:r>
            <a:r>
              <a:rPr lang="en-US" baseline="0" dirty="0" smtClean="0"/>
              <a:t> can be:</a:t>
            </a:r>
          </a:p>
          <a:p>
            <a:pPr lvl="2"/>
            <a:r>
              <a:rPr lang="en-US" dirty="0" smtClean="0"/>
              <a:t>Whole text, paragraph, sentences</a:t>
            </a:r>
          </a:p>
          <a:p>
            <a:pPr lvl="2"/>
            <a:r>
              <a:rPr lang="en-US" dirty="0" smtClean="0"/>
              <a:t>Position-based</a:t>
            </a:r>
            <a:r>
              <a:rPr lang="en-US" baseline="0" dirty="0" smtClean="0"/>
              <a:t> queries (spans) to find where keywords match</a:t>
            </a:r>
          </a:p>
          <a:p>
            <a:pPr lvl="2"/>
            <a:r>
              <a:rPr lang="en-US" baseline="0" dirty="0" smtClean="0"/>
              <a:t>Index part of speech tags and possibly other analysis</a:t>
            </a:r>
          </a:p>
          <a:p>
            <a:pPr lvl="1"/>
            <a:r>
              <a:rPr lang="en-US" dirty="0" smtClean="0"/>
              <a:t>Queries:</a:t>
            </a:r>
          </a:p>
          <a:p>
            <a:pPr lvl="2"/>
            <a:r>
              <a:rPr lang="en-US" dirty="0" smtClean="0"/>
              <a:t>Classify based on Answer Type</a:t>
            </a:r>
          </a:p>
          <a:p>
            <a:pPr lvl="2"/>
            <a:r>
              <a:rPr lang="en-US" dirty="0" smtClean="0"/>
              <a:t>Retrieve</a:t>
            </a:r>
            <a:r>
              <a:rPr lang="en-US" baseline="0" dirty="0" smtClean="0"/>
              <a:t> passages based on keywords plus answer type</a:t>
            </a:r>
          </a:p>
          <a:p>
            <a:pPr lvl="2"/>
            <a:r>
              <a:rPr lang="en-US" dirty="0" smtClean="0"/>
              <a:t>Score passages!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Play Jeopardy!?</a:t>
            </a:r>
            <a:endParaRPr lang="en-US" dirty="0"/>
          </a:p>
        </p:txBody>
      </p:sp>
      <p:pic>
        <p:nvPicPr>
          <p:cNvPr id="4" name="Picture 3" descr="ingersoll_cover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6" y="3093894"/>
            <a:ext cx="1511791" cy="1894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384" y="4988672"/>
            <a:ext cx="109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1044574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078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26776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“Apache Lucene(TM) is a high-performance, full-featured </a:t>
            </a:r>
            <a:r>
              <a:rPr lang="en-US" sz="2800" b="1" dirty="0"/>
              <a:t>text</a:t>
            </a:r>
            <a:r>
              <a:rPr lang="en-US" dirty="0"/>
              <a:t> search engine library written entirely in Java. It is a technology suitable for nearly any application that requires </a:t>
            </a:r>
            <a:r>
              <a:rPr lang="en-US" sz="2800" b="1" dirty="0"/>
              <a:t>full-text </a:t>
            </a:r>
            <a:r>
              <a:rPr lang="en-US" dirty="0"/>
              <a:t>search, especially cross-platform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r>
              <a:rPr lang="en-US" dirty="0" smtClean="0"/>
              <a:t>												</a:t>
            </a: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http://lucene.apache.org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Funny Thing Happened On the Way To…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45" y="4755372"/>
            <a:ext cx="4506398" cy="6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20" y="4384316"/>
            <a:ext cx="1927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3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96228"/>
            <a:ext cx="8382000" cy="4785926"/>
          </a:xfrm>
        </p:spPr>
        <p:txBody>
          <a:bodyPr/>
          <a:lstStyle/>
          <a:p>
            <a:r>
              <a:rPr lang="en-US" dirty="0" smtClean="0"/>
              <a:t>If your tests aren’t failing from time to time, are you really doing enough testing?</a:t>
            </a:r>
            <a:endParaRPr lang="en-US" dirty="0"/>
          </a:p>
          <a:p>
            <a:r>
              <a:rPr lang="en-US" dirty="0" smtClean="0"/>
              <a:t>We’ve introduced some serious randomized testing</a:t>
            </a:r>
          </a:p>
          <a:p>
            <a:pPr lvl="1"/>
            <a:r>
              <a:rPr lang="en-US" dirty="0" smtClean="0"/>
              <a:t>We run randomized tests every 30 minutes, ad infinitum</a:t>
            </a:r>
          </a:p>
          <a:p>
            <a:pPr lvl="1"/>
            <a:r>
              <a:rPr lang="en-US" dirty="0" smtClean="0"/>
              <a:t>Random Locales, time zones, index file format, much, much more</a:t>
            </a:r>
          </a:p>
          <a:p>
            <a:pPr lvl="1"/>
            <a:r>
              <a:rPr lang="en-US" dirty="0" smtClean="0"/>
              <a:t>Some in the community also randomize JVMs continuously</a:t>
            </a:r>
          </a:p>
          <a:p>
            <a:endParaRPr lang="en-US" dirty="0" smtClean="0"/>
          </a:p>
          <a:p>
            <a:r>
              <a:rPr lang="en-US" dirty="0" smtClean="0"/>
              <a:t>We liked what we built so much, we now publish it as its own module</a:t>
            </a:r>
          </a:p>
          <a:p>
            <a:pPr lvl="1"/>
            <a:r>
              <a:rPr lang="en-US" dirty="0">
                <a:hlinkClick r:id="rId2"/>
              </a:rPr>
              <a:t>https://issues.apache.org/jira/browse/LUCENE-</a:t>
            </a:r>
            <a:r>
              <a:rPr lang="en-US" dirty="0" smtClean="0">
                <a:hlinkClick r:id="rId2"/>
              </a:rPr>
              <a:t>3492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https://github.com/carrotsearch/randomizedtesting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References at end of talk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Make you a Better Programmer?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25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5047536"/>
          </a:xfrm>
        </p:spPr>
        <p:txBody>
          <a:bodyPr/>
          <a:lstStyle/>
          <a:p>
            <a:r>
              <a:rPr lang="en-US" dirty="0" smtClean="0"/>
              <a:t>Finite State Transducers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Pluggable Indexing Models</a:t>
            </a:r>
          </a:p>
          <a:p>
            <a:pPr lvl="1"/>
            <a:r>
              <a:rPr lang="en-US" dirty="0" smtClean="0"/>
              <a:t>Codecs</a:t>
            </a:r>
          </a:p>
          <a:p>
            <a:pPr lvl="1"/>
            <a:endParaRPr lang="en-US" dirty="0"/>
          </a:p>
          <a:p>
            <a:r>
              <a:rPr lang="en-US" dirty="0" smtClean="0"/>
              <a:t>Pluggable Scoring Models</a:t>
            </a:r>
          </a:p>
          <a:p>
            <a:pPr lvl="1"/>
            <a:r>
              <a:rPr lang="en-US" dirty="0" smtClean="0"/>
              <a:t>BM25, Information based, others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Run Circles Around Previous Versions of Lucene?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243" y="1828800"/>
            <a:ext cx="2974857" cy="176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2704" y="363220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/>
              <a:t>dawid</a:t>
            </a:r>
            <a:r>
              <a:rPr lang="en-US" dirty="0"/>
              <a:t>-</a:t>
            </a:r>
            <a:r>
              <a:rPr lang="en-US" dirty="0" err="1"/>
              <a:t>weiss</a:t>
            </a:r>
            <a:r>
              <a:rPr lang="en-US" dirty="0"/>
              <a:t>-</a:t>
            </a:r>
            <a:r>
              <a:rPr lang="en-US" dirty="0" err="1"/>
              <a:t>lucene</a:t>
            </a:r>
            <a:r>
              <a:rPr lang="en-US" dirty="0"/>
              <a:t>-rev</a:t>
            </a:r>
          </a:p>
        </p:txBody>
      </p:sp>
    </p:spTree>
    <p:extLst>
      <p:ext uri="{BB962C8B-B14F-4D97-AF65-F5344CB8AC3E}">
        <p14:creationId xmlns:p14="http://schemas.microsoft.com/office/powerpoint/2010/main" val="4277738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Crazy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8212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7280"/>
            <a:ext cx="8516770" cy="5247591"/>
          </a:xfrm>
        </p:spPr>
        <p:txBody>
          <a:bodyPr/>
          <a:lstStyle/>
          <a:p>
            <a:r>
              <a:rPr lang="en-US" dirty="0" smtClean="0"/>
              <a:t>Well, maybe not play, but, could we help?</a:t>
            </a:r>
          </a:p>
          <a:p>
            <a:r>
              <a:rPr lang="en-US" dirty="0" smtClean="0"/>
              <a:t>Premise: Even though chess has a very large number of possibilities, most board positions have been played before</a:t>
            </a:r>
          </a:p>
          <a:p>
            <a:r>
              <a:rPr lang="en-US" dirty="0" smtClean="0"/>
              <a:t>Could you assist with real time analysis?</a:t>
            </a:r>
          </a:p>
          <a:p>
            <a:pPr lvl="1"/>
            <a:r>
              <a:rPr lang="en-US" dirty="0" smtClean="0"/>
              <a:t>Index large collection of previously played games</a:t>
            </a:r>
          </a:p>
          <a:p>
            <a:r>
              <a:rPr lang="en-US" dirty="0" smtClean="0"/>
              <a:t>Document A</a:t>
            </a:r>
          </a:p>
          <a:p>
            <a:pPr lvl="1"/>
            <a:r>
              <a:rPr lang="en-US" dirty="0" smtClean="0"/>
              <a:t>Sequence of all moves of the game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Query:  </a:t>
            </a:r>
            <a:r>
              <a:rPr lang="en-US" dirty="0" err="1" smtClean="0"/>
              <a:t>PrefixQuery</a:t>
            </a:r>
            <a:r>
              <a:rPr lang="en-US" dirty="0" smtClean="0"/>
              <a:t> of current board + Function</a:t>
            </a:r>
          </a:p>
          <a:p>
            <a:pPr lvl="1"/>
            <a:r>
              <a:rPr lang="en-US" dirty="0" smtClean="0"/>
              <a:t>Results: Ranked list of moves most likely to lead to a win</a:t>
            </a:r>
          </a:p>
          <a:p>
            <a:r>
              <a:rPr lang="en-US" dirty="0" smtClean="0"/>
              <a:t>Alternatives: index board positions, subsequences of moves (n-grams)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…Play Chess?!? – THOUGHT EXPERIMENT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000" y="2116859"/>
            <a:ext cx="2691570" cy="22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2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477875"/>
          </a:xfrm>
        </p:spPr>
        <p:txBody>
          <a:bodyPr/>
          <a:lstStyle/>
          <a:p>
            <a:r>
              <a:rPr lang="en-US" dirty="0" smtClean="0"/>
              <a:t>In case you haven’t noticed,</a:t>
            </a:r>
            <a:r>
              <a:rPr lang="en-US" baseline="0" dirty="0" smtClean="0"/>
              <a:t> Lucene can do a lot of things that are not “traditional search”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I’d love to hear your use</a:t>
            </a:r>
            <a:r>
              <a:rPr lang="en-US" baseline="0" dirty="0" smtClean="0"/>
              <a:t> cases!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0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250" y="1654471"/>
            <a:ext cx="8382000" cy="409342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http://lucene.apache.org</a:t>
            </a:r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gsingers</a:t>
            </a:r>
            <a:r>
              <a:rPr lang="en-US" dirty="0" smtClean="0"/>
              <a:t> / </a:t>
            </a:r>
            <a:r>
              <a:rPr lang="en-US" dirty="0">
                <a:hlinkClick r:id="rId2"/>
              </a:rPr>
              <a:t>grant@lucidimagination.com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http://www.lucidimagination.com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http://lucene.grantingersoll.com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40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539431"/>
          </a:xfrm>
        </p:spPr>
        <p:txBody>
          <a:bodyPr/>
          <a:lstStyle/>
          <a:p>
            <a:pPr lvl="0"/>
            <a:r>
              <a:rPr lang="en-US" dirty="0" smtClean="0"/>
              <a:t>Unit Testing:</a:t>
            </a:r>
          </a:p>
          <a:p>
            <a:pPr lvl="1" rtl="0" eaLnBrk="1" fontAlgn="base" hangingPunct="1"/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http://</a:t>
            </a:r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wiki.apache.org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/</a:t>
            </a:r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lucene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-java/</a:t>
            </a:r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RunningTests</a:t>
            </a:r>
            <a:endParaRPr lang="en-US" dirty="0" smtClean="0">
              <a:effectLst/>
            </a:endParaRPr>
          </a:p>
          <a:p>
            <a:pPr lvl="1" rtl="0" eaLnBrk="1" fontAlgn="base" hangingPunct="1"/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Robert Muir: 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  <a:hlinkClick r:id="rId2"/>
              </a:rPr>
              <a:t>http://</a:t>
            </a:r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  <a:hlinkClick r:id="rId2"/>
              </a:rPr>
              <a:t>lucenerevolution.org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  <a:hlinkClick r:id="rId2"/>
              </a:rPr>
              <a:t>/sites/default/files/test%20framework.pdf</a:t>
            </a:r>
            <a:endParaRPr lang="en-US" dirty="0" smtClean="0">
              <a:effectLst/>
            </a:endParaRPr>
          </a:p>
          <a:p>
            <a:pPr lvl="1"/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Dawid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 Weiss’ Lucene </a:t>
            </a:r>
            <a:r>
              <a:rPr lang="en-US" sz="1800" dirty="0" err="1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Eurocon</a:t>
            </a:r>
            <a:r>
              <a:rPr lang="en-US" sz="1800" dirty="0" smtClean="0">
                <a:solidFill>
                  <a:srgbClr val="595959"/>
                </a:solidFill>
                <a:effectLst/>
                <a:latin typeface="Calibri"/>
                <a:ea typeface="ＭＳ Ｐゴシック" charset="-128"/>
                <a:cs typeface="Calibri"/>
              </a:rPr>
              <a:t> talk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dirty="0">
                <a:ea typeface="ＭＳ Ｐゴシック" charset="-128"/>
                <a:hlinkClick r:id="rId3"/>
              </a:rPr>
              <a:t>http://bit.ly/</a:t>
            </a:r>
            <a:r>
              <a:rPr lang="en-US" dirty="0" smtClean="0">
                <a:ea typeface="ＭＳ Ｐゴシック" charset="-128"/>
                <a:hlinkClick r:id="rId3"/>
              </a:rPr>
              <a:t>vaxdUC</a:t>
            </a:r>
            <a:endParaRPr lang="en-US" dirty="0" smtClean="0">
              <a:effectLst/>
            </a:endParaRP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Images:</a:t>
            </a:r>
          </a:p>
          <a:p>
            <a:pPr lvl="1"/>
            <a:r>
              <a:rPr lang="en-US" dirty="0" smtClean="0"/>
              <a:t>Keys: </a:t>
            </a:r>
            <a:r>
              <a:rPr lang="en-US" dirty="0" smtClean="0">
                <a:hlinkClick r:id="rId4"/>
              </a:rPr>
              <a:t>http://www.flickr.com/photos/crazyneighborlady/355232758/</a:t>
            </a:r>
            <a:endParaRPr lang="en-US" dirty="0" smtClean="0"/>
          </a:p>
          <a:p>
            <a:pPr lvl="1"/>
            <a:r>
              <a:rPr lang="en-US" dirty="0" smtClean="0"/>
              <a:t>Storage: </a:t>
            </a:r>
            <a:r>
              <a:rPr lang="en-US" dirty="0" smtClean="0">
                <a:hlinkClick r:id="rId5"/>
              </a:rPr>
              <a:t>http://www.flickr.com/photos/d_e_/7641738/sizes/m/in/photostream/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References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84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2246769"/>
          </a:xfrm>
        </p:spPr>
        <p:txBody>
          <a:bodyPr/>
          <a:lstStyle/>
          <a:p>
            <a:r>
              <a:rPr lang="en-US" dirty="0" smtClean="0"/>
              <a:t>DB/</a:t>
            </a:r>
            <a:r>
              <a:rPr lang="en-US" dirty="0" err="1" smtClean="0"/>
              <a:t>NoSQL</a:t>
            </a:r>
            <a:r>
              <a:rPr lang="en-US" dirty="0" smtClean="0"/>
              <a:t>-like problems</a:t>
            </a:r>
          </a:p>
          <a:p>
            <a:endParaRPr lang="en-US" dirty="0" smtClean="0"/>
          </a:p>
          <a:p>
            <a:r>
              <a:rPr lang="en-US" dirty="0" smtClean="0"/>
              <a:t>Search-like problems</a:t>
            </a:r>
          </a:p>
          <a:p>
            <a:endParaRPr lang="en-US" dirty="0" smtClean="0"/>
          </a:p>
          <a:p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Lucene solve?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6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799"/>
            <a:ext cx="4226155" cy="3970318"/>
          </a:xfrm>
        </p:spPr>
        <p:txBody>
          <a:bodyPr/>
          <a:lstStyle/>
          <a:p>
            <a:r>
              <a:rPr lang="en-US" dirty="0" smtClean="0"/>
              <a:t>Lucene/Solr is a </a:t>
            </a:r>
            <a:r>
              <a:rPr lang="en-US" dirty="0" smtClean="0"/>
              <a:t>reasonably fast </a:t>
            </a:r>
            <a:r>
              <a:rPr lang="en-US" dirty="0" smtClean="0"/>
              <a:t>key-value store</a:t>
            </a:r>
          </a:p>
          <a:p>
            <a:pPr lvl="1"/>
            <a:r>
              <a:rPr lang="en-US" dirty="0" smtClean="0"/>
              <a:t>Bonus: search your values!</a:t>
            </a:r>
            <a:endParaRPr lang="en-US" dirty="0" smtClean="0"/>
          </a:p>
          <a:p>
            <a:r>
              <a:rPr lang="en-US" dirty="0" err="1" smtClean="0"/>
              <a:t>NoSQL</a:t>
            </a:r>
            <a:r>
              <a:rPr lang="en-US" dirty="0" smtClean="0"/>
              <a:t> </a:t>
            </a:r>
            <a:r>
              <a:rPr lang="en-US" dirty="0"/>
              <a:t>before </a:t>
            </a:r>
            <a:r>
              <a:rPr lang="en-US" dirty="0" err="1"/>
              <a:t>NoSQL</a:t>
            </a:r>
            <a:r>
              <a:rPr lang="en-US" dirty="0"/>
              <a:t> was cool</a:t>
            </a:r>
          </a:p>
          <a:p>
            <a:endParaRPr lang="en-US" dirty="0"/>
          </a:p>
          <a:p>
            <a:r>
              <a:rPr lang="en-US" dirty="0" smtClean="0"/>
              <a:t>10 M doc index: 600,000 lookups per second, single threaded, read-only</a:t>
            </a:r>
          </a:p>
          <a:p>
            <a:pPr lvl="1"/>
            <a:r>
              <a:rPr lang="en-US" dirty="0" smtClean="0"/>
              <a:t>Not hard to remove the read-only</a:t>
            </a:r>
            <a:r>
              <a:rPr lang="en-US" baseline="0" dirty="0" smtClean="0"/>
              <a:t> assumption or the single node assumption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Find your Keys?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55" y="2303844"/>
            <a:ext cx="4423401" cy="32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9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124206"/>
          </a:xfrm>
        </p:spPr>
        <p:txBody>
          <a:bodyPr/>
          <a:lstStyle/>
          <a:p>
            <a:r>
              <a:rPr lang="en-US" dirty="0" smtClean="0"/>
              <a:t>Solr or </a:t>
            </a:r>
            <a:r>
              <a:rPr lang="en-US" dirty="0" err="1" smtClean="0"/>
              <a:t>Tika</a:t>
            </a:r>
            <a:r>
              <a:rPr lang="en-US" dirty="0" smtClean="0"/>
              <a:t> + Lucene can index popular office formats</a:t>
            </a:r>
          </a:p>
          <a:p>
            <a:r>
              <a:rPr lang="en-US" dirty="0" smtClean="0"/>
              <a:t>Solr can backup/replicate and scale as content grows</a:t>
            </a:r>
          </a:p>
          <a:p>
            <a:r>
              <a:rPr lang="en-US" dirty="0" smtClean="0"/>
              <a:t>Commit/rollback functionality</a:t>
            </a:r>
            <a:endParaRPr lang="en-US" dirty="0"/>
          </a:p>
          <a:p>
            <a:r>
              <a:rPr lang="en-US" dirty="0" smtClean="0"/>
              <a:t>Can dynamically add fields</a:t>
            </a:r>
          </a:p>
          <a:p>
            <a:pPr lvl="1"/>
            <a:r>
              <a:rPr lang="en-US" dirty="0" smtClean="0"/>
              <a:t>No schema required up front</a:t>
            </a:r>
          </a:p>
          <a:p>
            <a:r>
              <a:rPr lang="en-US" dirty="0" smtClean="0"/>
              <a:t>Retrieval is fast for keys or arbitrary text</a:t>
            </a:r>
            <a:endParaRPr lang="en-US" dirty="0"/>
          </a:p>
          <a:p>
            <a:r>
              <a:rPr lang="en-US" dirty="0" smtClean="0"/>
              <a:t>Trunk/4.x:</a:t>
            </a:r>
          </a:p>
          <a:p>
            <a:pPr lvl="1"/>
            <a:r>
              <a:rPr lang="en-US" dirty="0" smtClean="0"/>
              <a:t>Column storage</a:t>
            </a:r>
          </a:p>
          <a:p>
            <a:pPr lvl="1"/>
            <a:r>
              <a:rPr lang="en-US" dirty="0" smtClean="0"/>
              <a:t>Pluggable storage capabilities</a:t>
            </a:r>
          </a:p>
          <a:p>
            <a:pPr lvl="1"/>
            <a:r>
              <a:rPr lang="en-US" dirty="0" smtClean="0"/>
              <a:t>Joins (a few variations)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…Store your Content?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02" y="2882900"/>
            <a:ext cx="4067098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8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Search-like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20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Find you a Date?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1940" y="1728239"/>
            <a:ext cx="1205507" cy="1283910"/>
          </a:xfrm>
          <a:prstGeom prst="rightArrow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Meet 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7976" y="1404052"/>
            <a:ext cx="5353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Sex: Male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Seeking: Female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Age: 53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Job: Flute Repair shop owner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Location:  Moose Jaw, Saskatchewan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Likes: rap music, cricket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walks on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beach,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hai food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Dislikes: classical music, cats 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584"/>
              </p:ext>
            </p:extLst>
          </p:nvPr>
        </p:nvGraphicFramePr>
        <p:xfrm>
          <a:off x="519490" y="3772522"/>
          <a:ext cx="7085405" cy="914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081"/>
                <a:gridCol w="1417081"/>
                <a:gridCol w="1417081"/>
                <a:gridCol w="1417081"/>
                <a:gridCol w="1417081"/>
              </a:tblGrid>
              <a:tr h="914401">
                <a:tc>
                  <a:txBody>
                    <a:bodyPr/>
                    <a:lstStyle/>
                    <a:p>
                      <a:r>
                        <a:rPr lang="en-US" dirty="0" smtClean="0"/>
                        <a:t>Likes: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walks on the 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Thai food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9048"/>
              </p:ext>
            </p:extLst>
          </p:nvPr>
        </p:nvGraphicFramePr>
        <p:xfrm>
          <a:off x="519491" y="4960874"/>
          <a:ext cx="708540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081"/>
                <a:gridCol w="1417081"/>
                <a:gridCol w="1417081"/>
                <a:gridCol w="1417081"/>
                <a:gridCol w="141708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Likes: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Rap music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Cricket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Long walks on the beach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Thai food</a:t>
                      </a:r>
                      <a:endParaRPr lang="en-US" dirty="0"/>
                    </a:p>
                  </a:txBody>
                  <a:tcPr/>
                </a:tc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Payload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74142" y="4229723"/>
            <a:ext cx="972446" cy="1462302"/>
          </a:xfrm>
          <a:prstGeom prst="curvedLeftArrow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" y="1181100"/>
            <a:ext cx="1689508" cy="25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9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Along comes 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5085" y="2008836"/>
            <a:ext cx="1412235" cy="733663"/>
          </a:xfrm>
          <a:prstGeom prst="rightArrow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Meet 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7976" y="1404052"/>
            <a:ext cx="5353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Sex: Female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Seeking: Male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Age: 47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Job: CEO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Location:  Moose Jaw, Saskatchewan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Likes: Hip hop, sunsets, Korean food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Dislikes: cats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2179" y="2742499"/>
            <a:ext cx="1144673" cy="2500226"/>
          </a:xfrm>
          <a:prstGeom prst="curvedLeftArrow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74852"/>
              </p:ext>
            </p:extLst>
          </p:nvPr>
        </p:nvGraphicFramePr>
        <p:xfrm>
          <a:off x="125431" y="3650916"/>
          <a:ext cx="7456748" cy="277233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28374"/>
                <a:gridCol w="3728374"/>
              </a:tblGrid>
              <a:tr h="6708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Filters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Queries</a:t>
                      </a:r>
                    </a:p>
                  </a:txBody>
                  <a:tcPr/>
                </a:tc>
              </a:tr>
              <a:tr h="996207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Sex, Seeking, Age (as </a:t>
                      </a:r>
                      <a:r>
                        <a:rPr lang="en-US" dirty="0" err="1" smtClean="0"/>
                        <a:t>RangeQuery</a:t>
                      </a:r>
                      <a:r>
                        <a:rPr lang="en-US" dirty="0" smtClean="0"/>
                        <a:t>), Job,</a:t>
                      </a:r>
                      <a:r>
                        <a:rPr lang="en-US" baseline="0" dirty="0" smtClean="0"/>
                        <a:t> Location (as spatial)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Likes: OR, Phrases, Payload</a:t>
                      </a:r>
                      <a:r>
                        <a:rPr lang="en-US" baseline="0" dirty="0" smtClean="0"/>
                        <a:t> Queries</a:t>
                      </a:r>
                      <a:endParaRPr lang="en-US" dirty="0"/>
                    </a:p>
                  </a:txBody>
                  <a:tcPr/>
                </a:tc>
              </a:tr>
              <a:tr h="465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Dislikes: As Not Queries or</a:t>
                      </a:r>
                      <a:r>
                        <a:rPr lang="en-US" baseline="0" dirty="0" smtClean="0"/>
                        <a:t> down boosted or perhaps </a:t>
                      </a:r>
                      <a:r>
                        <a:rPr lang="en-US" baseline="0" dirty="0" smtClean="0"/>
                        <a:t>ignore?</a:t>
                      </a:r>
                      <a:endParaRPr lang="en-US" dirty="0"/>
                    </a:p>
                  </a:txBody>
                  <a:tcPr/>
                </a:tc>
              </a:tr>
              <a:tr h="465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Boosts: Popularity, Secret Sauce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1" y="1341294"/>
            <a:ext cx="1497879" cy="22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Mary and Bob Find Love?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6882" y="1447035"/>
            <a:ext cx="10047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800" dirty="0" smtClean="0">
                <a:latin typeface="Calibri"/>
                <a:cs typeface="Calibri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24570" y="4449300"/>
            <a:ext cx="2348699" cy="914400"/>
            <a:chOff x="6224570" y="4449300"/>
            <a:chExt cx="2348699" cy="914400"/>
          </a:xfrm>
        </p:grpSpPr>
        <p:sp>
          <p:nvSpPr>
            <p:cNvPr id="8" name="Heart 7"/>
            <p:cNvSpPr/>
            <p:nvPr/>
          </p:nvSpPr>
          <p:spPr bwMode="gray">
            <a:xfrm>
              <a:off x="7658869" y="4449300"/>
              <a:ext cx="914400" cy="914400"/>
            </a:xfrm>
            <a:prstGeom prst="hear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90500" dir="2700000" algn="br">
                <a:srgbClr val="000000">
                  <a:alpha val="70000"/>
                </a:srgbClr>
              </a:outerShdw>
            </a:effectLst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4570" y="4449300"/>
              <a:ext cx="1205507" cy="733663"/>
            </a:xfrm>
            <a:prstGeom prst="rightArrow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Match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14311"/>
              </p:ext>
            </p:extLst>
          </p:nvPr>
        </p:nvGraphicFramePr>
        <p:xfrm>
          <a:off x="304802" y="4082469"/>
          <a:ext cx="56001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050"/>
                <a:gridCol w="2800050"/>
              </a:tblGrid>
              <a:tr h="371596">
                <a:tc>
                  <a:txBody>
                    <a:bodyPr/>
                    <a:lstStyle/>
                    <a:p>
                      <a:r>
                        <a:rPr lang="en-US" dirty="0" smtClean="0"/>
                        <a:t>CEO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Owner, Chief Executive Officer, Executive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Beaches, outdoors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Korean</a:t>
                      </a:r>
                      <a:r>
                        <a:rPr lang="en-US" baseline="0" dirty="0" smtClean="0"/>
                        <a:t>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r>
                        <a:rPr lang="en-US" baseline="0" dirty="0" smtClean="0"/>
                        <a:t> 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Range 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69" y="1289393"/>
            <a:ext cx="1689508" cy="2531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31" y="1289393"/>
            <a:ext cx="1691736" cy="25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13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84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2056"/>
      </a:accent1>
      <a:accent2>
        <a:srgbClr val="0B77BD"/>
      </a:accent2>
      <a:accent3>
        <a:srgbClr val="64880B"/>
      </a:accent3>
      <a:accent4>
        <a:srgbClr val="F04E12"/>
      </a:accent4>
      <a:accent5>
        <a:srgbClr val="FCA51F"/>
      </a:accent5>
      <a:accent6>
        <a:srgbClr val="4C6E86"/>
      </a:accent6>
      <a:hlink>
        <a:srgbClr val="077580"/>
      </a:hlink>
      <a:folHlink>
        <a:srgbClr val="9CB0C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190500" dir="2700000" algn="br">
            <a:srgbClr val="000000">
              <a:alpha val="70000"/>
            </a:srgbClr>
          </a:outerShdw>
        </a:effectLst>
      </a:spPr>
      <a:bodyPr lIns="91440" rtlCol="0" anchor="ctr" anchorCtr="1">
        <a:prstTxWarp prst="textNoShape">
          <a:avLst/>
        </a:prstTxWarp>
        <a:noAutofit/>
      </a:bodyPr>
      <a:lstStyle>
        <a:defPPr eaLnBrk="0" hangingPunct="0">
          <a:defRPr sz="20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23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65000"/>
                <a:lumOff val="35000"/>
              </a:schemeClr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AnalysisWebinar.pptx</Template>
  <TotalTime>3968</TotalTime>
  <Words>1524</Words>
  <Application>Microsoft Macintosh PowerPoint</Application>
  <PresentationFormat>On-screen Show (4:3)</PresentationFormat>
  <Paragraphs>261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Bet You Didn’t Know Lucene Can…</vt:lpstr>
      <vt:lpstr>A Funny Thing Happened On the Way To…</vt:lpstr>
      <vt:lpstr>What can Lucene solve?</vt:lpstr>
      <vt:lpstr>… Find your Keys?</vt:lpstr>
      <vt:lpstr>…Store your Content?</vt:lpstr>
      <vt:lpstr>Search-like Problems</vt:lpstr>
      <vt:lpstr>… Find you a Date?</vt:lpstr>
      <vt:lpstr>Along comes Mary</vt:lpstr>
      <vt:lpstr>Will Mary and Bob Find Love?</vt:lpstr>
      <vt:lpstr>… Label Your Content?</vt:lpstr>
      <vt:lpstr>Simple Vector Space Classifiers</vt:lpstr>
      <vt:lpstr>Training Data</vt:lpstr>
      <vt:lpstr>Simple TF-IDF Model</vt:lpstr>
      <vt:lpstr>Help you Learn a New Language?</vt:lpstr>
      <vt:lpstr>… Detect Plagiarism?</vt:lpstr>
      <vt:lpstr>… Find the Bad Guys?</vt:lpstr>
      <vt:lpstr>…Make you more money?</vt:lpstr>
      <vt:lpstr>… Play Jeopardy!?</vt:lpstr>
      <vt:lpstr>Stuff</vt:lpstr>
      <vt:lpstr>… Make you a Better Programmer?</vt:lpstr>
      <vt:lpstr>… Run Circles Around Previous Versions of Lucene?</vt:lpstr>
      <vt:lpstr>Crazy Stuff</vt:lpstr>
      <vt:lpstr>…Play Chess?!? – THOUGHT EXPERIMENT</vt:lpstr>
      <vt:lpstr>What else?</vt:lpstr>
      <vt:lpstr>Resources</vt:lpstr>
      <vt:lpstr>References and Credits</vt:lpstr>
    </vt:vector>
  </TitlesOfParts>
  <Company>Lucid Imagination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Ingersoll</dc:creator>
  <cp:lastModifiedBy>Grant Ingersoll</cp:lastModifiedBy>
  <cp:revision>171</cp:revision>
  <dcterms:created xsi:type="dcterms:W3CDTF">2011-10-22T10:23:40Z</dcterms:created>
  <dcterms:modified xsi:type="dcterms:W3CDTF">2011-11-09T21:22:17Z</dcterms:modified>
</cp:coreProperties>
</file>