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y="10058400" cx="7772400"/>
  <p:defaultTextStyle>
    <a:defPPr marR="0" algn="l" rtl="0">
      <a:lnSpc>
        <a:spcPct val="100.00%"/>
      </a:lnSpc>
      <a:spcBef>
        <a:spcPts val="0"/>
      </a:spcBef>
      <a:spcAft>
        <a:spcPts val="0"/>
      </a:spcAft>
    </a:defPPr>
    <a:lvl1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1pPr>
    <a:lvl2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2pPr>
    <a:lvl3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3pPr>
    <a:lvl4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4pPr>
    <a:lvl5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5pPr>
    <a:lvl6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6pPr>
    <a:lvl7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7pPr>
    <a:lvl8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8pPr>
    <a:lvl9pPr marR="0" algn="l" rtl="0">
      <a:lnSpc>
        <a:spcPct val="100.00%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panose="" typeface="Arial"/>
        <a:ea panose="" typeface="Arial"/>
        <a:cs panose="" typeface="Arial"/>
        <a:sym panose=""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4.xml"/><Relationship Type="http://schemas.openxmlformats.org/officeDocument/2006/relationships/slide" Id="rId18" Target="slides/slide13.xml"/><Relationship Type="http://schemas.openxmlformats.org/officeDocument/2006/relationships/slide" Id="rId17" Target="slides/slide12.xml"/><Relationship Type="http://schemas.openxmlformats.org/officeDocument/2006/relationships/slide" Id="rId16" Target="slides/slide11.xml"/><Relationship Type="http://schemas.openxmlformats.org/officeDocument/2006/relationships/slide" Id="rId15" Target="slides/slide10.xml"/><Relationship Type="http://schemas.openxmlformats.org/officeDocument/2006/relationships/slide" Id="rId14" Target="slides/slide9.xml"/><Relationship Type="http://schemas.openxmlformats.org/officeDocument/2006/relationships/slide" Id="rId30" Target="slides/slide25.xml"/><Relationship Type="http://schemas.openxmlformats.org/officeDocument/2006/relationships/slide" Id="rId12" Target="slides/slide7.xml"/><Relationship Type="http://schemas.openxmlformats.org/officeDocument/2006/relationships/slide" Id="rId31" Target="slides/slide26.xml"/><Relationship Type="http://schemas.openxmlformats.org/officeDocument/2006/relationships/slide" Id="rId13" Target="slides/slide8.xml"/><Relationship Type="http://schemas.openxmlformats.org/officeDocument/2006/relationships/slide" Id="rId10" Target="slides/slide5.xml"/><Relationship Type="http://schemas.openxmlformats.org/officeDocument/2006/relationships/slide" Id="rId11" Target="slides/slide6.xml"/><Relationship Type="http://schemas.openxmlformats.org/officeDocument/2006/relationships/slide" Id="rId32" Target="slides/slide27.xml"/><Relationship Type="http://schemas.openxmlformats.org/officeDocument/2006/relationships/slide" Id="rId29" Target="slides/slide24.xml"/><Relationship Type="http://schemas.openxmlformats.org/officeDocument/2006/relationships/slide" Id="rId26" Target="slides/slide21.xml"/><Relationship Type="http://schemas.openxmlformats.org/officeDocument/2006/relationships/slide" Id="rId25" Target="slides/slide20.xml"/><Relationship Type="http://schemas.openxmlformats.org/officeDocument/2006/relationships/slide" Id="rId28" Target="slides/slide23.xml"/><Relationship Type="http://schemas.openxmlformats.org/officeDocument/2006/relationships/slide" Id="rId27" Target="slides/slide22.xml"/><Relationship Type="http://schemas.openxmlformats.org/officeDocument/2006/relationships/presProps" Id="rId2" Target="presProps.xml"/><Relationship Type="http://schemas.openxmlformats.org/officeDocument/2006/relationships/slide" Id="rId21" Target="slides/slide16.xml"/><Relationship Type="http://schemas.openxmlformats.org/officeDocument/2006/relationships/theme" Id="rId1" Target="theme/theme2.xml"/><Relationship Type="http://schemas.openxmlformats.org/officeDocument/2006/relationships/slide" Id="rId22" Target="slides/slide17.xml"/><Relationship Type="http://schemas.openxmlformats.org/officeDocument/2006/relationships/slideMaster" Id="rId4" Target="slideMasters/slideMaster2.xml"/><Relationship Type="http://schemas.openxmlformats.org/officeDocument/2006/relationships/slide" Id="rId23" Target="slides/slide18.xml"/><Relationship Type="http://schemas.openxmlformats.org/officeDocument/2006/relationships/slideMaster" Id="rId3" Target="slideMasters/slideMaster1.xml"/><Relationship Type="http://schemas.openxmlformats.org/officeDocument/2006/relationships/slide" Id="rId24" Target="slides/slide19.xml"/><Relationship Type="http://schemas.openxmlformats.org/officeDocument/2006/relationships/slide" Id="rId20" Target="slides/slide15.xml"/><Relationship Type="http://schemas.openxmlformats.org/officeDocument/2006/relationships/slide" Id="rId9" Target="slides/slide4.xml"/><Relationship Type="http://schemas.openxmlformats.org/officeDocument/2006/relationships/slide" Id="rId6" Target="slides/slide1.xml"/><Relationship Type="http://schemas.openxmlformats.org/officeDocument/2006/relationships/notesMaster" Id="rId5" Target="notesMasters/notesMaster1.xml"/><Relationship Type="http://schemas.openxmlformats.org/officeDocument/2006/relationships/slide" Id="rId8" Target="slides/slide3.xml"/><Relationship Type="http://schemas.openxmlformats.org/officeDocument/2006/relationships/slide" Id="rId7" Target="slides/slide2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3" id="3"/>
          <p:cNvSpPr/>
          <p:nvPr>
            <p:ph idx="1" type="body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anchorCtr="0" bIns="91425" tIns="91425" anchor="t" lIns="91425" rIns="91425">
            <a:spAutoFit/>
          </a:bodyPr>
          <a:lstStyle/>
          <a:p>
            <a:pPr lvl="1">
              <a:buNone/>
            </a:pPr>
            <a:r>
              <a:rPr sz="1100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0" id="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1" id="171"/>
          <p:cNvSpPr/>
          <p:nvPr>
            <p:ph type="body" idx="1"/>
          </p:nvPr>
        </p:nvSpPr>
        <p:spPr>
          <a:xfrm>
            <a:off y="4777725" x="777225"/>
            <a:ext cy="4526400" cx="6217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6" id="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7" id="177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3" id="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4" id="184"/>
          <p:cNvSpPr/>
          <p:nvPr>
            <p:ph type="body" idx="1"/>
          </p:nvPr>
        </p:nvSpPr>
        <p:spPr>
          <a:xfrm>
            <a:off y="4777725" x="777225"/>
            <a:ext cy="4526400" cx="6217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0" id="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1" id="191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6" id="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7" id="197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2" id="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3" id="203"/>
          <p:cNvSpPr/>
          <p:nvPr>
            <p:ph type="body" idx="1"/>
          </p:nvPr>
        </p:nvSpPr>
        <p:spPr>
          <a:xfrm>
            <a:off y="4777725" x="777225"/>
            <a:ext cy="4526400" cx="6217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8" id="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9" id="209"/>
          <p:cNvSpPr/>
          <p:nvPr>
            <p:ph type="body" idx="1"/>
          </p:nvPr>
        </p:nvSpPr>
        <p:spPr>
          <a:xfrm>
            <a:off y="4777725" x="777225"/>
            <a:ext cy="4526400" cx="6217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4" id="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5" id="215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0" id="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1" id="221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6" id="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7" id="227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1" id="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" id="122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2" id="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3" id="233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8" id="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9" id="239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4" id="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5" id="245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0" id="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1" id="251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6" id="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7" id="257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2" id="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3" id="263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8" id="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9" id="269"/>
          <p:cNvSpPr/>
          <p:nvPr>
            <p:ph type="body" idx="1"/>
          </p:nvPr>
        </p:nvSpPr>
        <p:spPr>
          <a:xfrm>
            <a:off y="4777725" x="777225"/>
            <a:ext cy="4526400" cx="6217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74" id="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5" id="275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7" id="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8" id="128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9" id="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" id="140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5" id="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6" id="146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2" id="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3" id="153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8" id="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9" id="159"/>
          <p:cNvSpPr/>
          <p:nvPr>
            <p:ph type="body" idx="1"/>
          </p:nvPr>
        </p:nvSpPr>
        <p:spPr>
          <a:xfrm>
            <a:off y="4777725" x="777225"/>
            <a:ext cy="4526274" cx="62178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4" id="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" id="165"/>
          <p:cNvSpPr/>
          <p:nvPr>
            <p:ph type="body" idx="1"/>
          </p:nvPr>
        </p:nvSpPr>
        <p:spPr>
          <a:xfrm>
            <a:off y="4777725" x="777225"/>
            <a:ext cy="4526400" cx="6217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11" id="1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OverTx" type="objOverTx">
  <p:cSld name="objOverTx">
    <p:spTree>
      <p:nvGrpSpPr>
        <p:cNvPr name="Shape 41" id="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2" id="42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43" id="43"/>
          <p:cNvSpPr/>
          <p:nvPr>
            <p:ph type="body" idx="1"/>
          </p:nvPr>
        </p:nvSpPr>
        <p:spPr>
          <a:xfrm>
            <a:off y="1600200" x="457200"/>
            <a:ext cy="215819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44" id="44"/>
          <p:cNvSpPr/>
          <p:nvPr>
            <p:ph type="body" idx="2"/>
          </p:nvPr>
        </p:nvSpPr>
        <p:spPr>
          <a:xfrm>
            <a:off y="3963600" x="457200"/>
            <a:ext cy="215819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fourObj" type="fourObj">
  <p:cSld name="fourObj">
    <p:spTree>
      <p:nvGrpSpPr>
        <p:cNvPr name="Shape 45" id="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" id="46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47" id="47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48" id="48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49" id="49"/>
          <p:cNvSpPr/>
          <p:nvPr>
            <p:ph type="body" idx="3"/>
          </p:nvPr>
        </p:nvSpPr>
        <p:spPr>
          <a:xfrm>
            <a:off y="39636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50" id="50"/>
          <p:cNvSpPr/>
          <p:nvPr>
            <p:ph type="body" idx="4"/>
          </p:nvPr>
        </p:nvSpPr>
        <p:spPr>
          <a:xfrm>
            <a:off y="39636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, 6 Content">
  <p:cSld name="Title, 6 Content">
    <p:spTree>
      <p:nvGrpSpPr>
        <p:cNvPr name="Shape 51" id="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2" id="52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53" id="53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54" id="54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62" id="6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transition spd="slow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63" id="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" id="64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65" id="65"/>
          <p:cNvSpPr/>
          <p:nvPr>
            <p:ph type="subTitle" idx="1"/>
          </p:nvPr>
        </p:nvSpPr>
        <p:spPr>
          <a:xfrm>
            <a:off y="1600200" x="457200"/>
            <a:ext cy="452592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</p:spTree>
  </p:cSld>
  <p:transition spd="slow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68" id="68"/>
          <p:cNvSpPr/>
          <p:nvPr>
            <p:ph type="body" idx="1"/>
          </p:nvPr>
        </p:nvSpPr>
        <p:spPr>
          <a:xfrm>
            <a:off y="1600200" x="457200"/>
            <a:ext cy="452556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71" id="71"/>
          <p:cNvSpPr/>
          <p:nvPr>
            <p:ph type="body" idx="1"/>
          </p:nvPr>
        </p:nvSpPr>
        <p:spPr>
          <a:xfrm>
            <a:off y="1600200" x="457200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72" id="72"/>
          <p:cNvSpPr/>
          <p:nvPr>
            <p:ph type="body" idx="2"/>
          </p:nvPr>
        </p:nvSpPr>
        <p:spPr>
          <a:xfrm>
            <a:off y="1600200" x="4673519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73" id="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" id="74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Only" type="objOnly">
  <p:cSld name="objOnly"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/>
          <p:nvPr>
            <p:ph type="subTitle" idx="1"/>
          </p:nvPr>
        </p:nvSpPr>
        <p:spPr>
          <a:xfrm>
            <a:off y="274680" x="457200"/>
            <a:ext cy="585107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</p:spTree>
  </p:cSld>
  <p:transition spd="slow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AndObj" type="twoObjAndObj">
  <p:cSld name="twoObjAndObj">
    <p:spTree>
      <p:nvGrpSpPr>
        <p:cNvPr name="Shape 77" id="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8" id="78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79" id="79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80" id="80"/>
          <p:cNvSpPr/>
          <p:nvPr>
            <p:ph type="body" idx="2"/>
          </p:nvPr>
        </p:nvSpPr>
        <p:spPr>
          <a:xfrm>
            <a:off y="39636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81" id="81"/>
          <p:cNvSpPr/>
          <p:nvPr>
            <p:ph type="body" idx="3"/>
          </p:nvPr>
        </p:nvSpPr>
        <p:spPr>
          <a:xfrm>
            <a:off y="1600200" x="4673519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2" id="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" id="13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14" id="14"/>
          <p:cNvSpPr/>
          <p:nvPr>
            <p:ph type="subTitle" idx="1"/>
          </p:nvPr>
        </p:nvSpPr>
        <p:spPr>
          <a:xfrm>
            <a:off y="1600200" x="457200"/>
            <a:ext cy="452592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</p:spTree>
  </p:cSld>
  <p:transition spd="slow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AndTwoObj" type="objAndTwoObj">
  <p:cSld name="objAndTwoObj">
    <p:spTree>
      <p:nvGrpSpPr>
        <p:cNvPr name="Shape 82" id="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" id="83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84" id="84"/>
          <p:cNvSpPr/>
          <p:nvPr>
            <p:ph type="body" idx="1"/>
          </p:nvPr>
        </p:nvSpPr>
        <p:spPr>
          <a:xfrm>
            <a:off y="1600200" x="457200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85" id="85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86" id="86"/>
          <p:cNvSpPr/>
          <p:nvPr>
            <p:ph type="body" idx="3"/>
          </p:nvPr>
        </p:nvSpPr>
        <p:spPr>
          <a:xfrm>
            <a:off y="39636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OverTx" type="twoObjOverTx">
  <p:cSld name="twoObjOverTx"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89" id="89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90" id="90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91" id="91"/>
          <p:cNvSpPr/>
          <p:nvPr>
            <p:ph type="body" idx="3"/>
          </p:nvPr>
        </p:nvSpPr>
        <p:spPr>
          <a:xfrm>
            <a:off y="3963600" x="457200"/>
            <a:ext cy="2158199" cx="822852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OverTx" type="objOverTx">
  <p:cSld name="objOverTx">
    <p:spTree>
      <p:nvGrpSpPr>
        <p:cNvPr name="Shape 92" id="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3" id="93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94" id="94"/>
          <p:cNvSpPr/>
          <p:nvPr>
            <p:ph type="body" idx="1"/>
          </p:nvPr>
        </p:nvSpPr>
        <p:spPr>
          <a:xfrm>
            <a:off y="1600200" x="457200"/>
            <a:ext cy="215819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95" id="95"/>
          <p:cNvSpPr/>
          <p:nvPr>
            <p:ph type="body" idx="2"/>
          </p:nvPr>
        </p:nvSpPr>
        <p:spPr>
          <a:xfrm>
            <a:off y="3963600" x="457200"/>
            <a:ext cy="215819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fourObj" type="fourObj">
  <p:cSld name="fourObj">
    <p:spTree>
      <p:nvGrpSpPr>
        <p:cNvPr name="Shape 96" id="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" id="97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98" id="98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99" id="99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100" id="100"/>
          <p:cNvSpPr/>
          <p:nvPr>
            <p:ph type="body" idx="3"/>
          </p:nvPr>
        </p:nvSpPr>
        <p:spPr>
          <a:xfrm>
            <a:off y="39636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101" id="101"/>
          <p:cNvSpPr/>
          <p:nvPr>
            <p:ph type="body" idx="4"/>
          </p:nvPr>
        </p:nvSpPr>
        <p:spPr>
          <a:xfrm>
            <a:off y="39636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, 6 Content">
  <p:cSld name="Title, 6 Content">
    <p:spTree>
      <p:nvGrpSpPr>
        <p:cNvPr name="Shape 102" id="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3" id="103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104" id="104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105" id="105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name="Shape 15" id="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" id="16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17" id="17"/>
          <p:cNvSpPr/>
          <p:nvPr>
            <p:ph type="body" idx="1"/>
          </p:nvPr>
        </p:nvSpPr>
        <p:spPr>
          <a:xfrm>
            <a:off y="1600200" x="457200"/>
            <a:ext cy="452556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name="Shape 18" id="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" id="19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20" id="20"/>
          <p:cNvSpPr/>
          <p:nvPr>
            <p:ph type="body" idx="1"/>
          </p:nvPr>
        </p:nvSpPr>
        <p:spPr>
          <a:xfrm>
            <a:off y="1600200" x="457200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21" id="21"/>
          <p:cNvSpPr/>
          <p:nvPr>
            <p:ph type="body" idx="2"/>
          </p:nvPr>
        </p:nvSpPr>
        <p:spPr>
          <a:xfrm>
            <a:off y="1600200" x="4673519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Only" type="objOnly">
  <p:cSld name="objOnly">
    <p:spTree>
      <p:nvGrpSpPr>
        <p:cNvPr name="Shape 24" id="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" id="25"/>
          <p:cNvSpPr/>
          <p:nvPr>
            <p:ph type="subTitle" idx="1"/>
          </p:nvPr>
        </p:nvSpPr>
        <p:spPr>
          <a:xfrm>
            <a:off y="274680" x="457200"/>
            <a:ext cy="585107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</p:spTree>
  </p:cSld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AndObj" type="twoObjAndObj">
  <p:cSld name="twoObjAndObj">
    <p:spTree>
      <p:nvGrpSpPr>
        <p:cNvPr name="Shape 26" id="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" id="27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28" id="28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29" id="29"/>
          <p:cNvSpPr/>
          <p:nvPr>
            <p:ph type="body" idx="2"/>
          </p:nvPr>
        </p:nvSpPr>
        <p:spPr>
          <a:xfrm>
            <a:off y="39636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30" id="30"/>
          <p:cNvSpPr/>
          <p:nvPr>
            <p:ph type="body" idx="3"/>
          </p:nvPr>
        </p:nvSpPr>
        <p:spPr>
          <a:xfrm>
            <a:off y="1600200" x="4673519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AndTwoObj" type="objAndTwoObj">
  <p:cSld name="objAndTwoObj">
    <p:spTree>
      <p:nvGrpSpPr>
        <p:cNvPr name="Shape 31" id="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" id="32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33" id="33"/>
          <p:cNvSpPr/>
          <p:nvPr>
            <p:ph type="body" idx="1"/>
          </p:nvPr>
        </p:nvSpPr>
        <p:spPr>
          <a:xfrm>
            <a:off y="1600200" x="457200"/>
            <a:ext cy="4525560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34" id="34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35" id="35"/>
          <p:cNvSpPr/>
          <p:nvPr>
            <p:ph type="body" idx="3"/>
          </p:nvPr>
        </p:nvSpPr>
        <p:spPr>
          <a:xfrm>
            <a:off y="39636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OverTx" type="twoObjOverTx">
  <p:cSld name="twoObjOverTx">
    <p:spTree>
      <p:nvGrpSpPr>
        <p:cNvPr name="Shape 36" id="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" id="37"/>
          <p:cNvSpPr/>
          <p:nvPr>
            <p:ph type="title"/>
          </p:nvPr>
        </p:nvSpPr>
        <p:spPr>
          <a:xfrm>
            <a:off y="274680" x="457200"/>
            <a:ext cy="114300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38" id="38"/>
          <p:cNvSpPr/>
          <p:nvPr>
            <p:ph type="body" idx="1"/>
          </p:nvPr>
        </p:nvSpPr>
        <p:spPr>
          <a:xfrm>
            <a:off y="1600200" x="457200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39" id="39"/>
          <p:cNvSpPr/>
          <p:nvPr>
            <p:ph type="body" idx="2"/>
          </p:nvPr>
        </p:nvSpPr>
        <p:spPr>
          <a:xfrm>
            <a:off y="1600200" x="4673519"/>
            <a:ext cy="2158199" cx="40154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  <p:sp>
        <p:nvSpPr>
          <p:cNvPr name="Shape 40" id="40"/>
          <p:cNvSpPr/>
          <p:nvPr>
            <p:ph type="body" idx="3"/>
          </p:nvPr>
        </p:nvSpPr>
        <p:spPr>
          <a:xfrm>
            <a:off y="3963600" x="457200"/>
            <a:ext cy="2158199" cx="822852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</a:lstStyle>
          <a:p/>
        </p:txBody>
      </p:sp>
    </p:spTree>
  </p:cSld>
  <p:transition spd="slow">
    <p:cut/>
  </p:transition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2" Target="../slideLayouts/slideLayout12.xml"/><Relationship Type="http://schemas.openxmlformats.org/officeDocument/2006/relationships/slideLayout" Id="rId1" Target="../slideLayouts/slideLayout1.xml"/><Relationship Type="http://schemas.openxmlformats.org/officeDocument/2006/relationships/theme" Id="rId13" Target="../theme/theme3.xml"/><Relationship Type="http://schemas.openxmlformats.org/officeDocument/2006/relationships/slideLayout" Id="rId4" Target="../slideLayouts/slideLayout4.xml"/><Relationship Type="http://schemas.openxmlformats.org/officeDocument/2006/relationships/slideLayout" Id="rId10" Target="../slideLayouts/slideLayout10.xml"/><Relationship Type="http://schemas.openxmlformats.org/officeDocument/2006/relationships/slideLayout" Id="rId3" Target="../slideLayouts/slideLayout3.xml"/><Relationship Type="http://schemas.openxmlformats.org/officeDocument/2006/relationships/slideLayout" Id="rId11" Target="../slideLayouts/slideLayout11.xml"/><Relationship Type="http://schemas.openxmlformats.org/officeDocument/2006/relationships/slideLayout" Id="rId9" Target="../slideLayouts/slideLayout9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slideLayout" Id="rId8" Target="../slideLayouts/slideLayout8.xml"/><Relationship Type="http://schemas.openxmlformats.org/officeDocument/2006/relationships/slideLayout" Id="rId7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12" Target="../slideLayouts/slideLayout24.xml"/><Relationship Type="http://schemas.openxmlformats.org/officeDocument/2006/relationships/slideLayout" Id="rId2" Target="../slideLayouts/slideLayout14.xml"/><Relationship Type="http://schemas.openxmlformats.org/officeDocument/2006/relationships/theme" Id="rId13" Target="../theme/theme4.xml"/><Relationship Type="http://schemas.openxmlformats.org/officeDocument/2006/relationships/slideLayout" Id="rId1" Target="../slideLayouts/slideLayout13.xml"/><Relationship Type="http://schemas.openxmlformats.org/officeDocument/2006/relationships/slideLayout" Id="rId10" Target="../slideLayouts/slideLayout22.xml"/><Relationship Type="http://schemas.openxmlformats.org/officeDocument/2006/relationships/slideLayout" Id="rId4" Target="../slideLayouts/slideLayout16.xml"/><Relationship Type="http://schemas.openxmlformats.org/officeDocument/2006/relationships/slideLayout" Id="rId11" Target="../slideLayouts/slideLayout23.xml"/><Relationship Type="http://schemas.openxmlformats.org/officeDocument/2006/relationships/slideLayout" Id="rId3" Target="../slideLayouts/slideLayout15.xml"/><Relationship Type="http://schemas.openxmlformats.org/officeDocument/2006/relationships/slideLayout" Id="rId9" Target="../slideLayouts/slideLayout21.xml"/><Relationship Type="http://schemas.openxmlformats.org/officeDocument/2006/relationships/slideLayout" Id="rId6" Target="../slideLayouts/slideLayout18.xml"/><Relationship Type="http://schemas.openxmlformats.org/officeDocument/2006/relationships/slideLayout" Id="rId5" Target="../slideLayouts/slideLayout17.xml"/><Relationship Type="http://schemas.openxmlformats.org/officeDocument/2006/relationships/slideLayout" Id="rId8" Target="../slideLayouts/slideLayout20.xml"/><Relationship Type="http://schemas.openxmlformats.org/officeDocument/2006/relationships/slideLayout" Id="rId7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/>
          <p:nvPr>
            <p:ph type="title"/>
          </p:nvPr>
        </p:nvSpPr>
        <p:spPr>
          <a:xfrm>
            <a:off y="2130480" x="685800"/>
            <a:ext cy="1469520" cx="77720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6" id="6"/>
          <p:cNvSpPr/>
          <p:nvPr>
            <p:ph type="dt" idx="10"/>
          </p:nvPr>
        </p:nvSpPr>
        <p:spPr>
          <a:xfrm>
            <a:off y="0" x="0"/>
            <a:ext cy="359" cx="35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7" id="7"/>
          <p:cNvSpPr/>
          <p:nvPr>
            <p:ph type="ftr" idx="11"/>
          </p:nvPr>
        </p:nvSpPr>
        <p:spPr>
          <a:xfrm>
            <a:off y="0" x="0"/>
            <a:ext cy="359" cx="35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8" id="8"/>
          <p:cNvSpPr/>
          <p:nvPr>
            <p:ph type="sldNum" idx="12"/>
          </p:nvPr>
        </p:nvSpPr>
        <p:spPr>
          <a:xfrm>
            <a:off y="0" x="0"/>
            <a:ext cy="359" cx="35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9" id="9"/>
          <p:cNvSpPr/>
          <p:nvPr>
            <p:ph type="body" idx="1"/>
          </p:nvPr>
        </p:nvSpPr>
        <p:spPr>
          <a:xfrm>
            <a:off y="1604520" x="457200"/>
            <a:ext cy="452627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10" id="10"/>
          <p:cNvSpPr/>
          <p:nvPr/>
        </p:nvSpPr>
        <p:spPr>
          <a:xfrm>
            <a:off y="6305039" x="87840"/>
            <a:ext cy="552960" cx="155808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cut/>
  </p:transition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name="Shape 55" id="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" id="56"/>
          <p:cNvSpPr/>
          <p:nvPr>
            <p:ph type="title"/>
          </p:nvPr>
        </p:nvSpPr>
        <p:spPr>
          <a:xfrm>
            <a:off y="274680" x="457200"/>
            <a:ext cy="1142639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57" id="57"/>
          <p:cNvSpPr/>
          <p:nvPr>
            <p:ph type="body" idx="1"/>
          </p:nvPr>
        </p:nvSpPr>
        <p:spPr>
          <a:xfrm>
            <a:off y="1600200" x="457200"/>
            <a:ext cy="4525560" cx="822923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58" id="58"/>
          <p:cNvSpPr/>
          <p:nvPr>
            <p:ph type="dt" idx="10"/>
          </p:nvPr>
        </p:nvSpPr>
        <p:spPr>
          <a:xfrm>
            <a:off y="0" x="0"/>
            <a:ext cy="359" cx="35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59" id="59"/>
          <p:cNvSpPr/>
          <p:nvPr>
            <p:ph type="ftr" idx="11"/>
          </p:nvPr>
        </p:nvSpPr>
        <p:spPr>
          <a:xfrm>
            <a:off y="0" x="0"/>
            <a:ext cy="359" cx="35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60" id="60"/>
          <p:cNvSpPr/>
          <p:nvPr>
            <p:ph type="sldNum" idx="12"/>
          </p:nvPr>
        </p:nvSpPr>
        <p:spPr>
          <a:xfrm>
            <a:off y="0" x="0"/>
            <a:ext cy="359" cx="35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/>
        </p:txBody>
      </p:sp>
      <p:sp>
        <p:nvSpPr>
          <p:cNvPr name="Shape 61" id="61"/>
          <p:cNvSpPr/>
          <p:nvPr/>
        </p:nvSpPr>
        <p:spPr>
          <a:xfrm>
            <a:off y="6305039" x="87840"/>
            <a:ext cy="552960" cx="155808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slow">
    <p:cut/>
  </p:transition>
  <p:txStyles>
    <p:title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2pPr>
    </p:titleStyle>
    <p:body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9pPr>
    </p:bodyStyle>
    <p:otherStyle>
      <a:defPPr marR="0" algn="l" rtl="0">
        <a:lnSpc>
          <a:spcPct val="100.00%"/>
        </a:lnSpc>
        <a:spcBef>
          <a:spcPts val="0"/>
        </a:spcBef>
        <a:spcAft>
          <a:spcPts val="0"/>
        </a:spcAft>
      </a:defPPr>
      <a:lvl1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1pPr>
      <a:lvl2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2pPr>
      <a:lvl3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3pPr>
      <a:lvl4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4pPr>
      <a:lvl5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5pPr>
      <a:lvl6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6pPr>
      <a:lvl7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7pPr>
      <a:lvl8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8pPr>
      <a:lvl9pPr marR="0" algn="l" rtl="0">
        <a:lnSpc>
          <a:spcPct val="100.00%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panose="" typeface="Arial"/>
          <a:ea panose="" typeface="Arial"/>
          <a:cs panose="" typeface="Arial"/>
          <a:sym panose=""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4.xml"/><Relationship Type="http://schemas.openxmlformats.org/officeDocument/2006/relationships/image" Id="rId4" Target="../media/image01.jpg"/><Relationship Type="http://schemas.openxmlformats.org/officeDocument/2006/relationships/image" Id="rId3" Target="../media/image00.jpg"/><Relationship Type="http://schemas.openxmlformats.org/officeDocument/2006/relationships/image" Id="rId6" Target="../media/image03.jpg"/><Relationship Type="http://schemas.openxmlformats.org/officeDocument/2006/relationships/image" Id="rId5" Target="../media/image02.jpg"/><Relationship Type="http://schemas.openxmlformats.org/officeDocument/2006/relationships/image" Id="rId7" Target="../media/image04.png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08.png"/><Relationship Type="http://schemas.openxmlformats.org/officeDocument/2006/relationships/image" Id="rId3" Target="../media/image00.jp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09.jpg"/><Relationship Type="http://schemas.openxmlformats.org/officeDocument/2006/relationships/image" Id="rId3" Target="../media/image00.jpg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10.jpg"/><Relationship Type="http://schemas.openxmlformats.org/officeDocument/2006/relationships/image" Id="rId3" Target="../media/image00.jpg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11.png"/><Relationship Type="http://schemas.openxmlformats.org/officeDocument/2006/relationships/image" Id="rId3" Target="../media/image00.jpg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12.png"/><Relationship Type="http://schemas.openxmlformats.org/officeDocument/2006/relationships/image" Id="rId3" Target="../media/image00.jp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13.png"/><Relationship Type="http://schemas.openxmlformats.org/officeDocument/2006/relationships/image" Id="rId3" Target="../media/image00.jpg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14.jpg"/><Relationship Type="http://schemas.openxmlformats.org/officeDocument/2006/relationships/image" Id="rId3" Target="../media/image00.jp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15.jpg"/><Relationship Type="http://schemas.openxmlformats.org/officeDocument/2006/relationships/image" Id="rId3" Target="../media/image00.jpg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2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6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2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7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13.xml"/><Relationship Type="http://schemas.openxmlformats.org/officeDocument/2006/relationships/image" Id="rId3" Target="../media/image00.jp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05.jpg"/><Relationship Type="http://schemas.openxmlformats.org/officeDocument/2006/relationships/image" Id="rId3" Target="../media/image00.jp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06.png"/><Relationship Type="http://schemas.openxmlformats.org/officeDocument/2006/relationships/image" Id="rId3" Target="../media/image00.jp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13.xml"/><Relationship Type="http://schemas.openxmlformats.org/officeDocument/2006/relationships/image" Id="rId4" Target="../media/image07.png"/><Relationship Type="http://schemas.openxmlformats.org/officeDocument/2006/relationships/image" Id="rId3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06" id="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7" id="107"/>
          <p:cNvSpPr/>
          <p:nvPr/>
        </p:nvSpPr>
        <p:spPr>
          <a:xfrm>
            <a:off y="2633409" x="679679"/>
            <a:ext cy="2285700" cx="77711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3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Chefs with Feathers:</a:t>
            </a:r>
          </a:p>
          <a:p>
            <a:pPr indent="0" marR="0" algn="ctr" marL="0" rtl="0" lvl="0">
              <a:buNone/>
            </a:pPr>
            <a:r>
              <a:rPr i="0" baseline="0" strike="noStrike" sz="43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The Sakai Project</a:t>
            </a:r>
          </a:p>
        </p:txBody>
      </p:sp>
      <p:sp>
        <p:nvSpPr>
          <p:cNvPr name="Shape 108" id="108"/>
          <p:cNvSpPr/>
          <p:nvPr/>
        </p:nvSpPr>
        <p:spPr>
          <a:xfrm>
            <a:off y="4413600" x="720000"/>
            <a:ext cy="990000" cx="77727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20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Carl Hall</a:t>
            </a:r>
          </a:p>
          <a:p>
            <a:pPr indent="0" marR="0" algn="l" marL="0" rtl="0" lvl="0">
              <a:lnSpc>
                <a:spcPct val="115.00%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baseline="0" strike="noStrike" sz="20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Hallway Technologies</a:t>
            </a:r>
          </a:p>
          <a:p>
            <a:pPr indent="0" marR="0" algn="ctr" marL="0" rtl="0" lvl="0">
              <a:lnSpc>
                <a:spcPct val="115.00%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baseline="0" strike="noStrike" sz="20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10 November 2011</a:t>
            </a:r>
          </a:p>
        </p:txBody>
      </p:sp>
      <p:sp>
        <p:nvSpPr>
          <p:cNvPr name="Shape 109" id="109"/>
          <p:cNvSpPr/>
          <p:nvPr/>
        </p:nvSpPr>
        <p:spPr>
          <a:xfrm>
            <a:off y="442912" x="838200"/>
            <a:ext cy="2314575" cx="7467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10" id="110"/>
          <p:cNvSpPr/>
          <p:nvPr/>
        </p:nvSpPr>
        <p:spPr>
          <a:xfrm>
            <a:off y="5141150" x="228600"/>
            <a:ext cy="971550" cx="2819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name="Shape 111" id="111"/>
          <p:cNvSpPr/>
          <p:nvPr/>
        </p:nvSpPr>
        <p:spPr>
          <a:xfrm>
            <a:off y="5148262" x="5981700"/>
            <a:ext cy="981075" cx="28194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name="Shape 112" id="112"/>
          <p:cNvSpPr/>
          <p:nvPr/>
        </p:nvSpPr>
        <p:spPr>
          <a:xfrm>
            <a:off y="6237050" x="7278075"/>
            <a:ext cy="557099" cx="18171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3" id="113"/>
          <p:cNvSpPr/>
          <p:nvPr/>
        </p:nvSpPr>
        <p:spPr>
          <a:xfrm>
            <a:off y="6246182" x="79350"/>
            <a:ext cy="548099" cx="18171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4" id="114"/>
          <p:cNvSpPr/>
          <p:nvPr/>
        </p:nvSpPr>
        <p:spPr>
          <a:xfrm>
            <a:off y="6219492" x="3772584"/>
            <a:ext cy="592214" cx="166759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67" id="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8" id="168"/>
          <p:cNvSpPr/>
          <p:nvPr/>
        </p:nvSpPr>
        <p:spPr>
          <a:xfrm>
            <a:off y="152640" x="457200"/>
            <a:ext cy="943500" cx="82292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algn="ctr" rtl="0" lvl="0">
              <a:buNone/>
            </a:pPr>
            <a:r>
              <a:rPr sz="4400" b="1"/>
              <a:t>Sakai CLE</a:t>
            </a:r>
          </a:p>
        </p:txBody>
      </p:sp>
      <p:sp>
        <p:nvSpPr>
          <p:cNvPr name="Shape 169" id="169"/>
          <p:cNvSpPr/>
          <p:nvPr/>
        </p:nvSpPr>
        <p:spPr>
          <a:xfrm>
            <a:off y="858505" x="0"/>
            <a:ext cy="5140989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73" id="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4" id="174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CLE - Under The Hood</a:t>
            </a:r>
          </a:p>
        </p:txBody>
      </p:sp>
      <p:sp>
        <p:nvSpPr>
          <p:cNvPr name="Shape 175" id="175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Runs on Apache Tomcat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Wired together using Spring</a:t>
            </a:r>
          </a:p>
          <a:p>
            <a:pPr indent="-365125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Velocity, JSP, JSF, RSF, Wicket...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54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 projects in core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340 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subprojects in core</a:t>
            </a:r>
          </a:p>
          <a:p>
            <a:pPr indent="-365125" marL="457200" rtl="0" lvl="0">
              <a:buSzPct val="99537"/>
              <a:buFont typeface="Arial"/>
              <a:buChar char="•"/>
            </a:pPr>
            <a:r>
              <a:rPr sz="3600"/>
              <a:t>We love Apache</a:t>
            </a:r>
          </a:p>
          <a:p>
            <a:pPr indent="-365125" marL="914400" rtl="0" lvl="1">
              <a:buSzPct val="59722"/>
              <a:buFont typeface="Courier New"/>
              <a:buChar char="o"/>
            </a:pPr>
            <a:r>
              <a:rPr sz="3600"/>
              <a:t>28 Apache projects</a:t>
            </a:r>
          </a:p>
          <a:p>
            <a:pPr indent="-365125" marL="914400" rtl="0" lvl="1">
              <a:buSzPct val="59722"/>
              <a:buFont typeface="Courier New"/>
              <a:buChar char="o"/>
            </a:pPr>
            <a:r>
              <a:rPr sz="3600"/>
              <a:t>72 Apache artifacts</a:t>
            </a:r>
          </a:p>
        </p:txBody>
      </p:sp>
    </p:spTree>
  </p:cSld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79" id="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0" id="180"/>
          <p:cNvSpPr/>
          <p:nvPr/>
        </p:nvSpPr>
        <p:spPr>
          <a:xfrm>
            <a:off y="152640" x="533879"/>
            <a:ext cy="943500" cx="81524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algn="ctr" rtl="0" lvl="0">
              <a:buNone/>
            </a:pPr>
            <a:r>
              <a:rPr sz="4400" b="1"/>
              <a:t>CLE - Under The Hood</a:t>
            </a:r>
          </a:p>
        </p:txBody>
      </p:sp>
      <p:sp>
        <p:nvSpPr>
          <p:cNvPr name="Shape 181" id="181"/>
          <p:cNvSpPr/>
          <p:nvPr/>
        </p:nvSpPr>
        <p:spPr>
          <a:xfrm>
            <a:off y="1143000" x="533879"/>
            <a:ext cy="4983600" cx="80754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sz="3600"/>
              <a:t>Custom classloaders on top of Tomcat</a:t>
            </a:r>
          </a:p>
          <a:p>
            <a:pPr indent="-365125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722"/>
              <a:buFont typeface="Courier New"/>
              <a:buChar char="o"/>
            </a:pPr>
            <a:r>
              <a:rPr sz="3600"/>
              <a:t>shared tier</a:t>
            </a:r>
          </a:p>
          <a:p>
            <a:pPr indent="-365125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722"/>
              <a:buFont typeface="Courier New"/>
              <a:buChar char="o"/>
            </a:pPr>
            <a:r>
              <a:rPr sz="3600"/>
              <a:t>isolated services</a:t>
            </a:r>
          </a:p>
          <a:p>
            <a:r>
              <a:t/>
            </a:r>
          </a:p>
        </p:txBody>
      </p:sp>
      <p:sp>
        <p:nvSpPr>
          <p:cNvPr name="Shape 182" id="182"/>
          <p:cNvSpPr/>
          <p:nvPr/>
        </p:nvSpPr>
        <p:spPr>
          <a:xfrm>
            <a:off y="3886212" x="2114130"/>
            <a:ext cy="1647825" cx="4914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86" id="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7" id="187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 OAE</a:t>
            </a:r>
          </a:p>
        </p:txBody>
      </p:sp>
      <p:sp>
        <p:nvSpPr>
          <p:cNvPr name="Shape 188" id="188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Rethink, Redesign, Rewrite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Break the traditional LMS form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User always owns content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Promote sharing, openness, discovery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Academic social networking</a:t>
            </a:r>
          </a:p>
        </p:txBody>
      </p:sp>
      <p:sp>
        <p:nvSpPr>
          <p:cNvPr name="Shape 189" id="189"/>
          <p:cNvSpPr/>
          <p:nvPr/>
        </p:nvSpPr>
        <p:spPr>
          <a:xfrm>
            <a:off y="4605337" x="6811237"/>
            <a:ext cy="1290637" cx="18752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93" id="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4" id="194"/>
          <p:cNvSpPr/>
          <p:nvPr/>
        </p:nvSpPr>
        <p:spPr>
          <a:xfrm>
            <a:off y="152640" x="533879"/>
            <a:ext cy="943500" cx="81524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 OAE</a:t>
            </a:r>
          </a:p>
        </p:txBody>
      </p:sp>
      <p:sp>
        <p:nvSpPr>
          <p:cNvPr name="Shape 195" id="195"/>
          <p:cNvSpPr/>
          <p:nvPr/>
        </p:nvSpPr>
        <p:spPr>
          <a:xfrm>
            <a:off y="909356" x="1041839"/>
            <a:ext cy="5217123" cx="70603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99" id="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0" id="200"/>
          <p:cNvSpPr/>
          <p:nvPr/>
        </p:nvSpPr>
        <p:spPr>
          <a:xfrm>
            <a:off y="152640" x="533879"/>
            <a:ext cy="943500" cx="81524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algn="ctr" rtl="0" lvl="0">
              <a:buNone/>
            </a:pPr>
            <a:r>
              <a:rPr sz="4400" b="1"/>
              <a:t>Sakai OAE</a:t>
            </a:r>
          </a:p>
        </p:txBody>
      </p:sp>
      <p:sp>
        <p:nvSpPr>
          <p:cNvPr name="Shape 201" id="201"/>
          <p:cNvSpPr/>
          <p:nvPr/>
        </p:nvSpPr>
        <p:spPr>
          <a:xfrm>
            <a:off y="962902" x="1335843"/>
            <a:ext cy="5203994" cx="64714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05" id="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6" id="206"/>
          <p:cNvSpPr/>
          <p:nvPr/>
        </p:nvSpPr>
        <p:spPr>
          <a:xfrm>
            <a:off y="152640" x="533879"/>
            <a:ext cy="943500" cx="81524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algn="ctr" rtl="0" lvl="0">
              <a:buNone/>
            </a:pPr>
            <a:r>
              <a:rPr sz="4400" b="1"/>
              <a:t>Sakai OAE</a:t>
            </a:r>
          </a:p>
        </p:txBody>
      </p:sp>
      <p:sp>
        <p:nvSpPr>
          <p:cNvPr name="Shape 207" id="207"/>
          <p:cNvSpPr/>
          <p:nvPr/>
        </p:nvSpPr>
        <p:spPr>
          <a:xfrm>
            <a:off y="858505" x="0"/>
            <a:ext cy="5140989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11" id="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2" id="212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OAE -	Under The Hood</a:t>
            </a:r>
          </a:p>
        </p:txBody>
      </p:sp>
      <p:sp>
        <p:nvSpPr>
          <p:cNvPr name="Shape 213" id="213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Built on Apache Sling</a:t>
            </a:r>
          </a:p>
          <a:p>
            <a:pPr indent="-365125" marL="457200" rtl="0" lvl="0">
              <a:buSzPct val="99537"/>
              <a:buFont typeface="Arial"/>
              <a:buChar char="•"/>
            </a:pPr>
            <a:r>
              <a:rPr sz="3600"/>
              <a:t>56 core bundles</a:t>
            </a:r>
          </a:p>
          <a:p>
            <a:pPr indent="-365125" marL="457200" rtl="0" lvl="0">
              <a:buSzPct val="99537"/>
              <a:buFont typeface="Arial"/>
              <a:buChar char="•"/>
            </a:pPr>
            <a:r>
              <a:rPr sz="3600"/>
              <a:t>22 contrib bundle	</a:t>
            </a:r>
          </a:p>
          <a:p>
            <a:pPr indent="-365125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Replaced JCR with storage shim</a:t>
            </a:r>
          </a:p>
          <a:p>
            <a:pPr indent="-365125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722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Deviated from hierarchical storage</a:t>
            </a:r>
          </a:p>
          <a:p>
            <a:pPr indent="-365125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sz="3600"/>
              <a:t>Continued affair with Apache</a:t>
            </a:r>
          </a:p>
          <a:p>
            <a:pPr indent="-365125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722"/>
              <a:buFont typeface="Courier New"/>
              <a:buChar char="o"/>
            </a:pPr>
            <a:r>
              <a:rPr sz="3600"/>
              <a:t>41 Apache projects</a:t>
            </a:r>
          </a:p>
          <a:p>
            <a:pPr indent="-365125" marR="0" algn="l" marL="914400" rtl="0" lvl="1">
              <a:buSzPct val="59722"/>
              <a:buFont typeface="Courier New"/>
              <a:buChar char="o"/>
            </a:pPr>
            <a:r>
              <a:rPr sz="3600"/>
              <a:t>237 Apache artifacts</a:t>
            </a:r>
          </a:p>
          <a:p>
            <a:r>
              <a:t/>
            </a:r>
          </a:p>
        </p:txBody>
      </p:sp>
    </p:spTree>
  </p:cSld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17" id="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8" id="218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OAE	- Under The Hood</a:t>
            </a:r>
          </a:p>
        </p:txBody>
      </p:sp>
      <p:sp>
        <p:nvSpPr>
          <p:cNvPr name="Shape 219" id="219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JSON feeds from server using REST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Client-side templating with JavaScript</a:t>
            </a:r>
          </a:p>
        </p:txBody>
      </p:sp>
    </p:spTree>
  </p:cSld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23" id="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4" id="224"/>
          <p:cNvSpPr/>
          <p:nvPr/>
        </p:nvSpPr>
        <p:spPr>
          <a:xfrm>
            <a:off y="152640" x="457200"/>
            <a:ext cy="943560" cx="822923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Dependency Graph</a:t>
            </a:r>
          </a:p>
        </p:txBody>
      </p:sp>
      <p:sp>
        <p:nvSpPr>
          <p:cNvPr name="Shape 225" id="225"/>
          <p:cNvSpPr/>
          <p:nvPr/>
        </p:nvSpPr>
        <p:spPr>
          <a:xfrm>
            <a:off y="1641326" x="0"/>
            <a:ext cy="3684055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18" id="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9" id="119"/>
          <p:cNvSpPr/>
          <p:nvPr/>
        </p:nvSpPr>
        <p:spPr>
          <a:xfrm>
            <a:off y="152640" x="457200"/>
            <a:ext cy="943560" cx="822923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What I Will Cover</a:t>
            </a:r>
          </a:p>
        </p:txBody>
      </p:sp>
      <p:sp>
        <p:nvSpPr>
          <p:cNvPr name="Shape 120" id="120"/>
          <p:cNvSpPr/>
          <p:nvPr/>
        </p:nvSpPr>
        <p:spPr>
          <a:xfrm>
            <a:off y="1143000" x="990000"/>
            <a:ext cy="4983479" cx="746964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My Background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Learning Management Systems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</a:t>
            </a:r>
          </a:p>
          <a:p>
            <a:pPr indent="-365125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722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History</a:t>
            </a:r>
          </a:p>
          <a:p>
            <a:pPr indent="-365125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722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Projects</a:t>
            </a:r>
          </a:p>
          <a:p>
            <a:pPr indent="-365125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OSS and </a:t>
            </a:r>
            <a:r>
              <a:rPr sz="3600"/>
              <a:t>academia</a:t>
            </a:r>
          </a:p>
        </p:txBody>
      </p:sp>
    </p:spTree>
  </p:cSld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29" id="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0" id="230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OSS Citizens</a:t>
            </a:r>
          </a:p>
        </p:txBody>
      </p:sp>
      <p:sp>
        <p:nvSpPr>
          <p:cNvPr name="Shape 231" id="231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Report bugs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Contribute patches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Committers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Sling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Shindig</a:t>
            </a:r>
          </a:p>
          <a:p>
            <a:pPr indent="-317500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88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Velocity</a:t>
            </a:r>
          </a:p>
        </p:txBody>
      </p:sp>
    </p:spTree>
  </p:cSld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35" id="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6" id="236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Our House</a:t>
            </a:r>
          </a:p>
        </p:txBody>
      </p:sp>
      <p:sp>
        <p:nvSpPr>
          <p:cNvPr name="Shape 237" id="237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 Foundation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1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Community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 Source Software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Institutional &amp; commercial contributors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Core maintainers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Tool maintainers</a:t>
            </a:r>
          </a:p>
        </p:txBody>
      </p:sp>
    </p:spTree>
  </p:cSld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41" id="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2" id="242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Our House </a:t>
            </a:r>
          </a:p>
        </p:txBody>
      </p:sp>
      <p:sp>
        <p:nvSpPr>
          <p:cNvPr name="Shape 243" id="243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Foundation Board Members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Technology Coordination Committee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Steering Group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User Reference Group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Technology Reference Group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Dev team for each tool/project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51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 mailing lists on collab.sakaiproject.org</a:t>
            </a:r>
          </a:p>
        </p:txBody>
      </p:sp>
    </p:spTree>
  </p:cSld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47" id="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8" id="248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sz="4400" b="1"/>
              <a:t>Communication</a:t>
            </a:r>
          </a:p>
        </p:txBody>
      </p:sp>
      <p:sp>
        <p:nvSpPr>
          <p:cNvPr name="Shape 249" id="249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Driven by deployers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Teaching &amp; learning professionals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Professors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Students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Administrators</a:t>
            </a:r>
          </a:p>
        </p:txBody>
      </p:sp>
    </p:spTree>
  </p:cSld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53" id="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4" id="254"/>
          <p:cNvSpPr/>
          <p:nvPr/>
        </p:nvSpPr>
        <p:spPr>
          <a:xfrm>
            <a:off y="1556640" x="533879"/>
            <a:ext cy="1643759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Why is an Open-source LMS important?</a:t>
            </a:r>
          </a:p>
        </p:txBody>
      </p:sp>
      <p:sp>
        <p:nvSpPr>
          <p:cNvPr name="Shape 255" id="255"/>
          <p:cNvSpPr/>
          <p:nvPr/>
        </p:nvSpPr>
        <p:spPr>
          <a:xfrm>
            <a:off y="3200400" x="3443287"/>
            <a:ext cy="2867025" cx="22574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59" id="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0" id="260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sz="4400" b="1"/>
              <a:t>Learn From Academia</a:t>
            </a:r>
          </a:p>
        </p:txBody>
      </p:sp>
      <p:sp>
        <p:nvSpPr>
          <p:cNvPr name="Shape 261" id="261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/>
              <a:t>Share with your colleagues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/>
              <a:t>Work together for non-financial goals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/>
              <a:t>Research is valuable</a:t>
            </a:r>
          </a:p>
        </p:txBody>
      </p:sp>
    </p:spTree>
  </p:cSld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65" id="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6" id="266"/>
          <p:cNvSpPr/>
          <p:nvPr/>
        </p:nvSpPr>
        <p:spPr>
          <a:xfrm>
            <a:off y="152640" x="533879"/>
            <a:ext cy="943500" cx="81524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algn="ctr" rtl="0" lvl="0">
              <a:buNone/>
            </a:pPr>
            <a:r>
              <a:rPr sz="4400" b="1"/>
              <a:t>Teach To Academia</a:t>
            </a:r>
          </a:p>
        </p:txBody>
      </p:sp>
      <p:sp>
        <p:nvSpPr>
          <p:cNvPr name="Shape 267" id="267"/>
          <p:cNvSpPr/>
          <p:nvPr/>
        </p:nvSpPr>
        <p:spPr>
          <a:xfrm>
            <a:off y="1143000" x="533879"/>
            <a:ext cy="4983600" cx="80754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228600" marL="457200" rtl="0" lvl="0">
              <a:buNone/>
            </a:pPr>
            <a:r>
              <a:rPr sz="3600"/>
              <a:t>Engage students in OSS</a:t>
            </a:r>
          </a:p>
          <a:p>
            <a:pPr indent="-228600" marL="457200" rtl="0" lvl="0">
              <a:buNone/>
            </a:pPr>
            <a:r>
              <a:rPr sz="3600"/>
              <a:t>Collaborate solutions, not just results</a:t>
            </a:r>
          </a:p>
          <a:p>
            <a:pPr indent="-228600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8888"/>
              <a:buFont typeface="Arial"/>
              <a:buNone/>
            </a:pPr>
            <a:r>
              <a:rPr sz="3600"/>
              <a:t>Share early, share often</a:t>
            </a:r>
          </a:p>
          <a:p>
            <a:pPr indent="-228600" marL="457200" rtl="0" lvl="0">
              <a:buNone/>
            </a:pPr>
            <a:r>
              <a:rPr sz="3600"/>
              <a:t>Become community citizens</a:t>
            </a:r>
          </a:p>
        </p:txBody>
      </p:sp>
    </p:spTree>
  </p:cSld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271" id="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2" id="272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Contact</a:t>
            </a:r>
          </a:p>
        </p:txBody>
      </p:sp>
      <p:sp>
        <p:nvSpPr>
          <p:cNvPr name="Shape 273" id="273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Carl Hall</a:t>
            </a:r>
          </a:p>
          <a:p>
            <a:pPr indent="-346075" marR="0" algn="l" marL="914400" rtl="0" lvl="1">
              <a:buSzPct val="59677"/>
              <a:buFont typeface="Courier New"/>
              <a:buChar char="o"/>
            </a:pPr>
            <a:r>
              <a:rPr sz="3100" b="1">
                <a:solidFill>
                  <a:srgbClr val="808080"/>
                </a:solidFill>
              </a:rPr>
              <a:t>carl@hallwaytech.com</a:t>
            </a:r>
          </a:p>
          <a:p>
            <a:pPr indent="-346075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677"/>
              <a:buFont typeface="Courier New"/>
              <a:buChar char="o"/>
            </a:pPr>
            <a:r>
              <a:rPr i="0" baseline="0" strike="noStrike" sz="3100" b="1" cap="none" u="none">
                <a:solidFill>
                  <a:srgbClr val="80808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http://</a:t>
            </a:r>
            <a:r>
              <a:rPr sz="3100" b="1">
                <a:solidFill>
                  <a:srgbClr val="808080"/>
                </a:solidFill>
              </a:rPr>
              <a:t>thecarlhall.wordpress.com</a:t>
            </a:r>
          </a:p>
        </p:txBody>
      </p:sp>
    </p:spTree>
  </p:cSld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My Background</a:t>
            </a:r>
          </a:p>
        </p:txBody>
      </p:sp>
      <p:sp>
        <p:nvSpPr>
          <p:cNvPr name="Shape 126" id="126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Co-owner, Hallway Technologies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/>
              <a:t>Sakai OAE s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erver team co-lead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/>
              <a:t>2011 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 Fellow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Sling committer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Avid cyclist, software &amp; </a:t>
            </a:r>
            <a:r>
              <a:rPr sz="3600"/>
              <a:t>music 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junkie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Godfather </a:t>
            </a:r>
            <a:r>
              <a:rPr sz="3600"/>
              <a:t>to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 6</a:t>
            </a:r>
          </a:p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8 pets</a:t>
            </a:r>
          </a:p>
        </p:txBody>
      </p:sp>
    </p:spTree>
  </p:cSld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30" id="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1" id="131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Learning Management Systems</a:t>
            </a:r>
          </a:p>
        </p:txBody>
      </p:sp>
      <p:sp>
        <p:nvSpPr>
          <p:cNvPr name="Shape 132" id="132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
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Online classrooms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Virtual Learning Environment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Collaborative Learning Environment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Modeled around brick and mortar institutions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Terms, classes</a:t>
            </a:r>
          </a:p>
        </p:txBody>
      </p:sp>
    </p:spTree>
  </p:cSld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Learning Management Systems</a:t>
            </a:r>
          </a:p>
        </p:txBody>
      </p:sp>
      <p:sp>
        <p:nvSpPr>
          <p:cNvPr name="Shape 138" id="138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Syllabus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Announcements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Messages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Assignments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Gradebook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Roster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Calendar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Tests &amp; Quizzes</a:t>
            </a:r>
          </a:p>
          <a:p>
            <a:r>
              <a:t/>
            </a:r>
          </a:p>
        </p:txBody>
      </p:sp>
    </p:spTree>
  </p:cSld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42" id="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3" id="143"/>
          <p:cNvSpPr/>
          <p:nvPr/>
        </p:nvSpPr>
        <p:spPr>
          <a:xfrm>
            <a:off y="152640" x="533879"/>
            <a:ext cy="943560" cx="815255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Learning Management Systems</a:t>
            </a:r>
          </a:p>
        </p:txBody>
      </p:sp>
      <p:sp>
        <p:nvSpPr>
          <p:cNvPr name="Shape 144" id="144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17500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814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Open Source</a:t>
            </a:r>
          </a:p>
          <a:p>
            <a:pPr indent="-317500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88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 (Java)</a:t>
            </a:r>
          </a:p>
          <a:p>
            <a:pPr indent="-288925" marR="0" algn="l" marL="914400" rtl="0" lvl="1">
              <a:buSzPct val="263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Moodle (</a:t>
            </a:r>
            <a:r>
              <a:rPr sz="3600"/>
              <a:t>PHP)</a:t>
            </a:r>
          </a:p>
          <a:p>
            <a:pPr indent="-317500" marR="0" algn="l" marL="914400" rtl="0" lvl="1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8888"/>
              <a:buFont typeface="Courier New"/>
              <a:buChar char="o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Instructure (RoR)</a:t>
            </a:r>
          </a:p>
          <a:p>
            <a:pPr indent="-317500" marL="457200" rtl="0" lvl="0"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/>
              <a:t>Proprietary</a:t>
            </a:r>
          </a:p>
          <a:p>
            <a:pPr indent="-317500" marL="914400" rtl="0" lvl="1">
              <a:buClr>
                <a:srgbClr val="000000"/>
              </a:buClr>
              <a:buSzPct val="38888"/>
              <a:buFont typeface="Courier New"/>
              <a:buChar char="o"/>
            </a:pPr>
            <a:r>
              <a:rPr sz="3600"/>
              <a:t>Blackboard (Angel, WebCT)</a:t>
            </a:r>
          </a:p>
          <a:p>
            <a:pPr indent="-317500" marL="914400" rtl="0" lvl="1">
              <a:buClr>
                <a:srgbClr val="000000"/>
              </a:buClr>
              <a:buSzPct val="38888"/>
              <a:buFont typeface="Courier New"/>
              <a:buChar char="o"/>
            </a:pPr>
            <a:r>
              <a:rPr sz="3600"/>
              <a:t>Desire2Learn</a:t>
            </a:r>
          </a:p>
          <a:p>
            <a:pPr indent="-288925" marL="914400" rtl="0" lvl="1">
              <a:buSzPct val="26388"/>
              <a:buFont typeface="Courier New"/>
              <a:buChar char="o"/>
            </a:pPr>
            <a:r>
              <a:rPr sz="3600"/>
              <a:t>Pearson OpenClass</a:t>
            </a:r>
          </a:p>
        </p:txBody>
      </p:sp>
    </p:spTree>
  </p:cSld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48" id="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9" id="149"/>
          <p:cNvSpPr/>
          <p:nvPr/>
        </p:nvSpPr>
        <p:spPr>
          <a:xfrm>
            <a:off y="152640" x="457200"/>
            <a:ext cy="943560" cx="822923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 CLE</a:t>
            </a:r>
          </a:p>
        </p:txBody>
      </p:sp>
      <p:sp>
        <p:nvSpPr>
          <p:cNvPr name="Shape 150" id="150"/>
          <p:cNvSpPr/>
          <p:nvPr/>
        </p:nvSpPr>
        <p:spPr>
          <a:xfrm>
            <a:off y="1143000" x="533879"/>
            <a:ext cy="4983479" cx="807551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sz="3600"/>
              <a:t>C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ollaboration of Indiana, MIT, Michigan, Stanford</a:t>
            </a:r>
          </a:p>
          <a:p>
            <a:pPr indent="-365125" marR="0" algn="l" marL="457200" rtl="0" lvl="0">
              <a:lnSpc>
                <a:spcPct val="100.00%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Michigan's “</a:t>
            </a:r>
            <a:r>
              <a:rPr i="0" baseline="0" strike="noStrike" sz="36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CHEF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” name </a:t>
            </a:r>
            <a:r>
              <a:rPr sz="3600"/>
              <a:t>graduates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 </a:t>
            </a:r>
            <a:r>
              <a:rPr sz="3600"/>
              <a:t>to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 “</a:t>
            </a:r>
            <a:r>
              <a:rPr i="0" baseline="0" strike="noStrike" sz="36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</a:t>
            </a: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”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v1.0 released in 2005</a:t>
            </a:r>
          </a:p>
          <a:p>
            <a:pPr indent="-365125" marR="0" algn="l" marL="457200" rtl="0" lvl="0">
              <a:buSzPct val="99537"/>
              <a:buFont typeface="Arial"/>
              <a:buChar char="•"/>
            </a:pPr>
            <a:r>
              <a:rPr i="0" baseline="0" strike="noStrike" sz="3600" b="0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Used by over 300 institutions around the world</a:t>
            </a:r>
          </a:p>
        </p:txBody>
      </p:sp>
      <p:sp>
        <p:nvSpPr>
          <p:cNvPr name="Shape 151" id="151"/>
          <p:cNvSpPr/>
          <p:nvPr/>
        </p:nvSpPr>
        <p:spPr>
          <a:xfrm>
            <a:off y="4645725" x="6779050"/>
            <a:ext cy="1256624" cx="18303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55" id="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6" id="156"/>
          <p:cNvSpPr/>
          <p:nvPr/>
        </p:nvSpPr>
        <p:spPr>
          <a:xfrm>
            <a:off y="702389" x="127320"/>
            <a:ext cy="5453220" cx="8888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57" id="157"/>
          <p:cNvSpPr/>
          <p:nvPr/>
        </p:nvSpPr>
        <p:spPr>
          <a:xfrm>
            <a:off y="152640" x="457200"/>
            <a:ext cy="943560" cx="822923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buNone/>
            </a:pPr>
            <a:r>
              <a:rPr i="0" baseline="0" strike="noStrike" sz="4400" b="1" cap="none" u="none">
                <a:solidFill>
                  <a:srgbClr val="000000"/>
                </a:solidFill>
                <a:latin panose="" typeface="Arial"/>
                <a:ea panose="" typeface="Arial"/>
                <a:cs panose="" typeface="Arial"/>
                <a:sym panose="" typeface="Arial"/>
              </a:rPr>
              <a:t>Sakai CLE</a:t>
            </a:r>
          </a:p>
        </p:txBody>
      </p:sp>
    </p:spTree>
  </p:cSld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61" id="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" id="162"/>
          <p:cNvSpPr/>
          <p:nvPr/>
        </p:nvSpPr>
        <p:spPr>
          <a:xfrm>
            <a:off y="152640" x="457200"/>
            <a:ext cy="943500" cx="82292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algn="ctr" rtl="0" lvl="0">
              <a:buNone/>
            </a:pPr>
            <a:r>
              <a:rPr sz="4400" b="1"/>
              <a:t>Sakai CLE</a:t>
            </a:r>
          </a:p>
        </p:txBody>
      </p:sp>
      <p:sp>
        <p:nvSpPr>
          <p:cNvPr name="Shape 163" id="163"/>
          <p:cNvSpPr/>
          <p:nvPr/>
        </p:nvSpPr>
        <p:spPr>
          <a:xfrm>
            <a:off y="858505" x="0"/>
            <a:ext cy="5140989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