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50" r:id="rId1"/>
  </p:sldMasterIdLst>
  <p:notesMasterIdLst>
    <p:notesMasterId r:id="rId21"/>
  </p:notesMasterIdLst>
  <p:sldIdLst>
    <p:sldId id="256" r:id="rId2"/>
    <p:sldId id="260" r:id="rId3"/>
    <p:sldId id="258" r:id="rId4"/>
    <p:sldId id="262" r:id="rId5"/>
    <p:sldId id="263" r:id="rId6"/>
    <p:sldId id="279" r:id="rId7"/>
    <p:sldId id="266" r:id="rId8"/>
    <p:sldId id="273" r:id="rId9"/>
    <p:sldId id="268" r:id="rId10"/>
    <p:sldId id="275" r:id="rId11"/>
    <p:sldId id="278" r:id="rId12"/>
    <p:sldId id="272" r:id="rId13"/>
    <p:sldId id="280" r:id="rId14"/>
    <p:sldId id="274" r:id="rId15"/>
    <p:sldId id="271" r:id="rId16"/>
    <p:sldId id="269" r:id="rId17"/>
    <p:sldId id="264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1E07F8-BFB0-BB48-97A3-C6E16A6B65E8}">
          <p14:sldIdLst>
            <p14:sldId id="256"/>
            <p14:sldId id="260"/>
            <p14:sldId id="258"/>
            <p14:sldId id="262"/>
            <p14:sldId id="263"/>
            <p14:sldId id="279"/>
            <p14:sldId id="266"/>
            <p14:sldId id="273"/>
            <p14:sldId id="268"/>
            <p14:sldId id="275"/>
            <p14:sldId id="278"/>
            <p14:sldId id="272"/>
            <p14:sldId id="280"/>
            <p14:sldId id="274"/>
            <p14:sldId id="271"/>
            <p14:sldId id="269"/>
            <p14:sldId id="264"/>
            <p14:sldId id="267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4" autoAdjust="0"/>
    <p:restoredTop sz="81477" autoAdjust="0"/>
  </p:normalViewPr>
  <p:slideViewPr>
    <p:cSldViewPr snapToGrid="0" snapToObjects="1">
      <p:cViewPr>
        <p:scale>
          <a:sx n="120" d="100"/>
          <a:sy n="120" d="100"/>
        </p:scale>
        <p:origin x="-22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1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84ECC-2A58-6F4D-9633-3FB74FF86DF0}" type="doc">
      <dgm:prSet loTypeId="urn:microsoft.com/office/officeart/2005/8/layout/hierarchy4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847131-4972-C946-BA3F-8CCC86F79D92}">
      <dgm:prSet phldrT="[Text]"/>
      <dgm:spPr/>
      <dgm:t>
        <a:bodyPr/>
        <a:lstStyle/>
        <a:p>
          <a:r>
            <a:rPr lang="en-US" dirty="0" smtClean="0"/>
            <a:t>Balance Library</a:t>
          </a:r>
          <a:endParaRPr lang="en-US" dirty="0"/>
        </a:p>
      </dgm:t>
    </dgm:pt>
    <dgm:pt modelId="{3A7057C4-E86A-FD4D-BE7D-FBB8FDDF2B91}" type="parTrans" cxnId="{8FBF8335-9421-924C-B54E-3EBD9EB6AC4A}">
      <dgm:prSet/>
      <dgm:spPr/>
      <dgm:t>
        <a:bodyPr/>
        <a:lstStyle/>
        <a:p>
          <a:endParaRPr lang="en-US"/>
        </a:p>
      </dgm:t>
    </dgm:pt>
    <dgm:pt modelId="{387F6BC0-A44B-054A-B64D-9B7174A5B189}" type="sibTrans" cxnId="{8FBF8335-9421-924C-B54E-3EBD9EB6AC4A}">
      <dgm:prSet/>
      <dgm:spPr/>
      <dgm:t>
        <a:bodyPr/>
        <a:lstStyle/>
        <a:p>
          <a:endParaRPr lang="en-US"/>
        </a:p>
      </dgm:t>
    </dgm:pt>
    <dgm:pt modelId="{7C26D5F7-0946-CE4C-89C9-A0A891BCE75B}" type="pres">
      <dgm:prSet presAssocID="{8C084ECC-2A58-6F4D-9633-3FB74FF86D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A005AC-3662-B949-BF50-DCD423587611}" type="pres">
      <dgm:prSet presAssocID="{F4847131-4972-C946-BA3F-8CCC86F79D92}" presName="vertOne" presStyleCnt="0"/>
      <dgm:spPr/>
      <dgm:t>
        <a:bodyPr/>
        <a:lstStyle/>
        <a:p>
          <a:endParaRPr lang="en-US"/>
        </a:p>
      </dgm:t>
    </dgm:pt>
    <dgm:pt modelId="{BE6E369E-D410-7D41-A8C5-7E374AAE5FCE}" type="pres">
      <dgm:prSet presAssocID="{F4847131-4972-C946-BA3F-8CCC86F79D92}" presName="txOne" presStyleLbl="node0" presStyleIdx="0" presStyleCnt="1" custLinFactNeighborX="-2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B73FC-C14A-CC46-AC26-FA0757FEFF74}" type="pres">
      <dgm:prSet presAssocID="{F4847131-4972-C946-BA3F-8CCC86F79D92}" presName="horzOne" presStyleCnt="0"/>
      <dgm:spPr/>
      <dgm:t>
        <a:bodyPr/>
        <a:lstStyle/>
        <a:p>
          <a:endParaRPr lang="en-US"/>
        </a:p>
      </dgm:t>
    </dgm:pt>
  </dgm:ptLst>
  <dgm:cxnLst>
    <dgm:cxn modelId="{8FBF8335-9421-924C-B54E-3EBD9EB6AC4A}" srcId="{8C084ECC-2A58-6F4D-9633-3FB74FF86DF0}" destId="{F4847131-4972-C946-BA3F-8CCC86F79D92}" srcOrd="0" destOrd="0" parTransId="{3A7057C4-E86A-FD4D-BE7D-FBB8FDDF2B91}" sibTransId="{387F6BC0-A44B-054A-B64D-9B7174A5B189}"/>
    <dgm:cxn modelId="{2ECD6F46-9487-304F-9818-94A65474706B}" type="presOf" srcId="{8C084ECC-2A58-6F4D-9633-3FB74FF86DF0}" destId="{7C26D5F7-0946-CE4C-89C9-A0A891BCE75B}" srcOrd="0" destOrd="0" presId="urn:microsoft.com/office/officeart/2005/8/layout/hierarchy4"/>
    <dgm:cxn modelId="{32EB00F7-B74E-5B42-9FA6-EF325D7CC630}" type="presOf" srcId="{F4847131-4972-C946-BA3F-8CCC86F79D92}" destId="{BE6E369E-D410-7D41-A8C5-7E374AAE5FCE}" srcOrd="0" destOrd="0" presId="urn:microsoft.com/office/officeart/2005/8/layout/hierarchy4"/>
    <dgm:cxn modelId="{06E33602-8ABD-9A46-86B2-BB57233E88E1}" type="presParOf" srcId="{7C26D5F7-0946-CE4C-89C9-A0A891BCE75B}" destId="{6EA005AC-3662-B949-BF50-DCD423587611}" srcOrd="0" destOrd="0" presId="urn:microsoft.com/office/officeart/2005/8/layout/hierarchy4"/>
    <dgm:cxn modelId="{57959265-D8C1-B74B-8839-B9945F196126}" type="presParOf" srcId="{6EA005AC-3662-B949-BF50-DCD423587611}" destId="{BE6E369E-D410-7D41-A8C5-7E374AAE5FCE}" srcOrd="0" destOrd="0" presId="urn:microsoft.com/office/officeart/2005/8/layout/hierarchy4"/>
    <dgm:cxn modelId="{42C8A2E4-748F-7740-8C86-8F5C539FE00A}" type="presParOf" srcId="{6EA005AC-3662-B949-BF50-DCD423587611}" destId="{21AB73FC-C14A-CC46-AC26-FA0757FEFF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B982D-74B3-8246-970F-DB5BB8357F1E}" type="doc">
      <dgm:prSet loTypeId="urn:microsoft.com/office/officeart/2005/8/layout/hierarchy4" loCatId="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71CA8C7E-4F10-9449-9AD5-A2648157B62A}">
      <dgm:prSet phldrT="[Text]"/>
      <dgm:spPr/>
      <dgm:t>
        <a:bodyPr/>
        <a:lstStyle/>
        <a:p>
          <a:r>
            <a:rPr lang="en-US" dirty="0" smtClean="0"/>
            <a:t>Balance Core</a:t>
          </a:r>
          <a:endParaRPr lang="en-US" dirty="0"/>
        </a:p>
      </dgm:t>
    </dgm:pt>
    <dgm:pt modelId="{F9F97D70-CE48-F04E-98A1-8D0FDECC4D39}" type="parTrans" cxnId="{458CCD53-C419-6244-AE83-A1DFEA772F70}">
      <dgm:prSet/>
      <dgm:spPr/>
      <dgm:t>
        <a:bodyPr/>
        <a:lstStyle/>
        <a:p>
          <a:endParaRPr lang="en-US"/>
        </a:p>
      </dgm:t>
    </dgm:pt>
    <dgm:pt modelId="{DD60BB8F-39B8-9347-82B4-6AB7DCBCA04D}" type="sibTrans" cxnId="{458CCD53-C419-6244-AE83-A1DFEA772F70}">
      <dgm:prSet/>
      <dgm:spPr/>
      <dgm:t>
        <a:bodyPr/>
        <a:lstStyle/>
        <a:p>
          <a:endParaRPr lang="en-US"/>
        </a:p>
      </dgm:t>
    </dgm:pt>
    <dgm:pt modelId="{D60D0BA7-B0E0-4848-9B03-AC3FBF30AFC2}" type="pres">
      <dgm:prSet presAssocID="{9D4B982D-74B3-8246-970F-DB5BB8357F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39904A-97C4-5B44-B2B0-89D24D4C3611}" type="pres">
      <dgm:prSet presAssocID="{71CA8C7E-4F10-9449-9AD5-A2648157B62A}" presName="vertOne" presStyleCnt="0"/>
      <dgm:spPr/>
    </dgm:pt>
    <dgm:pt modelId="{831B90CC-E380-6345-A14D-01FB0AE98C89}" type="pres">
      <dgm:prSet presAssocID="{71CA8C7E-4F10-9449-9AD5-A2648157B62A}" presName="txOne" presStyleLbl="node0" presStyleIdx="0" presStyleCnt="1" custLinFactY="-100000" custLinFactNeighborX="-100000" custLinFactNeighborY="-178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36B8-8882-8644-8DB1-4A56898EDC5B}" type="pres">
      <dgm:prSet presAssocID="{71CA8C7E-4F10-9449-9AD5-A2648157B62A}" presName="horzOne" presStyleCnt="0"/>
      <dgm:spPr/>
    </dgm:pt>
  </dgm:ptLst>
  <dgm:cxnLst>
    <dgm:cxn modelId="{46F01815-48C9-244A-A3A9-DAFD596DADEB}" type="presOf" srcId="{9D4B982D-74B3-8246-970F-DB5BB8357F1E}" destId="{D60D0BA7-B0E0-4848-9B03-AC3FBF30AFC2}" srcOrd="0" destOrd="0" presId="urn:microsoft.com/office/officeart/2005/8/layout/hierarchy4"/>
    <dgm:cxn modelId="{484EDDE5-1F85-2D4B-9D5B-E1C86F086BE1}" type="presOf" srcId="{71CA8C7E-4F10-9449-9AD5-A2648157B62A}" destId="{831B90CC-E380-6345-A14D-01FB0AE98C89}" srcOrd="0" destOrd="0" presId="urn:microsoft.com/office/officeart/2005/8/layout/hierarchy4"/>
    <dgm:cxn modelId="{458CCD53-C419-6244-AE83-A1DFEA772F70}" srcId="{9D4B982D-74B3-8246-970F-DB5BB8357F1E}" destId="{71CA8C7E-4F10-9449-9AD5-A2648157B62A}" srcOrd="0" destOrd="0" parTransId="{F9F97D70-CE48-F04E-98A1-8D0FDECC4D39}" sibTransId="{DD60BB8F-39B8-9347-82B4-6AB7DCBCA04D}"/>
    <dgm:cxn modelId="{D3901936-406A-1047-ABF4-26DD78A4E517}" type="presParOf" srcId="{D60D0BA7-B0E0-4848-9B03-AC3FBF30AFC2}" destId="{0D39904A-97C4-5B44-B2B0-89D24D4C3611}" srcOrd="0" destOrd="0" presId="urn:microsoft.com/office/officeart/2005/8/layout/hierarchy4"/>
    <dgm:cxn modelId="{DF575034-88C7-6C43-8FDF-160C78052C35}" type="presParOf" srcId="{0D39904A-97C4-5B44-B2B0-89D24D4C3611}" destId="{831B90CC-E380-6345-A14D-01FB0AE98C89}" srcOrd="0" destOrd="0" presId="urn:microsoft.com/office/officeart/2005/8/layout/hierarchy4"/>
    <dgm:cxn modelId="{43E7A6C5-1182-9C4D-9B33-46F7735BCE7F}" type="presParOf" srcId="{0D39904A-97C4-5B44-B2B0-89D24D4C3611}" destId="{CBCC36B8-8882-8644-8DB1-4A56898EDC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B982D-74B3-8246-970F-DB5BB8357F1E}" type="doc">
      <dgm:prSet loTypeId="urn:microsoft.com/office/officeart/2005/8/layout/hierarchy4" loCatId="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CA8C7E-4F10-9449-9AD5-A2648157B62A}">
      <dgm:prSet phldrT="[Text]"/>
      <dgm:spPr/>
      <dgm:t>
        <a:bodyPr/>
        <a:lstStyle/>
        <a:p>
          <a:r>
            <a:rPr lang="en-US" dirty="0" smtClean="0"/>
            <a:t>Interfaces</a:t>
          </a:r>
          <a:endParaRPr lang="en-US" dirty="0"/>
        </a:p>
      </dgm:t>
    </dgm:pt>
    <dgm:pt modelId="{F9F97D70-CE48-F04E-98A1-8D0FDECC4D39}" type="parTrans" cxnId="{458CCD53-C419-6244-AE83-A1DFEA772F70}">
      <dgm:prSet/>
      <dgm:spPr/>
      <dgm:t>
        <a:bodyPr/>
        <a:lstStyle/>
        <a:p>
          <a:endParaRPr lang="en-US"/>
        </a:p>
      </dgm:t>
    </dgm:pt>
    <dgm:pt modelId="{DD60BB8F-39B8-9347-82B4-6AB7DCBCA04D}" type="sibTrans" cxnId="{458CCD53-C419-6244-AE83-A1DFEA772F70}">
      <dgm:prSet/>
      <dgm:spPr/>
      <dgm:t>
        <a:bodyPr/>
        <a:lstStyle/>
        <a:p>
          <a:endParaRPr lang="en-US"/>
        </a:p>
      </dgm:t>
    </dgm:pt>
    <dgm:pt modelId="{D60D0BA7-B0E0-4848-9B03-AC3FBF30AFC2}" type="pres">
      <dgm:prSet presAssocID="{9D4B982D-74B3-8246-970F-DB5BB8357F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39904A-97C4-5B44-B2B0-89D24D4C3611}" type="pres">
      <dgm:prSet presAssocID="{71CA8C7E-4F10-9449-9AD5-A2648157B62A}" presName="vertOne" presStyleCnt="0"/>
      <dgm:spPr/>
    </dgm:pt>
    <dgm:pt modelId="{831B90CC-E380-6345-A14D-01FB0AE98C89}" type="pres">
      <dgm:prSet presAssocID="{71CA8C7E-4F10-9449-9AD5-A2648157B62A}" presName="txOne" presStyleLbl="node0" presStyleIdx="0" presStyleCnt="1" custLinFactY="32495" custLinFactNeighborX="-676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36B8-8882-8644-8DB1-4A56898EDC5B}" type="pres">
      <dgm:prSet presAssocID="{71CA8C7E-4F10-9449-9AD5-A2648157B62A}" presName="horzOne" presStyleCnt="0"/>
      <dgm:spPr/>
    </dgm:pt>
  </dgm:ptLst>
  <dgm:cxnLst>
    <dgm:cxn modelId="{B38799CE-FA88-BB48-BA4A-ABB320A81F3D}" type="presOf" srcId="{9D4B982D-74B3-8246-970F-DB5BB8357F1E}" destId="{D60D0BA7-B0E0-4848-9B03-AC3FBF30AFC2}" srcOrd="0" destOrd="0" presId="urn:microsoft.com/office/officeart/2005/8/layout/hierarchy4"/>
    <dgm:cxn modelId="{E866E4A6-E50B-5144-8F9B-602B31BB40D8}" type="presOf" srcId="{71CA8C7E-4F10-9449-9AD5-A2648157B62A}" destId="{831B90CC-E380-6345-A14D-01FB0AE98C89}" srcOrd="0" destOrd="0" presId="urn:microsoft.com/office/officeart/2005/8/layout/hierarchy4"/>
    <dgm:cxn modelId="{458CCD53-C419-6244-AE83-A1DFEA772F70}" srcId="{9D4B982D-74B3-8246-970F-DB5BB8357F1E}" destId="{71CA8C7E-4F10-9449-9AD5-A2648157B62A}" srcOrd="0" destOrd="0" parTransId="{F9F97D70-CE48-F04E-98A1-8D0FDECC4D39}" sibTransId="{DD60BB8F-39B8-9347-82B4-6AB7DCBCA04D}"/>
    <dgm:cxn modelId="{B0EE398E-D171-F347-ADE5-EE9BE36FE803}" type="presParOf" srcId="{D60D0BA7-B0E0-4848-9B03-AC3FBF30AFC2}" destId="{0D39904A-97C4-5B44-B2B0-89D24D4C3611}" srcOrd="0" destOrd="0" presId="urn:microsoft.com/office/officeart/2005/8/layout/hierarchy4"/>
    <dgm:cxn modelId="{91477BA3-51EA-DD4A-8ECB-F4033360892F}" type="presParOf" srcId="{0D39904A-97C4-5B44-B2B0-89D24D4C3611}" destId="{831B90CC-E380-6345-A14D-01FB0AE98C89}" srcOrd="0" destOrd="0" presId="urn:microsoft.com/office/officeart/2005/8/layout/hierarchy4"/>
    <dgm:cxn modelId="{6D4FA771-5343-DE40-932C-5C0CA22DA741}" type="presParOf" srcId="{0D39904A-97C4-5B44-B2B0-89D24D4C3611}" destId="{CBCC36B8-8882-8644-8DB1-4A56898EDC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B6ED0-569C-9F47-A493-ADACBB13334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2971B-9B9A-E74B-9B4A-C7D7387644A7}">
      <dgm:prSet phldrT="[Text]"/>
      <dgm:spPr/>
      <dgm:t>
        <a:bodyPr/>
        <a:lstStyle/>
        <a:p>
          <a:r>
            <a:rPr lang="en-US" dirty="0" smtClean="0"/>
            <a:t>Application Class</a:t>
          </a:r>
          <a:endParaRPr lang="en-US" dirty="0"/>
        </a:p>
      </dgm:t>
    </dgm:pt>
    <dgm:pt modelId="{4C6A8DB0-00B5-1145-A7F7-35881B020AA4}" type="parTrans" cxnId="{D8E16736-2698-2F47-8277-4F6E1AA957F7}">
      <dgm:prSet/>
      <dgm:spPr/>
      <dgm:t>
        <a:bodyPr/>
        <a:lstStyle/>
        <a:p>
          <a:endParaRPr lang="en-US"/>
        </a:p>
      </dgm:t>
    </dgm:pt>
    <dgm:pt modelId="{9CDE2506-1DFB-324C-83F0-C7F23B58DAAC}" type="sibTrans" cxnId="{D8E16736-2698-2F47-8277-4F6E1AA957F7}">
      <dgm:prSet/>
      <dgm:spPr/>
      <dgm:t>
        <a:bodyPr/>
        <a:lstStyle/>
        <a:p>
          <a:endParaRPr lang="en-US"/>
        </a:p>
      </dgm:t>
    </dgm:pt>
    <dgm:pt modelId="{E4D88D31-5A21-C645-AFDE-2E8D714D1342}">
      <dgm:prSet phldrT="[Text]"/>
      <dgm:spPr/>
      <dgm:t>
        <a:bodyPr/>
        <a:lstStyle/>
        <a:p>
          <a:r>
            <a:rPr lang="en-US" dirty="0" smtClean="0"/>
            <a:t>Request Class</a:t>
          </a:r>
        </a:p>
      </dgm:t>
    </dgm:pt>
    <dgm:pt modelId="{8B60C262-DF99-9845-95B8-D12034EFFE4B}" type="parTrans" cxnId="{31150DC9-8252-A946-855B-B0C3CC4B36A2}">
      <dgm:prSet/>
      <dgm:spPr/>
      <dgm:t>
        <a:bodyPr/>
        <a:lstStyle/>
        <a:p>
          <a:endParaRPr lang="en-US"/>
        </a:p>
      </dgm:t>
    </dgm:pt>
    <dgm:pt modelId="{600F445F-696B-3C41-BB46-69DF3AE38AE5}" type="sibTrans" cxnId="{31150DC9-8252-A946-855B-B0C3CC4B36A2}">
      <dgm:prSet/>
      <dgm:spPr/>
      <dgm:t>
        <a:bodyPr/>
        <a:lstStyle/>
        <a:p>
          <a:endParaRPr lang="en-US"/>
        </a:p>
      </dgm:t>
    </dgm:pt>
    <dgm:pt modelId="{FE8489CB-731C-834A-AB8F-17F83D11D5C6}">
      <dgm:prSet phldrT="[Text]"/>
      <dgm:spPr/>
      <dgm:t>
        <a:bodyPr/>
        <a:lstStyle/>
        <a:p>
          <a:r>
            <a:rPr lang="en-US" dirty="0" smtClean="0"/>
            <a:t>Response Class</a:t>
          </a:r>
        </a:p>
      </dgm:t>
    </dgm:pt>
    <dgm:pt modelId="{789AE63F-A4A2-4441-960F-FF003E61CE30}" type="parTrans" cxnId="{C5A83DBA-C06F-984C-9890-73DA143D6B90}">
      <dgm:prSet/>
      <dgm:spPr/>
      <dgm:t>
        <a:bodyPr/>
        <a:lstStyle/>
        <a:p>
          <a:endParaRPr lang="en-US"/>
        </a:p>
      </dgm:t>
    </dgm:pt>
    <dgm:pt modelId="{E4ADDEC0-D24F-2143-A903-5F9D4B1A5C79}" type="sibTrans" cxnId="{C5A83DBA-C06F-984C-9890-73DA143D6B90}">
      <dgm:prSet/>
      <dgm:spPr/>
      <dgm:t>
        <a:bodyPr/>
        <a:lstStyle/>
        <a:p>
          <a:endParaRPr lang="en-US"/>
        </a:p>
      </dgm:t>
    </dgm:pt>
    <dgm:pt modelId="{64166B03-8133-7540-B304-D54BEB2FE0EF}">
      <dgm:prSet phldrT="[Text]"/>
      <dgm:spPr/>
      <dgm:t>
        <a:bodyPr/>
        <a:lstStyle/>
        <a:p>
          <a:r>
            <a:rPr lang="en-US" dirty="0" smtClean="0"/>
            <a:t>Data Response Class</a:t>
          </a:r>
        </a:p>
      </dgm:t>
    </dgm:pt>
    <dgm:pt modelId="{A6F50720-B66B-1343-850F-73D887376170}" type="parTrans" cxnId="{2AC244BE-D230-F344-9487-F86EF8BE8A0B}">
      <dgm:prSet/>
      <dgm:spPr/>
      <dgm:t>
        <a:bodyPr/>
        <a:lstStyle/>
        <a:p>
          <a:endParaRPr lang="en-US"/>
        </a:p>
      </dgm:t>
    </dgm:pt>
    <dgm:pt modelId="{C057E784-E2D8-8441-9415-D392BA05B36D}" type="sibTrans" cxnId="{2AC244BE-D230-F344-9487-F86EF8BE8A0B}">
      <dgm:prSet/>
      <dgm:spPr/>
      <dgm:t>
        <a:bodyPr/>
        <a:lstStyle/>
        <a:p>
          <a:endParaRPr lang="en-US"/>
        </a:p>
      </dgm:t>
    </dgm:pt>
    <dgm:pt modelId="{42EFEF32-F01F-1C41-BC69-ED5C08D7DFF1}" type="pres">
      <dgm:prSet presAssocID="{0EAB6ED0-569C-9F47-A493-ADACBB1333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7ED7B1-D3C2-834B-BDE2-B5BEFB90B8A0}" type="pres">
      <dgm:prSet presAssocID="{2022971B-9B9A-E74B-9B4A-C7D7387644A7}" presName="vertOne" presStyleCnt="0"/>
      <dgm:spPr/>
    </dgm:pt>
    <dgm:pt modelId="{94F7C5B9-4E9B-8E4D-B262-F0ADBA216D44}" type="pres">
      <dgm:prSet presAssocID="{2022971B-9B9A-E74B-9B4A-C7D7387644A7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EAC7B-9C97-E84E-82FD-753426E905B1}" type="pres">
      <dgm:prSet presAssocID="{2022971B-9B9A-E74B-9B4A-C7D7387644A7}" presName="horzOne" presStyleCnt="0"/>
      <dgm:spPr/>
    </dgm:pt>
    <dgm:pt modelId="{FA2BF008-F46F-0C43-B0DF-700DA865976A}" type="pres">
      <dgm:prSet presAssocID="{9CDE2506-1DFB-324C-83F0-C7F23B58DAAC}" presName="sibSpaceOne" presStyleCnt="0"/>
      <dgm:spPr/>
    </dgm:pt>
    <dgm:pt modelId="{0592F6FA-E44F-ED4D-8245-2771E6BE4992}" type="pres">
      <dgm:prSet presAssocID="{E4D88D31-5A21-C645-AFDE-2E8D714D1342}" presName="vertOne" presStyleCnt="0"/>
      <dgm:spPr/>
    </dgm:pt>
    <dgm:pt modelId="{544FD9D1-AD26-EC4E-B538-FBD91B5F578A}" type="pres">
      <dgm:prSet presAssocID="{E4D88D31-5A21-C645-AFDE-2E8D714D1342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EE71B-0874-F640-B739-C10B3B0E251C}" type="pres">
      <dgm:prSet presAssocID="{E4D88D31-5A21-C645-AFDE-2E8D714D1342}" presName="horzOne" presStyleCnt="0"/>
      <dgm:spPr/>
    </dgm:pt>
    <dgm:pt modelId="{55BB09D4-AA42-3145-95AE-0ED9CB11BF01}" type="pres">
      <dgm:prSet presAssocID="{600F445F-696B-3C41-BB46-69DF3AE38AE5}" presName="sibSpaceOne" presStyleCnt="0"/>
      <dgm:spPr/>
    </dgm:pt>
    <dgm:pt modelId="{C88099D8-9C18-B544-B78B-BB0D1154D4CA}" type="pres">
      <dgm:prSet presAssocID="{FE8489CB-731C-834A-AB8F-17F83D11D5C6}" presName="vertOne" presStyleCnt="0"/>
      <dgm:spPr/>
    </dgm:pt>
    <dgm:pt modelId="{30EFA6DE-5D4A-9E4D-A45C-5DBBB52E6A78}" type="pres">
      <dgm:prSet presAssocID="{FE8489CB-731C-834A-AB8F-17F83D11D5C6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01E05B-AB19-F247-A0BD-47F586BB75E5}" type="pres">
      <dgm:prSet presAssocID="{FE8489CB-731C-834A-AB8F-17F83D11D5C6}" presName="horzOne" presStyleCnt="0"/>
      <dgm:spPr/>
    </dgm:pt>
    <dgm:pt modelId="{637DA0A9-39FB-EE4C-B8E5-ED7FB780DCB7}" type="pres">
      <dgm:prSet presAssocID="{E4ADDEC0-D24F-2143-A903-5F9D4B1A5C79}" presName="sibSpaceOne" presStyleCnt="0"/>
      <dgm:spPr/>
    </dgm:pt>
    <dgm:pt modelId="{88F6C587-2057-C04B-B4EB-77BA98A044B4}" type="pres">
      <dgm:prSet presAssocID="{64166B03-8133-7540-B304-D54BEB2FE0EF}" presName="vertOne" presStyleCnt="0"/>
      <dgm:spPr/>
    </dgm:pt>
    <dgm:pt modelId="{73142183-AFC1-9342-BCA8-90DD1D7ECBE9}" type="pres">
      <dgm:prSet presAssocID="{64166B03-8133-7540-B304-D54BEB2FE0EF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E11D4-3C3F-EC4A-A13A-FACB9267FFA3}" type="pres">
      <dgm:prSet presAssocID="{64166B03-8133-7540-B304-D54BEB2FE0EF}" presName="horzOne" presStyleCnt="0"/>
      <dgm:spPr/>
    </dgm:pt>
  </dgm:ptLst>
  <dgm:cxnLst>
    <dgm:cxn modelId="{64B7F2D2-32FE-964F-AD18-030AEA3CE246}" type="presOf" srcId="{E4D88D31-5A21-C645-AFDE-2E8D714D1342}" destId="{544FD9D1-AD26-EC4E-B538-FBD91B5F578A}" srcOrd="0" destOrd="0" presId="urn:microsoft.com/office/officeart/2005/8/layout/hierarchy4"/>
    <dgm:cxn modelId="{C5A83DBA-C06F-984C-9890-73DA143D6B90}" srcId="{0EAB6ED0-569C-9F47-A493-ADACBB133344}" destId="{FE8489CB-731C-834A-AB8F-17F83D11D5C6}" srcOrd="2" destOrd="0" parTransId="{789AE63F-A4A2-4441-960F-FF003E61CE30}" sibTransId="{E4ADDEC0-D24F-2143-A903-5F9D4B1A5C79}"/>
    <dgm:cxn modelId="{D8E16736-2698-2F47-8277-4F6E1AA957F7}" srcId="{0EAB6ED0-569C-9F47-A493-ADACBB133344}" destId="{2022971B-9B9A-E74B-9B4A-C7D7387644A7}" srcOrd="0" destOrd="0" parTransId="{4C6A8DB0-00B5-1145-A7F7-35881B020AA4}" sibTransId="{9CDE2506-1DFB-324C-83F0-C7F23B58DAAC}"/>
    <dgm:cxn modelId="{21E74673-1B71-E14F-A410-5C9EBB69FAF1}" type="presOf" srcId="{2022971B-9B9A-E74B-9B4A-C7D7387644A7}" destId="{94F7C5B9-4E9B-8E4D-B262-F0ADBA216D44}" srcOrd="0" destOrd="0" presId="urn:microsoft.com/office/officeart/2005/8/layout/hierarchy4"/>
    <dgm:cxn modelId="{3528050E-1390-304C-AC0C-DD8A648E4375}" type="presOf" srcId="{FE8489CB-731C-834A-AB8F-17F83D11D5C6}" destId="{30EFA6DE-5D4A-9E4D-A45C-5DBBB52E6A78}" srcOrd="0" destOrd="0" presId="urn:microsoft.com/office/officeart/2005/8/layout/hierarchy4"/>
    <dgm:cxn modelId="{D7F246D0-074D-AA4D-8F21-3DB81C626C25}" type="presOf" srcId="{64166B03-8133-7540-B304-D54BEB2FE0EF}" destId="{73142183-AFC1-9342-BCA8-90DD1D7ECBE9}" srcOrd="0" destOrd="0" presId="urn:microsoft.com/office/officeart/2005/8/layout/hierarchy4"/>
    <dgm:cxn modelId="{31150DC9-8252-A946-855B-B0C3CC4B36A2}" srcId="{0EAB6ED0-569C-9F47-A493-ADACBB133344}" destId="{E4D88D31-5A21-C645-AFDE-2E8D714D1342}" srcOrd="1" destOrd="0" parTransId="{8B60C262-DF99-9845-95B8-D12034EFFE4B}" sibTransId="{600F445F-696B-3C41-BB46-69DF3AE38AE5}"/>
    <dgm:cxn modelId="{EF909FA4-7082-4642-8F2B-F9AE0C52B03E}" type="presOf" srcId="{0EAB6ED0-569C-9F47-A493-ADACBB133344}" destId="{42EFEF32-F01F-1C41-BC69-ED5C08D7DFF1}" srcOrd="0" destOrd="0" presId="urn:microsoft.com/office/officeart/2005/8/layout/hierarchy4"/>
    <dgm:cxn modelId="{2AC244BE-D230-F344-9487-F86EF8BE8A0B}" srcId="{0EAB6ED0-569C-9F47-A493-ADACBB133344}" destId="{64166B03-8133-7540-B304-D54BEB2FE0EF}" srcOrd="3" destOrd="0" parTransId="{A6F50720-B66B-1343-850F-73D887376170}" sibTransId="{C057E784-E2D8-8441-9415-D392BA05B36D}"/>
    <dgm:cxn modelId="{1582B7B4-A42D-F747-BA3F-D8342B62CC4D}" type="presParOf" srcId="{42EFEF32-F01F-1C41-BC69-ED5C08D7DFF1}" destId="{907ED7B1-D3C2-834B-BDE2-B5BEFB90B8A0}" srcOrd="0" destOrd="0" presId="urn:microsoft.com/office/officeart/2005/8/layout/hierarchy4"/>
    <dgm:cxn modelId="{C2F15D0F-7642-974E-A3B4-9369DD933BF7}" type="presParOf" srcId="{907ED7B1-D3C2-834B-BDE2-B5BEFB90B8A0}" destId="{94F7C5B9-4E9B-8E4D-B262-F0ADBA216D44}" srcOrd="0" destOrd="0" presId="urn:microsoft.com/office/officeart/2005/8/layout/hierarchy4"/>
    <dgm:cxn modelId="{9E885A81-1C6C-714F-B91E-175A46130BBC}" type="presParOf" srcId="{907ED7B1-D3C2-834B-BDE2-B5BEFB90B8A0}" destId="{AF1EAC7B-9C97-E84E-82FD-753426E905B1}" srcOrd="1" destOrd="0" presId="urn:microsoft.com/office/officeart/2005/8/layout/hierarchy4"/>
    <dgm:cxn modelId="{62EF8340-A584-BD43-ACD5-65AD8B718FF5}" type="presParOf" srcId="{42EFEF32-F01F-1C41-BC69-ED5C08D7DFF1}" destId="{FA2BF008-F46F-0C43-B0DF-700DA865976A}" srcOrd="1" destOrd="0" presId="urn:microsoft.com/office/officeart/2005/8/layout/hierarchy4"/>
    <dgm:cxn modelId="{F482544D-C0EF-E342-BAC1-F6C68A1DE2EF}" type="presParOf" srcId="{42EFEF32-F01F-1C41-BC69-ED5C08D7DFF1}" destId="{0592F6FA-E44F-ED4D-8245-2771E6BE4992}" srcOrd="2" destOrd="0" presId="urn:microsoft.com/office/officeart/2005/8/layout/hierarchy4"/>
    <dgm:cxn modelId="{77DE98B9-57BA-C14C-ACF2-0D8189B14C32}" type="presParOf" srcId="{0592F6FA-E44F-ED4D-8245-2771E6BE4992}" destId="{544FD9D1-AD26-EC4E-B538-FBD91B5F578A}" srcOrd="0" destOrd="0" presId="urn:microsoft.com/office/officeart/2005/8/layout/hierarchy4"/>
    <dgm:cxn modelId="{E0A66484-977F-1E46-9D19-62860C8E0EB8}" type="presParOf" srcId="{0592F6FA-E44F-ED4D-8245-2771E6BE4992}" destId="{DF1EE71B-0874-F640-B739-C10B3B0E251C}" srcOrd="1" destOrd="0" presId="urn:microsoft.com/office/officeart/2005/8/layout/hierarchy4"/>
    <dgm:cxn modelId="{B9D5D759-F2BF-FF4A-979F-0B8F519147DA}" type="presParOf" srcId="{42EFEF32-F01F-1C41-BC69-ED5C08D7DFF1}" destId="{55BB09D4-AA42-3145-95AE-0ED9CB11BF01}" srcOrd="3" destOrd="0" presId="urn:microsoft.com/office/officeart/2005/8/layout/hierarchy4"/>
    <dgm:cxn modelId="{6EEF163A-99D0-2849-8D95-4509D37FF110}" type="presParOf" srcId="{42EFEF32-F01F-1C41-BC69-ED5C08D7DFF1}" destId="{C88099D8-9C18-B544-B78B-BB0D1154D4CA}" srcOrd="4" destOrd="0" presId="urn:microsoft.com/office/officeart/2005/8/layout/hierarchy4"/>
    <dgm:cxn modelId="{AEEC0D07-A874-5F41-9835-EBAD9DA2CD8F}" type="presParOf" srcId="{C88099D8-9C18-B544-B78B-BB0D1154D4CA}" destId="{30EFA6DE-5D4A-9E4D-A45C-5DBBB52E6A78}" srcOrd="0" destOrd="0" presId="urn:microsoft.com/office/officeart/2005/8/layout/hierarchy4"/>
    <dgm:cxn modelId="{238FEE00-A91A-BF4D-A2BC-46670CC27B31}" type="presParOf" srcId="{C88099D8-9C18-B544-B78B-BB0D1154D4CA}" destId="{2601E05B-AB19-F247-A0BD-47F586BB75E5}" srcOrd="1" destOrd="0" presId="urn:microsoft.com/office/officeart/2005/8/layout/hierarchy4"/>
    <dgm:cxn modelId="{D9070EB4-9D13-E54E-AFB0-16C1585945E2}" type="presParOf" srcId="{42EFEF32-F01F-1C41-BC69-ED5C08D7DFF1}" destId="{637DA0A9-39FB-EE4C-B8E5-ED7FB780DCB7}" srcOrd="5" destOrd="0" presId="urn:microsoft.com/office/officeart/2005/8/layout/hierarchy4"/>
    <dgm:cxn modelId="{D79A560D-4693-DE43-A0EF-4446E62E762E}" type="presParOf" srcId="{42EFEF32-F01F-1C41-BC69-ED5C08D7DFF1}" destId="{88F6C587-2057-C04B-B4EB-77BA98A044B4}" srcOrd="6" destOrd="0" presId="urn:microsoft.com/office/officeart/2005/8/layout/hierarchy4"/>
    <dgm:cxn modelId="{BFA03E48-CBFF-9643-BF38-743FFCDD897C}" type="presParOf" srcId="{88F6C587-2057-C04B-B4EB-77BA98A044B4}" destId="{73142183-AFC1-9342-BCA8-90DD1D7ECBE9}" srcOrd="0" destOrd="0" presId="urn:microsoft.com/office/officeart/2005/8/layout/hierarchy4"/>
    <dgm:cxn modelId="{F08478E4-58C8-0E4E-A92E-FEDDF35D75A3}" type="presParOf" srcId="{88F6C587-2057-C04B-B4EB-77BA98A044B4}" destId="{1B0E11D4-3C3F-EC4A-A13A-FACB9267FF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84ECC-2A58-6F4D-9633-3FB74FF86DF0}" type="doc">
      <dgm:prSet loTypeId="urn:microsoft.com/office/officeart/2005/8/layout/hierarchy4" loCatId="hierarchy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F4847131-4972-C946-BA3F-8CCC86F79D92}">
      <dgm:prSet phldrT="[Text]"/>
      <dgm:spPr/>
      <dgm:t>
        <a:bodyPr/>
        <a:lstStyle/>
        <a:p>
          <a:r>
            <a:rPr lang="en-US" dirty="0" smtClean="0"/>
            <a:t>Balance Core</a:t>
          </a:r>
          <a:endParaRPr lang="en-US" dirty="0"/>
        </a:p>
      </dgm:t>
    </dgm:pt>
    <dgm:pt modelId="{3A7057C4-E86A-FD4D-BE7D-FBB8FDDF2B91}" type="parTrans" cxnId="{8FBF8335-9421-924C-B54E-3EBD9EB6AC4A}">
      <dgm:prSet/>
      <dgm:spPr/>
      <dgm:t>
        <a:bodyPr/>
        <a:lstStyle/>
        <a:p>
          <a:endParaRPr lang="en-US"/>
        </a:p>
      </dgm:t>
    </dgm:pt>
    <dgm:pt modelId="{387F6BC0-A44B-054A-B64D-9B7174A5B189}" type="sibTrans" cxnId="{8FBF8335-9421-924C-B54E-3EBD9EB6AC4A}">
      <dgm:prSet/>
      <dgm:spPr/>
      <dgm:t>
        <a:bodyPr/>
        <a:lstStyle/>
        <a:p>
          <a:endParaRPr lang="en-US"/>
        </a:p>
      </dgm:t>
    </dgm:pt>
    <dgm:pt modelId="{7C26D5F7-0946-CE4C-89C9-A0A891BCE75B}" type="pres">
      <dgm:prSet presAssocID="{8C084ECC-2A58-6F4D-9633-3FB74FF86D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A005AC-3662-B949-BF50-DCD423587611}" type="pres">
      <dgm:prSet presAssocID="{F4847131-4972-C946-BA3F-8CCC86F79D92}" presName="vertOne" presStyleCnt="0"/>
      <dgm:spPr/>
      <dgm:t>
        <a:bodyPr/>
        <a:lstStyle/>
        <a:p>
          <a:endParaRPr lang="en-US"/>
        </a:p>
      </dgm:t>
    </dgm:pt>
    <dgm:pt modelId="{BE6E369E-D410-7D41-A8C5-7E374AAE5FCE}" type="pres">
      <dgm:prSet presAssocID="{F4847131-4972-C946-BA3F-8CCC86F79D92}" presName="txOne" presStyleLbl="node0" presStyleIdx="0" presStyleCnt="1" custLinFactY="-100000" custLinFactNeighborX="-69868" custLinFactNeighborY="-1098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B73FC-C14A-CC46-AC26-FA0757FEFF74}" type="pres">
      <dgm:prSet presAssocID="{F4847131-4972-C946-BA3F-8CCC86F79D92}" presName="horzOne" presStyleCnt="0"/>
      <dgm:spPr/>
      <dgm:t>
        <a:bodyPr/>
        <a:lstStyle/>
        <a:p>
          <a:endParaRPr lang="en-US"/>
        </a:p>
      </dgm:t>
    </dgm:pt>
  </dgm:ptLst>
  <dgm:cxnLst>
    <dgm:cxn modelId="{8FBF8335-9421-924C-B54E-3EBD9EB6AC4A}" srcId="{8C084ECC-2A58-6F4D-9633-3FB74FF86DF0}" destId="{F4847131-4972-C946-BA3F-8CCC86F79D92}" srcOrd="0" destOrd="0" parTransId="{3A7057C4-E86A-FD4D-BE7D-FBB8FDDF2B91}" sibTransId="{387F6BC0-A44B-054A-B64D-9B7174A5B189}"/>
    <dgm:cxn modelId="{B642FACA-2EAF-AA4D-90DB-56A78243F370}" type="presOf" srcId="{8C084ECC-2A58-6F4D-9633-3FB74FF86DF0}" destId="{7C26D5F7-0946-CE4C-89C9-A0A891BCE75B}" srcOrd="0" destOrd="0" presId="urn:microsoft.com/office/officeart/2005/8/layout/hierarchy4"/>
    <dgm:cxn modelId="{F1B52183-2E11-3744-9760-B4015436BB16}" type="presOf" srcId="{F4847131-4972-C946-BA3F-8CCC86F79D92}" destId="{BE6E369E-D410-7D41-A8C5-7E374AAE5FCE}" srcOrd="0" destOrd="0" presId="urn:microsoft.com/office/officeart/2005/8/layout/hierarchy4"/>
    <dgm:cxn modelId="{ADA86732-2C67-9745-AD8F-26D43F1B674A}" type="presParOf" srcId="{7C26D5F7-0946-CE4C-89C9-A0A891BCE75B}" destId="{6EA005AC-3662-B949-BF50-DCD423587611}" srcOrd="0" destOrd="0" presId="urn:microsoft.com/office/officeart/2005/8/layout/hierarchy4"/>
    <dgm:cxn modelId="{5B69F8E9-C5BE-5347-81EA-A9F8209C226A}" type="presParOf" srcId="{6EA005AC-3662-B949-BF50-DCD423587611}" destId="{BE6E369E-D410-7D41-A8C5-7E374AAE5FCE}" srcOrd="0" destOrd="0" presId="urn:microsoft.com/office/officeart/2005/8/layout/hierarchy4"/>
    <dgm:cxn modelId="{7C445450-1F09-4341-8A98-2C383E0AEAE4}" type="presParOf" srcId="{6EA005AC-3662-B949-BF50-DCD423587611}" destId="{21AB73FC-C14A-CC46-AC26-FA0757FEFF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AB6ED0-569C-9F47-A493-ADACBB13334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2971B-9B9A-E74B-9B4A-C7D7387644A7}">
      <dgm:prSet phldrT="[Text]"/>
      <dgm:spPr/>
      <dgm:t>
        <a:bodyPr/>
        <a:lstStyle/>
        <a:p>
          <a:r>
            <a:rPr lang="en-US" dirty="0" smtClean="0"/>
            <a:t>Authentication Provider</a:t>
          </a:r>
          <a:endParaRPr lang="en-US" dirty="0"/>
        </a:p>
      </dgm:t>
    </dgm:pt>
    <dgm:pt modelId="{4C6A8DB0-00B5-1145-A7F7-35881B020AA4}" type="parTrans" cxnId="{D8E16736-2698-2F47-8277-4F6E1AA957F7}">
      <dgm:prSet/>
      <dgm:spPr/>
      <dgm:t>
        <a:bodyPr/>
        <a:lstStyle/>
        <a:p>
          <a:endParaRPr lang="en-US"/>
        </a:p>
      </dgm:t>
    </dgm:pt>
    <dgm:pt modelId="{9CDE2506-1DFB-324C-83F0-C7F23B58DAAC}" type="sibTrans" cxnId="{D8E16736-2698-2F47-8277-4F6E1AA957F7}">
      <dgm:prSet/>
      <dgm:spPr/>
      <dgm:t>
        <a:bodyPr/>
        <a:lstStyle/>
        <a:p>
          <a:endParaRPr lang="en-US"/>
        </a:p>
      </dgm:t>
    </dgm:pt>
    <dgm:pt modelId="{E4D88D31-5A21-C645-AFDE-2E8D714D1342}">
      <dgm:prSet phldrT="[Text]"/>
      <dgm:spPr/>
      <dgm:t>
        <a:bodyPr/>
        <a:lstStyle/>
        <a:p>
          <a:r>
            <a:rPr lang="en-US" dirty="0" smtClean="0"/>
            <a:t>Authorization Provider</a:t>
          </a:r>
        </a:p>
      </dgm:t>
    </dgm:pt>
    <dgm:pt modelId="{8B60C262-DF99-9845-95B8-D12034EFFE4B}" type="parTrans" cxnId="{31150DC9-8252-A946-855B-B0C3CC4B36A2}">
      <dgm:prSet/>
      <dgm:spPr/>
      <dgm:t>
        <a:bodyPr/>
        <a:lstStyle/>
        <a:p>
          <a:endParaRPr lang="en-US"/>
        </a:p>
      </dgm:t>
    </dgm:pt>
    <dgm:pt modelId="{600F445F-696B-3C41-BB46-69DF3AE38AE5}" type="sibTrans" cxnId="{31150DC9-8252-A946-855B-B0C3CC4B36A2}">
      <dgm:prSet/>
      <dgm:spPr/>
      <dgm:t>
        <a:bodyPr/>
        <a:lstStyle/>
        <a:p>
          <a:endParaRPr lang="en-US"/>
        </a:p>
      </dgm:t>
    </dgm:pt>
    <dgm:pt modelId="{FE8489CB-731C-834A-AB8F-17F83D11D5C6}">
      <dgm:prSet phldrT="[Text]"/>
      <dgm:spPr/>
      <dgm:t>
        <a:bodyPr/>
        <a:lstStyle/>
        <a:p>
          <a:r>
            <a:rPr lang="en-US" dirty="0" smtClean="0"/>
            <a:t>Data Provider</a:t>
          </a:r>
        </a:p>
      </dgm:t>
    </dgm:pt>
    <dgm:pt modelId="{789AE63F-A4A2-4441-960F-FF003E61CE30}" type="parTrans" cxnId="{C5A83DBA-C06F-984C-9890-73DA143D6B90}">
      <dgm:prSet/>
      <dgm:spPr/>
      <dgm:t>
        <a:bodyPr/>
        <a:lstStyle/>
        <a:p>
          <a:endParaRPr lang="en-US"/>
        </a:p>
      </dgm:t>
    </dgm:pt>
    <dgm:pt modelId="{E4ADDEC0-D24F-2143-A903-5F9D4B1A5C79}" type="sibTrans" cxnId="{C5A83DBA-C06F-984C-9890-73DA143D6B90}">
      <dgm:prSet/>
      <dgm:spPr/>
      <dgm:t>
        <a:bodyPr/>
        <a:lstStyle/>
        <a:p>
          <a:endParaRPr lang="en-US"/>
        </a:p>
      </dgm:t>
    </dgm:pt>
    <dgm:pt modelId="{64166B03-8133-7540-B304-D54BEB2FE0EF}">
      <dgm:prSet phldrT="[Text]"/>
      <dgm:spPr/>
      <dgm:t>
        <a:bodyPr/>
        <a:lstStyle/>
        <a:p>
          <a:r>
            <a:rPr lang="en-US" dirty="0" smtClean="0"/>
            <a:t>Widget Provider</a:t>
          </a:r>
        </a:p>
      </dgm:t>
    </dgm:pt>
    <dgm:pt modelId="{A6F50720-B66B-1343-850F-73D887376170}" type="parTrans" cxnId="{2AC244BE-D230-F344-9487-F86EF8BE8A0B}">
      <dgm:prSet/>
      <dgm:spPr/>
      <dgm:t>
        <a:bodyPr/>
        <a:lstStyle/>
        <a:p>
          <a:endParaRPr lang="en-US"/>
        </a:p>
      </dgm:t>
    </dgm:pt>
    <dgm:pt modelId="{C057E784-E2D8-8441-9415-D392BA05B36D}" type="sibTrans" cxnId="{2AC244BE-D230-F344-9487-F86EF8BE8A0B}">
      <dgm:prSet/>
      <dgm:spPr/>
      <dgm:t>
        <a:bodyPr/>
        <a:lstStyle/>
        <a:p>
          <a:endParaRPr lang="en-US"/>
        </a:p>
      </dgm:t>
    </dgm:pt>
    <dgm:pt modelId="{42EFEF32-F01F-1C41-BC69-ED5C08D7DFF1}" type="pres">
      <dgm:prSet presAssocID="{0EAB6ED0-569C-9F47-A493-ADACBB1333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7ED7B1-D3C2-834B-BDE2-B5BEFB90B8A0}" type="pres">
      <dgm:prSet presAssocID="{2022971B-9B9A-E74B-9B4A-C7D7387644A7}" presName="vertOne" presStyleCnt="0"/>
      <dgm:spPr/>
    </dgm:pt>
    <dgm:pt modelId="{94F7C5B9-4E9B-8E4D-B262-F0ADBA216D44}" type="pres">
      <dgm:prSet presAssocID="{2022971B-9B9A-E74B-9B4A-C7D7387644A7}" presName="txOne" presStyleLbl="node0" presStyleIdx="0" presStyleCnt="4" custLinFactNeighborX="-14206" custLinFactNeighborY="-48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EAC7B-9C97-E84E-82FD-753426E905B1}" type="pres">
      <dgm:prSet presAssocID="{2022971B-9B9A-E74B-9B4A-C7D7387644A7}" presName="horzOne" presStyleCnt="0"/>
      <dgm:spPr/>
    </dgm:pt>
    <dgm:pt modelId="{FA2BF008-F46F-0C43-B0DF-700DA865976A}" type="pres">
      <dgm:prSet presAssocID="{9CDE2506-1DFB-324C-83F0-C7F23B58DAAC}" presName="sibSpaceOne" presStyleCnt="0"/>
      <dgm:spPr/>
    </dgm:pt>
    <dgm:pt modelId="{0592F6FA-E44F-ED4D-8245-2771E6BE4992}" type="pres">
      <dgm:prSet presAssocID="{E4D88D31-5A21-C645-AFDE-2E8D714D1342}" presName="vertOne" presStyleCnt="0"/>
      <dgm:spPr/>
    </dgm:pt>
    <dgm:pt modelId="{544FD9D1-AD26-EC4E-B538-FBD91B5F578A}" type="pres">
      <dgm:prSet presAssocID="{E4D88D31-5A21-C645-AFDE-2E8D714D1342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EE71B-0874-F640-B739-C10B3B0E251C}" type="pres">
      <dgm:prSet presAssocID="{E4D88D31-5A21-C645-AFDE-2E8D714D1342}" presName="horzOne" presStyleCnt="0"/>
      <dgm:spPr/>
    </dgm:pt>
    <dgm:pt modelId="{55BB09D4-AA42-3145-95AE-0ED9CB11BF01}" type="pres">
      <dgm:prSet presAssocID="{600F445F-696B-3C41-BB46-69DF3AE38AE5}" presName="sibSpaceOne" presStyleCnt="0"/>
      <dgm:spPr/>
    </dgm:pt>
    <dgm:pt modelId="{C88099D8-9C18-B544-B78B-BB0D1154D4CA}" type="pres">
      <dgm:prSet presAssocID="{FE8489CB-731C-834A-AB8F-17F83D11D5C6}" presName="vertOne" presStyleCnt="0"/>
      <dgm:spPr/>
    </dgm:pt>
    <dgm:pt modelId="{30EFA6DE-5D4A-9E4D-A45C-5DBBB52E6A78}" type="pres">
      <dgm:prSet presAssocID="{FE8489CB-731C-834A-AB8F-17F83D11D5C6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01E05B-AB19-F247-A0BD-47F586BB75E5}" type="pres">
      <dgm:prSet presAssocID="{FE8489CB-731C-834A-AB8F-17F83D11D5C6}" presName="horzOne" presStyleCnt="0"/>
      <dgm:spPr/>
    </dgm:pt>
    <dgm:pt modelId="{637DA0A9-39FB-EE4C-B8E5-ED7FB780DCB7}" type="pres">
      <dgm:prSet presAssocID="{E4ADDEC0-D24F-2143-A903-5F9D4B1A5C79}" presName="sibSpaceOne" presStyleCnt="0"/>
      <dgm:spPr/>
    </dgm:pt>
    <dgm:pt modelId="{88F6C587-2057-C04B-B4EB-77BA98A044B4}" type="pres">
      <dgm:prSet presAssocID="{64166B03-8133-7540-B304-D54BEB2FE0EF}" presName="vertOne" presStyleCnt="0"/>
      <dgm:spPr/>
    </dgm:pt>
    <dgm:pt modelId="{73142183-AFC1-9342-BCA8-90DD1D7ECBE9}" type="pres">
      <dgm:prSet presAssocID="{64166B03-8133-7540-B304-D54BEB2FE0EF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E11D4-3C3F-EC4A-A13A-FACB9267FFA3}" type="pres">
      <dgm:prSet presAssocID="{64166B03-8133-7540-B304-D54BEB2FE0EF}" presName="horzOne" presStyleCnt="0"/>
      <dgm:spPr/>
    </dgm:pt>
  </dgm:ptLst>
  <dgm:cxnLst>
    <dgm:cxn modelId="{42962FF4-21D3-1046-B5CC-913A6B50FF2F}" type="presOf" srcId="{E4D88D31-5A21-C645-AFDE-2E8D714D1342}" destId="{544FD9D1-AD26-EC4E-B538-FBD91B5F578A}" srcOrd="0" destOrd="0" presId="urn:microsoft.com/office/officeart/2005/8/layout/hierarchy4"/>
    <dgm:cxn modelId="{53A160D4-D32F-3E42-BC53-CAF449CF56BD}" type="presOf" srcId="{2022971B-9B9A-E74B-9B4A-C7D7387644A7}" destId="{94F7C5B9-4E9B-8E4D-B262-F0ADBA216D44}" srcOrd="0" destOrd="0" presId="urn:microsoft.com/office/officeart/2005/8/layout/hierarchy4"/>
    <dgm:cxn modelId="{C5A83DBA-C06F-984C-9890-73DA143D6B90}" srcId="{0EAB6ED0-569C-9F47-A493-ADACBB133344}" destId="{FE8489CB-731C-834A-AB8F-17F83D11D5C6}" srcOrd="2" destOrd="0" parTransId="{789AE63F-A4A2-4441-960F-FF003E61CE30}" sibTransId="{E4ADDEC0-D24F-2143-A903-5F9D4B1A5C79}"/>
    <dgm:cxn modelId="{100C8766-F3BC-7340-82B9-121F89A4C08C}" type="presOf" srcId="{0EAB6ED0-569C-9F47-A493-ADACBB133344}" destId="{42EFEF32-F01F-1C41-BC69-ED5C08D7DFF1}" srcOrd="0" destOrd="0" presId="urn:microsoft.com/office/officeart/2005/8/layout/hierarchy4"/>
    <dgm:cxn modelId="{D8E16736-2698-2F47-8277-4F6E1AA957F7}" srcId="{0EAB6ED0-569C-9F47-A493-ADACBB133344}" destId="{2022971B-9B9A-E74B-9B4A-C7D7387644A7}" srcOrd="0" destOrd="0" parTransId="{4C6A8DB0-00B5-1145-A7F7-35881B020AA4}" sibTransId="{9CDE2506-1DFB-324C-83F0-C7F23B58DAAC}"/>
    <dgm:cxn modelId="{1FE49630-E23B-C542-B874-353E02E565DC}" type="presOf" srcId="{64166B03-8133-7540-B304-D54BEB2FE0EF}" destId="{73142183-AFC1-9342-BCA8-90DD1D7ECBE9}" srcOrd="0" destOrd="0" presId="urn:microsoft.com/office/officeart/2005/8/layout/hierarchy4"/>
    <dgm:cxn modelId="{31150DC9-8252-A946-855B-B0C3CC4B36A2}" srcId="{0EAB6ED0-569C-9F47-A493-ADACBB133344}" destId="{E4D88D31-5A21-C645-AFDE-2E8D714D1342}" srcOrd="1" destOrd="0" parTransId="{8B60C262-DF99-9845-95B8-D12034EFFE4B}" sibTransId="{600F445F-696B-3C41-BB46-69DF3AE38AE5}"/>
    <dgm:cxn modelId="{20970009-162E-A343-A298-0E00EF7513A9}" type="presOf" srcId="{FE8489CB-731C-834A-AB8F-17F83D11D5C6}" destId="{30EFA6DE-5D4A-9E4D-A45C-5DBBB52E6A78}" srcOrd="0" destOrd="0" presId="urn:microsoft.com/office/officeart/2005/8/layout/hierarchy4"/>
    <dgm:cxn modelId="{2AC244BE-D230-F344-9487-F86EF8BE8A0B}" srcId="{0EAB6ED0-569C-9F47-A493-ADACBB133344}" destId="{64166B03-8133-7540-B304-D54BEB2FE0EF}" srcOrd="3" destOrd="0" parTransId="{A6F50720-B66B-1343-850F-73D887376170}" sibTransId="{C057E784-E2D8-8441-9415-D392BA05B36D}"/>
    <dgm:cxn modelId="{F26C8859-42C5-FF49-9742-8566B28A1050}" type="presParOf" srcId="{42EFEF32-F01F-1C41-BC69-ED5C08D7DFF1}" destId="{907ED7B1-D3C2-834B-BDE2-B5BEFB90B8A0}" srcOrd="0" destOrd="0" presId="urn:microsoft.com/office/officeart/2005/8/layout/hierarchy4"/>
    <dgm:cxn modelId="{A4BE37FB-8279-C243-A7E0-62FE833CF275}" type="presParOf" srcId="{907ED7B1-D3C2-834B-BDE2-B5BEFB90B8A0}" destId="{94F7C5B9-4E9B-8E4D-B262-F0ADBA216D44}" srcOrd="0" destOrd="0" presId="urn:microsoft.com/office/officeart/2005/8/layout/hierarchy4"/>
    <dgm:cxn modelId="{59C93010-3698-8A4D-9DA2-8BF4C85FF21E}" type="presParOf" srcId="{907ED7B1-D3C2-834B-BDE2-B5BEFB90B8A0}" destId="{AF1EAC7B-9C97-E84E-82FD-753426E905B1}" srcOrd="1" destOrd="0" presId="urn:microsoft.com/office/officeart/2005/8/layout/hierarchy4"/>
    <dgm:cxn modelId="{78AE82F2-ABD2-FA42-A8A4-22011A091E07}" type="presParOf" srcId="{42EFEF32-F01F-1C41-BC69-ED5C08D7DFF1}" destId="{FA2BF008-F46F-0C43-B0DF-700DA865976A}" srcOrd="1" destOrd="0" presId="urn:microsoft.com/office/officeart/2005/8/layout/hierarchy4"/>
    <dgm:cxn modelId="{1900C0E2-571E-E345-B09F-E1DCA91EB61D}" type="presParOf" srcId="{42EFEF32-F01F-1C41-BC69-ED5C08D7DFF1}" destId="{0592F6FA-E44F-ED4D-8245-2771E6BE4992}" srcOrd="2" destOrd="0" presId="urn:microsoft.com/office/officeart/2005/8/layout/hierarchy4"/>
    <dgm:cxn modelId="{C612D19E-D2CC-D24C-B2EC-3A2C72A3707E}" type="presParOf" srcId="{0592F6FA-E44F-ED4D-8245-2771E6BE4992}" destId="{544FD9D1-AD26-EC4E-B538-FBD91B5F578A}" srcOrd="0" destOrd="0" presId="urn:microsoft.com/office/officeart/2005/8/layout/hierarchy4"/>
    <dgm:cxn modelId="{E0461748-90B8-A045-9562-7BB8750CB39E}" type="presParOf" srcId="{0592F6FA-E44F-ED4D-8245-2771E6BE4992}" destId="{DF1EE71B-0874-F640-B739-C10B3B0E251C}" srcOrd="1" destOrd="0" presId="urn:microsoft.com/office/officeart/2005/8/layout/hierarchy4"/>
    <dgm:cxn modelId="{516D45CE-912B-E741-852D-B893349347DF}" type="presParOf" srcId="{42EFEF32-F01F-1C41-BC69-ED5C08D7DFF1}" destId="{55BB09D4-AA42-3145-95AE-0ED9CB11BF01}" srcOrd="3" destOrd="0" presId="urn:microsoft.com/office/officeart/2005/8/layout/hierarchy4"/>
    <dgm:cxn modelId="{3C332065-99BC-D84E-A380-7FCCCA9D0159}" type="presParOf" srcId="{42EFEF32-F01F-1C41-BC69-ED5C08D7DFF1}" destId="{C88099D8-9C18-B544-B78B-BB0D1154D4CA}" srcOrd="4" destOrd="0" presId="urn:microsoft.com/office/officeart/2005/8/layout/hierarchy4"/>
    <dgm:cxn modelId="{4D240F87-42E8-5D4F-A644-F888FA7192DB}" type="presParOf" srcId="{C88099D8-9C18-B544-B78B-BB0D1154D4CA}" destId="{30EFA6DE-5D4A-9E4D-A45C-5DBBB52E6A78}" srcOrd="0" destOrd="0" presId="urn:microsoft.com/office/officeart/2005/8/layout/hierarchy4"/>
    <dgm:cxn modelId="{CA7D8D70-911F-E34A-A8D6-EBF1ECE7B9B4}" type="presParOf" srcId="{C88099D8-9C18-B544-B78B-BB0D1154D4CA}" destId="{2601E05B-AB19-F247-A0BD-47F586BB75E5}" srcOrd="1" destOrd="0" presId="urn:microsoft.com/office/officeart/2005/8/layout/hierarchy4"/>
    <dgm:cxn modelId="{F5786C8C-0FAD-5E48-BD8B-58CC25C42B31}" type="presParOf" srcId="{42EFEF32-F01F-1C41-BC69-ED5C08D7DFF1}" destId="{637DA0A9-39FB-EE4C-B8E5-ED7FB780DCB7}" srcOrd="5" destOrd="0" presId="urn:microsoft.com/office/officeart/2005/8/layout/hierarchy4"/>
    <dgm:cxn modelId="{99C5D92D-E3E2-5C4F-8854-E098EC62F85C}" type="presParOf" srcId="{42EFEF32-F01F-1C41-BC69-ED5C08D7DFF1}" destId="{88F6C587-2057-C04B-B4EB-77BA98A044B4}" srcOrd="6" destOrd="0" presId="urn:microsoft.com/office/officeart/2005/8/layout/hierarchy4"/>
    <dgm:cxn modelId="{49B34E06-159F-AE46-B5BD-0F234CEAD1EC}" type="presParOf" srcId="{88F6C587-2057-C04B-B4EB-77BA98A044B4}" destId="{73142183-AFC1-9342-BCA8-90DD1D7ECBE9}" srcOrd="0" destOrd="0" presId="urn:microsoft.com/office/officeart/2005/8/layout/hierarchy4"/>
    <dgm:cxn modelId="{AE9EDC93-443F-FA42-B6D6-F0BEAC40A723}" type="presParOf" srcId="{88F6C587-2057-C04B-B4EB-77BA98A044B4}" destId="{1B0E11D4-3C3F-EC4A-A13A-FACB9267FF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84ECC-2A58-6F4D-9633-3FB74FF86DF0}" type="doc">
      <dgm:prSet loTypeId="urn:microsoft.com/office/officeart/2005/8/layout/hierarchy4" loCatId="hierarchy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4847131-4972-C946-BA3F-8CCC86F79D92}">
      <dgm:prSet phldrT="[Text]"/>
      <dgm:spPr/>
      <dgm:t>
        <a:bodyPr/>
        <a:lstStyle/>
        <a:p>
          <a:r>
            <a:rPr lang="en-US" dirty="0" smtClean="0"/>
            <a:t>Interfaces</a:t>
          </a:r>
          <a:endParaRPr lang="en-US" dirty="0"/>
        </a:p>
      </dgm:t>
    </dgm:pt>
    <dgm:pt modelId="{3A7057C4-E86A-FD4D-BE7D-FBB8FDDF2B91}" type="parTrans" cxnId="{8FBF8335-9421-924C-B54E-3EBD9EB6AC4A}">
      <dgm:prSet/>
      <dgm:spPr/>
      <dgm:t>
        <a:bodyPr/>
        <a:lstStyle/>
        <a:p>
          <a:endParaRPr lang="en-US"/>
        </a:p>
      </dgm:t>
    </dgm:pt>
    <dgm:pt modelId="{387F6BC0-A44B-054A-B64D-9B7174A5B189}" type="sibTrans" cxnId="{8FBF8335-9421-924C-B54E-3EBD9EB6AC4A}">
      <dgm:prSet/>
      <dgm:spPr/>
      <dgm:t>
        <a:bodyPr/>
        <a:lstStyle/>
        <a:p>
          <a:endParaRPr lang="en-US"/>
        </a:p>
      </dgm:t>
    </dgm:pt>
    <dgm:pt modelId="{7C26D5F7-0946-CE4C-89C9-A0A891BCE75B}" type="pres">
      <dgm:prSet presAssocID="{8C084ECC-2A58-6F4D-9633-3FB74FF86D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A005AC-3662-B949-BF50-DCD423587611}" type="pres">
      <dgm:prSet presAssocID="{F4847131-4972-C946-BA3F-8CCC86F79D92}" presName="vertOne" presStyleCnt="0"/>
      <dgm:spPr/>
      <dgm:t>
        <a:bodyPr/>
        <a:lstStyle/>
        <a:p>
          <a:endParaRPr lang="en-US"/>
        </a:p>
      </dgm:t>
    </dgm:pt>
    <dgm:pt modelId="{BE6E369E-D410-7D41-A8C5-7E374AAE5FCE}" type="pres">
      <dgm:prSet presAssocID="{F4847131-4972-C946-BA3F-8CCC86F79D92}" presName="txOne" presStyleLbl="node0" presStyleIdx="0" presStyleCnt="1" custLinFactNeighborX="-2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B73FC-C14A-CC46-AC26-FA0757FEFF74}" type="pres">
      <dgm:prSet presAssocID="{F4847131-4972-C946-BA3F-8CCC86F79D92}" presName="horzOne" presStyleCnt="0"/>
      <dgm:spPr/>
      <dgm:t>
        <a:bodyPr/>
        <a:lstStyle/>
        <a:p>
          <a:endParaRPr lang="en-US"/>
        </a:p>
      </dgm:t>
    </dgm:pt>
  </dgm:ptLst>
  <dgm:cxnLst>
    <dgm:cxn modelId="{B47AF7DC-E89B-2049-892E-1A5584D56AE9}" type="presOf" srcId="{F4847131-4972-C946-BA3F-8CCC86F79D92}" destId="{BE6E369E-D410-7D41-A8C5-7E374AAE5FCE}" srcOrd="0" destOrd="0" presId="urn:microsoft.com/office/officeart/2005/8/layout/hierarchy4"/>
    <dgm:cxn modelId="{8FBF8335-9421-924C-B54E-3EBD9EB6AC4A}" srcId="{8C084ECC-2A58-6F4D-9633-3FB74FF86DF0}" destId="{F4847131-4972-C946-BA3F-8CCC86F79D92}" srcOrd="0" destOrd="0" parTransId="{3A7057C4-E86A-FD4D-BE7D-FBB8FDDF2B91}" sibTransId="{387F6BC0-A44B-054A-B64D-9B7174A5B189}"/>
    <dgm:cxn modelId="{68D3C96C-F700-A748-B61B-30A7E5933945}" type="presOf" srcId="{8C084ECC-2A58-6F4D-9633-3FB74FF86DF0}" destId="{7C26D5F7-0946-CE4C-89C9-A0A891BCE75B}" srcOrd="0" destOrd="0" presId="urn:microsoft.com/office/officeart/2005/8/layout/hierarchy4"/>
    <dgm:cxn modelId="{47DF5792-A5EC-A140-9669-02CD17D2A3BF}" type="presParOf" srcId="{7C26D5F7-0946-CE4C-89C9-A0A891BCE75B}" destId="{6EA005AC-3662-B949-BF50-DCD423587611}" srcOrd="0" destOrd="0" presId="urn:microsoft.com/office/officeart/2005/8/layout/hierarchy4"/>
    <dgm:cxn modelId="{8C8E9B98-0193-6F4E-BDD8-53C48A4DE788}" type="presParOf" srcId="{6EA005AC-3662-B949-BF50-DCD423587611}" destId="{BE6E369E-D410-7D41-A8C5-7E374AAE5FCE}" srcOrd="0" destOrd="0" presId="urn:microsoft.com/office/officeart/2005/8/layout/hierarchy4"/>
    <dgm:cxn modelId="{019B39CE-E489-DF4D-81C9-3755781342AB}" type="presParOf" srcId="{6EA005AC-3662-B949-BF50-DCD423587611}" destId="{21AB73FC-C14A-CC46-AC26-FA0757FEFF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E369E-D410-7D41-A8C5-7E374AAE5FCE}">
      <dsp:nvSpPr>
        <dsp:cNvPr id="0" name=""/>
        <dsp:cNvSpPr/>
      </dsp:nvSpPr>
      <dsp:spPr>
        <a:xfrm>
          <a:off x="0" y="0"/>
          <a:ext cx="6400800" cy="137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Balance Library</a:t>
          </a:r>
          <a:endParaRPr lang="en-US" sz="5900" kern="1200" dirty="0"/>
        </a:p>
      </dsp:txBody>
      <dsp:txXfrm>
        <a:off x="40173" y="40173"/>
        <a:ext cx="6320454" cy="1291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90CC-E380-6345-A14D-01FB0AE98C89}">
      <dsp:nvSpPr>
        <dsp:cNvPr id="0" name=""/>
        <dsp:cNvSpPr/>
      </dsp:nvSpPr>
      <dsp:spPr>
        <a:xfrm>
          <a:off x="0" y="0"/>
          <a:ext cx="3757083" cy="109431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Balance Core</a:t>
          </a:r>
          <a:endParaRPr lang="en-US" sz="3900" kern="1200" dirty="0"/>
        </a:p>
      </dsp:txBody>
      <dsp:txXfrm>
        <a:off x="32051" y="32051"/>
        <a:ext cx="3692981" cy="1030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90CC-E380-6345-A14D-01FB0AE98C89}">
      <dsp:nvSpPr>
        <dsp:cNvPr id="0" name=""/>
        <dsp:cNvSpPr/>
      </dsp:nvSpPr>
      <dsp:spPr>
        <a:xfrm>
          <a:off x="0" y="0"/>
          <a:ext cx="3757083" cy="109431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Interfaces</a:t>
          </a:r>
          <a:endParaRPr lang="en-US" sz="4700" kern="1200" dirty="0"/>
        </a:p>
      </dsp:txBody>
      <dsp:txXfrm>
        <a:off x="32051" y="32051"/>
        <a:ext cx="3692981" cy="1030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7C5B9-4E9B-8E4D-B262-F0ADBA216D44}">
      <dsp:nvSpPr>
        <dsp:cNvPr id="0" name=""/>
        <dsp:cNvSpPr/>
      </dsp:nvSpPr>
      <dsp:spPr>
        <a:xfrm>
          <a:off x="1909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Application Class</a:t>
          </a:r>
          <a:endParaRPr lang="en-US" sz="2200" kern="1200" dirty="0"/>
        </a:p>
      </dsp:txBody>
      <dsp:txXfrm>
        <a:off x="53055" y="51146"/>
        <a:ext cx="1760222" cy="1643959"/>
      </dsp:txXfrm>
    </dsp:sp>
    <dsp:sp modelId="{544FD9D1-AD26-EC4E-B538-FBD91B5F578A}">
      <dsp:nvSpPr>
        <dsp:cNvPr id="0" name=""/>
        <dsp:cNvSpPr/>
      </dsp:nvSpPr>
      <dsp:spPr>
        <a:xfrm>
          <a:off x="2177326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Request Class</a:t>
          </a:r>
        </a:p>
      </dsp:txBody>
      <dsp:txXfrm>
        <a:off x="2228472" y="51146"/>
        <a:ext cx="1760222" cy="1643959"/>
      </dsp:txXfrm>
    </dsp:sp>
    <dsp:sp modelId="{30EFA6DE-5D4A-9E4D-A45C-5DBBB52E6A78}">
      <dsp:nvSpPr>
        <dsp:cNvPr id="0" name=""/>
        <dsp:cNvSpPr/>
      </dsp:nvSpPr>
      <dsp:spPr>
        <a:xfrm>
          <a:off x="4352743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Response Class</a:t>
          </a:r>
        </a:p>
      </dsp:txBody>
      <dsp:txXfrm>
        <a:off x="4403889" y="51146"/>
        <a:ext cx="1760222" cy="1643959"/>
      </dsp:txXfrm>
    </dsp:sp>
    <dsp:sp modelId="{73142183-AFC1-9342-BCA8-90DD1D7ECBE9}">
      <dsp:nvSpPr>
        <dsp:cNvPr id="0" name=""/>
        <dsp:cNvSpPr/>
      </dsp:nvSpPr>
      <dsp:spPr>
        <a:xfrm>
          <a:off x="6528159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Response Class</a:t>
          </a:r>
        </a:p>
      </dsp:txBody>
      <dsp:txXfrm>
        <a:off x="6579305" y="51146"/>
        <a:ext cx="1760222" cy="1643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E369E-D410-7D41-A8C5-7E374AAE5FCE}">
      <dsp:nvSpPr>
        <dsp:cNvPr id="0" name=""/>
        <dsp:cNvSpPr/>
      </dsp:nvSpPr>
      <dsp:spPr>
        <a:xfrm>
          <a:off x="0" y="0"/>
          <a:ext cx="6400800" cy="13716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Balance Core</a:t>
          </a:r>
          <a:endParaRPr lang="en-US" sz="5900" kern="1200" dirty="0"/>
        </a:p>
      </dsp:txBody>
      <dsp:txXfrm>
        <a:off x="40173" y="40173"/>
        <a:ext cx="6320454" cy="1291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7C5B9-4E9B-8E4D-B262-F0ADBA216D44}">
      <dsp:nvSpPr>
        <dsp:cNvPr id="0" name=""/>
        <dsp:cNvSpPr/>
      </dsp:nvSpPr>
      <dsp:spPr>
        <a:xfrm>
          <a:off x="0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Authentication Provider</a:t>
          </a:r>
          <a:endParaRPr lang="en-US" sz="1700" kern="1200" dirty="0"/>
        </a:p>
      </dsp:txBody>
      <dsp:txXfrm>
        <a:off x="51146" y="51146"/>
        <a:ext cx="1760222" cy="1643959"/>
      </dsp:txXfrm>
    </dsp:sp>
    <dsp:sp modelId="{544FD9D1-AD26-EC4E-B538-FBD91B5F578A}">
      <dsp:nvSpPr>
        <dsp:cNvPr id="0" name=""/>
        <dsp:cNvSpPr/>
      </dsp:nvSpPr>
      <dsp:spPr>
        <a:xfrm>
          <a:off x="2177326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Authorization Provider</a:t>
          </a:r>
        </a:p>
      </dsp:txBody>
      <dsp:txXfrm>
        <a:off x="2228472" y="51146"/>
        <a:ext cx="1760222" cy="1643959"/>
      </dsp:txXfrm>
    </dsp:sp>
    <dsp:sp modelId="{30EFA6DE-5D4A-9E4D-A45C-5DBBB52E6A78}">
      <dsp:nvSpPr>
        <dsp:cNvPr id="0" name=""/>
        <dsp:cNvSpPr/>
      </dsp:nvSpPr>
      <dsp:spPr>
        <a:xfrm>
          <a:off x="4352743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Provider</a:t>
          </a:r>
        </a:p>
      </dsp:txBody>
      <dsp:txXfrm>
        <a:off x="4403889" y="51146"/>
        <a:ext cx="1760222" cy="1643959"/>
      </dsp:txXfrm>
    </dsp:sp>
    <dsp:sp modelId="{73142183-AFC1-9342-BCA8-90DD1D7ECBE9}">
      <dsp:nvSpPr>
        <dsp:cNvPr id="0" name=""/>
        <dsp:cNvSpPr/>
      </dsp:nvSpPr>
      <dsp:spPr>
        <a:xfrm>
          <a:off x="6528159" y="0"/>
          <a:ext cx="1862514" cy="174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Widget Provider</a:t>
          </a:r>
        </a:p>
      </dsp:txBody>
      <dsp:txXfrm>
        <a:off x="6579305" y="51146"/>
        <a:ext cx="1760222" cy="16439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E369E-D410-7D41-A8C5-7E374AAE5FCE}">
      <dsp:nvSpPr>
        <dsp:cNvPr id="0" name=""/>
        <dsp:cNvSpPr/>
      </dsp:nvSpPr>
      <dsp:spPr>
        <a:xfrm>
          <a:off x="0" y="0"/>
          <a:ext cx="6400800" cy="137160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Interfaces</a:t>
          </a:r>
          <a:endParaRPr lang="en-US" sz="5900" kern="1200" dirty="0"/>
        </a:p>
      </dsp:txBody>
      <dsp:txXfrm>
        <a:off x="40173" y="40173"/>
        <a:ext cx="6320454" cy="1291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E214D-FC16-674F-94B3-612FC72532D5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8D67-CC4D-3E4D-81F1-C65D06D63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oodt.apache.org/components/cas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 class for OODT Balance web applications. Contains utility methods and definitions that provide standard functionality across the site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ApplicationRequest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methods for interpreting and processing a resource request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ApplicationResponse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functions for dynamically constructing and delivering a response to a resource request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ApplicationDataResponse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a standard response object for use by application data providers.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off the KEY=&gt;VALUE paradigm is more or less universal and suits (or is at least compatible with) a broad array of data 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components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tightly integrated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becomes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assemble the pieces into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different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without causing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ripple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changes across the system.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have created a framework that has components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loosely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coupled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number of extensions, called 'modules', have been built for Balance. Modules add self-contained functionality to Balance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7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Works for a diverse set of science data system activities in planetary science, earth science, radio astronomy, biomedicine, astrophysics, and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5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 a </a:t>
            </a:r>
            <a:r>
              <a:rPr lang="en-US" b="1" dirty="0" smtClean="0"/>
              <a:t>brief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OODT – how it started and very top-level talk about what it does.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framework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details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discussed in one hour so my talk today will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Balance framework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develop Balance? What were the issues and how we decided to handle it? We will be looking at the architecture, giving a demo of how to install and configure your own balance web application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Jet Propulsion Laboratory with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NASA Office of Space Science. It was build to reduce redundancy and overhead in the development of science data systems for NASA missions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the basis for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product line approach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mission software for data management.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to broader recognition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extension of the core set of components we have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gained the ability to support a greater range of data management and processing use cases.</a:t>
            </a:r>
            <a:endParaRPr lang="en-US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1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software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became apparent that aspects of the framework were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involving the cataloging, processing, and dissemination of data and metadata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incubation in 2010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Level Project at The Apache Software Foundation (ASF) after completing incubation in late 2010. This became the first NASA project to live at Apache™. OODT has been released under the Apache License v2.0.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components designed to facilitate the rapid construction of robust software systems for large-scale data management.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 of loosely connected components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projects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flexibility to decide for themselves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components to 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collected by scientists and engineers in these disparate disciplines can be jointly searched, stored, retrieved, and analyzed, from anywhere in the world</a:t>
            </a:r>
            <a:r>
              <a:rPr lang="en-US" dirty="0" smtClean="0">
                <a:effectLst/>
              </a:rPr>
              <a:t>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Manager does Data Management</a:t>
            </a:r>
            <a:endParaRPr lang="en-US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Tracks all of the stored data, files &amp; metadata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 Manager does Pipeline Processing</a:t>
            </a:r>
            <a:endParaRPr lang="en-US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Automates processing when all run conditions are ready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Monitors and logs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practice has been to </a:t>
            </a:r>
            <a:r>
              <a:rPr lang="en-US" b="1" dirty="0" smtClean="0"/>
              <a:t>expose</a:t>
            </a:r>
            <a:r>
              <a:rPr lang="en-US" dirty="0" smtClean="0"/>
              <a:t> components</a:t>
            </a:r>
            <a:r>
              <a:rPr lang="en-US" baseline="0" dirty="0" smtClean="0"/>
              <a:t> via </a:t>
            </a:r>
            <a:r>
              <a:rPr lang="en-US" b="1" baseline="0" dirty="0" smtClean="0"/>
              <a:t>command line, disjoint, no seamless integration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 is the solution. It has been designed to mitigate these struggles</a:t>
            </a:r>
            <a:r>
              <a:rPr lang="en-US" dirty="0" smtClean="0">
                <a:effectLst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smoothly with an existing system and can be activated and used as if it had been built into the system </a:t>
            </a:r>
            <a:endParaRPr lang="en-US" b="1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 common codebase where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PHP web applications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layer to interfaces with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core OODT services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Balance was developed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fast-paced environment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was designed to make common Web-development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 fast and easy.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standard environment is available through PEAR, which makes it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 easy to install and maintain</a:t>
            </a:r>
            <a:r>
              <a:rPr lang="en-US" b="1" dirty="0" smtClean="0">
                <a:effectLst/>
              </a:rPr>
              <a:t>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environment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you can built modules that count on the running environment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Standardized structure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framework that encourages rapid development and clean design. -&gt; Organized to easily read and modify content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app classes would go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extensions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exactly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format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application with all the same directories in place for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these are what we call modules but we will talk more about modules later</a:t>
            </a:r>
            <a:r>
              <a:rPr lang="en-US" dirty="0" smtClean="0">
                <a:effectLst/>
              </a:rPr>
              <a:t>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Request that are processed but it does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directly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user with anything.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widgets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bits of view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can be placed on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 </a:t>
            </a:r>
            <a:endParaRPr lang="en-US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is a great place to add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jquery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libraries and skins – Easily add your own skin and libraries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No template language required, plain PHP,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Support for common sections -&gt; headers, footers, menus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Support for nesting of multiple views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Config.ini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configuration for application will be done in this file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Index.php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initialize the balance library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5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library consist of the core code and interfaces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8D67-CC4D-3E4D-81F1-C65D06D63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184139-5BBB-4C41-8E8A-C11D43B4F3EB}" type="datetimeFigureOut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90A67C-62C3-F647-8430-85C2C4B477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1" r:id="rId1"/>
    <p:sldLayoutId id="2147485952" r:id="rId2"/>
    <p:sldLayoutId id="2147485953" r:id="rId3"/>
    <p:sldLayoutId id="2147485954" r:id="rId4"/>
    <p:sldLayoutId id="2147485955" r:id="rId5"/>
    <p:sldLayoutId id="2147485956" r:id="rId6"/>
    <p:sldLayoutId id="2147485957" r:id="rId7"/>
    <p:sldLayoutId id="2147485958" r:id="rId8"/>
    <p:sldLayoutId id="2147485959" r:id="rId9"/>
    <p:sldLayoutId id="2147485960" r:id="rId10"/>
    <p:sldLayoutId id="2147485961" r:id="rId11"/>
    <p:sldLayoutId id="2147485962" r:id="rId12"/>
    <p:sldLayoutId id="2147485963" r:id="rId13"/>
    <p:sldLayoutId id="2147485964" r:id="rId14"/>
    <p:sldLayoutId id="2147485965" r:id="rId15"/>
    <p:sldLayoutId id="2147485966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wiki.apache.org/OODT/" TargetMode="External"/><Relationship Id="rId4" Type="http://schemas.openxmlformats.org/officeDocument/2006/relationships/hyperlink" Target="https://issues.apache.org/jira/browse/OODT" TargetMode="External"/><Relationship Id="rId5" Type="http://schemas.openxmlformats.org/officeDocument/2006/relationships/hyperlink" Target="mailto:dev@oodt.apache.org" TargetMode="External"/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oodt.apach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f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65413"/>
            <a:ext cx="8001000" cy="3692587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Shakeh Elisabeth Khudikyan</a:t>
            </a:r>
          </a:p>
          <a:p>
            <a:pPr>
              <a:lnSpc>
                <a:spcPct val="50000"/>
              </a:lnSpc>
            </a:pPr>
            <a:r>
              <a:rPr lang="en-US" sz="1400" dirty="0" smtClean="0"/>
              <a:t>NASA Jet Propulsion Laboratory,</a:t>
            </a:r>
          </a:p>
          <a:p>
            <a:pPr>
              <a:lnSpc>
                <a:spcPct val="50000"/>
              </a:lnSpc>
            </a:pPr>
            <a:r>
              <a:rPr lang="en-US" sz="1400" dirty="0" smtClean="0"/>
              <a:t>California Institute of Technology 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349277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Look </a:t>
            </a:r>
            <a:r>
              <a:rPr lang="en-US" dirty="0"/>
              <a:t>at Apache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OODT </a:t>
            </a:r>
            <a:r>
              <a:rPr lang="en-US" dirty="0"/>
              <a:t>Balance F</a:t>
            </a:r>
            <a:r>
              <a:rPr lang="en-US" dirty="0" smtClean="0"/>
              <a:t>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2171641"/>
              </p:ext>
            </p:extLst>
          </p:nvPr>
        </p:nvGraphicFramePr>
        <p:xfrm>
          <a:off x="359833" y="3333749"/>
          <a:ext cx="8392584" cy="174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39086"/>
              </p:ext>
            </p:extLst>
          </p:nvPr>
        </p:nvGraphicFramePr>
        <p:xfrm>
          <a:off x="1631562" y="512233"/>
          <a:ext cx="6400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556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990126"/>
              </p:ext>
            </p:extLst>
          </p:nvPr>
        </p:nvGraphicFramePr>
        <p:xfrm>
          <a:off x="359833" y="3333749"/>
          <a:ext cx="8392584" cy="174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75398"/>
              </p:ext>
            </p:extLst>
          </p:nvPr>
        </p:nvGraphicFramePr>
        <p:xfrm>
          <a:off x="1631562" y="512233"/>
          <a:ext cx="6400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471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Installation</a:t>
            </a:r>
            <a:r>
              <a:rPr lang="en-US" dirty="0"/>
              <a:t> </a:t>
            </a:r>
            <a:r>
              <a:rPr lang="en-US" dirty="0" smtClean="0"/>
              <a:t>&amp; Configuration Demonstration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Easily install and quickly configure your site using OODT Balance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PEAR Package Install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4423" y="2595562"/>
            <a:ext cx="7913159" cy="36707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Apache </a:t>
            </a:r>
            <a:r>
              <a:rPr lang="en-US" b="1" dirty="0" smtClean="0"/>
              <a:t>OODT PEAR channel – for easy install</a:t>
            </a:r>
            <a:endParaRPr lang="en-US" b="1" dirty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pear.apache.org</a:t>
            </a:r>
            <a:r>
              <a:rPr lang="en-US" dirty="0"/>
              <a:t>/</a:t>
            </a:r>
            <a:r>
              <a:rPr lang="en-US" dirty="0" err="1"/>
              <a:t>oodt</a:t>
            </a:r>
            <a:r>
              <a:rPr lang="en-US" dirty="0" smtClean="0"/>
              <a:t>/</a:t>
            </a:r>
          </a:p>
          <a:p>
            <a:r>
              <a:rPr lang="en-US" dirty="0" smtClean="0"/>
              <a:t>JIRA Issue: INFRA</a:t>
            </a:r>
            <a:r>
              <a:rPr lang="en-US" dirty="0"/>
              <a:t>-</a:t>
            </a:r>
            <a:r>
              <a:rPr lang="en-US" dirty="0" smtClean="0"/>
              <a:t>5910</a:t>
            </a:r>
          </a:p>
          <a:p>
            <a:pPr lvl="1"/>
            <a:r>
              <a:rPr lang="en-US" dirty="0"/>
              <a:t>https://issues.apache.org/jira/browse/INFRA-</a:t>
            </a:r>
            <a:r>
              <a:rPr lang="en-US" dirty="0" smtClean="0"/>
              <a:t>5910</a:t>
            </a:r>
          </a:p>
          <a:p>
            <a:r>
              <a:rPr lang="en-US" dirty="0" smtClean="0"/>
              <a:t>Workaround 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$ </a:t>
            </a:r>
            <a:r>
              <a:rPr lang="en-US" sz="1200" dirty="0" err="1" smtClean="0">
                <a:latin typeface="Consolas"/>
                <a:cs typeface="Consolas"/>
              </a:rPr>
              <a:t>svn</a:t>
            </a:r>
            <a:r>
              <a:rPr lang="en-US" sz="1200" dirty="0" smtClean="0">
                <a:latin typeface="Consolas"/>
                <a:cs typeface="Consolas"/>
              </a:rPr>
              <a:t> co https</a:t>
            </a:r>
            <a:r>
              <a:rPr lang="en-US" sz="1200" dirty="0">
                <a:latin typeface="Consolas"/>
                <a:cs typeface="Consolas"/>
              </a:rPr>
              <a:t>://</a:t>
            </a:r>
            <a:r>
              <a:rPr lang="en-US" sz="1200" dirty="0" err="1">
                <a:latin typeface="Consolas"/>
                <a:cs typeface="Consolas"/>
              </a:rPr>
              <a:t>svn.apache.org</a:t>
            </a:r>
            <a:r>
              <a:rPr lang="en-US" sz="1200" dirty="0">
                <a:latin typeface="Consolas"/>
                <a:cs typeface="Consolas"/>
              </a:rPr>
              <a:t>/repos/</a:t>
            </a:r>
            <a:r>
              <a:rPr lang="en-US" sz="1200" dirty="0" err="1">
                <a:latin typeface="Consolas"/>
                <a:cs typeface="Consolas"/>
              </a:rPr>
              <a:t>asf</a:t>
            </a:r>
            <a:r>
              <a:rPr lang="en-US" sz="1200" dirty="0">
                <a:latin typeface="Consolas"/>
                <a:cs typeface="Consolas"/>
              </a:rPr>
              <a:t>/</a:t>
            </a:r>
            <a:r>
              <a:rPr lang="en-US" sz="1200" dirty="0" err="1">
                <a:latin typeface="Consolas"/>
                <a:cs typeface="Consolas"/>
              </a:rPr>
              <a:t>oodt</a:t>
            </a:r>
            <a:r>
              <a:rPr lang="en-US" sz="1200" dirty="0">
                <a:latin typeface="Consolas"/>
                <a:cs typeface="Consolas"/>
              </a:rPr>
              <a:t>/tags/0.4/balance/lib/pear</a:t>
            </a:r>
            <a:r>
              <a:rPr lang="en-US" sz="1200" dirty="0" smtClean="0">
                <a:latin typeface="Consolas"/>
                <a:cs typeface="Consolas"/>
              </a:rPr>
              <a:t>/ </a:t>
            </a:r>
            <a:r>
              <a:rPr lang="en-US" sz="1200" dirty="0" err="1" smtClean="0">
                <a:latin typeface="Consolas"/>
                <a:cs typeface="Consolas"/>
              </a:rPr>
              <a:t>balance_lib</a:t>
            </a:r>
            <a:endParaRPr lang="en-US" sz="12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 smtClean="0">
                <a:latin typeface="Consolas"/>
                <a:cs typeface="Consolas"/>
              </a:rPr>
              <a:t>$ cd </a:t>
            </a:r>
            <a:r>
              <a:rPr lang="en-US" sz="1200" dirty="0" err="1" smtClean="0">
                <a:latin typeface="Consolas"/>
                <a:cs typeface="Consolas"/>
              </a:rPr>
              <a:t>balance_lib</a:t>
            </a:r>
            <a:endParaRPr lang="en-US" sz="12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 smtClean="0">
                <a:latin typeface="Consolas"/>
                <a:cs typeface="Consolas"/>
              </a:rPr>
              <a:t>$ pear package</a:t>
            </a:r>
          </a:p>
          <a:p>
            <a:pPr marL="0" indent="0">
              <a:buNone/>
            </a:pPr>
            <a:r>
              <a:rPr lang="en-US" sz="1200" dirty="0" smtClean="0">
                <a:latin typeface="Consolas"/>
                <a:cs typeface="Consolas"/>
              </a:rPr>
              <a:t>$ </a:t>
            </a:r>
            <a:r>
              <a:rPr lang="en-US" sz="1200" dirty="0" err="1" smtClean="0">
                <a:latin typeface="Consolas"/>
                <a:cs typeface="Consolas"/>
              </a:rPr>
              <a:t>sudo</a:t>
            </a:r>
            <a:r>
              <a:rPr lang="en-US" sz="1200" dirty="0" smtClean="0">
                <a:latin typeface="Consolas"/>
                <a:cs typeface="Consolas"/>
              </a:rPr>
              <a:t> pear install -</a:t>
            </a:r>
            <a:r>
              <a:rPr lang="en-US" sz="1200" dirty="0">
                <a:latin typeface="Consolas"/>
                <a:cs typeface="Consolas"/>
              </a:rPr>
              <a:t>-</a:t>
            </a:r>
            <a:r>
              <a:rPr lang="en-US" sz="1200" dirty="0" smtClean="0">
                <a:latin typeface="Consolas"/>
                <a:cs typeface="Consolas"/>
              </a:rPr>
              <a:t>force Org_Apache_Oodt_Balance</a:t>
            </a:r>
            <a:r>
              <a:rPr lang="en-US" sz="1200" dirty="0">
                <a:latin typeface="Consolas"/>
                <a:cs typeface="Consolas"/>
              </a:rPr>
              <a:t>-0</a:t>
            </a:r>
            <a:r>
              <a:rPr lang="en-US" sz="1200" dirty="0" smtClean="0">
                <a:latin typeface="Consolas"/>
                <a:cs typeface="Consolas"/>
              </a:rPr>
              <a:t>.*.0.tgz </a:t>
            </a:r>
            <a:endParaRPr lang="en-US" sz="1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2798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>
                <a:solidFill>
                  <a:srgbClr val="595959"/>
                </a:solidFill>
              </a:rPr>
              <a:t>Balance Extensions  </a:t>
            </a:r>
            <a:r>
              <a:rPr lang="en-US" dirty="0" smtClean="0">
                <a:solidFill>
                  <a:srgbClr val="595959"/>
                </a:solidFill>
                <a:sym typeface="Wingdings"/>
              </a:rPr>
              <a:t> “Modules”</a:t>
            </a:r>
          </a:p>
          <a:p>
            <a:r>
              <a:rPr lang="en-US" dirty="0" smtClean="0">
                <a:solidFill>
                  <a:srgbClr val="595959"/>
                </a:solidFill>
                <a:sym typeface="Wingdings"/>
              </a:rPr>
              <a:t>Modules Available </a:t>
            </a:r>
          </a:p>
          <a:p>
            <a:r>
              <a:rPr lang="en-US" dirty="0" smtClean="0">
                <a:solidFill>
                  <a:srgbClr val="595959"/>
                </a:solidFill>
                <a:sym typeface="Wingdings"/>
              </a:rPr>
              <a:t>OODT at Work</a:t>
            </a:r>
            <a:endParaRPr lang="en-US" dirty="0">
              <a:solidFill>
                <a:srgbClr val="595959"/>
              </a:solidFill>
              <a:sym typeface="Wingdings"/>
            </a:endParaRPr>
          </a:p>
          <a:p>
            <a:r>
              <a:rPr lang="en-US" dirty="0" smtClean="0">
                <a:solidFill>
                  <a:srgbClr val="595959"/>
                </a:solidFill>
                <a:sym typeface="Wingdings"/>
              </a:rPr>
              <a:t>Modules Demonstration</a:t>
            </a:r>
          </a:p>
        </p:txBody>
      </p:sp>
    </p:spTree>
    <p:extLst>
      <p:ext uri="{BB962C8B-B14F-4D97-AF65-F5344CB8AC3E}">
        <p14:creationId xmlns:p14="http://schemas.microsoft.com/office/powerpoint/2010/main" val="54226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Balance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Extensions (Modules)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Self-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contained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/>
              <a:t>oosely connected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ja-JP" altLang="en-US" dirty="0" smtClean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rop</a:t>
            </a:r>
            <a:r>
              <a:rPr lang="en-US" dirty="0">
                <a:ea typeface="ＭＳ Ｐゴシック" charset="0"/>
                <a:cs typeface="ＭＳ Ｐゴシック" charset="0"/>
              </a:rPr>
              <a:t>-in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applications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</p:spPr>
        <p:txBody>
          <a:bodyPr>
            <a:normAutofit/>
          </a:bodyPr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 rot="20832954">
            <a:off x="864288" y="3246592"/>
            <a:ext cx="367133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/>
              <a:t>“With </a:t>
            </a:r>
          </a:p>
          <a:p>
            <a:pPr algn="ctr"/>
            <a:r>
              <a:rPr lang="en-US" sz="2000" dirty="0" smtClean="0"/>
              <a:t>component</a:t>
            </a:r>
            <a:r>
              <a:rPr lang="en-US" sz="2000" dirty="0"/>
              <a:t>-oriented software, just grab what you need and apply dabs of software glue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37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ea typeface="ＭＳ Ｐゴシック" charset="0"/>
                <a:cs typeface="ＭＳ Ｐゴシック" charset="0"/>
              </a:rPr>
              <a:t>CAS-Browser</a:t>
            </a:r>
            <a:r>
              <a:rPr lang="en-US" dirty="0">
                <a:ea typeface="ＭＳ Ｐゴシック" charset="0"/>
                <a:cs typeface="ＭＳ Ｐゴシック" charset="0"/>
              </a:rPr>
              <a:t>: Browse a File Manager Catalog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Monitor: Monitor an OODT Workflow Manager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Profile: Instant LDAP profile management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Newsfeeds: Flexible Text &amp; RSS Feed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support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Puny: Content manager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Wizard: Integrated multi-page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forms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2380" y="6289233"/>
            <a:ext cx="106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A. Hart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73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OODT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Works for planetary </a:t>
            </a:r>
            <a:r>
              <a:rPr lang="en-US" dirty="0"/>
              <a:t>science, earth science, radio astronomy, biomedicine, astrophysics, and </a:t>
            </a:r>
            <a:r>
              <a:rPr lang="en-US" dirty="0" smtClean="0"/>
              <a:t>more</a:t>
            </a:r>
            <a:endParaRPr lang="en-US" dirty="0"/>
          </a:p>
        </p:txBody>
      </p:sp>
      <p:pic>
        <p:nvPicPr>
          <p:cNvPr id="8" name="Content Placeholder 6" descr="Screen shot 2011-07-19 at 2.51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/>
          <a:stretch/>
        </p:blipFill>
        <p:spPr>
          <a:xfrm rot="20792661">
            <a:off x="450851" y="500661"/>
            <a:ext cx="2810934" cy="17176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</p:pic>
      <p:pic>
        <p:nvPicPr>
          <p:cNvPr id="9" name="Picture 7" descr="Screen shot 2011-07-19 at 2.52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787">
            <a:off x="6081708" y="524933"/>
            <a:ext cx="27876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creen shot 2011-07-19 at 2.52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550">
            <a:off x="5569348" y="2632049"/>
            <a:ext cx="27876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3-02-23 at 11.23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14" y="349523"/>
            <a:ext cx="2765019" cy="2771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04698">
            <a:off x="7412509" y="276141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EDRN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 rot="20804508">
            <a:off x="847888" y="270631"/>
            <a:ext cx="6833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CO2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691" y="3725530"/>
            <a:ext cx="67162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SKA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7067" y="3170176"/>
            <a:ext cx="8212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ACCE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Picture 16" descr="Screen shot 2013-02-23 at 11.29.43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>
          <a:xfrm rot="804661">
            <a:off x="457752" y="2346329"/>
            <a:ext cx="2681927" cy="17654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50784" y="3719928"/>
            <a:ext cx="94453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RCMES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3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Demonstration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500" y="3016249"/>
            <a:ext cx="6487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It’s constantly evolving  - join and help!</a:t>
            </a:r>
            <a:endParaRPr lang="en-US" dirty="0"/>
          </a:p>
          <a:p>
            <a:pPr marL="825500" lvl="1" indent="-285717" defTabSz="914293">
              <a:buFont typeface="Arial" pitchFamily="34" charset="0"/>
              <a:buChar char="–"/>
              <a:defRPr/>
            </a:pPr>
            <a:r>
              <a:rPr lang="en-US" dirty="0">
                <a:latin typeface="Arial" charset="0"/>
                <a:hlinkClick r:id="rId2"/>
              </a:rPr>
              <a:t>http://oodt.apache.org</a:t>
            </a:r>
            <a:r>
              <a:rPr lang="en-US" dirty="0">
                <a:latin typeface="Arial" charset="0"/>
              </a:rPr>
              <a:t> </a:t>
            </a:r>
          </a:p>
          <a:p>
            <a:pPr marL="825500" lvl="1" indent="-285717" defTabSz="914293">
              <a:buFont typeface="Arial" pitchFamily="34" charset="0"/>
              <a:buChar char="–"/>
              <a:defRPr/>
            </a:pPr>
            <a:r>
              <a:rPr lang="en-US" dirty="0">
                <a:latin typeface="Arial" charset="0"/>
              </a:rPr>
              <a:t>WIKI: </a:t>
            </a:r>
            <a:r>
              <a:rPr lang="en-US" dirty="0">
                <a:latin typeface="Arial" charset="0"/>
                <a:hlinkClick r:id="rId3"/>
              </a:rPr>
              <a:t>https://cwiki.apache.org/OODT/</a:t>
            </a:r>
            <a:r>
              <a:rPr lang="en-US" dirty="0">
                <a:latin typeface="Arial" charset="0"/>
              </a:rPr>
              <a:t> </a:t>
            </a:r>
          </a:p>
          <a:p>
            <a:pPr marL="825500" lvl="1" indent="-285717" defTabSz="914293">
              <a:buFont typeface="Arial" pitchFamily="34" charset="0"/>
              <a:buChar char="–"/>
              <a:defRPr/>
            </a:pPr>
            <a:r>
              <a:rPr lang="en-US" dirty="0">
                <a:latin typeface="Arial" charset="0"/>
              </a:rPr>
              <a:t>JIRA: </a:t>
            </a:r>
            <a:r>
              <a:rPr lang="en-US" dirty="0">
                <a:latin typeface="Arial" charset="0"/>
                <a:hlinkClick r:id="rId4"/>
              </a:rPr>
              <a:t>https://issues.apache.org/jira/browse/</a:t>
            </a:r>
            <a:r>
              <a:rPr lang="en-US" dirty="0" smtClean="0">
                <a:latin typeface="Arial" charset="0"/>
                <a:hlinkClick r:id="rId4"/>
              </a:rPr>
              <a:t>OODT</a:t>
            </a:r>
            <a:endParaRPr lang="en-US" dirty="0" smtClean="0">
              <a:latin typeface="Arial" charset="0"/>
            </a:endParaRPr>
          </a:p>
          <a:p>
            <a:pPr marL="539783" lvl="1" defTabSz="914293">
              <a:defRPr/>
            </a:pPr>
            <a:endParaRPr lang="en-US" dirty="0">
              <a:latin typeface="Arial" charset="0"/>
            </a:endParaRPr>
          </a:p>
          <a:p>
            <a:pPr marL="539783" lvl="1" defTabSz="914293">
              <a:defRPr/>
            </a:pPr>
            <a:r>
              <a:rPr lang="en-US" dirty="0" smtClean="0">
                <a:latin typeface="Arial" charset="0"/>
              </a:rPr>
              <a:t>Join </a:t>
            </a:r>
            <a:r>
              <a:rPr lang="en-US" dirty="0">
                <a:latin typeface="Arial" charset="0"/>
              </a:rPr>
              <a:t>the mailing list:</a:t>
            </a:r>
          </a:p>
          <a:p>
            <a:pPr marL="825500" lvl="1" indent="-285717" defTabSz="914293"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  <a:hlinkClick r:id="rId5"/>
              </a:rPr>
              <a:t>dev@oodt.apache.org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5245" y="1274001"/>
            <a:ext cx="3813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02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/>
              <a:t>Brief overview of Apache OODT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Problem – Solution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What is Balance?</a:t>
            </a:r>
          </a:p>
          <a:p>
            <a:r>
              <a:rPr lang="en-US" smtClean="0"/>
              <a:t>Installation </a:t>
            </a:r>
            <a:r>
              <a:rPr lang="en-US" dirty="0"/>
              <a:t>&amp; Configuration Demonstration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8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3964732"/>
            <a:ext cx="7610476" cy="2301596"/>
          </a:xfrm>
        </p:spPr>
        <p:txBody>
          <a:bodyPr>
            <a:normAutofit/>
          </a:bodyPr>
          <a:lstStyle/>
          <a:p>
            <a:r>
              <a:rPr lang="en-US" dirty="0" smtClean="0"/>
              <a:t>Funded initially in 1998 by NASA’s Office of Space Science</a:t>
            </a:r>
          </a:p>
          <a:p>
            <a:r>
              <a:rPr lang="en-US" dirty="0" smtClean="0"/>
              <a:t>Envisioned as </a:t>
            </a:r>
            <a:r>
              <a:rPr lang="en-US" dirty="0"/>
              <a:t>a national software framework for sharing data across heterogeneous, distributed data </a:t>
            </a:r>
            <a:r>
              <a:rPr lang="en-US" dirty="0" smtClean="0"/>
              <a:t>repositories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3812" y="6282575"/>
            <a:ext cx="1470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C. </a:t>
            </a:r>
            <a:r>
              <a:rPr lang="en-US" sz="1000" dirty="0" err="1" smtClean="0"/>
              <a:t>Mattmann</a:t>
            </a:r>
            <a:endParaRPr lang="en-US" sz="1000" dirty="0"/>
          </a:p>
        </p:txBody>
      </p:sp>
      <p:pic>
        <p:nvPicPr>
          <p:cNvPr id="4" name="Picture 3" descr="jpl_logo(80x24)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79" y="2370160"/>
            <a:ext cx="1045464" cy="316992"/>
          </a:xfrm>
          <a:prstGeom prst="rect">
            <a:avLst/>
          </a:prstGeom>
        </p:spPr>
      </p:pic>
      <p:pic>
        <p:nvPicPr>
          <p:cNvPr id="6" name="Picture 5" descr="nasa_logo(80x66)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3" y="5472159"/>
            <a:ext cx="1030224" cy="853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417" y="2296583"/>
            <a:ext cx="7634526" cy="166814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Originally developed at 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NASA's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Jet Propulsion Laboratory</a:t>
            </a:r>
          </a:p>
          <a:p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9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OODT at Apache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4219576" cy="36707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Entered “incubation” at the Apache Software Foundation in 2010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Selected </a:t>
            </a:r>
            <a:r>
              <a:rPr lang="en-US" dirty="0">
                <a:solidFill>
                  <a:srgbClr val="595959"/>
                </a:solidFill>
              </a:rPr>
              <a:t>as a top level Apache Software Foundation project in January </a:t>
            </a:r>
            <a:r>
              <a:rPr lang="en-US" dirty="0" smtClean="0">
                <a:solidFill>
                  <a:srgbClr val="595959"/>
                </a:solidFill>
              </a:rPr>
              <a:t>2011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The </a:t>
            </a:r>
            <a:r>
              <a:rPr lang="en-US" dirty="0">
                <a:solidFill>
                  <a:srgbClr val="595959"/>
                </a:solidFill>
              </a:rPr>
              <a:t>first NASA project to live at Apache™. 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4" descr="apache_ood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9">
            <a:off x="5397499" y="2598129"/>
            <a:ext cx="3094568" cy="2605167"/>
          </a:xfrm>
          <a:prstGeom prst="rect">
            <a:avLst/>
          </a:prstGeom>
        </p:spPr>
      </p:pic>
      <p:pic>
        <p:nvPicPr>
          <p:cNvPr id="6" name="Picture 5" descr="apacheOODT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06" y="6038388"/>
            <a:ext cx="1794510" cy="4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What is OODT?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Object Oriented </a:t>
            </a:r>
            <a:r>
              <a:rPr lang="en-US">
                <a:solidFill>
                  <a:srgbClr val="595959"/>
                </a:solidFill>
              </a:rPr>
              <a:t>Data </a:t>
            </a:r>
            <a:r>
              <a:rPr lang="en-US" smtClean="0">
                <a:solidFill>
                  <a:srgbClr val="595959"/>
                </a:solidFill>
              </a:rPr>
              <a:t>Technology</a:t>
            </a:r>
            <a:endParaRPr lang="en-US" dirty="0" smtClean="0">
              <a:solidFill>
                <a:srgbClr val="595959"/>
              </a:solidFill>
            </a:endParaRPr>
          </a:p>
          <a:p>
            <a:pPr marL="349250" lvl="1" indent="0">
              <a:buNone/>
            </a:pPr>
            <a:r>
              <a:rPr lang="en-US" dirty="0" smtClean="0">
                <a:solidFill>
                  <a:srgbClr val="595959"/>
                </a:solidFill>
              </a:rPr>
              <a:t>http</a:t>
            </a:r>
            <a:r>
              <a:rPr lang="en-US" dirty="0">
                <a:solidFill>
                  <a:srgbClr val="595959"/>
                </a:solidFill>
              </a:rPr>
              <a:t>://</a:t>
            </a:r>
            <a:r>
              <a:rPr lang="en-US" dirty="0" smtClean="0">
                <a:solidFill>
                  <a:srgbClr val="595959"/>
                </a:solidFill>
              </a:rPr>
              <a:t>oodt.apache.org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3" descr="oodt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437"/>
            <a:ext cx="9144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Solution is Apache OODT Balance!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595959"/>
              </a:solidFill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Supports reuse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Provides a common, modular code base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Highly configurable layer to interface with Apache OODT core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733019"/>
            <a:ext cx="6426200" cy="100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0000"/>
              </a:buClr>
              <a:buFont typeface="Lucida Grande"/>
              <a:buChar char="✗"/>
            </a:pPr>
            <a:r>
              <a:rPr lang="en-US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Interaction primarily via command line</a:t>
            </a:r>
            <a:endParaRPr lang="en-US" dirty="0">
              <a:solidFill>
                <a:srgbClr val="595959"/>
              </a:solidFill>
              <a:ea typeface="ＭＳ Ｐゴシック" charset="0"/>
              <a:cs typeface="ＭＳ Ｐゴシック" charset="0"/>
            </a:endParaRPr>
          </a:p>
          <a:p>
            <a:pPr>
              <a:buClr>
                <a:srgbClr val="800000"/>
              </a:buClr>
              <a:buFont typeface="Lucida Grande"/>
              <a:buChar char="✗"/>
            </a:pPr>
            <a:r>
              <a:rPr lang="en-US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No reusable front end components</a:t>
            </a:r>
            <a:endParaRPr lang="en-US" dirty="0">
              <a:solidFill>
                <a:srgbClr val="595959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5" descr="google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2540000"/>
            <a:ext cx="889000" cy="889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445001" y="2762249"/>
            <a:ext cx="804334" cy="455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1-07-19 at 2.03.55 PM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3" y="2597150"/>
            <a:ext cx="836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54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Balance?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Lightweight PHP </a:t>
            </a:r>
            <a:r>
              <a:rPr lang="en-US" dirty="0">
                <a:ea typeface="ＭＳ Ｐゴシック" charset="0"/>
                <a:cs typeface="ＭＳ Ｐゴシック" charset="0"/>
              </a:rPr>
              <a:t>Web Application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Framework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Great support for Apache OODT integration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Creates </a:t>
            </a:r>
            <a:r>
              <a:rPr lang="en-US" dirty="0">
                <a:ea typeface="ＭＳ Ｐゴシック" charset="0"/>
                <a:cs typeface="ＭＳ Ｐゴシック" charset="0"/>
              </a:rPr>
              <a:t>a standard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environment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Available </a:t>
            </a:r>
            <a:r>
              <a:rPr lang="en-US" dirty="0">
                <a:ea typeface="ＭＳ Ｐゴシック" charset="0"/>
                <a:cs typeface="ＭＳ Ｐゴシック" charset="0"/>
              </a:rPr>
              <a:t>as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dirty="0" smtClean="0"/>
              <a:t>PHP </a:t>
            </a:r>
            <a:r>
              <a:rPr lang="en-US" dirty="0"/>
              <a:t>Extension and Application </a:t>
            </a:r>
            <a:r>
              <a:rPr lang="en-US" dirty="0" smtClean="0"/>
              <a:t>Repository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package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pear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12" y="5056475"/>
            <a:ext cx="1747721" cy="8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Skeleton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0429" y="2039111"/>
            <a:ext cx="3961315" cy="4224528"/>
          </a:xfrm>
        </p:spPr>
        <p:txBody>
          <a:bodyPr>
            <a:normAutofit fontScale="92500" lnSpcReduction="10000"/>
          </a:bodyPr>
          <a:lstStyle/>
          <a:p>
            <a:pPr marL="800100" lvl="1" indent="-342900">
              <a:buSzPct val="168000"/>
              <a:buBlip>
                <a:blip r:embed="rId3"/>
              </a:buBlip>
            </a:pPr>
            <a:r>
              <a:rPr lang="en-US" sz="1400" dirty="0" smtClean="0">
                <a:solidFill>
                  <a:srgbClr val="7F7F7F"/>
                </a:solidFill>
              </a:rPr>
              <a:t>classes/</a:t>
            </a:r>
          </a:p>
          <a:p>
            <a:pPr marL="800100" lvl="1" indent="-342900">
              <a:buSzPct val="168000"/>
              <a:buBlip>
                <a:blip r:embed="rId3"/>
              </a:buBlip>
            </a:pPr>
            <a:r>
              <a:rPr lang="en-US" sz="1400" dirty="0" smtClean="0">
                <a:solidFill>
                  <a:srgbClr val="7F7F7F"/>
                </a:solidFill>
              </a:rPr>
              <a:t>modules/</a:t>
            </a:r>
          </a:p>
          <a:p>
            <a:pPr marL="800100" lvl="1" indent="-342900">
              <a:buSzPct val="168000"/>
              <a:buBlip>
                <a:blip r:embed="rId3"/>
              </a:buBlip>
            </a:pPr>
            <a:r>
              <a:rPr lang="en-US" sz="1400" dirty="0" smtClean="0">
                <a:solidFill>
                  <a:srgbClr val="7F7F7F"/>
                </a:solidFill>
              </a:rPr>
              <a:t>scripts/</a:t>
            </a:r>
          </a:p>
          <a:p>
            <a:pPr marL="1257300" lvl="2" indent="-342900">
              <a:buSzPct val="168000"/>
              <a:buBlip>
                <a:blip r:embed="rId3"/>
              </a:buBlip>
            </a:pPr>
            <a:r>
              <a:rPr lang="en-US" dirty="0" smtClean="0">
                <a:solidFill>
                  <a:srgbClr val="7F7F7F"/>
                </a:solidFill>
              </a:rPr>
              <a:t>widgets/</a:t>
            </a:r>
          </a:p>
          <a:p>
            <a:pPr marL="800100" lvl="1" indent="-342900">
              <a:buSzPct val="168000"/>
              <a:buBlip>
                <a:blip r:embed="rId3"/>
              </a:buBlip>
            </a:pPr>
            <a:r>
              <a:rPr lang="en-US" sz="1400" dirty="0" smtClean="0">
                <a:solidFill>
                  <a:srgbClr val="7F7F7F"/>
                </a:solidFill>
              </a:rPr>
              <a:t>static</a:t>
            </a:r>
            <a:r>
              <a:rPr lang="en-US" dirty="0" smtClean="0">
                <a:solidFill>
                  <a:srgbClr val="7F7F7F"/>
                </a:solidFill>
              </a:rPr>
              <a:t>/</a:t>
            </a:r>
          </a:p>
          <a:p>
            <a:pPr marL="1257300" lvl="2" indent="-342900">
              <a:buSzPct val="168000"/>
              <a:buBlip>
                <a:blip r:embed="rId3"/>
              </a:buBlip>
            </a:pPr>
            <a:r>
              <a:rPr lang="en-US" dirty="0" err="1" smtClean="0">
                <a:solidFill>
                  <a:srgbClr val="7F7F7F"/>
                </a:solidFill>
              </a:rPr>
              <a:t>css</a:t>
            </a:r>
            <a:r>
              <a:rPr lang="en-US" dirty="0" smtClean="0">
                <a:solidFill>
                  <a:srgbClr val="7F7F7F"/>
                </a:solidFill>
              </a:rPr>
              <a:t>/</a:t>
            </a:r>
          </a:p>
          <a:p>
            <a:pPr marL="1257300" lvl="2" indent="-342900">
              <a:buSzPct val="168000"/>
              <a:buBlip>
                <a:blip r:embed="rId3"/>
              </a:buBlip>
            </a:pPr>
            <a:r>
              <a:rPr lang="en-US" dirty="0" err="1" smtClean="0">
                <a:solidFill>
                  <a:srgbClr val="7F7F7F"/>
                </a:solidFill>
              </a:rPr>
              <a:t>img</a:t>
            </a:r>
            <a:r>
              <a:rPr lang="en-US" dirty="0" smtClean="0">
                <a:solidFill>
                  <a:srgbClr val="7F7F7F"/>
                </a:solidFill>
              </a:rPr>
              <a:t>/</a:t>
            </a:r>
          </a:p>
          <a:p>
            <a:pPr marL="1257300" lvl="2" indent="-342900">
              <a:buSzPct val="168000"/>
              <a:buBlip>
                <a:blip r:embed="rId3"/>
              </a:buBlip>
            </a:pPr>
            <a:r>
              <a:rPr lang="en-US" dirty="0" err="1" smtClean="0">
                <a:solidFill>
                  <a:srgbClr val="7F7F7F"/>
                </a:solidFill>
              </a:rPr>
              <a:t>js</a:t>
            </a:r>
            <a:r>
              <a:rPr lang="en-US" dirty="0" smtClean="0">
                <a:solidFill>
                  <a:srgbClr val="7F7F7F"/>
                </a:solidFill>
              </a:rPr>
              <a:t>/</a:t>
            </a:r>
          </a:p>
          <a:p>
            <a:pPr marL="1257300" lvl="2" indent="-342900">
              <a:buSzPct val="168000"/>
              <a:buBlip>
                <a:blip r:embed="rId3"/>
              </a:buBlip>
            </a:pPr>
            <a:r>
              <a:rPr lang="en-US" dirty="0" smtClean="0">
                <a:solidFill>
                  <a:srgbClr val="7F7F7F"/>
                </a:solidFill>
              </a:rPr>
              <a:t>libs</a:t>
            </a:r>
          </a:p>
          <a:p>
            <a:pPr marL="800100" lvl="1" indent="-342900">
              <a:buSzPct val="168000"/>
              <a:buBlip>
                <a:blip r:embed="rId3"/>
              </a:buBlip>
            </a:pPr>
            <a:r>
              <a:rPr lang="en-US" sz="1400" dirty="0" smtClean="0">
                <a:solidFill>
                  <a:srgbClr val="7F7F7F"/>
                </a:solidFill>
              </a:rPr>
              <a:t>views/</a:t>
            </a:r>
          </a:p>
          <a:p>
            <a:pPr marL="1257300" lvl="2" indent="-342900">
              <a:buSzPct val="168000"/>
              <a:buBlip>
                <a:blip r:embed="rId3"/>
              </a:buBlip>
            </a:pPr>
            <a:r>
              <a:rPr lang="en-US" dirty="0">
                <a:solidFill>
                  <a:srgbClr val="7F7F7F"/>
                </a:solidFill>
              </a:rPr>
              <a:t>c</a:t>
            </a:r>
            <a:r>
              <a:rPr lang="en-US" dirty="0" smtClean="0">
                <a:solidFill>
                  <a:srgbClr val="7F7F7F"/>
                </a:solidFill>
              </a:rPr>
              <a:t>ommon/</a:t>
            </a:r>
          </a:p>
          <a:p>
            <a:pPr marL="1257300" lvl="2" indent="-342900">
              <a:buSzPct val="168000"/>
              <a:buBlip>
                <a:blip r:embed="rId3"/>
              </a:buBlip>
            </a:pPr>
            <a:r>
              <a:rPr lang="en-US" dirty="0" smtClean="0">
                <a:solidFill>
                  <a:srgbClr val="7F7F7F"/>
                </a:solidFill>
              </a:rPr>
              <a:t>errors/</a:t>
            </a:r>
          </a:p>
          <a:p>
            <a:pPr lvl="1">
              <a:buSzPct val="168000"/>
            </a:pPr>
            <a:r>
              <a:rPr lang="en-US" sz="1400" dirty="0" smtClean="0">
                <a:solidFill>
                  <a:srgbClr val="7F7F7F"/>
                </a:solidFill>
              </a:rPr>
              <a:t>.</a:t>
            </a:r>
            <a:r>
              <a:rPr lang="en-US" sz="1400" dirty="0" err="1" smtClean="0">
                <a:solidFill>
                  <a:srgbClr val="7F7F7F"/>
                </a:solidFill>
              </a:rPr>
              <a:t>htaccess</a:t>
            </a:r>
            <a:endParaRPr lang="en-US" sz="1400" dirty="0">
              <a:solidFill>
                <a:srgbClr val="7F7F7F"/>
              </a:solidFill>
            </a:endParaRPr>
          </a:p>
          <a:p>
            <a:pPr lvl="1">
              <a:buSzPct val="168000"/>
            </a:pPr>
            <a:r>
              <a:rPr lang="en-US" sz="1400" dirty="0" smtClean="0">
                <a:solidFill>
                  <a:srgbClr val="7F7F7F"/>
                </a:solidFill>
              </a:rPr>
              <a:t>config.ini</a:t>
            </a:r>
            <a:endParaRPr lang="en-US" sz="1400" dirty="0">
              <a:solidFill>
                <a:srgbClr val="7F7F7F"/>
              </a:solidFill>
            </a:endParaRPr>
          </a:p>
          <a:p>
            <a:pPr lvl="1">
              <a:buSzPct val="168000"/>
            </a:pPr>
            <a:r>
              <a:rPr lang="en-US" sz="1400" dirty="0" err="1" smtClean="0">
                <a:solidFill>
                  <a:srgbClr val="7F7F7F"/>
                </a:solidFill>
              </a:rPr>
              <a:t>hooks.php</a:t>
            </a:r>
            <a:endParaRPr lang="en-US" sz="1400" dirty="0">
              <a:solidFill>
                <a:srgbClr val="7F7F7F"/>
              </a:solidFill>
            </a:endParaRPr>
          </a:p>
          <a:p>
            <a:pPr lvl="1">
              <a:buSzPct val="168000"/>
            </a:pPr>
            <a:r>
              <a:rPr lang="en-US" sz="1400" dirty="0" err="1" smtClean="0">
                <a:solidFill>
                  <a:srgbClr val="7F7F7F"/>
                </a:solidFill>
              </a:rPr>
              <a:t>index.php</a:t>
            </a:r>
            <a:endParaRPr lang="en-US" sz="1400" dirty="0">
              <a:solidFill>
                <a:srgbClr val="7F7F7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573868" y="5610079"/>
            <a:ext cx="6417154" cy="646331"/>
            <a:chOff x="2573868" y="5699911"/>
            <a:chExt cx="6417154" cy="64633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573868" y="5924476"/>
              <a:ext cx="3081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667703" y="5699911"/>
              <a:ext cx="3323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Kickoff Balance bootstrap!</a:t>
              </a:r>
              <a:endPara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83645" y="3091930"/>
            <a:ext cx="6285841" cy="1200672"/>
            <a:chOff x="2783645" y="3091930"/>
            <a:chExt cx="6285841" cy="1200672"/>
          </a:xfrm>
        </p:grpSpPr>
        <p:sp>
          <p:nvSpPr>
            <p:cNvPr id="18" name="TextBox 17"/>
            <p:cNvSpPr txBox="1"/>
            <p:nvPr/>
          </p:nvSpPr>
          <p:spPr>
            <a:xfrm>
              <a:off x="5655491" y="3091930"/>
              <a:ext cx="34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F7F7F"/>
                  </a:solidFill>
                </a:rPr>
                <a:t>Store all resources</a:t>
              </a:r>
            </a:p>
          </p:txBody>
        </p:sp>
        <p:sp>
          <p:nvSpPr>
            <p:cNvPr id="79" name="Right Brace 78"/>
            <p:cNvSpPr/>
            <p:nvPr/>
          </p:nvSpPr>
          <p:spPr>
            <a:xfrm>
              <a:off x="2783645" y="3276596"/>
              <a:ext cx="315152" cy="101600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83645" y="2423993"/>
            <a:ext cx="6214120" cy="377797"/>
            <a:chOff x="2783645" y="2423993"/>
            <a:chExt cx="6214120" cy="377797"/>
          </a:xfrm>
        </p:grpSpPr>
        <p:sp>
          <p:nvSpPr>
            <p:cNvPr id="11" name="TextBox 10"/>
            <p:cNvSpPr txBox="1"/>
            <p:nvPr/>
          </p:nvSpPr>
          <p:spPr>
            <a:xfrm>
              <a:off x="5655490" y="2423993"/>
              <a:ext cx="3342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F7F7F"/>
                  </a:solidFill>
                </a:rPr>
                <a:t>More on this later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2" name="Right Brace 81"/>
            <p:cNvSpPr/>
            <p:nvPr/>
          </p:nvSpPr>
          <p:spPr>
            <a:xfrm>
              <a:off x="2783645" y="2489199"/>
              <a:ext cx="315152" cy="31259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82" descr="icon-jque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36" y="3595859"/>
            <a:ext cx="853496" cy="2116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2594" y="4062763"/>
            <a:ext cx="5987384" cy="915641"/>
            <a:chOff x="3022594" y="4062763"/>
            <a:chExt cx="5987384" cy="915641"/>
          </a:xfrm>
        </p:grpSpPr>
        <p:pic>
          <p:nvPicPr>
            <p:cNvPr id="8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4812" y="4062763"/>
              <a:ext cx="915641" cy="91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022594" y="4343404"/>
              <a:ext cx="5987384" cy="635000"/>
              <a:chOff x="3022594" y="4343404"/>
              <a:chExt cx="5987384" cy="635000"/>
            </a:xfrm>
          </p:grpSpPr>
          <p:sp>
            <p:nvSpPr>
              <p:cNvPr id="81" name="Right Brace 80"/>
              <p:cNvSpPr/>
              <p:nvPr/>
            </p:nvSpPr>
            <p:spPr>
              <a:xfrm>
                <a:off x="3022594" y="4343404"/>
                <a:ext cx="315152" cy="635000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667703" y="4455071"/>
                <a:ext cx="3342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F7F7F"/>
                    </a:solidFill>
                  </a:rPr>
                  <a:t>Plain PHP files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948515" y="4936401"/>
            <a:ext cx="4042507" cy="673678"/>
            <a:chOff x="4948515" y="4936401"/>
            <a:chExt cx="4042507" cy="673678"/>
          </a:xfrm>
        </p:grpSpPr>
        <p:sp>
          <p:nvSpPr>
            <p:cNvPr id="14" name="TextBox 13"/>
            <p:cNvSpPr txBox="1"/>
            <p:nvPr/>
          </p:nvSpPr>
          <p:spPr>
            <a:xfrm>
              <a:off x="5655490" y="5126083"/>
              <a:ext cx="3335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F7F7F"/>
                  </a:solidFill>
                </a:rPr>
                <a:t>Configure application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pic>
          <p:nvPicPr>
            <p:cNvPr id="86" name="Picture 85" descr="ini_icon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515" y="4936401"/>
              <a:ext cx="673678" cy="673678"/>
            </a:xfrm>
            <a:prstGeom prst="rect">
              <a:avLst/>
            </a:prstGeom>
          </p:spPr>
        </p:pic>
      </p:grpSp>
      <p:pic>
        <p:nvPicPr>
          <p:cNvPr id="5" name="Picture 4" descr="Screen shot 2013-02-26 at 3.03.4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9" y="3370431"/>
            <a:ext cx="850900" cy="793628"/>
          </a:xfrm>
          <a:prstGeom prst="rect">
            <a:avLst/>
          </a:prstGeom>
        </p:spPr>
      </p:pic>
      <p:pic>
        <p:nvPicPr>
          <p:cNvPr id="6" name="Picture 5" descr="bootstrap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62" y="2765944"/>
            <a:ext cx="1208974" cy="12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950183"/>
              </p:ext>
            </p:extLst>
          </p:nvPr>
        </p:nvGraphicFramePr>
        <p:xfrm>
          <a:off x="1631562" y="512233"/>
          <a:ext cx="6400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5358962"/>
              </p:ext>
            </p:extLst>
          </p:nvPr>
        </p:nvGraphicFramePr>
        <p:xfrm>
          <a:off x="370417" y="2889250"/>
          <a:ext cx="3757083" cy="109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9143290"/>
              </p:ext>
            </p:extLst>
          </p:nvPr>
        </p:nvGraphicFramePr>
        <p:xfrm>
          <a:off x="5063067" y="2914649"/>
          <a:ext cx="3757083" cy="109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493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Percep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16192</TotalTime>
  <Words>1275</Words>
  <Application>Microsoft Macintosh PowerPoint</Application>
  <PresentationFormat>On-screen Show (4:3)</PresentationFormat>
  <Paragraphs>184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Perception</vt:lpstr>
      <vt:lpstr>A Look at Apache  OODT Balance Framework</vt:lpstr>
      <vt:lpstr>Overview</vt:lpstr>
      <vt:lpstr>The Start</vt:lpstr>
      <vt:lpstr>OODT at Apache </vt:lpstr>
      <vt:lpstr>Just What is OODT?</vt:lpstr>
      <vt:lpstr>The Solution is Apache OODT Balance!</vt:lpstr>
      <vt:lpstr>What is Balance?</vt:lpstr>
      <vt:lpstr>Application Skeleton</vt:lpstr>
      <vt:lpstr>PowerPoint Presentation</vt:lpstr>
      <vt:lpstr>PowerPoint Presentation</vt:lpstr>
      <vt:lpstr>PowerPoint Presentation</vt:lpstr>
      <vt:lpstr>Installation &amp; Configuration Demonstration </vt:lpstr>
      <vt:lpstr>PEAR Package Install</vt:lpstr>
      <vt:lpstr>Overview</vt:lpstr>
      <vt:lpstr>Balance Extensions (Modules) </vt:lpstr>
      <vt:lpstr>Modules Available</vt:lpstr>
      <vt:lpstr>OODT at Work</vt:lpstr>
      <vt:lpstr>Module Demonstration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</dc:creator>
  <cp:lastModifiedBy>JPL</cp:lastModifiedBy>
  <cp:revision>131</cp:revision>
  <dcterms:created xsi:type="dcterms:W3CDTF">2013-02-04T03:40:28Z</dcterms:created>
  <dcterms:modified xsi:type="dcterms:W3CDTF">2013-02-28T21:20:46Z</dcterms:modified>
</cp:coreProperties>
</file>