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1" r:id="rId1"/>
    <p:sldMasterId id="2147483845" r:id="rId2"/>
    <p:sldMasterId id="2147483833" r:id="rId3"/>
    <p:sldMasterId id="2147483994" r:id="rId4"/>
  </p:sldMasterIdLst>
  <p:notesMasterIdLst>
    <p:notesMasterId r:id="rId59"/>
  </p:notesMasterIdLst>
  <p:handoutMasterIdLst>
    <p:handoutMasterId r:id="rId60"/>
  </p:handoutMasterIdLst>
  <p:sldIdLst>
    <p:sldId id="721" r:id="rId5"/>
    <p:sldId id="719" r:id="rId6"/>
    <p:sldId id="697" r:id="rId7"/>
    <p:sldId id="744" r:id="rId8"/>
    <p:sldId id="891" r:id="rId9"/>
    <p:sldId id="928" r:id="rId10"/>
    <p:sldId id="932" r:id="rId11"/>
    <p:sldId id="929" r:id="rId12"/>
    <p:sldId id="931" r:id="rId13"/>
    <p:sldId id="810" r:id="rId14"/>
    <p:sldId id="933" r:id="rId15"/>
    <p:sldId id="937" r:id="rId16"/>
    <p:sldId id="739" r:id="rId17"/>
    <p:sldId id="930" r:id="rId18"/>
    <p:sldId id="943" r:id="rId19"/>
    <p:sldId id="824" r:id="rId20"/>
    <p:sldId id="825" r:id="rId21"/>
    <p:sldId id="871" r:id="rId22"/>
    <p:sldId id="821" r:id="rId23"/>
    <p:sldId id="818" r:id="rId24"/>
    <p:sldId id="938" r:id="rId25"/>
    <p:sldId id="826" r:id="rId26"/>
    <p:sldId id="830" r:id="rId27"/>
    <p:sldId id="831" r:id="rId28"/>
    <p:sldId id="860" r:id="rId29"/>
    <p:sldId id="833" r:id="rId30"/>
    <p:sldId id="861" r:id="rId31"/>
    <p:sldId id="869" r:id="rId32"/>
    <p:sldId id="841" r:id="rId33"/>
    <p:sldId id="829" r:id="rId34"/>
    <p:sldId id="875" r:id="rId35"/>
    <p:sldId id="874" r:id="rId36"/>
    <p:sldId id="835" r:id="rId37"/>
    <p:sldId id="877" r:id="rId38"/>
    <p:sldId id="876" r:id="rId39"/>
    <p:sldId id="769" r:id="rId40"/>
    <p:sldId id="902" r:id="rId41"/>
    <p:sldId id="903" r:id="rId42"/>
    <p:sldId id="807" r:id="rId43"/>
    <p:sldId id="794" r:id="rId44"/>
    <p:sldId id="939" r:id="rId45"/>
    <p:sldId id="858" r:id="rId46"/>
    <p:sldId id="892" r:id="rId47"/>
    <p:sldId id="895" r:id="rId48"/>
    <p:sldId id="897" r:id="rId49"/>
    <p:sldId id="898" r:id="rId50"/>
    <p:sldId id="900" r:id="rId51"/>
    <p:sldId id="940" r:id="rId52"/>
    <p:sldId id="890" r:id="rId53"/>
    <p:sldId id="941" r:id="rId54"/>
    <p:sldId id="797" r:id="rId55"/>
    <p:sldId id="925" r:id="rId56"/>
    <p:sldId id="926" r:id="rId57"/>
    <p:sldId id="785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Beld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00"/>
    <a:srgbClr val="43B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434" autoAdjust="0"/>
    <p:restoredTop sz="73214" autoAdjust="0"/>
  </p:normalViewPr>
  <p:slideViewPr>
    <p:cSldViewPr snapToGrid="0">
      <p:cViewPr>
        <p:scale>
          <a:sx n="105" d="100"/>
          <a:sy n="105" d="100"/>
        </p:scale>
        <p:origin x="-80" y="752"/>
      </p:cViewPr>
      <p:guideLst>
        <p:guide orient="horz" pos="4250"/>
        <p:guide pos="454"/>
      </p:guideLst>
    </p:cSldViewPr>
  </p:slideViewPr>
  <p:outlineViewPr>
    <p:cViewPr>
      <p:scale>
        <a:sx n="33" d="100"/>
        <a:sy n="33" d="100"/>
      </p:scale>
      <p:origin x="0" y="5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commentAuthors" Target="commentAuthor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96C86-6865-E743-805C-DC4C544E1436}" type="doc">
      <dgm:prSet loTypeId="urn:microsoft.com/office/officeart/2005/8/layout/process2" loCatId="" qsTypeId="urn:microsoft.com/office/officeart/2005/8/quickstyle/3D2" qsCatId="3D" csTypeId="urn:microsoft.com/office/officeart/2005/8/colors/colorful3" csCatId="colorful" phldr="1"/>
      <dgm:spPr/>
    </dgm:pt>
    <dgm:pt modelId="{632EA942-9324-3C44-ADDB-504F511EB0F7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ECE17A8E-1755-B546-8F1B-F0D12C971F91}" type="parTrans" cxnId="{08DD87FC-F269-EF40-A9AA-BFAE45BB655D}">
      <dgm:prSet/>
      <dgm:spPr/>
      <dgm:t>
        <a:bodyPr/>
        <a:lstStyle/>
        <a:p>
          <a:endParaRPr lang="en-US"/>
        </a:p>
      </dgm:t>
    </dgm:pt>
    <dgm:pt modelId="{365C3F2B-3B49-884B-8BC8-713E2953BF6A}" type="sibTrans" cxnId="{08DD87FC-F269-EF40-A9AA-BFAE45BB655D}">
      <dgm:prSet/>
      <dgm:spPr/>
      <dgm:t>
        <a:bodyPr/>
        <a:lstStyle/>
        <a:p>
          <a:endParaRPr lang="en-US"/>
        </a:p>
      </dgm:t>
    </dgm:pt>
    <dgm:pt modelId="{9F28F0CF-5645-2C44-97E3-C809E8F85287}">
      <dgm:prSet phldrT="[Text]"/>
      <dgm:spPr/>
      <dgm:t>
        <a:bodyPr/>
        <a:lstStyle/>
        <a:p>
          <a:r>
            <a:rPr lang="en-US" dirty="0" smtClean="0"/>
            <a:t>Zookeeper</a:t>
          </a:r>
          <a:endParaRPr lang="en-US" dirty="0"/>
        </a:p>
      </dgm:t>
    </dgm:pt>
    <dgm:pt modelId="{5E21D953-B4D5-ED4F-99B6-FA103F4D7FC0}" type="parTrans" cxnId="{4ECB4885-E322-564D-AFA9-84333AC556A4}">
      <dgm:prSet/>
      <dgm:spPr/>
      <dgm:t>
        <a:bodyPr/>
        <a:lstStyle/>
        <a:p>
          <a:endParaRPr lang="en-US"/>
        </a:p>
      </dgm:t>
    </dgm:pt>
    <dgm:pt modelId="{157C84B9-3B6A-854F-B96E-A7F8727A9C5A}" type="sibTrans" cxnId="{4ECB4885-E322-564D-AFA9-84333AC556A4}">
      <dgm:prSet/>
      <dgm:spPr/>
      <dgm:t>
        <a:bodyPr/>
        <a:lstStyle/>
        <a:p>
          <a:endParaRPr lang="en-US"/>
        </a:p>
      </dgm:t>
    </dgm:pt>
    <dgm:pt modelId="{C14BB17C-D695-D34F-83E9-DA8165C673FD}" type="pres">
      <dgm:prSet presAssocID="{2FC96C86-6865-E743-805C-DC4C544E1436}" presName="linearFlow" presStyleCnt="0">
        <dgm:presLayoutVars>
          <dgm:resizeHandles val="exact"/>
        </dgm:presLayoutVars>
      </dgm:prSet>
      <dgm:spPr/>
    </dgm:pt>
    <dgm:pt modelId="{FECBA417-697D-6945-A4A4-5C0105E96844}" type="pres">
      <dgm:prSet presAssocID="{632EA942-9324-3C44-ADDB-504F511EB0F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8BF87-A44B-7047-A860-0768BF7208E7}" type="pres">
      <dgm:prSet presAssocID="{365C3F2B-3B49-884B-8BC8-713E2953BF6A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1290DCC-16E1-8342-BD55-02EAA475945C}" type="pres">
      <dgm:prSet presAssocID="{365C3F2B-3B49-884B-8BC8-713E2953BF6A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BBF132E-B4A7-4D46-9E8B-C1B315313CFB}" type="pres">
      <dgm:prSet presAssocID="{9F28F0CF-5645-2C44-97E3-C809E8F8528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BF5565-64E7-864E-A049-403E535F7C8A}" type="presOf" srcId="{9F28F0CF-5645-2C44-97E3-C809E8F85287}" destId="{6BBF132E-B4A7-4D46-9E8B-C1B315313CFB}" srcOrd="0" destOrd="0" presId="urn:microsoft.com/office/officeart/2005/8/layout/process2"/>
    <dgm:cxn modelId="{28862546-7088-D34A-B358-0E382EB3FDB1}" type="presOf" srcId="{632EA942-9324-3C44-ADDB-504F511EB0F7}" destId="{FECBA417-697D-6945-A4A4-5C0105E96844}" srcOrd="0" destOrd="0" presId="urn:microsoft.com/office/officeart/2005/8/layout/process2"/>
    <dgm:cxn modelId="{8B1A8826-3341-954A-8E14-880C2338DE3F}" type="presOf" srcId="{365C3F2B-3B49-884B-8BC8-713E2953BF6A}" destId="{C1290DCC-16E1-8342-BD55-02EAA475945C}" srcOrd="1" destOrd="0" presId="urn:microsoft.com/office/officeart/2005/8/layout/process2"/>
    <dgm:cxn modelId="{08DD87FC-F269-EF40-A9AA-BFAE45BB655D}" srcId="{2FC96C86-6865-E743-805C-DC4C544E1436}" destId="{632EA942-9324-3C44-ADDB-504F511EB0F7}" srcOrd="0" destOrd="0" parTransId="{ECE17A8E-1755-B546-8F1B-F0D12C971F91}" sibTransId="{365C3F2B-3B49-884B-8BC8-713E2953BF6A}"/>
    <dgm:cxn modelId="{81D19D82-A475-7C40-B165-B7F88277A60A}" type="presOf" srcId="{2FC96C86-6865-E743-805C-DC4C544E1436}" destId="{C14BB17C-D695-D34F-83E9-DA8165C673FD}" srcOrd="0" destOrd="0" presId="urn:microsoft.com/office/officeart/2005/8/layout/process2"/>
    <dgm:cxn modelId="{D2B44600-15AB-9844-8A48-4015488A549F}" type="presOf" srcId="{365C3F2B-3B49-884B-8BC8-713E2953BF6A}" destId="{CD18BF87-A44B-7047-A860-0768BF7208E7}" srcOrd="0" destOrd="0" presId="urn:microsoft.com/office/officeart/2005/8/layout/process2"/>
    <dgm:cxn modelId="{4ECB4885-E322-564D-AFA9-84333AC556A4}" srcId="{2FC96C86-6865-E743-805C-DC4C544E1436}" destId="{9F28F0CF-5645-2C44-97E3-C809E8F85287}" srcOrd="1" destOrd="0" parTransId="{5E21D953-B4D5-ED4F-99B6-FA103F4D7FC0}" sibTransId="{157C84B9-3B6A-854F-B96E-A7F8727A9C5A}"/>
    <dgm:cxn modelId="{55C73FB5-EBA8-3746-852C-1E20672E7E6F}" type="presParOf" srcId="{C14BB17C-D695-D34F-83E9-DA8165C673FD}" destId="{FECBA417-697D-6945-A4A4-5C0105E96844}" srcOrd="0" destOrd="0" presId="urn:microsoft.com/office/officeart/2005/8/layout/process2"/>
    <dgm:cxn modelId="{1F22A1CA-7DF2-0745-B997-3AF95C7887EA}" type="presParOf" srcId="{C14BB17C-D695-D34F-83E9-DA8165C673FD}" destId="{CD18BF87-A44B-7047-A860-0768BF7208E7}" srcOrd="1" destOrd="0" presId="urn:microsoft.com/office/officeart/2005/8/layout/process2"/>
    <dgm:cxn modelId="{EE16068F-A0A3-F340-9B51-4FE9FBC9D528}" type="presParOf" srcId="{CD18BF87-A44B-7047-A860-0768BF7208E7}" destId="{C1290DCC-16E1-8342-BD55-02EAA475945C}" srcOrd="0" destOrd="0" presId="urn:microsoft.com/office/officeart/2005/8/layout/process2"/>
    <dgm:cxn modelId="{C4D8A728-E3C6-9842-846B-3DF0333794FD}" type="presParOf" srcId="{C14BB17C-D695-D34F-83E9-DA8165C673FD}" destId="{6BBF132E-B4A7-4D46-9E8B-C1B315313CF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DEA25F-37A2-F546-84DB-675301272CE9}" type="doc">
      <dgm:prSet loTypeId="urn:microsoft.com/office/officeart/2005/8/layout/lProcess2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BEC4DA5-C222-C544-AD04-79D501D93A2E}">
      <dgm:prSet phldrT="[Text]"/>
      <dgm:spPr/>
      <dgm:t>
        <a:bodyPr/>
        <a:lstStyle/>
        <a:p>
          <a:r>
            <a:rPr lang="en-US" dirty="0" smtClean="0"/>
            <a:t>P1</a:t>
          </a:r>
          <a:endParaRPr lang="en-US" dirty="0"/>
        </a:p>
      </dgm:t>
    </dgm:pt>
    <dgm:pt modelId="{BAE4C4EF-BD03-7E46-B25A-364AC06EC2C4}" type="parTrans" cxnId="{F68535F0-FEA4-2D47-91B1-24A5EBF20046}">
      <dgm:prSet/>
      <dgm:spPr/>
      <dgm:t>
        <a:bodyPr/>
        <a:lstStyle/>
        <a:p>
          <a:endParaRPr lang="en-US"/>
        </a:p>
      </dgm:t>
    </dgm:pt>
    <dgm:pt modelId="{3E53052D-E033-AD4B-9B30-A0B4029068D7}" type="sibTrans" cxnId="{F68535F0-FEA4-2D47-91B1-24A5EBF20046}">
      <dgm:prSet/>
      <dgm:spPr/>
      <dgm:t>
        <a:bodyPr/>
        <a:lstStyle/>
        <a:p>
          <a:endParaRPr lang="en-US"/>
        </a:p>
      </dgm:t>
    </dgm:pt>
    <dgm:pt modelId="{6D850826-03B8-7149-85C9-C4DF9B0E3287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N1:M</a:t>
          </a:r>
          <a:endParaRPr lang="en-US" dirty="0"/>
        </a:p>
      </dgm:t>
    </dgm:pt>
    <dgm:pt modelId="{3359D6D1-2965-134F-94F6-F8CC50B13A1B}" type="parTrans" cxnId="{B0530DDD-E2BF-4040-A411-AD7A46994AE1}">
      <dgm:prSet/>
      <dgm:spPr/>
      <dgm:t>
        <a:bodyPr/>
        <a:lstStyle/>
        <a:p>
          <a:endParaRPr lang="en-US"/>
        </a:p>
      </dgm:t>
    </dgm:pt>
    <dgm:pt modelId="{9D154178-4E87-0547-A69D-AE2D0281441D}" type="sibTrans" cxnId="{B0530DDD-E2BF-4040-A411-AD7A46994AE1}">
      <dgm:prSet/>
      <dgm:spPr/>
      <dgm:t>
        <a:bodyPr/>
        <a:lstStyle/>
        <a:p>
          <a:endParaRPr lang="en-US"/>
        </a:p>
      </dgm:t>
    </dgm:pt>
    <dgm:pt modelId="{8B7151D7-AEA5-9F44-9178-DA6BFC7F7E9D}">
      <dgm:prSet phldrT="[Text]"/>
      <dgm:spPr>
        <a:solidFill>
          <a:srgbClr val="3366FF"/>
        </a:solidFill>
        <a:ln>
          <a:solidFill>
            <a:srgbClr val="3366FF"/>
          </a:solidFill>
        </a:ln>
      </dgm:spPr>
      <dgm:t>
        <a:bodyPr/>
        <a:lstStyle/>
        <a:p>
          <a:r>
            <a:rPr lang="en-US" dirty="0" smtClean="0"/>
            <a:t>N2:S</a:t>
          </a:r>
          <a:endParaRPr lang="en-US" dirty="0"/>
        </a:p>
      </dgm:t>
    </dgm:pt>
    <dgm:pt modelId="{26C3DA52-FE3D-E64C-ADE0-EE318103BC50}" type="parTrans" cxnId="{15C585EC-7998-A248-9312-8AF29A09394C}">
      <dgm:prSet/>
      <dgm:spPr/>
      <dgm:t>
        <a:bodyPr/>
        <a:lstStyle/>
        <a:p>
          <a:endParaRPr lang="en-US"/>
        </a:p>
      </dgm:t>
    </dgm:pt>
    <dgm:pt modelId="{A8550BDA-8C7C-844E-BEC3-2F64E985C8C2}" type="sibTrans" cxnId="{15C585EC-7998-A248-9312-8AF29A09394C}">
      <dgm:prSet/>
      <dgm:spPr/>
      <dgm:t>
        <a:bodyPr/>
        <a:lstStyle/>
        <a:p>
          <a:endParaRPr lang="en-US"/>
        </a:p>
      </dgm:t>
    </dgm:pt>
    <dgm:pt modelId="{13E1F514-6BCB-F841-B472-695BCDF19E58}">
      <dgm:prSet phldrT="[Text]"/>
      <dgm:spPr/>
      <dgm:t>
        <a:bodyPr/>
        <a:lstStyle/>
        <a:p>
          <a:r>
            <a:rPr lang="en-US" dirty="0" smtClean="0"/>
            <a:t>P2</a:t>
          </a:r>
          <a:endParaRPr lang="en-US" dirty="0"/>
        </a:p>
      </dgm:t>
    </dgm:pt>
    <dgm:pt modelId="{9D53F508-ECF0-4C4F-BE57-44E761BD45F4}" type="parTrans" cxnId="{2AA20D83-E980-CF4C-8DFF-617A6A9EDC3F}">
      <dgm:prSet/>
      <dgm:spPr/>
      <dgm:t>
        <a:bodyPr/>
        <a:lstStyle/>
        <a:p>
          <a:endParaRPr lang="en-US"/>
        </a:p>
      </dgm:t>
    </dgm:pt>
    <dgm:pt modelId="{67C19C1C-FA13-7E42-97EC-5C7D69DE42B7}" type="sibTrans" cxnId="{2AA20D83-E980-CF4C-8DFF-617A6A9EDC3F}">
      <dgm:prSet/>
      <dgm:spPr/>
      <dgm:t>
        <a:bodyPr/>
        <a:lstStyle/>
        <a:p>
          <a:endParaRPr lang="en-US"/>
        </a:p>
      </dgm:t>
    </dgm:pt>
    <dgm:pt modelId="{ACF8EAD8-6425-4947-A5DF-100F5E095250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N2:M</a:t>
          </a:r>
          <a:endParaRPr lang="en-US" dirty="0"/>
        </a:p>
      </dgm:t>
    </dgm:pt>
    <dgm:pt modelId="{DF4F99E4-E795-8C4A-9CD7-C86FF472BB7C}" type="parTrans" cxnId="{D226570D-C712-9443-B07B-B28BBD199D4A}">
      <dgm:prSet/>
      <dgm:spPr/>
      <dgm:t>
        <a:bodyPr/>
        <a:lstStyle/>
        <a:p>
          <a:endParaRPr lang="en-US"/>
        </a:p>
      </dgm:t>
    </dgm:pt>
    <dgm:pt modelId="{FCA8960E-C592-274F-BD5F-88B9DCAC4A9F}" type="sibTrans" cxnId="{D226570D-C712-9443-B07B-B28BBD199D4A}">
      <dgm:prSet/>
      <dgm:spPr/>
      <dgm:t>
        <a:bodyPr/>
        <a:lstStyle/>
        <a:p>
          <a:endParaRPr lang="en-US"/>
        </a:p>
      </dgm:t>
    </dgm:pt>
    <dgm:pt modelId="{6999706A-65A2-6040-9DF7-96850B11D67C}">
      <dgm:prSet phldrT="[Text]"/>
      <dgm:spPr>
        <a:solidFill>
          <a:srgbClr val="3366FF"/>
        </a:solidFill>
        <a:ln>
          <a:solidFill>
            <a:srgbClr val="3366FF"/>
          </a:solidFill>
        </a:ln>
      </dgm:spPr>
      <dgm:t>
        <a:bodyPr/>
        <a:lstStyle/>
        <a:p>
          <a:r>
            <a:rPr lang="en-US" dirty="0" smtClean="0"/>
            <a:t>N3:S</a:t>
          </a:r>
          <a:endParaRPr lang="en-US" dirty="0"/>
        </a:p>
      </dgm:t>
    </dgm:pt>
    <dgm:pt modelId="{655E3860-4BCC-6B4C-98F8-C11AA17AA228}" type="parTrans" cxnId="{6380AD7E-D3E0-2F4E-883D-F1EEEC2FC8A2}">
      <dgm:prSet/>
      <dgm:spPr/>
      <dgm:t>
        <a:bodyPr/>
        <a:lstStyle/>
        <a:p>
          <a:endParaRPr lang="en-US"/>
        </a:p>
      </dgm:t>
    </dgm:pt>
    <dgm:pt modelId="{3CA8EC87-784A-9244-B102-5D18EA49BB8D}" type="sibTrans" cxnId="{6380AD7E-D3E0-2F4E-883D-F1EEEC2FC8A2}">
      <dgm:prSet/>
      <dgm:spPr/>
      <dgm:t>
        <a:bodyPr/>
        <a:lstStyle/>
        <a:p>
          <a:endParaRPr lang="en-US"/>
        </a:p>
      </dgm:t>
    </dgm:pt>
    <dgm:pt modelId="{CAC07C2B-3698-404E-8CD5-6ECA4B3C5E09}">
      <dgm:prSet phldrT="[Text]"/>
      <dgm:spPr/>
      <dgm:t>
        <a:bodyPr/>
        <a:lstStyle/>
        <a:p>
          <a:r>
            <a:rPr lang="en-US" dirty="0" smtClean="0"/>
            <a:t>P3</a:t>
          </a:r>
          <a:endParaRPr lang="en-US" dirty="0"/>
        </a:p>
      </dgm:t>
    </dgm:pt>
    <dgm:pt modelId="{285BE3AC-EE70-F84C-AA51-4CD518BE054D}" type="parTrans" cxnId="{39B83CEB-61F5-B349-A3D6-9C5416D87270}">
      <dgm:prSet/>
      <dgm:spPr/>
      <dgm:t>
        <a:bodyPr/>
        <a:lstStyle/>
        <a:p>
          <a:endParaRPr lang="en-US"/>
        </a:p>
      </dgm:t>
    </dgm:pt>
    <dgm:pt modelId="{7070E3A9-4017-1046-B7E3-959B834E7805}" type="sibTrans" cxnId="{39B83CEB-61F5-B349-A3D6-9C5416D87270}">
      <dgm:prSet/>
      <dgm:spPr/>
      <dgm:t>
        <a:bodyPr/>
        <a:lstStyle/>
        <a:p>
          <a:endParaRPr lang="en-US"/>
        </a:p>
      </dgm:t>
    </dgm:pt>
    <dgm:pt modelId="{32237514-FAA4-2441-8774-6121B8C12E62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N3:M</a:t>
          </a:r>
          <a:endParaRPr lang="en-US" dirty="0"/>
        </a:p>
      </dgm:t>
    </dgm:pt>
    <dgm:pt modelId="{CE4E2B77-9D98-8249-B013-816388A59255}" type="parTrans" cxnId="{E9E02748-8FFA-1D43-A208-A21398E7F38E}">
      <dgm:prSet/>
      <dgm:spPr/>
      <dgm:t>
        <a:bodyPr/>
        <a:lstStyle/>
        <a:p>
          <a:endParaRPr lang="en-US"/>
        </a:p>
      </dgm:t>
    </dgm:pt>
    <dgm:pt modelId="{C4DA1E99-E41E-AB4F-BF7B-8D866B1F2581}" type="sibTrans" cxnId="{E9E02748-8FFA-1D43-A208-A21398E7F38E}">
      <dgm:prSet/>
      <dgm:spPr/>
      <dgm:t>
        <a:bodyPr/>
        <a:lstStyle/>
        <a:p>
          <a:endParaRPr lang="en-US"/>
        </a:p>
      </dgm:t>
    </dgm:pt>
    <dgm:pt modelId="{1E424824-4350-CC4E-AAD8-8A3969D1845E}">
      <dgm:prSet phldrT="[Text]"/>
      <dgm:spPr>
        <a:solidFill>
          <a:srgbClr val="3366FF"/>
        </a:solidFill>
        <a:ln>
          <a:solidFill>
            <a:srgbClr val="3366FF"/>
          </a:solidFill>
        </a:ln>
      </dgm:spPr>
      <dgm:t>
        <a:bodyPr/>
        <a:lstStyle/>
        <a:p>
          <a:r>
            <a:rPr lang="en-US" dirty="0" smtClean="0"/>
            <a:t>N1:S</a:t>
          </a:r>
          <a:endParaRPr lang="en-US" dirty="0"/>
        </a:p>
      </dgm:t>
    </dgm:pt>
    <dgm:pt modelId="{7C50E6FE-D68B-D54F-89B9-11F855BEE67B}" type="parTrans" cxnId="{28BA8B61-D9DE-874D-B0A4-95A93AEC29E8}">
      <dgm:prSet/>
      <dgm:spPr/>
      <dgm:t>
        <a:bodyPr/>
        <a:lstStyle/>
        <a:p>
          <a:endParaRPr lang="en-US"/>
        </a:p>
      </dgm:t>
    </dgm:pt>
    <dgm:pt modelId="{3867BDA7-8453-A74D-BD26-E8774F138130}" type="sibTrans" cxnId="{28BA8B61-D9DE-874D-B0A4-95A93AEC29E8}">
      <dgm:prSet/>
      <dgm:spPr/>
      <dgm:t>
        <a:bodyPr/>
        <a:lstStyle/>
        <a:p>
          <a:endParaRPr lang="en-US"/>
        </a:p>
      </dgm:t>
    </dgm:pt>
    <dgm:pt modelId="{9F4191B2-810F-C54E-B733-19BCBFCC4DBC}" type="pres">
      <dgm:prSet presAssocID="{F7DEA25F-37A2-F546-84DB-675301272C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CA626-8658-6048-8919-6665AFBA7703}" type="pres">
      <dgm:prSet presAssocID="{1BEC4DA5-C222-C544-AD04-79D501D93A2E}" presName="compNode" presStyleCnt="0"/>
      <dgm:spPr/>
    </dgm:pt>
    <dgm:pt modelId="{D02166C8-712B-DA49-8A86-4C9F7657F718}" type="pres">
      <dgm:prSet presAssocID="{1BEC4DA5-C222-C544-AD04-79D501D93A2E}" presName="aNode" presStyleLbl="bgShp" presStyleIdx="0" presStyleCnt="3"/>
      <dgm:spPr/>
      <dgm:t>
        <a:bodyPr/>
        <a:lstStyle/>
        <a:p>
          <a:endParaRPr lang="en-US"/>
        </a:p>
      </dgm:t>
    </dgm:pt>
    <dgm:pt modelId="{B8939CFD-4E84-BD46-923B-53219AB4AD43}" type="pres">
      <dgm:prSet presAssocID="{1BEC4DA5-C222-C544-AD04-79D501D93A2E}" presName="textNode" presStyleLbl="bgShp" presStyleIdx="0" presStyleCnt="3"/>
      <dgm:spPr/>
      <dgm:t>
        <a:bodyPr/>
        <a:lstStyle/>
        <a:p>
          <a:endParaRPr lang="en-US"/>
        </a:p>
      </dgm:t>
    </dgm:pt>
    <dgm:pt modelId="{C6E3435A-D129-5B46-A25A-44C938161B90}" type="pres">
      <dgm:prSet presAssocID="{1BEC4DA5-C222-C544-AD04-79D501D93A2E}" presName="compChildNode" presStyleCnt="0"/>
      <dgm:spPr/>
    </dgm:pt>
    <dgm:pt modelId="{1BDBFDB2-4965-7E49-86A1-7E3EEA65E93A}" type="pres">
      <dgm:prSet presAssocID="{1BEC4DA5-C222-C544-AD04-79D501D93A2E}" presName="theInnerList" presStyleCnt="0"/>
      <dgm:spPr/>
    </dgm:pt>
    <dgm:pt modelId="{ACADF99E-0E69-1A43-B8CB-0C51752AA884}" type="pres">
      <dgm:prSet presAssocID="{6D850826-03B8-7149-85C9-C4DF9B0E3287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BE8E8-09AD-3C45-819F-08F7BDE0F963}" type="pres">
      <dgm:prSet presAssocID="{6D850826-03B8-7149-85C9-C4DF9B0E3287}" presName="aSpace2" presStyleCnt="0"/>
      <dgm:spPr/>
    </dgm:pt>
    <dgm:pt modelId="{78385FC3-7119-A241-84F0-F01C761761AE}" type="pres">
      <dgm:prSet presAssocID="{8B7151D7-AEA5-9F44-9178-DA6BFC7F7E9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A5E01-6F67-E747-9C2D-76678507913F}" type="pres">
      <dgm:prSet presAssocID="{1BEC4DA5-C222-C544-AD04-79D501D93A2E}" presName="aSpace" presStyleCnt="0"/>
      <dgm:spPr/>
    </dgm:pt>
    <dgm:pt modelId="{19A6DCBF-6693-FF4C-93DA-F3128B3A9E8B}" type="pres">
      <dgm:prSet presAssocID="{13E1F514-6BCB-F841-B472-695BCDF19E58}" presName="compNode" presStyleCnt="0"/>
      <dgm:spPr/>
    </dgm:pt>
    <dgm:pt modelId="{2C4D2F46-8F1C-594F-8410-ECA66057F438}" type="pres">
      <dgm:prSet presAssocID="{13E1F514-6BCB-F841-B472-695BCDF19E58}" presName="aNode" presStyleLbl="bgShp" presStyleIdx="1" presStyleCnt="3"/>
      <dgm:spPr/>
      <dgm:t>
        <a:bodyPr/>
        <a:lstStyle/>
        <a:p>
          <a:endParaRPr lang="en-US"/>
        </a:p>
      </dgm:t>
    </dgm:pt>
    <dgm:pt modelId="{8D0A1DCD-872E-ED4A-B3BD-893216A206FC}" type="pres">
      <dgm:prSet presAssocID="{13E1F514-6BCB-F841-B472-695BCDF19E58}" presName="textNode" presStyleLbl="bgShp" presStyleIdx="1" presStyleCnt="3"/>
      <dgm:spPr/>
      <dgm:t>
        <a:bodyPr/>
        <a:lstStyle/>
        <a:p>
          <a:endParaRPr lang="en-US"/>
        </a:p>
      </dgm:t>
    </dgm:pt>
    <dgm:pt modelId="{92704617-7B46-3F4D-8267-92945A600C57}" type="pres">
      <dgm:prSet presAssocID="{13E1F514-6BCB-F841-B472-695BCDF19E58}" presName="compChildNode" presStyleCnt="0"/>
      <dgm:spPr/>
    </dgm:pt>
    <dgm:pt modelId="{6F9D85CB-3736-3A42-BD96-97D46DA0ADCD}" type="pres">
      <dgm:prSet presAssocID="{13E1F514-6BCB-F841-B472-695BCDF19E58}" presName="theInnerList" presStyleCnt="0"/>
      <dgm:spPr/>
    </dgm:pt>
    <dgm:pt modelId="{C0E7BE13-C536-0D48-8DB8-8DE1A72453CE}" type="pres">
      <dgm:prSet presAssocID="{ACF8EAD8-6425-4947-A5DF-100F5E09525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D2C55-F70B-7043-8FEF-C39EB874986D}" type="pres">
      <dgm:prSet presAssocID="{ACF8EAD8-6425-4947-A5DF-100F5E095250}" presName="aSpace2" presStyleCnt="0"/>
      <dgm:spPr/>
    </dgm:pt>
    <dgm:pt modelId="{6DEBF38B-B56B-6A48-9B09-719DA0E23EDC}" type="pres">
      <dgm:prSet presAssocID="{6999706A-65A2-6040-9DF7-96850B11D67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E9636-B3F2-6043-853A-2AF4E4D1C1BA}" type="pres">
      <dgm:prSet presAssocID="{13E1F514-6BCB-F841-B472-695BCDF19E58}" presName="aSpace" presStyleCnt="0"/>
      <dgm:spPr/>
    </dgm:pt>
    <dgm:pt modelId="{E02F1DBE-0775-2D40-82CF-2F8431C74A43}" type="pres">
      <dgm:prSet presAssocID="{CAC07C2B-3698-404E-8CD5-6ECA4B3C5E09}" presName="compNode" presStyleCnt="0"/>
      <dgm:spPr/>
    </dgm:pt>
    <dgm:pt modelId="{B87E29F8-0AA6-4F4F-99B3-1C9A818A0011}" type="pres">
      <dgm:prSet presAssocID="{CAC07C2B-3698-404E-8CD5-6ECA4B3C5E09}" presName="aNode" presStyleLbl="bgShp" presStyleIdx="2" presStyleCnt="3"/>
      <dgm:spPr/>
      <dgm:t>
        <a:bodyPr/>
        <a:lstStyle/>
        <a:p>
          <a:endParaRPr lang="en-US"/>
        </a:p>
      </dgm:t>
    </dgm:pt>
    <dgm:pt modelId="{B9A13651-266C-6A4D-8921-E15B4A96D87F}" type="pres">
      <dgm:prSet presAssocID="{CAC07C2B-3698-404E-8CD5-6ECA4B3C5E09}" presName="textNode" presStyleLbl="bgShp" presStyleIdx="2" presStyleCnt="3"/>
      <dgm:spPr/>
      <dgm:t>
        <a:bodyPr/>
        <a:lstStyle/>
        <a:p>
          <a:endParaRPr lang="en-US"/>
        </a:p>
      </dgm:t>
    </dgm:pt>
    <dgm:pt modelId="{C2E1DEA6-3C99-3E4F-8D37-082F3A1BAE39}" type="pres">
      <dgm:prSet presAssocID="{CAC07C2B-3698-404E-8CD5-6ECA4B3C5E09}" presName="compChildNode" presStyleCnt="0"/>
      <dgm:spPr/>
    </dgm:pt>
    <dgm:pt modelId="{20D66D59-2FCD-7E4F-AD85-FE24CE5B49C8}" type="pres">
      <dgm:prSet presAssocID="{CAC07C2B-3698-404E-8CD5-6ECA4B3C5E09}" presName="theInnerList" presStyleCnt="0"/>
      <dgm:spPr/>
    </dgm:pt>
    <dgm:pt modelId="{14A71697-C48D-AC49-8383-4B088FDD227A}" type="pres">
      <dgm:prSet presAssocID="{32237514-FAA4-2441-8774-6121B8C12E6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25CF6-BED2-CB4A-B512-09EBFE386610}" type="pres">
      <dgm:prSet presAssocID="{32237514-FAA4-2441-8774-6121B8C12E62}" presName="aSpace2" presStyleCnt="0"/>
      <dgm:spPr/>
    </dgm:pt>
    <dgm:pt modelId="{AD6807CA-BA38-A342-B39E-84A047C819FC}" type="pres">
      <dgm:prSet presAssocID="{1E424824-4350-CC4E-AAD8-8A3969D1845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530DDD-E2BF-4040-A411-AD7A46994AE1}" srcId="{1BEC4DA5-C222-C544-AD04-79D501D93A2E}" destId="{6D850826-03B8-7149-85C9-C4DF9B0E3287}" srcOrd="0" destOrd="0" parTransId="{3359D6D1-2965-134F-94F6-F8CC50B13A1B}" sibTransId="{9D154178-4E87-0547-A69D-AE2D0281441D}"/>
    <dgm:cxn modelId="{7FC23165-2AAC-9647-8764-791F3694CD14}" type="presOf" srcId="{32237514-FAA4-2441-8774-6121B8C12E62}" destId="{14A71697-C48D-AC49-8383-4B088FDD227A}" srcOrd="0" destOrd="0" presId="urn:microsoft.com/office/officeart/2005/8/layout/lProcess2"/>
    <dgm:cxn modelId="{39B83CEB-61F5-B349-A3D6-9C5416D87270}" srcId="{F7DEA25F-37A2-F546-84DB-675301272CE9}" destId="{CAC07C2B-3698-404E-8CD5-6ECA4B3C5E09}" srcOrd="2" destOrd="0" parTransId="{285BE3AC-EE70-F84C-AA51-4CD518BE054D}" sibTransId="{7070E3A9-4017-1046-B7E3-959B834E7805}"/>
    <dgm:cxn modelId="{87AA2115-C4D0-4242-ABE6-AD8EE9272876}" type="presOf" srcId="{13E1F514-6BCB-F841-B472-695BCDF19E58}" destId="{8D0A1DCD-872E-ED4A-B3BD-893216A206FC}" srcOrd="1" destOrd="0" presId="urn:microsoft.com/office/officeart/2005/8/layout/lProcess2"/>
    <dgm:cxn modelId="{E3B69286-03F2-6644-B352-72D8F36FF53B}" type="presOf" srcId="{13E1F514-6BCB-F841-B472-695BCDF19E58}" destId="{2C4D2F46-8F1C-594F-8410-ECA66057F438}" srcOrd="0" destOrd="0" presId="urn:microsoft.com/office/officeart/2005/8/layout/lProcess2"/>
    <dgm:cxn modelId="{DBA7753F-A42C-5745-8A2A-4A698EA8B77B}" type="presOf" srcId="{8B7151D7-AEA5-9F44-9178-DA6BFC7F7E9D}" destId="{78385FC3-7119-A241-84F0-F01C761761AE}" srcOrd="0" destOrd="0" presId="urn:microsoft.com/office/officeart/2005/8/layout/lProcess2"/>
    <dgm:cxn modelId="{3AA984CA-9025-4D46-910F-CAAC29A631BD}" type="presOf" srcId="{1E424824-4350-CC4E-AAD8-8A3969D1845E}" destId="{AD6807CA-BA38-A342-B39E-84A047C819FC}" srcOrd="0" destOrd="0" presId="urn:microsoft.com/office/officeart/2005/8/layout/lProcess2"/>
    <dgm:cxn modelId="{A8010AAA-BEE8-E743-8808-1F1BCDECA7B1}" type="presOf" srcId="{CAC07C2B-3698-404E-8CD5-6ECA4B3C5E09}" destId="{B87E29F8-0AA6-4F4F-99B3-1C9A818A0011}" srcOrd="0" destOrd="0" presId="urn:microsoft.com/office/officeart/2005/8/layout/lProcess2"/>
    <dgm:cxn modelId="{15C585EC-7998-A248-9312-8AF29A09394C}" srcId="{1BEC4DA5-C222-C544-AD04-79D501D93A2E}" destId="{8B7151D7-AEA5-9F44-9178-DA6BFC7F7E9D}" srcOrd="1" destOrd="0" parTransId="{26C3DA52-FE3D-E64C-ADE0-EE318103BC50}" sibTransId="{A8550BDA-8C7C-844E-BEC3-2F64E985C8C2}"/>
    <dgm:cxn modelId="{D226570D-C712-9443-B07B-B28BBD199D4A}" srcId="{13E1F514-6BCB-F841-B472-695BCDF19E58}" destId="{ACF8EAD8-6425-4947-A5DF-100F5E095250}" srcOrd="0" destOrd="0" parTransId="{DF4F99E4-E795-8C4A-9CD7-C86FF472BB7C}" sibTransId="{FCA8960E-C592-274F-BD5F-88B9DCAC4A9F}"/>
    <dgm:cxn modelId="{28BA8B61-D9DE-874D-B0A4-95A93AEC29E8}" srcId="{CAC07C2B-3698-404E-8CD5-6ECA4B3C5E09}" destId="{1E424824-4350-CC4E-AAD8-8A3969D1845E}" srcOrd="1" destOrd="0" parTransId="{7C50E6FE-D68B-D54F-89B9-11F855BEE67B}" sibTransId="{3867BDA7-8453-A74D-BD26-E8774F138130}"/>
    <dgm:cxn modelId="{B3BC7640-8F37-034B-B418-F7C4C6BD8073}" type="presOf" srcId="{ACF8EAD8-6425-4947-A5DF-100F5E095250}" destId="{C0E7BE13-C536-0D48-8DB8-8DE1A72453CE}" srcOrd="0" destOrd="0" presId="urn:microsoft.com/office/officeart/2005/8/layout/lProcess2"/>
    <dgm:cxn modelId="{6380AD7E-D3E0-2F4E-883D-F1EEEC2FC8A2}" srcId="{13E1F514-6BCB-F841-B472-695BCDF19E58}" destId="{6999706A-65A2-6040-9DF7-96850B11D67C}" srcOrd="1" destOrd="0" parTransId="{655E3860-4BCC-6B4C-98F8-C11AA17AA228}" sibTransId="{3CA8EC87-784A-9244-B102-5D18EA49BB8D}"/>
    <dgm:cxn modelId="{E9E02748-8FFA-1D43-A208-A21398E7F38E}" srcId="{CAC07C2B-3698-404E-8CD5-6ECA4B3C5E09}" destId="{32237514-FAA4-2441-8774-6121B8C12E62}" srcOrd="0" destOrd="0" parTransId="{CE4E2B77-9D98-8249-B013-816388A59255}" sibTransId="{C4DA1E99-E41E-AB4F-BF7B-8D866B1F2581}"/>
    <dgm:cxn modelId="{5EB5D00A-1519-634D-880D-5B2666D7E629}" type="presOf" srcId="{1BEC4DA5-C222-C544-AD04-79D501D93A2E}" destId="{D02166C8-712B-DA49-8A86-4C9F7657F718}" srcOrd="0" destOrd="0" presId="urn:microsoft.com/office/officeart/2005/8/layout/lProcess2"/>
    <dgm:cxn modelId="{2AA20D83-E980-CF4C-8DFF-617A6A9EDC3F}" srcId="{F7DEA25F-37A2-F546-84DB-675301272CE9}" destId="{13E1F514-6BCB-F841-B472-695BCDF19E58}" srcOrd="1" destOrd="0" parTransId="{9D53F508-ECF0-4C4F-BE57-44E761BD45F4}" sibTransId="{67C19C1C-FA13-7E42-97EC-5C7D69DE42B7}"/>
    <dgm:cxn modelId="{856EBAE2-FEB4-9E49-B1FA-9563EEB67250}" type="presOf" srcId="{CAC07C2B-3698-404E-8CD5-6ECA4B3C5E09}" destId="{B9A13651-266C-6A4D-8921-E15B4A96D87F}" srcOrd="1" destOrd="0" presId="urn:microsoft.com/office/officeart/2005/8/layout/lProcess2"/>
    <dgm:cxn modelId="{4B44BEC9-4515-9642-AF71-B046483D9CF0}" type="presOf" srcId="{6999706A-65A2-6040-9DF7-96850B11D67C}" destId="{6DEBF38B-B56B-6A48-9B09-719DA0E23EDC}" srcOrd="0" destOrd="0" presId="urn:microsoft.com/office/officeart/2005/8/layout/lProcess2"/>
    <dgm:cxn modelId="{3795FA25-3E23-5342-9D44-B11D16D08559}" type="presOf" srcId="{1BEC4DA5-C222-C544-AD04-79D501D93A2E}" destId="{B8939CFD-4E84-BD46-923B-53219AB4AD43}" srcOrd="1" destOrd="0" presId="urn:microsoft.com/office/officeart/2005/8/layout/lProcess2"/>
    <dgm:cxn modelId="{E1195239-FA46-5145-9B87-04EDFDEACAB3}" type="presOf" srcId="{6D850826-03B8-7149-85C9-C4DF9B0E3287}" destId="{ACADF99E-0E69-1A43-B8CB-0C51752AA884}" srcOrd="0" destOrd="0" presId="urn:microsoft.com/office/officeart/2005/8/layout/lProcess2"/>
    <dgm:cxn modelId="{F68535F0-FEA4-2D47-91B1-24A5EBF20046}" srcId="{F7DEA25F-37A2-F546-84DB-675301272CE9}" destId="{1BEC4DA5-C222-C544-AD04-79D501D93A2E}" srcOrd="0" destOrd="0" parTransId="{BAE4C4EF-BD03-7E46-B25A-364AC06EC2C4}" sibTransId="{3E53052D-E033-AD4B-9B30-A0B4029068D7}"/>
    <dgm:cxn modelId="{0AEA4A35-60E9-F848-B042-56AD8654D392}" type="presOf" srcId="{F7DEA25F-37A2-F546-84DB-675301272CE9}" destId="{9F4191B2-810F-C54E-B733-19BCBFCC4DBC}" srcOrd="0" destOrd="0" presId="urn:microsoft.com/office/officeart/2005/8/layout/lProcess2"/>
    <dgm:cxn modelId="{6C171993-81F6-F848-AAF8-B75081563147}" type="presParOf" srcId="{9F4191B2-810F-C54E-B733-19BCBFCC4DBC}" destId="{03BCA626-8658-6048-8919-6665AFBA7703}" srcOrd="0" destOrd="0" presId="urn:microsoft.com/office/officeart/2005/8/layout/lProcess2"/>
    <dgm:cxn modelId="{CFB73F27-C086-AE42-A732-E2A2C4959913}" type="presParOf" srcId="{03BCA626-8658-6048-8919-6665AFBA7703}" destId="{D02166C8-712B-DA49-8A86-4C9F7657F718}" srcOrd="0" destOrd="0" presId="urn:microsoft.com/office/officeart/2005/8/layout/lProcess2"/>
    <dgm:cxn modelId="{6E2133B4-366D-984B-A64D-732C5B5F22F5}" type="presParOf" srcId="{03BCA626-8658-6048-8919-6665AFBA7703}" destId="{B8939CFD-4E84-BD46-923B-53219AB4AD43}" srcOrd="1" destOrd="0" presId="urn:microsoft.com/office/officeart/2005/8/layout/lProcess2"/>
    <dgm:cxn modelId="{2F04726B-67F4-834D-BD04-1DC7D4B1EE73}" type="presParOf" srcId="{03BCA626-8658-6048-8919-6665AFBA7703}" destId="{C6E3435A-D129-5B46-A25A-44C938161B90}" srcOrd="2" destOrd="0" presId="urn:microsoft.com/office/officeart/2005/8/layout/lProcess2"/>
    <dgm:cxn modelId="{A7A9A6C8-A880-9B4F-BB30-E8E5B1655F8A}" type="presParOf" srcId="{C6E3435A-D129-5B46-A25A-44C938161B90}" destId="{1BDBFDB2-4965-7E49-86A1-7E3EEA65E93A}" srcOrd="0" destOrd="0" presId="urn:microsoft.com/office/officeart/2005/8/layout/lProcess2"/>
    <dgm:cxn modelId="{685041F2-AF79-6D49-8DB7-CEC39A48F3BC}" type="presParOf" srcId="{1BDBFDB2-4965-7E49-86A1-7E3EEA65E93A}" destId="{ACADF99E-0E69-1A43-B8CB-0C51752AA884}" srcOrd="0" destOrd="0" presId="urn:microsoft.com/office/officeart/2005/8/layout/lProcess2"/>
    <dgm:cxn modelId="{854B181D-5E7F-B54E-AD18-A7428A5815C2}" type="presParOf" srcId="{1BDBFDB2-4965-7E49-86A1-7E3EEA65E93A}" destId="{B61BE8E8-09AD-3C45-819F-08F7BDE0F963}" srcOrd="1" destOrd="0" presId="urn:microsoft.com/office/officeart/2005/8/layout/lProcess2"/>
    <dgm:cxn modelId="{6ECC44C0-290A-5848-8573-B765D88E557C}" type="presParOf" srcId="{1BDBFDB2-4965-7E49-86A1-7E3EEA65E93A}" destId="{78385FC3-7119-A241-84F0-F01C761761AE}" srcOrd="2" destOrd="0" presId="urn:microsoft.com/office/officeart/2005/8/layout/lProcess2"/>
    <dgm:cxn modelId="{3A452A20-861F-204C-A42C-32F1568E561C}" type="presParOf" srcId="{9F4191B2-810F-C54E-B733-19BCBFCC4DBC}" destId="{8DCA5E01-6F67-E747-9C2D-76678507913F}" srcOrd="1" destOrd="0" presId="urn:microsoft.com/office/officeart/2005/8/layout/lProcess2"/>
    <dgm:cxn modelId="{A433168A-A75C-E14A-8EEA-3707EF5153F4}" type="presParOf" srcId="{9F4191B2-810F-C54E-B733-19BCBFCC4DBC}" destId="{19A6DCBF-6693-FF4C-93DA-F3128B3A9E8B}" srcOrd="2" destOrd="0" presId="urn:microsoft.com/office/officeart/2005/8/layout/lProcess2"/>
    <dgm:cxn modelId="{F8C87819-63CE-2B42-8DEB-027C2D968D8E}" type="presParOf" srcId="{19A6DCBF-6693-FF4C-93DA-F3128B3A9E8B}" destId="{2C4D2F46-8F1C-594F-8410-ECA66057F438}" srcOrd="0" destOrd="0" presId="urn:microsoft.com/office/officeart/2005/8/layout/lProcess2"/>
    <dgm:cxn modelId="{DDD76583-5DA8-E74D-9F66-DB15A69CAB37}" type="presParOf" srcId="{19A6DCBF-6693-FF4C-93DA-F3128B3A9E8B}" destId="{8D0A1DCD-872E-ED4A-B3BD-893216A206FC}" srcOrd="1" destOrd="0" presId="urn:microsoft.com/office/officeart/2005/8/layout/lProcess2"/>
    <dgm:cxn modelId="{FA97FF2D-2F42-874A-BA3F-105F57AA13C8}" type="presParOf" srcId="{19A6DCBF-6693-FF4C-93DA-F3128B3A9E8B}" destId="{92704617-7B46-3F4D-8267-92945A600C57}" srcOrd="2" destOrd="0" presId="urn:microsoft.com/office/officeart/2005/8/layout/lProcess2"/>
    <dgm:cxn modelId="{9AACF6CF-1640-5E4D-A2B2-F29DF27E1C69}" type="presParOf" srcId="{92704617-7B46-3F4D-8267-92945A600C57}" destId="{6F9D85CB-3736-3A42-BD96-97D46DA0ADCD}" srcOrd="0" destOrd="0" presId="urn:microsoft.com/office/officeart/2005/8/layout/lProcess2"/>
    <dgm:cxn modelId="{8EA39D9A-B13A-A643-83AB-77433BA3C40B}" type="presParOf" srcId="{6F9D85CB-3736-3A42-BD96-97D46DA0ADCD}" destId="{C0E7BE13-C536-0D48-8DB8-8DE1A72453CE}" srcOrd="0" destOrd="0" presId="urn:microsoft.com/office/officeart/2005/8/layout/lProcess2"/>
    <dgm:cxn modelId="{B9539E90-109C-FB44-9A78-01D8DAB51251}" type="presParOf" srcId="{6F9D85CB-3736-3A42-BD96-97D46DA0ADCD}" destId="{3EDD2C55-F70B-7043-8FEF-C39EB874986D}" srcOrd="1" destOrd="0" presId="urn:microsoft.com/office/officeart/2005/8/layout/lProcess2"/>
    <dgm:cxn modelId="{62660723-60F3-F846-9782-70700504FD4E}" type="presParOf" srcId="{6F9D85CB-3736-3A42-BD96-97D46DA0ADCD}" destId="{6DEBF38B-B56B-6A48-9B09-719DA0E23EDC}" srcOrd="2" destOrd="0" presId="urn:microsoft.com/office/officeart/2005/8/layout/lProcess2"/>
    <dgm:cxn modelId="{3FBC4CB8-5869-1546-B5E6-F761589C3558}" type="presParOf" srcId="{9F4191B2-810F-C54E-B733-19BCBFCC4DBC}" destId="{741E9636-B3F2-6043-853A-2AF4E4D1C1BA}" srcOrd="3" destOrd="0" presId="urn:microsoft.com/office/officeart/2005/8/layout/lProcess2"/>
    <dgm:cxn modelId="{55E54753-ED3E-A443-BC08-32E1CFC2C193}" type="presParOf" srcId="{9F4191B2-810F-C54E-B733-19BCBFCC4DBC}" destId="{E02F1DBE-0775-2D40-82CF-2F8431C74A43}" srcOrd="4" destOrd="0" presId="urn:microsoft.com/office/officeart/2005/8/layout/lProcess2"/>
    <dgm:cxn modelId="{7065061D-D0DE-414C-A8A4-9E663EF663FA}" type="presParOf" srcId="{E02F1DBE-0775-2D40-82CF-2F8431C74A43}" destId="{B87E29F8-0AA6-4F4F-99B3-1C9A818A0011}" srcOrd="0" destOrd="0" presId="urn:microsoft.com/office/officeart/2005/8/layout/lProcess2"/>
    <dgm:cxn modelId="{7BD8665B-2AD3-F84C-BBC7-080ECD239ED4}" type="presParOf" srcId="{E02F1DBE-0775-2D40-82CF-2F8431C74A43}" destId="{B9A13651-266C-6A4D-8921-E15B4A96D87F}" srcOrd="1" destOrd="0" presId="urn:microsoft.com/office/officeart/2005/8/layout/lProcess2"/>
    <dgm:cxn modelId="{6B54F6F5-FB06-264A-A429-610C8E88602C}" type="presParOf" srcId="{E02F1DBE-0775-2D40-82CF-2F8431C74A43}" destId="{C2E1DEA6-3C99-3E4F-8D37-082F3A1BAE39}" srcOrd="2" destOrd="0" presId="urn:microsoft.com/office/officeart/2005/8/layout/lProcess2"/>
    <dgm:cxn modelId="{A60A16CC-880F-7149-9598-31CA2A52CC0A}" type="presParOf" srcId="{C2E1DEA6-3C99-3E4F-8D37-082F3A1BAE39}" destId="{20D66D59-2FCD-7E4F-AD85-FE24CE5B49C8}" srcOrd="0" destOrd="0" presId="urn:microsoft.com/office/officeart/2005/8/layout/lProcess2"/>
    <dgm:cxn modelId="{CBC942BE-34A9-6A41-BC58-95F2151723EE}" type="presParOf" srcId="{20D66D59-2FCD-7E4F-AD85-FE24CE5B49C8}" destId="{14A71697-C48D-AC49-8383-4B088FDD227A}" srcOrd="0" destOrd="0" presId="urn:microsoft.com/office/officeart/2005/8/layout/lProcess2"/>
    <dgm:cxn modelId="{F30FC6FE-E173-9940-90C3-5BC271A88CDE}" type="presParOf" srcId="{20D66D59-2FCD-7E4F-AD85-FE24CE5B49C8}" destId="{8C225CF6-BED2-CB4A-B512-09EBFE386610}" srcOrd="1" destOrd="0" presId="urn:microsoft.com/office/officeart/2005/8/layout/lProcess2"/>
    <dgm:cxn modelId="{CA44BB3C-AD88-894D-84C1-E583E1253056}" type="presParOf" srcId="{20D66D59-2FCD-7E4F-AD85-FE24CE5B49C8}" destId="{AD6807CA-BA38-A342-B39E-84A047C819F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DEA25F-37A2-F546-84DB-675301272CE9}" type="doc">
      <dgm:prSet loTypeId="urn:microsoft.com/office/officeart/2005/8/layout/lProcess2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BEC4DA5-C222-C544-AD04-79D501D93A2E}">
      <dgm:prSet phldrT="[Text]"/>
      <dgm:spPr/>
      <dgm:t>
        <a:bodyPr/>
        <a:lstStyle/>
        <a:p>
          <a:r>
            <a:rPr lang="en-US" dirty="0" smtClean="0"/>
            <a:t>P1</a:t>
          </a:r>
          <a:endParaRPr lang="en-US" dirty="0"/>
        </a:p>
      </dgm:t>
    </dgm:pt>
    <dgm:pt modelId="{BAE4C4EF-BD03-7E46-B25A-364AC06EC2C4}" type="parTrans" cxnId="{F68535F0-FEA4-2D47-91B1-24A5EBF20046}">
      <dgm:prSet/>
      <dgm:spPr/>
      <dgm:t>
        <a:bodyPr/>
        <a:lstStyle/>
        <a:p>
          <a:endParaRPr lang="en-US"/>
        </a:p>
      </dgm:t>
    </dgm:pt>
    <dgm:pt modelId="{3E53052D-E033-AD4B-9B30-A0B4029068D7}" type="sibTrans" cxnId="{F68535F0-FEA4-2D47-91B1-24A5EBF20046}">
      <dgm:prSet/>
      <dgm:spPr/>
      <dgm:t>
        <a:bodyPr/>
        <a:lstStyle/>
        <a:p>
          <a:endParaRPr lang="en-US"/>
        </a:p>
      </dgm:t>
    </dgm:pt>
    <dgm:pt modelId="{6D850826-03B8-7149-85C9-C4DF9B0E3287}">
      <dgm:prSet phldrT="[Text]"/>
      <dgm:spPr>
        <a:solidFill>
          <a:srgbClr val="3366FF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N1:S</a:t>
          </a:r>
          <a:endParaRPr lang="en-US" b="1" dirty="0">
            <a:solidFill>
              <a:schemeClr val="tx1"/>
            </a:solidFill>
          </a:endParaRPr>
        </a:p>
      </dgm:t>
    </dgm:pt>
    <dgm:pt modelId="{3359D6D1-2965-134F-94F6-F8CC50B13A1B}" type="parTrans" cxnId="{B0530DDD-E2BF-4040-A411-AD7A46994AE1}">
      <dgm:prSet/>
      <dgm:spPr/>
      <dgm:t>
        <a:bodyPr/>
        <a:lstStyle/>
        <a:p>
          <a:endParaRPr lang="en-US"/>
        </a:p>
      </dgm:t>
    </dgm:pt>
    <dgm:pt modelId="{9D154178-4E87-0547-A69D-AE2D0281441D}" type="sibTrans" cxnId="{B0530DDD-E2BF-4040-A411-AD7A46994AE1}">
      <dgm:prSet/>
      <dgm:spPr/>
      <dgm:t>
        <a:bodyPr/>
        <a:lstStyle/>
        <a:p>
          <a:endParaRPr lang="en-US"/>
        </a:p>
      </dgm:t>
    </dgm:pt>
    <dgm:pt modelId="{8B7151D7-AEA5-9F44-9178-DA6BFC7F7E9D}">
      <dgm:prSet phldrT="[Text]"/>
      <dgm:spPr>
        <a:solidFill>
          <a:srgbClr val="008000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N2:M</a:t>
          </a:r>
          <a:endParaRPr lang="en-US" b="1" dirty="0">
            <a:solidFill>
              <a:srgbClr val="000000"/>
            </a:solidFill>
          </a:endParaRPr>
        </a:p>
      </dgm:t>
    </dgm:pt>
    <dgm:pt modelId="{26C3DA52-FE3D-E64C-ADE0-EE318103BC50}" type="parTrans" cxnId="{15C585EC-7998-A248-9312-8AF29A09394C}">
      <dgm:prSet/>
      <dgm:spPr/>
      <dgm:t>
        <a:bodyPr/>
        <a:lstStyle/>
        <a:p>
          <a:endParaRPr lang="en-US"/>
        </a:p>
      </dgm:t>
    </dgm:pt>
    <dgm:pt modelId="{A8550BDA-8C7C-844E-BEC3-2F64E985C8C2}" type="sibTrans" cxnId="{15C585EC-7998-A248-9312-8AF29A09394C}">
      <dgm:prSet/>
      <dgm:spPr/>
      <dgm:t>
        <a:bodyPr/>
        <a:lstStyle/>
        <a:p>
          <a:endParaRPr lang="en-US"/>
        </a:p>
      </dgm:t>
    </dgm:pt>
    <dgm:pt modelId="{13E1F514-6BCB-F841-B472-695BCDF19E58}">
      <dgm:prSet phldrT="[Text]"/>
      <dgm:spPr/>
      <dgm:t>
        <a:bodyPr/>
        <a:lstStyle/>
        <a:p>
          <a:r>
            <a:rPr lang="en-US" dirty="0" smtClean="0"/>
            <a:t>P2</a:t>
          </a:r>
          <a:endParaRPr lang="en-US" dirty="0"/>
        </a:p>
      </dgm:t>
    </dgm:pt>
    <dgm:pt modelId="{9D53F508-ECF0-4C4F-BE57-44E761BD45F4}" type="parTrans" cxnId="{2AA20D83-E980-CF4C-8DFF-617A6A9EDC3F}">
      <dgm:prSet/>
      <dgm:spPr/>
      <dgm:t>
        <a:bodyPr/>
        <a:lstStyle/>
        <a:p>
          <a:endParaRPr lang="en-US"/>
        </a:p>
      </dgm:t>
    </dgm:pt>
    <dgm:pt modelId="{67C19C1C-FA13-7E42-97EC-5C7D69DE42B7}" type="sibTrans" cxnId="{2AA20D83-E980-CF4C-8DFF-617A6A9EDC3F}">
      <dgm:prSet/>
      <dgm:spPr/>
      <dgm:t>
        <a:bodyPr/>
        <a:lstStyle/>
        <a:p>
          <a:endParaRPr lang="en-US"/>
        </a:p>
      </dgm:t>
    </dgm:pt>
    <dgm:pt modelId="{ACF8EAD8-6425-4947-A5DF-100F5E095250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N2:M</a:t>
          </a:r>
          <a:endParaRPr lang="en-US" dirty="0"/>
        </a:p>
      </dgm:t>
    </dgm:pt>
    <dgm:pt modelId="{DF4F99E4-E795-8C4A-9CD7-C86FF472BB7C}" type="parTrans" cxnId="{D226570D-C712-9443-B07B-B28BBD199D4A}">
      <dgm:prSet/>
      <dgm:spPr/>
      <dgm:t>
        <a:bodyPr/>
        <a:lstStyle/>
        <a:p>
          <a:endParaRPr lang="en-US"/>
        </a:p>
      </dgm:t>
    </dgm:pt>
    <dgm:pt modelId="{FCA8960E-C592-274F-BD5F-88B9DCAC4A9F}" type="sibTrans" cxnId="{D226570D-C712-9443-B07B-B28BBD199D4A}">
      <dgm:prSet/>
      <dgm:spPr/>
      <dgm:t>
        <a:bodyPr/>
        <a:lstStyle/>
        <a:p>
          <a:endParaRPr lang="en-US"/>
        </a:p>
      </dgm:t>
    </dgm:pt>
    <dgm:pt modelId="{6999706A-65A2-6040-9DF7-96850B11D67C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N3:S</a:t>
          </a:r>
          <a:endParaRPr lang="en-US" dirty="0"/>
        </a:p>
      </dgm:t>
    </dgm:pt>
    <dgm:pt modelId="{655E3860-4BCC-6B4C-98F8-C11AA17AA228}" type="parTrans" cxnId="{6380AD7E-D3E0-2F4E-883D-F1EEEC2FC8A2}">
      <dgm:prSet/>
      <dgm:spPr/>
      <dgm:t>
        <a:bodyPr/>
        <a:lstStyle/>
        <a:p>
          <a:endParaRPr lang="en-US"/>
        </a:p>
      </dgm:t>
    </dgm:pt>
    <dgm:pt modelId="{3CA8EC87-784A-9244-B102-5D18EA49BB8D}" type="sibTrans" cxnId="{6380AD7E-D3E0-2F4E-883D-F1EEEC2FC8A2}">
      <dgm:prSet/>
      <dgm:spPr/>
      <dgm:t>
        <a:bodyPr/>
        <a:lstStyle/>
        <a:p>
          <a:endParaRPr lang="en-US"/>
        </a:p>
      </dgm:t>
    </dgm:pt>
    <dgm:pt modelId="{CAC07C2B-3698-404E-8CD5-6ECA4B3C5E09}">
      <dgm:prSet phldrT="[Text]"/>
      <dgm:spPr/>
      <dgm:t>
        <a:bodyPr/>
        <a:lstStyle/>
        <a:p>
          <a:r>
            <a:rPr lang="en-US" dirty="0" smtClean="0"/>
            <a:t>P3</a:t>
          </a:r>
          <a:endParaRPr lang="en-US" dirty="0"/>
        </a:p>
      </dgm:t>
    </dgm:pt>
    <dgm:pt modelId="{285BE3AC-EE70-F84C-AA51-4CD518BE054D}" type="parTrans" cxnId="{39B83CEB-61F5-B349-A3D6-9C5416D87270}">
      <dgm:prSet/>
      <dgm:spPr/>
      <dgm:t>
        <a:bodyPr/>
        <a:lstStyle/>
        <a:p>
          <a:endParaRPr lang="en-US"/>
        </a:p>
      </dgm:t>
    </dgm:pt>
    <dgm:pt modelId="{7070E3A9-4017-1046-B7E3-959B834E7805}" type="sibTrans" cxnId="{39B83CEB-61F5-B349-A3D6-9C5416D87270}">
      <dgm:prSet/>
      <dgm:spPr/>
      <dgm:t>
        <a:bodyPr/>
        <a:lstStyle/>
        <a:p>
          <a:endParaRPr lang="en-US"/>
        </a:p>
      </dgm:t>
    </dgm:pt>
    <dgm:pt modelId="{32237514-FAA4-2441-8774-6121B8C12E62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N3:M</a:t>
          </a:r>
          <a:endParaRPr lang="en-US" dirty="0"/>
        </a:p>
      </dgm:t>
    </dgm:pt>
    <dgm:pt modelId="{CE4E2B77-9D98-8249-B013-816388A59255}" type="parTrans" cxnId="{E9E02748-8FFA-1D43-A208-A21398E7F38E}">
      <dgm:prSet/>
      <dgm:spPr/>
      <dgm:t>
        <a:bodyPr/>
        <a:lstStyle/>
        <a:p>
          <a:endParaRPr lang="en-US"/>
        </a:p>
      </dgm:t>
    </dgm:pt>
    <dgm:pt modelId="{C4DA1E99-E41E-AB4F-BF7B-8D866B1F2581}" type="sibTrans" cxnId="{E9E02748-8FFA-1D43-A208-A21398E7F38E}">
      <dgm:prSet/>
      <dgm:spPr/>
      <dgm:t>
        <a:bodyPr/>
        <a:lstStyle/>
        <a:p>
          <a:endParaRPr lang="en-US"/>
        </a:p>
      </dgm:t>
    </dgm:pt>
    <dgm:pt modelId="{1E424824-4350-CC4E-AAD8-8A3969D1845E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N1:S</a:t>
          </a:r>
          <a:endParaRPr lang="en-US" dirty="0"/>
        </a:p>
      </dgm:t>
    </dgm:pt>
    <dgm:pt modelId="{7C50E6FE-D68B-D54F-89B9-11F855BEE67B}" type="parTrans" cxnId="{28BA8B61-D9DE-874D-B0A4-95A93AEC29E8}">
      <dgm:prSet/>
      <dgm:spPr/>
      <dgm:t>
        <a:bodyPr/>
        <a:lstStyle/>
        <a:p>
          <a:endParaRPr lang="en-US"/>
        </a:p>
      </dgm:t>
    </dgm:pt>
    <dgm:pt modelId="{3867BDA7-8453-A74D-BD26-E8774F138130}" type="sibTrans" cxnId="{28BA8B61-D9DE-874D-B0A4-95A93AEC29E8}">
      <dgm:prSet/>
      <dgm:spPr/>
      <dgm:t>
        <a:bodyPr/>
        <a:lstStyle/>
        <a:p>
          <a:endParaRPr lang="en-US"/>
        </a:p>
      </dgm:t>
    </dgm:pt>
    <dgm:pt modelId="{9F4191B2-810F-C54E-B733-19BCBFCC4DBC}" type="pres">
      <dgm:prSet presAssocID="{F7DEA25F-37A2-F546-84DB-675301272C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CA626-8658-6048-8919-6665AFBA7703}" type="pres">
      <dgm:prSet presAssocID="{1BEC4DA5-C222-C544-AD04-79D501D93A2E}" presName="compNode" presStyleCnt="0"/>
      <dgm:spPr/>
    </dgm:pt>
    <dgm:pt modelId="{D02166C8-712B-DA49-8A86-4C9F7657F718}" type="pres">
      <dgm:prSet presAssocID="{1BEC4DA5-C222-C544-AD04-79D501D93A2E}" presName="aNode" presStyleLbl="bgShp" presStyleIdx="0" presStyleCnt="3"/>
      <dgm:spPr/>
      <dgm:t>
        <a:bodyPr/>
        <a:lstStyle/>
        <a:p>
          <a:endParaRPr lang="en-US"/>
        </a:p>
      </dgm:t>
    </dgm:pt>
    <dgm:pt modelId="{B8939CFD-4E84-BD46-923B-53219AB4AD43}" type="pres">
      <dgm:prSet presAssocID="{1BEC4DA5-C222-C544-AD04-79D501D93A2E}" presName="textNode" presStyleLbl="bgShp" presStyleIdx="0" presStyleCnt="3"/>
      <dgm:spPr/>
      <dgm:t>
        <a:bodyPr/>
        <a:lstStyle/>
        <a:p>
          <a:endParaRPr lang="en-US"/>
        </a:p>
      </dgm:t>
    </dgm:pt>
    <dgm:pt modelId="{C6E3435A-D129-5B46-A25A-44C938161B90}" type="pres">
      <dgm:prSet presAssocID="{1BEC4DA5-C222-C544-AD04-79D501D93A2E}" presName="compChildNode" presStyleCnt="0"/>
      <dgm:spPr/>
    </dgm:pt>
    <dgm:pt modelId="{1BDBFDB2-4965-7E49-86A1-7E3EEA65E93A}" type="pres">
      <dgm:prSet presAssocID="{1BEC4DA5-C222-C544-AD04-79D501D93A2E}" presName="theInnerList" presStyleCnt="0"/>
      <dgm:spPr/>
    </dgm:pt>
    <dgm:pt modelId="{ACADF99E-0E69-1A43-B8CB-0C51752AA884}" type="pres">
      <dgm:prSet presAssocID="{6D850826-03B8-7149-85C9-C4DF9B0E3287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BE8E8-09AD-3C45-819F-08F7BDE0F963}" type="pres">
      <dgm:prSet presAssocID="{6D850826-03B8-7149-85C9-C4DF9B0E3287}" presName="aSpace2" presStyleCnt="0"/>
      <dgm:spPr/>
    </dgm:pt>
    <dgm:pt modelId="{78385FC3-7119-A241-84F0-F01C761761AE}" type="pres">
      <dgm:prSet presAssocID="{8B7151D7-AEA5-9F44-9178-DA6BFC7F7E9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A5E01-6F67-E747-9C2D-76678507913F}" type="pres">
      <dgm:prSet presAssocID="{1BEC4DA5-C222-C544-AD04-79D501D93A2E}" presName="aSpace" presStyleCnt="0"/>
      <dgm:spPr/>
    </dgm:pt>
    <dgm:pt modelId="{19A6DCBF-6693-FF4C-93DA-F3128B3A9E8B}" type="pres">
      <dgm:prSet presAssocID="{13E1F514-6BCB-F841-B472-695BCDF19E58}" presName="compNode" presStyleCnt="0"/>
      <dgm:spPr/>
    </dgm:pt>
    <dgm:pt modelId="{2C4D2F46-8F1C-594F-8410-ECA66057F438}" type="pres">
      <dgm:prSet presAssocID="{13E1F514-6BCB-F841-B472-695BCDF19E58}" presName="aNode" presStyleLbl="bgShp" presStyleIdx="1" presStyleCnt="3"/>
      <dgm:spPr/>
      <dgm:t>
        <a:bodyPr/>
        <a:lstStyle/>
        <a:p>
          <a:endParaRPr lang="en-US"/>
        </a:p>
      </dgm:t>
    </dgm:pt>
    <dgm:pt modelId="{8D0A1DCD-872E-ED4A-B3BD-893216A206FC}" type="pres">
      <dgm:prSet presAssocID="{13E1F514-6BCB-F841-B472-695BCDF19E58}" presName="textNode" presStyleLbl="bgShp" presStyleIdx="1" presStyleCnt="3"/>
      <dgm:spPr/>
      <dgm:t>
        <a:bodyPr/>
        <a:lstStyle/>
        <a:p>
          <a:endParaRPr lang="en-US"/>
        </a:p>
      </dgm:t>
    </dgm:pt>
    <dgm:pt modelId="{92704617-7B46-3F4D-8267-92945A600C57}" type="pres">
      <dgm:prSet presAssocID="{13E1F514-6BCB-F841-B472-695BCDF19E58}" presName="compChildNode" presStyleCnt="0"/>
      <dgm:spPr/>
    </dgm:pt>
    <dgm:pt modelId="{6F9D85CB-3736-3A42-BD96-97D46DA0ADCD}" type="pres">
      <dgm:prSet presAssocID="{13E1F514-6BCB-F841-B472-695BCDF19E58}" presName="theInnerList" presStyleCnt="0"/>
      <dgm:spPr/>
    </dgm:pt>
    <dgm:pt modelId="{C0E7BE13-C536-0D48-8DB8-8DE1A72453CE}" type="pres">
      <dgm:prSet presAssocID="{ACF8EAD8-6425-4947-A5DF-100F5E09525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D2C55-F70B-7043-8FEF-C39EB874986D}" type="pres">
      <dgm:prSet presAssocID="{ACF8EAD8-6425-4947-A5DF-100F5E095250}" presName="aSpace2" presStyleCnt="0"/>
      <dgm:spPr/>
    </dgm:pt>
    <dgm:pt modelId="{6DEBF38B-B56B-6A48-9B09-719DA0E23EDC}" type="pres">
      <dgm:prSet presAssocID="{6999706A-65A2-6040-9DF7-96850B11D67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E9636-B3F2-6043-853A-2AF4E4D1C1BA}" type="pres">
      <dgm:prSet presAssocID="{13E1F514-6BCB-F841-B472-695BCDF19E58}" presName="aSpace" presStyleCnt="0"/>
      <dgm:spPr/>
    </dgm:pt>
    <dgm:pt modelId="{E02F1DBE-0775-2D40-82CF-2F8431C74A43}" type="pres">
      <dgm:prSet presAssocID="{CAC07C2B-3698-404E-8CD5-6ECA4B3C5E09}" presName="compNode" presStyleCnt="0"/>
      <dgm:spPr/>
    </dgm:pt>
    <dgm:pt modelId="{B87E29F8-0AA6-4F4F-99B3-1C9A818A0011}" type="pres">
      <dgm:prSet presAssocID="{CAC07C2B-3698-404E-8CD5-6ECA4B3C5E09}" presName="aNode" presStyleLbl="bgShp" presStyleIdx="2" presStyleCnt="3"/>
      <dgm:spPr/>
      <dgm:t>
        <a:bodyPr/>
        <a:lstStyle/>
        <a:p>
          <a:endParaRPr lang="en-US"/>
        </a:p>
      </dgm:t>
    </dgm:pt>
    <dgm:pt modelId="{B9A13651-266C-6A4D-8921-E15B4A96D87F}" type="pres">
      <dgm:prSet presAssocID="{CAC07C2B-3698-404E-8CD5-6ECA4B3C5E09}" presName="textNode" presStyleLbl="bgShp" presStyleIdx="2" presStyleCnt="3"/>
      <dgm:spPr/>
      <dgm:t>
        <a:bodyPr/>
        <a:lstStyle/>
        <a:p>
          <a:endParaRPr lang="en-US"/>
        </a:p>
      </dgm:t>
    </dgm:pt>
    <dgm:pt modelId="{C2E1DEA6-3C99-3E4F-8D37-082F3A1BAE39}" type="pres">
      <dgm:prSet presAssocID="{CAC07C2B-3698-404E-8CD5-6ECA4B3C5E09}" presName="compChildNode" presStyleCnt="0"/>
      <dgm:spPr/>
    </dgm:pt>
    <dgm:pt modelId="{20D66D59-2FCD-7E4F-AD85-FE24CE5B49C8}" type="pres">
      <dgm:prSet presAssocID="{CAC07C2B-3698-404E-8CD5-6ECA4B3C5E09}" presName="theInnerList" presStyleCnt="0"/>
      <dgm:spPr/>
    </dgm:pt>
    <dgm:pt modelId="{14A71697-C48D-AC49-8383-4B088FDD227A}" type="pres">
      <dgm:prSet presAssocID="{32237514-FAA4-2441-8774-6121B8C12E6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25CF6-BED2-CB4A-B512-09EBFE386610}" type="pres">
      <dgm:prSet presAssocID="{32237514-FAA4-2441-8774-6121B8C12E62}" presName="aSpace2" presStyleCnt="0"/>
      <dgm:spPr/>
    </dgm:pt>
    <dgm:pt modelId="{AD6807CA-BA38-A342-B39E-84A047C819FC}" type="pres">
      <dgm:prSet presAssocID="{1E424824-4350-CC4E-AAD8-8A3969D1845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6570D-C712-9443-B07B-B28BBD199D4A}" srcId="{13E1F514-6BCB-F841-B472-695BCDF19E58}" destId="{ACF8EAD8-6425-4947-A5DF-100F5E095250}" srcOrd="0" destOrd="0" parTransId="{DF4F99E4-E795-8C4A-9CD7-C86FF472BB7C}" sibTransId="{FCA8960E-C592-274F-BD5F-88B9DCAC4A9F}"/>
    <dgm:cxn modelId="{F68535F0-FEA4-2D47-91B1-24A5EBF20046}" srcId="{F7DEA25F-37A2-F546-84DB-675301272CE9}" destId="{1BEC4DA5-C222-C544-AD04-79D501D93A2E}" srcOrd="0" destOrd="0" parTransId="{BAE4C4EF-BD03-7E46-B25A-364AC06EC2C4}" sibTransId="{3E53052D-E033-AD4B-9B30-A0B4029068D7}"/>
    <dgm:cxn modelId="{28BA8B61-D9DE-874D-B0A4-95A93AEC29E8}" srcId="{CAC07C2B-3698-404E-8CD5-6ECA4B3C5E09}" destId="{1E424824-4350-CC4E-AAD8-8A3969D1845E}" srcOrd="1" destOrd="0" parTransId="{7C50E6FE-D68B-D54F-89B9-11F855BEE67B}" sibTransId="{3867BDA7-8453-A74D-BD26-E8774F138130}"/>
    <dgm:cxn modelId="{A0BC1E14-2D6D-8B41-8073-87A1753A290E}" type="presOf" srcId="{6999706A-65A2-6040-9DF7-96850B11D67C}" destId="{6DEBF38B-B56B-6A48-9B09-719DA0E23EDC}" srcOrd="0" destOrd="0" presId="urn:microsoft.com/office/officeart/2005/8/layout/lProcess2"/>
    <dgm:cxn modelId="{A96FA63D-D355-5C41-AAE8-B314EF3B0134}" type="presOf" srcId="{13E1F514-6BCB-F841-B472-695BCDF19E58}" destId="{8D0A1DCD-872E-ED4A-B3BD-893216A206FC}" srcOrd="1" destOrd="0" presId="urn:microsoft.com/office/officeart/2005/8/layout/lProcess2"/>
    <dgm:cxn modelId="{B0530DDD-E2BF-4040-A411-AD7A46994AE1}" srcId="{1BEC4DA5-C222-C544-AD04-79D501D93A2E}" destId="{6D850826-03B8-7149-85C9-C4DF9B0E3287}" srcOrd="0" destOrd="0" parTransId="{3359D6D1-2965-134F-94F6-F8CC50B13A1B}" sibTransId="{9D154178-4E87-0547-A69D-AE2D0281441D}"/>
    <dgm:cxn modelId="{3208802E-3C54-534A-AC19-482F08FFAECD}" type="presOf" srcId="{6D850826-03B8-7149-85C9-C4DF9B0E3287}" destId="{ACADF99E-0E69-1A43-B8CB-0C51752AA884}" srcOrd="0" destOrd="0" presId="urn:microsoft.com/office/officeart/2005/8/layout/lProcess2"/>
    <dgm:cxn modelId="{15C585EC-7998-A248-9312-8AF29A09394C}" srcId="{1BEC4DA5-C222-C544-AD04-79D501D93A2E}" destId="{8B7151D7-AEA5-9F44-9178-DA6BFC7F7E9D}" srcOrd="1" destOrd="0" parTransId="{26C3DA52-FE3D-E64C-ADE0-EE318103BC50}" sibTransId="{A8550BDA-8C7C-844E-BEC3-2F64E985C8C2}"/>
    <dgm:cxn modelId="{E9E02748-8FFA-1D43-A208-A21398E7F38E}" srcId="{CAC07C2B-3698-404E-8CD5-6ECA4B3C5E09}" destId="{32237514-FAA4-2441-8774-6121B8C12E62}" srcOrd="0" destOrd="0" parTransId="{CE4E2B77-9D98-8249-B013-816388A59255}" sibTransId="{C4DA1E99-E41E-AB4F-BF7B-8D866B1F2581}"/>
    <dgm:cxn modelId="{B432062F-837B-3F4C-8663-C8C336F955E9}" type="presOf" srcId="{1BEC4DA5-C222-C544-AD04-79D501D93A2E}" destId="{D02166C8-712B-DA49-8A86-4C9F7657F718}" srcOrd="0" destOrd="0" presId="urn:microsoft.com/office/officeart/2005/8/layout/lProcess2"/>
    <dgm:cxn modelId="{3EB66EFD-954B-9E48-973E-54FB0556667C}" type="presOf" srcId="{CAC07C2B-3698-404E-8CD5-6ECA4B3C5E09}" destId="{B9A13651-266C-6A4D-8921-E15B4A96D87F}" srcOrd="1" destOrd="0" presId="urn:microsoft.com/office/officeart/2005/8/layout/lProcess2"/>
    <dgm:cxn modelId="{21D4A4A3-8113-F141-82BA-EE67B6A1627C}" type="presOf" srcId="{8B7151D7-AEA5-9F44-9178-DA6BFC7F7E9D}" destId="{78385FC3-7119-A241-84F0-F01C761761AE}" srcOrd="0" destOrd="0" presId="urn:microsoft.com/office/officeart/2005/8/layout/lProcess2"/>
    <dgm:cxn modelId="{7B99DCEF-35E8-2544-A23A-47A803F654DE}" type="presOf" srcId="{13E1F514-6BCB-F841-B472-695BCDF19E58}" destId="{2C4D2F46-8F1C-594F-8410-ECA66057F438}" srcOrd="0" destOrd="0" presId="urn:microsoft.com/office/officeart/2005/8/layout/lProcess2"/>
    <dgm:cxn modelId="{203F5402-53A8-7C4F-A6E5-2211F987986B}" type="presOf" srcId="{F7DEA25F-37A2-F546-84DB-675301272CE9}" destId="{9F4191B2-810F-C54E-B733-19BCBFCC4DBC}" srcOrd="0" destOrd="0" presId="urn:microsoft.com/office/officeart/2005/8/layout/lProcess2"/>
    <dgm:cxn modelId="{B1CF53DD-24FD-B14F-A4B6-994E073648CC}" type="presOf" srcId="{1BEC4DA5-C222-C544-AD04-79D501D93A2E}" destId="{B8939CFD-4E84-BD46-923B-53219AB4AD43}" srcOrd="1" destOrd="0" presId="urn:microsoft.com/office/officeart/2005/8/layout/lProcess2"/>
    <dgm:cxn modelId="{F0B7E8F7-A06D-9742-9118-C4B7D3385AAD}" type="presOf" srcId="{CAC07C2B-3698-404E-8CD5-6ECA4B3C5E09}" destId="{B87E29F8-0AA6-4F4F-99B3-1C9A818A0011}" srcOrd="0" destOrd="0" presId="urn:microsoft.com/office/officeart/2005/8/layout/lProcess2"/>
    <dgm:cxn modelId="{6380AD7E-D3E0-2F4E-883D-F1EEEC2FC8A2}" srcId="{13E1F514-6BCB-F841-B472-695BCDF19E58}" destId="{6999706A-65A2-6040-9DF7-96850B11D67C}" srcOrd="1" destOrd="0" parTransId="{655E3860-4BCC-6B4C-98F8-C11AA17AA228}" sibTransId="{3CA8EC87-784A-9244-B102-5D18EA49BB8D}"/>
    <dgm:cxn modelId="{2AA20D83-E980-CF4C-8DFF-617A6A9EDC3F}" srcId="{F7DEA25F-37A2-F546-84DB-675301272CE9}" destId="{13E1F514-6BCB-F841-B472-695BCDF19E58}" srcOrd="1" destOrd="0" parTransId="{9D53F508-ECF0-4C4F-BE57-44E761BD45F4}" sibTransId="{67C19C1C-FA13-7E42-97EC-5C7D69DE42B7}"/>
    <dgm:cxn modelId="{306DD2D1-9D41-0F48-8962-3A804E880DC9}" type="presOf" srcId="{ACF8EAD8-6425-4947-A5DF-100F5E095250}" destId="{C0E7BE13-C536-0D48-8DB8-8DE1A72453CE}" srcOrd="0" destOrd="0" presId="urn:microsoft.com/office/officeart/2005/8/layout/lProcess2"/>
    <dgm:cxn modelId="{6404C60D-6240-C842-8139-C27CF979E380}" type="presOf" srcId="{32237514-FAA4-2441-8774-6121B8C12E62}" destId="{14A71697-C48D-AC49-8383-4B088FDD227A}" srcOrd="0" destOrd="0" presId="urn:microsoft.com/office/officeart/2005/8/layout/lProcess2"/>
    <dgm:cxn modelId="{39B83CEB-61F5-B349-A3D6-9C5416D87270}" srcId="{F7DEA25F-37A2-F546-84DB-675301272CE9}" destId="{CAC07C2B-3698-404E-8CD5-6ECA4B3C5E09}" srcOrd="2" destOrd="0" parTransId="{285BE3AC-EE70-F84C-AA51-4CD518BE054D}" sibTransId="{7070E3A9-4017-1046-B7E3-959B834E7805}"/>
    <dgm:cxn modelId="{F0C23B47-1121-1A42-BF1F-384E95CEFB6B}" type="presOf" srcId="{1E424824-4350-CC4E-AAD8-8A3969D1845E}" destId="{AD6807CA-BA38-A342-B39E-84A047C819FC}" srcOrd="0" destOrd="0" presId="urn:microsoft.com/office/officeart/2005/8/layout/lProcess2"/>
    <dgm:cxn modelId="{9465525F-D337-5745-9DB1-4F4939A5DA86}" type="presParOf" srcId="{9F4191B2-810F-C54E-B733-19BCBFCC4DBC}" destId="{03BCA626-8658-6048-8919-6665AFBA7703}" srcOrd="0" destOrd="0" presId="urn:microsoft.com/office/officeart/2005/8/layout/lProcess2"/>
    <dgm:cxn modelId="{B5F02822-DCB1-4B40-8A1A-A2CEB3116D81}" type="presParOf" srcId="{03BCA626-8658-6048-8919-6665AFBA7703}" destId="{D02166C8-712B-DA49-8A86-4C9F7657F718}" srcOrd="0" destOrd="0" presId="urn:microsoft.com/office/officeart/2005/8/layout/lProcess2"/>
    <dgm:cxn modelId="{089DD04F-7A5B-BC47-8EC0-A0ABCEAE6970}" type="presParOf" srcId="{03BCA626-8658-6048-8919-6665AFBA7703}" destId="{B8939CFD-4E84-BD46-923B-53219AB4AD43}" srcOrd="1" destOrd="0" presId="urn:microsoft.com/office/officeart/2005/8/layout/lProcess2"/>
    <dgm:cxn modelId="{AD047453-5C92-7946-AC0C-43665B2A2C3C}" type="presParOf" srcId="{03BCA626-8658-6048-8919-6665AFBA7703}" destId="{C6E3435A-D129-5B46-A25A-44C938161B90}" srcOrd="2" destOrd="0" presId="urn:microsoft.com/office/officeart/2005/8/layout/lProcess2"/>
    <dgm:cxn modelId="{1281598D-C59D-A84C-98A6-A4471CBFEEF2}" type="presParOf" srcId="{C6E3435A-D129-5B46-A25A-44C938161B90}" destId="{1BDBFDB2-4965-7E49-86A1-7E3EEA65E93A}" srcOrd="0" destOrd="0" presId="urn:microsoft.com/office/officeart/2005/8/layout/lProcess2"/>
    <dgm:cxn modelId="{0554B749-4503-AF4E-BE60-9217F95ACEE2}" type="presParOf" srcId="{1BDBFDB2-4965-7E49-86A1-7E3EEA65E93A}" destId="{ACADF99E-0E69-1A43-B8CB-0C51752AA884}" srcOrd="0" destOrd="0" presId="urn:microsoft.com/office/officeart/2005/8/layout/lProcess2"/>
    <dgm:cxn modelId="{6AA3AD69-4DE7-D644-9CE4-81E38BEB0281}" type="presParOf" srcId="{1BDBFDB2-4965-7E49-86A1-7E3EEA65E93A}" destId="{B61BE8E8-09AD-3C45-819F-08F7BDE0F963}" srcOrd="1" destOrd="0" presId="urn:microsoft.com/office/officeart/2005/8/layout/lProcess2"/>
    <dgm:cxn modelId="{27BFC81F-E1D0-AA46-AFF3-148B8FB39DDE}" type="presParOf" srcId="{1BDBFDB2-4965-7E49-86A1-7E3EEA65E93A}" destId="{78385FC3-7119-A241-84F0-F01C761761AE}" srcOrd="2" destOrd="0" presId="urn:microsoft.com/office/officeart/2005/8/layout/lProcess2"/>
    <dgm:cxn modelId="{51EC1DEA-FF0D-7442-AD88-B3A7DE2292C0}" type="presParOf" srcId="{9F4191B2-810F-C54E-B733-19BCBFCC4DBC}" destId="{8DCA5E01-6F67-E747-9C2D-76678507913F}" srcOrd="1" destOrd="0" presId="urn:microsoft.com/office/officeart/2005/8/layout/lProcess2"/>
    <dgm:cxn modelId="{6E72609C-5FFF-2C49-8279-B8755CDCF458}" type="presParOf" srcId="{9F4191B2-810F-C54E-B733-19BCBFCC4DBC}" destId="{19A6DCBF-6693-FF4C-93DA-F3128B3A9E8B}" srcOrd="2" destOrd="0" presId="urn:microsoft.com/office/officeart/2005/8/layout/lProcess2"/>
    <dgm:cxn modelId="{365F6DA6-492A-8241-AC71-9EACB78FAA18}" type="presParOf" srcId="{19A6DCBF-6693-FF4C-93DA-F3128B3A9E8B}" destId="{2C4D2F46-8F1C-594F-8410-ECA66057F438}" srcOrd="0" destOrd="0" presId="urn:microsoft.com/office/officeart/2005/8/layout/lProcess2"/>
    <dgm:cxn modelId="{75B07134-51AA-7845-9679-8C07C24170B3}" type="presParOf" srcId="{19A6DCBF-6693-FF4C-93DA-F3128B3A9E8B}" destId="{8D0A1DCD-872E-ED4A-B3BD-893216A206FC}" srcOrd="1" destOrd="0" presId="urn:microsoft.com/office/officeart/2005/8/layout/lProcess2"/>
    <dgm:cxn modelId="{8F466EEF-0D2B-EA4F-994A-D85754535B9D}" type="presParOf" srcId="{19A6DCBF-6693-FF4C-93DA-F3128B3A9E8B}" destId="{92704617-7B46-3F4D-8267-92945A600C57}" srcOrd="2" destOrd="0" presId="urn:microsoft.com/office/officeart/2005/8/layout/lProcess2"/>
    <dgm:cxn modelId="{AA08CCA7-4F03-4D4C-8461-AD7ED15E522A}" type="presParOf" srcId="{92704617-7B46-3F4D-8267-92945A600C57}" destId="{6F9D85CB-3736-3A42-BD96-97D46DA0ADCD}" srcOrd="0" destOrd="0" presId="urn:microsoft.com/office/officeart/2005/8/layout/lProcess2"/>
    <dgm:cxn modelId="{B9CA58D0-2615-B147-A028-02D9E5FC1688}" type="presParOf" srcId="{6F9D85CB-3736-3A42-BD96-97D46DA0ADCD}" destId="{C0E7BE13-C536-0D48-8DB8-8DE1A72453CE}" srcOrd="0" destOrd="0" presId="urn:microsoft.com/office/officeart/2005/8/layout/lProcess2"/>
    <dgm:cxn modelId="{A48FC016-4794-0241-99EF-1551BECA3F88}" type="presParOf" srcId="{6F9D85CB-3736-3A42-BD96-97D46DA0ADCD}" destId="{3EDD2C55-F70B-7043-8FEF-C39EB874986D}" srcOrd="1" destOrd="0" presId="urn:microsoft.com/office/officeart/2005/8/layout/lProcess2"/>
    <dgm:cxn modelId="{2E0EB26F-1DE4-6D45-AC14-56B2B47581BB}" type="presParOf" srcId="{6F9D85CB-3736-3A42-BD96-97D46DA0ADCD}" destId="{6DEBF38B-B56B-6A48-9B09-719DA0E23EDC}" srcOrd="2" destOrd="0" presId="urn:microsoft.com/office/officeart/2005/8/layout/lProcess2"/>
    <dgm:cxn modelId="{E2E2D5AF-71D4-3340-BF10-593881A86473}" type="presParOf" srcId="{9F4191B2-810F-C54E-B733-19BCBFCC4DBC}" destId="{741E9636-B3F2-6043-853A-2AF4E4D1C1BA}" srcOrd="3" destOrd="0" presId="urn:microsoft.com/office/officeart/2005/8/layout/lProcess2"/>
    <dgm:cxn modelId="{8CCE98A0-744D-9743-9AE4-3F6924876CFB}" type="presParOf" srcId="{9F4191B2-810F-C54E-B733-19BCBFCC4DBC}" destId="{E02F1DBE-0775-2D40-82CF-2F8431C74A43}" srcOrd="4" destOrd="0" presId="urn:microsoft.com/office/officeart/2005/8/layout/lProcess2"/>
    <dgm:cxn modelId="{467A4DDF-CD7D-A740-BF1A-E3EC2C3CD58F}" type="presParOf" srcId="{E02F1DBE-0775-2D40-82CF-2F8431C74A43}" destId="{B87E29F8-0AA6-4F4F-99B3-1C9A818A0011}" srcOrd="0" destOrd="0" presId="urn:microsoft.com/office/officeart/2005/8/layout/lProcess2"/>
    <dgm:cxn modelId="{61D9F2CC-16D9-F04C-9C39-6C7A3C0A32C2}" type="presParOf" srcId="{E02F1DBE-0775-2D40-82CF-2F8431C74A43}" destId="{B9A13651-266C-6A4D-8921-E15B4A96D87F}" srcOrd="1" destOrd="0" presId="urn:microsoft.com/office/officeart/2005/8/layout/lProcess2"/>
    <dgm:cxn modelId="{A2BC1983-004D-7444-8AA5-21545D453CD3}" type="presParOf" srcId="{E02F1DBE-0775-2D40-82CF-2F8431C74A43}" destId="{C2E1DEA6-3C99-3E4F-8D37-082F3A1BAE39}" srcOrd="2" destOrd="0" presId="urn:microsoft.com/office/officeart/2005/8/layout/lProcess2"/>
    <dgm:cxn modelId="{CBD58BCB-7ACF-F647-85CD-276EDC5C8E02}" type="presParOf" srcId="{C2E1DEA6-3C99-3E4F-8D37-082F3A1BAE39}" destId="{20D66D59-2FCD-7E4F-AD85-FE24CE5B49C8}" srcOrd="0" destOrd="0" presId="urn:microsoft.com/office/officeart/2005/8/layout/lProcess2"/>
    <dgm:cxn modelId="{1E899235-5D7D-8242-9CBB-65493DF185AD}" type="presParOf" srcId="{20D66D59-2FCD-7E4F-AD85-FE24CE5B49C8}" destId="{14A71697-C48D-AC49-8383-4B088FDD227A}" srcOrd="0" destOrd="0" presId="urn:microsoft.com/office/officeart/2005/8/layout/lProcess2"/>
    <dgm:cxn modelId="{0B6BB763-1B81-6C44-8621-12CFAF717ADC}" type="presParOf" srcId="{20D66D59-2FCD-7E4F-AD85-FE24CE5B49C8}" destId="{8C225CF6-BED2-CB4A-B512-09EBFE386610}" srcOrd="1" destOrd="0" presId="urn:microsoft.com/office/officeart/2005/8/layout/lProcess2"/>
    <dgm:cxn modelId="{7AD5BF61-E4AC-E343-8FD9-2908635E9276}" type="presParOf" srcId="{20D66D59-2FCD-7E4F-AD85-FE24CE5B49C8}" destId="{AD6807CA-BA38-A342-B39E-84A047C819F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C96C86-6865-E743-805C-DC4C544E1436}" type="doc">
      <dgm:prSet loTypeId="urn:microsoft.com/office/officeart/2005/8/layout/process2" loCatId="" qsTypeId="urn:microsoft.com/office/officeart/2005/8/quickstyle/3D1" qsCatId="3D" csTypeId="urn:microsoft.com/office/officeart/2005/8/colors/colorful3" csCatId="colorful" phldr="1"/>
      <dgm:spPr/>
    </dgm:pt>
    <dgm:pt modelId="{632EA942-9324-3C44-ADDB-504F511EB0F7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ECE17A8E-1755-B546-8F1B-F0D12C971F91}" type="parTrans" cxnId="{08DD87FC-F269-EF40-A9AA-BFAE45BB655D}">
      <dgm:prSet/>
      <dgm:spPr/>
      <dgm:t>
        <a:bodyPr/>
        <a:lstStyle/>
        <a:p>
          <a:endParaRPr lang="en-US"/>
        </a:p>
      </dgm:t>
    </dgm:pt>
    <dgm:pt modelId="{365C3F2B-3B49-884B-8BC8-713E2953BF6A}" type="sibTrans" cxnId="{08DD87FC-F269-EF40-A9AA-BFAE45BB655D}">
      <dgm:prSet/>
      <dgm:spPr/>
      <dgm:t>
        <a:bodyPr/>
        <a:lstStyle/>
        <a:p>
          <a:endParaRPr lang="en-US"/>
        </a:p>
      </dgm:t>
    </dgm:pt>
    <dgm:pt modelId="{9F28F0CF-5645-2C44-97E3-C809E8F85287}">
      <dgm:prSet phldrT="[Text]"/>
      <dgm:spPr/>
      <dgm:t>
        <a:bodyPr/>
        <a:lstStyle/>
        <a:p>
          <a:r>
            <a:rPr lang="en-US" dirty="0" smtClean="0"/>
            <a:t>Framework</a:t>
          </a:r>
          <a:endParaRPr lang="en-US" dirty="0"/>
        </a:p>
      </dgm:t>
    </dgm:pt>
    <dgm:pt modelId="{5E21D953-B4D5-ED4F-99B6-FA103F4D7FC0}" type="parTrans" cxnId="{4ECB4885-E322-564D-AFA9-84333AC556A4}">
      <dgm:prSet/>
      <dgm:spPr/>
      <dgm:t>
        <a:bodyPr/>
        <a:lstStyle/>
        <a:p>
          <a:endParaRPr lang="en-US"/>
        </a:p>
      </dgm:t>
    </dgm:pt>
    <dgm:pt modelId="{157C84B9-3B6A-854F-B96E-A7F8727A9C5A}" type="sibTrans" cxnId="{4ECB4885-E322-564D-AFA9-84333AC556A4}">
      <dgm:prSet/>
      <dgm:spPr/>
      <dgm:t>
        <a:bodyPr/>
        <a:lstStyle/>
        <a:p>
          <a:endParaRPr lang="en-US"/>
        </a:p>
      </dgm:t>
    </dgm:pt>
    <dgm:pt modelId="{322450B3-33D7-0543-B643-36480156408A}">
      <dgm:prSet phldrT="[Text]"/>
      <dgm:spPr/>
      <dgm:t>
        <a:bodyPr/>
        <a:lstStyle/>
        <a:p>
          <a:r>
            <a:rPr lang="en-US" dirty="0" smtClean="0"/>
            <a:t>Consensus</a:t>
          </a:r>
        </a:p>
        <a:p>
          <a:r>
            <a:rPr lang="en-US" dirty="0" smtClean="0"/>
            <a:t>System</a:t>
          </a:r>
          <a:endParaRPr lang="en-US" dirty="0"/>
        </a:p>
      </dgm:t>
    </dgm:pt>
    <dgm:pt modelId="{09688865-8B7E-304E-BFA5-87B1848E9A99}" type="parTrans" cxnId="{1E23CB25-82FD-AE45-B339-E9E7851C6CEE}">
      <dgm:prSet/>
      <dgm:spPr/>
      <dgm:t>
        <a:bodyPr/>
        <a:lstStyle/>
        <a:p>
          <a:endParaRPr lang="en-US"/>
        </a:p>
      </dgm:t>
    </dgm:pt>
    <dgm:pt modelId="{4D4C16B8-22D4-BE44-9555-7DF7236F3A04}" type="sibTrans" cxnId="{1E23CB25-82FD-AE45-B339-E9E7851C6CEE}">
      <dgm:prSet/>
      <dgm:spPr/>
      <dgm:t>
        <a:bodyPr/>
        <a:lstStyle/>
        <a:p>
          <a:endParaRPr lang="en-US"/>
        </a:p>
      </dgm:t>
    </dgm:pt>
    <dgm:pt modelId="{C14BB17C-D695-D34F-83E9-DA8165C673FD}" type="pres">
      <dgm:prSet presAssocID="{2FC96C86-6865-E743-805C-DC4C544E1436}" presName="linearFlow" presStyleCnt="0">
        <dgm:presLayoutVars>
          <dgm:resizeHandles val="exact"/>
        </dgm:presLayoutVars>
      </dgm:prSet>
      <dgm:spPr/>
    </dgm:pt>
    <dgm:pt modelId="{FECBA417-697D-6945-A4A4-5C0105E96844}" type="pres">
      <dgm:prSet presAssocID="{632EA942-9324-3C44-ADDB-504F511EB0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8BF87-A44B-7047-A860-0768BF7208E7}" type="pres">
      <dgm:prSet presAssocID="{365C3F2B-3B49-884B-8BC8-713E2953BF6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1290DCC-16E1-8342-BD55-02EAA475945C}" type="pres">
      <dgm:prSet presAssocID="{365C3F2B-3B49-884B-8BC8-713E2953BF6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BBF132E-B4A7-4D46-9E8B-C1B315313CFB}" type="pres">
      <dgm:prSet presAssocID="{9F28F0CF-5645-2C44-97E3-C809E8F852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2E65A-CA4C-FB49-9E66-42EDED0DFFF8}" type="pres">
      <dgm:prSet presAssocID="{157C84B9-3B6A-854F-B96E-A7F8727A9C5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2ECDD79-C7AA-2D42-831D-2B639704A13F}" type="pres">
      <dgm:prSet presAssocID="{157C84B9-3B6A-854F-B96E-A7F8727A9C5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43B390A-1AEE-6C4A-BBBD-50B858E75D44}" type="pres">
      <dgm:prSet presAssocID="{322450B3-33D7-0543-B643-3648015640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23CB25-82FD-AE45-B339-E9E7851C6CEE}" srcId="{2FC96C86-6865-E743-805C-DC4C544E1436}" destId="{322450B3-33D7-0543-B643-36480156408A}" srcOrd="2" destOrd="0" parTransId="{09688865-8B7E-304E-BFA5-87B1848E9A99}" sibTransId="{4D4C16B8-22D4-BE44-9555-7DF7236F3A04}"/>
    <dgm:cxn modelId="{4ECB4885-E322-564D-AFA9-84333AC556A4}" srcId="{2FC96C86-6865-E743-805C-DC4C544E1436}" destId="{9F28F0CF-5645-2C44-97E3-C809E8F85287}" srcOrd="1" destOrd="0" parTransId="{5E21D953-B4D5-ED4F-99B6-FA103F4D7FC0}" sibTransId="{157C84B9-3B6A-854F-B96E-A7F8727A9C5A}"/>
    <dgm:cxn modelId="{5D9C4AED-D43A-8444-8680-43139EA739D3}" type="presOf" srcId="{322450B3-33D7-0543-B643-36480156408A}" destId="{C43B390A-1AEE-6C4A-BBBD-50B858E75D44}" srcOrd="0" destOrd="0" presId="urn:microsoft.com/office/officeart/2005/8/layout/process2"/>
    <dgm:cxn modelId="{F337F3AC-8CC5-C540-9916-3A31D3D8ECB9}" type="presOf" srcId="{9F28F0CF-5645-2C44-97E3-C809E8F85287}" destId="{6BBF132E-B4A7-4D46-9E8B-C1B315313CFB}" srcOrd="0" destOrd="0" presId="urn:microsoft.com/office/officeart/2005/8/layout/process2"/>
    <dgm:cxn modelId="{F2730D42-4A2A-974B-B7B0-C52F524A6B87}" type="presOf" srcId="{157C84B9-3B6A-854F-B96E-A7F8727A9C5A}" destId="{CF82E65A-CA4C-FB49-9E66-42EDED0DFFF8}" srcOrd="0" destOrd="0" presId="urn:microsoft.com/office/officeart/2005/8/layout/process2"/>
    <dgm:cxn modelId="{94AB41B8-D877-B040-B246-5FDE040FE22E}" type="presOf" srcId="{365C3F2B-3B49-884B-8BC8-713E2953BF6A}" destId="{C1290DCC-16E1-8342-BD55-02EAA475945C}" srcOrd="1" destOrd="0" presId="urn:microsoft.com/office/officeart/2005/8/layout/process2"/>
    <dgm:cxn modelId="{08DD87FC-F269-EF40-A9AA-BFAE45BB655D}" srcId="{2FC96C86-6865-E743-805C-DC4C544E1436}" destId="{632EA942-9324-3C44-ADDB-504F511EB0F7}" srcOrd="0" destOrd="0" parTransId="{ECE17A8E-1755-B546-8F1B-F0D12C971F91}" sibTransId="{365C3F2B-3B49-884B-8BC8-713E2953BF6A}"/>
    <dgm:cxn modelId="{D8F942CD-3BF1-2143-B521-754F0D699F4C}" type="presOf" srcId="{632EA942-9324-3C44-ADDB-504F511EB0F7}" destId="{FECBA417-697D-6945-A4A4-5C0105E96844}" srcOrd="0" destOrd="0" presId="urn:microsoft.com/office/officeart/2005/8/layout/process2"/>
    <dgm:cxn modelId="{B4AFC88D-9022-A546-B66C-61397E83F68C}" type="presOf" srcId="{2FC96C86-6865-E743-805C-DC4C544E1436}" destId="{C14BB17C-D695-D34F-83E9-DA8165C673FD}" srcOrd="0" destOrd="0" presId="urn:microsoft.com/office/officeart/2005/8/layout/process2"/>
    <dgm:cxn modelId="{1D660A63-A1AB-5849-9AC4-A1B24BAD8664}" type="presOf" srcId="{157C84B9-3B6A-854F-B96E-A7F8727A9C5A}" destId="{92ECDD79-C7AA-2D42-831D-2B639704A13F}" srcOrd="1" destOrd="0" presId="urn:microsoft.com/office/officeart/2005/8/layout/process2"/>
    <dgm:cxn modelId="{E21C93B5-9177-6140-A4B4-3E4250AE1141}" type="presOf" srcId="{365C3F2B-3B49-884B-8BC8-713E2953BF6A}" destId="{CD18BF87-A44B-7047-A860-0768BF7208E7}" srcOrd="0" destOrd="0" presId="urn:microsoft.com/office/officeart/2005/8/layout/process2"/>
    <dgm:cxn modelId="{697C9300-9673-7342-911F-9EE0979A3464}" type="presParOf" srcId="{C14BB17C-D695-D34F-83E9-DA8165C673FD}" destId="{FECBA417-697D-6945-A4A4-5C0105E96844}" srcOrd="0" destOrd="0" presId="urn:microsoft.com/office/officeart/2005/8/layout/process2"/>
    <dgm:cxn modelId="{19B63C07-EB54-0E49-9103-E3A949769846}" type="presParOf" srcId="{C14BB17C-D695-D34F-83E9-DA8165C673FD}" destId="{CD18BF87-A44B-7047-A860-0768BF7208E7}" srcOrd="1" destOrd="0" presId="urn:microsoft.com/office/officeart/2005/8/layout/process2"/>
    <dgm:cxn modelId="{A3EC6447-94BE-4842-96F0-03AC2028E6B8}" type="presParOf" srcId="{CD18BF87-A44B-7047-A860-0768BF7208E7}" destId="{C1290DCC-16E1-8342-BD55-02EAA475945C}" srcOrd="0" destOrd="0" presId="urn:microsoft.com/office/officeart/2005/8/layout/process2"/>
    <dgm:cxn modelId="{BD80CF48-A45B-D24B-B0E2-0415262C0968}" type="presParOf" srcId="{C14BB17C-D695-D34F-83E9-DA8165C673FD}" destId="{6BBF132E-B4A7-4D46-9E8B-C1B315313CFB}" srcOrd="2" destOrd="0" presId="urn:microsoft.com/office/officeart/2005/8/layout/process2"/>
    <dgm:cxn modelId="{100F4D2B-779D-DC4A-8964-FC1E0A9C98A6}" type="presParOf" srcId="{C14BB17C-D695-D34F-83E9-DA8165C673FD}" destId="{CF82E65A-CA4C-FB49-9E66-42EDED0DFFF8}" srcOrd="3" destOrd="0" presId="urn:microsoft.com/office/officeart/2005/8/layout/process2"/>
    <dgm:cxn modelId="{42FBE83E-147B-EC4A-BF83-DD9670F38B17}" type="presParOf" srcId="{CF82E65A-CA4C-FB49-9E66-42EDED0DFFF8}" destId="{92ECDD79-C7AA-2D42-831D-2B639704A13F}" srcOrd="0" destOrd="0" presId="urn:microsoft.com/office/officeart/2005/8/layout/process2"/>
    <dgm:cxn modelId="{57536162-9F92-A74F-9E44-10CE7F9164F6}" type="presParOf" srcId="{C14BB17C-D695-D34F-83E9-DA8165C673FD}" destId="{C43B390A-1AEE-6C4A-BBBD-50B858E75D4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B3F5A8-9FAD-1848-AC40-C53A0B305C7F}" type="doc">
      <dgm:prSet loTypeId="urn:microsoft.com/office/officeart/2005/8/layout/cycle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4F9B23-2BB9-2E42-B73E-B08CD675EC24}">
      <dgm:prSet phldrT="[Text]"/>
      <dgm:spPr/>
      <dgm:t>
        <a:bodyPr/>
        <a:lstStyle/>
        <a:p>
          <a:r>
            <a:rPr lang="en-US" dirty="0" smtClean="0"/>
            <a:t>Offline</a:t>
          </a:r>
          <a:endParaRPr lang="en-US" dirty="0"/>
        </a:p>
      </dgm:t>
    </dgm:pt>
    <dgm:pt modelId="{637C9559-9B82-9349-8BD4-D89552193DA7}" type="parTrans" cxnId="{DDCDE3C0-6994-3942-AB18-1BB962A5C3FB}">
      <dgm:prSet/>
      <dgm:spPr/>
      <dgm:t>
        <a:bodyPr/>
        <a:lstStyle/>
        <a:p>
          <a:endParaRPr lang="en-US"/>
        </a:p>
      </dgm:t>
    </dgm:pt>
    <dgm:pt modelId="{422C5A33-417B-C24F-9B3A-F5F7F8B01A74}" type="sibTrans" cxnId="{DDCDE3C0-6994-3942-AB18-1BB962A5C3FB}">
      <dgm:prSet/>
      <dgm:spPr/>
      <dgm:t>
        <a:bodyPr/>
        <a:lstStyle/>
        <a:p>
          <a:endParaRPr lang="en-US"/>
        </a:p>
      </dgm:t>
    </dgm:pt>
    <dgm:pt modelId="{BB60FEDD-7B0D-F749-9F9E-BA65A600176C}">
      <dgm:prSet phldrT="[Text]"/>
      <dgm:spPr/>
      <dgm:t>
        <a:bodyPr/>
        <a:lstStyle/>
        <a:p>
          <a:r>
            <a:rPr lang="en-US" dirty="0" smtClean="0"/>
            <a:t>Online</a:t>
          </a:r>
          <a:endParaRPr lang="en-US" dirty="0"/>
        </a:p>
      </dgm:t>
    </dgm:pt>
    <dgm:pt modelId="{A4340FD6-D7F4-B543-AFC8-1B95A07E9EB4}" type="parTrans" cxnId="{5C94C523-A4C8-164F-A9AE-8FD76954332A}">
      <dgm:prSet/>
      <dgm:spPr/>
      <dgm:t>
        <a:bodyPr/>
        <a:lstStyle/>
        <a:p>
          <a:endParaRPr lang="en-US"/>
        </a:p>
      </dgm:t>
    </dgm:pt>
    <dgm:pt modelId="{9B3A230E-6E46-7F4E-9C04-63D5802439A0}" type="sibTrans" cxnId="{5C94C523-A4C8-164F-A9AE-8FD76954332A}">
      <dgm:prSet/>
      <dgm:spPr/>
      <dgm:t>
        <a:bodyPr/>
        <a:lstStyle/>
        <a:p>
          <a:endParaRPr lang="en-US"/>
        </a:p>
      </dgm:t>
    </dgm:pt>
    <dgm:pt modelId="{98BEC6A1-6C6B-9340-A716-F1C337575FD0}" type="pres">
      <dgm:prSet presAssocID="{06B3F5A8-9FAD-1848-AC40-C53A0B305C7F}" presName="cycle" presStyleCnt="0">
        <dgm:presLayoutVars>
          <dgm:dir/>
          <dgm:resizeHandles val="exact"/>
        </dgm:presLayoutVars>
      </dgm:prSet>
      <dgm:spPr/>
    </dgm:pt>
    <dgm:pt modelId="{033E936A-EB80-0141-8514-F9221580D401}" type="pres">
      <dgm:prSet presAssocID="{D84F9B23-2BB9-2E42-B73E-B08CD675EC2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C2BE2-356E-8A4A-A210-E75312C595B0}" type="pres">
      <dgm:prSet presAssocID="{422C5A33-417B-C24F-9B3A-F5F7F8B01A74}" presName="sibTrans" presStyleLbl="sibTrans2D1" presStyleIdx="0" presStyleCnt="2"/>
      <dgm:spPr/>
    </dgm:pt>
    <dgm:pt modelId="{319ADD0C-B04A-5C41-A833-773126467AC9}" type="pres">
      <dgm:prSet presAssocID="{422C5A33-417B-C24F-9B3A-F5F7F8B01A74}" presName="connectorText" presStyleLbl="sibTrans2D1" presStyleIdx="0" presStyleCnt="2"/>
      <dgm:spPr/>
    </dgm:pt>
    <dgm:pt modelId="{1795895E-42B8-8A43-9652-147402473D7B}" type="pres">
      <dgm:prSet presAssocID="{BB60FEDD-7B0D-F749-9F9E-BA65A600176C}" presName="node" presStyleLbl="node1" presStyleIdx="1" presStyleCnt="2">
        <dgm:presLayoutVars>
          <dgm:bulletEnabled val="1"/>
        </dgm:presLayoutVars>
      </dgm:prSet>
      <dgm:spPr/>
    </dgm:pt>
    <dgm:pt modelId="{1AD0B055-8D8C-AC48-8EE2-F5F5FD27D97E}" type="pres">
      <dgm:prSet presAssocID="{9B3A230E-6E46-7F4E-9C04-63D5802439A0}" presName="sibTrans" presStyleLbl="sibTrans2D1" presStyleIdx="1" presStyleCnt="2"/>
      <dgm:spPr/>
    </dgm:pt>
    <dgm:pt modelId="{62569924-8E39-1245-8B90-F364AA54B7C9}" type="pres">
      <dgm:prSet presAssocID="{9B3A230E-6E46-7F4E-9C04-63D5802439A0}" presName="connectorText" presStyleLbl="sibTrans2D1" presStyleIdx="1" presStyleCnt="2"/>
      <dgm:spPr/>
    </dgm:pt>
  </dgm:ptLst>
  <dgm:cxnLst>
    <dgm:cxn modelId="{5C94C523-A4C8-164F-A9AE-8FD76954332A}" srcId="{06B3F5A8-9FAD-1848-AC40-C53A0B305C7F}" destId="{BB60FEDD-7B0D-F749-9F9E-BA65A600176C}" srcOrd="1" destOrd="0" parTransId="{A4340FD6-D7F4-B543-AFC8-1B95A07E9EB4}" sibTransId="{9B3A230E-6E46-7F4E-9C04-63D5802439A0}"/>
    <dgm:cxn modelId="{ECF9B308-C78B-EE4D-8650-06FA7D56BEB2}" type="presOf" srcId="{9B3A230E-6E46-7F4E-9C04-63D5802439A0}" destId="{62569924-8E39-1245-8B90-F364AA54B7C9}" srcOrd="1" destOrd="0" presId="urn:microsoft.com/office/officeart/2005/8/layout/cycle2"/>
    <dgm:cxn modelId="{8E6875C5-8FE2-B047-9FB7-E34BF031AF86}" type="presOf" srcId="{422C5A33-417B-C24F-9B3A-F5F7F8B01A74}" destId="{6C8C2BE2-356E-8A4A-A210-E75312C595B0}" srcOrd="0" destOrd="0" presId="urn:microsoft.com/office/officeart/2005/8/layout/cycle2"/>
    <dgm:cxn modelId="{8E8E5138-1F3B-3A4E-937B-4454B6CEE43B}" type="presOf" srcId="{D84F9B23-2BB9-2E42-B73E-B08CD675EC24}" destId="{033E936A-EB80-0141-8514-F9221580D401}" srcOrd="0" destOrd="0" presId="urn:microsoft.com/office/officeart/2005/8/layout/cycle2"/>
    <dgm:cxn modelId="{A7EE8769-4596-6F4D-B73D-09F2CF4F1261}" type="presOf" srcId="{422C5A33-417B-C24F-9B3A-F5F7F8B01A74}" destId="{319ADD0C-B04A-5C41-A833-773126467AC9}" srcOrd="1" destOrd="0" presId="urn:microsoft.com/office/officeart/2005/8/layout/cycle2"/>
    <dgm:cxn modelId="{240BDBAC-89C0-2E4A-BD15-F6E940008EFA}" type="presOf" srcId="{06B3F5A8-9FAD-1848-AC40-C53A0B305C7F}" destId="{98BEC6A1-6C6B-9340-A716-F1C337575FD0}" srcOrd="0" destOrd="0" presId="urn:microsoft.com/office/officeart/2005/8/layout/cycle2"/>
    <dgm:cxn modelId="{DDCDE3C0-6994-3942-AB18-1BB962A5C3FB}" srcId="{06B3F5A8-9FAD-1848-AC40-C53A0B305C7F}" destId="{D84F9B23-2BB9-2E42-B73E-B08CD675EC24}" srcOrd="0" destOrd="0" parTransId="{637C9559-9B82-9349-8BD4-D89552193DA7}" sibTransId="{422C5A33-417B-C24F-9B3A-F5F7F8B01A74}"/>
    <dgm:cxn modelId="{715B93A6-AB19-F442-903F-311AF7E759E4}" type="presOf" srcId="{9B3A230E-6E46-7F4E-9C04-63D5802439A0}" destId="{1AD0B055-8D8C-AC48-8EE2-F5F5FD27D97E}" srcOrd="0" destOrd="0" presId="urn:microsoft.com/office/officeart/2005/8/layout/cycle2"/>
    <dgm:cxn modelId="{A99F627F-1803-9A4A-8169-EE2D6E16541E}" type="presOf" srcId="{BB60FEDD-7B0D-F749-9F9E-BA65A600176C}" destId="{1795895E-42B8-8A43-9652-147402473D7B}" srcOrd="0" destOrd="0" presId="urn:microsoft.com/office/officeart/2005/8/layout/cycle2"/>
    <dgm:cxn modelId="{E9E2A322-55AA-304F-BA54-2383E2792768}" type="presParOf" srcId="{98BEC6A1-6C6B-9340-A716-F1C337575FD0}" destId="{033E936A-EB80-0141-8514-F9221580D401}" srcOrd="0" destOrd="0" presId="urn:microsoft.com/office/officeart/2005/8/layout/cycle2"/>
    <dgm:cxn modelId="{10F44826-7F82-D240-9C49-81997E97822A}" type="presParOf" srcId="{98BEC6A1-6C6B-9340-A716-F1C337575FD0}" destId="{6C8C2BE2-356E-8A4A-A210-E75312C595B0}" srcOrd="1" destOrd="0" presId="urn:microsoft.com/office/officeart/2005/8/layout/cycle2"/>
    <dgm:cxn modelId="{532F8396-F22D-ED47-8B2A-43C27B273DEB}" type="presParOf" srcId="{6C8C2BE2-356E-8A4A-A210-E75312C595B0}" destId="{319ADD0C-B04A-5C41-A833-773126467AC9}" srcOrd="0" destOrd="0" presId="urn:microsoft.com/office/officeart/2005/8/layout/cycle2"/>
    <dgm:cxn modelId="{ACB79C5A-5FB9-2B45-825E-5607F79654BC}" type="presParOf" srcId="{98BEC6A1-6C6B-9340-A716-F1C337575FD0}" destId="{1795895E-42B8-8A43-9652-147402473D7B}" srcOrd="2" destOrd="0" presId="urn:microsoft.com/office/officeart/2005/8/layout/cycle2"/>
    <dgm:cxn modelId="{5C352D3E-1FFC-E445-8069-19A04CF4B5DD}" type="presParOf" srcId="{98BEC6A1-6C6B-9340-A716-F1C337575FD0}" destId="{1AD0B055-8D8C-AC48-8EE2-F5F5FD27D97E}" srcOrd="3" destOrd="0" presId="urn:microsoft.com/office/officeart/2005/8/layout/cycle2"/>
    <dgm:cxn modelId="{CA277E54-F9BB-8C46-9687-17A3AF3E6474}" type="presParOf" srcId="{1AD0B055-8D8C-AC48-8EE2-F5F5FD27D97E}" destId="{62569924-8E39-1245-8B90-F364AA54B7C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EA25F-37A2-F546-84DB-675301272CE9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C4DA5-C222-C544-AD04-79D501D93A2E}">
      <dgm:prSet phldrT="[Text]"/>
      <dgm:spPr/>
      <dgm:t>
        <a:bodyPr/>
        <a:lstStyle/>
        <a:p>
          <a:r>
            <a:rPr lang="en-US" dirty="0" smtClean="0"/>
            <a:t>P1</a:t>
          </a:r>
          <a:endParaRPr lang="en-US" dirty="0"/>
        </a:p>
      </dgm:t>
    </dgm:pt>
    <dgm:pt modelId="{BAE4C4EF-BD03-7E46-B25A-364AC06EC2C4}" type="parTrans" cxnId="{F68535F0-FEA4-2D47-91B1-24A5EBF20046}">
      <dgm:prSet/>
      <dgm:spPr/>
      <dgm:t>
        <a:bodyPr/>
        <a:lstStyle/>
        <a:p>
          <a:endParaRPr lang="en-US"/>
        </a:p>
      </dgm:t>
    </dgm:pt>
    <dgm:pt modelId="{3E53052D-E033-AD4B-9B30-A0B4029068D7}" type="sibTrans" cxnId="{F68535F0-FEA4-2D47-91B1-24A5EBF20046}">
      <dgm:prSet/>
      <dgm:spPr/>
      <dgm:t>
        <a:bodyPr/>
        <a:lstStyle/>
        <a:p>
          <a:endParaRPr lang="en-US"/>
        </a:p>
      </dgm:t>
    </dgm:pt>
    <dgm:pt modelId="{6D850826-03B8-7149-85C9-C4DF9B0E3287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N1:M</a:t>
          </a:r>
          <a:endParaRPr lang="en-US" dirty="0"/>
        </a:p>
      </dgm:t>
    </dgm:pt>
    <dgm:pt modelId="{3359D6D1-2965-134F-94F6-F8CC50B13A1B}" type="parTrans" cxnId="{B0530DDD-E2BF-4040-A411-AD7A46994AE1}">
      <dgm:prSet/>
      <dgm:spPr/>
      <dgm:t>
        <a:bodyPr/>
        <a:lstStyle/>
        <a:p>
          <a:endParaRPr lang="en-US"/>
        </a:p>
      </dgm:t>
    </dgm:pt>
    <dgm:pt modelId="{9D154178-4E87-0547-A69D-AE2D0281441D}" type="sibTrans" cxnId="{B0530DDD-E2BF-4040-A411-AD7A46994AE1}">
      <dgm:prSet/>
      <dgm:spPr/>
      <dgm:t>
        <a:bodyPr/>
        <a:lstStyle/>
        <a:p>
          <a:endParaRPr lang="en-US"/>
        </a:p>
      </dgm:t>
    </dgm:pt>
    <dgm:pt modelId="{8B7151D7-AEA5-9F44-9178-DA6BFC7F7E9D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N2:S</a:t>
          </a:r>
          <a:endParaRPr lang="en-US" dirty="0"/>
        </a:p>
      </dgm:t>
    </dgm:pt>
    <dgm:pt modelId="{26C3DA52-FE3D-E64C-ADE0-EE318103BC50}" type="parTrans" cxnId="{15C585EC-7998-A248-9312-8AF29A09394C}">
      <dgm:prSet/>
      <dgm:spPr/>
      <dgm:t>
        <a:bodyPr/>
        <a:lstStyle/>
        <a:p>
          <a:endParaRPr lang="en-US"/>
        </a:p>
      </dgm:t>
    </dgm:pt>
    <dgm:pt modelId="{A8550BDA-8C7C-844E-BEC3-2F64E985C8C2}" type="sibTrans" cxnId="{15C585EC-7998-A248-9312-8AF29A09394C}">
      <dgm:prSet/>
      <dgm:spPr/>
      <dgm:t>
        <a:bodyPr/>
        <a:lstStyle/>
        <a:p>
          <a:endParaRPr lang="en-US"/>
        </a:p>
      </dgm:t>
    </dgm:pt>
    <dgm:pt modelId="{13E1F514-6BCB-F841-B472-695BCDF19E58}">
      <dgm:prSet phldrT="[Text]"/>
      <dgm:spPr/>
      <dgm:t>
        <a:bodyPr/>
        <a:lstStyle/>
        <a:p>
          <a:r>
            <a:rPr lang="en-US" dirty="0" smtClean="0"/>
            <a:t>P2</a:t>
          </a:r>
          <a:endParaRPr lang="en-US" dirty="0"/>
        </a:p>
      </dgm:t>
    </dgm:pt>
    <dgm:pt modelId="{9D53F508-ECF0-4C4F-BE57-44E761BD45F4}" type="parTrans" cxnId="{2AA20D83-E980-CF4C-8DFF-617A6A9EDC3F}">
      <dgm:prSet/>
      <dgm:spPr/>
      <dgm:t>
        <a:bodyPr/>
        <a:lstStyle/>
        <a:p>
          <a:endParaRPr lang="en-US"/>
        </a:p>
      </dgm:t>
    </dgm:pt>
    <dgm:pt modelId="{67C19C1C-FA13-7E42-97EC-5C7D69DE42B7}" type="sibTrans" cxnId="{2AA20D83-E980-CF4C-8DFF-617A6A9EDC3F}">
      <dgm:prSet/>
      <dgm:spPr/>
      <dgm:t>
        <a:bodyPr/>
        <a:lstStyle/>
        <a:p>
          <a:endParaRPr lang="en-US"/>
        </a:p>
      </dgm:t>
    </dgm:pt>
    <dgm:pt modelId="{ACF8EAD8-6425-4947-A5DF-100F5E095250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N2:M</a:t>
          </a:r>
          <a:endParaRPr lang="en-US" dirty="0"/>
        </a:p>
      </dgm:t>
    </dgm:pt>
    <dgm:pt modelId="{DF4F99E4-E795-8C4A-9CD7-C86FF472BB7C}" type="parTrans" cxnId="{D226570D-C712-9443-B07B-B28BBD199D4A}">
      <dgm:prSet/>
      <dgm:spPr/>
      <dgm:t>
        <a:bodyPr/>
        <a:lstStyle/>
        <a:p>
          <a:endParaRPr lang="en-US"/>
        </a:p>
      </dgm:t>
    </dgm:pt>
    <dgm:pt modelId="{FCA8960E-C592-274F-BD5F-88B9DCAC4A9F}" type="sibTrans" cxnId="{D226570D-C712-9443-B07B-B28BBD199D4A}">
      <dgm:prSet/>
      <dgm:spPr/>
      <dgm:t>
        <a:bodyPr/>
        <a:lstStyle/>
        <a:p>
          <a:endParaRPr lang="en-US"/>
        </a:p>
      </dgm:t>
    </dgm:pt>
    <dgm:pt modelId="{6999706A-65A2-6040-9DF7-96850B11D67C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N3:S</a:t>
          </a:r>
          <a:endParaRPr lang="en-US" dirty="0"/>
        </a:p>
      </dgm:t>
    </dgm:pt>
    <dgm:pt modelId="{655E3860-4BCC-6B4C-98F8-C11AA17AA228}" type="parTrans" cxnId="{6380AD7E-D3E0-2F4E-883D-F1EEEC2FC8A2}">
      <dgm:prSet/>
      <dgm:spPr/>
      <dgm:t>
        <a:bodyPr/>
        <a:lstStyle/>
        <a:p>
          <a:endParaRPr lang="en-US"/>
        </a:p>
      </dgm:t>
    </dgm:pt>
    <dgm:pt modelId="{3CA8EC87-784A-9244-B102-5D18EA49BB8D}" type="sibTrans" cxnId="{6380AD7E-D3E0-2F4E-883D-F1EEEC2FC8A2}">
      <dgm:prSet/>
      <dgm:spPr/>
      <dgm:t>
        <a:bodyPr/>
        <a:lstStyle/>
        <a:p>
          <a:endParaRPr lang="en-US"/>
        </a:p>
      </dgm:t>
    </dgm:pt>
    <dgm:pt modelId="{CAC07C2B-3698-404E-8CD5-6ECA4B3C5E09}">
      <dgm:prSet phldrT="[Text]"/>
      <dgm:spPr/>
      <dgm:t>
        <a:bodyPr/>
        <a:lstStyle/>
        <a:p>
          <a:r>
            <a:rPr lang="en-US" dirty="0" smtClean="0"/>
            <a:t>P3</a:t>
          </a:r>
          <a:endParaRPr lang="en-US" dirty="0"/>
        </a:p>
      </dgm:t>
    </dgm:pt>
    <dgm:pt modelId="{285BE3AC-EE70-F84C-AA51-4CD518BE054D}" type="parTrans" cxnId="{39B83CEB-61F5-B349-A3D6-9C5416D87270}">
      <dgm:prSet/>
      <dgm:spPr/>
      <dgm:t>
        <a:bodyPr/>
        <a:lstStyle/>
        <a:p>
          <a:endParaRPr lang="en-US"/>
        </a:p>
      </dgm:t>
    </dgm:pt>
    <dgm:pt modelId="{7070E3A9-4017-1046-B7E3-959B834E7805}" type="sibTrans" cxnId="{39B83CEB-61F5-B349-A3D6-9C5416D87270}">
      <dgm:prSet/>
      <dgm:spPr/>
      <dgm:t>
        <a:bodyPr/>
        <a:lstStyle/>
        <a:p>
          <a:endParaRPr lang="en-US"/>
        </a:p>
      </dgm:t>
    </dgm:pt>
    <dgm:pt modelId="{32237514-FAA4-2441-8774-6121B8C12E62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N3:M</a:t>
          </a:r>
          <a:endParaRPr lang="en-US" dirty="0"/>
        </a:p>
      </dgm:t>
    </dgm:pt>
    <dgm:pt modelId="{CE4E2B77-9D98-8249-B013-816388A59255}" type="parTrans" cxnId="{E9E02748-8FFA-1D43-A208-A21398E7F38E}">
      <dgm:prSet/>
      <dgm:spPr/>
      <dgm:t>
        <a:bodyPr/>
        <a:lstStyle/>
        <a:p>
          <a:endParaRPr lang="en-US"/>
        </a:p>
      </dgm:t>
    </dgm:pt>
    <dgm:pt modelId="{C4DA1E99-E41E-AB4F-BF7B-8D866B1F2581}" type="sibTrans" cxnId="{E9E02748-8FFA-1D43-A208-A21398E7F38E}">
      <dgm:prSet/>
      <dgm:spPr/>
      <dgm:t>
        <a:bodyPr/>
        <a:lstStyle/>
        <a:p>
          <a:endParaRPr lang="en-US"/>
        </a:p>
      </dgm:t>
    </dgm:pt>
    <dgm:pt modelId="{1E424824-4350-CC4E-AAD8-8A3969D1845E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N1:S</a:t>
          </a:r>
          <a:endParaRPr lang="en-US" dirty="0"/>
        </a:p>
      </dgm:t>
    </dgm:pt>
    <dgm:pt modelId="{7C50E6FE-D68B-D54F-89B9-11F855BEE67B}" type="parTrans" cxnId="{28BA8B61-D9DE-874D-B0A4-95A93AEC29E8}">
      <dgm:prSet/>
      <dgm:spPr/>
      <dgm:t>
        <a:bodyPr/>
        <a:lstStyle/>
        <a:p>
          <a:endParaRPr lang="en-US"/>
        </a:p>
      </dgm:t>
    </dgm:pt>
    <dgm:pt modelId="{3867BDA7-8453-A74D-BD26-E8774F138130}" type="sibTrans" cxnId="{28BA8B61-D9DE-874D-B0A4-95A93AEC29E8}">
      <dgm:prSet/>
      <dgm:spPr/>
      <dgm:t>
        <a:bodyPr/>
        <a:lstStyle/>
        <a:p>
          <a:endParaRPr lang="en-US"/>
        </a:p>
      </dgm:t>
    </dgm:pt>
    <dgm:pt modelId="{9F4191B2-810F-C54E-B733-19BCBFCC4DBC}" type="pres">
      <dgm:prSet presAssocID="{F7DEA25F-37A2-F546-84DB-675301272C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CA626-8658-6048-8919-6665AFBA7703}" type="pres">
      <dgm:prSet presAssocID="{1BEC4DA5-C222-C544-AD04-79D501D93A2E}" presName="compNode" presStyleCnt="0"/>
      <dgm:spPr/>
    </dgm:pt>
    <dgm:pt modelId="{D02166C8-712B-DA49-8A86-4C9F7657F718}" type="pres">
      <dgm:prSet presAssocID="{1BEC4DA5-C222-C544-AD04-79D501D93A2E}" presName="aNode" presStyleLbl="bgShp" presStyleIdx="0" presStyleCnt="3"/>
      <dgm:spPr/>
      <dgm:t>
        <a:bodyPr/>
        <a:lstStyle/>
        <a:p>
          <a:endParaRPr lang="en-US"/>
        </a:p>
      </dgm:t>
    </dgm:pt>
    <dgm:pt modelId="{B8939CFD-4E84-BD46-923B-53219AB4AD43}" type="pres">
      <dgm:prSet presAssocID="{1BEC4DA5-C222-C544-AD04-79D501D93A2E}" presName="textNode" presStyleLbl="bgShp" presStyleIdx="0" presStyleCnt="3"/>
      <dgm:spPr/>
      <dgm:t>
        <a:bodyPr/>
        <a:lstStyle/>
        <a:p>
          <a:endParaRPr lang="en-US"/>
        </a:p>
      </dgm:t>
    </dgm:pt>
    <dgm:pt modelId="{C6E3435A-D129-5B46-A25A-44C938161B90}" type="pres">
      <dgm:prSet presAssocID="{1BEC4DA5-C222-C544-AD04-79D501D93A2E}" presName="compChildNode" presStyleCnt="0"/>
      <dgm:spPr/>
    </dgm:pt>
    <dgm:pt modelId="{1BDBFDB2-4965-7E49-86A1-7E3EEA65E93A}" type="pres">
      <dgm:prSet presAssocID="{1BEC4DA5-C222-C544-AD04-79D501D93A2E}" presName="theInnerList" presStyleCnt="0"/>
      <dgm:spPr/>
    </dgm:pt>
    <dgm:pt modelId="{ACADF99E-0E69-1A43-B8CB-0C51752AA884}" type="pres">
      <dgm:prSet presAssocID="{6D850826-03B8-7149-85C9-C4DF9B0E3287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BE8E8-09AD-3C45-819F-08F7BDE0F963}" type="pres">
      <dgm:prSet presAssocID="{6D850826-03B8-7149-85C9-C4DF9B0E3287}" presName="aSpace2" presStyleCnt="0"/>
      <dgm:spPr/>
    </dgm:pt>
    <dgm:pt modelId="{78385FC3-7119-A241-84F0-F01C761761AE}" type="pres">
      <dgm:prSet presAssocID="{8B7151D7-AEA5-9F44-9178-DA6BFC7F7E9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A5E01-6F67-E747-9C2D-76678507913F}" type="pres">
      <dgm:prSet presAssocID="{1BEC4DA5-C222-C544-AD04-79D501D93A2E}" presName="aSpace" presStyleCnt="0"/>
      <dgm:spPr/>
    </dgm:pt>
    <dgm:pt modelId="{19A6DCBF-6693-FF4C-93DA-F3128B3A9E8B}" type="pres">
      <dgm:prSet presAssocID="{13E1F514-6BCB-F841-B472-695BCDF19E58}" presName="compNode" presStyleCnt="0"/>
      <dgm:spPr/>
    </dgm:pt>
    <dgm:pt modelId="{2C4D2F46-8F1C-594F-8410-ECA66057F438}" type="pres">
      <dgm:prSet presAssocID="{13E1F514-6BCB-F841-B472-695BCDF19E58}" presName="aNode" presStyleLbl="bgShp" presStyleIdx="1" presStyleCnt="3"/>
      <dgm:spPr/>
      <dgm:t>
        <a:bodyPr/>
        <a:lstStyle/>
        <a:p>
          <a:endParaRPr lang="en-US"/>
        </a:p>
      </dgm:t>
    </dgm:pt>
    <dgm:pt modelId="{8D0A1DCD-872E-ED4A-B3BD-893216A206FC}" type="pres">
      <dgm:prSet presAssocID="{13E1F514-6BCB-F841-B472-695BCDF19E58}" presName="textNode" presStyleLbl="bgShp" presStyleIdx="1" presStyleCnt="3"/>
      <dgm:spPr/>
      <dgm:t>
        <a:bodyPr/>
        <a:lstStyle/>
        <a:p>
          <a:endParaRPr lang="en-US"/>
        </a:p>
      </dgm:t>
    </dgm:pt>
    <dgm:pt modelId="{92704617-7B46-3F4D-8267-92945A600C57}" type="pres">
      <dgm:prSet presAssocID="{13E1F514-6BCB-F841-B472-695BCDF19E58}" presName="compChildNode" presStyleCnt="0"/>
      <dgm:spPr/>
    </dgm:pt>
    <dgm:pt modelId="{6F9D85CB-3736-3A42-BD96-97D46DA0ADCD}" type="pres">
      <dgm:prSet presAssocID="{13E1F514-6BCB-F841-B472-695BCDF19E58}" presName="theInnerList" presStyleCnt="0"/>
      <dgm:spPr/>
    </dgm:pt>
    <dgm:pt modelId="{C0E7BE13-C536-0D48-8DB8-8DE1A72453CE}" type="pres">
      <dgm:prSet presAssocID="{ACF8EAD8-6425-4947-A5DF-100F5E09525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D2C55-F70B-7043-8FEF-C39EB874986D}" type="pres">
      <dgm:prSet presAssocID="{ACF8EAD8-6425-4947-A5DF-100F5E095250}" presName="aSpace2" presStyleCnt="0"/>
      <dgm:spPr/>
    </dgm:pt>
    <dgm:pt modelId="{6DEBF38B-B56B-6A48-9B09-719DA0E23EDC}" type="pres">
      <dgm:prSet presAssocID="{6999706A-65A2-6040-9DF7-96850B11D67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E9636-B3F2-6043-853A-2AF4E4D1C1BA}" type="pres">
      <dgm:prSet presAssocID="{13E1F514-6BCB-F841-B472-695BCDF19E58}" presName="aSpace" presStyleCnt="0"/>
      <dgm:spPr/>
    </dgm:pt>
    <dgm:pt modelId="{E02F1DBE-0775-2D40-82CF-2F8431C74A43}" type="pres">
      <dgm:prSet presAssocID="{CAC07C2B-3698-404E-8CD5-6ECA4B3C5E09}" presName="compNode" presStyleCnt="0"/>
      <dgm:spPr/>
    </dgm:pt>
    <dgm:pt modelId="{B87E29F8-0AA6-4F4F-99B3-1C9A818A0011}" type="pres">
      <dgm:prSet presAssocID="{CAC07C2B-3698-404E-8CD5-6ECA4B3C5E09}" presName="aNode" presStyleLbl="bgShp" presStyleIdx="2" presStyleCnt="3"/>
      <dgm:spPr/>
      <dgm:t>
        <a:bodyPr/>
        <a:lstStyle/>
        <a:p>
          <a:endParaRPr lang="en-US"/>
        </a:p>
      </dgm:t>
    </dgm:pt>
    <dgm:pt modelId="{B9A13651-266C-6A4D-8921-E15B4A96D87F}" type="pres">
      <dgm:prSet presAssocID="{CAC07C2B-3698-404E-8CD5-6ECA4B3C5E09}" presName="textNode" presStyleLbl="bgShp" presStyleIdx="2" presStyleCnt="3"/>
      <dgm:spPr/>
      <dgm:t>
        <a:bodyPr/>
        <a:lstStyle/>
        <a:p>
          <a:endParaRPr lang="en-US"/>
        </a:p>
      </dgm:t>
    </dgm:pt>
    <dgm:pt modelId="{C2E1DEA6-3C99-3E4F-8D37-082F3A1BAE39}" type="pres">
      <dgm:prSet presAssocID="{CAC07C2B-3698-404E-8CD5-6ECA4B3C5E09}" presName="compChildNode" presStyleCnt="0"/>
      <dgm:spPr/>
    </dgm:pt>
    <dgm:pt modelId="{20D66D59-2FCD-7E4F-AD85-FE24CE5B49C8}" type="pres">
      <dgm:prSet presAssocID="{CAC07C2B-3698-404E-8CD5-6ECA4B3C5E09}" presName="theInnerList" presStyleCnt="0"/>
      <dgm:spPr/>
    </dgm:pt>
    <dgm:pt modelId="{14A71697-C48D-AC49-8383-4B088FDD227A}" type="pres">
      <dgm:prSet presAssocID="{32237514-FAA4-2441-8774-6121B8C12E6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25CF6-BED2-CB4A-B512-09EBFE386610}" type="pres">
      <dgm:prSet presAssocID="{32237514-FAA4-2441-8774-6121B8C12E62}" presName="aSpace2" presStyleCnt="0"/>
      <dgm:spPr/>
    </dgm:pt>
    <dgm:pt modelId="{AD6807CA-BA38-A342-B39E-84A047C819FC}" type="pres">
      <dgm:prSet presAssocID="{1E424824-4350-CC4E-AAD8-8A3969D1845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6570D-C712-9443-B07B-B28BBD199D4A}" srcId="{13E1F514-6BCB-F841-B472-695BCDF19E58}" destId="{ACF8EAD8-6425-4947-A5DF-100F5E095250}" srcOrd="0" destOrd="0" parTransId="{DF4F99E4-E795-8C4A-9CD7-C86FF472BB7C}" sibTransId="{FCA8960E-C592-274F-BD5F-88B9DCAC4A9F}"/>
    <dgm:cxn modelId="{F68535F0-FEA4-2D47-91B1-24A5EBF20046}" srcId="{F7DEA25F-37A2-F546-84DB-675301272CE9}" destId="{1BEC4DA5-C222-C544-AD04-79D501D93A2E}" srcOrd="0" destOrd="0" parTransId="{BAE4C4EF-BD03-7E46-B25A-364AC06EC2C4}" sibTransId="{3E53052D-E033-AD4B-9B30-A0B4029068D7}"/>
    <dgm:cxn modelId="{A4200342-8A31-744F-BF3C-3D0CFCF170A8}" type="presOf" srcId="{F7DEA25F-37A2-F546-84DB-675301272CE9}" destId="{9F4191B2-810F-C54E-B733-19BCBFCC4DBC}" srcOrd="0" destOrd="0" presId="urn:microsoft.com/office/officeart/2005/8/layout/lProcess2"/>
    <dgm:cxn modelId="{28BA8B61-D9DE-874D-B0A4-95A93AEC29E8}" srcId="{CAC07C2B-3698-404E-8CD5-6ECA4B3C5E09}" destId="{1E424824-4350-CC4E-AAD8-8A3969D1845E}" srcOrd="1" destOrd="0" parTransId="{7C50E6FE-D68B-D54F-89B9-11F855BEE67B}" sibTransId="{3867BDA7-8453-A74D-BD26-E8774F138130}"/>
    <dgm:cxn modelId="{FEF32C37-F4E4-4C4C-891C-F14FA1047C98}" type="presOf" srcId="{13E1F514-6BCB-F841-B472-695BCDF19E58}" destId="{8D0A1DCD-872E-ED4A-B3BD-893216A206FC}" srcOrd="1" destOrd="0" presId="urn:microsoft.com/office/officeart/2005/8/layout/lProcess2"/>
    <dgm:cxn modelId="{B0530DDD-E2BF-4040-A411-AD7A46994AE1}" srcId="{1BEC4DA5-C222-C544-AD04-79D501D93A2E}" destId="{6D850826-03B8-7149-85C9-C4DF9B0E3287}" srcOrd="0" destOrd="0" parTransId="{3359D6D1-2965-134F-94F6-F8CC50B13A1B}" sibTransId="{9D154178-4E87-0547-A69D-AE2D0281441D}"/>
    <dgm:cxn modelId="{80FD7D19-8EE3-C34C-B4D4-E82A4AA9859B}" type="presOf" srcId="{CAC07C2B-3698-404E-8CD5-6ECA4B3C5E09}" destId="{B9A13651-266C-6A4D-8921-E15B4A96D87F}" srcOrd="1" destOrd="0" presId="urn:microsoft.com/office/officeart/2005/8/layout/lProcess2"/>
    <dgm:cxn modelId="{F7BEA571-185E-AA48-8B41-5F2308223E9F}" type="presOf" srcId="{ACF8EAD8-6425-4947-A5DF-100F5E095250}" destId="{C0E7BE13-C536-0D48-8DB8-8DE1A72453CE}" srcOrd="0" destOrd="0" presId="urn:microsoft.com/office/officeart/2005/8/layout/lProcess2"/>
    <dgm:cxn modelId="{15C585EC-7998-A248-9312-8AF29A09394C}" srcId="{1BEC4DA5-C222-C544-AD04-79D501D93A2E}" destId="{8B7151D7-AEA5-9F44-9178-DA6BFC7F7E9D}" srcOrd="1" destOrd="0" parTransId="{26C3DA52-FE3D-E64C-ADE0-EE318103BC50}" sibTransId="{A8550BDA-8C7C-844E-BEC3-2F64E985C8C2}"/>
    <dgm:cxn modelId="{E9E02748-8FFA-1D43-A208-A21398E7F38E}" srcId="{CAC07C2B-3698-404E-8CD5-6ECA4B3C5E09}" destId="{32237514-FAA4-2441-8774-6121B8C12E62}" srcOrd="0" destOrd="0" parTransId="{CE4E2B77-9D98-8249-B013-816388A59255}" sibTransId="{C4DA1E99-E41E-AB4F-BF7B-8D866B1F2581}"/>
    <dgm:cxn modelId="{B1E6ACD7-ADA8-0E49-A24A-2266A1E0AC8F}" type="presOf" srcId="{1BEC4DA5-C222-C544-AD04-79D501D93A2E}" destId="{B8939CFD-4E84-BD46-923B-53219AB4AD43}" srcOrd="1" destOrd="0" presId="urn:microsoft.com/office/officeart/2005/8/layout/lProcess2"/>
    <dgm:cxn modelId="{03396B40-6437-8741-B1FB-5D00F5A1C503}" type="presOf" srcId="{13E1F514-6BCB-F841-B472-695BCDF19E58}" destId="{2C4D2F46-8F1C-594F-8410-ECA66057F438}" srcOrd="0" destOrd="0" presId="urn:microsoft.com/office/officeart/2005/8/layout/lProcess2"/>
    <dgm:cxn modelId="{5DFF4A01-95AC-B645-A495-E928B94218C2}" type="presOf" srcId="{6D850826-03B8-7149-85C9-C4DF9B0E3287}" destId="{ACADF99E-0E69-1A43-B8CB-0C51752AA884}" srcOrd="0" destOrd="0" presId="urn:microsoft.com/office/officeart/2005/8/layout/lProcess2"/>
    <dgm:cxn modelId="{E7D9D8D0-1345-D147-8C06-E8370FD9B9B7}" type="presOf" srcId="{32237514-FAA4-2441-8774-6121B8C12E62}" destId="{14A71697-C48D-AC49-8383-4B088FDD227A}" srcOrd="0" destOrd="0" presId="urn:microsoft.com/office/officeart/2005/8/layout/lProcess2"/>
    <dgm:cxn modelId="{86D8F720-F393-9041-81DC-6658DC6360E5}" type="presOf" srcId="{1BEC4DA5-C222-C544-AD04-79D501D93A2E}" destId="{D02166C8-712B-DA49-8A86-4C9F7657F718}" srcOrd="0" destOrd="0" presId="urn:microsoft.com/office/officeart/2005/8/layout/lProcess2"/>
    <dgm:cxn modelId="{D4854E2B-E334-5A4F-9F86-F09A8D83A02A}" type="presOf" srcId="{1E424824-4350-CC4E-AAD8-8A3969D1845E}" destId="{AD6807CA-BA38-A342-B39E-84A047C819FC}" srcOrd="0" destOrd="0" presId="urn:microsoft.com/office/officeart/2005/8/layout/lProcess2"/>
    <dgm:cxn modelId="{4BD7A2A2-86A7-9E44-97D8-E9B8CA2D900B}" type="presOf" srcId="{CAC07C2B-3698-404E-8CD5-6ECA4B3C5E09}" destId="{B87E29F8-0AA6-4F4F-99B3-1C9A818A0011}" srcOrd="0" destOrd="0" presId="urn:microsoft.com/office/officeart/2005/8/layout/lProcess2"/>
    <dgm:cxn modelId="{6380AD7E-D3E0-2F4E-883D-F1EEEC2FC8A2}" srcId="{13E1F514-6BCB-F841-B472-695BCDF19E58}" destId="{6999706A-65A2-6040-9DF7-96850B11D67C}" srcOrd="1" destOrd="0" parTransId="{655E3860-4BCC-6B4C-98F8-C11AA17AA228}" sibTransId="{3CA8EC87-784A-9244-B102-5D18EA49BB8D}"/>
    <dgm:cxn modelId="{2AA20D83-E980-CF4C-8DFF-617A6A9EDC3F}" srcId="{F7DEA25F-37A2-F546-84DB-675301272CE9}" destId="{13E1F514-6BCB-F841-B472-695BCDF19E58}" srcOrd="1" destOrd="0" parTransId="{9D53F508-ECF0-4C4F-BE57-44E761BD45F4}" sibTransId="{67C19C1C-FA13-7E42-97EC-5C7D69DE42B7}"/>
    <dgm:cxn modelId="{8A1A6732-87F6-8040-8998-A575AE6FEB0B}" type="presOf" srcId="{6999706A-65A2-6040-9DF7-96850B11D67C}" destId="{6DEBF38B-B56B-6A48-9B09-719DA0E23EDC}" srcOrd="0" destOrd="0" presId="urn:microsoft.com/office/officeart/2005/8/layout/lProcess2"/>
    <dgm:cxn modelId="{39B83CEB-61F5-B349-A3D6-9C5416D87270}" srcId="{F7DEA25F-37A2-F546-84DB-675301272CE9}" destId="{CAC07C2B-3698-404E-8CD5-6ECA4B3C5E09}" srcOrd="2" destOrd="0" parTransId="{285BE3AC-EE70-F84C-AA51-4CD518BE054D}" sibTransId="{7070E3A9-4017-1046-B7E3-959B834E7805}"/>
    <dgm:cxn modelId="{3F61AE91-098F-3F47-A96E-036B7974ECEE}" type="presOf" srcId="{8B7151D7-AEA5-9F44-9178-DA6BFC7F7E9D}" destId="{78385FC3-7119-A241-84F0-F01C761761AE}" srcOrd="0" destOrd="0" presId="urn:microsoft.com/office/officeart/2005/8/layout/lProcess2"/>
    <dgm:cxn modelId="{3EDF4832-67B1-2D44-8F20-C062AFCADC38}" type="presParOf" srcId="{9F4191B2-810F-C54E-B733-19BCBFCC4DBC}" destId="{03BCA626-8658-6048-8919-6665AFBA7703}" srcOrd="0" destOrd="0" presId="urn:microsoft.com/office/officeart/2005/8/layout/lProcess2"/>
    <dgm:cxn modelId="{8FFAD339-7E0F-7548-AB7A-035A16370FEF}" type="presParOf" srcId="{03BCA626-8658-6048-8919-6665AFBA7703}" destId="{D02166C8-712B-DA49-8A86-4C9F7657F718}" srcOrd="0" destOrd="0" presId="urn:microsoft.com/office/officeart/2005/8/layout/lProcess2"/>
    <dgm:cxn modelId="{F4D937E9-ADE6-8746-ACAF-528EC223AE4C}" type="presParOf" srcId="{03BCA626-8658-6048-8919-6665AFBA7703}" destId="{B8939CFD-4E84-BD46-923B-53219AB4AD43}" srcOrd="1" destOrd="0" presId="urn:microsoft.com/office/officeart/2005/8/layout/lProcess2"/>
    <dgm:cxn modelId="{517C233A-B4A1-8845-B4C4-34F9D34C7C77}" type="presParOf" srcId="{03BCA626-8658-6048-8919-6665AFBA7703}" destId="{C6E3435A-D129-5B46-A25A-44C938161B90}" srcOrd="2" destOrd="0" presId="urn:microsoft.com/office/officeart/2005/8/layout/lProcess2"/>
    <dgm:cxn modelId="{7B416904-DC1B-F04E-8395-D57108E53562}" type="presParOf" srcId="{C6E3435A-D129-5B46-A25A-44C938161B90}" destId="{1BDBFDB2-4965-7E49-86A1-7E3EEA65E93A}" srcOrd="0" destOrd="0" presId="urn:microsoft.com/office/officeart/2005/8/layout/lProcess2"/>
    <dgm:cxn modelId="{1A9384A7-0FF7-304D-9F7B-1A0CC017AA2A}" type="presParOf" srcId="{1BDBFDB2-4965-7E49-86A1-7E3EEA65E93A}" destId="{ACADF99E-0E69-1A43-B8CB-0C51752AA884}" srcOrd="0" destOrd="0" presId="urn:microsoft.com/office/officeart/2005/8/layout/lProcess2"/>
    <dgm:cxn modelId="{6BC3D7DE-ECCD-CF42-8ECC-88D2E3BF49BA}" type="presParOf" srcId="{1BDBFDB2-4965-7E49-86A1-7E3EEA65E93A}" destId="{B61BE8E8-09AD-3C45-819F-08F7BDE0F963}" srcOrd="1" destOrd="0" presId="urn:microsoft.com/office/officeart/2005/8/layout/lProcess2"/>
    <dgm:cxn modelId="{FE07155A-E303-B447-A707-DCA01B00E447}" type="presParOf" srcId="{1BDBFDB2-4965-7E49-86A1-7E3EEA65E93A}" destId="{78385FC3-7119-A241-84F0-F01C761761AE}" srcOrd="2" destOrd="0" presId="urn:microsoft.com/office/officeart/2005/8/layout/lProcess2"/>
    <dgm:cxn modelId="{ECE2B5C8-479F-8945-AB31-764DFADF82EB}" type="presParOf" srcId="{9F4191B2-810F-C54E-B733-19BCBFCC4DBC}" destId="{8DCA5E01-6F67-E747-9C2D-76678507913F}" srcOrd="1" destOrd="0" presId="urn:microsoft.com/office/officeart/2005/8/layout/lProcess2"/>
    <dgm:cxn modelId="{878FF0BD-933A-014E-82EE-113CFD660792}" type="presParOf" srcId="{9F4191B2-810F-C54E-B733-19BCBFCC4DBC}" destId="{19A6DCBF-6693-FF4C-93DA-F3128B3A9E8B}" srcOrd="2" destOrd="0" presId="urn:microsoft.com/office/officeart/2005/8/layout/lProcess2"/>
    <dgm:cxn modelId="{7DE94935-B2B4-624F-9CD0-A46DAEC32584}" type="presParOf" srcId="{19A6DCBF-6693-FF4C-93DA-F3128B3A9E8B}" destId="{2C4D2F46-8F1C-594F-8410-ECA66057F438}" srcOrd="0" destOrd="0" presId="urn:microsoft.com/office/officeart/2005/8/layout/lProcess2"/>
    <dgm:cxn modelId="{8653642E-91B9-6944-BC97-16A02AE2C66B}" type="presParOf" srcId="{19A6DCBF-6693-FF4C-93DA-F3128B3A9E8B}" destId="{8D0A1DCD-872E-ED4A-B3BD-893216A206FC}" srcOrd="1" destOrd="0" presId="urn:microsoft.com/office/officeart/2005/8/layout/lProcess2"/>
    <dgm:cxn modelId="{A4BF4530-C22A-9443-AD79-F5F1BC8C541A}" type="presParOf" srcId="{19A6DCBF-6693-FF4C-93DA-F3128B3A9E8B}" destId="{92704617-7B46-3F4D-8267-92945A600C57}" srcOrd="2" destOrd="0" presId="urn:microsoft.com/office/officeart/2005/8/layout/lProcess2"/>
    <dgm:cxn modelId="{2DE542D8-E4EC-AF4C-9884-4ABF79FEB313}" type="presParOf" srcId="{92704617-7B46-3F4D-8267-92945A600C57}" destId="{6F9D85CB-3736-3A42-BD96-97D46DA0ADCD}" srcOrd="0" destOrd="0" presId="urn:microsoft.com/office/officeart/2005/8/layout/lProcess2"/>
    <dgm:cxn modelId="{F6F503D7-3299-F54E-BB9F-A119FA83E99B}" type="presParOf" srcId="{6F9D85CB-3736-3A42-BD96-97D46DA0ADCD}" destId="{C0E7BE13-C536-0D48-8DB8-8DE1A72453CE}" srcOrd="0" destOrd="0" presId="urn:microsoft.com/office/officeart/2005/8/layout/lProcess2"/>
    <dgm:cxn modelId="{2EB59888-7976-214B-B85E-04D7C6E21978}" type="presParOf" srcId="{6F9D85CB-3736-3A42-BD96-97D46DA0ADCD}" destId="{3EDD2C55-F70B-7043-8FEF-C39EB874986D}" srcOrd="1" destOrd="0" presId="urn:microsoft.com/office/officeart/2005/8/layout/lProcess2"/>
    <dgm:cxn modelId="{19C6A619-B6F3-EF41-A11E-4A5629143219}" type="presParOf" srcId="{6F9D85CB-3736-3A42-BD96-97D46DA0ADCD}" destId="{6DEBF38B-B56B-6A48-9B09-719DA0E23EDC}" srcOrd="2" destOrd="0" presId="urn:microsoft.com/office/officeart/2005/8/layout/lProcess2"/>
    <dgm:cxn modelId="{DFC4EDB9-E6F6-D94C-A44B-1BF608A82843}" type="presParOf" srcId="{9F4191B2-810F-C54E-B733-19BCBFCC4DBC}" destId="{741E9636-B3F2-6043-853A-2AF4E4D1C1BA}" srcOrd="3" destOrd="0" presId="urn:microsoft.com/office/officeart/2005/8/layout/lProcess2"/>
    <dgm:cxn modelId="{FC0FAD6F-282B-4A4A-BA06-3AB3AB593B51}" type="presParOf" srcId="{9F4191B2-810F-C54E-B733-19BCBFCC4DBC}" destId="{E02F1DBE-0775-2D40-82CF-2F8431C74A43}" srcOrd="4" destOrd="0" presId="urn:microsoft.com/office/officeart/2005/8/layout/lProcess2"/>
    <dgm:cxn modelId="{7FCF7A29-BAD9-804E-AE65-5B45D62076C1}" type="presParOf" srcId="{E02F1DBE-0775-2D40-82CF-2F8431C74A43}" destId="{B87E29F8-0AA6-4F4F-99B3-1C9A818A0011}" srcOrd="0" destOrd="0" presId="urn:microsoft.com/office/officeart/2005/8/layout/lProcess2"/>
    <dgm:cxn modelId="{37B81647-1548-5546-99AF-B45E88FB9897}" type="presParOf" srcId="{E02F1DBE-0775-2D40-82CF-2F8431C74A43}" destId="{B9A13651-266C-6A4D-8921-E15B4A96D87F}" srcOrd="1" destOrd="0" presId="urn:microsoft.com/office/officeart/2005/8/layout/lProcess2"/>
    <dgm:cxn modelId="{D094B63E-99BD-3549-8B48-61479D3F5039}" type="presParOf" srcId="{E02F1DBE-0775-2D40-82CF-2F8431C74A43}" destId="{C2E1DEA6-3C99-3E4F-8D37-082F3A1BAE39}" srcOrd="2" destOrd="0" presId="urn:microsoft.com/office/officeart/2005/8/layout/lProcess2"/>
    <dgm:cxn modelId="{3C846335-6FBC-5E49-BA1F-B620C20582C6}" type="presParOf" srcId="{C2E1DEA6-3C99-3E4F-8D37-082F3A1BAE39}" destId="{20D66D59-2FCD-7E4F-AD85-FE24CE5B49C8}" srcOrd="0" destOrd="0" presId="urn:microsoft.com/office/officeart/2005/8/layout/lProcess2"/>
    <dgm:cxn modelId="{2EFF57A6-B6C7-CD4E-BEE0-92DC3C6E72C5}" type="presParOf" srcId="{20D66D59-2FCD-7E4F-AD85-FE24CE5B49C8}" destId="{14A71697-C48D-AC49-8383-4B088FDD227A}" srcOrd="0" destOrd="0" presId="urn:microsoft.com/office/officeart/2005/8/layout/lProcess2"/>
    <dgm:cxn modelId="{1C4F57DF-DB13-0C47-B4C1-AD2E74B907E3}" type="presParOf" srcId="{20D66D59-2FCD-7E4F-AD85-FE24CE5B49C8}" destId="{8C225CF6-BED2-CB4A-B512-09EBFE386610}" srcOrd="1" destOrd="0" presId="urn:microsoft.com/office/officeart/2005/8/layout/lProcess2"/>
    <dgm:cxn modelId="{02F1292B-877C-CE42-8ED9-88702EF43780}" type="presParOf" srcId="{20D66D59-2FCD-7E4F-AD85-FE24CE5B49C8}" destId="{AD6807CA-BA38-A342-B39E-84A047C819F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2099BC-E922-374D-9333-9B90DFEB7095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0B9904-4C34-F546-BBBD-10F1505E31E8}">
      <dgm:prSet phldrT="[Text]"/>
      <dgm:spPr/>
      <dgm:t>
        <a:bodyPr/>
        <a:lstStyle/>
        <a:p>
          <a:r>
            <a:rPr lang="en-US" dirty="0" smtClean="0"/>
            <a:t>Configuration</a:t>
          </a:r>
          <a:endParaRPr lang="en-US" dirty="0"/>
        </a:p>
      </dgm:t>
    </dgm:pt>
    <dgm:pt modelId="{99B429A4-08D6-374D-92DC-9FEFF0348539}" type="parTrans" cxnId="{59926484-AD7D-354D-A474-A8D915BDB987}">
      <dgm:prSet/>
      <dgm:spPr/>
      <dgm:t>
        <a:bodyPr/>
        <a:lstStyle/>
        <a:p>
          <a:endParaRPr lang="en-US"/>
        </a:p>
      </dgm:t>
    </dgm:pt>
    <dgm:pt modelId="{C00814C7-7D6D-1E4B-B472-FA413FBFA6E2}" type="sibTrans" cxnId="{59926484-AD7D-354D-A474-A8D915BDB987}">
      <dgm:prSet/>
      <dgm:spPr/>
      <dgm:t>
        <a:bodyPr/>
        <a:lstStyle/>
        <a:p>
          <a:endParaRPr lang="en-US"/>
        </a:p>
      </dgm:t>
    </dgm:pt>
    <dgm:pt modelId="{AC0742CD-4C56-5A49-BB67-0C6B88000CC3}">
      <dgm:prSet phldrT="[Text]"/>
      <dgm:spPr/>
      <dgm:t>
        <a:bodyPr/>
        <a:lstStyle/>
        <a:p>
          <a:r>
            <a:rPr lang="en-US" dirty="0" smtClean="0"/>
            <a:t>3 nodes</a:t>
          </a:r>
          <a:endParaRPr lang="en-US" dirty="0"/>
        </a:p>
      </dgm:t>
    </dgm:pt>
    <dgm:pt modelId="{A4DEEE44-9A76-CE43-88B7-BE4BEEFF9AA8}" type="parTrans" cxnId="{9AED1B37-9511-D042-AE64-8459EBFD939B}">
      <dgm:prSet/>
      <dgm:spPr/>
      <dgm:t>
        <a:bodyPr/>
        <a:lstStyle/>
        <a:p>
          <a:endParaRPr lang="en-US"/>
        </a:p>
      </dgm:t>
    </dgm:pt>
    <dgm:pt modelId="{BFA2DBE9-A47F-7C40-A07E-D13DBA65A6E7}" type="sibTrans" cxnId="{9AED1B37-9511-D042-AE64-8459EBFD939B}">
      <dgm:prSet/>
      <dgm:spPr/>
      <dgm:t>
        <a:bodyPr/>
        <a:lstStyle/>
        <a:p>
          <a:endParaRPr lang="en-US"/>
        </a:p>
      </dgm:t>
    </dgm:pt>
    <dgm:pt modelId="{339501F4-329E-7C45-927C-15F6217431AE}">
      <dgm:prSet phldrT="[Text]"/>
      <dgm:spPr/>
      <dgm:t>
        <a:bodyPr/>
        <a:lstStyle/>
        <a:p>
          <a:r>
            <a:rPr lang="en-US" dirty="0" smtClean="0"/>
            <a:t>3 partitions</a:t>
          </a:r>
          <a:endParaRPr lang="en-US" dirty="0"/>
        </a:p>
      </dgm:t>
    </dgm:pt>
    <dgm:pt modelId="{54C7F8C6-4B52-C349-BF4F-B3EA2895431E}" type="parTrans" cxnId="{01991DF3-0706-8849-980D-29728D9A5926}">
      <dgm:prSet/>
      <dgm:spPr/>
      <dgm:t>
        <a:bodyPr/>
        <a:lstStyle/>
        <a:p>
          <a:endParaRPr lang="en-US"/>
        </a:p>
      </dgm:t>
    </dgm:pt>
    <dgm:pt modelId="{2B1F2D0F-4A41-0446-A96D-CCB2B56038B4}" type="sibTrans" cxnId="{01991DF3-0706-8849-980D-29728D9A5926}">
      <dgm:prSet/>
      <dgm:spPr/>
      <dgm:t>
        <a:bodyPr/>
        <a:lstStyle/>
        <a:p>
          <a:endParaRPr lang="en-US"/>
        </a:p>
      </dgm:t>
    </dgm:pt>
    <dgm:pt modelId="{944FA586-303E-474F-BB2A-ACFC44FB5D00}">
      <dgm:prSet phldrT="[Text]"/>
      <dgm:spPr/>
      <dgm:t>
        <a:bodyPr/>
        <a:lstStyle/>
        <a:p>
          <a:r>
            <a:rPr lang="en-US" dirty="0" smtClean="0"/>
            <a:t>Constraints</a:t>
          </a:r>
          <a:endParaRPr lang="en-US" dirty="0"/>
        </a:p>
      </dgm:t>
    </dgm:pt>
    <dgm:pt modelId="{7D4E203E-1EA1-5B43-8403-23EF13A4468D}" type="parTrans" cxnId="{233DA8DD-4F13-C643-ABA0-836AD9E5D5A0}">
      <dgm:prSet/>
      <dgm:spPr/>
      <dgm:t>
        <a:bodyPr/>
        <a:lstStyle/>
        <a:p>
          <a:endParaRPr lang="en-US"/>
        </a:p>
      </dgm:t>
    </dgm:pt>
    <dgm:pt modelId="{C0B587E7-2867-B14D-A003-C9EEF002CF6A}" type="sibTrans" cxnId="{233DA8DD-4F13-C643-ABA0-836AD9E5D5A0}">
      <dgm:prSet/>
      <dgm:spPr/>
      <dgm:t>
        <a:bodyPr/>
        <a:lstStyle/>
        <a:p>
          <a:endParaRPr lang="en-US"/>
        </a:p>
      </dgm:t>
    </dgm:pt>
    <dgm:pt modelId="{FAD24E3D-697C-404E-A1A8-24FBD6E4908D}">
      <dgm:prSet phldrT="[Text]"/>
      <dgm:spPr/>
      <dgm:t>
        <a:bodyPr/>
        <a:lstStyle/>
        <a:p>
          <a:r>
            <a:rPr lang="en-US" dirty="0" smtClean="0"/>
            <a:t>1 Master</a:t>
          </a:r>
          <a:endParaRPr lang="en-US" dirty="0"/>
        </a:p>
      </dgm:t>
    </dgm:pt>
    <dgm:pt modelId="{14A7D4E0-E7E8-8444-93BD-A450E733FD3C}" type="parTrans" cxnId="{1FA0E698-71AA-6644-BA38-BC1384506A71}">
      <dgm:prSet/>
      <dgm:spPr/>
      <dgm:t>
        <a:bodyPr/>
        <a:lstStyle/>
        <a:p>
          <a:endParaRPr lang="en-US"/>
        </a:p>
      </dgm:t>
    </dgm:pt>
    <dgm:pt modelId="{96700700-0BD0-3048-9A1D-20C148155F15}" type="sibTrans" cxnId="{1FA0E698-71AA-6644-BA38-BC1384506A71}">
      <dgm:prSet/>
      <dgm:spPr/>
      <dgm:t>
        <a:bodyPr/>
        <a:lstStyle/>
        <a:p>
          <a:endParaRPr lang="en-US"/>
        </a:p>
      </dgm:t>
    </dgm:pt>
    <dgm:pt modelId="{B6F2BE84-2259-B74D-82C0-BCACE57B9F79}">
      <dgm:prSet phldrT="[Text]"/>
      <dgm:spPr/>
      <dgm:t>
        <a:bodyPr/>
        <a:lstStyle/>
        <a:p>
          <a:r>
            <a:rPr lang="en-US" dirty="0" smtClean="0"/>
            <a:t>Even distribution</a:t>
          </a:r>
          <a:endParaRPr lang="en-US" dirty="0"/>
        </a:p>
      </dgm:t>
    </dgm:pt>
    <dgm:pt modelId="{398B7120-9BAB-CD49-A37F-F2A24AC7E934}" type="parTrans" cxnId="{6276DF03-ECF2-3D4D-BD9E-C5C2A03026BB}">
      <dgm:prSet/>
      <dgm:spPr/>
      <dgm:t>
        <a:bodyPr/>
        <a:lstStyle/>
        <a:p>
          <a:endParaRPr lang="en-US"/>
        </a:p>
      </dgm:t>
    </dgm:pt>
    <dgm:pt modelId="{D42010D6-EBA8-6B47-8B0A-A314D6290CFF}" type="sibTrans" cxnId="{6276DF03-ECF2-3D4D-BD9E-C5C2A03026BB}">
      <dgm:prSet/>
      <dgm:spPr/>
      <dgm:t>
        <a:bodyPr/>
        <a:lstStyle/>
        <a:p>
          <a:endParaRPr lang="en-US"/>
        </a:p>
      </dgm:t>
    </dgm:pt>
    <dgm:pt modelId="{7353C498-FEEE-7840-96ED-533C2B2F37F8}">
      <dgm:prSet phldrT="[Text]"/>
      <dgm:spPr/>
      <dgm:t>
        <a:bodyPr/>
        <a:lstStyle/>
        <a:p>
          <a:r>
            <a:rPr lang="en-US" dirty="0" smtClean="0"/>
            <a:t>2 replicas</a:t>
          </a:r>
          <a:endParaRPr lang="en-US" dirty="0"/>
        </a:p>
      </dgm:t>
    </dgm:pt>
    <dgm:pt modelId="{D13E05A5-4225-1D4B-B042-A37C4F9D5204}" type="parTrans" cxnId="{23FA1849-D63B-7C4D-AD4C-E573A4540877}">
      <dgm:prSet/>
      <dgm:spPr/>
      <dgm:t>
        <a:bodyPr/>
        <a:lstStyle/>
        <a:p>
          <a:endParaRPr lang="en-US"/>
        </a:p>
      </dgm:t>
    </dgm:pt>
    <dgm:pt modelId="{796D8463-6302-AC49-B039-7D4C4F8C2705}" type="sibTrans" cxnId="{23FA1849-D63B-7C4D-AD4C-E573A4540877}">
      <dgm:prSet/>
      <dgm:spPr/>
      <dgm:t>
        <a:bodyPr/>
        <a:lstStyle/>
        <a:p>
          <a:endParaRPr lang="en-US"/>
        </a:p>
      </dgm:t>
    </dgm:pt>
    <dgm:pt modelId="{5BFE9B08-41F0-6349-8925-8A6547B369CC}">
      <dgm:prSet phldrT="[Text]"/>
      <dgm:spPr/>
      <dgm:t>
        <a:bodyPr/>
        <a:lstStyle/>
        <a:p>
          <a:r>
            <a:rPr lang="en-US" dirty="0" smtClean="0"/>
            <a:t>1 Slave</a:t>
          </a:r>
          <a:endParaRPr lang="en-US" dirty="0"/>
        </a:p>
      </dgm:t>
    </dgm:pt>
    <dgm:pt modelId="{0EE58D00-6CC4-EE4D-991F-C602A088E041}" type="parTrans" cxnId="{C489069E-E768-F24E-AA02-D2181C9E8256}">
      <dgm:prSet/>
      <dgm:spPr/>
      <dgm:t>
        <a:bodyPr/>
        <a:lstStyle/>
        <a:p>
          <a:endParaRPr lang="en-US"/>
        </a:p>
      </dgm:t>
    </dgm:pt>
    <dgm:pt modelId="{048BED7B-55C0-3D41-8AC5-5A013BC3E3AA}" type="sibTrans" cxnId="{C489069E-E768-F24E-AA02-D2181C9E8256}">
      <dgm:prSet/>
      <dgm:spPr/>
      <dgm:t>
        <a:bodyPr/>
        <a:lstStyle/>
        <a:p>
          <a:endParaRPr lang="en-US"/>
        </a:p>
      </dgm:t>
    </dgm:pt>
    <dgm:pt modelId="{E5A17D12-1E17-6E42-AF7B-D0C8F7224DC4}">
      <dgm:prSet phldrT="[Text]"/>
      <dgm:spPr/>
      <dgm:t>
        <a:bodyPr/>
        <a:lstStyle/>
        <a:p>
          <a:r>
            <a:rPr lang="en-US" dirty="0" err="1" smtClean="0"/>
            <a:t>StateMachine</a:t>
          </a:r>
          <a:endParaRPr lang="en-US" dirty="0"/>
        </a:p>
      </dgm:t>
    </dgm:pt>
    <dgm:pt modelId="{847DE0AE-7FC1-B443-8EEA-E3DFE023D9F8}" type="parTrans" cxnId="{3BEE8FAF-0EE9-204D-B62D-03D376E50786}">
      <dgm:prSet/>
      <dgm:spPr/>
      <dgm:t>
        <a:bodyPr/>
        <a:lstStyle/>
        <a:p>
          <a:endParaRPr lang="en-US"/>
        </a:p>
      </dgm:t>
    </dgm:pt>
    <dgm:pt modelId="{6C8B874D-033C-2B48-B35A-4708D0D63BD5}" type="sibTrans" cxnId="{3BEE8FAF-0EE9-204D-B62D-03D376E50786}">
      <dgm:prSet/>
      <dgm:spPr/>
      <dgm:t>
        <a:bodyPr/>
        <a:lstStyle/>
        <a:p>
          <a:endParaRPr lang="en-US"/>
        </a:p>
      </dgm:t>
    </dgm:pt>
    <dgm:pt modelId="{F4B6BF05-19FD-1E48-B4CF-9FF9C18EDE1F}" type="pres">
      <dgm:prSet presAssocID="{D62099BC-E922-374D-9333-9B90DFEB70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030919-25EA-5D4D-844E-CFDDA320B0D6}" type="pres">
      <dgm:prSet presAssocID="{350B9904-4C34-F546-BBBD-10F1505E31E8}" presName="composite" presStyleCnt="0"/>
      <dgm:spPr/>
    </dgm:pt>
    <dgm:pt modelId="{3F850796-7474-1041-A357-882ECF570DDF}" type="pres">
      <dgm:prSet presAssocID="{350B9904-4C34-F546-BBBD-10F1505E31E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C03F0-36A9-7844-96C3-628DC3C40746}" type="pres">
      <dgm:prSet presAssocID="{350B9904-4C34-F546-BBBD-10F1505E31E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A7693-276C-F542-8D9D-C712037ED3D6}" type="pres">
      <dgm:prSet presAssocID="{C00814C7-7D6D-1E4B-B472-FA413FBFA6E2}" presName="space" presStyleCnt="0"/>
      <dgm:spPr/>
    </dgm:pt>
    <dgm:pt modelId="{4BC20931-A219-8846-8B59-775DC758FEF9}" type="pres">
      <dgm:prSet presAssocID="{944FA586-303E-474F-BB2A-ACFC44FB5D00}" presName="composite" presStyleCnt="0"/>
      <dgm:spPr/>
    </dgm:pt>
    <dgm:pt modelId="{17B15AE1-C965-D343-B8CC-C39A3B29DDF8}" type="pres">
      <dgm:prSet presAssocID="{944FA586-303E-474F-BB2A-ACFC44FB5D0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F0270-74B4-8746-AEEE-4E9F1D248C79}" type="pres">
      <dgm:prSet presAssocID="{944FA586-303E-474F-BB2A-ACFC44FB5D0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FD6EC-FE87-194D-827D-40A2BB0C5961}" type="presOf" srcId="{5BFE9B08-41F0-6349-8925-8A6547B369CC}" destId="{51FF0270-74B4-8746-AEEE-4E9F1D248C79}" srcOrd="0" destOrd="1" presId="urn:microsoft.com/office/officeart/2005/8/layout/hList1"/>
    <dgm:cxn modelId="{F62EDCA1-70EB-5646-B5A3-443F95821848}" type="presOf" srcId="{D62099BC-E922-374D-9333-9B90DFEB7095}" destId="{F4B6BF05-19FD-1E48-B4CF-9FF9C18EDE1F}" srcOrd="0" destOrd="0" presId="urn:microsoft.com/office/officeart/2005/8/layout/hList1"/>
    <dgm:cxn modelId="{66E13E01-D8B2-8945-8C84-7D8DD2CE442B}" type="presOf" srcId="{E5A17D12-1E17-6E42-AF7B-D0C8F7224DC4}" destId="{9CBC03F0-36A9-7844-96C3-628DC3C40746}" srcOrd="0" destOrd="3" presId="urn:microsoft.com/office/officeart/2005/8/layout/hList1"/>
    <dgm:cxn modelId="{8889BBE9-91B3-C04E-A455-310C5B69442D}" type="presOf" srcId="{AC0742CD-4C56-5A49-BB67-0C6B88000CC3}" destId="{9CBC03F0-36A9-7844-96C3-628DC3C40746}" srcOrd="0" destOrd="0" presId="urn:microsoft.com/office/officeart/2005/8/layout/hList1"/>
    <dgm:cxn modelId="{23FA1849-D63B-7C4D-AD4C-E573A4540877}" srcId="{350B9904-4C34-F546-BBBD-10F1505E31E8}" destId="{7353C498-FEEE-7840-96ED-533C2B2F37F8}" srcOrd="2" destOrd="0" parTransId="{D13E05A5-4225-1D4B-B042-A37C4F9D5204}" sibTransId="{796D8463-6302-AC49-B039-7D4C4F8C2705}"/>
    <dgm:cxn modelId="{01991DF3-0706-8849-980D-29728D9A5926}" srcId="{350B9904-4C34-F546-BBBD-10F1505E31E8}" destId="{339501F4-329E-7C45-927C-15F6217431AE}" srcOrd="1" destOrd="0" parTransId="{54C7F8C6-4B52-C349-BF4F-B3EA2895431E}" sibTransId="{2B1F2D0F-4A41-0446-A96D-CCB2B56038B4}"/>
    <dgm:cxn modelId="{013A2E0F-C9C8-024F-A6FF-6010F24491F2}" type="presOf" srcId="{B6F2BE84-2259-B74D-82C0-BCACE57B9F79}" destId="{51FF0270-74B4-8746-AEEE-4E9F1D248C79}" srcOrd="0" destOrd="2" presId="urn:microsoft.com/office/officeart/2005/8/layout/hList1"/>
    <dgm:cxn modelId="{9AED1B37-9511-D042-AE64-8459EBFD939B}" srcId="{350B9904-4C34-F546-BBBD-10F1505E31E8}" destId="{AC0742CD-4C56-5A49-BB67-0C6B88000CC3}" srcOrd="0" destOrd="0" parTransId="{A4DEEE44-9A76-CE43-88B7-BE4BEEFF9AA8}" sibTransId="{BFA2DBE9-A47F-7C40-A07E-D13DBA65A6E7}"/>
    <dgm:cxn modelId="{59926484-AD7D-354D-A474-A8D915BDB987}" srcId="{D62099BC-E922-374D-9333-9B90DFEB7095}" destId="{350B9904-4C34-F546-BBBD-10F1505E31E8}" srcOrd="0" destOrd="0" parTransId="{99B429A4-08D6-374D-92DC-9FEFF0348539}" sibTransId="{C00814C7-7D6D-1E4B-B472-FA413FBFA6E2}"/>
    <dgm:cxn modelId="{6276DF03-ECF2-3D4D-BD9E-C5C2A03026BB}" srcId="{944FA586-303E-474F-BB2A-ACFC44FB5D00}" destId="{B6F2BE84-2259-B74D-82C0-BCACE57B9F79}" srcOrd="2" destOrd="0" parTransId="{398B7120-9BAB-CD49-A37F-F2A24AC7E934}" sibTransId="{D42010D6-EBA8-6B47-8B0A-A314D6290CFF}"/>
    <dgm:cxn modelId="{233DA8DD-4F13-C643-ABA0-836AD9E5D5A0}" srcId="{D62099BC-E922-374D-9333-9B90DFEB7095}" destId="{944FA586-303E-474F-BB2A-ACFC44FB5D00}" srcOrd="1" destOrd="0" parTransId="{7D4E203E-1EA1-5B43-8403-23EF13A4468D}" sibTransId="{C0B587E7-2867-B14D-A003-C9EEF002CF6A}"/>
    <dgm:cxn modelId="{985BC415-9EC8-2141-B9F7-2F98FF8AB90A}" type="presOf" srcId="{339501F4-329E-7C45-927C-15F6217431AE}" destId="{9CBC03F0-36A9-7844-96C3-628DC3C40746}" srcOrd="0" destOrd="1" presId="urn:microsoft.com/office/officeart/2005/8/layout/hList1"/>
    <dgm:cxn modelId="{3BEE8FAF-0EE9-204D-B62D-03D376E50786}" srcId="{350B9904-4C34-F546-BBBD-10F1505E31E8}" destId="{E5A17D12-1E17-6E42-AF7B-D0C8F7224DC4}" srcOrd="3" destOrd="0" parTransId="{847DE0AE-7FC1-B443-8EEA-E3DFE023D9F8}" sibTransId="{6C8B874D-033C-2B48-B35A-4708D0D63BD5}"/>
    <dgm:cxn modelId="{6C6DD972-5EA7-7748-ACD4-69DCB07515A3}" type="presOf" srcId="{350B9904-4C34-F546-BBBD-10F1505E31E8}" destId="{3F850796-7474-1041-A357-882ECF570DDF}" srcOrd="0" destOrd="0" presId="urn:microsoft.com/office/officeart/2005/8/layout/hList1"/>
    <dgm:cxn modelId="{C489069E-E768-F24E-AA02-D2181C9E8256}" srcId="{944FA586-303E-474F-BB2A-ACFC44FB5D00}" destId="{5BFE9B08-41F0-6349-8925-8A6547B369CC}" srcOrd="1" destOrd="0" parTransId="{0EE58D00-6CC4-EE4D-991F-C602A088E041}" sibTransId="{048BED7B-55C0-3D41-8AC5-5A013BC3E3AA}"/>
    <dgm:cxn modelId="{950314AF-077C-7C4C-BDD7-9641EE0EFECB}" type="presOf" srcId="{7353C498-FEEE-7840-96ED-533C2B2F37F8}" destId="{9CBC03F0-36A9-7844-96C3-628DC3C40746}" srcOrd="0" destOrd="2" presId="urn:microsoft.com/office/officeart/2005/8/layout/hList1"/>
    <dgm:cxn modelId="{DDEDA56D-84F2-7145-88B1-A474DB07A691}" type="presOf" srcId="{944FA586-303E-474F-BB2A-ACFC44FB5D00}" destId="{17B15AE1-C965-D343-B8CC-C39A3B29DDF8}" srcOrd="0" destOrd="0" presId="urn:microsoft.com/office/officeart/2005/8/layout/hList1"/>
    <dgm:cxn modelId="{1FA0E698-71AA-6644-BA38-BC1384506A71}" srcId="{944FA586-303E-474F-BB2A-ACFC44FB5D00}" destId="{FAD24E3D-697C-404E-A1A8-24FBD6E4908D}" srcOrd="0" destOrd="0" parTransId="{14A7D4E0-E7E8-8444-93BD-A450E733FD3C}" sibTransId="{96700700-0BD0-3048-9A1D-20C148155F15}"/>
    <dgm:cxn modelId="{431EBAB9-7387-C74B-A0A2-C7DDD9B1E40A}" type="presOf" srcId="{FAD24E3D-697C-404E-A1A8-24FBD6E4908D}" destId="{51FF0270-74B4-8746-AEEE-4E9F1D248C79}" srcOrd="0" destOrd="0" presId="urn:microsoft.com/office/officeart/2005/8/layout/hList1"/>
    <dgm:cxn modelId="{C75098B7-7BF8-0349-9046-5A2178D0FAD5}" type="presParOf" srcId="{F4B6BF05-19FD-1E48-B4CF-9FF9C18EDE1F}" destId="{BC030919-25EA-5D4D-844E-CFDDA320B0D6}" srcOrd="0" destOrd="0" presId="urn:microsoft.com/office/officeart/2005/8/layout/hList1"/>
    <dgm:cxn modelId="{9D2D742F-E0F8-DB48-89B7-71783762A758}" type="presParOf" srcId="{BC030919-25EA-5D4D-844E-CFDDA320B0D6}" destId="{3F850796-7474-1041-A357-882ECF570DDF}" srcOrd="0" destOrd="0" presId="urn:microsoft.com/office/officeart/2005/8/layout/hList1"/>
    <dgm:cxn modelId="{0262F0D0-3F6C-A649-A98F-D15BE567C776}" type="presParOf" srcId="{BC030919-25EA-5D4D-844E-CFDDA320B0D6}" destId="{9CBC03F0-36A9-7844-96C3-628DC3C40746}" srcOrd="1" destOrd="0" presId="urn:microsoft.com/office/officeart/2005/8/layout/hList1"/>
    <dgm:cxn modelId="{0D1A1FF8-C361-2747-97FC-F4FCEC6E00C3}" type="presParOf" srcId="{F4B6BF05-19FD-1E48-B4CF-9FF9C18EDE1F}" destId="{05AA7693-276C-F542-8D9D-C712037ED3D6}" srcOrd="1" destOrd="0" presId="urn:microsoft.com/office/officeart/2005/8/layout/hList1"/>
    <dgm:cxn modelId="{F0DFB53C-15E5-954E-BE7D-A15A37CDE99A}" type="presParOf" srcId="{F4B6BF05-19FD-1E48-B4CF-9FF9C18EDE1F}" destId="{4BC20931-A219-8846-8B59-775DC758FEF9}" srcOrd="2" destOrd="0" presId="urn:microsoft.com/office/officeart/2005/8/layout/hList1"/>
    <dgm:cxn modelId="{D91B50DB-3CC5-1542-91B7-D13D02510C97}" type="presParOf" srcId="{4BC20931-A219-8846-8B59-775DC758FEF9}" destId="{17B15AE1-C965-D343-B8CC-C39A3B29DDF8}" srcOrd="0" destOrd="0" presId="urn:microsoft.com/office/officeart/2005/8/layout/hList1"/>
    <dgm:cxn modelId="{2D70B0F8-E5F1-2C47-87D8-2C7C5F4AF919}" type="presParOf" srcId="{4BC20931-A219-8846-8B59-775DC758FEF9}" destId="{51FF0270-74B4-8746-AEEE-4E9F1D248C79}" srcOrd="1" destOrd="0" presId="urn:microsoft.com/office/officeart/2005/8/layout/hList1"/>
  </dgm:cxnLst>
  <dgm:bg>
    <a:effectLst>
      <a:softEdge rad="215900"/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DEA25F-37A2-F546-84DB-675301272CE9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C4DA5-C222-C544-AD04-79D501D93A2E}">
      <dgm:prSet phldrT="[Text]"/>
      <dgm:spPr/>
      <dgm:t>
        <a:bodyPr/>
        <a:lstStyle/>
        <a:p>
          <a:pPr algn="ctr"/>
          <a:r>
            <a:rPr lang="en-US" dirty="0" smtClean="0"/>
            <a:t>N1</a:t>
          </a:r>
          <a:endParaRPr lang="en-US" dirty="0"/>
        </a:p>
      </dgm:t>
    </dgm:pt>
    <dgm:pt modelId="{BAE4C4EF-BD03-7E46-B25A-364AC06EC2C4}" type="parTrans" cxnId="{F68535F0-FEA4-2D47-91B1-24A5EBF20046}">
      <dgm:prSet/>
      <dgm:spPr/>
      <dgm:t>
        <a:bodyPr/>
        <a:lstStyle/>
        <a:p>
          <a:pPr algn="ctr"/>
          <a:endParaRPr lang="en-US"/>
        </a:p>
      </dgm:t>
    </dgm:pt>
    <dgm:pt modelId="{3E53052D-E033-AD4B-9B30-A0B4029068D7}" type="sibTrans" cxnId="{F68535F0-FEA4-2D47-91B1-24A5EBF20046}">
      <dgm:prSet/>
      <dgm:spPr/>
      <dgm:t>
        <a:bodyPr/>
        <a:lstStyle/>
        <a:p>
          <a:pPr algn="ctr"/>
          <a:endParaRPr lang="en-US"/>
        </a:p>
      </dgm:t>
    </dgm:pt>
    <dgm:pt modelId="{6D850826-03B8-7149-85C9-C4DF9B0E3287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FF0000"/>
              </a:solidFill>
            </a:rPr>
            <a:t>P1:OFFLINE</a:t>
          </a:r>
          <a:endParaRPr lang="en-US" dirty="0">
            <a:solidFill>
              <a:srgbClr val="FF0000"/>
            </a:solidFill>
          </a:endParaRPr>
        </a:p>
      </dgm:t>
    </dgm:pt>
    <dgm:pt modelId="{3359D6D1-2965-134F-94F6-F8CC50B13A1B}" type="parTrans" cxnId="{B0530DDD-E2BF-4040-A411-AD7A46994AE1}">
      <dgm:prSet/>
      <dgm:spPr/>
      <dgm:t>
        <a:bodyPr/>
        <a:lstStyle/>
        <a:p>
          <a:pPr algn="ctr"/>
          <a:endParaRPr lang="en-US"/>
        </a:p>
      </dgm:t>
    </dgm:pt>
    <dgm:pt modelId="{9D154178-4E87-0547-A69D-AE2D0281441D}" type="sibTrans" cxnId="{B0530DDD-E2BF-4040-A411-AD7A46994AE1}">
      <dgm:prSet/>
      <dgm:spPr/>
      <dgm:t>
        <a:bodyPr/>
        <a:lstStyle/>
        <a:p>
          <a:pPr algn="ctr"/>
          <a:endParaRPr lang="en-US"/>
        </a:p>
      </dgm:t>
    </dgm:pt>
    <dgm:pt modelId="{8B7151D7-AEA5-9F44-9178-DA6BFC7F7E9D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FF0000"/>
              </a:solidFill>
            </a:rPr>
            <a:t>P3:OFFLINE</a:t>
          </a:r>
          <a:endParaRPr lang="en-US" dirty="0">
            <a:solidFill>
              <a:srgbClr val="FF0000"/>
            </a:solidFill>
          </a:endParaRPr>
        </a:p>
      </dgm:t>
    </dgm:pt>
    <dgm:pt modelId="{26C3DA52-FE3D-E64C-ADE0-EE318103BC50}" type="parTrans" cxnId="{15C585EC-7998-A248-9312-8AF29A09394C}">
      <dgm:prSet/>
      <dgm:spPr/>
      <dgm:t>
        <a:bodyPr/>
        <a:lstStyle/>
        <a:p>
          <a:pPr algn="ctr"/>
          <a:endParaRPr lang="en-US"/>
        </a:p>
      </dgm:t>
    </dgm:pt>
    <dgm:pt modelId="{A8550BDA-8C7C-844E-BEC3-2F64E985C8C2}" type="sibTrans" cxnId="{15C585EC-7998-A248-9312-8AF29A09394C}">
      <dgm:prSet/>
      <dgm:spPr/>
      <dgm:t>
        <a:bodyPr/>
        <a:lstStyle/>
        <a:p>
          <a:pPr algn="ctr"/>
          <a:endParaRPr lang="en-US"/>
        </a:p>
      </dgm:t>
    </dgm:pt>
    <dgm:pt modelId="{13E1F514-6BCB-F841-B472-695BCDF19E58}">
      <dgm:prSet phldrT="[Text]"/>
      <dgm:spPr/>
      <dgm:t>
        <a:bodyPr/>
        <a:lstStyle/>
        <a:p>
          <a:pPr algn="ctr"/>
          <a:r>
            <a:rPr lang="en-US" dirty="0" smtClean="0"/>
            <a:t>N2</a:t>
          </a:r>
          <a:endParaRPr lang="en-US" dirty="0"/>
        </a:p>
      </dgm:t>
    </dgm:pt>
    <dgm:pt modelId="{9D53F508-ECF0-4C4F-BE57-44E761BD45F4}" type="parTrans" cxnId="{2AA20D83-E980-CF4C-8DFF-617A6A9EDC3F}">
      <dgm:prSet/>
      <dgm:spPr/>
      <dgm:t>
        <a:bodyPr/>
        <a:lstStyle/>
        <a:p>
          <a:pPr algn="ctr"/>
          <a:endParaRPr lang="en-US"/>
        </a:p>
      </dgm:t>
    </dgm:pt>
    <dgm:pt modelId="{67C19C1C-FA13-7E42-97EC-5C7D69DE42B7}" type="sibTrans" cxnId="{2AA20D83-E980-CF4C-8DFF-617A6A9EDC3F}">
      <dgm:prSet/>
      <dgm:spPr/>
      <dgm:t>
        <a:bodyPr/>
        <a:lstStyle/>
        <a:p>
          <a:pPr algn="ctr"/>
          <a:endParaRPr lang="en-US"/>
        </a:p>
      </dgm:t>
    </dgm:pt>
    <dgm:pt modelId="{ACF8EAD8-6425-4947-A5DF-100F5E095250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008000"/>
              </a:solidFill>
            </a:rPr>
            <a:t>P2:MASTER</a:t>
          </a:r>
          <a:endParaRPr lang="en-US" dirty="0">
            <a:solidFill>
              <a:srgbClr val="008000"/>
            </a:solidFill>
          </a:endParaRPr>
        </a:p>
      </dgm:t>
    </dgm:pt>
    <dgm:pt modelId="{DF4F99E4-E795-8C4A-9CD7-C86FF472BB7C}" type="parTrans" cxnId="{D226570D-C712-9443-B07B-B28BBD199D4A}">
      <dgm:prSet/>
      <dgm:spPr/>
      <dgm:t>
        <a:bodyPr/>
        <a:lstStyle/>
        <a:p>
          <a:pPr algn="ctr"/>
          <a:endParaRPr lang="en-US"/>
        </a:p>
      </dgm:t>
    </dgm:pt>
    <dgm:pt modelId="{FCA8960E-C592-274F-BD5F-88B9DCAC4A9F}" type="sibTrans" cxnId="{D226570D-C712-9443-B07B-B28BBD199D4A}">
      <dgm:prSet/>
      <dgm:spPr/>
      <dgm:t>
        <a:bodyPr/>
        <a:lstStyle/>
        <a:p>
          <a:pPr algn="ctr"/>
          <a:endParaRPr lang="en-US"/>
        </a:p>
      </dgm:t>
    </dgm:pt>
    <dgm:pt modelId="{CAC07C2B-3698-404E-8CD5-6ECA4B3C5E09}">
      <dgm:prSet phldrT="[Text]"/>
      <dgm:spPr/>
      <dgm:t>
        <a:bodyPr/>
        <a:lstStyle/>
        <a:p>
          <a:pPr algn="ctr"/>
          <a:r>
            <a:rPr lang="en-US" dirty="0" smtClean="0"/>
            <a:t>N3</a:t>
          </a:r>
          <a:endParaRPr lang="en-US" dirty="0"/>
        </a:p>
      </dgm:t>
    </dgm:pt>
    <dgm:pt modelId="{285BE3AC-EE70-F84C-AA51-4CD518BE054D}" type="parTrans" cxnId="{39B83CEB-61F5-B349-A3D6-9C5416D87270}">
      <dgm:prSet/>
      <dgm:spPr/>
      <dgm:t>
        <a:bodyPr/>
        <a:lstStyle/>
        <a:p>
          <a:pPr algn="ctr"/>
          <a:endParaRPr lang="en-US"/>
        </a:p>
      </dgm:t>
    </dgm:pt>
    <dgm:pt modelId="{7070E3A9-4017-1046-B7E3-959B834E7805}" type="sibTrans" cxnId="{39B83CEB-61F5-B349-A3D6-9C5416D87270}">
      <dgm:prSet/>
      <dgm:spPr/>
      <dgm:t>
        <a:bodyPr/>
        <a:lstStyle/>
        <a:p>
          <a:pPr algn="ctr"/>
          <a:endParaRPr lang="en-US"/>
        </a:p>
      </dgm:t>
    </dgm:pt>
    <dgm:pt modelId="{32237514-FAA4-2441-8774-6121B8C12E62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008000"/>
              </a:solidFill>
            </a:rPr>
            <a:t>P3:MASTER</a:t>
          </a:r>
          <a:endParaRPr lang="en-US" dirty="0">
            <a:solidFill>
              <a:srgbClr val="008000"/>
            </a:solidFill>
          </a:endParaRPr>
        </a:p>
      </dgm:t>
    </dgm:pt>
    <dgm:pt modelId="{CE4E2B77-9D98-8249-B013-816388A59255}" type="parTrans" cxnId="{E9E02748-8FFA-1D43-A208-A21398E7F38E}">
      <dgm:prSet/>
      <dgm:spPr/>
      <dgm:t>
        <a:bodyPr/>
        <a:lstStyle/>
        <a:p>
          <a:pPr algn="ctr"/>
          <a:endParaRPr lang="en-US"/>
        </a:p>
      </dgm:t>
    </dgm:pt>
    <dgm:pt modelId="{C4DA1E99-E41E-AB4F-BF7B-8D866B1F2581}" type="sibTrans" cxnId="{E9E02748-8FFA-1D43-A208-A21398E7F38E}">
      <dgm:prSet/>
      <dgm:spPr/>
      <dgm:t>
        <a:bodyPr/>
        <a:lstStyle/>
        <a:p>
          <a:pPr algn="ctr"/>
          <a:endParaRPr lang="en-US"/>
        </a:p>
      </dgm:t>
    </dgm:pt>
    <dgm:pt modelId="{1E424824-4350-CC4E-AAD8-8A3969D1845E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3366FF"/>
              </a:solidFill>
            </a:rPr>
            <a:t>P2:SLAVE</a:t>
          </a:r>
          <a:endParaRPr lang="en-US" dirty="0">
            <a:solidFill>
              <a:srgbClr val="3366FF"/>
            </a:solidFill>
          </a:endParaRPr>
        </a:p>
      </dgm:t>
    </dgm:pt>
    <dgm:pt modelId="{7C50E6FE-D68B-D54F-89B9-11F855BEE67B}" type="parTrans" cxnId="{28BA8B61-D9DE-874D-B0A4-95A93AEC29E8}">
      <dgm:prSet/>
      <dgm:spPr/>
      <dgm:t>
        <a:bodyPr/>
        <a:lstStyle/>
        <a:p>
          <a:pPr algn="ctr"/>
          <a:endParaRPr lang="en-US"/>
        </a:p>
      </dgm:t>
    </dgm:pt>
    <dgm:pt modelId="{3867BDA7-8453-A74D-BD26-E8774F138130}" type="sibTrans" cxnId="{28BA8B61-D9DE-874D-B0A4-95A93AEC29E8}">
      <dgm:prSet/>
      <dgm:spPr/>
      <dgm:t>
        <a:bodyPr/>
        <a:lstStyle/>
        <a:p>
          <a:pPr algn="ctr"/>
          <a:endParaRPr lang="en-US"/>
        </a:p>
      </dgm:t>
    </dgm:pt>
    <dgm:pt modelId="{EBAF39EA-31FC-A948-B499-8AB95044E485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008000"/>
              </a:solidFill>
            </a:rPr>
            <a:t>P1:MASTER</a:t>
          </a:r>
          <a:endParaRPr lang="en-US" dirty="0">
            <a:solidFill>
              <a:srgbClr val="008000"/>
            </a:solidFill>
          </a:endParaRPr>
        </a:p>
      </dgm:t>
    </dgm:pt>
    <dgm:pt modelId="{7D2BA307-F393-6F47-90A9-241B4FF3A7A7}" type="parTrans" cxnId="{53AE4712-DDEB-B34D-B61F-F622E1D673A5}">
      <dgm:prSet/>
      <dgm:spPr/>
      <dgm:t>
        <a:bodyPr/>
        <a:lstStyle/>
        <a:p>
          <a:endParaRPr lang="en-US"/>
        </a:p>
      </dgm:t>
    </dgm:pt>
    <dgm:pt modelId="{A564CABE-EBF5-7640-9ED9-4E0D65E6C564}" type="sibTrans" cxnId="{53AE4712-DDEB-B34D-B61F-F622E1D673A5}">
      <dgm:prSet/>
      <dgm:spPr/>
      <dgm:t>
        <a:bodyPr/>
        <a:lstStyle/>
        <a:p>
          <a:endParaRPr lang="en-US"/>
        </a:p>
      </dgm:t>
    </dgm:pt>
    <dgm:pt modelId="{A2FDB814-0151-1B4F-BC67-AC588E0FB242}" type="pres">
      <dgm:prSet presAssocID="{F7DEA25F-37A2-F546-84DB-675301272C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457E0F-EEBF-FA4B-9320-57E95AA63EA0}" type="pres">
      <dgm:prSet presAssocID="{1BEC4DA5-C222-C544-AD04-79D501D93A2E}" presName="linNode" presStyleCnt="0"/>
      <dgm:spPr/>
    </dgm:pt>
    <dgm:pt modelId="{4F489165-CE57-CA4B-A96D-99DF35F4934A}" type="pres">
      <dgm:prSet presAssocID="{1BEC4DA5-C222-C544-AD04-79D501D93A2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C4862-1906-024D-844C-41D9F1FE0C99}" type="pres">
      <dgm:prSet presAssocID="{1BEC4DA5-C222-C544-AD04-79D501D93A2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A1747-41E0-D548-B4F8-A97BAA02FCCE}" type="pres">
      <dgm:prSet presAssocID="{3E53052D-E033-AD4B-9B30-A0B4029068D7}" presName="sp" presStyleCnt="0"/>
      <dgm:spPr/>
    </dgm:pt>
    <dgm:pt modelId="{C5C0CD9A-EFC4-1143-A154-E1EE3BE86ED5}" type="pres">
      <dgm:prSet presAssocID="{13E1F514-6BCB-F841-B472-695BCDF19E58}" presName="linNode" presStyleCnt="0"/>
      <dgm:spPr/>
    </dgm:pt>
    <dgm:pt modelId="{614129AB-17EB-B44B-8EE7-0AB821D5C2B1}" type="pres">
      <dgm:prSet presAssocID="{13E1F514-6BCB-F841-B472-695BCDF19E5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3F777-70CA-CB47-8874-AB9298A5CB4D}" type="pres">
      <dgm:prSet presAssocID="{13E1F514-6BCB-F841-B472-695BCDF19E5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270EE-36E7-D641-A4C6-E7DAE3B751CE}" type="pres">
      <dgm:prSet presAssocID="{67C19C1C-FA13-7E42-97EC-5C7D69DE42B7}" presName="sp" presStyleCnt="0"/>
      <dgm:spPr/>
    </dgm:pt>
    <dgm:pt modelId="{A214B79C-2D16-4541-81B1-A479A2F5BB20}" type="pres">
      <dgm:prSet presAssocID="{CAC07C2B-3698-404E-8CD5-6ECA4B3C5E09}" presName="linNode" presStyleCnt="0"/>
      <dgm:spPr/>
    </dgm:pt>
    <dgm:pt modelId="{B3B9C76C-9F0A-F442-BC90-72B780838F29}" type="pres">
      <dgm:prSet presAssocID="{CAC07C2B-3698-404E-8CD5-6ECA4B3C5E0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8DCBE-FC4D-3840-8A91-DE4FB7BD950B}" type="pres">
      <dgm:prSet presAssocID="{CAC07C2B-3698-404E-8CD5-6ECA4B3C5E0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B83CEB-61F5-B349-A3D6-9C5416D87270}" srcId="{F7DEA25F-37A2-F546-84DB-675301272CE9}" destId="{CAC07C2B-3698-404E-8CD5-6ECA4B3C5E09}" srcOrd="2" destOrd="0" parTransId="{285BE3AC-EE70-F84C-AA51-4CD518BE054D}" sibTransId="{7070E3A9-4017-1046-B7E3-959B834E7805}"/>
    <dgm:cxn modelId="{FE43FAD6-B519-9848-BABE-B262E5AD628F}" type="presOf" srcId="{13E1F514-6BCB-F841-B472-695BCDF19E58}" destId="{614129AB-17EB-B44B-8EE7-0AB821D5C2B1}" srcOrd="0" destOrd="0" presId="urn:microsoft.com/office/officeart/2005/8/layout/vList5"/>
    <dgm:cxn modelId="{91A0DD4A-5790-8949-B4C3-3579A6DB3384}" type="presOf" srcId="{ACF8EAD8-6425-4947-A5DF-100F5E095250}" destId="{6A63F777-70CA-CB47-8874-AB9298A5CB4D}" srcOrd="0" destOrd="0" presId="urn:microsoft.com/office/officeart/2005/8/layout/vList5"/>
    <dgm:cxn modelId="{E9E02748-8FFA-1D43-A208-A21398E7F38E}" srcId="{CAC07C2B-3698-404E-8CD5-6ECA4B3C5E09}" destId="{32237514-FAA4-2441-8774-6121B8C12E62}" srcOrd="0" destOrd="0" parTransId="{CE4E2B77-9D98-8249-B013-816388A59255}" sibTransId="{C4DA1E99-E41E-AB4F-BF7B-8D866B1F2581}"/>
    <dgm:cxn modelId="{E81DDB2D-8C2C-9245-9A99-AB2F6F10A102}" type="presOf" srcId="{6D850826-03B8-7149-85C9-C4DF9B0E3287}" destId="{A9BC4862-1906-024D-844C-41D9F1FE0C99}" srcOrd="0" destOrd="0" presId="urn:microsoft.com/office/officeart/2005/8/layout/vList5"/>
    <dgm:cxn modelId="{AF035CD6-C369-434E-BAA6-6B9D2F87D3FF}" type="presOf" srcId="{CAC07C2B-3698-404E-8CD5-6ECA4B3C5E09}" destId="{B3B9C76C-9F0A-F442-BC90-72B780838F29}" srcOrd="0" destOrd="0" presId="urn:microsoft.com/office/officeart/2005/8/layout/vList5"/>
    <dgm:cxn modelId="{B0530DDD-E2BF-4040-A411-AD7A46994AE1}" srcId="{1BEC4DA5-C222-C544-AD04-79D501D93A2E}" destId="{6D850826-03B8-7149-85C9-C4DF9B0E3287}" srcOrd="0" destOrd="0" parTransId="{3359D6D1-2965-134F-94F6-F8CC50B13A1B}" sibTransId="{9D154178-4E87-0547-A69D-AE2D0281441D}"/>
    <dgm:cxn modelId="{5E626C2A-412D-0E4D-9120-AF6528AF6439}" type="presOf" srcId="{1BEC4DA5-C222-C544-AD04-79D501D93A2E}" destId="{4F489165-CE57-CA4B-A96D-99DF35F4934A}" srcOrd="0" destOrd="0" presId="urn:microsoft.com/office/officeart/2005/8/layout/vList5"/>
    <dgm:cxn modelId="{28BA8B61-D9DE-874D-B0A4-95A93AEC29E8}" srcId="{CAC07C2B-3698-404E-8CD5-6ECA4B3C5E09}" destId="{1E424824-4350-CC4E-AAD8-8A3969D1845E}" srcOrd="1" destOrd="0" parTransId="{7C50E6FE-D68B-D54F-89B9-11F855BEE67B}" sibTransId="{3867BDA7-8453-A74D-BD26-E8774F138130}"/>
    <dgm:cxn modelId="{2AA20D83-E980-CF4C-8DFF-617A6A9EDC3F}" srcId="{F7DEA25F-37A2-F546-84DB-675301272CE9}" destId="{13E1F514-6BCB-F841-B472-695BCDF19E58}" srcOrd="1" destOrd="0" parTransId="{9D53F508-ECF0-4C4F-BE57-44E761BD45F4}" sibTransId="{67C19C1C-FA13-7E42-97EC-5C7D69DE42B7}"/>
    <dgm:cxn modelId="{D226570D-C712-9443-B07B-B28BBD199D4A}" srcId="{13E1F514-6BCB-F841-B472-695BCDF19E58}" destId="{ACF8EAD8-6425-4947-A5DF-100F5E095250}" srcOrd="0" destOrd="0" parTransId="{DF4F99E4-E795-8C4A-9CD7-C86FF472BB7C}" sibTransId="{FCA8960E-C592-274F-BD5F-88B9DCAC4A9F}"/>
    <dgm:cxn modelId="{15C585EC-7998-A248-9312-8AF29A09394C}" srcId="{1BEC4DA5-C222-C544-AD04-79D501D93A2E}" destId="{8B7151D7-AEA5-9F44-9178-DA6BFC7F7E9D}" srcOrd="1" destOrd="0" parTransId="{26C3DA52-FE3D-E64C-ADE0-EE318103BC50}" sibTransId="{A8550BDA-8C7C-844E-BEC3-2F64E985C8C2}"/>
    <dgm:cxn modelId="{F68535F0-FEA4-2D47-91B1-24A5EBF20046}" srcId="{F7DEA25F-37A2-F546-84DB-675301272CE9}" destId="{1BEC4DA5-C222-C544-AD04-79D501D93A2E}" srcOrd="0" destOrd="0" parTransId="{BAE4C4EF-BD03-7E46-B25A-364AC06EC2C4}" sibTransId="{3E53052D-E033-AD4B-9B30-A0B4029068D7}"/>
    <dgm:cxn modelId="{328819C3-52FB-D04E-97A2-79213D1F3449}" type="presOf" srcId="{F7DEA25F-37A2-F546-84DB-675301272CE9}" destId="{A2FDB814-0151-1B4F-BC67-AC588E0FB242}" srcOrd="0" destOrd="0" presId="urn:microsoft.com/office/officeart/2005/8/layout/vList5"/>
    <dgm:cxn modelId="{526E74DE-B3E5-A848-B858-50C9AD22C472}" type="presOf" srcId="{32237514-FAA4-2441-8774-6121B8C12E62}" destId="{9058DCBE-FC4D-3840-8A91-DE4FB7BD950B}" srcOrd="0" destOrd="0" presId="urn:microsoft.com/office/officeart/2005/8/layout/vList5"/>
    <dgm:cxn modelId="{2F348B30-10CB-1B4C-BD26-EFB24F7069DB}" type="presOf" srcId="{EBAF39EA-31FC-A948-B499-8AB95044E485}" destId="{6A63F777-70CA-CB47-8874-AB9298A5CB4D}" srcOrd="0" destOrd="1" presId="urn:microsoft.com/office/officeart/2005/8/layout/vList5"/>
    <dgm:cxn modelId="{A2361800-13AA-3F45-BA1E-CE4C6B53B936}" type="presOf" srcId="{8B7151D7-AEA5-9F44-9178-DA6BFC7F7E9D}" destId="{A9BC4862-1906-024D-844C-41D9F1FE0C99}" srcOrd="0" destOrd="1" presId="urn:microsoft.com/office/officeart/2005/8/layout/vList5"/>
    <dgm:cxn modelId="{53AE4712-DDEB-B34D-B61F-F622E1D673A5}" srcId="{13E1F514-6BCB-F841-B472-695BCDF19E58}" destId="{EBAF39EA-31FC-A948-B499-8AB95044E485}" srcOrd="1" destOrd="0" parTransId="{7D2BA307-F393-6F47-90A9-241B4FF3A7A7}" sibTransId="{A564CABE-EBF5-7640-9ED9-4E0D65E6C564}"/>
    <dgm:cxn modelId="{6A37B11F-FE35-174F-883F-2F1A3850061F}" type="presOf" srcId="{1E424824-4350-CC4E-AAD8-8A3969D1845E}" destId="{9058DCBE-FC4D-3840-8A91-DE4FB7BD950B}" srcOrd="0" destOrd="1" presId="urn:microsoft.com/office/officeart/2005/8/layout/vList5"/>
    <dgm:cxn modelId="{D3228679-593E-984E-A036-7D41C7CC70F3}" type="presParOf" srcId="{A2FDB814-0151-1B4F-BC67-AC588E0FB242}" destId="{6B457E0F-EEBF-FA4B-9320-57E95AA63EA0}" srcOrd="0" destOrd="0" presId="urn:microsoft.com/office/officeart/2005/8/layout/vList5"/>
    <dgm:cxn modelId="{927D4BD2-C5BA-324A-B1CE-F164D07E4322}" type="presParOf" srcId="{6B457E0F-EEBF-FA4B-9320-57E95AA63EA0}" destId="{4F489165-CE57-CA4B-A96D-99DF35F4934A}" srcOrd="0" destOrd="0" presId="urn:microsoft.com/office/officeart/2005/8/layout/vList5"/>
    <dgm:cxn modelId="{CC1DB8BD-36B5-454C-A5E3-3A6B0FA754DE}" type="presParOf" srcId="{6B457E0F-EEBF-FA4B-9320-57E95AA63EA0}" destId="{A9BC4862-1906-024D-844C-41D9F1FE0C99}" srcOrd="1" destOrd="0" presId="urn:microsoft.com/office/officeart/2005/8/layout/vList5"/>
    <dgm:cxn modelId="{613ED3FC-C856-BB47-897C-22A477148827}" type="presParOf" srcId="{A2FDB814-0151-1B4F-BC67-AC588E0FB242}" destId="{EAFA1747-41E0-D548-B4F8-A97BAA02FCCE}" srcOrd="1" destOrd="0" presId="urn:microsoft.com/office/officeart/2005/8/layout/vList5"/>
    <dgm:cxn modelId="{916BD4E1-872A-F84B-98FF-56B59CF01F40}" type="presParOf" srcId="{A2FDB814-0151-1B4F-BC67-AC588E0FB242}" destId="{C5C0CD9A-EFC4-1143-A154-E1EE3BE86ED5}" srcOrd="2" destOrd="0" presId="urn:microsoft.com/office/officeart/2005/8/layout/vList5"/>
    <dgm:cxn modelId="{95980EFB-193B-594D-857F-D5F7A9BF92FA}" type="presParOf" srcId="{C5C0CD9A-EFC4-1143-A154-E1EE3BE86ED5}" destId="{614129AB-17EB-B44B-8EE7-0AB821D5C2B1}" srcOrd="0" destOrd="0" presId="urn:microsoft.com/office/officeart/2005/8/layout/vList5"/>
    <dgm:cxn modelId="{B615BC85-1747-F948-BCB4-611C847696F4}" type="presParOf" srcId="{C5C0CD9A-EFC4-1143-A154-E1EE3BE86ED5}" destId="{6A63F777-70CA-CB47-8874-AB9298A5CB4D}" srcOrd="1" destOrd="0" presId="urn:microsoft.com/office/officeart/2005/8/layout/vList5"/>
    <dgm:cxn modelId="{22120345-C51D-BB45-9D88-51CC05DF524D}" type="presParOf" srcId="{A2FDB814-0151-1B4F-BC67-AC588E0FB242}" destId="{716270EE-36E7-D641-A4C6-E7DAE3B751CE}" srcOrd="3" destOrd="0" presId="urn:microsoft.com/office/officeart/2005/8/layout/vList5"/>
    <dgm:cxn modelId="{3FCBD07D-E78C-924E-BB36-EF204C8A918D}" type="presParOf" srcId="{A2FDB814-0151-1B4F-BC67-AC588E0FB242}" destId="{A214B79C-2D16-4541-81B1-A479A2F5BB20}" srcOrd="4" destOrd="0" presId="urn:microsoft.com/office/officeart/2005/8/layout/vList5"/>
    <dgm:cxn modelId="{CACC893E-DDA0-0147-8976-6051D8DCABE3}" type="presParOf" srcId="{A214B79C-2D16-4541-81B1-A479A2F5BB20}" destId="{B3B9C76C-9F0A-F442-BC90-72B780838F29}" srcOrd="0" destOrd="0" presId="urn:microsoft.com/office/officeart/2005/8/layout/vList5"/>
    <dgm:cxn modelId="{F7196BF5-EB99-6448-9D88-8437F7A51F6B}" type="presParOf" srcId="{A214B79C-2D16-4541-81B1-A479A2F5BB20}" destId="{9058DCBE-FC4D-3840-8A91-DE4FB7BD9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DEA25F-37A2-F546-84DB-675301272CE9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C4DA5-C222-C544-AD04-79D501D93A2E}">
      <dgm:prSet phldrT="[Text]"/>
      <dgm:spPr/>
      <dgm:t>
        <a:bodyPr/>
        <a:lstStyle/>
        <a:p>
          <a:r>
            <a:rPr lang="en-US" dirty="0" smtClean="0"/>
            <a:t>P1</a:t>
          </a:r>
          <a:endParaRPr lang="en-US" dirty="0"/>
        </a:p>
      </dgm:t>
    </dgm:pt>
    <dgm:pt modelId="{BAE4C4EF-BD03-7E46-B25A-364AC06EC2C4}" type="parTrans" cxnId="{F68535F0-FEA4-2D47-91B1-24A5EBF20046}">
      <dgm:prSet/>
      <dgm:spPr/>
      <dgm:t>
        <a:bodyPr/>
        <a:lstStyle/>
        <a:p>
          <a:endParaRPr lang="en-US"/>
        </a:p>
      </dgm:t>
    </dgm:pt>
    <dgm:pt modelId="{3E53052D-E033-AD4B-9B30-A0B4029068D7}" type="sibTrans" cxnId="{F68535F0-FEA4-2D47-91B1-24A5EBF20046}">
      <dgm:prSet/>
      <dgm:spPr/>
      <dgm:t>
        <a:bodyPr/>
        <a:lstStyle/>
        <a:p>
          <a:endParaRPr lang="en-US"/>
        </a:p>
      </dgm:t>
    </dgm:pt>
    <dgm:pt modelId="{6D850826-03B8-7149-85C9-C4DF9B0E3287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dirty="0" smtClean="0"/>
            <a:t>N1:O</a:t>
          </a:r>
          <a:endParaRPr lang="en-US" dirty="0"/>
        </a:p>
      </dgm:t>
    </dgm:pt>
    <dgm:pt modelId="{3359D6D1-2965-134F-94F6-F8CC50B13A1B}" type="parTrans" cxnId="{B0530DDD-E2BF-4040-A411-AD7A46994AE1}">
      <dgm:prSet/>
      <dgm:spPr/>
      <dgm:t>
        <a:bodyPr/>
        <a:lstStyle/>
        <a:p>
          <a:endParaRPr lang="en-US"/>
        </a:p>
      </dgm:t>
    </dgm:pt>
    <dgm:pt modelId="{9D154178-4E87-0547-A69D-AE2D0281441D}" type="sibTrans" cxnId="{B0530DDD-E2BF-4040-A411-AD7A46994AE1}">
      <dgm:prSet/>
      <dgm:spPr/>
      <dgm:t>
        <a:bodyPr/>
        <a:lstStyle/>
        <a:p>
          <a:endParaRPr lang="en-US"/>
        </a:p>
      </dgm:t>
    </dgm:pt>
    <dgm:pt modelId="{8B7151D7-AEA5-9F44-9178-DA6BFC7F7E9D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N2:M</a:t>
          </a:r>
          <a:endParaRPr lang="en-US" dirty="0"/>
        </a:p>
      </dgm:t>
    </dgm:pt>
    <dgm:pt modelId="{26C3DA52-FE3D-E64C-ADE0-EE318103BC50}" type="parTrans" cxnId="{15C585EC-7998-A248-9312-8AF29A09394C}">
      <dgm:prSet/>
      <dgm:spPr/>
      <dgm:t>
        <a:bodyPr/>
        <a:lstStyle/>
        <a:p>
          <a:endParaRPr lang="en-US"/>
        </a:p>
      </dgm:t>
    </dgm:pt>
    <dgm:pt modelId="{A8550BDA-8C7C-844E-BEC3-2F64E985C8C2}" type="sibTrans" cxnId="{15C585EC-7998-A248-9312-8AF29A09394C}">
      <dgm:prSet/>
      <dgm:spPr/>
      <dgm:t>
        <a:bodyPr/>
        <a:lstStyle/>
        <a:p>
          <a:endParaRPr lang="en-US"/>
        </a:p>
      </dgm:t>
    </dgm:pt>
    <dgm:pt modelId="{13E1F514-6BCB-F841-B472-695BCDF19E58}">
      <dgm:prSet phldrT="[Text]"/>
      <dgm:spPr/>
      <dgm:t>
        <a:bodyPr/>
        <a:lstStyle/>
        <a:p>
          <a:r>
            <a:rPr lang="en-US" dirty="0" smtClean="0"/>
            <a:t>P2</a:t>
          </a:r>
          <a:endParaRPr lang="en-US" dirty="0"/>
        </a:p>
      </dgm:t>
    </dgm:pt>
    <dgm:pt modelId="{9D53F508-ECF0-4C4F-BE57-44E761BD45F4}" type="parTrans" cxnId="{2AA20D83-E980-CF4C-8DFF-617A6A9EDC3F}">
      <dgm:prSet/>
      <dgm:spPr/>
      <dgm:t>
        <a:bodyPr/>
        <a:lstStyle/>
        <a:p>
          <a:endParaRPr lang="en-US"/>
        </a:p>
      </dgm:t>
    </dgm:pt>
    <dgm:pt modelId="{67C19C1C-FA13-7E42-97EC-5C7D69DE42B7}" type="sibTrans" cxnId="{2AA20D83-E980-CF4C-8DFF-617A6A9EDC3F}">
      <dgm:prSet/>
      <dgm:spPr/>
      <dgm:t>
        <a:bodyPr/>
        <a:lstStyle/>
        <a:p>
          <a:endParaRPr lang="en-US"/>
        </a:p>
      </dgm:t>
    </dgm:pt>
    <dgm:pt modelId="{ACF8EAD8-6425-4947-A5DF-100F5E095250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N2:M</a:t>
          </a:r>
          <a:endParaRPr lang="en-US" dirty="0"/>
        </a:p>
      </dgm:t>
    </dgm:pt>
    <dgm:pt modelId="{DF4F99E4-E795-8C4A-9CD7-C86FF472BB7C}" type="parTrans" cxnId="{D226570D-C712-9443-B07B-B28BBD199D4A}">
      <dgm:prSet/>
      <dgm:spPr/>
      <dgm:t>
        <a:bodyPr/>
        <a:lstStyle/>
        <a:p>
          <a:endParaRPr lang="en-US"/>
        </a:p>
      </dgm:t>
    </dgm:pt>
    <dgm:pt modelId="{FCA8960E-C592-274F-BD5F-88B9DCAC4A9F}" type="sibTrans" cxnId="{D226570D-C712-9443-B07B-B28BBD199D4A}">
      <dgm:prSet/>
      <dgm:spPr/>
      <dgm:t>
        <a:bodyPr/>
        <a:lstStyle/>
        <a:p>
          <a:endParaRPr lang="en-US"/>
        </a:p>
      </dgm:t>
    </dgm:pt>
    <dgm:pt modelId="{6999706A-65A2-6040-9DF7-96850B11D67C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N3:S</a:t>
          </a:r>
          <a:endParaRPr lang="en-US" dirty="0"/>
        </a:p>
      </dgm:t>
    </dgm:pt>
    <dgm:pt modelId="{655E3860-4BCC-6B4C-98F8-C11AA17AA228}" type="parTrans" cxnId="{6380AD7E-D3E0-2F4E-883D-F1EEEC2FC8A2}">
      <dgm:prSet/>
      <dgm:spPr/>
      <dgm:t>
        <a:bodyPr/>
        <a:lstStyle/>
        <a:p>
          <a:endParaRPr lang="en-US"/>
        </a:p>
      </dgm:t>
    </dgm:pt>
    <dgm:pt modelId="{3CA8EC87-784A-9244-B102-5D18EA49BB8D}" type="sibTrans" cxnId="{6380AD7E-D3E0-2F4E-883D-F1EEEC2FC8A2}">
      <dgm:prSet/>
      <dgm:spPr/>
      <dgm:t>
        <a:bodyPr/>
        <a:lstStyle/>
        <a:p>
          <a:endParaRPr lang="en-US"/>
        </a:p>
      </dgm:t>
    </dgm:pt>
    <dgm:pt modelId="{CAC07C2B-3698-404E-8CD5-6ECA4B3C5E09}">
      <dgm:prSet phldrT="[Text]"/>
      <dgm:spPr/>
      <dgm:t>
        <a:bodyPr/>
        <a:lstStyle/>
        <a:p>
          <a:r>
            <a:rPr lang="en-US" dirty="0" smtClean="0"/>
            <a:t>P3</a:t>
          </a:r>
          <a:endParaRPr lang="en-US" dirty="0"/>
        </a:p>
      </dgm:t>
    </dgm:pt>
    <dgm:pt modelId="{285BE3AC-EE70-F84C-AA51-4CD518BE054D}" type="parTrans" cxnId="{39B83CEB-61F5-B349-A3D6-9C5416D87270}">
      <dgm:prSet/>
      <dgm:spPr/>
      <dgm:t>
        <a:bodyPr/>
        <a:lstStyle/>
        <a:p>
          <a:endParaRPr lang="en-US"/>
        </a:p>
      </dgm:t>
    </dgm:pt>
    <dgm:pt modelId="{7070E3A9-4017-1046-B7E3-959B834E7805}" type="sibTrans" cxnId="{39B83CEB-61F5-B349-A3D6-9C5416D87270}">
      <dgm:prSet/>
      <dgm:spPr/>
      <dgm:t>
        <a:bodyPr/>
        <a:lstStyle/>
        <a:p>
          <a:endParaRPr lang="en-US"/>
        </a:p>
      </dgm:t>
    </dgm:pt>
    <dgm:pt modelId="{32237514-FAA4-2441-8774-6121B8C12E62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N3:M</a:t>
          </a:r>
          <a:endParaRPr lang="en-US" dirty="0"/>
        </a:p>
      </dgm:t>
    </dgm:pt>
    <dgm:pt modelId="{CE4E2B77-9D98-8249-B013-816388A59255}" type="parTrans" cxnId="{E9E02748-8FFA-1D43-A208-A21398E7F38E}">
      <dgm:prSet/>
      <dgm:spPr/>
      <dgm:t>
        <a:bodyPr/>
        <a:lstStyle/>
        <a:p>
          <a:endParaRPr lang="en-US"/>
        </a:p>
      </dgm:t>
    </dgm:pt>
    <dgm:pt modelId="{C4DA1E99-E41E-AB4F-BF7B-8D866B1F2581}" type="sibTrans" cxnId="{E9E02748-8FFA-1D43-A208-A21398E7F38E}">
      <dgm:prSet/>
      <dgm:spPr/>
      <dgm:t>
        <a:bodyPr/>
        <a:lstStyle/>
        <a:p>
          <a:endParaRPr lang="en-US"/>
        </a:p>
      </dgm:t>
    </dgm:pt>
    <dgm:pt modelId="{1E424824-4350-CC4E-AAD8-8A3969D1845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N1:O</a:t>
          </a:r>
          <a:endParaRPr lang="en-US" dirty="0"/>
        </a:p>
      </dgm:t>
    </dgm:pt>
    <dgm:pt modelId="{7C50E6FE-D68B-D54F-89B9-11F855BEE67B}" type="parTrans" cxnId="{28BA8B61-D9DE-874D-B0A4-95A93AEC29E8}">
      <dgm:prSet/>
      <dgm:spPr/>
      <dgm:t>
        <a:bodyPr/>
        <a:lstStyle/>
        <a:p>
          <a:endParaRPr lang="en-US"/>
        </a:p>
      </dgm:t>
    </dgm:pt>
    <dgm:pt modelId="{3867BDA7-8453-A74D-BD26-E8774F138130}" type="sibTrans" cxnId="{28BA8B61-D9DE-874D-B0A4-95A93AEC29E8}">
      <dgm:prSet/>
      <dgm:spPr/>
      <dgm:t>
        <a:bodyPr/>
        <a:lstStyle/>
        <a:p>
          <a:endParaRPr lang="en-US"/>
        </a:p>
      </dgm:t>
    </dgm:pt>
    <dgm:pt modelId="{9F4191B2-810F-C54E-B733-19BCBFCC4DBC}" type="pres">
      <dgm:prSet presAssocID="{F7DEA25F-37A2-F546-84DB-675301272C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CA626-8658-6048-8919-6665AFBA7703}" type="pres">
      <dgm:prSet presAssocID="{1BEC4DA5-C222-C544-AD04-79D501D93A2E}" presName="compNode" presStyleCnt="0"/>
      <dgm:spPr/>
    </dgm:pt>
    <dgm:pt modelId="{D02166C8-712B-DA49-8A86-4C9F7657F718}" type="pres">
      <dgm:prSet presAssocID="{1BEC4DA5-C222-C544-AD04-79D501D93A2E}" presName="aNode" presStyleLbl="bgShp" presStyleIdx="0" presStyleCnt="3"/>
      <dgm:spPr/>
      <dgm:t>
        <a:bodyPr/>
        <a:lstStyle/>
        <a:p>
          <a:endParaRPr lang="en-US"/>
        </a:p>
      </dgm:t>
    </dgm:pt>
    <dgm:pt modelId="{B8939CFD-4E84-BD46-923B-53219AB4AD43}" type="pres">
      <dgm:prSet presAssocID="{1BEC4DA5-C222-C544-AD04-79D501D93A2E}" presName="textNode" presStyleLbl="bgShp" presStyleIdx="0" presStyleCnt="3"/>
      <dgm:spPr/>
      <dgm:t>
        <a:bodyPr/>
        <a:lstStyle/>
        <a:p>
          <a:endParaRPr lang="en-US"/>
        </a:p>
      </dgm:t>
    </dgm:pt>
    <dgm:pt modelId="{C6E3435A-D129-5B46-A25A-44C938161B90}" type="pres">
      <dgm:prSet presAssocID="{1BEC4DA5-C222-C544-AD04-79D501D93A2E}" presName="compChildNode" presStyleCnt="0"/>
      <dgm:spPr/>
    </dgm:pt>
    <dgm:pt modelId="{1BDBFDB2-4965-7E49-86A1-7E3EEA65E93A}" type="pres">
      <dgm:prSet presAssocID="{1BEC4DA5-C222-C544-AD04-79D501D93A2E}" presName="theInnerList" presStyleCnt="0"/>
      <dgm:spPr/>
    </dgm:pt>
    <dgm:pt modelId="{ACADF99E-0E69-1A43-B8CB-0C51752AA884}" type="pres">
      <dgm:prSet presAssocID="{6D850826-03B8-7149-85C9-C4DF9B0E3287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BE8E8-09AD-3C45-819F-08F7BDE0F963}" type="pres">
      <dgm:prSet presAssocID="{6D850826-03B8-7149-85C9-C4DF9B0E3287}" presName="aSpace2" presStyleCnt="0"/>
      <dgm:spPr/>
    </dgm:pt>
    <dgm:pt modelId="{78385FC3-7119-A241-84F0-F01C761761AE}" type="pres">
      <dgm:prSet presAssocID="{8B7151D7-AEA5-9F44-9178-DA6BFC7F7E9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A5E01-6F67-E747-9C2D-76678507913F}" type="pres">
      <dgm:prSet presAssocID="{1BEC4DA5-C222-C544-AD04-79D501D93A2E}" presName="aSpace" presStyleCnt="0"/>
      <dgm:spPr/>
    </dgm:pt>
    <dgm:pt modelId="{19A6DCBF-6693-FF4C-93DA-F3128B3A9E8B}" type="pres">
      <dgm:prSet presAssocID="{13E1F514-6BCB-F841-B472-695BCDF19E58}" presName="compNode" presStyleCnt="0"/>
      <dgm:spPr/>
    </dgm:pt>
    <dgm:pt modelId="{2C4D2F46-8F1C-594F-8410-ECA66057F438}" type="pres">
      <dgm:prSet presAssocID="{13E1F514-6BCB-F841-B472-695BCDF19E58}" presName="aNode" presStyleLbl="bgShp" presStyleIdx="1" presStyleCnt="3"/>
      <dgm:spPr/>
      <dgm:t>
        <a:bodyPr/>
        <a:lstStyle/>
        <a:p>
          <a:endParaRPr lang="en-US"/>
        </a:p>
      </dgm:t>
    </dgm:pt>
    <dgm:pt modelId="{8D0A1DCD-872E-ED4A-B3BD-893216A206FC}" type="pres">
      <dgm:prSet presAssocID="{13E1F514-6BCB-F841-B472-695BCDF19E58}" presName="textNode" presStyleLbl="bgShp" presStyleIdx="1" presStyleCnt="3"/>
      <dgm:spPr/>
      <dgm:t>
        <a:bodyPr/>
        <a:lstStyle/>
        <a:p>
          <a:endParaRPr lang="en-US"/>
        </a:p>
      </dgm:t>
    </dgm:pt>
    <dgm:pt modelId="{92704617-7B46-3F4D-8267-92945A600C57}" type="pres">
      <dgm:prSet presAssocID="{13E1F514-6BCB-F841-B472-695BCDF19E58}" presName="compChildNode" presStyleCnt="0"/>
      <dgm:spPr/>
    </dgm:pt>
    <dgm:pt modelId="{6F9D85CB-3736-3A42-BD96-97D46DA0ADCD}" type="pres">
      <dgm:prSet presAssocID="{13E1F514-6BCB-F841-B472-695BCDF19E58}" presName="theInnerList" presStyleCnt="0"/>
      <dgm:spPr/>
    </dgm:pt>
    <dgm:pt modelId="{C0E7BE13-C536-0D48-8DB8-8DE1A72453CE}" type="pres">
      <dgm:prSet presAssocID="{ACF8EAD8-6425-4947-A5DF-100F5E09525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D2C55-F70B-7043-8FEF-C39EB874986D}" type="pres">
      <dgm:prSet presAssocID="{ACF8EAD8-6425-4947-A5DF-100F5E095250}" presName="aSpace2" presStyleCnt="0"/>
      <dgm:spPr/>
    </dgm:pt>
    <dgm:pt modelId="{6DEBF38B-B56B-6A48-9B09-719DA0E23EDC}" type="pres">
      <dgm:prSet presAssocID="{6999706A-65A2-6040-9DF7-96850B11D67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E9636-B3F2-6043-853A-2AF4E4D1C1BA}" type="pres">
      <dgm:prSet presAssocID="{13E1F514-6BCB-F841-B472-695BCDF19E58}" presName="aSpace" presStyleCnt="0"/>
      <dgm:spPr/>
    </dgm:pt>
    <dgm:pt modelId="{E02F1DBE-0775-2D40-82CF-2F8431C74A43}" type="pres">
      <dgm:prSet presAssocID="{CAC07C2B-3698-404E-8CD5-6ECA4B3C5E09}" presName="compNode" presStyleCnt="0"/>
      <dgm:spPr/>
    </dgm:pt>
    <dgm:pt modelId="{B87E29F8-0AA6-4F4F-99B3-1C9A818A0011}" type="pres">
      <dgm:prSet presAssocID="{CAC07C2B-3698-404E-8CD5-6ECA4B3C5E09}" presName="aNode" presStyleLbl="bgShp" presStyleIdx="2" presStyleCnt="3"/>
      <dgm:spPr/>
      <dgm:t>
        <a:bodyPr/>
        <a:lstStyle/>
        <a:p>
          <a:endParaRPr lang="en-US"/>
        </a:p>
      </dgm:t>
    </dgm:pt>
    <dgm:pt modelId="{B9A13651-266C-6A4D-8921-E15B4A96D87F}" type="pres">
      <dgm:prSet presAssocID="{CAC07C2B-3698-404E-8CD5-6ECA4B3C5E09}" presName="textNode" presStyleLbl="bgShp" presStyleIdx="2" presStyleCnt="3"/>
      <dgm:spPr/>
      <dgm:t>
        <a:bodyPr/>
        <a:lstStyle/>
        <a:p>
          <a:endParaRPr lang="en-US"/>
        </a:p>
      </dgm:t>
    </dgm:pt>
    <dgm:pt modelId="{C2E1DEA6-3C99-3E4F-8D37-082F3A1BAE39}" type="pres">
      <dgm:prSet presAssocID="{CAC07C2B-3698-404E-8CD5-6ECA4B3C5E09}" presName="compChildNode" presStyleCnt="0"/>
      <dgm:spPr/>
    </dgm:pt>
    <dgm:pt modelId="{20D66D59-2FCD-7E4F-AD85-FE24CE5B49C8}" type="pres">
      <dgm:prSet presAssocID="{CAC07C2B-3698-404E-8CD5-6ECA4B3C5E09}" presName="theInnerList" presStyleCnt="0"/>
      <dgm:spPr/>
    </dgm:pt>
    <dgm:pt modelId="{14A71697-C48D-AC49-8383-4B088FDD227A}" type="pres">
      <dgm:prSet presAssocID="{32237514-FAA4-2441-8774-6121B8C12E6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25CF6-BED2-CB4A-B512-09EBFE386610}" type="pres">
      <dgm:prSet presAssocID="{32237514-FAA4-2441-8774-6121B8C12E62}" presName="aSpace2" presStyleCnt="0"/>
      <dgm:spPr/>
    </dgm:pt>
    <dgm:pt modelId="{AD6807CA-BA38-A342-B39E-84A047C819FC}" type="pres">
      <dgm:prSet presAssocID="{1E424824-4350-CC4E-AAD8-8A3969D1845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BB4FC5-1E91-1446-9FF8-49D2D5AD1C12}" type="presOf" srcId="{13E1F514-6BCB-F841-B472-695BCDF19E58}" destId="{8D0A1DCD-872E-ED4A-B3BD-893216A206FC}" srcOrd="1" destOrd="0" presId="urn:microsoft.com/office/officeart/2005/8/layout/lProcess2"/>
    <dgm:cxn modelId="{A54D6EEE-298A-7447-95E6-BECBDE2BC7C2}" type="presOf" srcId="{1BEC4DA5-C222-C544-AD04-79D501D93A2E}" destId="{D02166C8-712B-DA49-8A86-4C9F7657F718}" srcOrd="0" destOrd="0" presId="urn:microsoft.com/office/officeart/2005/8/layout/lProcess2"/>
    <dgm:cxn modelId="{D226570D-C712-9443-B07B-B28BBD199D4A}" srcId="{13E1F514-6BCB-F841-B472-695BCDF19E58}" destId="{ACF8EAD8-6425-4947-A5DF-100F5E095250}" srcOrd="0" destOrd="0" parTransId="{DF4F99E4-E795-8C4A-9CD7-C86FF472BB7C}" sibTransId="{FCA8960E-C592-274F-BD5F-88B9DCAC4A9F}"/>
    <dgm:cxn modelId="{439D58A9-902B-B247-AA9F-3DA5CA882556}" type="presOf" srcId="{8B7151D7-AEA5-9F44-9178-DA6BFC7F7E9D}" destId="{78385FC3-7119-A241-84F0-F01C761761AE}" srcOrd="0" destOrd="0" presId="urn:microsoft.com/office/officeart/2005/8/layout/lProcess2"/>
    <dgm:cxn modelId="{8479C1E5-6976-D547-BFC9-687ACC4F5801}" type="presOf" srcId="{13E1F514-6BCB-F841-B472-695BCDF19E58}" destId="{2C4D2F46-8F1C-594F-8410-ECA66057F438}" srcOrd="0" destOrd="0" presId="urn:microsoft.com/office/officeart/2005/8/layout/lProcess2"/>
    <dgm:cxn modelId="{F68535F0-FEA4-2D47-91B1-24A5EBF20046}" srcId="{F7DEA25F-37A2-F546-84DB-675301272CE9}" destId="{1BEC4DA5-C222-C544-AD04-79D501D93A2E}" srcOrd="0" destOrd="0" parTransId="{BAE4C4EF-BD03-7E46-B25A-364AC06EC2C4}" sibTransId="{3E53052D-E033-AD4B-9B30-A0B4029068D7}"/>
    <dgm:cxn modelId="{20D1CE5E-83EA-8E44-AE15-BB006BC8BDBF}" type="presOf" srcId="{F7DEA25F-37A2-F546-84DB-675301272CE9}" destId="{9F4191B2-810F-C54E-B733-19BCBFCC4DBC}" srcOrd="0" destOrd="0" presId="urn:microsoft.com/office/officeart/2005/8/layout/lProcess2"/>
    <dgm:cxn modelId="{28BA8B61-D9DE-874D-B0A4-95A93AEC29E8}" srcId="{CAC07C2B-3698-404E-8CD5-6ECA4B3C5E09}" destId="{1E424824-4350-CC4E-AAD8-8A3969D1845E}" srcOrd="1" destOrd="0" parTransId="{7C50E6FE-D68B-D54F-89B9-11F855BEE67B}" sibTransId="{3867BDA7-8453-A74D-BD26-E8774F138130}"/>
    <dgm:cxn modelId="{F0F40FBD-9F55-DA48-95F1-AD1F8CA78A03}" type="presOf" srcId="{1E424824-4350-CC4E-AAD8-8A3969D1845E}" destId="{AD6807CA-BA38-A342-B39E-84A047C819FC}" srcOrd="0" destOrd="0" presId="urn:microsoft.com/office/officeart/2005/8/layout/lProcess2"/>
    <dgm:cxn modelId="{7B790B86-535A-CB45-A90A-06DB84B510E0}" type="presOf" srcId="{CAC07C2B-3698-404E-8CD5-6ECA4B3C5E09}" destId="{B87E29F8-0AA6-4F4F-99B3-1C9A818A0011}" srcOrd="0" destOrd="0" presId="urn:microsoft.com/office/officeart/2005/8/layout/lProcess2"/>
    <dgm:cxn modelId="{4A84CF3C-52A5-B643-823D-4185E3AC22F6}" type="presOf" srcId="{CAC07C2B-3698-404E-8CD5-6ECA4B3C5E09}" destId="{B9A13651-266C-6A4D-8921-E15B4A96D87F}" srcOrd="1" destOrd="0" presId="urn:microsoft.com/office/officeart/2005/8/layout/lProcess2"/>
    <dgm:cxn modelId="{177F129C-B8F8-A043-9839-8D6B882CA395}" type="presOf" srcId="{6D850826-03B8-7149-85C9-C4DF9B0E3287}" destId="{ACADF99E-0E69-1A43-B8CB-0C51752AA884}" srcOrd="0" destOrd="0" presId="urn:microsoft.com/office/officeart/2005/8/layout/lProcess2"/>
    <dgm:cxn modelId="{B0530DDD-E2BF-4040-A411-AD7A46994AE1}" srcId="{1BEC4DA5-C222-C544-AD04-79D501D93A2E}" destId="{6D850826-03B8-7149-85C9-C4DF9B0E3287}" srcOrd="0" destOrd="0" parTransId="{3359D6D1-2965-134F-94F6-F8CC50B13A1B}" sibTransId="{9D154178-4E87-0547-A69D-AE2D0281441D}"/>
    <dgm:cxn modelId="{15C585EC-7998-A248-9312-8AF29A09394C}" srcId="{1BEC4DA5-C222-C544-AD04-79D501D93A2E}" destId="{8B7151D7-AEA5-9F44-9178-DA6BFC7F7E9D}" srcOrd="1" destOrd="0" parTransId="{26C3DA52-FE3D-E64C-ADE0-EE318103BC50}" sibTransId="{A8550BDA-8C7C-844E-BEC3-2F64E985C8C2}"/>
    <dgm:cxn modelId="{19192A21-AD83-C34C-9B6B-5AA7C747A31A}" type="presOf" srcId="{1BEC4DA5-C222-C544-AD04-79D501D93A2E}" destId="{B8939CFD-4E84-BD46-923B-53219AB4AD43}" srcOrd="1" destOrd="0" presId="urn:microsoft.com/office/officeart/2005/8/layout/lProcess2"/>
    <dgm:cxn modelId="{E9E02748-8FFA-1D43-A208-A21398E7F38E}" srcId="{CAC07C2B-3698-404E-8CD5-6ECA4B3C5E09}" destId="{32237514-FAA4-2441-8774-6121B8C12E62}" srcOrd="0" destOrd="0" parTransId="{CE4E2B77-9D98-8249-B013-816388A59255}" sibTransId="{C4DA1E99-E41E-AB4F-BF7B-8D866B1F2581}"/>
    <dgm:cxn modelId="{EBACCE24-1954-5140-8C0F-E3AF33DA9B74}" type="presOf" srcId="{ACF8EAD8-6425-4947-A5DF-100F5E095250}" destId="{C0E7BE13-C536-0D48-8DB8-8DE1A72453CE}" srcOrd="0" destOrd="0" presId="urn:microsoft.com/office/officeart/2005/8/layout/lProcess2"/>
    <dgm:cxn modelId="{AC114DC2-BE09-5048-AD0B-BC61D43DA480}" type="presOf" srcId="{32237514-FAA4-2441-8774-6121B8C12E62}" destId="{14A71697-C48D-AC49-8383-4B088FDD227A}" srcOrd="0" destOrd="0" presId="urn:microsoft.com/office/officeart/2005/8/layout/lProcess2"/>
    <dgm:cxn modelId="{6380AD7E-D3E0-2F4E-883D-F1EEEC2FC8A2}" srcId="{13E1F514-6BCB-F841-B472-695BCDF19E58}" destId="{6999706A-65A2-6040-9DF7-96850B11D67C}" srcOrd="1" destOrd="0" parTransId="{655E3860-4BCC-6B4C-98F8-C11AA17AA228}" sibTransId="{3CA8EC87-784A-9244-B102-5D18EA49BB8D}"/>
    <dgm:cxn modelId="{2AA20D83-E980-CF4C-8DFF-617A6A9EDC3F}" srcId="{F7DEA25F-37A2-F546-84DB-675301272CE9}" destId="{13E1F514-6BCB-F841-B472-695BCDF19E58}" srcOrd="1" destOrd="0" parTransId="{9D53F508-ECF0-4C4F-BE57-44E761BD45F4}" sibTransId="{67C19C1C-FA13-7E42-97EC-5C7D69DE42B7}"/>
    <dgm:cxn modelId="{39B83CEB-61F5-B349-A3D6-9C5416D87270}" srcId="{F7DEA25F-37A2-F546-84DB-675301272CE9}" destId="{CAC07C2B-3698-404E-8CD5-6ECA4B3C5E09}" srcOrd="2" destOrd="0" parTransId="{285BE3AC-EE70-F84C-AA51-4CD518BE054D}" sibTransId="{7070E3A9-4017-1046-B7E3-959B834E7805}"/>
    <dgm:cxn modelId="{001AE173-8168-8E41-9C27-7FDB8747CE28}" type="presOf" srcId="{6999706A-65A2-6040-9DF7-96850B11D67C}" destId="{6DEBF38B-B56B-6A48-9B09-719DA0E23EDC}" srcOrd="0" destOrd="0" presId="urn:microsoft.com/office/officeart/2005/8/layout/lProcess2"/>
    <dgm:cxn modelId="{429AB94F-BF9A-214C-B285-2B817E338FE4}" type="presParOf" srcId="{9F4191B2-810F-C54E-B733-19BCBFCC4DBC}" destId="{03BCA626-8658-6048-8919-6665AFBA7703}" srcOrd="0" destOrd="0" presId="urn:microsoft.com/office/officeart/2005/8/layout/lProcess2"/>
    <dgm:cxn modelId="{6E3CCBF0-6588-E24D-88B3-070E3C98C43E}" type="presParOf" srcId="{03BCA626-8658-6048-8919-6665AFBA7703}" destId="{D02166C8-712B-DA49-8A86-4C9F7657F718}" srcOrd="0" destOrd="0" presId="urn:microsoft.com/office/officeart/2005/8/layout/lProcess2"/>
    <dgm:cxn modelId="{57AF02DF-7CC2-6740-A508-B68DE761AACE}" type="presParOf" srcId="{03BCA626-8658-6048-8919-6665AFBA7703}" destId="{B8939CFD-4E84-BD46-923B-53219AB4AD43}" srcOrd="1" destOrd="0" presId="urn:microsoft.com/office/officeart/2005/8/layout/lProcess2"/>
    <dgm:cxn modelId="{D17C5570-810C-CF4D-A6C6-E4F19679D172}" type="presParOf" srcId="{03BCA626-8658-6048-8919-6665AFBA7703}" destId="{C6E3435A-D129-5B46-A25A-44C938161B90}" srcOrd="2" destOrd="0" presId="urn:microsoft.com/office/officeart/2005/8/layout/lProcess2"/>
    <dgm:cxn modelId="{13FA1DDF-DAB6-214B-81E6-360AD1950D79}" type="presParOf" srcId="{C6E3435A-D129-5B46-A25A-44C938161B90}" destId="{1BDBFDB2-4965-7E49-86A1-7E3EEA65E93A}" srcOrd="0" destOrd="0" presId="urn:microsoft.com/office/officeart/2005/8/layout/lProcess2"/>
    <dgm:cxn modelId="{4772961F-C822-6A46-B4D5-0EF6C54B3D6B}" type="presParOf" srcId="{1BDBFDB2-4965-7E49-86A1-7E3EEA65E93A}" destId="{ACADF99E-0E69-1A43-B8CB-0C51752AA884}" srcOrd="0" destOrd="0" presId="urn:microsoft.com/office/officeart/2005/8/layout/lProcess2"/>
    <dgm:cxn modelId="{993C51A8-E8CF-F14D-B866-E4D78E4A34CD}" type="presParOf" srcId="{1BDBFDB2-4965-7E49-86A1-7E3EEA65E93A}" destId="{B61BE8E8-09AD-3C45-819F-08F7BDE0F963}" srcOrd="1" destOrd="0" presId="urn:microsoft.com/office/officeart/2005/8/layout/lProcess2"/>
    <dgm:cxn modelId="{D2C3ECA8-E62A-5F4C-AB2A-5176BE5E5ED9}" type="presParOf" srcId="{1BDBFDB2-4965-7E49-86A1-7E3EEA65E93A}" destId="{78385FC3-7119-A241-84F0-F01C761761AE}" srcOrd="2" destOrd="0" presId="urn:microsoft.com/office/officeart/2005/8/layout/lProcess2"/>
    <dgm:cxn modelId="{E7EBD200-8FA3-3447-B72A-5B6C95A596F5}" type="presParOf" srcId="{9F4191B2-810F-C54E-B733-19BCBFCC4DBC}" destId="{8DCA5E01-6F67-E747-9C2D-76678507913F}" srcOrd="1" destOrd="0" presId="urn:microsoft.com/office/officeart/2005/8/layout/lProcess2"/>
    <dgm:cxn modelId="{BA48C985-C980-0E4D-91FA-57A2ED4CD405}" type="presParOf" srcId="{9F4191B2-810F-C54E-B733-19BCBFCC4DBC}" destId="{19A6DCBF-6693-FF4C-93DA-F3128B3A9E8B}" srcOrd="2" destOrd="0" presId="urn:microsoft.com/office/officeart/2005/8/layout/lProcess2"/>
    <dgm:cxn modelId="{65F983EA-4088-7E44-82D7-51AB1C2EBAE0}" type="presParOf" srcId="{19A6DCBF-6693-FF4C-93DA-F3128B3A9E8B}" destId="{2C4D2F46-8F1C-594F-8410-ECA66057F438}" srcOrd="0" destOrd="0" presId="urn:microsoft.com/office/officeart/2005/8/layout/lProcess2"/>
    <dgm:cxn modelId="{088F6830-36ED-AC47-8F84-7CF3BBBC4A39}" type="presParOf" srcId="{19A6DCBF-6693-FF4C-93DA-F3128B3A9E8B}" destId="{8D0A1DCD-872E-ED4A-B3BD-893216A206FC}" srcOrd="1" destOrd="0" presId="urn:microsoft.com/office/officeart/2005/8/layout/lProcess2"/>
    <dgm:cxn modelId="{2A518CA0-64C4-CE46-BB7A-87125D36D33B}" type="presParOf" srcId="{19A6DCBF-6693-FF4C-93DA-F3128B3A9E8B}" destId="{92704617-7B46-3F4D-8267-92945A600C57}" srcOrd="2" destOrd="0" presId="urn:microsoft.com/office/officeart/2005/8/layout/lProcess2"/>
    <dgm:cxn modelId="{6EA2D4FF-3F29-9F46-B3EA-34192BD51FA5}" type="presParOf" srcId="{92704617-7B46-3F4D-8267-92945A600C57}" destId="{6F9D85CB-3736-3A42-BD96-97D46DA0ADCD}" srcOrd="0" destOrd="0" presId="urn:microsoft.com/office/officeart/2005/8/layout/lProcess2"/>
    <dgm:cxn modelId="{B5DDF23F-089E-9D4C-BA1C-917B6534DD93}" type="presParOf" srcId="{6F9D85CB-3736-3A42-BD96-97D46DA0ADCD}" destId="{C0E7BE13-C536-0D48-8DB8-8DE1A72453CE}" srcOrd="0" destOrd="0" presId="urn:microsoft.com/office/officeart/2005/8/layout/lProcess2"/>
    <dgm:cxn modelId="{771DF702-DE47-4142-BC33-0BC31949AC94}" type="presParOf" srcId="{6F9D85CB-3736-3A42-BD96-97D46DA0ADCD}" destId="{3EDD2C55-F70B-7043-8FEF-C39EB874986D}" srcOrd="1" destOrd="0" presId="urn:microsoft.com/office/officeart/2005/8/layout/lProcess2"/>
    <dgm:cxn modelId="{D604DC19-25A5-954B-80A2-372D805EB5DD}" type="presParOf" srcId="{6F9D85CB-3736-3A42-BD96-97D46DA0ADCD}" destId="{6DEBF38B-B56B-6A48-9B09-719DA0E23EDC}" srcOrd="2" destOrd="0" presId="urn:microsoft.com/office/officeart/2005/8/layout/lProcess2"/>
    <dgm:cxn modelId="{18103B95-E7D1-EA4B-9688-5C3E26722703}" type="presParOf" srcId="{9F4191B2-810F-C54E-B733-19BCBFCC4DBC}" destId="{741E9636-B3F2-6043-853A-2AF4E4D1C1BA}" srcOrd="3" destOrd="0" presId="urn:microsoft.com/office/officeart/2005/8/layout/lProcess2"/>
    <dgm:cxn modelId="{5939A8F9-7142-4948-A907-14FF68284FEE}" type="presParOf" srcId="{9F4191B2-810F-C54E-B733-19BCBFCC4DBC}" destId="{E02F1DBE-0775-2D40-82CF-2F8431C74A43}" srcOrd="4" destOrd="0" presId="urn:microsoft.com/office/officeart/2005/8/layout/lProcess2"/>
    <dgm:cxn modelId="{A0D1D4CC-E60D-CC48-A1B3-11DAB445ABA1}" type="presParOf" srcId="{E02F1DBE-0775-2D40-82CF-2F8431C74A43}" destId="{B87E29F8-0AA6-4F4F-99B3-1C9A818A0011}" srcOrd="0" destOrd="0" presId="urn:microsoft.com/office/officeart/2005/8/layout/lProcess2"/>
    <dgm:cxn modelId="{9CDF551E-DE0D-2C4C-B147-B2AC08627DC8}" type="presParOf" srcId="{E02F1DBE-0775-2D40-82CF-2F8431C74A43}" destId="{B9A13651-266C-6A4D-8921-E15B4A96D87F}" srcOrd="1" destOrd="0" presId="urn:microsoft.com/office/officeart/2005/8/layout/lProcess2"/>
    <dgm:cxn modelId="{F0D659A0-36A3-D949-8042-02C374992E80}" type="presParOf" srcId="{E02F1DBE-0775-2D40-82CF-2F8431C74A43}" destId="{C2E1DEA6-3C99-3E4F-8D37-082F3A1BAE39}" srcOrd="2" destOrd="0" presId="urn:microsoft.com/office/officeart/2005/8/layout/lProcess2"/>
    <dgm:cxn modelId="{673BEDBD-D415-724E-8D7D-B35E1DA4CA91}" type="presParOf" srcId="{C2E1DEA6-3C99-3E4F-8D37-082F3A1BAE39}" destId="{20D66D59-2FCD-7E4F-AD85-FE24CE5B49C8}" srcOrd="0" destOrd="0" presId="urn:microsoft.com/office/officeart/2005/8/layout/lProcess2"/>
    <dgm:cxn modelId="{8CC3DCCE-0FA3-A348-B733-BB9FDAD4D717}" type="presParOf" srcId="{20D66D59-2FCD-7E4F-AD85-FE24CE5B49C8}" destId="{14A71697-C48D-AC49-8383-4B088FDD227A}" srcOrd="0" destOrd="0" presId="urn:microsoft.com/office/officeart/2005/8/layout/lProcess2"/>
    <dgm:cxn modelId="{53EC19D1-5E15-204E-A0DD-D8F62E50EE11}" type="presParOf" srcId="{20D66D59-2FCD-7E4F-AD85-FE24CE5B49C8}" destId="{8C225CF6-BED2-CB4A-B512-09EBFE386610}" srcOrd="1" destOrd="0" presId="urn:microsoft.com/office/officeart/2005/8/layout/lProcess2"/>
    <dgm:cxn modelId="{4CE61418-692F-9A4A-B734-65710CA2132E}" type="presParOf" srcId="{20D66D59-2FCD-7E4F-AD85-FE24CE5B49C8}" destId="{AD6807CA-BA38-A342-B39E-84A047C819F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DEA25F-37A2-F546-84DB-675301272CE9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C4DA5-C222-C544-AD04-79D501D93A2E}">
      <dgm:prSet phldrT="[Text]"/>
      <dgm:spPr/>
      <dgm:t>
        <a:bodyPr/>
        <a:lstStyle/>
        <a:p>
          <a:r>
            <a:rPr lang="en-US" dirty="0" smtClean="0"/>
            <a:t>P1</a:t>
          </a:r>
          <a:endParaRPr lang="en-US" dirty="0"/>
        </a:p>
      </dgm:t>
    </dgm:pt>
    <dgm:pt modelId="{BAE4C4EF-BD03-7E46-B25A-364AC06EC2C4}" type="parTrans" cxnId="{F68535F0-FEA4-2D47-91B1-24A5EBF20046}">
      <dgm:prSet/>
      <dgm:spPr/>
      <dgm:t>
        <a:bodyPr/>
        <a:lstStyle/>
        <a:p>
          <a:endParaRPr lang="en-US"/>
        </a:p>
      </dgm:t>
    </dgm:pt>
    <dgm:pt modelId="{3E53052D-E033-AD4B-9B30-A0B4029068D7}" type="sibTrans" cxnId="{F68535F0-FEA4-2D47-91B1-24A5EBF20046}">
      <dgm:prSet/>
      <dgm:spPr/>
      <dgm:t>
        <a:bodyPr/>
        <a:lstStyle/>
        <a:p>
          <a:endParaRPr lang="en-US"/>
        </a:p>
      </dgm:t>
    </dgm:pt>
    <dgm:pt modelId="{6D850826-03B8-7149-85C9-C4DF9B0E3287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N1:M</a:t>
          </a:r>
          <a:endParaRPr lang="en-US" dirty="0"/>
        </a:p>
      </dgm:t>
    </dgm:pt>
    <dgm:pt modelId="{3359D6D1-2965-134F-94F6-F8CC50B13A1B}" type="parTrans" cxnId="{B0530DDD-E2BF-4040-A411-AD7A46994AE1}">
      <dgm:prSet/>
      <dgm:spPr/>
      <dgm:t>
        <a:bodyPr/>
        <a:lstStyle/>
        <a:p>
          <a:endParaRPr lang="en-US"/>
        </a:p>
      </dgm:t>
    </dgm:pt>
    <dgm:pt modelId="{9D154178-4E87-0547-A69D-AE2D0281441D}" type="sibTrans" cxnId="{B0530DDD-E2BF-4040-A411-AD7A46994AE1}">
      <dgm:prSet/>
      <dgm:spPr/>
      <dgm:t>
        <a:bodyPr/>
        <a:lstStyle/>
        <a:p>
          <a:endParaRPr lang="en-US"/>
        </a:p>
      </dgm:t>
    </dgm:pt>
    <dgm:pt modelId="{8B7151D7-AEA5-9F44-9178-DA6BFC7F7E9D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N2:S</a:t>
          </a:r>
          <a:endParaRPr lang="en-US" dirty="0"/>
        </a:p>
      </dgm:t>
    </dgm:pt>
    <dgm:pt modelId="{26C3DA52-FE3D-E64C-ADE0-EE318103BC50}" type="parTrans" cxnId="{15C585EC-7998-A248-9312-8AF29A09394C}">
      <dgm:prSet/>
      <dgm:spPr/>
      <dgm:t>
        <a:bodyPr/>
        <a:lstStyle/>
        <a:p>
          <a:endParaRPr lang="en-US"/>
        </a:p>
      </dgm:t>
    </dgm:pt>
    <dgm:pt modelId="{A8550BDA-8C7C-844E-BEC3-2F64E985C8C2}" type="sibTrans" cxnId="{15C585EC-7998-A248-9312-8AF29A09394C}">
      <dgm:prSet/>
      <dgm:spPr/>
      <dgm:t>
        <a:bodyPr/>
        <a:lstStyle/>
        <a:p>
          <a:endParaRPr lang="en-US"/>
        </a:p>
      </dgm:t>
    </dgm:pt>
    <dgm:pt modelId="{13E1F514-6BCB-F841-B472-695BCDF19E58}">
      <dgm:prSet phldrT="[Text]"/>
      <dgm:spPr/>
      <dgm:t>
        <a:bodyPr/>
        <a:lstStyle/>
        <a:p>
          <a:r>
            <a:rPr lang="en-US" dirty="0" smtClean="0"/>
            <a:t>P2</a:t>
          </a:r>
          <a:endParaRPr lang="en-US" dirty="0"/>
        </a:p>
      </dgm:t>
    </dgm:pt>
    <dgm:pt modelId="{9D53F508-ECF0-4C4F-BE57-44E761BD45F4}" type="parTrans" cxnId="{2AA20D83-E980-CF4C-8DFF-617A6A9EDC3F}">
      <dgm:prSet/>
      <dgm:spPr/>
      <dgm:t>
        <a:bodyPr/>
        <a:lstStyle/>
        <a:p>
          <a:endParaRPr lang="en-US"/>
        </a:p>
      </dgm:t>
    </dgm:pt>
    <dgm:pt modelId="{67C19C1C-FA13-7E42-97EC-5C7D69DE42B7}" type="sibTrans" cxnId="{2AA20D83-E980-CF4C-8DFF-617A6A9EDC3F}">
      <dgm:prSet/>
      <dgm:spPr/>
      <dgm:t>
        <a:bodyPr/>
        <a:lstStyle/>
        <a:p>
          <a:endParaRPr lang="en-US"/>
        </a:p>
      </dgm:t>
    </dgm:pt>
    <dgm:pt modelId="{ACF8EAD8-6425-4947-A5DF-100F5E095250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N2:M</a:t>
          </a:r>
          <a:endParaRPr lang="en-US" dirty="0"/>
        </a:p>
      </dgm:t>
    </dgm:pt>
    <dgm:pt modelId="{DF4F99E4-E795-8C4A-9CD7-C86FF472BB7C}" type="parTrans" cxnId="{D226570D-C712-9443-B07B-B28BBD199D4A}">
      <dgm:prSet/>
      <dgm:spPr/>
      <dgm:t>
        <a:bodyPr/>
        <a:lstStyle/>
        <a:p>
          <a:endParaRPr lang="en-US"/>
        </a:p>
      </dgm:t>
    </dgm:pt>
    <dgm:pt modelId="{FCA8960E-C592-274F-BD5F-88B9DCAC4A9F}" type="sibTrans" cxnId="{D226570D-C712-9443-B07B-B28BBD199D4A}">
      <dgm:prSet/>
      <dgm:spPr/>
      <dgm:t>
        <a:bodyPr/>
        <a:lstStyle/>
        <a:p>
          <a:endParaRPr lang="en-US"/>
        </a:p>
      </dgm:t>
    </dgm:pt>
    <dgm:pt modelId="{6999706A-65A2-6040-9DF7-96850B11D67C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N3:S</a:t>
          </a:r>
          <a:endParaRPr lang="en-US" dirty="0"/>
        </a:p>
      </dgm:t>
    </dgm:pt>
    <dgm:pt modelId="{655E3860-4BCC-6B4C-98F8-C11AA17AA228}" type="parTrans" cxnId="{6380AD7E-D3E0-2F4E-883D-F1EEEC2FC8A2}">
      <dgm:prSet/>
      <dgm:spPr/>
      <dgm:t>
        <a:bodyPr/>
        <a:lstStyle/>
        <a:p>
          <a:endParaRPr lang="en-US"/>
        </a:p>
      </dgm:t>
    </dgm:pt>
    <dgm:pt modelId="{3CA8EC87-784A-9244-B102-5D18EA49BB8D}" type="sibTrans" cxnId="{6380AD7E-D3E0-2F4E-883D-F1EEEC2FC8A2}">
      <dgm:prSet/>
      <dgm:spPr/>
      <dgm:t>
        <a:bodyPr/>
        <a:lstStyle/>
        <a:p>
          <a:endParaRPr lang="en-US"/>
        </a:p>
      </dgm:t>
    </dgm:pt>
    <dgm:pt modelId="{CAC07C2B-3698-404E-8CD5-6ECA4B3C5E09}">
      <dgm:prSet phldrT="[Text]"/>
      <dgm:spPr/>
      <dgm:t>
        <a:bodyPr/>
        <a:lstStyle/>
        <a:p>
          <a:r>
            <a:rPr lang="en-US" dirty="0" smtClean="0"/>
            <a:t>P3</a:t>
          </a:r>
          <a:endParaRPr lang="en-US" dirty="0"/>
        </a:p>
      </dgm:t>
    </dgm:pt>
    <dgm:pt modelId="{285BE3AC-EE70-F84C-AA51-4CD518BE054D}" type="parTrans" cxnId="{39B83CEB-61F5-B349-A3D6-9C5416D87270}">
      <dgm:prSet/>
      <dgm:spPr/>
      <dgm:t>
        <a:bodyPr/>
        <a:lstStyle/>
        <a:p>
          <a:endParaRPr lang="en-US"/>
        </a:p>
      </dgm:t>
    </dgm:pt>
    <dgm:pt modelId="{7070E3A9-4017-1046-B7E3-959B834E7805}" type="sibTrans" cxnId="{39B83CEB-61F5-B349-A3D6-9C5416D87270}">
      <dgm:prSet/>
      <dgm:spPr/>
      <dgm:t>
        <a:bodyPr/>
        <a:lstStyle/>
        <a:p>
          <a:endParaRPr lang="en-US"/>
        </a:p>
      </dgm:t>
    </dgm:pt>
    <dgm:pt modelId="{32237514-FAA4-2441-8774-6121B8C12E62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N3:M</a:t>
          </a:r>
          <a:endParaRPr lang="en-US" dirty="0"/>
        </a:p>
      </dgm:t>
    </dgm:pt>
    <dgm:pt modelId="{CE4E2B77-9D98-8249-B013-816388A59255}" type="parTrans" cxnId="{E9E02748-8FFA-1D43-A208-A21398E7F38E}">
      <dgm:prSet/>
      <dgm:spPr/>
      <dgm:t>
        <a:bodyPr/>
        <a:lstStyle/>
        <a:p>
          <a:endParaRPr lang="en-US"/>
        </a:p>
      </dgm:t>
    </dgm:pt>
    <dgm:pt modelId="{C4DA1E99-E41E-AB4F-BF7B-8D866B1F2581}" type="sibTrans" cxnId="{E9E02748-8FFA-1D43-A208-A21398E7F38E}">
      <dgm:prSet/>
      <dgm:spPr/>
      <dgm:t>
        <a:bodyPr/>
        <a:lstStyle/>
        <a:p>
          <a:endParaRPr lang="en-US"/>
        </a:p>
      </dgm:t>
    </dgm:pt>
    <dgm:pt modelId="{1E424824-4350-CC4E-AAD8-8A3969D1845E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N1:S</a:t>
          </a:r>
          <a:endParaRPr lang="en-US" dirty="0"/>
        </a:p>
      </dgm:t>
    </dgm:pt>
    <dgm:pt modelId="{7C50E6FE-D68B-D54F-89B9-11F855BEE67B}" type="parTrans" cxnId="{28BA8B61-D9DE-874D-B0A4-95A93AEC29E8}">
      <dgm:prSet/>
      <dgm:spPr/>
      <dgm:t>
        <a:bodyPr/>
        <a:lstStyle/>
        <a:p>
          <a:endParaRPr lang="en-US"/>
        </a:p>
      </dgm:t>
    </dgm:pt>
    <dgm:pt modelId="{3867BDA7-8453-A74D-BD26-E8774F138130}" type="sibTrans" cxnId="{28BA8B61-D9DE-874D-B0A4-95A93AEC29E8}">
      <dgm:prSet/>
      <dgm:spPr/>
      <dgm:t>
        <a:bodyPr/>
        <a:lstStyle/>
        <a:p>
          <a:endParaRPr lang="en-US"/>
        </a:p>
      </dgm:t>
    </dgm:pt>
    <dgm:pt modelId="{9F4191B2-810F-C54E-B733-19BCBFCC4DBC}" type="pres">
      <dgm:prSet presAssocID="{F7DEA25F-37A2-F546-84DB-675301272C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CA626-8658-6048-8919-6665AFBA7703}" type="pres">
      <dgm:prSet presAssocID="{1BEC4DA5-C222-C544-AD04-79D501D93A2E}" presName="compNode" presStyleCnt="0"/>
      <dgm:spPr/>
    </dgm:pt>
    <dgm:pt modelId="{D02166C8-712B-DA49-8A86-4C9F7657F718}" type="pres">
      <dgm:prSet presAssocID="{1BEC4DA5-C222-C544-AD04-79D501D93A2E}" presName="aNode" presStyleLbl="bgShp" presStyleIdx="0" presStyleCnt="3"/>
      <dgm:spPr/>
      <dgm:t>
        <a:bodyPr/>
        <a:lstStyle/>
        <a:p>
          <a:endParaRPr lang="en-US"/>
        </a:p>
      </dgm:t>
    </dgm:pt>
    <dgm:pt modelId="{B8939CFD-4E84-BD46-923B-53219AB4AD43}" type="pres">
      <dgm:prSet presAssocID="{1BEC4DA5-C222-C544-AD04-79D501D93A2E}" presName="textNode" presStyleLbl="bgShp" presStyleIdx="0" presStyleCnt="3"/>
      <dgm:spPr/>
      <dgm:t>
        <a:bodyPr/>
        <a:lstStyle/>
        <a:p>
          <a:endParaRPr lang="en-US"/>
        </a:p>
      </dgm:t>
    </dgm:pt>
    <dgm:pt modelId="{C6E3435A-D129-5B46-A25A-44C938161B90}" type="pres">
      <dgm:prSet presAssocID="{1BEC4DA5-C222-C544-AD04-79D501D93A2E}" presName="compChildNode" presStyleCnt="0"/>
      <dgm:spPr/>
    </dgm:pt>
    <dgm:pt modelId="{1BDBFDB2-4965-7E49-86A1-7E3EEA65E93A}" type="pres">
      <dgm:prSet presAssocID="{1BEC4DA5-C222-C544-AD04-79D501D93A2E}" presName="theInnerList" presStyleCnt="0"/>
      <dgm:spPr/>
    </dgm:pt>
    <dgm:pt modelId="{ACADF99E-0E69-1A43-B8CB-0C51752AA884}" type="pres">
      <dgm:prSet presAssocID="{6D850826-03B8-7149-85C9-C4DF9B0E3287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BE8E8-09AD-3C45-819F-08F7BDE0F963}" type="pres">
      <dgm:prSet presAssocID="{6D850826-03B8-7149-85C9-C4DF9B0E3287}" presName="aSpace2" presStyleCnt="0"/>
      <dgm:spPr/>
    </dgm:pt>
    <dgm:pt modelId="{78385FC3-7119-A241-84F0-F01C761761AE}" type="pres">
      <dgm:prSet presAssocID="{8B7151D7-AEA5-9F44-9178-DA6BFC7F7E9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A5E01-6F67-E747-9C2D-76678507913F}" type="pres">
      <dgm:prSet presAssocID="{1BEC4DA5-C222-C544-AD04-79D501D93A2E}" presName="aSpace" presStyleCnt="0"/>
      <dgm:spPr/>
    </dgm:pt>
    <dgm:pt modelId="{19A6DCBF-6693-FF4C-93DA-F3128B3A9E8B}" type="pres">
      <dgm:prSet presAssocID="{13E1F514-6BCB-F841-B472-695BCDF19E58}" presName="compNode" presStyleCnt="0"/>
      <dgm:spPr/>
    </dgm:pt>
    <dgm:pt modelId="{2C4D2F46-8F1C-594F-8410-ECA66057F438}" type="pres">
      <dgm:prSet presAssocID="{13E1F514-6BCB-F841-B472-695BCDF19E58}" presName="aNode" presStyleLbl="bgShp" presStyleIdx="1" presStyleCnt="3"/>
      <dgm:spPr/>
      <dgm:t>
        <a:bodyPr/>
        <a:lstStyle/>
        <a:p>
          <a:endParaRPr lang="en-US"/>
        </a:p>
      </dgm:t>
    </dgm:pt>
    <dgm:pt modelId="{8D0A1DCD-872E-ED4A-B3BD-893216A206FC}" type="pres">
      <dgm:prSet presAssocID="{13E1F514-6BCB-F841-B472-695BCDF19E58}" presName="textNode" presStyleLbl="bgShp" presStyleIdx="1" presStyleCnt="3"/>
      <dgm:spPr/>
      <dgm:t>
        <a:bodyPr/>
        <a:lstStyle/>
        <a:p>
          <a:endParaRPr lang="en-US"/>
        </a:p>
      </dgm:t>
    </dgm:pt>
    <dgm:pt modelId="{92704617-7B46-3F4D-8267-92945A600C57}" type="pres">
      <dgm:prSet presAssocID="{13E1F514-6BCB-F841-B472-695BCDF19E58}" presName="compChildNode" presStyleCnt="0"/>
      <dgm:spPr/>
    </dgm:pt>
    <dgm:pt modelId="{6F9D85CB-3736-3A42-BD96-97D46DA0ADCD}" type="pres">
      <dgm:prSet presAssocID="{13E1F514-6BCB-F841-B472-695BCDF19E58}" presName="theInnerList" presStyleCnt="0"/>
      <dgm:spPr/>
    </dgm:pt>
    <dgm:pt modelId="{C0E7BE13-C536-0D48-8DB8-8DE1A72453CE}" type="pres">
      <dgm:prSet presAssocID="{ACF8EAD8-6425-4947-A5DF-100F5E09525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D2C55-F70B-7043-8FEF-C39EB874986D}" type="pres">
      <dgm:prSet presAssocID="{ACF8EAD8-6425-4947-A5DF-100F5E095250}" presName="aSpace2" presStyleCnt="0"/>
      <dgm:spPr/>
    </dgm:pt>
    <dgm:pt modelId="{6DEBF38B-B56B-6A48-9B09-719DA0E23EDC}" type="pres">
      <dgm:prSet presAssocID="{6999706A-65A2-6040-9DF7-96850B11D67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E9636-B3F2-6043-853A-2AF4E4D1C1BA}" type="pres">
      <dgm:prSet presAssocID="{13E1F514-6BCB-F841-B472-695BCDF19E58}" presName="aSpace" presStyleCnt="0"/>
      <dgm:spPr/>
    </dgm:pt>
    <dgm:pt modelId="{E02F1DBE-0775-2D40-82CF-2F8431C74A43}" type="pres">
      <dgm:prSet presAssocID="{CAC07C2B-3698-404E-8CD5-6ECA4B3C5E09}" presName="compNode" presStyleCnt="0"/>
      <dgm:spPr/>
    </dgm:pt>
    <dgm:pt modelId="{B87E29F8-0AA6-4F4F-99B3-1C9A818A0011}" type="pres">
      <dgm:prSet presAssocID="{CAC07C2B-3698-404E-8CD5-6ECA4B3C5E09}" presName="aNode" presStyleLbl="bgShp" presStyleIdx="2" presStyleCnt="3"/>
      <dgm:spPr/>
      <dgm:t>
        <a:bodyPr/>
        <a:lstStyle/>
        <a:p>
          <a:endParaRPr lang="en-US"/>
        </a:p>
      </dgm:t>
    </dgm:pt>
    <dgm:pt modelId="{B9A13651-266C-6A4D-8921-E15B4A96D87F}" type="pres">
      <dgm:prSet presAssocID="{CAC07C2B-3698-404E-8CD5-6ECA4B3C5E09}" presName="textNode" presStyleLbl="bgShp" presStyleIdx="2" presStyleCnt="3"/>
      <dgm:spPr/>
      <dgm:t>
        <a:bodyPr/>
        <a:lstStyle/>
        <a:p>
          <a:endParaRPr lang="en-US"/>
        </a:p>
      </dgm:t>
    </dgm:pt>
    <dgm:pt modelId="{C2E1DEA6-3C99-3E4F-8D37-082F3A1BAE39}" type="pres">
      <dgm:prSet presAssocID="{CAC07C2B-3698-404E-8CD5-6ECA4B3C5E09}" presName="compChildNode" presStyleCnt="0"/>
      <dgm:spPr/>
    </dgm:pt>
    <dgm:pt modelId="{20D66D59-2FCD-7E4F-AD85-FE24CE5B49C8}" type="pres">
      <dgm:prSet presAssocID="{CAC07C2B-3698-404E-8CD5-6ECA4B3C5E09}" presName="theInnerList" presStyleCnt="0"/>
      <dgm:spPr/>
    </dgm:pt>
    <dgm:pt modelId="{14A71697-C48D-AC49-8383-4B088FDD227A}" type="pres">
      <dgm:prSet presAssocID="{32237514-FAA4-2441-8774-6121B8C12E6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25CF6-BED2-CB4A-B512-09EBFE386610}" type="pres">
      <dgm:prSet presAssocID="{32237514-FAA4-2441-8774-6121B8C12E62}" presName="aSpace2" presStyleCnt="0"/>
      <dgm:spPr/>
    </dgm:pt>
    <dgm:pt modelId="{AD6807CA-BA38-A342-B39E-84A047C819FC}" type="pres">
      <dgm:prSet presAssocID="{1E424824-4350-CC4E-AAD8-8A3969D1845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6570D-C712-9443-B07B-B28BBD199D4A}" srcId="{13E1F514-6BCB-F841-B472-695BCDF19E58}" destId="{ACF8EAD8-6425-4947-A5DF-100F5E095250}" srcOrd="0" destOrd="0" parTransId="{DF4F99E4-E795-8C4A-9CD7-C86FF472BB7C}" sibTransId="{FCA8960E-C592-274F-BD5F-88B9DCAC4A9F}"/>
    <dgm:cxn modelId="{D4613575-E44F-7348-9D48-A8CE35D5B591}" type="presOf" srcId="{6999706A-65A2-6040-9DF7-96850B11D67C}" destId="{6DEBF38B-B56B-6A48-9B09-719DA0E23EDC}" srcOrd="0" destOrd="0" presId="urn:microsoft.com/office/officeart/2005/8/layout/lProcess2"/>
    <dgm:cxn modelId="{F68535F0-FEA4-2D47-91B1-24A5EBF20046}" srcId="{F7DEA25F-37A2-F546-84DB-675301272CE9}" destId="{1BEC4DA5-C222-C544-AD04-79D501D93A2E}" srcOrd="0" destOrd="0" parTransId="{BAE4C4EF-BD03-7E46-B25A-364AC06EC2C4}" sibTransId="{3E53052D-E033-AD4B-9B30-A0B4029068D7}"/>
    <dgm:cxn modelId="{C9E1EF73-9019-A94E-B9DB-90FF3AEFA1C7}" type="presOf" srcId="{13E1F514-6BCB-F841-B472-695BCDF19E58}" destId="{8D0A1DCD-872E-ED4A-B3BD-893216A206FC}" srcOrd="1" destOrd="0" presId="urn:microsoft.com/office/officeart/2005/8/layout/lProcess2"/>
    <dgm:cxn modelId="{28BA8B61-D9DE-874D-B0A4-95A93AEC29E8}" srcId="{CAC07C2B-3698-404E-8CD5-6ECA4B3C5E09}" destId="{1E424824-4350-CC4E-AAD8-8A3969D1845E}" srcOrd="1" destOrd="0" parTransId="{7C50E6FE-D68B-D54F-89B9-11F855BEE67B}" sibTransId="{3867BDA7-8453-A74D-BD26-E8774F138130}"/>
    <dgm:cxn modelId="{DA6F2EF8-F281-7740-83EC-AFECC165C85F}" type="presOf" srcId="{6D850826-03B8-7149-85C9-C4DF9B0E3287}" destId="{ACADF99E-0E69-1A43-B8CB-0C51752AA884}" srcOrd="0" destOrd="0" presId="urn:microsoft.com/office/officeart/2005/8/layout/lProcess2"/>
    <dgm:cxn modelId="{D4CC029E-98EA-D44A-A43C-7A45BE6AE3BF}" type="presOf" srcId="{32237514-FAA4-2441-8774-6121B8C12E62}" destId="{14A71697-C48D-AC49-8383-4B088FDD227A}" srcOrd="0" destOrd="0" presId="urn:microsoft.com/office/officeart/2005/8/layout/lProcess2"/>
    <dgm:cxn modelId="{B0530DDD-E2BF-4040-A411-AD7A46994AE1}" srcId="{1BEC4DA5-C222-C544-AD04-79D501D93A2E}" destId="{6D850826-03B8-7149-85C9-C4DF9B0E3287}" srcOrd="0" destOrd="0" parTransId="{3359D6D1-2965-134F-94F6-F8CC50B13A1B}" sibTransId="{9D154178-4E87-0547-A69D-AE2D0281441D}"/>
    <dgm:cxn modelId="{A6653A5D-6C6B-1B4B-94A7-E1AC644EA345}" type="presOf" srcId="{ACF8EAD8-6425-4947-A5DF-100F5E095250}" destId="{C0E7BE13-C536-0D48-8DB8-8DE1A72453CE}" srcOrd="0" destOrd="0" presId="urn:microsoft.com/office/officeart/2005/8/layout/lProcess2"/>
    <dgm:cxn modelId="{15C585EC-7998-A248-9312-8AF29A09394C}" srcId="{1BEC4DA5-C222-C544-AD04-79D501D93A2E}" destId="{8B7151D7-AEA5-9F44-9178-DA6BFC7F7E9D}" srcOrd="1" destOrd="0" parTransId="{26C3DA52-FE3D-E64C-ADE0-EE318103BC50}" sibTransId="{A8550BDA-8C7C-844E-BEC3-2F64E985C8C2}"/>
    <dgm:cxn modelId="{B8F80CA5-B664-AC4C-A028-BBC67742EB37}" type="presOf" srcId="{CAC07C2B-3698-404E-8CD5-6ECA4B3C5E09}" destId="{B9A13651-266C-6A4D-8921-E15B4A96D87F}" srcOrd="1" destOrd="0" presId="urn:microsoft.com/office/officeart/2005/8/layout/lProcess2"/>
    <dgm:cxn modelId="{E9E02748-8FFA-1D43-A208-A21398E7F38E}" srcId="{CAC07C2B-3698-404E-8CD5-6ECA4B3C5E09}" destId="{32237514-FAA4-2441-8774-6121B8C12E62}" srcOrd="0" destOrd="0" parTransId="{CE4E2B77-9D98-8249-B013-816388A59255}" sibTransId="{C4DA1E99-E41E-AB4F-BF7B-8D866B1F2581}"/>
    <dgm:cxn modelId="{EFFD0E4F-51CC-F342-888F-23756C25760E}" type="presOf" srcId="{1BEC4DA5-C222-C544-AD04-79D501D93A2E}" destId="{D02166C8-712B-DA49-8A86-4C9F7657F718}" srcOrd="0" destOrd="0" presId="urn:microsoft.com/office/officeart/2005/8/layout/lProcess2"/>
    <dgm:cxn modelId="{8BEC689C-D4F5-9B44-B59E-F61B7224BDD0}" type="presOf" srcId="{1E424824-4350-CC4E-AAD8-8A3969D1845E}" destId="{AD6807CA-BA38-A342-B39E-84A047C819FC}" srcOrd="0" destOrd="0" presId="urn:microsoft.com/office/officeart/2005/8/layout/lProcess2"/>
    <dgm:cxn modelId="{5C586CAF-34B4-064A-9C59-2FB78AFDED81}" type="presOf" srcId="{13E1F514-6BCB-F841-B472-695BCDF19E58}" destId="{2C4D2F46-8F1C-594F-8410-ECA66057F438}" srcOrd="0" destOrd="0" presId="urn:microsoft.com/office/officeart/2005/8/layout/lProcess2"/>
    <dgm:cxn modelId="{D4682653-0051-5542-8309-E4BBC2495916}" type="presOf" srcId="{CAC07C2B-3698-404E-8CD5-6ECA4B3C5E09}" destId="{B87E29F8-0AA6-4F4F-99B3-1C9A818A0011}" srcOrd="0" destOrd="0" presId="urn:microsoft.com/office/officeart/2005/8/layout/lProcess2"/>
    <dgm:cxn modelId="{DA8E3FFC-DB35-5044-BE3D-35C84C4CE2C5}" type="presOf" srcId="{8B7151D7-AEA5-9F44-9178-DA6BFC7F7E9D}" destId="{78385FC3-7119-A241-84F0-F01C761761AE}" srcOrd="0" destOrd="0" presId="urn:microsoft.com/office/officeart/2005/8/layout/lProcess2"/>
    <dgm:cxn modelId="{6380AD7E-D3E0-2F4E-883D-F1EEEC2FC8A2}" srcId="{13E1F514-6BCB-F841-B472-695BCDF19E58}" destId="{6999706A-65A2-6040-9DF7-96850B11D67C}" srcOrd="1" destOrd="0" parTransId="{655E3860-4BCC-6B4C-98F8-C11AA17AA228}" sibTransId="{3CA8EC87-784A-9244-B102-5D18EA49BB8D}"/>
    <dgm:cxn modelId="{80111086-6F92-D24B-A471-C26E5762DEBA}" type="presOf" srcId="{1BEC4DA5-C222-C544-AD04-79D501D93A2E}" destId="{B8939CFD-4E84-BD46-923B-53219AB4AD43}" srcOrd="1" destOrd="0" presId="urn:microsoft.com/office/officeart/2005/8/layout/lProcess2"/>
    <dgm:cxn modelId="{2AA20D83-E980-CF4C-8DFF-617A6A9EDC3F}" srcId="{F7DEA25F-37A2-F546-84DB-675301272CE9}" destId="{13E1F514-6BCB-F841-B472-695BCDF19E58}" srcOrd="1" destOrd="0" parTransId="{9D53F508-ECF0-4C4F-BE57-44E761BD45F4}" sibTransId="{67C19C1C-FA13-7E42-97EC-5C7D69DE42B7}"/>
    <dgm:cxn modelId="{068047FE-9F16-8746-B158-CDEC47DF9035}" type="presOf" srcId="{F7DEA25F-37A2-F546-84DB-675301272CE9}" destId="{9F4191B2-810F-C54E-B733-19BCBFCC4DBC}" srcOrd="0" destOrd="0" presId="urn:microsoft.com/office/officeart/2005/8/layout/lProcess2"/>
    <dgm:cxn modelId="{39B83CEB-61F5-B349-A3D6-9C5416D87270}" srcId="{F7DEA25F-37A2-F546-84DB-675301272CE9}" destId="{CAC07C2B-3698-404E-8CD5-6ECA4B3C5E09}" srcOrd="2" destOrd="0" parTransId="{285BE3AC-EE70-F84C-AA51-4CD518BE054D}" sibTransId="{7070E3A9-4017-1046-B7E3-959B834E7805}"/>
    <dgm:cxn modelId="{89BCD962-AEE3-994C-BE6D-95F1FE9F3AB1}" type="presParOf" srcId="{9F4191B2-810F-C54E-B733-19BCBFCC4DBC}" destId="{03BCA626-8658-6048-8919-6665AFBA7703}" srcOrd="0" destOrd="0" presId="urn:microsoft.com/office/officeart/2005/8/layout/lProcess2"/>
    <dgm:cxn modelId="{8745BC10-F798-A94D-9578-413968BAB930}" type="presParOf" srcId="{03BCA626-8658-6048-8919-6665AFBA7703}" destId="{D02166C8-712B-DA49-8A86-4C9F7657F718}" srcOrd="0" destOrd="0" presId="urn:microsoft.com/office/officeart/2005/8/layout/lProcess2"/>
    <dgm:cxn modelId="{5A1CE48B-3180-3E49-AD2C-F2F7E665C65A}" type="presParOf" srcId="{03BCA626-8658-6048-8919-6665AFBA7703}" destId="{B8939CFD-4E84-BD46-923B-53219AB4AD43}" srcOrd="1" destOrd="0" presId="urn:microsoft.com/office/officeart/2005/8/layout/lProcess2"/>
    <dgm:cxn modelId="{F85A5D42-C710-D74E-B5D2-819B8F65330E}" type="presParOf" srcId="{03BCA626-8658-6048-8919-6665AFBA7703}" destId="{C6E3435A-D129-5B46-A25A-44C938161B90}" srcOrd="2" destOrd="0" presId="urn:microsoft.com/office/officeart/2005/8/layout/lProcess2"/>
    <dgm:cxn modelId="{D2B6B4FB-696E-7843-BE20-56E7208B4241}" type="presParOf" srcId="{C6E3435A-D129-5B46-A25A-44C938161B90}" destId="{1BDBFDB2-4965-7E49-86A1-7E3EEA65E93A}" srcOrd="0" destOrd="0" presId="urn:microsoft.com/office/officeart/2005/8/layout/lProcess2"/>
    <dgm:cxn modelId="{900EBC60-ED6B-814B-9DBB-ABC3B9180D49}" type="presParOf" srcId="{1BDBFDB2-4965-7E49-86A1-7E3EEA65E93A}" destId="{ACADF99E-0E69-1A43-B8CB-0C51752AA884}" srcOrd="0" destOrd="0" presId="urn:microsoft.com/office/officeart/2005/8/layout/lProcess2"/>
    <dgm:cxn modelId="{19966760-070E-C64F-B328-E6F2FFF18E11}" type="presParOf" srcId="{1BDBFDB2-4965-7E49-86A1-7E3EEA65E93A}" destId="{B61BE8E8-09AD-3C45-819F-08F7BDE0F963}" srcOrd="1" destOrd="0" presId="urn:microsoft.com/office/officeart/2005/8/layout/lProcess2"/>
    <dgm:cxn modelId="{8A065D36-B2AE-3948-945C-0EB2B18062BE}" type="presParOf" srcId="{1BDBFDB2-4965-7E49-86A1-7E3EEA65E93A}" destId="{78385FC3-7119-A241-84F0-F01C761761AE}" srcOrd="2" destOrd="0" presId="urn:microsoft.com/office/officeart/2005/8/layout/lProcess2"/>
    <dgm:cxn modelId="{DC6ABBF9-5842-CB40-AA7A-89B5B3B5F8CD}" type="presParOf" srcId="{9F4191B2-810F-C54E-B733-19BCBFCC4DBC}" destId="{8DCA5E01-6F67-E747-9C2D-76678507913F}" srcOrd="1" destOrd="0" presId="urn:microsoft.com/office/officeart/2005/8/layout/lProcess2"/>
    <dgm:cxn modelId="{1835D2B4-F266-C046-B832-56BDF2E47328}" type="presParOf" srcId="{9F4191B2-810F-C54E-B733-19BCBFCC4DBC}" destId="{19A6DCBF-6693-FF4C-93DA-F3128B3A9E8B}" srcOrd="2" destOrd="0" presId="urn:microsoft.com/office/officeart/2005/8/layout/lProcess2"/>
    <dgm:cxn modelId="{10BF12AF-015B-F541-8CBB-D10383971F18}" type="presParOf" srcId="{19A6DCBF-6693-FF4C-93DA-F3128B3A9E8B}" destId="{2C4D2F46-8F1C-594F-8410-ECA66057F438}" srcOrd="0" destOrd="0" presId="urn:microsoft.com/office/officeart/2005/8/layout/lProcess2"/>
    <dgm:cxn modelId="{6CB1816F-67D8-F04B-A676-F1D7CD69AC39}" type="presParOf" srcId="{19A6DCBF-6693-FF4C-93DA-F3128B3A9E8B}" destId="{8D0A1DCD-872E-ED4A-B3BD-893216A206FC}" srcOrd="1" destOrd="0" presId="urn:microsoft.com/office/officeart/2005/8/layout/lProcess2"/>
    <dgm:cxn modelId="{69DA1D71-6686-4842-BED5-A5286620D360}" type="presParOf" srcId="{19A6DCBF-6693-FF4C-93DA-F3128B3A9E8B}" destId="{92704617-7B46-3F4D-8267-92945A600C57}" srcOrd="2" destOrd="0" presId="urn:microsoft.com/office/officeart/2005/8/layout/lProcess2"/>
    <dgm:cxn modelId="{CA583A62-3871-3B48-B430-03434FAE295C}" type="presParOf" srcId="{92704617-7B46-3F4D-8267-92945A600C57}" destId="{6F9D85CB-3736-3A42-BD96-97D46DA0ADCD}" srcOrd="0" destOrd="0" presId="urn:microsoft.com/office/officeart/2005/8/layout/lProcess2"/>
    <dgm:cxn modelId="{4237AA6F-B9B4-AA4B-A33B-F8084A2A7990}" type="presParOf" srcId="{6F9D85CB-3736-3A42-BD96-97D46DA0ADCD}" destId="{C0E7BE13-C536-0D48-8DB8-8DE1A72453CE}" srcOrd="0" destOrd="0" presId="urn:microsoft.com/office/officeart/2005/8/layout/lProcess2"/>
    <dgm:cxn modelId="{C023171E-BCD1-F34A-BDF0-F5AA362BCBF4}" type="presParOf" srcId="{6F9D85CB-3736-3A42-BD96-97D46DA0ADCD}" destId="{3EDD2C55-F70B-7043-8FEF-C39EB874986D}" srcOrd="1" destOrd="0" presId="urn:microsoft.com/office/officeart/2005/8/layout/lProcess2"/>
    <dgm:cxn modelId="{9A38C3E2-862E-C645-A7F0-2787D91AE6CF}" type="presParOf" srcId="{6F9D85CB-3736-3A42-BD96-97D46DA0ADCD}" destId="{6DEBF38B-B56B-6A48-9B09-719DA0E23EDC}" srcOrd="2" destOrd="0" presId="urn:microsoft.com/office/officeart/2005/8/layout/lProcess2"/>
    <dgm:cxn modelId="{1E9F74F1-04BD-1A48-A934-28580464B911}" type="presParOf" srcId="{9F4191B2-810F-C54E-B733-19BCBFCC4DBC}" destId="{741E9636-B3F2-6043-853A-2AF4E4D1C1BA}" srcOrd="3" destOrd="0" presId="urn:microsoft.com/office/officeart/2005/8/layout/lProcess2"/>
    <dgm:cxn modelId="{44DE6BC1-B2C4-954A-B46C-2ACE92C16BEC}" type="presParOf" srcId="{9F4191B2-810F-C54E-B733-19BCBFCC4DBC}" destId="{E02F1DBE-0775-2D40-82CF-2F8431C74A43}" srcOrd="4" destOrd="0" presId="urn:microsoft.com/office/officeart/2005/8/layout/lProcess2"/>
    <dgm:cxn modelId="{3C7B3E7C-BFC2-BB41-85D6-09919D9E8AC3}" type="presParOf" srcId="{E02F1DBE-0775-2D40-82CF-2F8431C74A43}" destId="{B87E29F8-0AA6-4F4F-99B3-1C9A818A0011}" srcOrd="0" destOrd="0" presId="urn:microsoft.com/office/officeart/2005/8/layout/lProcess2"/>
    <dgm:cxn modelId="{A92351A0-1C4C-4C4B-82B6-726406764005}" type="presParOf" srcId="{E02F1DBE-0775-2D40-82CF-2F8431C74A43}" destId="{B9A13651-266C-6A4D-8921-E15B4A96D87F}" srcOrd="1" destOrd="0" presId="urn:microsoft.com/office/officeart/2005/8/layout/lProcess2"/>
    <dgm:cxn modelId="{0F3661C0-7363-B147-AF07-97145308CAFF}" type="presParOf" srcId="{E02F1DBE-0775-2D40-82CF-2F8431C74A43}" destId="{C2E1DEA6-3C99-3E4F-8D37-082F3A1BAE39}" srcOrd="2" destOrd="0" presId="urn:microsoft.com/office/officeart/2005/8/layout/lProcess2"/>
    <dgm:cxn modelId="{BD6971BE-C0A6-6E46-9F64-67707F3911FC}" type="presParOf" srcId="{C2E1DEA6-3C99-3E4F-8D37-082F3A1BAE39}" destId="{20D66D59-2FCD-7E4F-AD85-FE24CE5B49C8}" srcOrd="0" destOrd="0" presId="urn:microsoft.com/office/officeart/2005/8/layout/lProcess2"/>
    <dgm:cxn modelId="{6459D932-D5DA-9745-B6A1-6F0204510A1E}" type="presParOf" srcId="{20D66D59-2FCD-7E4F-AD85-FE24CE5B49C8}" destId="{14A71697-C48D-AC49-8383-4B088FDD227A}" srcOrd="0" destOrd="0" presId="urn:microsoft.com/office/officeart/2005/8/layout/lProcess2"/>
    <dgm:cxn modelId="{925D3C2B-AC5D-2A44-92ED-854B890E4B1B}" type="presParOf" srcId="{20D66D59-2FCD-7E4F-AD85-FE24CE5B49C8}" destId="{8C225CF6-BED2-CB4A-B512-09EBFE386610}" srcOrd="1" destOrd="0" presId="urn:microsoft.com/office/officeart/2005/8/layout/lProcess2"/>
    <dgm:cxn modelId="{EE0BC0AB-387E-EC49-8EA8-593FB7334F9C}" type="presParOf" srcId="{20D66D59-2FCD-7E4F-AD85-FE24CE5B49C8}" destId="{AD6807CA-BA38-A342-B39E-84A047C819F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2099BC-E922-374D-9333-9B90DFEB7095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0B9904-4C34-F546-BBBD-10F1505E31E8}">
      <dgm:prSet phldrT="[Text]"/>
      <dgm:spPr/>
      <dgm:t>
        <a:bodyPr/>
        <a:lstStyle/>
        <a:p>
          <a:r>
            <a:rPr lang="en-US" dirty="0" smtClean="0"/>
            <a:t>Configuration</a:t>
          </a:r>
          <a:endParaRPr lang="en-US" dirty="0"/>
        </a:p>
      </dgm:t>
    </dgm:pt>
    <dgm:pt modelId="{99B429A4-08D6-374D-92DC-9FEFF0348539}" type="parTrans" cxnId="{59926484-AD7D-354D-A474-A8D915BDB987}">
      <dgm:prSet/>
      <dgm:spPr/>
      <dgm:t>
        <a:bodyPr/>
        <a:lstStyle/>
        <a:p>
          <a:endParaRPr lang="en-US"/>
        </a:p>
      </dgm:t>
    </dgm:pt>
    <dgm:pt modelId="{C00814C7-7D6D-1E4B-B472-FA413FBFA6E2}" type="sibTrans" cxnId="{59926484-AD7D-354D-A474-A8D915BDB987}">
      <dgm:prSet/>
      <dgm:spPr/>
      <dgm:t>
        <a:bodyPr/>
        <a:lstStyle/>
        <a:p>
          <a:endParaRPr lang="en-US"/>
        </a:p>
      </dgm:t>
    </dgm:pt>
    <dgm:pt modelId="{AC0742CD-4C56-5A49-BB67-0C6B88000CC3}">
      <dgm:prSet phldrT="[Text]"/>
      <dgm:spPr/>
      <dgm:t>
        <a:bodyPr/>
        <a:lstStyle/>
        <a:p>
          <a:r>
            <a:rPr lang="en-US" dirty="0" smtClean="0"/>
            <a:t>3 nodes</a:t>
          </a:r>
          <a:endParaRPr lang="en-US" dirty="0"/>
        </a:p>
      </dgm:t>
    </dgm:pt>
    <dgm:pt modelId="{A4DEEE44-9A76-CE43-88B7-BE4BEEFF9AA8}" type="parTrans" cxnId="{9AED1B37-9511-D042-AE64-8459EBFD939B}">
      <dgm:prSet/>
      <dgm:spPr/>
      <dgm:t>
        <a:bodyPr/>
        <a:lstStyle/>
        <a:p>
          <a:endParaRPr lang="en-US"/>
        </a:p>
      </dgm:t>
    </dgm:pt>
    <dgm:pt modelId="{BFA2DBE9-A47F-7C40-A07E-D13DBA65A6E7}" type="sibTrans" cxnId="{9AED1B37-9511-D042-AE64-8459EBFD939B}">
      <dgm:prSet/>
      <dgm:spPr/>
      <dgm:t>
        <a:bodyPr/>
        <a:lstStyle/>
        <a:p>
          <a:endParaRPr lang="en-US"/>
        </a:p>
      </dgm:t>
    </dgm:pt>
    <dgm:pt modelId="{339501F4-329E-7C45-927C-15F6217431AE}">
      <dgm:prSet phldrT="[Text]"/>
      <dgm:spPr/>
      <dgm:t>
        <a:bodyPr/>
        <a:lstStyle/>
        <a:p>
          <a:r>
            <a:rPr lang="en-US" dirty="0" smtClean="0"/>
            <a:t>3 partitions</a:t>
          </a:r>
          <a:endParaRPr lang="en-US" dirty="0"/>
        </a:p>
      </dgm:t>
    </dgm:pt>
    <dgm:pt modelId="{54C7F8C6-4B52-C349-BF4F-B3EA2895431E}" type="parTrans" cxnId="{01991DF3-0706-8849-980D-29728D9A5926}">
      <dgm:prSet/>
      <dgm:spPr/>
      <dgm:t>
        <a:bodyPr/>
        <a:lstStyle/>
        <a:p>
          <a:endParaRPr lang="en-US"/>
        </a:p>
      </dgm:t>
    </dgm:pt>
    <dgm:pt modelId="{2B1F2D0F-4A41-0446-A96D-CCB2B56038B4}" type="sibTrans" cxnId="{01991DF3-0706-8849-980D-29728D9A5926}">
      <dgm:prSet/>
      <dgm:spPr/>
      <dgm:t>
        <a:bodyPr/>
        <a:lstStyle/>
        <a:p>
          <a:endParaRPr lang="en-US"/>
        </a:p>
      </dgm:t>
    </dgm:pt>
    <dgm:pt modelId="{944FA586-303E-474F-BB2A-ACFC44FB5D00}">
      <dgm:prSet phldrT="[Text]"/>
      <dgm:spPr/>
      <dgm:t>
        <a:bodyPr/>
        <a:lstStyle/>
        <a:p>
          <a:r>
            <a:rPr lang="en-US" dirty="0" smtClean="0"/>
            <a:t>Constraints</a:t>
          </a:r>
          <a:endParaRPr lang="en-US" dirty="0"/>
        </a:p>
      </dgm:t>
    </dgm:pt>
    <dgm:pt modelId="{7D4E203E-1EA1-5B43-8403-23EF13A4468D}" type="parTrans" cxnId="{233DA8DD-4F13-C643-ABA0-836AD9E5D5A0}">
      <dgm:prSet/>
      <dgm:spPr/>
      <dgm:t>
        <a:bodyPr/>
        <a:lstStyle/>
        <a:p>
          <a:endParaRPr lang="en-US"/>
        </a:p>
      </dgm:t>
    </dgm:pt>
    <dgm:pt modelId="{C0B587E7-2867-B14D-A003-C9EEF002CF6A}" type="sibTrans" cxnId="{233DA8DD-4F13-C643-ABA0-836AD9E5D5A0}">
      <dgm:prSet/>
      <dgm:spPr/>
      <dgm:t>
        <a:bodyPr/>
        <a:lstStyle/>
        <a:p>
          <a:endParaRPr lang="en-US"/>
        </a:p>
      </dgm:t>
    </dgm:pt>
    <dgm:pt modelId="{FAD24E3D-697C-404E-A1A8-24FBD6E4908D}">
      <dgm:prSet phldrT="[Text]"/>
      <dgm:spPr/>
      <dgm:t>
        <a:bodyPr/>
        <a:lstStyle/>
        <a:p>
          <a:r>
            <a:rPr lang="en-US" dirty="0" smtClean="0"/>
            <a:t>1 Master</a:t>
          </a:r>
          <a:endParaRPr lang="en-US" dirty="0"/>
        </a:p>
      </dgm:t>
    </dgm:pt>
    <dgm:pt modelId="{14A7D4E0-E7E8-8444-93BD-A450E733FD3C}" type="parTrans" cxnId="{1FA0E698-71AA-6644-BA38-BC1384506A71}">
      <dgm:prSet/>
      <dgm:spPr/>
      <dgm:t>
        <a:bodyPr/>
        <a:lstStyle/>
        <a:p>
          <a:endParaRPr lang="en-US"/>
        </a:p>
      </dgm:t>
    </dgm:pt>
    <dgm:pt modelId="{96700700-0BD0-3048-9A1D-20C148155F15}" type="sibTrans" cxnId="{1FA0E698-71AA-6644-BA38-BC1384506A71}">
      <dgm:prSet/>
      <dgm:spPr/>
      <dgm:t>
        <a:bodyPr/>
        <a:lstStyle/>
        <a:p>
          <a:endParaRPr lang="en-US"/>
        </a:p>
      </dgm:t>
    </dgm:pt>
    <dgm:pt modelId="{B6F2BE84-2259-B74D-82C0-BCACE57B9F79}">
      <dgm:prSet phldrT="[Text]"/>
      <dgm:spPr/>
      <dgm:t>
        <a:bodyPr/>
        <a:lstStyle/>
        <a:p>
          <a:r>
            <a:rPr lang="en-US" dirty="0" smtClean="0"/>
            <a:t>Even distribution</a:t>
          </a:r>
          <a:endParaRPr lang="en-US" dirty="0"/>
        </a:p>
      </dgm:t>
    </dgm:pt>
    <dgm:pt modelId="{398B7120-9BAB-CD49-A37F-F2A24AC7E934}" type="parTrans" cxnId="{6276DF03-ECF2-3D4D-BD9E-C5C2A03026BB}">
      <dgm:prSet/>
      <dgm:spPr/>
      <dgm:t>
        <a:bodyPr/>
        <a:lstStyle/>
        <a:p>
          <a:endParaRPr lang="en-US"/>
        </a:p>
      </dgm:t>
    </dgm:pt>
    <dgm:pt modelId="{D42010D6-EBA8-6B47-8B0A-A314D6290CFF}" type="sibTrans" cxnId="{6276DF03-ECF2-3D4D-BD9E-C5C2A03026BB}">
      <dgm:prSet/>
      <dgm:spPr/>
      <dgm:t>
        <a:bodyPr/>
        <a:lstStyle/>
        <a:p>
          <a:endParaRPr lang="en-US"/>
        </a:p>
      </dgm:t>
    </dgm:pt>
    <dgm:pt modelId="{7353C498-FEEE-7840-96ED-533C2B2F37F8}">
      <dgm:prSet phldrT="[Text]"/>
      <dgm:spPr/>
      <dgm:t>
        <a:bodyPr/>
        <a:lstStyle/>
        <a:p>
          <a:r>
            <a:rPr lang="en-US" dirty="0" smtClean="0"/>
            <a:t>2 replicas</a:t>
          </a:r>
          <a:endParaRPr lang="en-US" dirty="0"/>
        </a:p>
      </dgm:t>
    </dgm:pt>
    <dgm:pt modelId="{D13E05A5-4225-1D4B-B042-A37C4F9D5204}" type="parTrans" cxnId="{23FA1849-D63B-7C4D-AD4C-E573A4540877}">
      <dgm:prSet/>
      <dgm:spPr/>
      <dgm:t>
        <a:bodyPr/>
        <a:lstStyle/>
        <a:p>
          <a:endParaRPr lang="en-US"/>
        </a:p>
      </dgm:t>
    </dgm:pt>
    <dgm:pt modelId="{796D8463-6302-AC49-B039-7D4C4F8C2705}" type="sibTrans" cxnId="{23FA1849-D63B-7C4D-AD4C-E573A4540877}">
      <dgm:prSet/>
      <dgm:spPr/>
      <dgm:t>
        <a:bodyPr/>
        <a:lstStyle/>
        <a:p>
          <a:endParaRPr lang="en-US"/>
        </a:p>
      </dgm:t>
    </dgm:pt>
    <dgm:pt modelId="{5BFE9B08-41F0-6349-8925-8A6547B369CC}">
      <dgm:prSet phldrT="[Text]"/>
      <dgm:spPr/>
      <dgm:t>
        <a:bodyPr/>
        <a:lstStyle/>
        <a:p>
          <a:r>
            <a:rPr lang="en-US" dirty="0" smtClean="0"/>
            <a:t>1 Slave</a:t>
          </a:r>
          <a:endParaRPr lang="en-US" dirty="0"/>
        </a:p>
      </dgm:t>
    </dgm:pt>
    <dgm:pt modelId="{0EE58D00-6CC4-EE4D-991F-C602A088E041}" type="parTrans" cxnId="{C489069E-E768-F24E-AA02-D2181C9E8256}">
      <dgm:prSet/>
      <dgm:spPr/>
      <dgm:t>
        <a:bodyPr/>
        <a:lstStyle/>
        <a:p>
          <a:endParaRPr lang="en-US"/>
        </a:p>
      </dgm:t>
    </dgm:pt>
    <dgm:pt modelId="{048BED7B-55C0-3D41-8AC5-5A013BC3E3AA}" type="sibTrans" cxnId="{C489069E-E768-F24E-AA02-D2181C9E8256}">
      <dgm:prSet/>
      <dgm:spPr/>
      <dgm:t>
        <a:bodyPr/>
        <a:lstStyle/>
        <a:p>
          <a:endParaRPr lang="en-US"/>
        </a:p>
      </dgm:t>
    </dgm:pt>
    <dgm:pt modelId="{E5A17D12-1E17-6E42-AF7B-D0C8F7224DC4}">
      <dgm:prSet phldrT="[Text]"/>
      <dgm:spPr/>
      <dgm:t>
        <a:bodyPr/>
        <a:lstStyle/>
        <a:p>
          <a:r>
            <a:rPr lang="en-US" dirty="0" err="1" smtClean="0"/>
            <a:t>StateMachine</a:t>
          </a:r>
          <a:endParaRPr lang="en-US" dirty="0"/>
        </a:p>
      </dgm:t>
    </dgm:pt>
    <dgm:pt modelId="{847DE0AE-7FC1-B443-8EEA-E3DFE023D9F8}" type="parTrans" cxnId="{3BEE8FAF-0EE9-204D-B62D-03D376E50786}">
      <dgm:prSet/>
      <dgm:spPr/>
      <dgm:t>
        <a:bodyPr/>
        <a:lstStyle/>
        <a:p>
          <a:endParaRPr lang="en-US"/>
        </a:p>
      </dgm:t>
    </dgm:pt>
    <dgm:pt modelId="{6C8B874D-033C-2B48-B35A-4708D0D63BD5}" type="sibTrans" cxnId="{3BEE8FAF-0EE9-204D-B62D-03D376E50786}">
      <dgm:prSet/>
      <dgm:spPr/>
      <dgm:t>
        <a:bodyPr/>
        <a:lstStyle/>
        <a:p>
          <a:endParaRPr lang="en-US"/>
        </a:p>
      </dgm:t>
    </dgm:pt>
    <dgm:pt modelId="{F4B6BF05-19FD-1E48-B4CF-9FF9C18EDE1F}" type="pres">
      <dgm:prSet presAssocID="{D62099BC-E922-374D-9333-9B90DFEB70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030919-25EA-5D4D-844E-CFDDA320B0D6}" type="pres">
      <dgm:prSet presAssocID="{350B9904-4C34-F546-BBBD-10F1505E31E8}" presName="composite" presStyleCnt="0"/>
      <dgm:spPr/>
    </dgm:pt>
    <dgm:pt modelId="{3F850796-7474-1041-A357-882ECF570DDF}" type="pres">
      <dgm:prSet presAssocID="{350B9904-4C34-F546-BBBD-10F1505E31E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C03F0-36A9-7844-96C3-628DC3C40746}" type="pres">
      <dgm:prSet presAssocID="{350B9904-4C34-F546-BBBD-10F1505E31E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A7693-276C-F542-8D9D-C712037ED3D6}" type="pres">
      <dgm:prSet presAssocID="{C00814C7-7D6D-1E4B-B472-FA413FBFA6E2}" presName="space" presStyleCnt="0"/>
      <dgm:spPr/>
    </dgm:pt>
    <dgm:pt modelId="{4BC20931-A219-8846-8B59-775DC758FEF9}" type="pres">
      <dgm:prSet presAssocID="{944FA586-303E-474F-BB2A-ACFC44FB5D00}" presName="composite" presStyleCnt="0"/>
      <dgm:spPr/>
    </dgm:pt>
    <dgm:pt modelId="{17B15AE1-C965-D343-B8CC-C39A3B29DDF8}" type="pres">
      <dgm:prSet presAssocID="{944FA586-303E-474F-BB2A-ACFC44FB5D0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F0270-74B4-8746-AEEE-4E9F1D248C79}" type="pres">
      <dgm:prSet presAssocID="{944FA586-303E-474F-BB2A-ACFC44FB5D0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888EB6-FE6C-7D47-87CC-B451A5D316FD}" type="presOf" srcId="{339501F4-329E-7C45-927C-15F6217431AE}" destId="{9CBC03F0-36A9-7844-96C3-628DC3C40746}" srcOrd="0" destOrd="1" presId="urn:microsoft.com/office/officeart/2005/8/layout/hList1"/>
    <dgm:cxn modelId="{7E3025CC-DDCF-2D48-BFAD-38CA8C115E30}" type="presOf" srcId="{E5A17D12-1E17-6E42-AF7B-D0C8F7224DC4}" destId="{9CBC03F0-36A9-7844-96C3-628DC3C40746}" srcOrd="0" destOrd="3" presId="urn:microsoft.com/office/officeart/2005/8/layout/hList1"/>
    <dgm:cxn modelId="{9B46FF61-05DE-5942-ABC9-7068EB79E6E3}" type="presOf" srcId="{5BFE9B08-41F0-6349-8925-8A6547B369CC}" destId="{51FF0270-74B4-8746-AEEE-4E9F1D248C79}" srcOrd="0" destOrd="1" presId="urn:microsoft.com/office/officeart/2005/8/layout/hList1"/>
    <dgm:cxn modelId="{23FA1849-D63B-7C4D-AD4C-E573A4540877}" srcId="{350B9904-4C34-F546-BBBD-10F1505E31E8}" destId="{7353C498-FEEE-7840-96ED-533C2B2F37F8}" srcOrd="2" destOrd="0" parTransId="{D13E05A5-4225-1D4B-B042-A37C4F9D5204}" sibTransId="{796D8463-6302-AC49-B039-7D4C4F8C2705}"/>
    <dgm:cxn modelId="{77036781-CF32-B345-998F-1CD044A46B08}" type="presOf" srcId="{7353C498-FEEE-7840-96ED-533C2B2F37F8}" destId="{9CBC03F0-36A9-7844-96C3-628DC3C40746}" srcOrd="0" destOrd="2" presId="urn:microsoft.com/office/officeart/2005/8/layout/hList1"/>
    <dgm:cxn modelId="{01991DF3-0706-8849-980D-29728D9A5926}" srcId="{350B9904-4C34-F546-BBBD-10F1505E31E8}" destId="{339501F4-329E-7C45-927C-15F6217431AE}" srcOrd="1" destOrd="0" parTransId="{54C7F8C6-4B52-C349-BF4F-B3EA2895431E}" sibTransId="{2B1F2D0F-4A41-0446-A96D-CCB2B56038B4}"/>
    <dgm:cxn modelId="{1A8ED1A1-F224-9646-AFEA-F308CC57ED45}" type="presOf" srcId="{944FA586-303E-474F-BB2A-ACFC44FB5D00}" destId="{17B15AE1-C965-D343-B8CC-C39A3B29DDF8}" srcOrd="0" destOrd="0" presId="urn:microsoft.com/office/officeart/2005/8/layout/hList1"/>
    <dgm:cxn modelId="{9AED1B37-9511-D042-AE64-8459EBFD939B}" srcId="{350B9904-4C34-F546-BBBD-10F1505E31E8}" destId="{AC0742CD-4C56-5A49-BB67-0C6B88000CC3}" srcOrd="0" destOrd="0" parTransId="{A4DEEE44-9A76-CE43-88B7-BE4BEEFF9AA8}" sibTransId="{BFA2DBE9-A47F-7C40-A07E-D13DBA65A6E7}"/>
    <dgm:cxn modelId="{59926484-AD7D-354D-A474-A8D915BDB987}" srcId="{D62099BC-E922-374D-9333-9B90DFEB7095}" destId="{350B9904-4C34-F546-BBBD-10F1505E31E8}" srcOrd="0" destOrd="0" parTransId="{99B429A4-08D6-374D-92DC-9FEFF0348539}" sibTransId="{C00814C7-7D6D-1E4B-B472-FA413FBFA6E2}"/>
    <dgm:cxn modelId="{6276DF03-ECF2-3D4D-BD9E-C5C2A03026BB}" srcId="{944FA586-303E-474F-BB2A-ACFC44FB5D00}" destId="{B6F2BE84-2259-B74D-82C0-BCACE57B9F79}" srcOrd="2" destOrd="0" parTransId="{398B7120-9BAB-CD49-A37F-F2A24AC7E934}" sibTransId="{D42010D6-EBA8-6B47-8B0A-A314D6290CFF}"/>
    <dgm:cxn modelId="{233DA8DD-4F13-C643-ABA0-836AD9E5D5A0}" srcId="{D62099BC-E922-374D-9333-9B90DFEB7095}" destId="{944FA586-303E-474F-BB2A-ACFC44FB5D00}" srcOrd="1" destOrd="0" parTransId="{7D4E203E-1EA1-5B43-8403-23EF13A4468D}" sibTransId="{C0B587E7-2867-B14D-A003-C9EEF002CF6A}"/>
    <dgm:cxn modelId="{08CA453E-AF18-3A4B-B342-EFC19CDB3B06}" type="presOf" srcId="{AC0742CD-4C56-5A49-BB67-0C6B88000CC3}" destId="{9CBC03F0-36A9-7844-96C3-628DC3C40746}" srcOrd="0" destOrd="0" presId="urn:microsoft.com/office/officeart/2005/8/layout/hList1"/>
    <dgm:cxn modelId="{76E49204-ABB0-3340-9856-AD34B5F43786}" type="presOf" srcId="{350B9904-4C34-F546-BBBD-10F1505E31E8}" destId="{3F850796-7474-1041-A357-882ECF570DDF}" srcOrd="0" destOrd="0" presId="urn:microsoft.com/office/officeart/2005/8/layout/hList1"/>
    <dgm:cxn modelId="{3BEE8FAF-0EE9-204D-B62D-03D376E50786}" srcId="{350B9904-4C34-F546-BBBD-10F1505E31E8}" destId="{E5A17D12-1E17-6E42-AF7B-D0C8F7224DC4}" srcOrd="3" destOrd="0" parTransId="{847DE0AE-7FC1-B443-8EEA-E3DFE023D9F8}" sibTransId="{6C8B874D-033C-2B48-B35A-4708D0D63BD5}"/>
    <dgm:cxn modelId="{88F2655D-638D-464F-B267-61D7F9E355C6}" type="presOf" srcId="{D62099BC-E922-374D-9333-9B90DFEB7095}" destId="{F4B6BF05-19FD-1E48-B4CF-9FF9C18EDE1F}" srcOrd="0" destOrd="0" presId="urn:microsoft.com/office/officeart/2005/8/layout/hList1"/>
    <dgm:cxn modelId="{C489069E-E768-F24E-AA02-D2181C9E8256}" srcId="{944FA586-303E-474F-BB2A-ACFC44FB5D00}" destId="{5BFE9B08-41F0-6349-8925-8A6547B369CC}" srcOrd="1" destOrd="0" parTransId="{0EE58D00-6CC4-EE4D-991F-C602A088E041}" sibTransId="{048BED7B-55C0-3D41-8AC5-5A013BC3E3AA}"/>
    <dgm:cxn modelId="{21C05832-09CC-FE4A-8774-952CFE15808F}" type="presOf" srcId="{B6F2BE84-2259-B74D-82C0-BCACE57B9F79}" destId="{51FF0270-74B4-8746-AEEE-4E9F1D248C79}" srcOrd="0" destOrd="2" presId="urn:microsoft.com/office/officeart/2005/8/layout/hList1"/>
    <dgm:cxn modelId="{ABD8E610-D842-2140-8942-676413CFF659}" type="presOf" srcId="{FAD24E3D-697C-404E-A1A8-24FBD6E4908D}" destId="{51FF0270-74B4-8746-AEEE-4E9F1D248C79}" srcOrd="0" destOrd="0" presId="urn:microsoft.com/office/officeart/2005/8/layout/hList1"/>
    <dgm:cxn modelId="{1FA0E698-71AA-6644-BA38-BC1384506A71}" srcId="{944FA586-303E-474F-BB2A-ACFC44FB5D00}" destId="{FAD24E3D-697C-404E-A1A8-24FBD6E4908D}" srcOrd="0" destOrd="0" parTransId="{14A7D4E0-E7E8-8444-93BD-A450E733FD3C}" sibTransId="{96700700-0BD0-3048-9A1D-20C148155F15}"/>
    <dgm:cxn modelId="{8F4C5C21-87E4-264C-896D-19EA81B5F64A}" type="presParOf" srcId="{F4B6BF05-19FD-1E48-B4CF-9FF9C18EDE1F}" destId="{BC030919-25EA-5D4D-844E-CFDDA320B0D6}" srcOrd="0" destOrd="0" presId="urn:microsoft.com/office/officeart/2005/8/layout/hList1"/>
    <dgm:cxn modelId="{9E9228A6-3395-ED4B-99FA-96659A044857}" type="presParOf" srcId="{BC030919-25EA-5D4D-844E-CFDDA320B0D6}" destId="{3F850796-7474-1041-A357-882ECF570DDF}" srcOrd="0" destOrd="0" presId="urn:microsoft.com/office/officeart/2005/8/layout/hList1"/>
    <dgm:cxn modelId="{0B4C9C7F-F8B0-1242-905E-6DBD9AF1FA9D}" type="presParOf" srcId="{BC030919-25EA-5D4D-844E-CFDDA320B0D6}" destId="{9CBC03F0-36A9-7844-96C3-628DC3C40746}" srcOrd="1" destOrd="0" presId="urn:microsoft.com/office/officeart/2005/8/layout/hList1"/>
    <dgm:cxn modelId="{4B45D332-A870-3A42-BE02-1094CDFC1620}" type="presParOf" srcId="{F4B6BF05-19FD-1E48-B4CF-9FF9C18EDE1F}" destId="{05AA7693-276C-F542-8D9D-C712037ED3D6}" srcOrd="1" destOrd="0" presId="urn:microsoft.com/office/officeart/2005/8/layout/hList1"/>
    <dgm:cxn modelId="{73839E97-77A6-4F47-AF2F-F094BFD04A92}" type="presParOf" srcId="{F4B6BF05-19FD-1E48-B4CF-9FF9C18EDE1F}" destId="{4BC20931-A219-8846-8B59-775DC758FEF9}" srcOrd="2" destOrd="0" presId="urn:microsoft.com/office/officeart/2005/8/layout/hList1"/>
    <dgm:cxn modelId="{8AC9C142-CD69-AD42-82DB-A24F4A40B8F0}" type="presParOf" srcId="{4BC20931-A219-8846-8B59-775DC758FEF9}" destId="{17B15AE1-C965-D343-B8CC-C39A3B29DDF8}" srcOrd="0" destOrd="0" presId="urn:microsoft.com/office/officeart/2005/8/layout/hList1"/>
    <dgm:cxn modelId="{BB23F459-75B9-B74E-9772-412268F2E8B0}" type="presParOf" srcId="{4BC20931-A219-8846-8B59-775DC758FEF9}" destId="{51FF0270-74B4-8746-AEEE-4E9F1D248C79}" srcOrd="1" destOrd="0" presId="urn:microsoft.com/office/officeart/2005/8/layout/hList1"/>
  </dgm:cxnLst>
  <dgm:bg>
    <a:effectLst>
      <a:softEdge rad="215900"/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BA417-697D-6945-A4A4-5C0105E96844}">
      <dsp:nvSpPr>
        <dsp:cNvPr id="0" name=""/>
        <dsp:cNvSpPr/>
      </dsp:nvSpPr>
      <dsp:spPr>
        <a:xfrm>
          <a:off x="321493" y="338"/>
          <a:ext cx="1993774" cy="1107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Application</a:t>
          </a:r>
          <a:endParaRPr lang="en-US" sz="2900" kern="1200" dirty="0"/>
        </a:p>
      </dsp:txBody>
      <dsp:txXfrm>
        <a:off x="353935" y="32780"/>
        <a:ext cx="1928890" cy="1042768"/>
      </dsp:txXfrm>
    </dsp:sp>
    <dsp:sp modelId="{CD18BF87-A44B-7047-A860-0768BF7208E7}">
      <dsp:nvSpPr>
        <dsp:cNvPr id="0" name=""/>
        <dsp:cNvSpPr/>
      </dsp:nvSpPr>
      <dsp:spPr>
        <a:xfrm rot="5400000">
          <a:off x="1110696" y="1135682"/>
          <a:ext cx="415369" cy="49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1168849" y="1177219"/>
        <a:ext cx="299065" cy="290758"/>
      </dsp:txXfrm>
    </dsp:sp>
    <dsp:sp modelId="{6BBF132E-B4A7-4D46-9E8B-C1B315313CFB}">
      <dsp:nvSpPr>
        <dsp:cNvPr id="0" name=""/>
        <dsp:cNvSpPr/>
      </dsp:nvSpPr>
      <dsp:spPr>
        <a:xfrm>
          <a:off x="321493" y="1661817"/>
          <a:ext cx="1993774" cy="1107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Zookeeper</a:t>
          </a:r>
          <a:endParaRPr lang="en-US" sz="2900" kern="1200" dirty="0"/>
        </a:p>
      </dsp:txBody>
      <dsp:txXfrm>
        <a:off x="353935" y="1694259"/>
        <a:ext cx="1928890" cy="10427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166C8-712B-DA49-8A86-4C9F7657F718}">
      <dsp:nvSpPr>
        <dsp:cNvPr id="0" name=""/>
        <dsp:cNvSpPr/>
      </dsp:nvSpPr>
      <dsp:spPr>
        <a:xfrm>
          <a:off x="280" y="0"/>
          <a:ext cx="729999" cy="303605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P1</a:t>
          </a:r>
          <a:endParaRPr lang="en-US" sz="3500" kern="1200" dirty="0"/>
        </a:p>
      </dsp:txBody>
      <dsp:txXfrm>
        <a:off x="280" y="0"/>
        <a:ext cx="729999" cy="910816"/>
      </dsp:txXfrm>
    </dsp:sp>
    <dsp:sp modelId="{ACADF99E-0E69-1A43-B8CB-0C51752AA884}">
      <dsp:nvSpPr>
        <dsp:cNvPr id="0" name=""/>
        <dsp:cNvSpPr/>
      </dsp:nvSpPr>
      <dsp:spPr>
        <a:xfrm>
          <a:off x="73280" y="911706"/>
          <a:ext cx="583999" cy="91541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N1:M</a:t>
          </a:r>
          <a:endParaRPr lang="en-US" sz="1600" kern="1200" dirty="0"/>
        </a:p>
      </dsp:txBody>
      <dsp:txXfrm>
        <a:off x="90385" y="928811"/>
        <a:ext cx="549789" cy="881202"/>
      </dsp:txXfrm>
    </dsp:sp>
    <dsp:sp modelId="{78385FC3-7119-A241-84F0-F01C761761AE}">
      <dsp:nvSpPr>
        <dsp:cNvPr id="0" name=""/>
        <dsp:cNvSpPr/>
      </dsp:nvSpPr>
      <dsp:spPr>
        <a:xfrm>
          <a:off x="73280" y="1967951"/>
          <a:ext cx="583999" cy="915412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solidFill>
            <a:srgbClr val="3366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N2:S</a:t>
          </a:r>
          <a:endParaRPr lang="en-US" sz="1600" kern="1200" dirty="0"/>
        </a:p>
      </dsp:txBody>
      <dsp:txXfrm>
        <a:off x="90385" y="1985056"/>
        <a:ext cx="549789" cy="881202"/>
      </dsp:txXfrm>
    </dsp:sp>
    <dsp:sp modelId="{2C4D2F46-8F1C-594F-8410-ECA66057F438}">
      <dsp:nvSpPr>
        <dsp:cNvPr id="0" name=""/>
        <dsp:cNvSpPr/>
      </dsp:nvSpPr>
      <dsp:spPr>
        <a:xfrm>
          <a:off x="785030" y="0"/>
          <a:ext cx="729999" cy="303605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P2</a:t>
          </a:r>
          <a:endParaRPr lang="en-US" sz="3500" kern="1200" dirty="0"/>
        </a:p>
      </dsp:txBody>
      <dsp:txXfrm>
        <a:off x="785030" y="0"/>
        <a:ext cx="729999" cy="910816"/>
      </dsp:txXfrm>
    </dsp:sp>
    <dsp:sp modelId="{C0E7BE13-C536-0D48-8DB8-8DE1A72453CE}">
      <dsp:nvSpPr>
        <dsp:cNvPr id="0" name=""/>
        <dsp:cNvSpPr/>
      </dsp:nvSpPr>
      <dsp:spPr>
        <a:xfrm>
          <a:off x="858030" y="911706"/>
          <a:ext cx="583999" cy="91541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N2:M</a:t>
          </a:r>
          <a:endParaRPr lang="en-US" sz="1600" kern="1200" dirty="0"/>
        </a:p>
      </dsp:txBody>
      <dsp:txXfrm>
        <a:off x="875135" y="928811"/>
        <a:ext cx="549789" cy="881202"/>
      </dsp:txXfrm>
    </dsp:sp>
    <dsp:sp modelId="{6DEBF38B-B56B-6A48-9B09-719DA0E23EDC}">
      <dsp:nvSpPr>
        <dsp:cNvPr id="0" name=""/>
        <dsp:cNvSpPr/>
      </dsp:nvSpPr>
      <dsp:spPr>
        <a:xfrm>
          <a:off x="858030" y="1967951"/>
          <a:ext cx="583999" cy="915412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solidFill>
            <a:srgbClr val="3366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N3:S</a:t>
          </a:r>
          <a:endParaRPr lang="en-US" sz="1600" kern="1200" dirty="0"/>
        </a:p>
      </dsp:txBody>
      <dsp:txXfrm>
        <a:off x="875135" y="1985056"/>
        <a:ext cx="549789" cy="881202"/>
      </dsp:txXfrm>
    </dsp:sp>
    <dsp:sp modelId="{B87E29F8-0AA6-4F4F-99B3-1C9A818A0011}">
      <dsp:nvSpPr>
        <dsp:cNvPr id="0" name=""/>
        <dsp:cNvSpPr/>
      </dsp:nvSpPr>
      <dsp:spPr>
        <a:xfrm>
          <a:off x="1569780" y="0"/>
          <a:ext cx="729999" cy="303605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P3</a:t>
          </a:r>
          <a:endParaRPr lang="en-US" sz="3500" kern="1200" dirty="0"/>
        </a:p>
      </dsp:txBody>
      <dsp:txXfrm>
        <a:off x="1569780" y="0"/>
        <a:ext cx="729999" cy="910816"/>
      </dsp:txXfrm>
    </dsp:sp>
    <dsp:sp modelId="{14A71697-C48D-AC49-8383-4B088FDD227A}">
      <dsp:nvSpPr>
        <dsp:cNvPr id="0" name=""/>
        <dsp:cNvSpPr/>
      </dsp:nvSpPr>
      <dsp:spPr>
        <a:xfrm>
          <a:off x="1642780" y="911706"/>
          <a:ext cx="583999" cy="91541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N3:M</a:t>
          </a:r>
          <a:endParaRPr lang="en-US" sz="1600" kern="1200" dirty="0"/>
        </a:p>
      </dsp:txBody>
      <dsp:txXfrm>
        <a:off x="1659885" y="928811"/>
        <a:ext cx="549789" cy="881202"/>
      </dsp:txXfrm>
    </dsp:sp>
    <dsp:sp modelId="{AD6807CA-BA38-A342-B39E-84A047C819FC}">
      <dsp:nvSpPr>
        <dsp:cNvPr id="0" name=""/>
        <dsp:cNvSpPr/>
      </dsp:nvSpPr>
      <dsp:spPr>
        <a:xfrm>
          <a:off x="1642780" y="1967951"/>
          <a:ext cx="583999" cy="915412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solidFill>
            <a:srgbClr val="3366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N1:S</a:t>
          </a:r>
          <a:endParaRPr lang="en-US" sz="1600" kern="1200" dirty="0"/>
        </a:p>
      </dsp:txBody>
      <dsp:txXfrm>
        <a:off x="1659885" y="1985056"/>
        <a:ext cx="549789" cy="8812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166C8-712B-DA49-8A86-4C9F7657F718}">
      <dsp:nvSpPr>
        <dsp:cNvPr id="0" name=""/>
        <dsp:cNvSpPr/>
      </dsp:nvSpPr>
      <dsp:spPr>
        <a:xfrm>
          <a:off x="280" y="0"/>
          <a:ext cx="729999" cy="303605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P1</a:t>
          </a:r>
          <a:endParaRPr lang="en-US" sz="3500" kern="1200" dirty="0"/>
        </a:p>
      </dsp:txBody>
      <dsp:txXfrm>
        <a:off x="280" y="0"/>
        <a:ext cx="729999" cy="910816"/>
      </dsp:txXfrm>
    </dsp:sp>
    <dsp:sp modelId="{ACADF99E-0E69-1A43-B8CB-0C51752AA884}">
      <dsp:nvSpPr>
        <dsp:cNvPr id="0" name=""/>
        <dsp:cNvSpPr/>
      </dsp:nvSpPr>
      <dsp:spPr>
        <a:xfrm>
          <a:off x="73280" y="911706"/>
          <a:ext cx="583999" cy="915412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N1:S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90385" y="928811"/>
        <a:ext cx="549789" cy="881202"/>
      </dsp:txXfrm>
    </dsp:sp>
    <dsp:sp modelId="{78385FC3-7119-A241-84F0-F01C761761AE}">
      <dsp:nvSpPr>
        <dsp:cNvPr id="0" name=""/>
        <dsp:cNvSpPr/>
      </dsp:nvSpPr>
      <dsp:spPr>
        <a:xfrm>
          <a:off x="73280" y="1967951"/>
          <a:ext cx="583999" cy="91541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N2:M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90385" y="1985056"/>
        <a:ext cx="549789" cy="881202"/>
      </dsp:txXfrm>
    </dsp:sp>
    <dsp:sp modelId="{2C4D2F46-8F1C-594F-8410-ECA66057F438}">
      <dsp:nvSpPr>
        <dsp:cNvPr id="0" name=""/>
        <dsp:cNvSpPr/>
      </dsp:nvSpPr>
      <dsp:spPr>
        <a:xfrm>
          <a:off x="785030" y="0"/>
          <a:ext cx="729999" cy="303605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P2</a:t>
          </a:r>
          <a:endParaRPr lang="en-US" sz="3500" kern="1200" dirty="0"/>
        </a:p>
      </dsp:txBody>
      <dsp:txXfrm>
        <a:off x="785030" y="0"/>
        <a:ext cx="729999" cy="910816"/>
      </dsp:txXfrm>
    </dsp:sp>
    <dsp:sp modelId="{C0E7BE13-C536-0D48-8DB8-8DE1A72453CE}">
      <dsp:nvSpPr>
        <dsp:cNvPr id="0" name=""/>
        <dsp:cNvSpPr/>
      </dsp:nvSpPr>
      <dsp:spPr>
        <a:xfrm>
          <a:off x="858030" y="911706"/>
          <a:ext cx="583999" cy="91541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N2:M</a:t>
          </a:r>
          <a:endParaRPr lang="en-US" sz="1600" kern="1200" dirty="0"/>
        </a:p>
      </dsp:txBody>
      <dsp:txXfrm>
        <a:off x="875135" y="928811"/>
        <a:ext cx="549789" cy="881202"/>
      </dsp:txXfrm>
    </dsp:sp>
    <dsp:sp modelId="{6DEBF38B-B56B-6A48-9B09-719DA0E23EDC}">
      <dsp:nvSpPr>
        <dsp:cNvPr id="0" name=""/>
        <dsp:cNvSpPr/>
      </dsp:nvSpPr>
      <dsp:spPr>
        <a:xfrm>
          <a:off x="858030" y="1967951"/>
          <a:ext cx="583999" cy="915412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N3:S</a:t>
          </a:r>
          <a:endParaRPr lang="en-US" sz="1600" kern="1200" dirty="0"/>
        </a:p>
      </dsp:txBody>
      <dsp:txXfrm>
        <a:off x="875135" y="1985056"/>
        <a:ext cx="549789" cy="881202"/>
      </dsp:txXfrm>
    </dsp:sp>
    <dsp:sp modelId="{B87E29F8-0AA6-4F4F-99B3-1C9A818A0011}">
      <dsp:nvSpPr>
        <dsp:cNvPr id="0" name=""/>
        <dsp:cNvSpPr/>
      </dsp:nvSpPr>
      <dsp:spPr>
        <a:xfrm>
          <a:off x="1569780" y="0"/>
          <a:ext cx="729999" cy="303605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P3</a:t>
          </a:r>
          <a:endParaRPr lang="en-US" sz="3500" kern="1200" dirty="0"/>
        </a:p>
      </dsp:txBody>
      <dsp:txXfrm>
        <a:off x="1569780" y="0"/>
        <a:ext cx="729999" cy="910816"/>
      </dsp:txXfrm>
    </dsp:sp>
    <dsp:sp modelId="{14A71697-C48D-AC49-8383-4B088FDD227A}">
      <dsp:nvSpPr>
        <dsp:cNvPr id="0" name=""/>
        <dsp:cNvSpPr/>
      </dsp:nvSpPr>
      <dsp:spPr>
        <a:xfrm>
          <a:off x="1642780" y="911706"/>
          <a:ext cx="583999" cy="91541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N3:M</a:t>
          </a:r>
          <a:endParaRPr lang="en-US" sz="1600" kern="1200" dirty="0"/>
        </a:p>
      </dsp:txBody>
      <dsp:txXfrm>
        <a:off x="1659885" y="928811"/>
        <a:ext cx="549789" cy="881202"/>
      </dsp:txXfrm>
    </dsp:sp>
    <dsp:sp modelId="{AD6807CA-BA38-A342-B39E-84A047C819FC}">
      <dsp:nvSpPr>
        <dsp:cNvPr id="0" name=""/>
        <dsp:cNvSpPr/>
      </dsp:nvSpPr>
      <dsp:spPr>
        <a:xfrm>
          <a:off x="1642780" y="1967951"/>
          <a:ext cx="583999" cy="915412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N1:S</a:t>
          </a:r>
          <a:endParaRPr lang="en-US" sz="1600" kern="1200" dirty="0"/>
        </a:p>
      </dsp:txBody>
      <dsp:txXfrm>
        <a:off x="1659885" y="1985056"/>
        <a:ext cx="549789" cy="881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BA417-697D-6945-A4A4-5C0105E96844}">
      <dsp:nvSpPr>
        <dsp:cNvPr id="0" name=""/>
        <dsp:cNvSpPr/>
      </dsp:nvSpPr>
      <dsp:spPr>
        <a:xfrm>
          <a:off x="378127" y="0"/>
          <a:ext cx="1880507" cy="1044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Application</a:t>
          </a:r>
          <a:endParaRPr lang="en-US" sz="2400" kern="1200" dirty="0"/>
        </a:p>
      </dsp:txBody>
      <dsp:txXfrm>
        <a:off x="408726" y="30599"/>
        <a:ext cx="1819309" cy="983528"/>
      </dsp:txXfrm>
    </dsp:sp>
    <dsp:sp modelId="{CD18BF87-A44B-7047-A860-0768BF7208E7}">
      <dsp:nvSpPr>
        <dsp:cNvPr id="0" name=""/>
        <dsp:cNvSpPr/>
      </dsp:nvSpPr>
      <dsp:spPr>
        <a:xfrm rot="5400000">
          <a:off x="1122494" y="1070844"/>
          <a:ext cx="391772" cy="470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1177342" y="1110021"/>
        <a:ext cx="282076" cy="274240"/>
      </dsp:txXfrm>
    </dsp:sp>
    <dsp:sp modelId="{6BBF132E-B4A7-4D46-9E8B-C1B315313CFB}">
      <dsp:nvSpPr>
        <dsp:cNvPr id="0" name=""/>
        <dsp:cNvSpPr/>
      </dsp:nvSpPr>
      <dsp:spPr>
        <a:xfrm>
          <a:off x="378127" y="1567089"/>
          <a:ext cx="1880507" cy="1044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Framework</a:t>
          </a:r>
          <a:endParaRPr lang="en-US" sz="2400" kern="1200" dirty="0"/>
        </a:p>
      </dsp:txBody>
      <dsp:txXfrm>
        <a:off x="408726" y="1597688"/>
        <a:ext cx="1819309" cy="983528"/>
      </dsp:txXfrm>
    </dsp:sp>
    <dsp:sp modelId="{CF82E65A-CA4C-FB49-9E66-42EDED0DFFF8}">
      <dsp:nvSpPr>
        <dsp:cNvPr id="0" name=""/>
        <dsp:cNvSpPr/>
      </dsp:nvSpPr>
      <dsp:spPr>
        <a:xfrm rot="5400000">
          <a:off x="1122494" y="2637933"/>
          <a:ext cx="391772" cy="470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1177342" y="2677110"/>
        <a:ext cx="282076" cy="274240"/>
      </dsp:txXfrm>
    </dsp:sp>
    <dsp:sp modelId="{C43B390A-1AEE-6C4A-BBBD-50B858E75D44}">
      <dsp:nvSpPr>
        <dsp:cNvPr id="0" name=""/>
        <dsp:cNvSpPr/>
      </dsp:nvSpPr>
      <dsp:spPr>
        <a:xfrm>
          <a:off x="378127" y="3134178"/>
          <a:ext cx="1880507" cy="1044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Consensus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System</a:t>
          </a:r>
          <a:endParaRPr lang="en-US" sz="2400" kern="1200" dirty="0"/>
        </a:p>
      </dsp:txBody>
      <dsp:txXfrm>
        <a:off x="408726" y="3164777"/>
        <a:ext cx="1819309" cy="983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E936A-EB80-0141-8514-F9221580D401}">
      <dsp:nvSpPr>
        <dsp:cNvPr id="0" name=""/>
        <dsp:cNvSpPr/>
      </dsp:nvSpPr>
      <dsp:spPr>
        <a:xfrm>
          <a:off x="597" y="1339883"/>
          <a:ext cx="1271521" cy="12715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Offline</a:t>
          </a:r>
          <a:endParaRPr lang="en-US" sz="2400" kern="1200" dirty="0"/>
        </a:p>
      </dsp:txBody>
      <dsp:txXfrm>
        <a:off x="186807" y="1526093"/>
        <a:ext cx="899101" cy="899101"/>
      </dsp:txXfrm>
    </dsp:sp>
    <dsp:sp modelId="{6C8C2BE2-356E-8A4A-A210-E75312C595B0}">
      <dsp:nvSpPr>
        <dsp:cNvPr id="0" name=""/>
        <dsp:cNvSpPr/>
      </dsp:nvSpPr>
      <dsp:spPr>
        <a:xfrm>
          <a:off x="1173009" y="1160182"/>
          <a:ext cx="792584" cy="429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173009" y="1246010"/>
        <a:ext cx="663843" cy="257482"/>
      </dsp:txXfrm>
    </dsp:sp>
    <dsp:sp modelId="{1795895E-42B8-8A43-9652-147402473D7B}">
      <dsp:nvSpPr>
        <dsp:cNvPr id="0" name=""/>
        <dsp:cNvSpPr/>
      </dsp:nvSpPr>
      <dsp:spPr>
        <a:xfrm>
          <a:off x="1911348" y="1339883"/>
          <a:ext cx="1271521" cy="12715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Online</a:t>
          </a:r>
          <a:endParaRPr lang="en-US" sz="2400" kern="1200" dirty="0"/>
        </a:p>
      </dsp:txBody>
      <dsp:txXfrm>
        <a:off x="2097558" y="1526093"/>
        <a:ext cx="899101" cy="899101"/>
      </dsp:txXfrm>
    </dsp:sp>
    <dsp:sp modelId="{1AD0B055-8D8C-AC48-8EE2-F5F5FD27D97E}">
      <dsp:nvSpPr>
        <dsp:cNvPr id="0" name=""/>
        <dsp:cNvSpPr/>
      </dsp:nvSpPr>
      <dsp:spPr>
        <a:xfrm rot="10800000">
          <a:off x="1217872" y="2361967"/>
          <a:ext cx="792584" cy="429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1346613" y="2447795"/>
        <a:ext cx="663843" cy="257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166C8-712B-DA49-8A86-4C9F7657F718}">
      <dsp:nvSpPr>
        <dsp:cNvPr id="0" name=""/>
        <dsp:cNvSpPr/>
      </dsp:nvSpPr>
      <dsp:spPr>
        <a:xfrm>
          <a:off x="492" y="0"/>
          <a:ext cx="128178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P1</a:t>
          </a:r>
          <a:endParaRPr lang="en-US" sz="6200" kern="1200" dirty="0"/>
        </a:p>
      </dsp:txBody>
      <dsp:txXfrm>
        <a:off x="492" y="0"/>
        <a:ext cx="1281782" cy="1357788"/>
      </dsp:txXfrm>
    </dsp:sp>
    <dsp:sp modelId="{ACADF99E-0E69-1A43-B8CB-0C51752AA884}">
      <dsp:nvSpPr>
        <dsp:cNvPr id="0" name=""/>
        <dsp:cNvSpPr/>
      </dsp:nvSpPr>
      <dsp:spPr>
        <a:xfrm>
          <a:off x="128671" y="1359114"/>
          <a:ext cx="1025425" cy="136463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N1:M</a:t>
          </a:r>
          <a:endParaRPr lang="en-US" sz="2800" kern="1200" dirty="0"/>
        </a:p>
      </dsp:txBody>
      <dsp:txXfrm>
        <a:off x="158705" y="1389148"/>
        <a:ext cx="965357" cy="1304571"/>
      </dsp:txXfrm>
    </dsp:sp>
    <dsp:sp modelId="{78385FC3-7119-A241-84F0-F01C761761AE}">
      <dsp:nvSpPr>
        <dsp:cNvPr id="0" name=""/>
        <dsp:cNvSpPr/>
      </dsp:nvSpPr>
      <dsp:spPr>
        <a:xfrm>
          <a:off x="128671" y="2933699"/>
          <a:ext cx="1025425" cy="1364639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N2:S</a:t>
          </a:r>
          <a:endParaRPr lang="en-US" sz="2800" kern="1200" dirty="0"/>
        </a:p>
      </dsp:txBody>
      <dsp:txXfrm>
        <a:off x="158705" y="2963733"/>
        <a:ext cx="965357" cy="1304571"/>
      </dsp:txXfrm>
    </dsp:sp>
    <dsp:sp modelId="{2C4D2F46-8F1C-594F-8410-ECA66057F438}">
      <dsp:nvSpPr>
        <dsp:cNvPr id="0" name=""/>
        <dsp:cNvSpPr/>
      </dsp:nvSpPr>
      <dsp:spPr>
        <a:xfrm>
          <a:off x="1378408" y="0"/>
          <a:ext cx="128178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P2</a:t>
          </a:r>
          <a:endParaRPr lang="en-US" sz="6200" kern="1200" dirty="0"/>
        </a:p>
      </dsp:txBody>
      <dsp:txXfrm>
        <a:off x="1378408" y="0"/>
        <a:ext cx="1281782" cy="1357788"/>
      </dsp:txXfrm>
    </dsp:sp>
    <dsp:sp modelId="{C0E7BE13-C536-0D48-8DB8-8DE1A72453CE}">
      <dsp:nvSpPr>
        <dsp:cNvPr id="0" name=""/>
        <dsp:cNvSpPr/>
      </dsp:nvSpPr>
      <dsp:spPr>
        <a:xfrm>
          <a:off x="1506587" y="1359114"/>
          <a:ext cx="1025425" cy="136463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N2:M</a:t>
          </a:r>
          <a:endParaRPr lang="en-US" sz="2800" kern="1200" dirty="0"/>
        </a:p>
      </dsp:txBody>
      <dsp:txXfrm>
        <a:off x="1536621" y="1389148"/>
        <a:ext cx="965357" cy="1304571"/>
      </dsp:txXfrm>
    </dsp:sp>
    <dsp:sp modelId="{6DEBF38B-B56B-6A48-9B09-719DA0E23EDC}">
      <dsp:nvSpPr>
        <dsp:cNvPr id="0" name=""/>
        <dsp:cNvSpPr/>
      </dsp:nvSpPr>
      <dsp:spPr>
        <a:xfrm>
          <a:off x="1506587" y="2933699"/>
          <a:ext cx="1025425" cy="1364639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N3:S</a:t>
          </a:r>
          <a:endParaRPr lang="en-US" sz="2800" kern="1200" dirty="0"/>
        </a:p>
      </dsp:txBody>
      <dsp:txXfrm>
        <a:off x="1536621" y="2963733"/>
        <a:ext cx="965357" cy="1304571"/>
      </dsp:txXfrm>
    </dsp:sp>
    <dsp:sp modelId="{B87E29F8-0AA6-4F4F-99B3-1C9A818A0011}">
      <dsp:nvSpPr>
        <dsp:cNvPr id="0" name=""/>
        <dsp:cNvSpPr/>
      </dsp:nvSpPr>
      <dsp:spPr>
        <a:xfrm>
          <a:off x="2756324" y="0"/>
          <a:ext cx="128178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P3</a:t>
          </a:r>
          <a:endParaRPr lang="en-US" sz="6200" kern="1200" dirty="0"/>
        </a:p>
      </dsp:txBody>
      <dsp:txXfrm>
        <a:off x="2756324" y="0"/>
        <a:ext cx="1281782" cy="1357788"/>
      </dsp:txXfrm>
    </dsp:sp>
    <dsp:sp modelId="{14A71697-C48D-AC49-8383-4B088FDD227A}">
      <dsp:nvSpPr>
        <dsp:cNvPr id="0" name=""/>
        <dsp:cNvSpPr/>
      </dsp:nvSpPr>
      <dsp:spPr>
        <a:xfrm>
          <a:off x="2884503" y="1359114"/>
          <a:ext cx="1025425" cy="136463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N3:M</a:t>
          </a:r>
          <a:endParaRPr lang="en-US" sz="2800" kern="1200" dirty="0"/>
        </a:p>
      </dsp:txBody>
      <dsp:txXfrm>
        <a:off x="2914537" y="1389148"/>
        <a:ext cx="965357" cy="1304571"/>
      </dsp:txXfrm>
    </dsp:sp>
    <dsp:sp modelId="{AD6807CA-BA38-A342-B39E-84A047C819FC}">
      <dsp:nvSpPr>
        <dsp:cNvPr id="0" name=""/>
        <dsp:cNvSpPr/>
      </dsp:nvSpPr>
      <dsp:spPr>
        <a:xfrm>
          <a:off x="2884503" y="2933699"/>
          <a:ext cx="1025425" cy="1364639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N1:S</a:t>
          </a:r>
          <a:endParaRPr lang="en-US" sz="2800" kern="1200" dirty="0"/>
        </a:p>
      </dsp:txBody>
      <dsp:txXfrm>
        <a:off x="2914537" y="2963733"/>
        <a:ext cx="965357" cy="1304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50796-7474-1041-A357-882ECF570DDF}">
      <dsp:nvSpPr>
        <dsp:cNvPr id="0" name=""/>
        <dsp:cNvSpPr/>
      </dsp:nvSpPr>
      <dsp:spPr>
        <a:xfrm>
          <a:off x="14" y="905129"/>
          <a:ext cx="142993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Configuration</a:t>
          </a:r>
          <a:endParaRPr lang="en-US" sz="1500" kern="1200" dirty="0"/>
        </a:p>
      </dsp:txBody>
      <dsp:txXfrm>
        <a:off x="14" y="905129"/>
        <a:ext cx="1429936" cy="432000"/>
      </dsp:txXfrm>
    </dsp:sp>
    <dsp:sp modelId="{9CBC03F0-36A9-7844-96C3-628DC3C40746}">
      <dsp:nvSpPr>
        <dsp:cNvPr id="0" name=""/>
        <dsp:cNvSpPr/>
      </dsp:nvSpPr>
      <dsp:spPr>
        <a:xfrm>
          <a:off x="14" y="1337129"/>
          <a:ext cx="1429936" cy="11323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3 nodes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3 partitions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2 replicas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StateMachine</a:t>
          </a:r>
          <a:endParaRPr lang="en-US" sz="1500" kern="1200" dirty="0"/>
        </a:p>
      </dsp:txBody>
      <dsp:txXfrm>
        <a:off x="14" y="1337129"/>
        <a:ext cx="1429936" cy="1132312"/>
      </dsp:txXfrm>
    </dsp:sp>
    <dsp:sp modelId="{17B15AE1-C965-D343-B8CC-C39A3B29DDF8}">
      <dsp:nvSpPr>
        <dsp:cNvPr id="0" name=""/>
        <dsp:cNvSpPr/>
      </dsp:nvSpPr>
      <dsp:spPr>
        <a:xfrm>
          <a:off x="1630143" y="905129"/>
          <a:ext cx="142993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Constraints</a:t>
          </a:r>
          <a:endParaRPr lang="en-US" sz="1500" kern="1200" dirty="0"/>
        </a:p>
      </dsp:txBody>
      <dsp:txXfrm>
        <a:off x="1630143" y="905129"/>
        <a:ext cx="1429936" cy="432000"/>
      </dsp:txXfrm>
    </dsp:sp>
    <dsp:sp modelId="{51FF0270-74B4-8746-AEEE-4E9F1D248C79}">
      <dsp:nvSpPr>
        <dsp:cNvPr id="0" name=""/>
        <dsp:cNvSpPr/>
      </dsp:nvSpPr>
      <dsp:spPr>
        <a:xfrm>
          <a:off x="1630143" y="1337129"/>
          <a:ext cx="1429936" cy="11323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 Master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 Slave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Even distribution</a:t>
          </a:r>
          <a:endParaRPr lang="en-US" sz="1500" kern="1200" dirty="0"/>
        </a:p>
      </dsp:txBody>
      <dsp:txXfrm>
        <a:off x="1630143" y="1337129"/>
        <a:ext cx="1429936" cy="11323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C4862-1906-024D-844C-41D9F1FE0C99}">
      <dsp:nvSpPr>
        <dsp:cNvPr id="0" name=""/>
        <dsp:cNvSpPr/>
      </dsp:nvSpPr>
      <dsp:spPr>
        <a:xfrm rot="5400000">
          <a:off x="2629409" y="-905589"/>
          <a:ext cx="847243" cy="28734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rgbClr val="FF0000"/>
              </a:solidFill>
            </a:rPr>
            <a:t>P1:OFFLINE</a:t>
          </a:r>
          <a:endParaRPr lang="en-US" sz="2200" kern="1200" dirty="0">
            <a:solidFill>
              <a:srgbClr val="FF0000"/>
            </a:solidFill>
          </a:endParaRPr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rgbClr val="FF0000"/>
              </a:solidFill>
            </a:rPr>
            <a:t>P3:OFFLINE</a:t>
          </a:r>
          <a:endParaRPr lang="en-US" sz="2200" kern="1200" dirty="0">
            <a:solidFill>
              <a:srgbClr val="FF0000"/>
            </a:solidFill>
          </a:endParaRPr>
        </a:p>
      </dsp:txBody>
      <dsp:txXfrm rot="-5400000">
        <a:off x="1616311" y="148868"/>
        <a:ext cx="2832082" cy="764525"/>
      </dsp:txXfrm>
    </dsp:sp>
    <dsp:sp modelId="{4F489165-CE57-CA4B-A96D-99DF35F4934A}">
      <dsp:nvSpPr>
        <dsp:cNvPr id="0" name=""/>
        <dsp:cNvSpPr/>
      </dsp:nvSpPr>
      <dsp:spPr>
        <a:xfrm>
          <a:off x="0" y="1604"/>
          <a:ext cx="1616310" cy="10590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N1</a:t>
          </a:r>
          <a:endParaRPr lang="en-US" sz="5300" kern="1200" dirty="0"/>
        </a:p>
      </dsp:txBody>
      <dsp:txXfrm>
        <a:off x="51699" y="53303"/>
        <a:ext cx="1512912" cy="955655"/>
      </dsp:txXfrm>
    </dsp:sp>
    <dsp:sp modelId="{6A63F777-70CA-CB47-8874-AB9298A5CB4D}">
      <dsp:nvSpPr>
        <dsp:cNvPr id="0" name=""/>
        <dsp:cNvSpPr/>
      </dsp:nvSpPr>
      <dsp:spPr>
        <a:xfrm rot="5400000">
          <a:off x="2629409" y="206417"/>
          <a:ext cx="847243" cy="28734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rgbClr val="008000"/>
              </a:solidFill>
            </a:rPr>
            <a:t>P2:MASTER</a:t>
          </a:r>
          <a:endParaRPr lang="en-US" sz="2200" kern="1200" dirty="0">
            <a:solidFill>
              <a:srgbClr val="008000"/>
            </a:solidFill>
          </a:endParaRPr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rgbClr val="008000"/>
              </a:solidFill>
            </a:rPr>
            <a:t>P1:MASTER</a:t>
          </a:r>
          <a:endParaRPr lang="en-US" sz="2200" kern="1200" dirty="0">
            <a:solidFill>
              <a:srgbClr val="008000"/>
            </a:solidFill>
          </a:endParaRPr>
        </a:p>
      </dsp:txBody>
      <dsp:txXfrm rot="-5400000">
        <a:off x="1616311" y="1260875"/>
        <a:ext cx="2832082" cy="764525"/>
      </dsp:txXfrm>
    </dsp:sp>
    <dsp:sp modelId="{614129AB-17EB-B44B-8EE7-0AB821D5C2B1}">
      <dsp:nvSpPr>
        <dsp:cNvPr id="0" name=""/>
        <dsp:cNvSpPr/>
      </dsp:nvSpPr>
      <dsp:spPr>
        <a:xfrm>
          <a:off x="0" y="1113611"/>
          <a:ext cx="1616310" cy="10590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N2</a:t>
          </a:r>
          <a:endParaRPr lang="en-US" sz="5300" kern="1200" dirty="0"/>
        </a:p>
      </dsp:txBody>
      <dsp:txXfrm>
        <a:off x="51699" y="1165310"/>
        <a:ext cx="1512912" cy="955655"/>
      </dsp:txXfrm>
    </dsp:sp>
    <dsp:sp modelId="{9058DCBE-FC4D-3840-8A91-DE4FB7BD950B}">
      <dsp:nvSpPr>
        <dsp:cNvPr id="0" name=""/>
        <dsp:cNvSpPr/>
      </dsp:nvSpPr>
      <dsp:spPr>
        <a:xfrm rot="5400000">
          <a:off x="2629409" y="1318423"/>
          <a:ext cx="847243" cy="28734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rgbClr val="008000"/>
              </a:solidFill>
            </a:rPr>
            <a:t>P3:MASTER</a:t>
          </a:r>
          <a:endParaRPr lang="en-US" sz="2200" kern="1200" dirty="0">
            <a:solidFill>
              <a:srgbClr val="008000"/>
            </a:solidFill>
          </a:endParaRPr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rgbClr val="3366FF"/>
              </a:solidFill>
            </a:rPr>
            <a:t>P2:SLAVE</a:t>
          </a:r>
          <a:endParaRPr lang="en-US" sz="2200" kern="1200" dirty="0">
            <a:solidFill>
              <a:srgbClr val="3366FF"/>
            </a:solidFill>
          </a:endParaRPr>
        </a:p>
      </dsp:txBody>
      <dsp:txXfrm rot="-5400000">
        <a:off x="1616311" y="2372881"/>
        <a:ext cx="2832082" cy="764525"/>
      </dsp:txXfrm>
    </dsp:sp>
    <dsp:sp modelId="{B3B9C76C-9F0A-F442-BC90-72B780838F29}">
      <dsp:nvSpPr>
        <dsp:cNvPr id="0" name=""/>
        <dsp:cNvSpPr/>
      </dsp:nvSpPr>
      <dsp:spPr>
        <a:xfrm>
          <a:off x="0" y="2225617"/>
          <a:ext cx="1616310" cy="10590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N3</a:t>
          </a:r>
          <a:endParaRPr lang="en-US" sz="5300" kern="1200" dirty="0"/>
        </a:p>
      </dsp:txBody>
      <dsp:txXfrm>
        <a:off x="51699" y="2277316"/>
        <a:ext cx="1512912" cy="9556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166C8-712B-DA49-8A86-4C9F7657F718}">
      <dsp:nvSpPr>
        <dsp:cNvPr id="0" name=""/>
        <dsp:cNvSpPr/>
      </dsp:nvSpPr>
      <dsp:spPr>
        <a:xfrm>
          <a:off x="431" y="0"/>
          <a:ext cx="1121559" cy="32416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P1</a:t>
          </a:r>
          <a:endParaRPr lang="en-US" sz="4500" kern="1200" dirty="0"/>
        </a:p>
      </dsp:txBody>
      <dsp:txXfrm>
        <a:off x="431" y="0"/>
        <a:ext cx="1121559" cy="972502"/>
      </dsp:txXfrm>
    </dsp:sp>
    <dsp:sp modelId="{ACADF99E-0E69-1A43-B8CB-0C51752AA884}">
      <dsp:nvSpPr>
        <dsp:cNvPr id="0" name=""/>
        <dsp:cNvSpPr/>
      </dsp:nvSpPr>
      <dsp:spPr>
        <a:xfrm>
          <a:off x="112587" y="973452"/>
          <a:ext cx="897247" cy="97740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N1:O</a:t>
          </a:r>
          <a:endParaRPr lang="en-US" sz="2500" kern="1200" dirty="0"/>
        </a:p>
      </dsp:txBody>
      <dsp:txXfrm>
        <a:off x="138866" y="999731"/>
        <a:ext cx="844689" cy="924851"/>
      </dsp:txXfrm>
    </dsp:sp>
    <dsp:sp modelId="{78385FC3-7119-A241-84F0-F01C761761AE}">
      <dsp:nvSpPr>
        <dsp:cNvPr id="0" name=""/>
        <dsp:cNvSpPr/>
      </dsp:nvSpPr>
      <dsp:spPr>
        <a:xfrm>
          <a:off x="112587" y="2101232"/>
          <a:ext cx="897247" cy="97740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N2:M</a:t>
          </a:r>
          <a:endParaRPr lang="en-US" sz="2500" kern="1200" dirty="0"/>
        </a:p>
      </dsp:txBody>
      <dsp:txXfrm>
        <a:off x="138866" y="2127511"/>
        <a:ext cx="844689" cy="924851"/>
      </dsp:txXfrm>
    </dsp:sp>
    <dsp:sp modelId="{2C4D2F46-8F1C-594F-8410-ECA66057F438}">
      <dsp:nvSpPr>
        <dsp:cNvPr id="0" name=""/>
        <dsp:cNvSpPr/>
      </dsp:nvSpPr>
      <dsp:spPr>
        <a:xfrm>
          <a:off x="1206107" y="0"/>
          <a:ext cx="1121559" cy="32416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P2</a:t>
          </a:r>
          <a:endParaRPr lang="en-US" sz="4500" kern="1200" dirty="0"/>
        </a:p>
      </dsp:txBody>
      <dsp:txXfrm>
        <a:off x="1206107" y="0"/>
        <a:ext cx="1121559" cy="972502"/>
      </dsp:txXfrm>
    </dsp:sp>
    <dsp:sp modelId="{C0E7BE13-C536-0D48-8DB8-8DE1A72453CE}">
      <dsp:nvSpPr>
        <dsp:cNvPr id="0" name=""/>
        <dsp:cNvSpPr/>
      </dsp:nvSpPr>
      <dsp:spPr>
        <a:xfrm>
          <a:off x="1318263" y="973452"/>
          <a:ext cx="897247" cy="97740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N2:M</a:t>
          </a:r>
          <a:endParaRPr lang="en-US" sz="2500" kern="1200" dirty="0"/>
        </a:p>
      </dsp:txBody>
      <dsp:txXfrm>
        <a:off x="1344542" y="999731"/>
        <a:ext cx="844689" cy="924851"/>
      </dsp:txXfrm>
    </dsp:sp>
    <dsp:sp modelId="{6DEBF38B-B56B-6A48-9B09-719DA0E23EDC}">
      <dsp:nvSpPr>
        <dsp:cNvPr id="0" name=""/>
        <dsp:cNvSpPr/>
      </dsp:nvSpPr>
      <dsp:spPr>
        <a:xfrm>
          <a:off x="1318263" y="2101232"/>
          <a:ext cx="897247" cy="977409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N3:S</a:t>
          </a:r>
          <a:endParaRPr lang="en-US" sz="2500" kern="1200" dirty="0"/>
        </a:p>
      </dsp:txBody>
      <dsp:txXfrm>
        <a:off x="1344542" y="2127511"/>
        <a:ext cx="844689" cy="924851"/>
      </dsp:txXfrm>
    </dsp:sp>
    <dsp:sp modelId="{B87E29F8-0AA6-4F4F-99B3-1C9A818A0011}">
      <dsp:nvSpPr>
        <dsp:cNvPr id="0" name=""/>
        <dsp:cNvSpPr/>
      </dsp:nvSpPr>
      <dsp:spPr>
        <a:xfrm>
          <a:off x="2411784" y="0"/>
          <a:ext cx="1121559" cy="32416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P3</a:t>
          </a:r>
          <a:endParaRPr lang="en-US" sz="4500" kern="1200" dirty="0"/>
        </a:p>
      </dsp:txBody>
      <dsp:txXfrm>
        <a:off x="2411784" y="0"/>
        <a:ext cx="1121559" cy="972502"/>
      </dsp:txXfrm>
    </dsp:sp>
    <dsp:sp modelId="{14A71697-C48D-AC49-8383-4B088FDD227A}">
      <dsp:nvSpPr>
        <dsp:cNvPr id="0" name=""/>
        <dsp:cNvSpPr/>
      </dsp:nvSpPr>
      <dsp:spPr>
        <a:xfrm>
          <a:off x="2523940" y="973452"/>
          <a:ext cx="897247" cy="97740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N3:M</a:t>
          </a:r>
          <a:endParaRPr lang="en-US" sz="2500" kern="1200" dirty="0"/>
        </a:p>
      </dsp:txBody>
      <dsp:txXfrm>
        <a:off x="2550219" y="999731"/>
        <a:ext cx="844689" cy="924851"/>
      </dsp:txXfrm>
    </dsp:sp>
    <dsp:sp modelId="{AD6807CA-BA38-A342-B39E-84A047C819FC}">
      <dsp:nvSpPr>
        <dsp:cNvPr id="0" name=""/>
        <dsp:cNvSpPr/>
      </dsp:nvSpPr>
      <dsp:spPr>
        <a:xfrm>
          <a:off x="2523940" y="2101232"/>
          <a:ext cx="897247" cy="97740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N1:O</a:t>
          </a:r>
          <a:endParaRPr lang="en-US" sz="2500" kern="1200" dirty="0"/>
        </a:p>
      </dsp:txBody>
      <dsp:txXfrm>
        <a:off x="2550219" y="2127511"/>
        <a:ext cx="844689" cy="9248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166C8-712B-DA49-8A86-4C9F7657F718}">
      <dsp:nvSpPr>
        <dsp:cNvPr id="0" name=""/>
        <dsp:cNvSpPr/>
      </dsp:nvSpPr>
      <dsp:spPr>
        <a:xfrm>
          <a:off x="431" y="0"/>
          <a:ext cx="1121559" cy="32416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P1</a:t>
          </a:r>
          <a:endParaRPr lang="en-US" sz="4500" kern="1200" dirty="0"/>
        </a:p>
      </dsp:txBody>
      <dsp:txXfrm>
        <a:off x="431" y="0"/>
        <a:ext cx="1121559" cy="972502"/>
      </dsp:txXfrm>
    </dsp:sp>
    <dsp:sp modelId="{ACADF99E-0E69-1A43-B8CB-0C51752AA884}">
      <dsp:nvSpPr>
        <dsp:cNvPr id="0" name=""/>
        <dsp:cNvSpPr/>
      </dsp:nvSpPr>
      <dsp:spPr>
        <a:xfrm>
          <a:off x="112587" y="973452"/>
          <a:ext cx="897247" cy="97740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N1:M</a:t>
          </a:r>
          <a:endParaRPr lang="en-US" sz="2500" kern="1200" dirty="0"/>
        </a:p>
      </dsp:txBody>
      <dsp:txXfrm>
        <a:off x="138866" y="999731"/>
        <a:ext cx="844689" cy="924851"/>
      </dsp:txXfrm>
    </dsp:sp>
    <dsp:sp modelId="{78385FC3-7119-A241-84F0-F01C761761AE}">
      <dsp:nvSpPr>
        <dsp:cNvPr id="0" name=""/>
        <dsp:cNvSpPr/>
      </dsp:nvSpPr>
      <dsp:spPr>
        <a:xfrm>
          <a:off x="112587" y="2101232"/>
          <a:ext cx="897247" cy="977409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N2:S</a:t>
          </a:r>
          <a:endParaRPr lang="en-US" sz="2500" kern="1200" dirty="0"/>
        </a:p>
      </dsp:txBody>
      <dsp:txXfrm>
        <a:off x="138866" y="2127511"/>
        <a:ext cx="844689" cy="924851"/>
      </dsp:txXfrm>
    </dsp:sp>
    <dsp:sp modelId="{2C4D2F46-8F1C-594F-8410-ECA66057F438}">
      <dsp:nvSpPr>
        <dsp:cNvPr id="0" name=""/>
        <dsp:cNvSpPr/>
      </dsp:nvSpPr>
      <dsp:spPr>
        <a:xfrm>
          <a:off x="1206107" y="0"/>
          <a:ext cx="1121559" cy="32416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P2</a:t>
          </a:r>
          <a:endParaRPr lang="en-US" sz="4500" kern="1200" dirty="0"/>
        </a:p>
      </dsp:txBody>
      <dsp:txXfrm>
        <a:off x="1206107" y="0"/>
        <a:ext cx="1121559" cy="972502"/>
      </dsp:txXfrm>
    </dsp:sp>
    <dsp:sp modelId="{C0E7BE13-C536-0D48-8DB8-8DE1A72453CE}">
      <dsp:nvSpPr>
        <dsp:cNvPr id="0" name=""/>
        <dsp:cNvSpPr/>
      </dsp:nvSpPr>
      <dsp:spPr>
        <a:xfrm>
          <a:off x="1318263" y="973452"/>
          <a:ext cx="897247" cy="97740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N2:M</a:t>
          </a:r>
          <a:endParaRPr lang="en-US" sz="2500" kern="1200" dirty="0"/>
        </a:p>
      </dsp:txBody>
      <dsp:txXfrm>
        <a:off x="1344542" y="999731"/>
        <a:ext cx="844689" cy="924851"/>
      </dsp:txXfrm>
    </dsp:sp>
    <dsp:sp modelId="{6DEBF38B-B56B-6A48-9B09-719DA0E23EDC}">
      <dsp:nvSpPr>
        <dsp:cNvPr id="0" name=""/>
        <dsp:cNvSpPr/>
      </dsp:nvSpPr>
      <dsp:spPr>
        <a:xfrm>
          <a:off x="1318263" y="2101232"/>
          <a:ext cx="897247" cy="977409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N3:S</a:t>
          </a:r>
          <a:endParaRPr lang="en-US" sz="2500" kern="1200" dirty="0"/>
        </a:p>
      </dsp:txBody>
      <dsp:txXfrm>
        <a:off x="1344542" y="2127511"/>
        <a:ext cx="844689" cy="924851"/>
      </dsp:txXfrm>
    </dsp:sp>
    <dsp:sp modelId="{B87E29F8-0AA6-4F4F-99B3-1C9A818A0011}">
      <dsp:nvSpPr>
        <dsp:cNvPr id="0" name=""/>
        <dsp:cNvSpPr/>
      </dsp:nvSpPr>
      <dsp:spPr>
        <a:xfrm>
          <a:off x="2411784" y="0"/>
          <a:ext cx="1121559" cy="32416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P3</a:t>
          </a:r>
          <a:endParaRPr lang="en-US" sz="4500" kern="1200" dirty="0"/>
        </a:p>
      </dsp:txBody>
      <dsp:txXfrm>
        <a:off x="2411784" y="0"/>
        <a:ext cx="1121559" cy="972502"/>
      </dsp:txXfrm>
    </dsp:sp>
    <dsp:sp modelId="{14A71697-C48D-AC49-8383-4B088FDD227A}">
      <dsp:nvSpPr>
        <dsp:cNvPr id="0" name=""/>
        <dsp:cNvSpPr/>
      </dsp:nvSpPr>
      <dsp:spPr>
        <a:xfrm>
          <a:off x="2523940" y="973452"/>
          <a:ext cx="897247" cy="97740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N3:M</a:t>
          </a:r>
          <a:endParaRPr lang="en-US" sz="2500" kern="1200" dirty="0"/>
        </a:p>
      </dsp:txBody>
      <dsp:txXfrm>
        <a:off x="2550219" y="999731"/>
        <a:ext cx="844689" cy="924851"/>
      </dsp:txXfrm>
    </dsp:sp>
    <dsp:sp modelId="{AD6807CA-BA38-A342-B39E-84A047C819FC}">
      <dsp:nvSpPr>
        <dsp:cNvPr id="0" name=""/>
        <dsp:cNvSpPr/>
      </dsp:nvSpPr>
      <dsp:spPr>
        <a:xfrm>
          <a:off x="2523940" y="2101232"/>
          <a:ext cx="897247" cy="977409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N1:S</a:t>
          </a:r>
          <a:endParaRPr lang="en-US" sz="2500" kern="1200" dirty="0"/>
        </a:p>
      </dsp:txBody>
      <dsp:txXfrm>
        <a:off x="2550219" y="2127511"/>
        <a:ext cx="844689" cy="9248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50796-7474-1041-A357-882ECF570DDF}">
      <dsp:nvSpPr>
        <dsp:cNvPr id="0" name=""/>
        <dsp:cNvSpPr/>
      </dsp:nvSpPr>
      <dsp:spPr>
        <a:xfrm>
          <a:off x="14" y="905129"/>
          <a:ext cx="142993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Configuration</a:t>
          </a:r>
          <a:endParaRPr lang="en-US" sz="1500" kern="1200" dirty="0"/>
        </a:p>
      </dsp:txBody>
      <dsp:txXfrm>
        <a:off x="14" y="905129"/>
        <a:ext cx="1429936" cy="432000"/>
      </dsp:txXfrm>
    </dsp:sp>
    <dsp:sp modelId="{9CBC03F0-36A9-7844-96C3-628DC3C40746}">
      <dsp:nvSpPr>
        <dsp:cNvPr id="0" name=""/>
        <dsp:cNvSpPr/>
      </dsp:nvSpPr>
      <dsp:spPr>
        <a:xfrm>
          <a:off x="14" y="1337129"/>
          <a:ext cx="1429936" cy="11323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3 nodes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3 partitions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2 replicas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StateMachine</a:t>
          </a:r>
          <a:endParaRPr lang="en-US" sz="1500" kern="1200" dirty="0"/>
        </a:p>
      </dsp:txBody>
      <dsp:txXfrm>
        <a:off x="14" y="1337129"/>
        <a:ext cx="1429936" cy="1132312"/>
      </dsp:txXfrm>
    </dsp:sp>
    <dsp:sp modelId="{17B15AE1-C965-D343-B8CC-C39A3B29DDF8}">
      <dsp:nvSpPr>
        <dsp:cNvPr id="0" name=""/>
        <dsp:cNvSpPr/>
      </dsp:nvSpPr>
      <dsp:spPr>
        <a:xfrm>
          <a:off x="1630143" y="905129"/>
          <a:ext cx="142993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Constraints</a:t>
          </a:r>
          <a:endParaRPr lang="en-US" sz="1500" kern="1200" dirty="0"/>
        </a:p>
      </dsp:txBody>
      <dsp:txXfrm>
        <a:off x="1630143" y="905129"/>
        <a:ext cx="1429936" cy="432000"/>
      </dsp:txXfrm>
    </dsp:sp>
    <dsp:sp modelId="{51FF0270-74B4-8746-AEEE-4E9F1D248C79}">
      <dsp:nvSpPr>
        <dsp:cNvPr id="0" name=""/>
        <dsp:cNvSpPr/>
      </dsp:nvSpPr>
      <dsp:spPr>
        <a:xfrm>
          <a:off x="1630143" y="1337129"/>
          <a:ext cx="1429936" cy="11323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 Master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 Slave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Even distribution</a:t>
          </a:r>
          <a:endParaRPr lang="en-US" sz="1500" kern="1200" dirty="0"/>
        </a:p>
      </dsp:txBody>
      <dsp:txXfrm>
        <a:off x="1630143" y="1337129"/>
        <a:ext cx="1429936" cy="1132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ABEED-F973-024F-9CF0-C878DE927514}" type="datetimeFigureOut">
              <a:rPr lang="en-US" smtClean="0">
                <a:latin typeface="Arial" pitchFamily="34" charset="0"/>
              </a:rPr>
              <a:pPr/>
              <a:t>2/24/13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8E9-0BD0-A840-BABC-EED8623003FB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25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6BBB0A6-3B30-2D46-8681-C1493D55A0EF}" type="datetimeFigureOut">
              <a:rPr lang="en-US" smtClean="0"/>
              <a:pPr/>
              <a:t>2/24/13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C82A3EF7-70D2-6F43-B2CC-06F0F10C8C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12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1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00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choices</a:t>
            </a:r>
          </a:p>
          <a:p>
            <a:endParaRPr lang="en-US" dirty="0" smtClean="0"/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ZK optimizations</a:t>
            </a:r>
          </a:p>
          <a:p>
            <a:r>
              <a:rPr lang="en-US" dirty="0" smtClean="0"/>
              <a:t>Multiple deployment options</a:t>
            </a:r>
          </a:p>
          <a:p>
            <a:r>
              <a:rPr lang="en-US" dirty="0" smtClean="0"/>
              <a:t>No SPOF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60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4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73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configuration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13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60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73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</a:t>
            </a:r>
            <a:r>
              <a:rPr lang="en-US" baseline="0" dirty="0" smtClean="0"/>
              <a:t> rebalance: </a:t>
            </a:r>
          </a:p>
          <a:p>
            <a:endParaRPr lang="en-US" baseline="0" dirty="0" smtClean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 smtClean="0"/>
              <a:t>Applicable to message consumer group, search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 smtClean="0"/>
          </a:p>
          <a:p>
            <a:pPr marL="0" indent="0">
              <a:buFont typeface="Wingdings" charset="0"/>
              <a:buNone/>
            </a:pPr>
            <a:r>
              <a:rPr lang="en-US" baseline="0" dirty="0" smtClean="0"/>
              <a:t>Auto</a:t>
            </a:r>
          </a:p>
          <a:p>
            <a:pPr marL="171450" indent="-171450">
              <a:buFont typeface="Wingdings" charset="0"/>
              <a:buChar char="à"/>
            </a:pPr>
            <a:r>
              <a:rPr lang="en-US" baseline="0" dirty="0" smtClean="0"/>
              <a:t>Distributed data store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0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Allows</a:t>
            </a:r>
            <a:r>
              <a:rPr lang="en-US" baseline="0" dirty="0" smtClean="0"/>
              <a:t> one to come up with common tools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Think of maven plugins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88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in production</a:t>
            </a:r>
            <a:r>
              <a:rPr lang="en-US" baseline="0" dirty="0" smtClean="0"/>
              <a:t> and manage the core infrastructure components in the company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Operation is easy and easy for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ops to operate multiple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04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S4</a:t>
            </a:r>
          </a:p>
          <a:p>
            <a:r>
              <a:rPr lang="en-US" dirty="0" smtClean="0"/>
              <a:t>  Apps</a:t>
            </a:r>
            <a:r>
              <a:rPr lang="en-US" baseline="0" dirty="0" smtClean="0"/>
              <a:t> and processing tasks, each have different state model</a:t>
            </a:r>
          </a:p>
          <a:p>
            <a:endParaRPr lang="en-US" baseline="0" dirty="0" smtClean="0"/>
          </a:p>
          <a:p>
            <a:r>
              <a:rPr lang="en-US" dirty="0" err="1" smtClean="0"/>
              <a:t>Multitenancy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  multiple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84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Define states</a:t>
            </a:r>
          </a:p>
          <a:p>
            <a:r>
              <a:rPr lang="en-US" dirty="0" smtClean="0"/>
              <a:t>How many you want in each state</a:t>
            </a:r>
          </a:p>
          <a:p>
            <a:r>
              <a:rPr lang="en-US" dirty="0" smtClean="0"/>
              <a:t>State model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Helix provides </a:t>
            </a:r>
            <a:r>
              <a:rPr lang="en-US" dirty="0" err="1" smtClean="0"/>
              <a:t>MasterSlave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OnlineOffline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LeaderStandby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Two master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Automatic replica creation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47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Provides</a:t>
            </a:r>
            <a:r>
              <a:rPr lang="en-US" baseline="0" dirty="0" smtClean="0"/>
              <a:t> the right combination of abstraction and flexibility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Code is stable and deployed in production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Integration between multiple systems co-locating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Good thing helps think more about your design putting in right level of abstraction and modularity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27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2CE01-BAF8-420A-93B9-73F68548F5F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8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5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Moving from single node to scalable, fault tolerant distributed mode is non trivial and slow, even though core functionality remains the same.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5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 the number of partitions on a single node,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0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You must define correct behavior of your system. 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How do you partition?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 What is the replication factor? Are replicas the same or are there different roles such as master/slave replicas?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 How should the system behave when nodes fail, new nodes are added etc. 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differs from system to system.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Once you have defined how the system must behave, you have to implement that behavior in code, maybe on top of ZK or otherwise. That implementation is non-trivial, hard to debug, hard to test.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Worse, in response to requirements, if the behavior of the system were to change even slightly, the entire process has to repeat.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MOVING FROM ONE SHARD PER</a:t>
            </a:r>
            <a:r>
              <a:rPr lang="en-US" baseline="0" dirty="0" smtClean="0"/>
              <a:t> NODE to MULTIPLE SHARD PER NODE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Instead, wouldn't it be nice if all you had to do was step 1 i.e. simply define the correct behavior of your distributed system and step 2 was somehow taken care of?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34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helix concepts 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makes it generic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In this slide, we will look at the problem from a different perspective and possibly re-define the cluster management problem.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So re-cap to solve </a:t>
            </a:r>
            <a:r>
              <a:rPr lang="en-US" baseline="0" dirty="0" err="1" smtClean="0"/>
              <a:t>dds</a:t>
            </a:r>
            <a:r>
              <a:rPr lang="en-US" baseline="0" dirty="0" smtClean="0"/>
              <a:t> we need to define number of partitions and replicas, and for each replicas we need to different roles like master/slave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One of the well proven way to express such behavior is use a state machine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42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Dynamically change number of replicas</a:t>
            </a:r>
          </a:p>
          <a:p>
            <a:endParaRPr lang="en-US" dirty="0" smtClean="0"/>
          </a:p>
          <a:p>
            <a:r>
              <a:rPr lang="en-US" dirty="0" smtClean="0"/>
              <a:t>Add new resources, add nodes</a:t>
            </a:r>
          </a:p>
          <a:p>
            <a:endParaRPr lang="en-US" dirty="0" smtClean="0"/>
          </a:p>
          <a:p>
            <a:r>
              <a:rPr lang="en-US" dirty="0" smtClean="0"/>
              <a:t>Change behavior</a:t>
            </a:r>
            <a:r>
              <a:rPr lang="en-US" baseline="0" dirty="0" smtClean="0"/>
              <a:t> easily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 what runs where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elasticity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1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84" y="3897743"/>
            <a:ext cx="7772400" cy="1198079"/>
          </a:xfrm>
        </p:spPr>
        <p:txBody>
          <a:bodyPr anchor="t" anchorCtr="0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81" y="2279000"/>
            <a:ext cx="5167604" cy="12876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84" y="5100386"/>
            <a:ext cx="6400800" cy="13716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293938"/>
            <a:ext cx="9144000" cy="4564062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1" descr="HumanIn-transparent.png"/>
          <p:cNvPicPr>
            <a:picLocks noChangeAspect="1"/>
          </p:cNvPicPr>
          <p:nvPr userDrawn="1"/>
        </p:nvPicPr>
        <p:blipFill>
          <a:blip r:embed="rId2" cstate="email"/>
          <a:srcRect r="-747"/>
          <a:stretch>
            <a:fillRect/>
          </a:stretch>
        </p:blipFill>
        <p:spPr bwMode="auto">
          <a:xfrm>
            <a:off x="470208" y="1151467"/>
            <a:ext cx="8376027" cy="410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41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0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14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2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2293938"/>
            <a:ext cx="9144000" cy="4564062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11" descr="HumanIn-transparent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4977" y="2601284"/>
            <a:ext cx="5969023" cy="378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703" y="989470"/>
            <a:ext cx="7772400" cy="1198079"/>
          </a:xfrm>
        </p:spPr>
        <p:txBody>
          <a:bodyPr anchor="b" anchorCtr="0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838" y="2198278"/>
            <a:ext cx="6400800" cy="13716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_2color_gradient_128x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75338" y="602921"/>
            <a:ext cx="2928263" cy="7249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04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1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13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5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9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04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566A-7EE7-9745-B27E-E7D2DAEFC2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81" y="2279000"/>
            <a:ext cx="5167604" cy="12876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6692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84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3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7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11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6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5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7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1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98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8F7B-D79E-8447-A30F-B0B226FF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98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78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299691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78562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subhead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7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9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60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25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84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8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84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D2DB-35C4-1743-A567-00DBAE55881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buFont typeface="Arial" pitchFamily="34" charset="0"/>
              <a:buChar char="–"/>
              <a:defRPr sz="1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defRPr sz="1800"/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5717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52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5" y="2766652"/>
            <a:ext cx="8229600" cy="10058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651770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3085"/>
            <a:ext cx="8229600" cy="10058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881"/>
            <a:ext cx="8229600" cy="47545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75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76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7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Blank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FE51B-C598-F949-B7FC-5F194D4DC0A3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0" y="6327648"/>
            <a:ext cx="9144000" cy="539496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68000">
                <a:srgbClr val="FFFFFF"/>
              </a:gs>
            </a:gsLst>
            <a:lin ang="16200000" scaled="0"/>
            <a:tileRect/>
          </a:gradFill>
          <a:ln w="3175" cap="flat" cmpd="sng" algn="ctr">
            <a:solidFill>
              <a:schemeClr val="bg1">
                <a:lumMod val="65000"/>
                <a:alpha val="7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PT_logo_small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1435" y="6459379"/>
            <a:ext cx="1090167" cy="2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5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7BE0-60E3-0344-9CA1-E0BBB6A0EA2F}" type="datetimeFigureOut">
              <a:rPr lang="en-US" smtClean="0"/>
              <a:t>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8F7B-D79E-8447-A30F-B0B226FFD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6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kgopalak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7.gif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40.xml"/><Relationship Id="rId2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38.xml"/><Relationship Id="rId2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43.xml"/><Relationship Id="rId2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diagramData" Target="../diagrams/data9.xml"/><Relationship Id="rId8" Type="http://schemas.openxmlformats.org/officeDocument/2006/relationships/diagramLayout" Target="../diagrams/layout9.xml"/><Relationship Id="rId9" Type="http://schemas.openxmlformats.org/officeDocument/2006/relationships/diagramQuickStyle" Target="../diagrams/quickStyle9.xml"/><Relationship Id="rId10" Type="http://schemas.openxmlformats.org/officeDocument/2006/relationships/diagramColors" Target="../diagrams/colors9.xml"/><Relationship Id="rId11" Type="http://schemas.microsoft.com/office/2007/relationships/diagramDrawing" Target="../diagrams/drawing9.xml"/><Relationship Id="rId1" Type="http://schemas.openxmlformats.org/officeDocument/2006/relationships/slideLayout" Target="../slideLayouts/slideLayout43.xml"/><Relationship Id="rId2" Type="http://schemas.openxmlformats.org/officeDocument/2006/relationships/diagramData" Target="../diagrams/data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diagramData" Target="../diagrams/data11.xml"/><Relationship Id="rId8" Type="http://schemas.openxmlformats.org/officeDocument/2006/relationships/diagramLayout" Target="../diagrams/layout11.xml"/><Relationship Id="rId9" Type="http://schemas.openxmlformats.org/officeDocument/2006/relationships/diagramQuickStyle" Target="../diagrams/quickStyle11.xml"/><Relationship Id="rId10" Type="http://schemas.openxmlformats.org/officeDocument/2006/relationships/diagramColors" Target="../diagrams/colors11.xml"/><Relationship Id="rId11" Type="http://schemas.microsoft.com/office/2007/relationships/diagramDrawing" Target="../diagrams/drawing11.xml"/><Relationship Id="rId1" Type="http://schemas.openxmlformats.org/officeDocument/2006/relationships/slideLayout" Target="../slideLayouts/slideLayout43.xml"/><Relationship Id="rId2" Type="http://schemas.openxmlformats.org/officeDocument/2006/relationships/diagramData" Target="../diagrams/data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dirty="0" smtClean="0"/>
              <a:t>Building distributed systems using Helix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5297488"/>
            <a:ext cx="9144000" cy="1560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Kishore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Gopalakrishna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/>
              <a:t>@</a:t>
            </a:r>
            <a:r>
              <a:rPr lang="en-US" dirty="0" smtClean="0"/>
              <a:t>kishoreg1980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://www.linkedin.com/in/</a:t>
            </a:r>
            <a:r>
              <a:rPr lang="en-US" dirty="0" smtClean="0">
                <a:hlinkClick r:id="rId3"/>
              </a:rPr>
              <a:t>kgopalak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rcRect t="-27495" b="-27495"/>
          <a:stretch>
            <a:fillRect/>
          </a:stretch>
        </p:blipFill>
        <p:spPr>
          <a:xfrm>
            <a:off x="2852056" y="2503715"/>
            <a:ext cx="2590801" cy="1496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19" y="77409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3715" y="3870476"/>
            <a:ext cx="3379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http://helix.incubator.apache.org</a:t>
            </a:r>
          </a:p>
          <a:p>
            <a:r>
              <a:rPr lang="en-US" u="sng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Apache </a:t>
            </a:r>
            <a:r>
              <a:rPr lang="en-US" dirty="0" smtClean="0"/>
              <a:t>Incubation Oct, 2012 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apachehelix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6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995580622"/>
              </p:ext>
            </p:extLst>
          </p:nvPr>
        </p:nvGraphicFramePr>
        <p:xfrm>
          <a:off x="1463525" y="2939142"/>
          <a:ext cx="2636762" cy="276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987939680"/>
              </p:ext>
            </p:extLst>
          </p:nvPr>
        </p:nvGraphicFramePr>
        <p:xfrm>
          <a:off x="4869543" y="1501017"/>
          <a:ext cx="2636762" cy="417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Rounded Rectangular Callout 21"/>
          <p:cNvSpPr/>
          <p:nvPr/>
        </p:nvSpPr>
        <p:spPr>
          <a:xfrm>
            <a:off x="157236" y="2140857"/>
            <a:ext cx="1644953" cy="834572"/>
          </a:xfrm>
          <a:prstGeom prst="wedgeRoundRectCallout">
            <a:avLst>
              <a:gd name="adj1" fmla="val 45841"/>
              <a:gd name="adj2" fmla="val 285689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File system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Lock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Ephemeral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7438570" y="1983621"/>
            <a:ext cx="1705430" cy="1869924"/>
          </a:xfrm>
          <a:prstGeom prst="wedgeRoundRectCallout">
            <a:avLst>
              <a:gd name="adj1" fmla="val -65593"/>
              <a:gd name="adj2" fmla="val 27177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Node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Partition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Replica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Transition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3999" y="737809"/>
            <a:ext cx="4136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Zookeeper provides low level primitives.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13905" y="737810"/>
            <a:ext cx="423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  <a:r>
              <a:rPr lang="en-US" smtClean="0"/>
              <a:t>e need </a:t>
            </a:r>
            <a:r>
              <a:rPr lang="en-US" dirty="0"/>
              <a:t>high level primitives.</a:t>
            </a:r>
          </a:p>
          <a:p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741334" y="1751950"/>
            <a:ext cx="12095" cy="4585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0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  <p:bldP spid="22" grpId="0" animBg="1"/>
      <p:bldP spid="23" grpId="0" animBg="1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t="-27495" b="-27495"/>
          <a:stretch>
            <a:fillRect/>
          </a:stretch>
        </p:blipFill>
        <p:spPr>
          <a:xfrm>
            <a:off x="2997199" y="2951238"/>
            <a:ext cx="2590801" cy="14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1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3A59"/>
                </a:solidFill>
              </a:rPr>
              <a:t>Introduction</a:t>
            </a:r>
            <a:endParaRPr lang="en-US" sz="3600" dirty="0">
              <a:solidFill>
                <a:srgbClr val="003A59"/>
              </a:solidFill>
            </a:endParaRPr>
          </a:p>
          <a:p>
            <a:r>
              <a:rPr lang="en-US" sz="3600" b="1" dirty="0" smtClean="0">
                <a:solidFill>
                  <a:srgbClr val="003A59"/>
                </a:solidFill>
              </a:rPr>
              <a:t>Architecture</a:t>
            </a:r>
          </a:p>
          <a:p>
            <a:r>
              <a:rPr lang="en-US" sz="3600" dirty="0" smtClean="0">
                <a:solidFill>
                  <a:srgbClr val="003A59"/>
                </a:solidFill>
              </a:rPr>
              <a:t>How to use Helix</a:t>
            </a:r>
          </a:p>
          <a:p>
            <a:r>
              <a:rPr lang="en-US" sz="3600" dirty="0" smtClean="0">
                <a:solidFill>
                  <a:srgbClr val="003A59"/>
                </a:solidFill>
              </a:rPr>
              <a:t>Tools</a:t>
            </a:r>
          </a:p>
          <a:p>
            <a:r>
              <a:rPr lang="en-US" sz="3600" dirty="0" smtClean="0">
                <a:solidFill>
                  <a:srgbClr val="003A59"/>
                </a:solidFill>
              </a:rPr>
              <a:t>Helix usage</a:t>
            </a:r>
            <a:endParaRPr lang="en-US" dirty="0" smtClean="0"/>
          </a:p>
          <a:p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6"/>
    </mc:Choice>
    <mc:Fallback xmlns="">
      <p:transition xmlns:p14="http://schemas.microsoft.com/office/powerpoint/2010/main" spd="slow" advTm="139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6675"/>
            <a:ext cx="7770813" cy="1371600"/>
          </a:xfrm>
        </p:spPr>
        <p:txBody>
          <a:bodyPr/>
          <a:lstStyle/>
          <a:p>
            <a:r>
              <a:rPr lang="en-US" dirty="0" smtClean="0"/>
              <a:t>Terminologies	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98960"/>
              </p:ext>
            </p:extLst>
          </p:nvPr>
        </p:nvGraphicFramePr>
        <p:xfrm>
          <a:off x="641047" y="1269999"/>
          <a:ext cx="7559524" cy="4160761"/>
        </p:xfrm>
        <a:graphic>
          <a:graphicData uri="http://schemas.openxmlformats.org/drawingml/2006/table">
            <a:tbl>
              <a:tblPr bandRow="1" bandCol="1">
                <a:tableStyleId>{C083E6E3-FA7D-4D7B-A595-EF9225AFEA82}</a:tableStyleId>
              </a:tblPr>
              <a:tblGrid>
                <a:gridCol w="1311984"/>
                <a:gridCol w="6247540"/>
              </a:tblGrid>
              <a:tr h="587970">
                <a:tc>
                  <a:txBody>
                    <a:bodyPr/>
                    <a:lstStyle/>
                    <a:p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single machine</a:t>
                      </a:r>
                      <a:endParaRPr lang="en-US" dirty="0"/>
                    </a:p>
                  </a:txBody>
                  <a:tcPr/>
                </a:tc>
              </a:tr>
              <a:tr h="587970">
                <a:tc>
                  <a:txBody>
                    <a:bodyPr/>
                    <a:lstStyle/>
                    <a:p>
                      <a:r>
                        <a:rPr lang="en-US" dirty="0" smtClean="0"/>
                        <a:t>Cluster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 of Nodes</a:t>
                      </a:r>
                      <a:endParaRPr lang="en-US" dirty="0"/>
                    </a:p>
                  </a:txBody>
                  <a:tcPr/>
                </a:tc>
              </a:tr>
              <a:tr h="58797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Resource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A logical entity e.g. </a:t>
                      </a:r>
                      <a:r>
                        <a:rPr lang="en-US" b="1" i="1" dirty="0" smtClean="0"/>
                        <a:t>database, index,</a:t>
                      </a:r>
                      <a:r>
                        <a:rPr lang="en-US" b="1" i="1" baseline="0" dirty="0" smtClean="0"/>
                        <a:t> task</a:t>
                      </a:r>
                      <a:endParaRPr lang="en-US" b="1" i="1" dirty="0"/>
                    </a:p>
                  </a:txBody>
                  <a:tcPr/>
                </a:tc>
              </a:tr>
              <a:tr h="587970"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Subset of the resource.</a:t>
                      </a:r>
                      <a:endParaRPr lang="en-US" dirty="0"/>
                    </a:p>
                  </a:txBody>
                  <a:tcPr/>
                </a:tc>
              </a:tr>
              <a:tr h="587970">
                <a:tc>
                  <a:txBody>
                    <a:bodyPr/>
                    <a:lstStyle/>
                    <a:p>
                      <a:r>
                        <a:rPr lang="en-US" dirty="0" smtClean="0"/>
                        <a:t>Replica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Copy of a partition</a:t>
                      </a:r>
                      <a:endParaRPr lang="en-US" dirty="0"/>
                    </a:p>
                  </a:txBody>
                  <a:tcPr/>
                </a:tc>
              </a:tr>
              <a:tr h="58797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 of a</a:t>
                      </a:r>
                      <a:r>
                        <a:rPr lang="en-US" baseline="0" dirty="0" smtClean="0"/>
                        <a:t> partition replica, </a:t>
                      </a:r>
                      <a:r>
                        <a:rPr lang="en-US" baseline="0" dirty="0" err="1" smtClean="0"/>
                        <a:t>e.g</a:t>
                      </a:r>
                      <a:r>
                        <a:rPr lang="en-US" baseline="0" dirty="0" smtClean="0"/>
                        <a:t> Master, Slave</a:t>
                      </a:r>
                      <a:endParaRPr lang="en-US" dirty="0"/>
                    </a:p>
                  </a:txBody>
                  <a:tcPr/>
                </a:tc>
              </a:tr>
              <a:tr h="632941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 that lets replicas change</a:t>
                      </a:r>
                      <a:r>
                        <a:rPr lang="en-US" baseline="0" dirty="0" smtClean="0"/>
                        <a:t> status </a:t>
                      </a:r>
                      <a:r>
                        <a:rPr lang="en-US" baseline="0" dirty="0" err="1" smtClean="0"/>
                        <a:t>e.g</a:t>
                      </a:r>
                      <a:r>
                        <a:rPr lang="en-US" baseline="0" dirty="0" smtClean="0"/>
                        <a:t> Slave -&gt; Master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73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12434" y="3832411"/>
            <a:ext cx="551655" cy="346348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COUNT=2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4424" y="5203864"/>
            <a:ext cx="551655" cy="346348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COUNT=1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0651" y="3842654"/>
            <a:ext cx="1848952" cy="346348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hr-HR" sz="1200" b="1" i="1" dirty="0">
                <a:solidFill>
                  <a:srgbClr val="800000"/>
                </a:solidFill>
              </a:rPr>
              <a:t>minimize</a:t>
            </a:r>
            <a:r>
              <a:rPr lang="hr-HR" sz="1200" b="1" dirty="0">
                <a:solidFill>
                  <a:srgbClr val="800000"/>
                </a:solidFill>
              </a:rPr>
              <a:t>(max</a:t>
            </a:r>
            <a:r>
              <a:rPr lang="hr-HR" sz="1200" b="1" baseline="-25000" dirty="0">
                <a:solidFill>
                  <a:srgbClr val="800000"/>
                </a:solidFill>
              </a:rPr>
              <a:t>nj∈N </a:t>
            </a:r>
            <a:r>
              <a:rPr lang="hr-HR" sz="1200" b="1" i="1" dirty="0">
                <a:solidFill>
                  <a:srgbClr val="800000"/>
                </a:solidFill>
              </a:rPr>
              <a:t>S</a:t>
            </a:r>
            <a:r>
              <a:rPr lang="hr-HR" sz="1200" b="1" i="1" dirty="0" smtClean="0">
                <a:solidFill>
                  <a:srgbClr val="800000"/>
                </a:solidFill>
              </a:rPr>
              <a:t>(</a:t>
            </a:r>
            <a:r>
              <a:rPr lang="hr-HR" sz="1200" b="1" i="1" dirty="0">
                <a:solidFill>
                  <a:srgbClr val="800000"/>
                </a:solidFill>
              </a:rPr>
              <a:t>n</a:t>
            </a:r>
            <a:r>
              <a:rPr lang="hr-HR" sz="1200" b="1" i="1" baseline="-25000" dirty="0">
                <a:solidFill>
                  <a:srgbClr val="800000"/>
                </a:solidFill>
              </a:rPr>
              <a:t>j</a:t>
            </a:r>
            <a:r>
              <a:rPr lang="hr-HR" sz="1200" b="1" i="1" dirty="0" smtClean="0">
                <a:solidFill>
                  <a:srgbClr val="800000"/>
                </a:solidFill>
              </a:rPr>
              <a:t>)</a:t>
            </a:r>
            <a:r>
              <a:rPr lang="hr-HR" sz="1200" b="1" dirty="0" smtClean="0">
                <a:solidFill>
                  <a:srgbClr val="800000"/>
                </a:solidFill>
              </a:rPr>
              <a:t> )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9489" y="3985348"/>
            <a:ext cx="551655" cy="346348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≤5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0788" y="4088185"/>
            <a:ext cx="314476" cy="314476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40005" dist="63500" dir="4500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62240" y="5155007"/>
            <a:ext cx="314476" cy="314476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>
            <a:outerShdw blurRad="40005" dist="63500" dir="4500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05276" y="5155007"/>
            <a:ext cx="314476" cy="3144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40005" dist="63500" dir="4500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O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73698" y="4245423"/>
            <a:ext cx="2445780" cy="1066822"/>
            <a:chOff x="3173698" y="4245423"/>
            <a:chExt cx="2445780" cy="1066822"/>
          </a:xfrm>
        </p:grpSpPr>
        <p:cxnSp>
          <p:nvCxnSpPr>
            <p:cNvPr id="8" name="Curved Connector 7" title="a"/>
            <p:cNvCxnSpPr>
              <a:endCxn id="6" idx="2"/>
            </p:cNvCxnSpPr>
            <p:nvPr/>
          </p:nvCxnSpPr>
          <p:spPr>
            <a:xfrm rot="5400000" flipH="1" flipV="1">
              <a:off x="3189424" y="4229697"/>
              <a:ext cx="955638" cy="987090"/>
            </a:xfrm>
            <a:prstGeom prst="curvedConnector2">
              <a:avLst/>
            </a:prstGeom>
            <a:ln w="19050">
              <a:solidFill>
                <a:srgbClr val="0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6" idx="6"/>
              <a:endCxn id="13" idx="0"/>
            </p:cNvCxnSpPr>
            <p:nvPr/>
          </p:nvCxnSpPr>
          <p:spPr>
            <a:xfrm>
              <a:off x="4475264" y="4245423"/>
              <a:ext cx="1144214" cy="909584"/>
            </a:xfrm>
            <a:prstGeom prst="curvedConnector2">
              <a:avLst/>
            </a:prstGeom>
            <a:ln w="19050">
              <a:solidFill>
                <a:srgbClr val="0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6" idx="3"/>
            </p:cNvCxnSpPr>
            <p:nvPr/>
          </p:nvCxnSpPr>
          <p:spPr>
            <a:xfrm rot="5400000">
              <a:off x="3235478" y="4340881"/>
              <a:ext cx="955638" cy="987090"/>
            </a:xfrm>
            <a:prstGeom prst="curvedConnector2">
              <a:avLst/>
            </a:prstGeom>
            <a:ln w="19050">
              <a:solidFill>
                <a:srgbClr val="0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13" idx="2"/>
              <a:endCxn id="6" idx="5"/>
            </p:cNvCxnSpPr>
            <p:nvPr/>
          </p:nvCxnSpPr>
          <p:spPr>
            <a:xfrm rot="10800000">
              <a:off x="4429210" y="4356607"/>
              <a:ext cx="1033030" cy="955638"/>
            </a:xfrm>
            <a:prstGeom prst="curvedConnector2">
              <a:avLst/>
            </a:prstGeom>
            <a:ln w="19050">
              <a:solidFill>
                <a:srgbClr val="0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86670" y="4475237"/>
              <a:ext cx="205617" cy="26609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marR="0" algn="ctr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4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4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71927" y="4470399"/>
              <a:ext cx="205617" cy="26609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marR="0" algn="ctr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4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4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56785" y="4942115"/>
              <a:ext cx="205617" cy="26609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marR="0" algn="ctr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4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4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2308" y="4942114"/>
              <a:ext cx="205617" cy="26609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pPr marR="0" algn="ctr" defTabSz="4572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4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4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786384" y="5156197"/>
            <a:ext cx="1848952" cy="346348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hr-HR" sz="1200" b="1" i="1" dirty="0">
                <a:solidFill>
                  <a:srgbClr val="800000"/>
                </a:solidFill>
              </a:rPr>
              <a:t>minimize</a:t>
            </a:r>
            <a:r>
              <a:rPr lang="hr-HR" sz="1200" b="1" dirty="0">
                <a:solidFill>
                  <a:srgbClr val="800000"/>
                </a:solidFill>
              </a:rPr>
              <a:t>(max</a:t>
            </a:r>
            <a:r>
              <a:rPr lang="hr-HR" sz="1200" b="1" baseline="-25000" dirty="0">
                <a:solidFill>
                  <a:srgbClr val="800000"/>
                </a:solidFill>
              </a:rPr>
              <a:t>nj∈N </a:t>
            </a:r>
            <a:r>
              <a:rPr lang="hr-HR" sz="1200" b="1" i="1" dirty="0">
                <a:solidFill>
                  <a:srgbClr val="800000"/>
                </a:solidFill>
              </a:rPr>
              <a:t>M(n</a:t>
            </a:r>
            <a:r>
              <a:rPr lang="hr-HR" sz="1200" b="1" i="1" baseline="-25000" dirty="0">
                <a:solidFill>
                  <a:srgbClr val="800000"/>
                </a:solidFill>
              </a:rPr>
              <a:t>j</a:t>
            </a:r>
            <a:r>
              <a:rPr lang="hr-HR" sz="1200" b="1" i="1" dirty="0" smtClean="0">
                <a:solidFill>
                  <a:srgbClr val="800000"/>
                </a:solidFill>
              </a:rPr>
              <a:t>)</a:t>
            </a:r>
            <a:r>
              <a:rPr lang="hr-HR" sz="1200" b="1" dirty="0" smtClean="0">
                <a:solidFill>
                  <a:srgbClr val="800000"/>
                </a:solidFill>
              </a:rPr>
              <a:t> )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32674" y="1534732"/>
            <a:ext cx="2475797" cy="432000"/>
          </a:xfrm>
          <a:custGeom>
            <a:avLst/>
            <a:gdLst>
              <a:gd name="connsiteX0" fmla="*/ 0 w 2475797"/>
              <a:gd name="connsiteY0" fmla="*/ 0 h 432000"/>
              <a:gd name="connsiteX1" fmla="*/ 2475797 w 2475797"/>
              <a:gd name="connsiteY1" fmla="*/ 0 h 432000"/>
              <a:gd name="connsiteX2" fmla="*/ 2475797 w 2475797"/>
              <a:gd name="connsiteY2" fmla="*/ 432000 h 432000"/>
              <a:gd name="connsiteX3" fmla="*/ 0 w 2475797"/>
              <a:gd name="connsiteY3" fmla="*/ 432000 h 432000"/>
              <a:gd name="connsiteX4" fmla="*/ 0 w 2475797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797" h="432000">
                <a:moveTo>
                  <a:pt x="0" y="0"/>
                </a:moveTo>
                <a:lnTo>
                  <a:pt x="2475797" y="0"/>
                </a:lnTo>
                <a:lnTo>
                  <a:pt x="2475797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State Machine</a:t>
            </a:r>
            <a:endParaRPr lang="en-US" sz="1500" kern="1200" dirty="0"/>
          </a:p>
        </p:txBody>
      </p:sp>
      <p:sp>
        <p:nvSpPr>
          <p:cNvPr id="7" name="Freeform 6"/>
          <p:cNvSpPr/>
          <p:nvPr/>
        </p:nvSpPr>
        <p:spPr>
          <a:xfrm>
            <a:off x="610161" y="1966732"/>
            <a:ext cx="2520824" cy="1403154"/>
          </a:xfrm>
          <a:custGeom>
            <a:avLst/>
            <a:gdLst>
              <a:gd name="connsiteX0" fmla="*/ 0 w 2520824"/>
              <a:gd name="connsiteY0" fmla="*/ 0 h 1403154"/>
              <a:gd name="connsiteX1" fmla="*/ 2520824 w 2520824"/>
              <a:gd name="connsiteY1" fmla="*/ 0 h 1403154"/>
              <a:gd name="connsiteX2" fmla="*/ 2520824 w 2520824"/>
              <a:gd name="connsiteY2" fmla="*/ 1403154 h 1403154"/>
              <a:gd name="connsiteX3" fmla="*/ 0 w 2520824"/>
              <a:gd name="connsiteY3" fmla="*/ 1403154 h 1403154"/>
              <a:gd name="connsiteX4" fmla="*/ 0 w 2520824"/>
              <a:gd name="connsiteY4" fmla="*/ 0 h 140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824" h="1403154">
                <a:moveTo>
                  <a:pt x="0" y="0"/>
                </a:moveTo>
                <a:lnTo>
                  <a:pt x="2520824" y="0"/>
                </a:lnTo>
                <a:lnTo>
                  <a:pt x="2520824" y="1403154"/>
                </a:lnTo>
                <a:lnTo>
                  <a:pt x="0" y="14031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States</a:t>
            </a:r>
            <a:endParaRPr lang="en-US" sz="1500" kern="1200" dirty="0"/>
          </a:p>
          <a:p>
            <a:pPr marL="228600" lvl="2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Offline, Slave, Master</a:t>
            </a:r>
            <a:endParaRPr lang="en-U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Transition</a:t>
            </a:r>
            <a:endParaRPr lang="en-US" sz="1500" kern="1200" dirty="0"/>
          </a:p>
          <a:p>
            <a:pPr marL="228600" lvl="2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O-&gt;S, S-&gt;M,S-&gt;M, M-&gt;S</a:t>
            </a:r>
            <a:endParaRPr lang="en-US" sz="15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458284" y="1534732"/>
            <a:ext cx="2337841" cy="432000"/>
          </a:xfrm>
          <a:custGeom>
            <a:avLst/>
            <a:gdLst>
              <a:gd name="connsiteX0" fmla="*/ 0 w 2337841"/>
              <a:gd name="connsiteY0" fmla="*/ 0 h 432000"/>
              <a:gd name="connsiteX1" fmla="*/ 2337841 w 2337841"/>
              <a:gd name="connsiteY1" fmla="*/ 0 h 432000"/>
              <a:gd name="connsiteX2" fmla="*/ 2337841 w 2337841"/>
              <a:gd name="connsiteY2" fmla="*/ 432000 h 432000"/>
              <a:gd name="connsiteX3" fmla="*/ 0 w 2337841"/>
              <a:gd name="connsiteY3" fmla="*/ 432000 h 432000"/>
              <a:gd name="connsiteX4" fmla="*/ 0 w 2337841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841" h="432000">
                <a:moveTo>
                  <a:pt x="0" y="0"/>
                </a:moveTo>
                <a:lnTo>
                  <a:pt x="2337841" y="0"/>
                </a:lnTo>
                <a:lnTo>
                  <a:pt x="2337841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Constraints</a:t>
            </a:r>
            <a:endParaRPr lang="en-US" sz="15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3458284" y="1966732"/>
            <a:ext cx="2337841" cy="1403154"/>
          </a:xfrm>
          <a:custGeom>
            <a:avLst/>
            <a:gdLst>
              <a:gd name="connsiteX0" fmla="*/ 0 w 2337841"/>
              <a:gd name="connsiteY0" fmla="*/ 0 h 1403154"/>
              <a:gd name="connsiteX1" fmla="*/ 2337841 w 2337841"/>
              <a:gd name="connsiteY1" fmla="*/ 0 h 1403154"/>
              <a:gd name="connsiteX2" fmla="*/ 2337841 w 2337841"/>
              <a:gd name="connsiteY2" fmla="*/ 1403154 h 1403154"/>
              <a:gd name="connsiteX3" fmla="*/ 0 w 2337841"/>
              <a:gd name="connsiteY3" fmla="*/ 1403154 h 1403154"/>
              <a:gd name="connsiteX4" fmla="*/ 0 w 2337841"/>
              <a:gd name="connsiteY4" fmla="*/ 0 h 140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841" h="1403154">
                <a:moveTo>
                  <a:pt x="0" y="0"/>
                </a:moveTo>
                <a:lnTo>
                  <a:pt x="2337841" y="0"/>
                </a:lnTo>
                <a:lnTo>
                  <a:pt x="2337841" y="1403154"/>
                </a:lnTo>
                <a:lnTo>
                  <a:pt x="0" y="14031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States</a:t>
            </a:r>
            <a:endParaRPr lang="en-US" sz="1500" kern="1200" dirty="0"/>
          </a:p>
          <a:p>
            <a:pPr marL="228600" lvl="2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M=1, S=2</a:t>
            </a:r>
            <a:endParaRPr lang="en-U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Transitions</a:t>
            </a:r>
            <a:endParaRPr lang="en-US" sz="1500" kern="1200" dirty="0"/>
          </a:p>
          <a:p>
            <a:pPr marL="228600" lvl="2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concurrent(0-&gt;S) &lt; 5 </a:t>
            </a:r>
            <a:endParaRPr lang="en-US" sz="15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6123423" y="1534732"/>
            <a:ext cx="2337841" cy="432000"/>
          </a:xfrm>
          <a:custGeom>
            <a:avLst/>
            <a:gdLst>
              <a:gd name="connsiteX0" fmla="*/ 0 w 2337841"/>
              <a:gd name="connsiteY0" fmla="*/ 0 h 432000"/>
              <a:gd name="connsiteX1" fmla="*/ 2337841 w 2337841"/>
              <a:gd name="connsiteY1" fmla="*/ 0 h 432000"/>
              <a:gd name="connsiteX2" fmla="*/ 2337841 w 2337841"/>
              <a:gd name="connsiteY2" fmla="*/ 432000 h 432000"/>
              <a:gd name="connsiteX3" fmla="*/ 0 w 2337841"/>
              <a:gd name="connsiteY3" fmla="*/ 432000 h 432000"/>
              <a:gd name="connsiteX4" fmla="*/ 0 w 2337841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841" h="432000">
                <a:moveTo>
                  <a:pt x="0" y="0"/>
                </a:moveTo>
                <a:lnTo>
                  <a:pt x="2337841" y="0"/>
                </a:lnTo>
                <a:lnTo>
                  <a:pt x="2337841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Objectives</a:t>
            </a:r>
            <a:endParaRPr lang="en-US" sz="15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6123423" y="1966732"/>
            <a:ext cx="2337841" cy="1403154"/>
          </a:xfrm>
          <a:custGeom>
            <a:avLst/>
            <a:gdLst>
              <a:gd name="connsiteX0" fmla="*/ 0 w 2337841"/>
              <a:gd name="connsiteY0" fmla="*/ 0 h 1403154"/>
              <a:gd name="connsiteX1" fmla="*/ 2337841 w 2337841"/>
              <a:gd name="connsiteY1" fmla="*/ 0 h 1403154"/>
              <a:gd name="connsiteX2" fmla="*/ 2337841 w 2337841"/>
              <a:gd name="connsiteY2" fmla="*/ 1403154 h 1403154"/>
              <a:gd name="connsiteX3" fmla="*/ 0 w 2337841"/>
              <a:gd name="connsiteY3" fmla="*/ 1403154 h 1403154"/>
              <a:gd name="connsiteX4" fmla="*/ 0 w 2337841"/>
              <a:gd name="connsiteY4" fmla="*/ 0 h 140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841" h="1403154">
                <a:moveTo>
                  <a:pt x="0" y="0"/>
                </a:moveTo>
                <a:lnTo>
                  <a:pt x="2337841" y="0"/>
                </a:lnTo>
                <a:lnTo>
                  <a:pt x="2337841" y="1403154"/>
                </a:lnTo>
                <a:lnTo>
                  <a:pt x="0" y="14031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Partition Placement</a:t>
            </a:r>
            <a:endParaRPr lang="en-U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Failure semantics</a:t>
            </a:r>
            <a:endParaRPr lang="en-US" sz="1500" kern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1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150"/>
    </mc:Choice>
    <mc:Fallback xmlns="">
      <p:transition xmlns:p14="http://schemas.microsoft.com/office/powerpoint/2010/main" spd="slow" advTm="2451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7" grpId="0"/>
      <p:bldP spid="16" grpId="0"/>
      <p:bldP spid="6" grpId="0" animBg="1"/>
      <p:bldP spid="13" grpId="0" animBg="1"/>
      <p:bldP spid="30" grpId="0" animBg="1"/>
      <p:bldP spid="25" grpId="0"/>
      <p:bldP spid="4" grpId="0" animBg="1"/>
      <p:bldP spid="7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Helix solution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 consumer group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8711491"/>
              </p:ext>
            </p:extLst>
          </p:nvPr>
        </p:nvGraphicFramePr>
        <p:xfrm>
          <a:off x="457200" y="2174875"/>
          <a:ext cx="3183467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Distributed search</a:t>
            </a:r>
            <a:endParaRPr lang="en-US" dirty="0"/>
          </a:p>
        </p:txBody>
      </p:sp>
      <p:pic>
        <p:nvPicPr>
          <p:cNvPr id="16" name="Content Placeholder 15" descr="bootstrap_statemodel.gif"/>
          <p:cNvPicPr>
            <a:picLocks noGrp="1" noChangeAspect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06" b="-7806"/>
          <a:stretch>
            <a:fillRect/>
          </a:stretch>
        </p:blipFill>
        <p:spPr>
          <a:xfrm>
            <a:off x="3713239" y="2174875"/>
            <a:ext cx="4973562" cy="39512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15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76286" y="3072190"/>
            <a:ext cx="111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MAX=1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20190" y="5776685"/>
            <a:ext cx="24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MAX=3</a:t>
            </a:r>
          </a:p>
          <a:p>
            <a:pPr algn="ctr"/>
            <a:r>
              <a:rPr lang="en-US" dirty="0" smtClean="0"/>
              <a:t>(number of replicas)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31333" y="2781905"/>
            <a:ext cx="224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consumption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35353" y="5135639"/>
            <a:ext cx="224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 consumption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26590" y="3219752"/>
            <a:ext cx="240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 per node=5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470952" y="3640667"/>
            <a:ext cx="1149048" cy="665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14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13" grpId="0">
        <p:bldAsOne/>
      </p:bldGraphic>
      <p:bldP spid="7" grpId="0" build="p"/>
      <p:bldP spid="14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IDEALSTATE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3177266"/>
              </p:ext>
            </p:extLst>
          </p:nvPr>
        </p:nvGraphicFramePr>
        <p:xfrm>
          <a:off x="4714723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8395088"/>
              </p:ext>
            </p:extLst>
          </p:nvPr>
        </p:nvGraphicFramePr>
        <p:xfrm>
          <a:off x="749905" y="1838476"/>
          <a:ext cx="3060095" cy="337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ight Arrow 9"/>
          <p:cNvSpPr/>
          <p:nvPr/>
        </p:nvSpPr>
        <p:spPr>
          <a:xfrm>
            <a:off x="4064000" y="3108477"/>
            <a:ext cx="471714" cy="5563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54477" y="4475238"/>
            <a:ext cx="1560286" cy="592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 placement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842382" y="5442857"/>
            <a:ext cx="1705428" cy="5321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 </a:t>
            </a:r>
          </a:p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4414763" y="3810000"/>
            <a:ext cx="677332" cy="961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75238" y="3785811"/>
            <a:ext cx="1052286" cy="1717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57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042351"/>
              </p:ext>
            </p:extLst>
          </p:nvPr>
        </p:nvGraphicFramePr>
        <p:xfrm>
          <a:off x="1896533" y="2035630"/>
          <a:ext cx="4489752" cy="328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0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38275"/>
          </a:xfrm>
        </p:spPr>
        <p:txBody>
          <a:bodyPr/>
          <a:lstStyle/>
          <a:p>
            <a:r>
              <a:rPr lang="en-US" dirty="0" smtClean="0"/>
              <a:t>EXTERNAL VIEW</a:t>
            </a:r>
            <a:endParaRPr lang="en-US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275889"/>
              </p:ext>
            </p:extLst>
          </p:nvPr>
        </p:nvGraphicFramePr>
        <p:xfrm>
          <a:off x="2586416" y="2056040"/>
          <a:ext cx="3533775" cy="324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33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38275"/>
          </a:xfrm>
        </p:spPr>
        <p:txBody>
          <a:bodyPr/>
          <a:lstStyle/>
          <a:p>
            <a:r>
              <a:rPr lang="en-US" dirty="0"/>
              <a:t>Helix Based System Roles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5603" y="3967239"/>
            <a:ext cx="6866016" cy="2172288"/>
            <a:chOff x="427412" y="3784785"/>
            <a:chExt cx="8223509" cy="2221694"/>
          </a:xfrm>
        </p:grpSpPr>
        <p:sp>
          <p:nvSpPr>
            <p:cNvPr id="6" name="Process 5"/>
            <p:cNvSpPr/>
            <p:nvPr/>
          </p:nvSpPr>
          <p:spPr>
            <a:xfrm>
              <a:off x="427412" y="3784785"/>
              <a:ext cx="2559309" cy="2216280"/>
            </a:xfrm>
            <a:prstGeom prst="flowChartProcess">
              <a:avLst/>
            </a:prstGeom>
            <a:solidFill>
              <a:srgbClr val="BFBFB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rgbClr val="0A1B25"/>
                  </a:solidFill>
                </a:rPr>
                <a:t>Node 1</a:t>
              </a:r>
              <a:endParaRPr lang="en-US" dirty="0">
                <a:solidFill>
                  <a:srgbClr val="0A1B25"/>
                </a:solidFill>
              </a:endParaRPr>
            </a:p>
          </p:txBody>
        </p:sp>
        <p:sp>
          <p:nvSpPr>
            <p:cNvPr id="29" name="Process 28"/>
            <p:cNvSpPr/>
            <p:nvPr/>
          </p:nvSpPr>
          <p:spPr>
            <a:xfrm>
              <a:off x="6091612" y="3790199"/>
              <a:ext cx="2559309" cy="2216280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rgbClr val="0A1B25"/>
                  </a:solidFill>
                </a:rPr>
                <a:t>Node 3</a:t>
              </a:r>
              <a:endParaRPr lang="en-US" dirty="0">
                <a:solidFill>
                  <a:srgbClr val="0A1B25"/>
                </a:solidFill>
              </a:endParaRPr>
            </a:p>
          </p:txBody>
        </p:sp>
        <p:sp>
          <p:nvSpPr>
            <p:cNvPr id="19" name="Process 18"/>
            <p:cNvSpPr/>
            <p:nvPr/>
          </p:nvSpPr>
          <p:spPr>
            <a:xfrm>
              <a:off x="3259512" y="3787432"/>
              <a:ext cx="2559309" cy="2216280"/>
            </a:xfrm>
            <a:prstGeom prst="flowChartProcess">
              <a:avLst/>
            </a:prstGeom>
            <a:solidFill>
              <a:srgbClr val="BFBFB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rgbClr val="0A1B25"/>
                  </a:solidFill>
                </a:rPr>
                <a:t>Node 2</a:t>
              </a:r>
              <a:endParaRPr lang="en-US" dirty="0">
                <a:solidFill>
                  <a:srgbClr val="0A1B25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52490" y="3829473"/>
              <a:ext cx="7933811" cy="1794731"/>
              <a:chOff x="552490" y="3829473"/>
              <a:chExt cx="7933811" cy="1794731"/>
            </a:xfrm>
          </p:grpSpPr>
          <p:sp>
            <p:nvSpPr>
              <p:cNvPr id="7" name="Magnetic Disk 6"/>
              <p:cNvSpPr/>
              <p:nvPr/>
            </p:nvSpPr>
            <p:spPr>
              <a:xfrm>
                <a:off x="552490" y="3854873"/>
                <a:ext cx="2303478" cy="1769331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accent5"/>
                  </a:gs>
                </a:gsLst>
                <a:lin ang="5760000" scaled="0"/>
                <a:tileRect/>
              </a:gra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Magnetic Disk 29"/>
              <p:cNvSpPr/>
              <p:nvPr/>
            </p:nvSpPr>
            <p:spPr>
              <a:xfrm>
                <a:off x="6182823" y="3854873"/>
                <a:ext cx="2303478" cy="1769331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accent5"/>
                  </a:gs>
                </a:gsLst>
                <a:lin ang="5760000" scaled="0"/>
                <a:tileRect/>
              </a:gra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Magnetic Disk 19"/>
              <p:cNvSpPr/>
              <p:nvPr/>
            </p:nvSpPr>
            <p:spPr>
              <a:xfrm>
                <a:off x="3365049" y="3829473"/>
                <a:ext cx="2303478" cy="1769331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accent5"/>
                  </a:gs>
                </a:gsLst>
                <a:lin ang="5760000" scaled="0"/>
                <a:tileRect/>
              </a:gra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648316" y="4128492"/>
                <a:ext cx="7717293" cy="800207"/>
                <a:chOff x="648316" y="3862402"/>
                <a:chExt cx="7717293" cy="800207"/>
              </a:xfrm>
              <a:solidFill>
                <a:srgbClr val="008000"/>
              </a:solidFill>
            </p:grpSpPr>
            <p:sp>
              <p:nvSpPr>
                <p:cNvPr id="48" name="Internal Storage 47"/>
                <p:cNvSpPr/>
                <p:nvPr/>
              </p:nvSpPr>
              <p:spPr>
                <a:xfrm>
                  <a:off x="648316" y="4327222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P.4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Internal Storage 48"/>
                <p:cNvSpPr/>
                <p:nvPr/>
              </p:nvSpPr>
              <p:spPr>
                <a:xfrm>
                  <a:off x="6325216" y="3867816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P.9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Internal Storage 49"/>
                <p:cNvSpPr/>
                <p:nvPr/>
              </p:nvSpPr>
              <p:spPr>
                <a:xfrm>
                  <a:off x="7050942" y="3867816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P.10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Internal Storage 50"/>
                <p:cNvSpPr/>
                <p:nvPr/>
              </p:nvSpPr>
              <p:spPr>
                <a:xfrm>
                  <a:off x="7771249" y="3867816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P.11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Internal Storage 51"/>
                <p:cNvSpPr/>
                <p:nvPr/>
              </p:nvSpPr>
              <p:spPr>
                <a:xfrm>
                  <a:off x="6325216" y="4332636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P.12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3" name="Internal Storage 52"/>
                <p:cNvSpPr/>
                <p:nvPr/>
              </p:nvSpPr>
              <p:spPr>
                <a:xfrm>
                  <a:off x="648316" y="3862402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Internal Storage 53"/>
                <p:cNvSpPr/>
                <p:nvPr/>
              </p:nvSpPr>
              <p:spPr>
                <a:xfrm>
                  <a:off x="1386742" y="3862402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P.2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Internal Storage 54"/>
                <p:cNvSpPr/>
                <p:nvPr/>
              </p:nvSpPr>
              <p:spPr>
                <a:xfrm>
                  <a:off x="2170549" y="3862402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P.3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Internal Storage 55"/>
                <p:cNvSpPr/>
                <p:nvPr/>
              </p:nvSpPr>
              <p:spPr>
                <a:xfrm>
                  <a:off x="5002649" y="3865049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P.7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" name="Internal Storage 56"/>
                <p:cNvSpPr/>
                <p:nvPr/>
              </p:nvSpPr>
              <p:spPr>
                <a:xfrm>
                  <a:off x="3480416" y="3877749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P.5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Internal Storage 57"/>
                <p:cNvSpPr/>
                <p:nvPr/>
              </p:nvSpPr>
              <p:spPr>
                <a:xfrm>
                  <a:off x="4256942" y="3865049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P.6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Internal Storage 58"/>
                <p:cNvSpPr/>
                <p:nvPr/>
              </p:nvSpPr>
              <p:spPr>
                <a:xfrm>
                  <a:off x="3480416" y="4342569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P.8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0" name="Internal Storage 59"/>
              <p:cNvSpPr/>
              <p:nvPr/>
            </p:nvSpPr>
            <p:spPr>
              <a:xfrm>
                <a:off x="4267816" y="4611092"/>
                <a:ext cx="594360" cy="320040"/>
              </a:xfrm>
              <a:prstGeom prst="flowChartInternalStorag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400" dirty="0" smtClean="0">
                    <a:solidFill>
                      <a:srgbClr val="0A1B25"/>
                    </a:solidFill>
                  </a:rPr>
                  <a:t>P.1</a:t>
                </a:r>
                <a:endParaRPr lang="en-US" sz="1400" dirty="0">
                  <a:solidFill>
                    <a:srgbClr val="0A1B25"/>
                  </a:solidFill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648316" y="4593312"/>
                <a:ext cx="7717293" cy="797894"/>
                <a:chOff x="648316" y="4327222"/>
                <a:chExt cx="7717293" cy="797894"/>
              </a:xfrm>
            </p:grpSpPr>
            <p:sp>
              <p:nvSpPr>
                <p:cNvPr id="62" name="Internal Storage 61"/>
                <p:cNvSpPr/>
                <p:nvPr/>
              </p:nvSpPr>
              <p:spPr>
                <a:xfrm>
                  <a:off x="1386742" y="4327222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P.5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Internal Storage 62"/>
                <p:cNvSpPr/>
                <p:nvPr/>
              </p:nvSpPr>
              <p:spPr>
                <a:xfrm>
                  <a:off x="2170549" y="4327222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P.6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" name="Internal Storage 63"/>
                <p:cNvSpPr/>
                <p:nvPr/>
              </p:nvSpPr>
              <p:spPr>
                <a:xfrm>
                  <a:off x="648316" y="4799662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P.9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5" name="Internal Storage 64"/>
                <p:cNvSpPr/>
                <p:nvPr/>
              </p:nvSpPr>
              <p:spPr>
                <a:xfrm>
                  <a:off x="1386742" y="4799662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P.10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Internal Storage 65"/>
                <p:cNvSpPr/>
                <p:nvPr/>
              </p:nvSpPr>
              <p:spPr>
                <a:xfrm>
                  <a:off x="7771249" y="4332636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P.4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Internal Storage 66"/>
                <p:cNvSpPr/>
                <p:nvPr/>
              </p:nvSpPr>
              <p:spPr>
                <a:xfrm>
                  <a:off x="7050942" y="4332636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P.3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8" name="Internal Storage 67"/>
                <p:cNvSpPr/>
                <p:nvPr/>
              </p:nvSpPr>
              <p:spPr>
                <a:xfrm>
                  <a:off x="6325216" y="4805076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P.7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" name="Internal Storage 68"/>
                <p:cNvSpPr/>
                <p:nvPr/>
              </p:nvSpPr>
              <p:spPr>
                <a:xfrm>
                  <a:off x="7050942" y="4805076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P.8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Internal Storage 69"/>
                <p:cNvSpPr/>
                <p:nvPr/>
              </p:nvSpPr>
              <p:spPr>
                <a:xfrm>
                  <a:off x="3480416" y="4802309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P.11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" name="Internal Storage 70"/>
                <p:cNvSpPr/>
                <p:nvPr/>
              </p:nvSpPr>
              <p:spPr>
                <a:xfrm>
                  <a:off x="4256942" y="4802309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P.12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" name="Internal Storage 71"/>
                <p:cNvSpPr/>
                <p:nvPr/>
              </p:nvSpPr>
              <p:spPr>
                <a:xfrm>
                  <a:off x="5002649" y="4342569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P.2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3" name="Internal Storage 72"/>
                <p:cNvSpPr/>
                <p:nvPr/>
              </p:nvSpPr>
              <p:spPr>
                <a:xfrm>
                  <a:off x="4256942" y="4342569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15" y="1482877"/>
            <a:ext cx="1524000" cy="4572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318" y="2015068"/>
            <a:ext cx="14859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562" y="1443566"/>
            <a:ext cx="1917700" cy="260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119" y="2957286"/>
            <a:ext cx="381000" cy="1003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143" y="2310795"/>
            <a:ext cx="2032000" cy="173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566" y="2808515"/>
            <a:ext cx="1854200" cy="1155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47" y="1411515"/>
            <a:ext cx="2451100" cy="901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88380" y="3338286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RESPONSE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7238" y="333828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7462762" y="1560286"/>
            <a:ext cx="278190" cy="229808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84"/>
    </mc:Choice>
    <mc:Fallback xmlns="">
      <p:transition xmlns:p14="http://schemas.microsoft.com/office/powerpoint/2010/main" spd="slow" advTm="1017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3A59"/>
                </a:solidFill>
              </a:rPr>
              <a:t>Introduction</a:t>
            </a:r>
            <a:endParaRPr lang="en-US" sz="3600" b="1" dirty="0">
              <a:solidFill>
                <a:srgbClr val="003A59"/>
              </a:solidFill>
            </a:endParaRPr>
          </a:p>
          <a:p>
            <a:r>
              <a:rPr lang="en-US" sz="3600" dirty="0" smtClean="0">
                <a:solidFill>
                  <a:srgbClr val="003A59"/>
                </a:solidFill>
              </a:rPr>
              <a:t>Architecture</a:t>
            </a:r>
          </a:p>
          <a:p>
            <a:r>
              <a:rPr lang="en-US" sz="3600" dirty="0" smtClean="0">
                <a:solidFill>
                  <a:srgbClr val="003A59"/>
                </a:solidFill>
              </a:rPr>
              <a:t>How to use Helix</a:t>
            </a:r>
          </a:p>
          <a:p>
            <a:r>
              <a:rPr lang="en-US" sz="3600" dirty="0" smtClean="0">
                <a:solidFill>
                  <a:srgbClr val="003A59"/>
                </a:solidFill>
              </a:rPr>
              <a:t>Tools</a:t>
            </a:r>
          </a:p>
          <a:p>
            <a:r>
              <a:rPr lang="en-US" sz="3600" dirty="0" smtClean="0">
                <a:solidFill>
                  <a:srgbClr val="003A59"/>
                </a:solidFill>
              </a:rPr>
              <a:t>Helix usage</a:t>
            </a:r>
            <a:endParaRPr lang="en-US" sz="3600" dirty="0" smtClean="0">
              <a:solidFill>
                <a:srgbClr val="003A59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6"/>
    </mc:Choice>
    <mc:Fallback xmlns="">
      <p:transition xmlns:p14="http://schemas.microsoft.com/office/powerpoint/2010/main" spd="slow" advTm="139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deployment</a:t>
            </a:r>
            <a:endParaRPr lang="en-US" dirty="0"/>
          </a:p>
        </p:txBody>
      </p:sp>
      <p:pic>
        <p:nvPicPr>
          <p:cNvPr id="5" name="Content Placeholder 4" descr="HELIX-component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" b="3782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5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3A59"/>
                </a:solidFill>
              </a:rPr>
              <a:t>Introduction</a:t>
            </a:r>
            <a:endParaRPr lang="en-US" sz="3600" dirty="0">
              <a:solidFill>
                <a:srgbClr val="003A59"/>
              </a:solidFill>
            </a:endParaRPr>
          </a:p>
          <a:p>
            <a:r>
              <a:rPr lang="en-US" sz="3600" dirty="0" smtClean="0">
                <a:solidFill>
                  <a:srgbClr val="003A59"/>
                </a:solidFill>
              </a:rPr>
              <a:t>Architecture</a:t>
            </a:r>
          </a:p>
          <a:p>
            <a:r>
              <a:rPr lang="en-US" sz="3600" b="1" dirty="0" smtClean="0">
                <a:solidFill>
                  <a:srgbClr val="003A59"/>
                </a:solidFill>
              </a:rPr>
              <a:t>How to use Helix</a:t>
            </a:r>
          </a:p>
          <a:p>
            <a:r>
              <a:rPr lang="en-US" sz="3600" dirty="0" smtClean="0">
                <a:solidFill>
                  <a:srgbClr val="003A59"/>
                </a:solidFill>
              </a:rPr>
              <a:t>Tools</a:t>
            </a:r>
          </a:p>
          <a:p>
            <a:r>
              <a:rPr lang="en-US" sz="3600" dirty="0" smtClean="0">
                <a:solidFill>
                  <a:srgbClr val="003A59"/>
                </a:solidFill>
              </a:rPr>
              <a:t>Helix usage</a:t>
            </a:r>
            <a:endParaRPr lang="en-US" sz="3600" dirty="0" smtClean="0">
              <a:solidFill>
                <a:srgbClr val="003A59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6"/>
    </mc:Choice>
    <mc:Fallback xmlns="">
      <p:transition xmlns:p14="http://schemas.microsoft.com/office/powerpoint/2010/main" spd="slow" advTm="139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Helix based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Define</a:t>
            </a:r>
          </a:p>
          <a:p>
            <a:pPr marL="0" indent="0">
              <a:buNone/>
            </a:pP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Configure</a:t>
            </a:r>
          </a:p>
          <a:p>
            <a:pPr marL="0" indent="0">
              <a:buNone/>
            </a:pP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Run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59"/>
    </mc:Choice>
    <mc:Fallback xmlns="">
      <p:transition xmlns:p14="http://schemas.microsoft.com/office/powerpoint/2010/main" spd="slow" advTm="706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State model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All possible states</a:t>
            </a:r>
          </a:p>
          <a:p>
            <a:pPr lvl="1"/>
            <a:r>
              <a:rPr lang="en-US" dirty="0" smtClean="0"/>
              <a:t>Priority</a:t>
            </a:r>
          </a:p>
          <a:p>
            <a:r>
              <a:rPr lang="en-US" dirty="0" smtClean="0"/>
              <a:t>Transitions</a:t>
            </a:r>
          </a:p>
          <a:p>
            <a:pPr lvl="1"/>
            <a:r>
              <a:rPr lang="en-US" dirty="0" smtClean="0"/>
              <a:t>Legal transitions</a:t>
            </a:r>
          </a:p>
          <a:p>
            <a:pPr lvl="1"/>
            <a:r>
              <a:rPr lang="en-US" dirty="0" smtClean="0"/>
              <a:t>Priority</a:t>
            </a:r>
          </a:p>
          <a:p>
            <a:r>
              <a:rPr lang="en-US" dirty="0" smtClean="0"/>
              <a:t>Applicable to each partition of a resource</a:t>
            </a:r>
            <a:endParaRPr lang="en-US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dirty="0"/>
              <a:t>.</a:t>
            </a:r>
            <a:r>
              <a:rPr lang="en-US" dirty="0" smtClean="0"/>
              <a:t>g. </a:t>
            </a:r>
            <a:r>
              <a:rPr lang="en-US" dirty="0" err="1" smtClean="0"/>
              <a:t>MasterSlave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41983" y="3652756"/>
            <a:ext cx="2445780" cy="1066822"/>
            <a:chOff x="5241983" y="3652756"/>
            <a:chExt cx="2445780" cy="1066822"/>
          </a:xfrm>
        </p:grpSpPr>
        <p:cxnSp>
          <p:nvCxnSpPr>
            <p:cNvPr id="6" name="Curved Connector 5" title="a"/>
            <p:cNvCxnSpPr>
              <a:endCxn id="11" idx="2"/>
            </p:cNvCxnSpPr>
            <p:nvPr/>
          </p:nvCxnSpPr>
          <p:spPr>
            <a:xfrm rot="5400000" flipH="1" flipV="1">
              <a:off x="5257709" y="3637030"/>
              <a:ext cx="955638" cy="987090"/>
            </a:xfrm>
            <a:prstGeom prst="curvedConnector2">
              <a:avLst/>
            </a:prstGeom>
            <a:ln w="19050">
              <a:solidFill>
                <a:srgbClr val="0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urved Connector 6"/>
            <p:cNvCxnSpPr>
              <a:stCxn id="11" idx="6"/>
              <a:endCxn id="12" idx="0"/>
            </p:cNvCxnSpPr>
            <p:nvPr/>
          </p:nvCxnSpPr>
          <p:spPr>
            <a:xfrm>
              <a:off x="6543549" y="3652756"/>
              <a:ext cx="1144214" cy="909584"/>
            </a:xfrm>
            <a:prstGeom prst="curvedConnector2">
              <a:avLst/>
            </a:prstGeom>
            <a:ln w="19050">
              <a:solidFill>
                <a:srgbClr val="0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urved Connector 7"/>
            <p:cNvCxnSpPr>
              <a:stCxn id="11" idx="3"/>
            </p:cNvCxnSpPr>
            <p:nvPr/>
          </p:nvCxnSpPr>
          <p:spPr>
            <a:xfrm rot="5400000">
              <a:off x="5303763" y="3748214"/>
              <a:ext cx="955638" cy="987090"/>
            </a:xfrm>
            <a:prstGeom prst="curvedConnector2">
              <a:avLst/>
            </a:prstGeom>
            <a:ln w="19050">
              <a:solidFill>
                <a:srgbClr val="0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urved Connector 8"/>
            <p:cNvCxnSpPr>
              <a:stCxn id="12" idx="2"/>
              <a:endCxn id="11" idx="5"/>
            </p:cNvCxnSpPr>
            <p:nvPr/>
          </p:nvCxnSpPr>
          <p:spPr>
            <a:xfrm rot="10800000">
              <a:off x="6497495" y="3763940"/>
              <a:ext cx="1033030" cy="955638"/>
            </a:xfrm>
            <a:prstGeom prst="curvedConnector2">
              <a:avLst/>
            </a:prstGeom>
            <a:ln w="19050">
              <a:solidFill>
                <a:srgbClr val="0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973561" y="3495518"/>
            <a:ext cx="2871440" cy="1381298"/>
            <a:chOff x="2905276" y="4088185"/>
            <a:chExt cx="2871440" cy="1381298"/>
          </a:xfrm>
        </p:grpSpPr>
        <p:sp>
          <p:nvSpPr>
            <p:cNvPr id="11" name="Oval 10"/>
            <p:cNvSpPr/>
            <p:nvPr/>
          </p:nvSpPr>
          <p:spPr>
            <a:xfrm>
              <a:off x="4160788" y="4088185"/>
              <a:ext cx="314476" cy="31447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40005" dist="63500" dir="4500000" algn="tl" rotWithShape="0">
                <a:srgbClr val="000000">
                  <a:alpha val="8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462240" y="5155007"/>
              <a:ext cx="314476" cy="314476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>
              <a:outerShdw blurRad="40005" dist="63500" dir="4500000" algn="tl" rotWithShape="0">
                <a:srgbClr val="000000">
                  <a:alpha val="8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905276" y="5155007"/>
              <a:ext cx="314476" cy="31447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40005" dist="63500" dir="4500000" algn="tl" rotWithShape="0">
                <a:srgbClr val="000000">
                  <a:alpha val="8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O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29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dirty="0" smtClean="0"/>
              <a:t>: state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381" y="1693334"/>
            <a:ext cx="7934475" cy="20621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"/>
                <a:cs typeface="Courier"/>
              </a:rPr>
              <a:t>Builder = </a:t>
            </a:r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new </a:t>
            </a:r>
            <a:r>
              <a:rPr lang="en-US" sz="1600" dirty="0" err="1">
                <a:solidFill>
                  <a:schemeClr val="tx1"/>
                </a:solidFill>
                <a:latin typeface="Courier"/>
                <a:cs typeface="Courier"/>
              </a:rPr>
              <a:t>StateModelDefinition.Builder</a:t>
            </a:r>
            <a:r>
              <a:rPr lang="en-US" sz="1600" dirty="0" smtClean="0">
                <a:solidFill>
                  <a:schemeClr val="tx1"/>
                </a:solidFill>
                <a:latin typeface="Courier"/>
                <a:cs typeface="Courier"/>
              </a:rPr>
              <a:t>(“MASTERSLAVE”)</a:t>
            </a:r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;</a:t>
            </a:r>
          </a:p>
          <a:p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1600" i="1" dirty="0">
                <a:solidFill>
                  <a:schemeClr val="tx1"/>
                </a:solidFill>
                <a:latin typeface="Courier"/>
                <a:cs typeface="Courier"/>
              </a:rPr>
              <a:t>// Add states and their rank to indicate priority. </a:t>
            </a:r>
          </a:p>
          <a:p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urier"/>
                <a:cs typeface="Courier"/>
              </a:rPr>
              <a:t>builder.addState</a:t>
            </a:r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(MASTER, 1);</a:t>
            </a:r>
          </a:p>
          <a:p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urier"/>
                <a:cs typeface="Courier"/>
              </a:rPr>
              <a:t>builder.addState</a:t>
            </a:r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(SLAVE, 2);</a:t>
            </a:r>
          </a:p>
          <a:p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urier"/>
                <a:cs typeface="Courier"/>
              </a:rPr>
              <a:t>builder.addState</a:t>
            </a:r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(OFFLINE)</a:t>
            </a:r>
            <a:r>
              <a:rPr lang="en-US" sz="16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endParaRPr lang="en-US" sz="1600" dirty="0">
              <a:solidFill>
                <a:schemeClr val="tx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endParaRPr lang="en-US" sz="1600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"/>
                <a:cs typeface="Courier"/>
              </a:rPr>
              <a:t>   //Set </a:t>
            </a:r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the initial state when the node starts</a:t>
            </a:r>
          </a:p>
          <a:p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"/>
                <a:cs typeface="Courier"/>
              </a:rPr>
              <a:t>builder.initialState</a:t>
            </a:r>
            <a:r>
              <a:rPr lang="en-US" sz="1600" dirty="0">
                <a:solidFill>
                  <a:schemeClr val="tx1"/>
                </a:solidFill>
                <a:latin typeface="Courier"/>
                <a:cs typeface="Courier"/>
              </a:rPr>
              <a:t>(OFFLINE)</a:t>
            </a:r>
            <a:r>
              <a:rPr lang="en-US" sz="1600" dirty="0" smtClean="0">
                <a:solidFill>
                  <a:schemeClr val="tx1"/>
                </a:solidFill>
                <a:latin typeface="Courier"/>
                <a:cs typeface="Courier"/>
              </a:rPr>
              <a:t>;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86" y="4275060"/>
            <a:ext cx="7934476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Courier"/>
                <a:cs typeface="Courier"/>
              </a:rPr>
              <a:t>//Add </a:t>
            </a:r>
            <a:r>
              <a:rPr lang="en-US" sz="1600" i="1" dirty="0">
                <a:solidFill>
                  <a:srgbClr val="000000"/>
                </a:solidFill>
                <a:latin typeface="Courier"/>
                <a:cs typeface="Courier"/>
              </a:rPr>
              <a:t>transitions between the states.</a:t>
            </a: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builder.addTransition</a:t>
            </a:r>
            <a:r>
              <a:rPr lang="en-US" sz="1600" dirty="0">
                <a:latin typeface="Courier"/>
                <a:cs typeface="Courier"/>
              </a:rPr>
              <a:t>(OFFLINE, SLAVE);</a:t>
            </a: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builder.addTransition</a:t>
            </a:r>
            <a:r>
              <a:rPr lang="en-US" sz="1600" dirty="0">
                <a:latin typeface="Courier"/>
                <a:cs typeface="Courier"/>
              </a:rPr>
              <a:t>(SLAVE, OFFLINE);</a:t>
            </a: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builder.addTransition</a:t>
            </a:r>
            <a:r>
              <a:rPr lang="en-US" sz="1600" dirty="0">
                <a:latin typeface="Courier"/>
                <a:cs typeface="Courier"/>
              </a:rPr>
              <a:t>(SLAVE, MASTER);</a:t>
            </a: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builder.addTransition</a:t>
            </a:r>
            <a:r>
              <a:rPr lang="en-US" sz="1600" dirty="0">
                <a:latin typeface="Courier"/>
                <a:cs typeface="Courier"/>
              </a:rPr>
              <a:t>(MASTER, SLAVE);</a:t>
            </a:r>
          </a:p>
          <a:p>
            <a:r>
              <a:rPr lang="en-US" sz="1600" dirty="0">
                <a:latin typeface="Courier"/>
                <a:cs typeface="Courier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4414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constraints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8413464"/>
              </p:ext>
            </p:extLst>
          </p:nvPr>
        </p:nvGraphicFramePr>
        <p:xfrm>
          <a:off x="457200" y="1600200"/>
          <a:ext cx="40383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117"/>
                <a:gridCol w="1121098"/>
                <a:gridCol w="157113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0659" marR="1006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 marL="100659" marR="1006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 marL="100659" marR="10065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</a:t>
                      </a:r>
                      <a:endParaRPr lang="en-US" dirty="0"/>
                    </a:p>
                  </a:txBody>
                  <a:tcPr marL="100659" marR="100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100659" marR="100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100659" marR="10065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  <a:endParaRPr lang="en-US" dirty="0"/>
                    </a:p>
                  </a:txBody>
                  <a:tcPr marL="100659" marR="100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100659" marR="100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100659" marR="10065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 marL="100659" marR="100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100659" marR="100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100659" marR="10065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Cluster</a:t>
                      </a:r>
                      <a:endParaRPr lang="en-US" dirty="0"/>
                    </a:p>
                  </a:txBody>
                  <a:tcPr marL="100659" marR="100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100659" marR="100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100659" marR="100659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25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241983" y="3652756"/>
            <a:ext cx="2445780" cy="1066822"/>
            <a:chOff x="5241983" y="3652756"/>
            <a:chExt cx="2445780" cy="1066822"/>
          </a:xfrm>
        </p:grpSpPr>
        <p:cxnSp>
          <p:nvCxnSpPr>
            <p:cNvPr id="19" name="Curved Connector 18" title="a"/>
            <p:cNvCxnSpPr/>
            <p:nvPr/>
          </p:nvCxnSpPr>
          <p:spPr>
            <a:xfrm rot="5400000" flipH="1" flipV="1">
              <a:off x="5257709" y="3637030"/>
              <a:ext cx="955638" cy="987090"/>
            </a:xfrm>
            <a:prstGeom prst="curvedConnector2">
              <a:avLst/>
            </a:prstGeom>
            <a:ln w="19050">
              <a:solidFill>
                <a:srgbClr val="0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>
            <a:xfrm>
              <a:off x="6543549" y="3652756"/>
              <a:ext cx="1144214" cy="909584"/>
            </a:xfrm>
            <a:prstGeom prst="curvedConnector2">
              <a:avLst/>
            </a:prstGeom>
            <a:ln w="19050">
              <a:solidFill>
                <a:srgbClr val="0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 rot="5400000">
              <a:off x="5303763" y="3748214"/>
              <a:ext cx="955638" cy="987090"/>
            </a:xfrm>
            <a:prstGeom prst="curvedConnector2">
              <a:avLst/>
            </a:prstGeom>
            <a:ln w="19050">
              <a:solidFill>
                <a:srgbClr val="0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0800000">
              <a:off x="6497495" y="3763940"/>
              <a:ext cx="1033030" cy="955638"/>
            </a:xfrm>
            <a:prstGeom prst="curvedConnector2">
              <a:avLst/>
            </a:prstGeom>
            <a:ln w="19050">
              <a:solidFill>
                <a:srgbClr val="00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6229073" y="3495518"/>
            <a:ext cx="314476" cy="314476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40005" dist="63500" dir="4500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530525" y="4562340"/>
            <a:ext cx="314476" cy="314476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>
            <a:outerShdw blurRad="40005" dist="63500" dir="4500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73561" y="4562340"/>
            <a:ext cx="314476" cy="3144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40005" dist="63500" dir="4500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7006" y="3070411"/>
            <a:ext cx="551655" cy="346348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COUNT=2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48996" y="4441864"/>
            <a:ext cx="551655" cy="346348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COUNT=1</a:t>
            </a:r>
          </a:p>
        </p:txBody>
      </p:sp>
      <p:graphicFrame>
        <p:nvGraphicFramePr>
          <p:cNvPr id="2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106659"/>
              </p:ext>
            </p:extLst>
          </p:nvPr>
        </p:nvGraphicFramePr>
        <p:xfrm>
          <a:off x="680962" y="4587724"/>
          <a:ext cx="366848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48"/>
                <a:gridCol w="1168400"/>
                <a:gridCol w="142723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M=1,S=2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20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Define:constraints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476" y="2237620"/>
            <a:ext cx="7934475" cy="273921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    /</a:t>
            </a:r>
            <a:r>
              <a:rPr lang="en-US" sz="1400" dirty="0">
                <a:latin typeface="Courier"/>
                <a:cs typeface="Courier"/>
              </a:rPr>
              <a:t>/ static constraint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builder.upperBound</a:t>
            </a:r>
            <a:r>
              <a:rPr lang="en-US" sz="1400" dirty="0">
                <a:latin typeface="Courier"/>
                <a:cs typeface="Courier"/>
              </a:rPr>
              <a:t>(MASTER, 1)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  // dynamic </a:t>
            </a:r>
            <a:r>
              <a:rPr lang="en-US" sz="1400" dirty="0" smtClean="0">
                <a:latin typeface="Courier"/>
                <a:cs typeface="Courier"/>
              </a:rPr>
              <a:t>constraint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builder.dynamicUpperBound</a:t>
            </a:r>
            <a:r>
              <a:rPr lang="en-US" sz="1400" dirty="0">
                <a:latin typeface="Courier"/>
                <a:cs typeface="Courier"/>
              </a:rPr>
              <a:t>(SLAVE, "R")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</a:t>
            </a:r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  // Unconstrained 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</a:t>
            </a:r>
            <a:r>
              <a:rPr lang="en-US" sz="1600" dirty="0" err="1" smtClean="0">
                <a:latin typeface="Courier"/>
                <a:cs typeface="Courier"/>
              </a:rPr>
              <a:t>builder.upperBound</a:t>
            </a:r>
            <a:r>
              <a:rPr lang="en-US" sz="1600" dirty="0" smtClean="0">
                <a:latin typeface="Courier"/>
                <a:cs typeface="Courier"/>
              </a:rPr>
              <a:t>(OFFLINE, -1;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013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Define: participant </a:t>
            </a:r>
            <a:r>
              <a:rPr lang="en-US" dirty="0"/>
              <a:t>p</a:t>
            </a:r>
            <a:r>
              <a:rPr lang="en-US" dirty="0" smtClean="0"/>
              <a:t>lug-in code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2" r="-3122"/>
          <a:stretch/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6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13"/>
    </mc:Choice>
    <mc:Fallback xmlns="">
      <p:transition xmlns:p14="http://schemas.microsoft.com/office/powerpoint/2010/main" spd="slow" advTm="622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configure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17845"/>
              </p:ext>
            </p:extLst>
          </p:nvPr>
        </p:nvGraphicFramePr>
        <p:xfrm>
          <a:off x="749902" y="1390955"/>
          <a:ext cx="7547431" cy="52827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547431"/>
              </a:tblGrid>
              <a:tr h="57309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helix-admin –</a:t>
                      </a:r>
                      <a:r>
                        <a:rPr lang="en-US" sz="1800" dirty="0" err="1" smtClean="0"/>
                        <a:t>zkSvr</a:t>
                      </a:r>
                      <a:r>
                        <a:rPr lang="en-US" sz="1800" dirty="0" smtClean="0"/>
                        <a:t> &lt;</a:t>
                      </a:r>
                      <a:r>
                        <a:rPr lang="en-US" sz="1800" dirty="0" err="1" smtClean="0"/>
                        <a:t>zkAddress</a:t>
                      </a:r>
                      <a:r>
                        <a:rPr lang="en-US" sz="1800" dirty="0" smtClean="0"/>
                        <a:t>&gt;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7309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CREATE</a:t>
                      </a:r>
                      <a:r>
                        <a:rPr lang="en-US" sz="1800" baseline="0" dirty="0" smtClean="0"/>
                        <a:t> CLUSTER</a:t>
                      </a:r>
                      <a:endParaRPr lang="en-US" sz="1800" dirty="0"/>
                    </a:p>
                  </a:txBody>
                  <a:tcPr anchor="ctr"/>
                </a:tc>
              </a:tr>
              <a:tr h="597967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--</a:t>
                      </a:r>
                      <a:r>
                        <a:rPr lang="en-US" sz="2000" i="1" dirty="0" err="1" smtClean="0">
                          <a:solidFill>
                            <a:srgbClr val="0000FF"/>
                          </a:solidFill>
                        </a:rPr>
                        <a:t>addCluster</a:t>
                      </a:r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 &lt;</a:t>
                      </a:r>
                      <a:r>
                        <a:rPr lang="en-US" sz="2000" i="1" dirty="0" err="1" smtClean="0">
                          <a:solidFill>
                            <a:srgbClr val="0000FF"/>
                          </a:solidFill>
                        </a:rPr>
                        <a:t>clusterName</a:t>
                      </a:r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&gt;</a:t>
                      </a:r>
                      <a:endParaRPr 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573096">
                <a:tc>
                  <a:txBody>
                    <a:bodyPr/>
                    <a:lstStyle/>
                    <a:p>
                      <a:r>
                        <a:rPr lang="en-US" dirty="0" smtClean="0"/>
                        <a:t>ADD NODE</a:t>
                      </a:r>
                      <a:endParaRPr lang="en-US" dirty="0"/>
                    </a:p>
                  </a:txBody>
                  <a:tcPr anchor="ctr"/>
                </a:tc>
              </a:tr>
              <a:tr h="597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--</a:t>
                      </a:r>
                      <a:r>
                        <a:rPr lang="en-US" sz="2000" i="1" dirty="0" err="1" smtClean="0">
                          <a:solidFill>
                            <a:srgbClr val="0000FF"/>
                          </a:solidFill>
                        </a:rPr>
                        <a:t>addNode</a:t>
                      </a:r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 &lt;</a:t>
                      </a:r>
                      <a:r>
                        <a:rPr lang="en-US" sz="2000" i="1" dirty="0" err="1" smtClean="0">
                          <a:solidFill>
                            <a:srgbClr val="0000FF"/>
                          </a:solidFill>
                        </a:rPr>
                        <a:t>clusterName</a:t>
                      </a:r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0000FF"/>
                          </a:solidFill>
                        </a:rPr>
                        <a:t>instanceId</a:t>
                      </a:r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2000" i="1" dirty="0" err="1" smtClean="0">
                          <a:solidFill>
                            <a:srgbClr val="0000FF"/>
                          </a:solidFill>
                        </a:rPr>
                        <a:t>host:port</a:t>
                      </a:r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)&gt; </a:t>
                      </a:r>
                    </a:p>
                  </a:txBody>
                  <a:tcPr anchor="ctr"/>
                </a:tc>
              </a:tr>
              <a:tr h="573096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CONFIGURE RESOURCE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</a:tr>
              <a:tr h="64825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i="1" u="none" dirty="0" smtClean="0">
                          <a:solidFill>
                            <a:srgbClr val="0000FF"/>
                          </a:solidFill>
                        </a:rPr>
                        <a:t>--</a:t>
                      </a:r>
                      <a:r>
                        <a:rPr lang="pt-BR" sz="2000" i="1" u="none" dirty="0" err="1" smtClean="0">
                          <a:solidFill>
                            <a:srgbClr val="0000FF"/>
                          </a:solidFill>
                        </a:rPr>
                        <a:t>addResource</a:t>
                      </a:r>
                      <a:r>
                        <a:rPr lang="pt-BR" sz="2000" i="1" u="none" dirty="0" smtClean="0">
                          <a:solidFill>
                            <a:srgbClr val="0000FF"/>
                          </a:solidFill>
                        </a:rPr>
                        <a:t> &lt;</a:t>
                      </a:r>
                      <a:r>
                        <a:rPr lang="pt-BR" sz="2000" i="1" u="none" dirty="0" err="1" smtClean="0">
                          <a:solidFill>
                            <a:srgbClr val="0000FF"/>
                          </a:solidFill>
                        </a:rPr>
                        <a:t>clusterName</a:t>
                      </a:r>
                      <a:r>
                        <a:rPr lang="pt-BR" sz="2000" i="1" u="none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pt-BR" sz="2000" i="1" u="none" dirty="0" err="1" smtClean="0">
                          <a:solidFill>
                            <a:srgbClr val="0000FF"/>
                          </a:solidFill>
                        </a:rPr>
                        <a:t>resourceName</a:t>
                      </a:r>
                      <a:r>
                        <a:rPr lang="pt-BR" sz="2000" i="1" u="none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pt-BR" sz="2000" i="1" u="none" dirty="0" err="1" smtClean="0">
                          <a:solidFill>
                            <a:srgbClr val="0000FF"/>
                          </a:solidFill>
                        </a:rPr>
                        <a:t>partitions</a:t>
                      </a:r>
                      <a:r>
                        <a:rPr lang="pt-BR" sz="2000" i="1" u="none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pt-BR" sz="2000" i="1" u="none" dirty="0" err="1" smtClean="0">
                          <a:solidFill>
                            <a:srgbClr val="0000FF"/>
                          </a:solidFill>
                        </a:rPr>
                        <a:t>statemodel</a:t>
                      </a:r>
                      <a:r>
                        <a:rPr lang="pt-BR" sz="2000" i="1" u="none" dirty="0" smtClean="0">
                          <a:solidFill>
                            <a:srgbClr val="0000FF"/>
                          </a:solidFill>
                        </a:rPr>
                        <a:t>&gt; </a:t>
                      </a:r>
                      <a:endParaRPr 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573096">
                <a:tc>
                  <a:txBody>
                    <a:bodyPr/>
                    <a:lstStyle/>
                    <a:p>
                      <a:r>
                        <a:rPr lang="en-US" dirty="0" smtClean="0"/>
                        <a:t>REBALANCE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/>
                        </a:rPr>
                        <a:t></a:t>
                      </a:r>
                      <a:r>
                        <a:rPr lang="en-US" dirty="0" smtClean="0"/>
                        <a:t>SET</a:t>
                      </a:r>
                      <a:r>
                        <a:rPr lang="en-US" baseline="0" dirty="0" smtClean="0"/>
                        <a:t> IDEALSTATE</a:t>
                      </a:r>
                      <a:endParaRPr lang="en-US" dirty="0"/>
                    </a:p>
                  </a:txBody>
                  <a:tcPr/>
                </a:tc>
              </a:tr>
              <a:tr h="573096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00FF"/>
                          </a:solidFill>
                        </a:rPr>
                        <a:t>--rebalance &lt;</a:t>
                      </a:r>
                      <a:r>
                        <a:rPr lang="en-US" i="1" dirty="0" err="1" smtClean="0">
                          <a:solidFill>
                            <a:srgbClr val="0000FF"/>
                          </a:solidFill>
                        </a:rPr>
                        <a:t>clusterName</a:t>
                      </a:r>
                      <a:r>
                        <a:rPr lang="en-US" i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i="1" dirty="0" err="1" smtClean="0">
                          <a:solidFill>
                            <a:srgbClr val="0000FF"/>
                          </a:solidFill>
                        </a:rPr>
                        <a:t>resourceName</a:t>
                      </a:r>
                      <a:r>
                        <a:rPr lang="en-US" i="1" dirty="0" smtClean="0">
                          <a:solidFill>
                            <a:srgbClr val="0000FF"/>
                          </a:solidFill>
                        </a:rPr>
                        <a:t> replicas&gt;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30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6675"/>
            <a:ext cx="9144000" cy="1371600"/>
          </a:xfrm>
        </p:spPr>
        <p:txBody>
          <a:bodyPr/>
          <a:lstStyle/>
          <a:p>
            <a:r>
              <a:rPr lang="en-US" dirty="0"/>
              <a:t>z</a:t>
            </a:r>
            <a:r>
              <a:rPr lang="en-US" dirty="0" smtClean="0"/>
              <a:t>ookeeper view</a:t>
            </a:r>
            <a:endParaRPr lang="en-US" dirty="0"/>
          </a:p>
        </p:txBody>
      </p:sp>
      <p:pic>
        <p:nvPicPr>
          <p:cNvPr id="6" name="Content Placeholder 5" descr="Screen Shot 2013-02-24 at 12.20.14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52" r="-13452"/>
          <a:stretch>
            <a:fillRect/>
          </a:stretch>
        </p:blipFill>
        <p:spPr>
          <a:xfrm>
            <a:off x="0" y="2209800"/>
            <a:ext cx="3657600" cy="3657600"/>
          </a:xfrm>
        </p:spPr>
      </p:pic>
      <p:pic>
        <p:nvPicPr>
          <p:cNvPr id="3" name="Content Placeholder 2" descr="Screen Shot 2013-02-24 at 2.09.59 PM.pn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75" b="-6475"/>
          <a:stretch>
            <a:fillRect/>
          </a:stretch>
        </p:blipFill>
        <p:spPr>
          <a:xfrm>
            <a:off x="5486400" y="2222500"/>
            <a:ext cx="3657600" cy="3657600"/>
          </a:xfrm>
        </p:spPr>
      </p:pic>
      <p:sp>
        <p:nvSpPr>
          <p:cNvPr id="4" name="TextBox 3"/>
          <p:cNvSpPr txBox="1"/>
          <p:nvPr/>
        </p:nvSpPr>
        <p:spPr>
          <a:xfrm>
            <a:off x="5854095" y="1584476"/>
            <a:ext cx="183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IDEALSTATE</a:t>
            </a:r>
            <a:endParaRPr lang="en-US" b="1" dirty="0"/>
          </a:p>
        </p:txBody>
      </p:sp>
      <p:pic>
        <p:nvPicPr>
          <p:cNvPr id="8" name="Picture 7" descr="Screen Shot 2013-02-27 at 8.36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95" y="1990272"/>
            <a:ext cx="2819400" cy="9779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584095" y="2806095"/>
            <a:ext cx="2794000" cy="14877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36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3600" dirty="0" smtClean="0"/>
              <a:t>Examples of </a:t>
            </a:r>
            <a:r>
              <a:rPr lang="en-US" sz="3600" dirty="0" smtClean="0"/>
              <a:t>distributed data systems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57" y="1449613"/>
            <a:ext cx="2293862" cy="630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24" y="2591405"/>
            <a:ext cx="27559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881" y="4630662"/>
            <a:ext cx="2159000" cy="82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209" y="1470177"/>
            <a:ext cx="3251200" cy="46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1195" y="2747433"/>
            <a:ext cx="3213100" cy="67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4885" y="3611639"/>
            <a:ext cx="3594100" cy="198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48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74"/>
    </mc:Choice>
    <mc:Fallback xmlns="">
      <p:transition xmlns:p14="http://schemas.microsoft.com/office/powerpoint/2010/main" spd="slow" advTm="393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Run</a:t>
            </a:r>
            <a:endParaRPr lang="en-US" dirty="0"/>
          </a:p>
        </p:txBody>
      </p:sp>
      <p:pic>
        <p:nvPicPr>
          <p:cNvPr id="11" name="Content Placeholder 10" descr="Screen Shot 2013-02-24 at 1.40.5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425" b="-94425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5905" y="1947333"/>
            <a:ext cx="759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run-helix-controller  -</a:t>
            </a:r>
            <a:r>
              <a:rPr lang="en-US" sz="2000" dirty="0" err="1" smtClean="0"/>
              <a:t>zkSvr</a:t>
            </a:r>
            <a:r>
              <a:rPr lang="en-US" sz="2000" dirty="0" smtClean="0"/>
              <a:t> localhost:2181 –cluster </a:t>
            </a:r>
            <a:r>
              <a:rPr lang="en-US" sz="2000" dirty="0" err="1" smtClean="0"/>
              <a:t>MyCluster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9619" y="1608666"/>
            <a:ext cx="344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START CONTROLLER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3162" y="2692399"/>
            <a:ext cx="344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START PARTICIPANT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935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59"/>
    </mc:Choice>
    <mc:Fallback xmlns="">
      <p:transition xmlns:p14="http://schemas.microsoft.com/office/powerpoint/2010/main" spd="slow" advTm="706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en-US" dirty="0" smtClean="0"/>
              <a:t>ookeeper view</a:t>
            </a:r>
            <a:endParaRPr lang="en-US" dirty="0"/>
          </a:p>
        </p:txBody>
      </p:sp>
      <p:pic>
        <p:nvPicPr>
          <p:cNvPr id="6" name="Content Placeholder 5" descr="Screen Shot 2013-02-24 at 2.12.16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3" b="-2773"/>
          <a:stretch>
            <a:fillRect/>
          </a:stretch>
        </p:blipFill>
        <p:spPr/>
      </p:pic>
      <p:pic>
        <p:nvPicPr>
          <p:cNvPr id="7" name="Content Placeholder 6" descr="Screen Shot 2013-02-24 at 2.23.59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29" b="-9929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8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Znode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</a:p>
        </p:txBody>
      </p:sp>
      <p:pic>
        <p:nvPicPr>
          <p:cNvPr id="14" name="Content Placeholder 13" descr="Screen Shot 2013-02-24 at 2.28.45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6" r="-200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EXTERNAL VIEW</a:t>
            </a:r>
          </a:p>
        </p:txBody>
      </p:sp>
      <p:pic>
        <p:nvPicPr>
          <p:cNvPr id="15" name="Content Placeholder 14" descr="Screen Shot 2013-02-24 at 2.29.11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90" r="-2269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Spectator Plug-in code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2" r="-3902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13"/>
    </mc:Choice>
    <mc:Fallback xmlns="">
      <p:transition xmlns:p14="http://schemas.microsoft.com/office/powerpoint/2010/main" spd="slow" advTm="622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6675"/>
            <a:ext cx="9144000" cy="1371600"/>
          </a:xfrm>
        </p:spPr>
        <p:txBody>
          <a:bodyPr/>
          <a:lstStyle/>
          <a:p>
            <a:r>
              <a:rPr lang="en-US" dirty="0" smtClean="0"/>
              <a:t>Helix </a:t>
            </a:r>
            <a:r>
              <a:rPr lang="en-US" dirty="0" smtClean="0"/>
              <a:t>Execution </a:t>
            </a:r>
            <a:r>
              <a:rPr lang="en-US" dirty="0" smtClean="0"/>
              <a:t>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4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6675"/>
            <a:ext cx="9144000" cy="1371600"/>
          </a:xfrm>
        </p:spPr>
        <p:txBody>
          <a:bodyPr/>
          <a:lstStyle/>
          <a:p>
            <a:r>
              <a:rPr lang="en-US" dirty="0" smtClean="0"/>
              <a:t>IDEALSTATE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9701168"/>
              </p:ext>
            </p:extLst>
          </p:nvPr>
        </p:nvGraphicFramePr>
        <p:xfrm>
          <a:off x="4533749" y="1657124"/>
          <a:ext cx="3533775" cy="324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11075772"/>
              </p:ext>
            </p:extLst>
          </p:nvPr>
        </p:nvGraphicFramePr>
        <p:xfrm>
          <a:off x="749905" y="1838476"/>
          <a:ext cx="3060095" cy="337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ight Arrow 9"/>
          <p:cNvSpPr/>
          <p:nvPr/>
        </p:nvSpPr>
        <p:spPr>
          <a:xfrm>
            <a:off x="3979333" y="3120571"/>
            <a:ext cx="471714" cy="5563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939143" y="5140476"/>
            <a:ext cx="1560286" cy="592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 placement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253239" y="5140476"/>
            <a:ext cx="1705428" cy="5321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 </a:t>
            </a:r>
          </a:p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4499429" y="4414762"/>
            <a:ext cx="459619" cy="102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0"/>
          </p:cNvCxnSpPr>
          <p:nvPr/>
        </p:nvCxnSpPr>
        <p:spPr>
          <a:xfrm flipV="1">
            <a:off x="7105953" y="4414762"/>
            <a:ext cx="610809" cy="725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15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controls what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89770"/>
              </p:ext>
            </p:extLst>
          </p:nvPr>
        </p:nvGraphicFramePr>
        <p:xfrm>
          <a:off x="1378855" y="2546045"/>
          <a:ext cx="6737052" cy="2594430"/>
        </p:xfrm>
        <a:graphic>
          <a:graphicData uri="http://schemas.openxmlformats.org/drawingml/2006/table">
            <a:tbl>
              <a:tblPr firstRow="1" first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684263"/>
                <a:gridCol w="1684263"/>
                <a:gridCol w="1684263"/>
                <a:gridCol w="1684263"/>
              </a:tblGrid>
              <a:tr h="864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 REBALANCE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</a:t>
                      </a:r>
                      <a:endParaRPr lang="en-US" dirty="0"/>
                    </a:p>
                  </a:txBody>
                  <a:tcPr/>
                </a:tc>
              </a:tr>
              <a:tr h="864810">
                <a:tc>
                  <a:txBody>
                    <a:bodyPr/>
                    <a:lstStyle/>
                    <a:p>
                      <a:r>
                        <a:rPr lang="en-US" dirty="0" smtClean="0"/>
                        <a:t>Replica</a:t>
                      </a:r>
                      <a:r>
                        <a:rPr lang="en-US" baseline="0" dirty="0" smtClean="0"/>
                        <a:t> 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</a:t>
                      </a:r>
                      <a:endParaRPr lang="en-US" dirty="0"/>
                    </a:p>
                  </a:txBody>
                  <a:tcPr/>
                </a:tc>
              </a:tr>
              <a:tr h="864810">
                <a:tc>
                  <a:txBody>
                    <a:bodyPr/>
                    <a:lstStyle/>
                    <a:p>
                      <a:r>
                        <a:rPr lang="en-US" dirty="0" smtClean="0"/>
                        <a:t>Replica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60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 rebalance v/s Auto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 REBALANCE</a:t>
            </a:r>
            <a:endParaRPr lang="en-US" dirty="0"/>
          </a:p>
        </p:txBody>
      </p:sp>
      <p:pic>
        <p:nvPicPr>
          <p:cNvPr id="12" name="Content Placeholder 11" descr="AUTO_REBALANCE_ON_OFF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57" b="-15857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AUTO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63" b="-12763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action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Auto rebalance</a:t>
            </a:r>
            <a:br>
              <a:rPr lang="en-US" b="1" dirty="0" smtClean="0"/>
            </a:br>
            <a:r>
              <a:rPr lang="en-US" sz="2000" dirty="0" err="1" smtClean="0"/>
              <a:t>MasterSlave</a:t>
            </a:r>
            <a:r>
              <a:rPr lang="en-US" sz="2000" dirty="0" smtClean="0"/>
              <a:t> </a:t>
            </a:r>
            <a:r>
              <a:rPr lang="en-US" sz="2000" dirty="0" smtClean="0"/>
              <a:t>p=3 r=2 N=</a:t>
            </a:r>
            <a:r>
              <a:rPr lang="en-US" sz="2000" dirty="0" smtClean="0"/>
              <a:t>3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2035864"/>
              </p:ext>
            </p:extLst>
          </p:nvPr>
        </p:nvGraphicFramePr>
        <p:xfrm>
          <a:off x="457200" y="2174875"/>
          <a:ext cx="4040187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6729"/>
                <a:gridCol w="1346729"/>
                <a:gridCol w="13467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Node1</a:t>
                      </a:r>
                      <a:endParaRPr lang="en-US" dirty="0"/>
                    </a:p>
                  </a:txBody>
                  <a:tcPr marL="101005" marR="101005">
                    <a:solidFill>
                      <a:srgbClr val="43B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Node2</a:t>
                      </a:r>
                      <a:endParaRPr lang="en-US" dirty="0"/>
                    </a:p>
                  </a:txBody>
                  <a:tcPr marL="101005" marR="101005">
                    <a:solidFill>
                      <a:srgbClr val="43B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Node3</a:t>
                      </a:r>
                      <a:endParaRPr lang="en-US" dirty="0"/>
                    </a:p>
                  </a:txBody>
                  <a:tcPr marL="101005" marR="101005">
                    <a:solidFill>
                      <a:srgbClr val="43B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P1:M</a:t>
                      </a:r>
                      <a:endParaRPr lang="en-US" dirty="0"/>
                    </a:p>
                  </a:txBody>
                  <a:tcPr marL="101005" marR="10100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P2:M</a:t>
                      </a:r>
                      <a:endParaRPr lang="en-US" dirty="0"/>
                    </a:p>
                  </a:txBody>
                  <a:tcPr marL="101005" marR="10100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P3:M</a:t>
                      </a:r>
                      <a:endParaRPr lang="en-US" dirty="0"/>
                    </a:p>
                  </a:txBody>
                  <a:tcPr marL="101005" marR="1010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P2:S</a:t>
                      </a:r>
                      <a:endParaRPr lang="en-US" dirty="0"/>
                    </a:p>
                  </a:txBody>
                  <a:tcPr marL="101005" marR="10100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P3:S</a:t>
                      </a:r>
                      <a:endParaRPr lang="en-US" dirty="0"/>
                    </a:p>
                  </a:txBody>
                  <a:tcPr marL="101005" marR="10100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P1:S</a:t>
                      </a:r>
                      <a:endParaRPr lang="en-US" dirty="0"/>
                    </a:p>
                  </a:txBody>
                  <a:tcPr marL="101005" marR="101005"/>
                </a:tc>
              </a:tr>
            </a:tbl>
          </a:graphicData>
        </a:graphic>
      </p:graphicFrame>
      <p:sp>
        <p:nvSpPr>
          <p:cNvPr id="41" name="Text Placeholder 4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Auto </a:t>
            </a:r>
            <a:br>
              <a:rPr lang="en-US" dirty="0"/>
            </a:br>
            <a:r>
              <a:rPr lang="en-US" dirty="0" err="1" smtClean="0"/>
              <a:t>MasterSlave</a:t>
            </a:r>
            <a:r>
              <a:rPr lang="en-US" dirty="0" smtClean="0"/>
              <a:t> p=3 r=2 N=3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18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547871"/>
              </p:ext>
            </p:extLst>
          </p:nvPr>
        </p:nvGraphicFramePr>
        <p:xfrm>
          <a:off x="562429" y="4169228"/>
          <a:ext cx="3900714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0238"/>
                <a:gridCol w="1300238"/>
                <a:gridCol w="130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Node 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43B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 2</a:t>
                      </a:r>
                      <a:endParaRPr lang="en-US" dirty="0"/>
                    </a:p>
                  </a:txBody>
                  <a:tcPr>
                    <a:solidFill>
                      <a:srgbClr val="43B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rgbClr val="43B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P1:O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P2:M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P3:M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P2:O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P3:S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P1:S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P1:M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P2:S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Curved Connector 11"/>
          <p:cNvCxnSpPr/>
          <p:nvPr/>
        </p:nvCxnSpPr>
        <p:spPr>
          <a:xfrm rot="16200000" flipH="1">
            <a:off x="169333" y="3580190"/>
            <a:ext cx="2781908" cy="967621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H="1">
            <a:off x="931332" y="3168951"/>
            <a:ext cx="2346478" cy="2346477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882070"/>
              </p:ext>
            </p:extLst>
          </p:nvPr>
        </p:nvGraphicFramePr>
        <p:xfrm>
          <a:off x="4677378" y="4217232"/>
          <a:ext cx="3934428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11476"/>
                <a:gridCol w="1311476"/>
                <a:gridCol w="13114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Node 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43B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 2</a:t>
                      </a:r>
                      <a:endParaRPr lang="en-US" dirty="0"/>
                    </a:p>
                  </a:txBody>
                  <a:tcPr>
                    <a:solidFill>
                      <a:srgbClr val="43B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rgbClr val="43B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P1:M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P2:M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P3:M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P2:S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P3:S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P1:</a:t>
                      </a:r>
                      <a:r>
                        <a:rPr lang="en-US" b="1" dirty="0" smtClean="0"/>
                        <a:t>M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019977"/>
              </p:ext>
            </p:extLst>
          </p:nvPr>
        </p:nvGraphicFramePr>
        <p:xfrm>
          <a:off x="4656665" y="2250923"/>
          <a:ext cx="3934428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11476"/>
                <a:gridCol w="1311476"/>
                <a:gridCol w="13114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Node 1</a:t>
                      </a:r>
                      <a:endParaRPr lang="en-US" dirty="0"/>
                    </a:p>
                  </a:txBody>
                  <a:tcPr>
                    <a:solidFill>
                      <a:srgbClr val="43B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 2</a:t>
                      </a:r>
                      <a:endParaRPr lang="en-US" dirty="0"/>
                    </a:p>
                  </a:txBody>
                  <a:tcPr>
                    <a:solidFill>
                      <a:srgbClr val="43B1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rgbClr val="43B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P1:M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P2:M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P3:M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P2:S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P3:S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P1:S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487333" y="34781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On failure: Only change states to satisfy constraint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7740952" y="3314095"/>
            <a:ext cx="630258" cy="1814285"/>
          </a:xfrm>
          <a:custGeom>
            <a:avLst/>
            <a:gdLst>
              <a:gd name="connsiteX0" fmla="*/ 0 w 702829"/>
              <a:gd name="connsiteY0" fmla="*/ 0 h 1511905"/>
              <a:gd name="connsiteX1" fmla="*/ 701524 w 702829"/>
              <a:gd name="connsiteY1" fmla="*/ 701524 h 1511905"/>
              <a:gd name="connsiteX2" fmla="*/ 169334 w 702829"/>
              <a:gd name="connsiteY2" fmla="*/ 1511905 h 151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829" h="1511905">
                <a:moveTo>
                  <a:pt x="0" y="0"/>
                </a:moveTo>
                <a:cubicBezTo>
                  <a:pt x="336651" y="224770"/>
                  <a:pt x="673302" y="449540"/>
                  <a:pt x="701524" y="701524"/>
                </a:cubicBezTo>
                <a:cubicBezTo>
                  <a:pt x="729746" y="953508"/>
                  <a:pt x="292302" y="1342572"/>
                  <a:pt x="169334" y="1511905"/>
                </a:cubicBezTo>
              </a:path>
            </a:pathLst>
          </a:custGeom>
          <a:ln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380" y="3422952"/>
            <a:ext cx="345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failure: Auto create replica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assign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1" grpId="0" build="p"/>
      <p:bldP spid="15" grpId="0"/>
      <p:bldP spid="39" grpId="0" animBg="1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mode: example</a:t>
            </a:r>
            <a:endParaRPr lang="en-US" dirty="0"/>
          </a:p>
        </p:txBody>
      </p:sp>
      <p:pic>
        <p:nvPicPr>
          <p:cNvPr id="5" name="Content Placeholder 4" descr="Screen Shot 2013-02-23 at 1.59.1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816" r="-58816"/>
          <a:stretch/>
        </p:blipFill>
        <p:spPr>
          <a:xfrm>
            <a:off x="685801" y="1439333"/>
            <a:ext cx="7563152" cy="442806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Shape 19"/>
          <p:cNvSpPr/>
          <p:nvPr/>
        </p:nvSpPr>
        <p:spPr>
          <a:xfrm>
            <a:off x="1415143" y="895047"/>
            <a:ext cx="6096000" cy="3810000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2015599" y="3728164"/>
            <a:ext cx="140208" cy="14020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1783322" y="4294173"/>
            <a:ext cx="877630" cy="664875"/>
          </a:xfrm>
          <a:custGeom>
            <a:avLst/>
            <a:gdLst>
              <a:gd name="connsiteX0" fmla="*/ 0 w 1042416"/>
              <a:gd name="connsiteY0" fmla="*/ 0 h 906780"/>
              <a:gd name="connsiteX1" fmla="*/ 1042416 w 1042416"/>
              <a:gd name="connsiteY1" fmla="*/ 0 h 906780"/>
              <a:gd name="connsiteX2" fmla="*/ 1042416 w 1042416"/>
              <a:gd name="connsiteY2" fmla="*/ 906780 h 906780"/>
              <a:gd name="connsiteX3" fmla="*/ 0 w 1042416"/>
              <a:gd name="connsiteY3" fmla="*/ 906780 h 906780"/>
              <a:gd name="connsiteX4" fmla="*/ 0 w 1042416"/>
              <a:gd name="connsiteY4" fmla="*/ 0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416" h="906780">
                <a:moveTo>
                  <a:pt x="0" y="0"/>
                </a:moveTo>
                <a:lnTo>
                  <a:pt x="1042416" y="0"/>
                </a:lnTo>
                <a:lnTo>
                  <a:pt x="1042416" y="906780"/>
                </a:lnTo>
                <a:lnTo>
                  <a:pt x="0" y="9067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293" tIns="0" rIns="0" bIns="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Single Node</a:t>
            </a:r>
            <a:endParaRPr lang="en-US" sz="2100" kern="1200" dirty="0"/>
          </a:p>
        </p:txBody>
      </p:sp>
      <p:sp>
        <p:nvSpPr>
          <p:cNvPr id="23" name="Oval 22"/>
          <p:cNvSpPr/>
          <p:nvPr/>
        </p:nvSpPr>
        <p:spPr>
          <a:xfrm>
            <a:off x="3006199" y="2841957"/>
            <a:ext cx="243840" cy="24384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/>
          <p:cNvSpPr/>
          <p:nvPr/>
        </p:nvSpPr>
        <p:spPr>
          <a:xfrm>
            <a:off x="2874119" y="3411401"/>
            <a:ext cx="960072" cy="809838"/>
          </a:xfrm>
          <a:custGeom>
            <a:avLst/>
            <a:gdLst>
              <a:gd name="connsiteX0" fmla="*/ 0 w 1280160"/>
              <a:gd name="connsiteY0" fmla="*/ 0 h 1741170"/>
              <a:gd name="connsiteX1" fmla="*/ 1280160 w 1280160"/>
              <a:gd name="connsiteY1" fmla="*/ 0 h 1741170"/>
              <a:gd name="connsiteX2" fmla="*/ 1280160 w 1280160"/>
              <a:gd name="connsiteY2" fmla="*/ 1741170 h 1741170"/>
              <a:gd name="connsiteX3" fmla="*/ 0 w 1280160"/>
              <a:gd name="connsiteY3" fmla="*/ 1741170 h 1741170"/>
              <a:gd name="connsiteX4" fmla="*/ 0 w 1280160"/>
              <a:gd name="connsiteY4" fmla="*/ 0 h 174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160" h="1741170">
                <a:moveTo>
                  <a:pt x="0" y="0"/>
                </a:moveTo>
                <a:lnTo>
                  <a:pt x="1280160" y="0"/>
                </a:lnTo>
                <a:lnTo>
                  <a:pt x="1280160" y="1741170"/>
                </a:lnTo>
                <a:lnTo>
                  <a:pt x="0" y="1741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206" tIns="0" rIns="0" bIns="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Multi node</a:t>
            </a:r>
            <a:endParaRPr lang="en-US" sz="2100" kern="1200" dirty="0"/>
          </a:p>
        </p:txBody>
      </p:sp>
      <p:sp>
        <p:nvSpPr>
          <p:cNvPr id="25" name="Oval 24"/>
          <p:cNvSpPr/>
          <p:nvPr/>
        </p:nvSpPr>
        <p:spPr>
          <a:xfrm>
            <a:off x="4271119" y="2188923"/>
            <a:ext cx="323088" cy="32308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3985139" y="2858467"/>
            <a:ext cx="1280160" cy="794295"/>
          </a:xfrm>
          <a:custGeom>
            <a:avLst/>
            <a:gdLst>
              <a:gd name="connsiteX0" fmla="*/ 0 w 1280160"/>
              <a:gd name="connsiteY0" fmla="*/ 0 h 2354580"/>
              <a:gd name="connsiteX1" fmla="*/ 1280160 w 1280160"/>
              <a:gd name="connsiteY1" fmla="*/ 0 h 2354580"/>
              <a:gd name="connsiteX2" fmla="*/ 1280160 w 1280160"/>
              <a:gd name="connsiteY2" fmla="*/ 2354580 h 2354580"/>
              <a:gd name="connsiteX3" fmla="*/ 0 w 1280160"/>
              <a:gd name="connsiteY3" fmla="*/ 2354580 h 2354580"/>
              <a:gd name="connsiteX4" fmla="*/ 0 w 1280160"/>
              <a:gd name="connsiteY4" fmla="*/ 0 h 235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160" h="2354580">
                <a:moveTo>
                  <a:pt x="0" y="0"/>
                </a:moveTo>
                <a:lnTo>
                  <a:pt x="1280160" y="0"/>
                </a:lnTo>
                <a:lnTo>
                  <a:pt x="1280160" y="2354580"/>
                </a:lnTo>
                <a:lnTo>
                  <a:pt x="0" y="23545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198" tIns="0" rIns="0" bIns="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Fault tolerance</a:t>
            </a:r>
            <a:endParaRPr lang="en-US" sz="2100" kern="1200" dirty="0"/>
          </a:p>
        </p:txBody>
      </p:sp>
      <p:sp>
        <p:nvSpPr>
          <p:cNvPr id="27" name="Oval 26"/>
          <p:cNvSpPr/>
          <p:nvPr/>
        </p:nvSpPr>
        <p:spPr>
          <a:xfrm>
            <a:off x="5648815" y="1756869"/>
            <a:ext cx="432816" cy="43281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 27"/>
          <p:cNvSpPr/>
          <p:nvPr/>
        </p:nvSpPr>
        <p:spPr>
          <a:xfrm>
            <a:off x="5381413" y="2505467"/>
            <a:ext cx="1573349" cy="1147295"/>
          </a:xfrm>
          <a:custGeom>
            <a:avLst/>
            <a:gdLst>
              <a:gd name="connsiteX0" fmla="*/ 0 w 1280160"/>
              <a:gd name="connsiteY0" fmla="*/ 0 h 2731770"/>
              <a:gd name="connsiteX1" fmla="*/ 1280160 w 1280160"/>
              <a:gd name="connsiteY1" fmla="*/ 0 h 2731770"/>
              <a:gd name="connsiteX2" fmla="*/ 1280160 w 1280160"/>
              <a:gd name="connsiteY2" fmla="*/ 2731770 h 2731770"/>
              <a:gd name="connsiteX3" fmla="*/ 0 w 1280160"/>
              <a:gd name="connsiteY3" fmla="*/ 2731770 h 2731770"/>
              <a:gd name="connsiteX4" fmla="*/ 0 w 1280160"/>
              <a:gd name="connsiteY4" fmla="*/ 0 h 273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160" h="2731770">
                <a:moveTo>
                  <a:pt x="0" y="0"/>
                </a:moveTo>
                <a:lnTo>
                  <a:pt x="1280160" y="0"/>
                </a:lnTo>
                <a:lnTo>
                  <a:pt x="1280160" y="2731770"/>
                </a:lnTo>
                <a:lnTo>
                  <a:pt x="0" y="27317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340" tIns="0" rIns="0" bIns="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dirty="0" smtClean="0"/>
              <a:t>Cluster Expansion</a:t>
            </a:r>
            <a:endParaRPr lang="en-US" sz="2100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902858" y="4862285"/>
            <a:ext cx="2019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Partitioning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Discovery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Co-location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264781" y="3539066"/>
            <a:ext cx="2242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Replication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Fault </a:t>
            </a:r>
            <a:r>
              <a:rPr lang="en-US" dirty="0" smtClean="0"/>
              <a:t>detection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Recovery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1657" y="3219751"/>
            <a:ext cx="287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Throttle data movement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Re-distribution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0"/>
            <a:ext cx="9144000" cy="1439333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Lifecycle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7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6" grpId="0"/>
      <p:bldP spid="19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40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66675"/>
            <a:ext cx="9144000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Custom mode: </a:t>
            </a:r>
            <a:r>
              <a:rPr lang="en-US" dirty="0" smtClean="0"/>
              <a:t>handling failure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181705"/>
            <a:ext cx="9144000" cy="2289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Custom code invoker</a:t>
            </a:r>
          </a:p>
          <a:p>
            <a:pPr lvl="2"/>
            <a:r>
              <a:rPr lang="en-US" dirty="0" smtClean="0"/>
              <a:t>Code that lives on all nodes, but active in one place</a:t>
            </a:r>
          </a:p>
          <a:p>
            <a:pPr lvl="2"/>
            <a:r>
              <a:rPr lang="en-US" dirty="0" smtClean="0"/>
              <a:t>Invoked when node joins/leaves the cluster</a:t>
            </a:r>
          </a:p>
          <a:p>
            <a:pPr lvl="2"/>
            <a:r>
              <a:rPr lang="en-US" dirty="0" smtClean="0"/>
              <a:t>Computes new </a:t>
            </a:r>
            <a:r>
              <a:rPr lang="en-US" dirty="0" err="1" smtClean="0"/>
              <a:t>idealstate</a:t>
            </a:r>
            <a:endParaRPr lang="en-US" dirty="0" smtClean="0"/>
          </a:p>
          <a:p>
            <a:pPr lvl="2"/>
            <a:r>
              <a:rPr lang="en-US" dirty="0" smtClean="0"/>
              <a:t>Helix controller fires the transition </a:t>
            </a:r>
            <a:r>
              <a:rPr lang="en-US" b="1" dirty="0" smtClean="0"/>
              <a:t>without violating constraints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14891" y="3640516"/>
            <a:ext cx="5016652" cy="3055409"/>
            <a:chOff x="300415" y="3640516"/>
            <a:chExt cx="5016652" cy="3055409"/>
          </a:xfrm>
        </p:grpSpPr>
        <p:graphicFrame>
          <p:nvGraphicFramePr>
            <p:cNvPr id="9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10481527"/>
                </p:ext>
              </p:extLst>
            </p:nvPr>
          </p:nvGraphicFramePr>
          <p:xfrm>
            <a:off x="300415" y="3640516"/>
            <a:ext cx="2300061" cy="30360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0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38985869"/>
                </p:ext>
              </p:extLst>
            </p:nvPr>
          </p:nvGraphicFramePr>
          <p:xfrm>
            <a:off x="3017006" y="3659869"/>
            <a:ext cx="2300061" cy="30360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1" name="Right Arrow 10"/>
            <p:cNvSpPr/>
            <p:nvPr/>
          </p:nvSpPr>
          <p:spPr>
            <a:xfrm>
              <a:off x="2709333" y="4995333"/>
              <a:ext cx="266096" cy="65314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700348"/>
              </p:ext>
            </p:extLst>
          </p:nvPr>
        </p:nvGraphicFramePr>
        <p:xfrm>
          <a:off x="5793620" y="3828143"/>
          <a:ext cx="199571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929"/>
                <a:gridCol w="498929"/>
                <a:gridCol w="997857"/>
              </a:tblGrid>
              <a:tr h="341691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Transitions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169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en-US" dirty="0" smtClean="0">
                          <a:sym typeface="Wingdings"/>
                        </a:rPr>
                        <a:t>S</a:t>
                      </a:r>
                      <a:endParaRPr lang="en-US" dirty="0"/>
                    </a:p>
                  </a:txBody>
                  <a:tcPr/>
                </a:tc>
              </a:tr>
              <a:tr h="34169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dirty="0" smtClean="0">
                          <a:sym typeface="Wingdings"/>
                        </a:rPr>
                        <a:t>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08952" y="5128381"/>
            <a:ext cx="2987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&amp; 2 in parallel violate single master constraint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64589" y="6030685"/>
            <a:ext cx="311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Helix sends 2 after 1 is finished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1238" y="3338286"/>
            <a:ext cx="8527143" cy="343504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glow rad="101600">
              <a:schemeClr val="bg1">
                <a:lumMod val="65000"/>
                <a:alpha val="75000"/>
              </a:schemeClr>
            </a:glow>
            <a:outerShdw blurRad="38100" dist="25400" dir="5400000" algn="b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76476" y="4354227"/>
            <a:ext cx="2671125" cy="580630"/>
          </a:xfrm>
          <a:custGeom>
            <a:avLst/>
            <a:gdLst>
              <a:gd name="connsiteX0" fmla="*/ 0 w 2671125"/>
              <a:gd name="connsiteY0" fmla="*/ 580630 h 580630"/>
              <a:gd name="connsiteX1" fmla="*/ 1753810 w 2671125"/>
              <a:gd name="connsiteY1" fmla="*/ 59 h 580630"/>
              <a:gd name="connsiteX2" fmla="*/ 2588381 w 2671125"/>
              <a:gd name="connsiteY2" fmla="*/ 544344 h 580630"/>
              <a:gd name="connsiteX3" fmla="*/ 2636762 w 2671125"/>
              <a:gd name="connsiteY3" fmla="*/ 568535 h 58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125" h="580630">
                <a:moveTo>
                  <a:pt x="0" y="580630"/>
                </a:moveTo>
                <a:cubicBezTo>
                  <a:pt x="661206" y="293368"/>
                  <a:pt x="1322413" y="6107"/>
                  <a:pt x="1753810" y="59"/>
                </a:cubicBezTo>
                <a:cubicBezTo>
                  <a:pt x="2185207" y="-5989"/>
                  <a:pt x="2441222" y="449598"/>
                  <a:pt x="2588381" y="544344"/>
                </a:cubicBezTo>
                <a:cubicBezTo>
                  <a:pt x="2735540" y="639090"/>
                  <a:pt x="2642810" y="473789"/>
                  <a:pt x="2636762" y="568535"/>
                </a:cubicBezTo>
              </a:path>
            </a:pathLst>
          </a:custGeom>
          <a:ln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083733" y="5401674"/>
            <a:ext cx="2671125" cy="580630"/>
          </a:xfrm>
          <a:custGeom>
            <a:avLst/>
            <a:gdLst>
              <a:gd name="connsiteX0" fmla="*/ 0 w 2671125"/>
              <a:gd name="connsiteY0" fmla="*/ 580630 h 580630"/>
              <a:gd name="connsiteX1" fmla="*/ 1753810 w 2671125"/>
              <a:gd name="connsiteY1" fmla="*/ 59 h 580630"/>
              <a:gd name="connsiteX2" fmla="*/ 2588381 w 2671125"/>
              <a:gd name="connsiteY2" fmla="*/ 544344 h 580630"/>
              <a:gd name="connsiteX3" fmla="*/ 2636762 w 2671125"/>
              <a:gd name="connsiteY3" fmla="*/ 568535 h 58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125" h="580630">
                <a:moveTo>
                  <a:pt x="0" y="580630"/>
                </a:moveTo>
                <a:cubicBezTo>
                  <a:pt x="661206" y="293368"/>
                  <a:pt x="1322413" y="6107"/>
                  <a:pt x="1753810" y="59"/>
                </a:cubicBezTo>
                <a:cubicBezTo>
                  <a:pt x="2185207" y="-5989"/>
                  <a:pt x="2441222" y="449598"/>
                  <a:pt x="2588381" y="544344"/>
                </a:cubicBezTo>
                <a:cubicBezTo>
                  <a:pt x="2735540" y="639090"/>
                  <a:pt x="2642810" y="473789"/>
                  <a:pt x="2636762" y="568535"/>
                </a:cubicBezTo>
              </a:path>
            </a:pathLst>
          </a:custGeom>
          <a:ln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4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3A59"/>
                </a:solidFill>
              </a:rPr>
              <a:t>Introduction</a:t>
            </a:r>
            <a:endParaRPr lang="en-US" sz="3600" dirty="0">
              <a:solidFill>
                <a:srgbClr val="003A59"/>
              </a:solidFill>
            </a:endParaRPr>
          </a:p>
          <a:p>
            <a:r>
              <a:rPr lang="en-US" sz="3600" dirty="0" smtClean="0">
                <a:solidFill>
                  <a:srgbClr val="003A59"/>
                </a:solidFill>
              </a:rPr>
              <a:t>Architecture</a:t>
            </a:r>
          </a:p>
          <a:p>
            <a:r>
              <a:rPr lang="en-US" sz="3600" dirty="0" smtClean="0">
                <a:solidFill>
                  <a:srgbClr val="003A59"/>
                </a:solidFill>
              </a:rPr>
              <a:t>How to use Helix</a:t>
            </a:r>
          </a:p>
          <a:p>
            <a:r>
              <a:rPr lang="en-US" sz="3600" b="1" dirty="0" smtClean="0">
                <a:solidFill>
                  <a:srgbClr val="003A59"/>
                </a:solidFill>
              </a:rPr>
              <a:t>Tools</a:t>
            </a:r>
          </a:p>
          <a:p>
            <a:r>
              <a:rPr lang="en-US" sz="3600" dirty="0" smtClean="0">
                <a:solidFill>
                  <a:srgbClr val="003A59"/>
                </a:solidFill>
              </a:rPr>
              <a:t>Helix usage 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6"/>
    </mc:Choice>
    <mc:Fallback xmlns="">
      <p:transition xmlns:p14="http://schemas.microsoft.com/office/powerpoint/2010/main" spd="slow" advTm="139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Chaos monkey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Data driven testing and debugging</a:t>
            </a:r>
          </a:p>
          <a:p>
            <a:r>
              <a:rPr lang="en-US" dirty="0" smtClean="0"/>
              <a:t>Rolling upgrade</a:t>
            </a:r>
          </a:p>
          <a:p>
            <a:r>
              <a:rPr lang="en-US" dirty="0" smtClean="0"/>
              <a:t>On demand task scheduling and intra-cluster messaging</a:t>
            </a:r>
          </a:p>
          <a:p>
            <a:r>
              <a:rPr lang="en-US" dirty="0" smtClean="0"/>
              <a:t>Health </a:t>
            </a:r>
            <a:r>
              <a:rPr lang="en-US" dirty="0" smtClean="0"/>
              <a:t>monitoring and alerts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7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driven testing</a:t>
            </a:r>
            <a:endParaRPr lang="en-US" dirty="0"/>
          </a:p>
        </p:txBody>
      </p:sp>
      <p:sp>
        <p:nvSpPr>
          <p:cNvPr id="8" name="Vertical Text Placeholder 7"/>
          <p:cNvSpPr>
            <a:spLocks noGrp="1"/>
          </p:cNvSpPr>
          <p:nvPr>
            <p:ph idx="1"/>
          </p:nvPr>
        </p:nvSpPr>
        <p:spPr/>
        <p:txBody>
          <a:bodyPr vert="horz"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Instrument </a:t>
            </a:r>
            <a:r>
              <a:rPr lang="en-US" dirty="0" smtClean="0"/>
              <a:t>–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 Zookeeper, controller, participant logs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Simulate </a:t>
            </a:r>
            <a:r>
              <a:rPr lang="en-US" dirty="0" smtClean="0"/>
              <a:t>– Chaos monkey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Analyze – Invariants are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Respect state transition constraints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Respect state count constraints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And so </a:t>
            </a:r>
            <a:r>
              <a:rPr lang="en-US" dirty="0" smtClean="0"/>
              <a:t>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Debugging made easy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Reproduce exact sequence of events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0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Log File - sample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918704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94"/>
                <a:gridCol w="1058731"/>
                <a:gridCol w="1637208"/>
                <a:gridCol w="2748392"/>
                <a:gridCol w="101527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Verdana"/>
                        </a:rPr>
                        <a:t>timestamp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Verdana"/>
                        </a:rPr>
                        <a:t>partition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instanceName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sessionId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Verdana"/>
                        </a:rPr>
                        <a:t>state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1323312236368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TestDB_123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express1-md_16918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ef172fe9-09ca-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4d77b05e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-15a414478ccc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OFFLINE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1323312236426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TestDB_123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express1-md_16918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ef172fe9-09ca-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4d77b05e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-15a414478ccc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OFFLINE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1323312236530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TestDB_123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express1-md_16918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ef172fe9-09ca-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4d77b05e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-15a414478ccc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OFFLINE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1323312236530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TestDB_91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express1-md_16918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ef172fe9-09ca-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4d77b05e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-15a414478ccc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OFFLINE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1323312236561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TestDB_123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express1-md_16918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ef172fe9-09ca-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4d77b05e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-15a414478ccc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SLAVE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1323312236561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TestDB_91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express1-md_16918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ef172fe9-09ca-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4d77b05e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-15a414478ccc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OFFLINE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1323312236685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TestDB_123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express1-md_16918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ef172fe9-09ca-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4d77b05e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-15a414478ccc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SLAVE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1323312236685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TestDB_91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express1-md_16918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ef172fe9-09ca-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4d77b05e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-15a414478ccc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OFFLINE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1323312236685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TestDB_60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express1-md_16918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ef172fe9-09ca-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4d77b05e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-15a414478ccc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OFFLINE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1323312236719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TestDB_123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express1-md_16918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ef172fe9-09ca-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4d77b05e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-15a414478ccc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SLAVE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1323312236719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TestDB_91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express1-md_16918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ef172fe9-09ca-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4d77b05e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-15a414478ccc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SLAVE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1323312236719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TestDB_60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express1-md_16918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ef172fe9-09ca-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4d77b05e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-15a414478ccc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OFFLINE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1323312236814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TestDB_123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express1-md_16918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ef172fe9-09ca-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4d77b05e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-15a414478ccc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SLAVE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6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than R=2 slaves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23736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363"/>
                <a:gridCol w="1352529"/>
                <a:gridCol w="1896838"/>
                <a:gridCol w="319163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Time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State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Number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Slaves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Instance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42632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OFFLINE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10.117.58.247_12918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42796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SLAVE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10.117.58.247_12918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43124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OFFLINE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10.202.187.155_12918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43131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OFFLINE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10.220.225.153_12918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43275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SLAVE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10.220.225.153_12918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43323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SLAVE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10.202.187.155_12918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85795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MASTER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10.220.225.153_12918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31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was it out of whack?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Slaves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1082319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35578388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16.46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179417802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82.99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118863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7760" y="3708266"/>
            <a:ext cx="7444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83% of the time, there were 2 slaves to a partition</a:t>
            </a:r>
          </a:p>
          <a:p>
            <a:pPr algn="ctr"/>
            <a:r>
              <a:rPr lang="en-US" sz="2400" dirty="0" smtClean="0"/>
              <a:t>93% of the time, there was 1 master to a partition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199" y="4848576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Masters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15490456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7.164960359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200706916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92.83503964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21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 2: State Transitions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7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364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547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MASTER</a:t>
                      </a:r>
                    </a:p>
                  </a:txBody>
                  <a:tcPr marL="12700" marR="12700" marT="1270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Arial"/>
                        </a:rPr>
                        <a:t>SLAVE</a:t>
                      </a:r>
                    </a:p>
                  </a:txBody>
                  <a:tcPr marL="12700" marR="12700" marT="1270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12700" marR="12700" marT="12700" marB="91440" anchor="b"/>
                </a:tc>
              </a:tr>
              <a:tr h="547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Arial"/>
                        </a:rPr>
                        <a:t>OFFLINE</a:t>
                      </a:r>
                    </a:p>
                  </a:txBody>
                  <a:tcPr marL="12700" marR="12700" marT="1270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Arial"/>
                        </a:rPr>
                        <a:t>DROPPED</a:t>
                      </a:r>
                    </a:p>
                  </a:txBody>
                  <a:tcPr marL="12700" marR="12700" marT="1270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91440" anchor="b"/>
                </a:tc>
              </a:tr>
              <a:tr h="547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OFFLINE</a:t>
                      </a:r>
                    </a:p>
                  </a:txBody>
                  <a:tcPr marL="12700" marR="12700" marT="1270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Arial"/>
                        </a:rPr>
                        <a:t>SLAVE</a:t>
                      </a:r>
                    </a:p>
                  </a:txBody>
                  <a:tcPr marL="12700" marR="12700" marT="1270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Arial"/>
                        </a:rPr>
                        <a:t>298</a:t>
                      </a:r>
                    </a:p>
                  </a:txBody>
                  <a:tcPr marL="12700" marR="12700" marT="12700" marB="91440" anchor="b"/>
                </a:tc>
              </a:tr>
              <a:tr h="547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Arial"/>
                        </a:rPr>
                        <a:t>SLAVE</a:t>
                      </a:r>
                    </a:p>
                  </a:txBody>
                  <a:tcPr marL="12700" marR="12700" marT="1270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Arial"/>
                        </a:rPr>
                        <a:t>MASTER</a:t>
                      </a:r>
                    </a:p>
                  </a:txBody>
                  <a:tcPr marL="12700" marR="12700" marT="1270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155</a:t>
                      </a:r>
                    </a:p>
                  </a:txBody>
                  <a:tcPr marL="12700" marR="12700" marT="12700" marB="91440" anchor="b"/>
                </a:tc>
              </a:tr>
              <a:tr h="547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Arial"/>
                        </a:rPr>
                        <a:t>SLAVE</a:t>
                      </a:r>
                    </a:p>
                  </a:txBody>
                  <a:tcPr marL="12700" marR="12700" marT="1270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latin typeface="Arial"/>
                        </a:rPr>
                        <a:t>OFFLINE</a:t>
                      </a:r>
                    </a:p>
                  </a:txBody>
                  <a:tcPr marL="12700" marR="12700" marT="12700" marB="9144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9144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49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3A59"/>
                </a:solidFill>
              </a:rPr>
              <a:t>Introduction</a:t>
            </a:r>
            <a:endParaRPr lang="en-US" sz="3600" dirty="0">
              <a:solidFill>
                <a:srgbClr val="003A59"/>
              </a:solidFill>
            </a:endParaRPr>
          </a:p>
          <a:p>
            <a:r>
              <a:rPr lang="en-US" sz="3600" dirty="0" smtClean="0">
                <a:solidFill>
                  <a:srgbClr val="003A59"/>
                </a:solidFill>
              </a:rPr>
              <a:t>Architecture</a:t>
            </a:r>
          </a:p>
          <a:p>
            <a:r>
              <a:rPr lang="en-US" sz="3600" dirty="0" smtClean="0">
                <a:solidFill>
                  <a:srgbClr val="003A59"/>
                </a:solidFill>
              </a:rPr>
              <a:t>How to use Helix</a:t>
            </a:r>
          </a:p>
          <a:p>
            <a:r>
              <a:rPr lang="en-US" sz="3600" dirty="0" smtClean="0">
                <a:solidFill>
                  <a:srgbClr val="003A59"/>
                </a:solidFill>
              </a:rPr>
              <a:t>Tools</a:t>
            </a:r>
          </a:p>
          <a:p>
            <a:r>
              <a:rPr lang="en-US" sz="3600" b="1" dirty="0" smtClean="0">
                <a:solidFill>
                  <a:srgbClr val="003A59"/>
                </a:solidFill>
              </a:rPr>
              <a:t>Helix usage 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6"/>
    </mc:Choice>
    <mc:Fallback xmlns="">
      <p:transition xmlns:p14="http://schemas.microsoft.com/office/powerpoint/2010/main" spd="slow" advTm="139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Helix </a:t>
            </a:r>
            <a:r>
              <a:rPr lang="en-US" dirty="0" smtClean="0"/>
              <a:t>usage at LinkedIn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8667" y="77409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322" t="42649" r="2379" b="11224"/>
          <a:stretch/>
        </p:blipFill>
        <p:spPr>
          <a:xfrm>
            <a:off x="882953" y="2370667"/>
            <a:ext cx="7559523" cy="27698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66762" y="4644572"/>
            <a:ext cx="1124857" cy="4717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Espresso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50"/>
    </mc:Choice>
    <mc:Fallback xmlns="">
      <p:transition xmlns:p14="http://schemas.microsoft.com/office/powerpoint/2010/main" spd="slow" advTm="584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38275"/>
          </a:xfrm>
        </p:spPr>
        <p:txBody>
          <a:bodyPr/>
          <a:lstStyle/>
          <a:p>
            <a:r>
              <a:rPr lang="en-US" dirty="0" smtClean="0"/>
              <a:t>Typical Architecture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3810" y="4946952"/>
            <a:ext cx="749904" cy="556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D2F2B"/>
                </a:solidFill>
              </a:rPr>
              <a:t>Node</a:t>
            </a:r>
            <a:endParaRPr lang="en-US" dirty="0">
              <a:solidFill>
                <a:srgbClr val="2D2F2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8305" y="4942114"/>
            <a:ext cx="749904" cy="556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D2F2B"/>
                </a:solidFill>
              </a:rPr>
              <a:t>Node</a:t>
            </a:r>
            <a:endParaRPr lang="en-US" dirty="0">
              <a:solidFill>
                <a:srgbClr val="2D2F2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5467" y="4949372"/>
            <a:ext cx="749904" cy="556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D2F2B"/>
                </a:solidFill>
              </a:rPr>
              <a:t>Node</a:t>
            </a:r>
            <a:endParaRPr lang="en-US" dirty="0">
              <a:solidFill>
                <a:srgbClr val="2D2F2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3963" y="4944533"/>
            <a:ext cx="749904" cy="556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D2F2B"/>
                </a:solidFill>
              </a:rPr>
              <a:t>Node</a:t>
            </a:r>
            <a:endParaRPr lang="en-US" dirty="0">
              <a:solidFill>
                <a:srgbClr val="2D2F2B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7524" y="5188857"/>
            <a:ext cx="762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48972" y="3055257"/>
            <a:ext cx="749904" cy="556381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App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53467" y="3050419"/>
            <a:ext cx="749904" cy="556381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D2F2B"/>
                </a:solidFill>
              </a:rPr>
              <a:t>App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80629" y="3057677"/>
            <a:ext cx="749904" cy="556381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D2F2B"/>
                </a:solidFill>
              </a:rPr>
              <a:t>App.</a:t>
            </a:r>
            <a:endParaRPr lang="en-US" dirty="0">
              <a:solidFill>
                <a:srgbClr val="2D2F2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9125" y="3052838"/>
            <a:ext cx="749904" cy="556381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D2F2B"/>
                </a:solidFill>
              </a:rPr>
              <a:t>App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686" y="3297162"/>
            <a:ext cx="762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2346476" y="4100286"/>
            <a:ext cx="4051905" cy="44752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33810" y="4003524"/>
            <a:ext cx="1451428" cy="641047"/>
          </a:xfrm>
          <a:prstGeom prst="roundRect">
            <a:avLst/>
          </a:prstGeom>
          <a:solidFill>
            <a:srgbClr val="C2C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D2F2B"/>
                </a:solidFill>
              </a:rPr>
              <a:t>Cluster manager</a:t>
            </a:r>
            <a:endParaRPr lang="en-US" dirty="0">
              <a:solidFill>
                <a:srgbClr val="2D2F2B"/>
              </a:solidFill>
            </a:endParaRPr>
          </a:p>
        </p:txBody>
      </p:sp>
      <p:cxnSp>
        <p:nvCxnSpPr>
          <p:cNvPr id="19" name="Straight Connector 18"/>
          <p:cNvCxnSpPr>
            <a:stCxn id="17" idx="1"/>
            <a:endCxn id="16" idx="0"/>
          </p:cNvCxnSpPr>
          <p:nvPr/>
        </p:nvCxnSpPr>
        <p:spPr>
          <a:xfrm flipH="1">
            <a:off x="6395004" y="4324048"/>
            <a:ext cx="438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2"/>
          </p:cNvCxnSpPr>
          <p:nvPr/>
        </p:nvCxnSpPr>
        <p:spPr>
          <a:xfrm>
            <a:off x="2123924" y="3611638"/>
            <a:ext cx="766838" cy="5370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2"/>
          </p:cNvCxnSpPr>
          <p:nvPr/>
        </p:nvCxnSpPr>
        <p:spPr>
          <a:xfrm flipH="1">
            <a:off x="3459238" y="3609219"/>
            <a:ext cx="4839" cy="56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2"/>
          </p:cNvCxnSpPr>
          <p:nvPr/>
        </p:nvCxnSpPr>
        <p:spPr>
          <a:xfrm flipH="1">
            <a:off x="4826000" y="3606800"/>
            <a:ext cx="2419" cy="481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0"/>
          </p:cNvCxnSpPr>
          <p:nvPr/>
        </p:nvCxnSpPr>
        <p:spPr>
          <a:xfrm flipH="1" flipV="1">
            <a:off x="3459238" y="4523619"/>
            <a:ext cx="9677" cy="420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0"/>
          </p:cNvCxnSpPr>
          <p:nvPr/>
        </p:nvCxnSpPr>
        <p:spPr>
          <a:xfrm flipV="1">
            <a:off x="4833257" y="4475238"/>
            <a:ext cx="4838" cy="466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0"/>
          </p:cNvCxnSpPr>
          <p:nvPr/>
        </p:nvCxnSpPr>
        <p:spPr>
          <a:xfrm flipV="1">
            <a:off x="2128762" y="4487333"/>
            <a:ext cx="798286" cy="4596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0"/>
          </p:cNvCxnSpPr>
          <p:nvPr/>
        </p:nvCxnSpPr>
        <p:spPr>
          <a:xfrm flipH="1" flipV="1">
            <a:off x="5708952" y="4475238"/>
            <a:ext cx="1151467" cy="474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2"/>
          </p:cNvCxnSpPr>
          <p:nvPr/>
        </p:nvCxnSpPr>
        <p:spPr>
          <a:xfrm flipH="1">
            <a:off x="5648476" y="3614058"/>
            <a:ext cx="1207105" cy="486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45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Apache S4</a:t>
            </a:r>
          </a:p>
          <a:p>
            <a:pPr lvl="1"/>
            <a:r>
              <a:rPr lang="en-US" dirty="0" smtClean="0"/>
              <a:t>Partitioning, co-location</a:t>
            </a:r>
          </a:p>
          <a:p>
            <a:pPr lvl="1"/>
            <a:r>
              <a:rPr lang="en-US" dirty="0" smtClean="0"/>
              <a:t>Dynamic cluster expansion</a:t>
            </a:r>
          </a:p>
          <a:p>
            <a:r>
              <a:rPr lang="en-US" dirty="0" err="1" smtClean="0"/>
              <a:t>Archiva</a:t>
            </a:r>
            <a:endParaRPr lang="en-US" dirty="0" smtClean="0"/>
          </a:p>
          <a:p>
            <a:pPr lvl="1"/>
            <a:r>
              <a:rPr lang="en-US" dirty="0" smtClean="0"/>
              <a:t>Partitioned replicated file store</a:t>
            </a:r>
          </a:p>
          <a:p>
            <a:pPr lvl="1"/>
            <a:r>
              <a:rPr lang="en-US" dirty="0" err="1" smtClean="0"/>
              <a:t>Rsync</a:t>
            </a:r>
            <a:r>
              <a:rPr lang="en-US" dirty="0" smtClean="0"/>
              <a:t> based replication</a:t>
            </a:r>
          </a:p>
          <a:p>
            <a:r>
              <a:rPr lang="en-US" dirty="0"/>
              <a:t>O</a:t>
            </a:r>
            <a:r>
              <a:rPr lang="en-US" dirty="0" smtClean="0"/>
              <a:t>thers in evaluation</a:t>
            </a:r>
          </a:p>
          <a:p>
            <a:pPr lvl="1"/>
            <a:r>
              <a:rPr lang="en-US" dirty="0" err="1" smtClean="0"/>
              <a:t>Bigtop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5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</a:t>
            </a:r>
            <a:r>
              <a:rPr lang="en-US" sz="4000" dirty="0" smtClean="0"/>
              <a:t>uto scaling software deployment tool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>
              <a:latin typeface="Verdana"/>
              <a:cs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4294967295"/>
          </p:nvPr>
        </p:nvSpPr>
        <p:spPr>
          <a:xfrm>
            <a:off x="399143" y="1422400"/>
            <a:ext cx="8356600" cy="5097463"/>
          </a:xfrm>
        </p:spPr>
        <p:txBody>
          <a:bodyPr/>
          <a:lstStyle/>
          <a:p>
            <a:r>
              <a:rPr lang="en-US" dirty="0" smtClean="0"/>
              <a:t>States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Download, Configure, Start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Active, Standby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Constraint for each state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Download  &lt; 100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Active 1000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Standby 100</a:t>
            </a:r>
          </a:p>
          <a:p>
            <a:pPr>
              <a:buFont typeface="Arial"/>
              <a:buChar char="•"/>
            </a:pPr>
            <a:endParaRPr lang="en-US" dirty="0">
              <a:latin typeface="Verdana"/>
              <a:cs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0" y="1422400"/>
            <a:ext cx="2755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5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Helix: A Generic framework for </a:t>
            </a:r>
            <a:r>
              <a:rPr lang="en-US" dirty="0" smtClean="0"/>
              <a:t>building distributed systems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odifying/enhancing system behavior is easy</a:t>
            </a:r>
            <a:endParaRPr lang="en-US" dirty="0"/>
          </a:p>
          <a:p>
            <a:pPr lvl="1"/>
            <a:r>
              <a:rPr lang="en-US" dirty="0"/>
              <a:t>Abstraction and modularity is </a:t>
            </a:r>
            <a:r>
              <a:rPr lang="en-US" dirty="0" smtClean="0"/>
              <a:t>key</a:t>
            </a:r>
          </a:p>
          <a:p>
            <a:r>
              <a:rPr lang="en-US" dirty="0" smtClean="0"/>
              <a:t>Simple programming model: declarative state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01"/>
    </mc:Choice>
    <mc:Fallback xmlns="">
      <p:transition xmlns:p14="http://schemas.microsoft.com/office/powerpoint/2010/main" spd="slow" advTm="490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Roadmap</a:t>
            </a:r>
            <a:endParaRPr lang="en-US" sz="3200" dirty="0" smtClean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Features</a:t>
            </a:r>
          </a:p>
          <a:p>
            <a:pPr lvl="1">
              <a:buFont typeface="Arial"/>
              <a:buChar char="•"/>
            </a:pPr>
            <a:r>
              <a:rPr lang="en-US" dirty="0"/>
              <a:t>Span multiple data centers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Automatic Load balancing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Distributed health monitoring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YARN Generic Application master for real time Apps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Stand alone Helix agent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124200" y="63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75268"/>
      </p:ext>
    </p:extLst>
  </p:cSld>
  <p:clrMapOvr>
    <a:masterClrMapping/>
  </p:clrMapOvr>
  <p:transition xmlns:p14="http://schemas.microsoft.com/office/powerpoint/2010/main" advTm="6452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0395417-001_47-QuestionsHands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1077"/>
            <a:ext cx="9144000" cy="39469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37374478"/>
              </p:ext>
            </p:extLst>
          </p:nvPr>
        </p:nvGraphicFramePr>
        <p:xfrm>
          <a:off x="2189238" y="1233034"/>
          <a:ext cx="4426856" cy="1687054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919238"/>
                <a:gridCol w="3507618"/>
              </a:tblGrid>
              <a:tr h="459619">
                <a:tc>
                  <a:txBody>
                    <a:bodyPr/>
                    <a:lstStyle/>
                    <a:p>
                      <a:r>
                        <a:rPr lang="en-US" dirty="0" smtClean="0"/>
                        <a:t>website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http://</a:t>
                      </a:r>
                      <a:r>
                        <a:rPr lang="en-US" dirty="0" err="1" smtClean="0"/>
                        <a:t>helix.incubator.apache.org</a:t>
                      </a:r>
                      <a:endParaRPr lang="en-US" dirty="0" smtClean="0"/>
                    </a:p>
                  </a:txBody>
                  <a:tcPr/>
                </a:tc>
              </a:tr>
              <a:tr h="482691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user@helix.incubator.apache.org</a:t>
                      </a:r>
                      <a:endParaRPr lang="en-US" dirty="0"/>
                    </a:p>
                  </a:txBody>
                  <a:tcPr/>
                </a:tc>
              </a:tr>
              <a:tr h="37237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dev@helix.incubator.apache.org</a:t>
                      </a:r>
                      <a:endParaRPr lang="en-US" dirty="0"/>
                    </a:p>
                  </a:txBody>
                  <a:tcPr/>
                </a:tc>
              </a:tr>
              <a:tr h="372372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@</a:t>
                      </a:r>
                      <a:r>
                        <a:rPr lang="en-US" dirty="0" err="1" smtClean="0"/>
                        <a:t>apachehelix</a:t>
                      </a:r>
                      <a:r>
                        <a:rPr lang="en-US" dirty="0" smtClean="0"/>
                        <a:t>, @kishoreg1980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713" y="0"/>
            <a:ext cx="2975429" cy="111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6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search service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1048" y="420692"/>
            <a:ext cx="7547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33429" y="297542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Process 20"/>
          <p:cNvSpPr/>
          <p:nvPr/>
        </p:nvSpPr>
        <p:spPr>
          <a:xfrm>
            <a:off x="778175" y="1354667"/>
            <a:ext cx="2136832" cy="2147658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0A1B25"/>
                </a:solidFill>
              </a:rPr>
              <a:t>Node 1</a:t>
            </a:r>
            <a:endParaRPr lang="en-US" dirty="0">
              <a:solidFill>
                <a:srgbClr val="0A1B25"/>
              </a:solidFill>
            </a:endParaRPr>
          </a:p>
        </p:txBody>
      </p:sp>
      <p:sp>
        <p:nvSpPr>
          <p:cNvPr id="22" name="Process 21"/>
          <p:cNvSpPr/>
          <p:nvPr/>
        </p:nvSpPr>
        <p:spPr>
          <a:xfrm>
            <a:off x="5507359" y="1359961"/>
            <a:ext cx="2136832" cy="2147658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0A1B25"/>
                </a:solidFill>
              </a:rPr>
              <a:t>Node 3</a:t>
            </a:r>
            <a:endParaRPr lang="en-US" dirty="0">
              <a:solidFill>
                <a:srgbClr val="0A1B25"/>
              </a:solidFill>
            </a:endParaRPr>
          </a:p>
        </p:txBody>
      </p:sp>
      <p:sp>
        <p:nvSpPr>
          <p:cNvPr id="23" name="Process 22"/>
          <p:cNvSpPr/>
          <p:nvPr/>
        </p:nvSpPr>
        <p:spPr>
          <a:xfrm>
            <a:off x="3142767" y="1357255"/>
            <a:ext cx="2136832" cy="2147658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0A1B25"/>
                </a:solidFill>
              </a:rPr>
              <a:t>Node 2</a:t>
            </a:r>
            <a:endParaRPr lang="en-US" dirty="0">
              <a:solidFill>
                <a:srgbClr val="0A1B25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80328" y="1993112"/>
            <a:ext cx="1112777" cy="760558"/>
            <a:chOff x="648316" y="4128492"/>
            <a:chExt cx="1332786" cy="784860"/>
          </a:xfrm>
        </p:grpSpPr>
        <p:grpSp>
          <p:nvGrpSpPr>
            <p:cNvPr id="28" name="Group 27"/>
            <p:cNvGrpSpPr/>
            <p:nvPr/>
          </p:nvGrpSpPr>
          <p:grpSpPr>
            <a:xfrm>
              <a:off x="648316" y="4128492"/>
              <a:ext cx="1332786" cy="784860"/>
              <a:chOff x="648316" y="3862402"/>
              <a:chExt cx="1332786" cy="784860"/>
            </a:xfrm>
            <a:solidFill>
              <a:srgbClr val="008000"/>
            </a:solidFill>
          </p:grpSpPr>
          <p:sp>
            <p:nvSpPr>
              <p:cNvPr id="43" name="Internal Storage 42"/>
              <p:cNvSpPr/>
              <p:nvPr/>
            </p:nvSpPr>
            <p:spPr>
              <a:xfrm>
                <a:off x="648316" y="4327222"/>
                <a:ext cx="594360" cy="320040"/>
              </a:xfrm>
              <a:prstGeom prst="flowChartInternalStorag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.3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Internal Storage 47"/>
              <p:cNvSpPr/>
              <p:nvPr/>
            </p:nvSpPr>
            <p:spPr>
              <a:xfrm>
                <a:off x="648316" y="3862402"/>
                <a:ext cx="594360" cy="320040"/>
              </a:xfrm>
              <a:prstGeom prst="flowChartInternalStorag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1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Internal Storage 48"/>
              <p:cNvSpPr/>
              <p:nvPr/>
            </p:nvSpPr>
            <p:spPr>
              <a:xfrm>
                <a:off x="1386742" y="3862402"/>
                <a:ext cx="594360" cy="320040"/>
              </a:xfrm>
              <a:prstGeom prst="flowChartInternalStorag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P.2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Internal Storage 30"/>
            <p:cNvSpPr/>
            <p:nvPr/>
          </p:nvSpPr>
          <p:spPr>
            <a:xfrm>
              <a:off x="1386742" y="4593312"/>
              <a:ext cx="594360" cy="320040"/>
            </a:xfrm>
            <a:prstGeom prst="flowChartInternalStorag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P</a:t>
              </a:r>
              <a:r>
                <a:rPr lang="en-US" sz="1000" dirty="0" smtClean="0">
                  <a:solidFill>
                    <a:schemeClr val="tx1"/>
                  </a:solidFill>
                </a:rPr>
                <a:t>.4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836687" y="3745879"/>
            <a:ext cx="2063750" cy="686350"/>
          </a:xfrm>
          <a:custGeom>
            <a:avLst/>
            <a:gdLst>
              <a:gd name="connsiteX0" fmla="*/ 0 w 2063750"/>
              <a:gd name="connsiteY0" fmla="*/ 0 h 686350"/>
              <a:gd name="connsiteX1" fmla="*/ 2063750 w 2063750"/>
              <a:gd name="connsiteY1" fmla="*/ 0 h 686350"/>
              <a:gd name="connsiteX2" fmla="*/ 2063750 w 2063750"/>
              <a:gd name="connsiteY2" fmla="*/ 686350 h 686350"/>
              <a:gd name="connsiteX3" fmla="*/ 0 w 2063750"/>
              <a:gd name="connsiteY3" fmla="*/ 686350 h 686350"/>
              <a:gd name="connsiteX4" fmla="*/ 0 w 2063750"/>
              <a:gd name="connsiteY4" fmla="*/ 0 h 6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50" h="686350">
                <a:moveTo>
                  <a:pt x="0" y="0"/>
                </a:moveTo>
                <a:lnTo>
                  <a:pt x="2063750" y="0"/>
                </a:lnTo>
                <a:lnTo>
                  <a:pt x="2063750" y="686350"/>
                </a:lnTo>
                <a:lnTo>
                  <a:pt x="0" y="686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Partition management</a:t>
            </a:r>
            <a:endParaRPr lang="en-US" sz="1900" kern="1200" dirty="0"/>
          </a:p>
        </p:txBody>
      </p:sp>
      <p:sp>
        <p:nvSpPr>
          <p:cNvPr id="7" name="Freeform 6"/>
          <p:cNvSpPr/>
          <p:nvPr/>
        </p:nvSpPr>
        <p:spPr>
          <a:xfrm>
            <a:off x="836687" y="4432229"/>
            <a:ext cx="2063750" cy="1981889"/>
          </a:xfrm>
          <a:custGeom>
            <a:avLst/>
            <a:gdLst>
              <a:gd name="connsiteX0" fmla="*/ 0 w 2063750"/>
              <a:gd name="connsiteY0" fmla="*/ 0 h 1981889"/>
              <a:gd name="connsiteX1" fmla="*/ 2063750 w 2063750"/>
              <a:gd name="connsiteY1" fmla="*/ 0 h 1981889"/>
              <a:gd name="connsiteX2" fmla="*/ 2063750 w 2063750"/>
              <a:gd name="connsiteY2" fmla="*/ 1981889 h 1981889"/>
              <a:gd name="connsiteX3" fmla="*/ 0 w 2063750"/>
              <a:gd name="connsiteY3" fmla="*/ 1981889 h 1981889"/>
              <a:gd name="connsiteX4" fmla="*/ 0 w 2063750"/>
              <a:gd name="connsiteY4" fmla="*/ 0 h 19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50" h="1981889">
                <a:moveTo>
                  <a:pt x="0" y="0"/>
                </a:moveTo>
                <a:lnTo>
                  <a:pt x="2063750" y="0"/>
                </a:lnTo>
                <a:lnTo>
                  <a:pt x="2063750" y="1981889"/>
                </a:lnTo>
                <a:lnTo>
                  <a:pt x="0" y="1981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Multiple replicas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Even distribution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dirty="0" smtClean="0"/>
              <a:t>Rack aware placement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900" kern="1200" dirty="0"/>
          </a:p>
        </p:txBody>
      </p:sp>
      <p:sp>
        <p:nvSpPr>
          <p:cNvPr id="8" name="Freeform 7"/>
          <p:cNvSpPr/>
          <p:nvPr/>
        </p:nvSpPr>
        <p:spPr>
          <a:xfrm>
            <a:off x="3189362" y="3745879"/>
            <a:ext cx="2063750" cy="686350"/>
          </a:xfrm>
          <a:custGeom>
            <a:avLst/>
            <a:gdLst>
              <a:gd name="connsiteX0" fmla="*/ 0 w 2063750"/>
              <a:gd name="connsiteY0" fmla="*/ 0 h 686350"/>
              <a:gd name="connsiteX1" fmla="*/ 2063750 w 2063750"/>
              <a:gd name="connsiteY1" fmla="*/ 0 h 686350"/>
              <a:gd name="connsiteX2" fmla="*/ 2063750 w 2063750"/>
              <a:gd name="connsiteY2" fmla="*/ 686350 h 686350"/>
              <a:gd name="connsiteX3" fmla="*/ 0 w 2063750"/>
              <a:gd name="connsiteY3" fmla="*/ 686350 h 686350"/>
              <a:gd name="connsiteX4" fmla="*/ 0 w 2063750"/>
              <a:gd name="connsiteY4" fmla="*/ 0 h 6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50" h="686350">
                <a:moveTo>
                  <a:pt x="0" y="0"/>
                </a:moveTo>
                <a:lnTo>
                  <a:pt x="2063750" y="0"/>
                </a:lnTo>
                <a:lnTo>
                  <a:pt x="2063750" y="686350"/>
                </a:lnTo>
                <a:lnTo>
                  <a:pt x="0" y="686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Fault tolerance</a:t>
            </a:r>
            <a:endParaRPr lang="en-US" sz="1900" kern="1200" dirty="0"/>
          </a:p>
        </p:txBody>
      </p:sp>
      <p:sp>
        <p:nvSpPr>
          <p:cNvPr id="9" name="Freeform 8"/>
          <p:cNvSpPr/>
          <p:nvPr/>
        </p:nvSpPr>
        <p:spPr>
          <a:xfrm>
            <a:off x="3189362" y="4432229"/>
            <a:ext cx="2063750" cy="1981889"/>
          </a:xfrm>
          <a:custGeom>
            <a:avLst/>
            <a:gdLst>
              <a:gd name="connsiteX0" fmla="*/ 0 w 2063750"/>
              <a:gd name="connsiteY0" fmla="*/ 0 h 1981889"/>
              <a:gd name="connsiteX1" fmla="*/ 2063750 w 2063750"/>
              <a:gd name="connsiteY1" fmla="*/ 0 h 1981889"/>
              <a:gd name="connsiteX2" fmla="*/ 2063750 w 2063750"/>
              <a:gd name="connsiteY2" fmla="*/ 1981889 h 1981889"/>
              <a:gd name="connsiteX3" fmla="*/ 0 w 2063750"/>
              <a:gd name="connsiteY3" fmla="*/ 1981889 h 1981889"/>
              <a:gd name="connsiteX4" fmla="*/ 0 w 2063750"/>
              <a:gd name="connsiteY4" fmla="*/ 0 h 19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50" h="1981889">
                <a:moveTo>
                  <a:pt x="0" y="0"/>
                </a:moveTo>
                <a:lnTo>
                  <a:pt x="2063750" y="0"/>
                </a:lnTo>
                <a:lnTo>
                  <a:pt x="2063750" y="1981889"/>
                </a:lnTo>
                <a:lnTo>
                  <a:pt x="0" y="1981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Fault detection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Auto create replicas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dirty="0" smtClean="0"/>
              <a:t>Controlled creation of replicas </a:t>
            </a:r>
            <a:endParaRPr lang="en-US" sz="19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542038" y="3745879"/>
            <a:ext cx="2063750" cy="686350"/>
          </a:xfrm>
          <a:custGeom>
            <a:avLst/>
            <a:gdLst>
              <a:gd name="connsiteX0" fmla="*/ 0 w 2063750"/>
              <a:gd name="connsiteY0" fmla="*/ 0 h 686350"/>
              <a:gd name="connsiteX1" fmla="*/ 2063750 w 2063750"/>
              <a:gd name="connsiteY1" fmla="*/ 0 h 686350"/>
              <a:gd name="connsiteX2" fmla="*/ 2063750 w 2063750"/>
              <a:gd name="connsiteY2" fmla="*/ 686350 h 686350"/>
              <a:gd name="connsiteX3" fmla="*/ 0 w 2063750"/>
              <a:gd name="connsiteY3" fmla="*/ 686350 h 686350"/>
              <a:gd name="connsiteX4" fmla="*/ 0 w 2063750"/>
              <a:gd name="connsiteY4" fmla="*/ 0 h 6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50" h="686350">
                <a:moveTo>
                  <a:pt x="0" y="0"/>
                </a:moveTo>
                <a:lnTo>
                  <a:pt x="2063750" y="0"/>
                </a:lnTo>
                <a:lnTo>
                  <a:pt x="2063750" y="686350"/>
                </a:lnTo>
                <a:lnTo>
                  <a:pt x="0" y="686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Elasticity</a:t>
            </a:r>
            <a:endParaRPr lang="en-US" sz="19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542038" y="4432229"/>
            <a:ext cx="2063750" cy="1981889"/>
          </a:xfrm>
          <a:custGeom>
            <a:avLst/>
            <a:gdLst>
              <a:gd name="connsiteX0" fmla="*/ 0 w 2063750"/>
              <a:gd name="connsiteY0" fmla="*/ 0 h 1981889"/>
              <a:gd name="connsiteX1" fmla="*/ 2063750 w 2063750"/>
              <a:gd name="connsiteY1" fmla="*/ 0 h 1981889"/>
              <a:gd name="connsiteX2" fmla="*/ 2063750 w 2063750"/>
              <a:gd name="connsiteY2" fmla="*/ 1981889 h 1981889"/>
              <a:gd name="connsiteX3" fmla="*/ 0 w 2063750"/>
              <a:gd name="connsiteY3" fmla="*/ 1981889 h 1981889"/>
              <a:gd name="connsiteX4" fmla="*/ 0 w 2063750"/>
              <a:gd name="connsiteY4" fmla="*/ 0 h 19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50" h="1981889">
                <a:moveTo>
                  <a:pt x="0" y="0"/>
                </a:moveTo>
                <a:lnTo>
                  <a:pt x="2063750" y="0"/>
                </a:lnTo>
                <a:lnTo>
                  <a:pt x="2063750" y="1981889"/>
                </a:lnTo>
                <a:lnTo>
                  <a:pt x="0" y="1981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re-distribute partitions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Minimize movement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Throttle data movement</a:t>
            </a:r>
            <a:endParaRPr lang="en-US" sz="1900" kern="12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3594538" y="2000369"/>
            <a:ext cx="1112777" cy="760558"/>
            <a:chOff x="648316" y="4128492"/>
            <a:chExt cx="1332786" cy="784860"/>
          </a:xfrm>
        </p:grpSpPr>
        <p:grpSp>
          <p:nvGrpSpPr>
            <p:cNvPr id="78" name="Group 77"/>
            <p:cNvGrpSpPr/>
            <p:nvPr/>
          </p:nvGrpSpPr>
          <p:grpSpPr>
            <a:xfrm>
              <a:off x="648316" y="4128492"/>
              <a:ext cx="1332786" cy="784860"/>
              <a:chOff x="648316" y="3862402"/>
              <a:chExt cx="1332786" cy="784860"/>
            </a:xfrm>
            <a:solidFill>
              <a:srgbClr val="008000"/>
            </a:solidFill>
          </p:grpSpPr>
          <p:sp>
            <p:nvSpPr>
              <p:cNvPr id="80" name="Internal Storage 79"/>
              <p:cNvSpPr/>
              <p:nvPr/>
            </p:nvSpPr>
            <p:spPr>
              <a:xfrm>
                <a:off x="648316" y="4327222"/>
                <a:ext cx="594360" cy="320040"/>
              </a:xfrm>
              <a:prstGeom prst="flowChartInternalStorag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.5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Internal Storage 80"/>
              <p:cNvSpPr/>
              <p:nvPr/>
            </p:nvSpPr>
            <p:spPr>
              <a:xfrm>
                <a:off x="648316" y="3862402"/>
                <a:ext cx="594360" cy="320040"/>
              </a:xfrm>
              <a:prstGeom prst="flowChartInternalStorag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sz="1000" dirty="0">
                    <a:solidFill>
                      <a:schemeClr val="tx1"/>
                    </a:solidFill>
                  </a:rPr>
                  <a:t>3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Internal Storage 81"/>
              <p:cNvSpPr/>
              <p:nvPr/>
            </p:nvSpPr>
            <p:spPr>
              <a:xfrm>
                <a:off x="1386742" y="3862402"/>
                <a:ext cx="594360" cy="320040"/>
              </a:xfrm>
              <a:prstGeom prst="flowChartInternalStorag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.4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Internal Storage 78"/>
            <p:cNvSpPr/>
            <p:nvPr/>
          </p:nvSpPr>
          <p:spPr>
            <a:xfrm>
              <a:off x="1386742" y="4593312"/>
              <a:ext cx="594360" cy="320040"/>
            </a:xfrm>
            <a:prstGeom prst="flowChartInternalStorag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P</a:t>
              </a:r>
              <a:r>
                <a:rPr lang="en-US" sz="1000" dirty="0" smtClean="0">
                  <a:solidFill>
                    <a:schemeClr val="tx1"/>
                  </a:solidFill>
                </a:rPr>
                <a:t>.6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996653" y="1935054"/>
            <a:ext cx="1112777" cy="760558"/>
            <a:chOff x="648316" y="4128492"/>
            <a:chExt cx="1332786" cy="784860"/>
          </a:xfrm>
        </p:grpSpPr>
        <p:grpSp>
          <p:nvGrpSpPr>
            <p:cNvPr id="84" name="Group 83"/>
            <p:cNvGrpSpPr/>
            <p:nvPr/>
          </p:nvGrpSpPr>
          <p:grpSpPr>
            <a:xfrm>
              <a:off x="648316" y="4128492"/>
              <a:ext cx="1332786" cy="784860"/>
              <a:chOff x="648316" y="3862402"/>
              <a:chExt cx="1332786" cy="784860"/>
            </a:xfrm>
            <a:solidFill>
              <a:srgbClr val="008000"/>
            </a:solidFill>
          </p:grpSpPr>
          <p:sp>
            <p:nvSpPr>
              <p:cNvPr id="86" name="Internal Storage 85"/>
              <p:cNvSpPr/>
              <p:nvPr/>
            </p:nvSpPr>
            <p:spPr>
              <a:xfrm>
                <a:off x="648316" y="4327222"/>
                <a:ext cx="594360" cy="320040"/>
              </a:xfrm>
              <a:prstGeom prst="flowChartInternalStorag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.1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Internal Storage 86"/>
              <p:cNvSpPr/>
              <p:nvPr/>
            </p:nvSpPr>
            <p:spPr>
              <a:xfrm>
                <a:off x="648316" y="3862402"/>
                <a:ext cx="594360" cy="320040"/>
              </a:xfrm>
              <a:prstGeom prst="flowChartInternalStorag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sz="1000" dirty="0">
                    <a:solidFill>
                      <a:schemeClr val="tx1"/>
                    </a:solidFill>
                  </a:rPr>
                  <a:t>5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Internal Storage 87"/>
              <p:cNvSpPr/>
              <p:nvPr/>
            </p:nvSpPr>
            <p:spPr>
              <a:xfrm>
                <a:off x="1386742" y="3862402"/>
                <a:ext cx="594360" cy="320040"/>
              </a:xfrm>
              <a:prstGeom prst="flowChartInternalStorage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.6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5" name="Internal Storage 84"/>
            <p:cNvSpPr/>
            <p:nvPr/>
          </p:nvSpPr>
          <p:spPr>
            <a:xfrm>
              <a:off x="1386742" y="4593312"/>
              <a:ext cx="594360" cy="320040"/>
            </a:xfrm>
            <a:prstGeom prst="flowChartInternalStorag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P</a:t>
              </a:r>
              <a:r>
                <a:rPr lang="en-US" sz="1000" dirty="0" smtClean="0">
                  <a:solidFill>
                    <a:schemeClr val="tx1"/>
                  </a:solidFill>
                </a:rPr>
                <a:t>.2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07142" y="1524001"/>
            <a:ext cx="177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INDEX SHARD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558971" y="2861733"/>
            <a:ext cx="96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REPLICA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8" name="Straight Arrow Connector 17"/>
          <p:cNvCxnSpPr>
            <a:stCxn id="16" idx="2"/>
            <a:endCxn id="48" idx="0"/>
          </p:cNvCxnSpPr>
          <p:nvPr/>
        </p:nvCxnSpPr>
        <p:spPr>
          <a:xfrm flipH="1">
            <a:off x="1428451" y="1893333"/>
            <a:ext cx="367692" cy="99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9" idx="0"/>
            <a:endCxn id="86" idx="2"/>
          </p:cNvCxnSpPr>
          <p:nvPr/>
        </p:nvCxnSpPr>
        <p:spPr>
          <a:xfrm flipV="1">
            <a:off x="6042781" y="2695612"/>
            <a:ext cx="201995" cy="166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95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data store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1048" y="420692"/>
            <a:ext cx="7547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33429" y="297542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78175" y="1354667"/>
            <a:ext cx="6866016" cy="2172288"/>
            <a:chOff x="427412" y="3784785"/>
            <a:chExt cx="8223509" cy="2221694"/>
          </a:xfrm>
        </p:grpSpPr>
        <p:sp>
          <p:nvSpPr>
            <p:cNvPr id="21" name="Process 20"/>
            <p:cNvSpPr/>
            <p:nvPr/>
          </p:nvSpPr>
          <p:spPr>
            <a:xfrm>
              <a:off x="427412" y="3784785"/>
              <a:ext cx="2559309" cy="2216280"/>
            </a:xfrm>
            <a:prstGeom prst="flowChartProcess">
              <a:avLst/>
            </a:prstGeom>
            <a:solidFill>
              <a:srgbClr val="BFBFB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rgbClr val="0A1B25"/>
                  </a:solidFill>
                </a:rPr>
                <a:t>Node 1</a:t>
              </a:r>
              <a:endParaRPr lang="en-US" dirty="0">
                <a:solidFill>
                  <a:srgbClr val="0A1B25"/>
                </a:solidFill>
              </a:endParaRPr>
            </a:p>
          </p:txBody>
        </p:sp>
        <p:sp>
          <p:nvSpPr>
            <p:cNvPr id="22" name="Process 21"/>
            <p:cNvSpPr/>
            <p:nvPr/>
          </p:nvSpPr>
          <p:spPr>
            <a:xfrm>
              <a:off x="6091612" y="3790199"/>
              <a:ext cx="2559309" cy="2216280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rgbClr val="0A1B25"/>
                  </a:solidFill>
                </a:rPr>
                <a:t>Node 3</a:t>
              </a:r>
              <a:endParaRPr lang="en-US" dirty="0">
                <a:solidFill>
                  <a:srgbClr val="0A1B25"/>
                </a:solidFill>
              </a:endParaRPr>
            </a:p>
          </p:txBody>
        </p:sp>
        <p:sp>
          <p:nvSpPr>
            <p:cNvPr id="23" name="Process 22"/>
            <p:cNvSpPr/>
            <p:nvPr/>
          </p:nvSpPr>
          <p:spPr>
            <a:xfrm>
              <a:off x="3259512" y="3787432"/>
              <a:ext cx="2559309" cy="2216280"/>
            </a:xfrm>
            <a:prstGeom prst="flowChartProcess">
              <a:avLst/>
            </a:prstGeom>
            <a:solidFill>
              <a:srgbClr val="BFBFB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rgbClr val="0A1B25"/>
                  </a:solidFill>
                </a:rPr>
                <a:t>Node 2</a:t>
              </a:r>
              <a:endParaRPr lang="en-US" dirty="0">
                <a:solidFill>
                  <a:srgbClr val="0A1B25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52490" y="3829473"/>
              <a:ext cx="7933811" cy="1794731"/>
              <a:chOff x="552490" y="3829473"/>
              <a:chExt cx="7933811" cy="1794731"/>
            </a:xfrm>
          </p:grpSpPr>
          <p:sp>
            <p:nvSpPr>
              <p:cNvPr id="25" name="Magnetic Disk 24"/>
              <p:cNvSpPr/>
              <p:nvPr/>
            </p:nvSpPr>
            <p:spPr>
              <a:xfrm>
                <a:off x="552490" y="3854873"/>
                <a:ext cx="2303478" cy="1769331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accent5"/>
                  </a:gs>
                </a:gsLst>
                <a:lin ang="5760000" scaled="0"/>
                <a:tileRect/>
              </a:gra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Magnetic Disk 25"/>
              <p:cNvSpPr/>
              <p:nvPr/>
            </p:nvSpPr>
            <p:spPr>
              <a:xfrm>
                <a:off x="6182823" y="3854873"/>
                <a:ext cx="2303478" cy="1769331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accent5"/>
                  </a:gs>
                </a:gsLst>
                <a:lin ang="5760000" scaled="0"/>
                <a:tileRect/>
              </a:gra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Magnetic Disk 26"/>
              <p:cNvSpPr/>
              <p:nvPr/>
            </p:nvSpPr>
            <p:spPr>
              <a:xfrm>
                <a:off x="3365049" y="3829473"/>
                <a:ext cx="2303478" cy="1769331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accent5"/>
                  </a:gs>
                </a:gsLst>
                <a:lin ang="5760000" scaled="0"/>
                <a:tileRect/>
              </a:gra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48316" y="4128492"/>
                <a:ext cx="7717293" cy="800207"/>
                <a:chOff x="648316" y="3862402"/>
                <a:chExt cx="7717293" cy="800207"/>
              </a:xfrm>
              <a:solidFill>
                <a:srgbClr val="008000"/>
              </a:solidFill>
            </p:grpSpPr>
            <p:sp>
              <p:nvSpPr>
                <p:cNvPr id="43" name="Internal Storage 42"/>
                <p:cNvSpPr/>
                <p:nvPr/>
              </p:nvSpPr>
              <p:spPr>
                <a:xfrm>
                  <a:off x="648316" y="4327222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P.4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Internal Storage 43"/>
                <p:cNvSpPr/>
                <p:nvPr/>
              </p:nvSpPr>
              <p:spPr>
                <a:xfrm>
                  <a:off x="6325216" y="3867816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P.9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" name="Internal Storage 44"/>
                <p:cNvSpPr/>
                <p:nvPr/>
              </p:nvSpPr>
              <p:spPr>
                <a:xfrm>
                  <a:off x="7050942" y="3867816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P.10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" name="Internal Storage 45"/>
                <p:cNvSpPr/>
                <p:nvPr/>
              </p:nvSpPr>
              <p:spPr>
                <a:xfrm>
                  <a:off x="7771249" y="3867816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P.11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Internal Storage 46"/>
                <p:cNvSpPr/>
                <p:nvPr/>
              </p:nvSpPr>
              <p:spPr>
                <a:xfrm>
                  <a:off x="6325216" y="4332636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P.12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Internal Storage 47"/>
                <p:cNvSpPr/>
                <p:nvPr/>
              </p:nvSpPr>
              <p:spPr>
                <a:xfrm>
                  <a:off x="648316" y="3862402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Internal Storage 48"/>
                <p:cNvSpPr/>
                <p:nvPr/>
              </p:nvSpPr>
              <p:spPr>
                <a:xfrm>
                  <a:off x="1386742" y="3862402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P.2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Internal Storage 49"/>
                <p:cNvSpPr/>
                <p:nvPr/>
              </p:nvSpPr>
              <p:spPr>
                <a:xfrm>
                  <a:off x="2170549" y="3862402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P.3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Internal Storage 50"/>
                <p:cNvSpPr/>
                <p:nvPr/>
              </p:nvSpPr>
              <p:spPr>
                <a:xfrm>
                  <a:off x="5002649" y="3865049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P.7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Internal Storage 51"/>
                <p:cNvSpPr/>
                <p:nvPr/>
              </p:nvSpPr>
              <p:spPr>
                <a:xfrm>
                  <a:off x="3480416" y="3877749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P.5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3" name="Internal Storage 52"/>
                <p:cNvSpPr/>
                <p:nvPr/>
              </p:nvSpPr>
              <p:spPr>
                <a:xfrm>
                  <a:off x="4256942" y="3865049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P.6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Internal Storage 53"/>
                <p:cNvSpPr/>
                <p:nvPr/>
              </p:nvSpPr>
              <p:spPr>
                <a:xfrm>
                  <a:off x="3480416" y="4342569"/>
                  <a:ext cx="594360" cy="320040"/>
                </a:xfrm>
                <a:prstGeom prst="flowChartInternalStorag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P.8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9" name="Internal Storage 28"/>
              <p:cNvSpPr/>
              <p:nvPr/>
            </p:nvSpPr>
            <p:spPr>
              <a:xfrm>
                <a:off x="4267816" y="4611092"/>
                <a:ext cx="594360" cy="320040"/>
              </a:xfrm>
              <a:prstGeom prst="flowChartInternalStorag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400" dirty="0" smtClean="0">
                    <a:solidFill>
                      <a:srgbClr val="0A1B25"/>
                    </a:solidFill>
                  </a:rPr>
                  <a:t>P.1</a:t>
                </a:r>
                <a:endParaRPr lang="en-US" sz="1400" dirty="0">
                  <a:solidFill>
                    <a:srgbClr val="0A1B25"/>
                  </a:solidFill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648316" y="4593312"/>
                <a:ext cx="7717293" cy="797894"/>
                <a:chOff x="648316" y="4327222"/>
                <a:chExt cx="7717293" cy="797894"/>
              </a:xfrm>
            </p:grpSpPr>
            <p:sp>
              <p:nvSpPr>
                <p:cNvPr id="31" name="Internal Storage 30"/>
                <p:cNvSpPr/>
                <p:nvPr/>
              </p:nvSpPr>
              <p:spPr>
                <a:xfrm>
                  <a:off x="1386742" y="4327222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P.5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Internal Storage 31"/>
                <p:cNvSpPr/>
                <p:nvPr/>
              </p:nvSpPr>
              <p:spPr>
                <a:xfrm>
                  <a:off x="2170549" y="4327222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P.6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" name="Internal Storage 32"/>
                <p:cNvSpPr/>
                <p:nvPr/>
              </p:nvSpPr>
              <p:spPr>
                <a:xfrm>
                  <a:off x="648316" y="4799662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P.9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" name="Internal Storage 33"/>
                <p:cNvSpPr/>
                <p:nvPr/>
              </p:nvSpPr>
              <p:spPr>
                <a:xfrm>
                  <a:off x="1386742" y="4799662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P.10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" name="Internal Storage 34"/>
                <p:cNvSpPr/>
                <p:nvPr/>
              </p:nvSpPr>
              <p:spPr>
                <a:xfrm>
                  <a:off x="7771249" y="4332636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P.4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Internal Storage 35"/>
                <p:cNvSpPr/>
                <p:nvPr/>
              </p:nvSpPr>
              <p:spPr>
                <a:xfrm>
                  <a:off x="7050942" y="4332636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P.3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" name="Internal Storage 36"/>
                <p:cNvSpPr/>
                <p:nvPr/>
              </p:nvSpPr>
              <p:spPr>
                <a:xfrm>
                  <a:off x="6325216" y="4805076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P.7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" name="Internal Storage 37"/>
                <p:cNvSpPr/>
                <p:nvPr/>
              </p:nvSpPr>
              <p:spPr>
                <a:xfrm>
                  <a:off x="7050942" y="4805076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P.8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Internal Storage 38"/>
                <p:cNvSpPr/>
                <p:nvPr/>
              </p:nvSpPr>
              <p:spPr>
                <a:xfrm>
                  <a:off x="3480416" y="4802309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P.11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" name="Internal Storage 39"/>
                <p:cNvSpPr/>
                <p:nvPr/>
              </p:nvSpPr>
              <p:spPr>
                <a:xfrm>
                  <a:off x="4256942" y="4802309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P.12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Internal Storage 40"/>
                <p:cNvSpPr/>
                <p:nvPr/>
              </p:nvSpPr>
              <p:spPr>
                <a:xfrm>
                  <a:off x="5002649" y="4342569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P.2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Internal Storage 41"/>
                <p:cNvSpPr/>
                <p:nvPr/>
              </p:nvSpPr>
              <p:spPr>
                <a:xfrm>
                  <a:off x="4256942" y="4342569"/>
                  <a:ext cx="594360" cy="320040"/>
                </a:xfrm>
                <a:prstGeom prst="flowChartInternalStorage">
                  <a:avLst/>
                </a:prstGeom>
                <a:solidFill>
                  <a:srgbClr val="0000FF">
                    <a:alpha val="73000"/>
                  </a:srgb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sz="1000" dirty="0" smtClean="0">
                      <a:solidFill>
                        <a:srgbClr val="FFFFFF"/>
                      </a:solidFill>
                    </a:rPr>
                    <a:t>P.1</a:t>
                  </a:r>
                  <a:endParaRPr lang="en-US" sz="10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" name="Freeform 5"/>
          <p:cNvSpPr/>
          <p:nvPr/>
        </p:nvSpPr>
        <p:spPr>
          <a:xfrm>
            <a:off x="836687" y="3745879"/>
            <a:ext cx="2063750" cy="686350"/>
          </a:xfrm>
          <a:custGeom>
            <a:avLst/>
            <a:gdLst>
              <a:gd name="connsiteX0" fmla="*/ 0 w 2063750"/>
              <a:gd name="connsiteY0" fmla="*/ 0 h 686350"/>
              <a:gd name="connsiteX1" fmla="*/ 2063750 w 2063750"/>
              <a:gd name="connsiteY1" fmla="*/ 0 h 686350"/>
              <a:gd name="connsiteX2" fmla="*/ 2063750 w 2063750"/>
              <a:gd name="connsiteY2" fmla="*/ 686350 h 686350"/>
              <a:gd name="connsiteX3" fmla="*/ 0 w 2063750"/>
              <a:gd name="connsiteY3" fmla="*/ 686350 h 686350"/>
              <a:gd name="connsiteX4" fmla="*/ 0 w 2063750"/>
              <a:gd name="connsiteY4" fmla="*/ 0 h 6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50" h="686350">
                <a:moveTo>
                  <a:pt x="0" y="0"/>
                </a:moveTo>
                <a:lnTo>
                  <a:pt x="2063750" y="0"/>
                </a:lnTo>
                <a:lnTo>
                  <a:pt x="2063750" y="686350"/>
                </a:lnTo>
                <a:lnTo>
                  <a:pt x="0" y="686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Partition management</a:t>
            </a:r>
            <a:endParaRPr lang="en-US" sz="1900" kern="1200" dirty="0"/>
          </a:p>
        </p:txBody>
      </p:sp>
      <p:sp>
        <p:nvSpPr>
          <p:cNvPr id="7" name="Freeform 6"/>
          <p:cNvSpPr/>
          <p:nvPr/>
        </p:nvSpPr>
        <p:spPr>
          <a:xfrm>
            <a:off x="836687" y="4432229"/>
            <a:ext cx="2063750" cy="1981889"/>
          </a:xfrm>
          <a:custGeom>
            <a:avLst/>
            <a:gdLst>
              <a:gd name="connsiteX0" fmla="*/ 0 w 2063750"/>
              <a:gd name="connsiteY0" fmla="*/ 0 h 1981889"/>
              <a:gd name="connsiteX1" fmla="*/ 2063750 w 2063750"/>
              <a:gd name="connsiteY1" fmla="*/ 0 h 1981889"/>
              <a:gd name="connsiteX2" fmla="*/ 2063750 w 2063750"/>
              <a:gd name="connsiteY2" fmla="*/ 1981889 h 1981889"/>
              <a:gd name="connsiteX3" fmla="*/ 0 w 2063750"/>
              <a:gd name="connsiteY3" fmla="*/ 1981889 h 1981889"/>
              <a:gd name="connsiteX4" fmla="*/ 0 w 2063750"/>
              <a:gd name="connsiteY4" fmla="*/ 0 h 19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50" h="1981889">
                <a:moveTo>
                  <a:pt x="0" y="0"/>
                </a:moveTo>
                <a:lnTo>
                  <a:pt x="2063750" y="0"/>
                </a:lnTo>
                <a:lnTo>
                  <a:pt x="2063750" y="1981889"/>
                </a:lnTo>
                <a:lnTo>
                  <a:pt x="0" y="1981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Multiple replicas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1 designated master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Even distribution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900" kern="1200" dirty="0"/>
          </a:p>
        </p:txBody>
      </p:sp>
      <p:sp>
        <p:nvSpPr>
          <p:cNvPr id="8" name="Freeform 7"/>
          <p:cNvSpPr/>
          <p:nvPr/>
        </p:nvSpPr>
        <p:spPr>
          <a:xfrm>
            <a:off x="3189362" y="3745879"/>
            <a:ext cx="2063750" cy="686350"/>
          </a:xfrm>
          <a:custGeom>
            <a:avLst/>
            <a:gdLst>
              <a:gd name="connsiteX0" fmla="*/ 0 w 2063750"/>
              <a:gd name="connsiteY0" fmla="*/ 0 h 686350"/>
              <a:gd name="connsiteX1" fmla="*/ 2063750 w 2063750"/>
              <a:gd name="connsiteY1" fmla="*/ 0 h 686350"/>
              <a:gd name="connsiteX2" fmla="*/ 2063750 w 2063750"/>
              <a:gd name="connsiteY2" fmla="*/ 686350 h 686350"/>
              <a:gd name="connsiteX3" fmla="*/ 0 w 2063750"/>
              <a:gd name="connsiteY3" fmla="*/ 686350 h 686350"/>
              <a:gd name="connsiteX4" fmla="*/ 0 w 2063750"/>
              <a:gd name="connsiteY4" fmla="*/ 0 h 6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50" h="686350">
                <a:moveTo>
                  <a:pt x="0" y="0"/>
                </a:moveTo>
                <a:lnTo>
                  <a:pt x="2063750" y="0"/>
                </a:lnTo>
                <a:lnTo>
                  <a:pt x="2063750" y="686350"/>
                </a:lnTo>
                <a:lnTo>
                  <a:pt x="0" y="686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Fault tolerance</a:t>
            </a:r>
            <a:endParaRPr lang="en-US" sz="1900" kern="1200" dirty="0"/>
          </a:p>
        </p:txBody>
      </p:sp>
      <p:sp>
        <p:nvSpPr>
          <p:cNvPr id="9" name="Freeform 8"/>
          <p:cNvSpPr/>
          <p:nvPr/>
        </p:nvSpPr>
        <p:spPr>
          <a:xfrm>
            <a:off x="3189362" y="4432229"/>
            <a:ext cx="2063750" cy="1981889"/>
          </a:xfrm>
          <a:custGeom>
            <a:avLst/>
            <a:gdLst>
              <a:gd name="connsiteX0" fmla="*/ 0 w 2063750"/>
              <a:gd name="connsiteY0" fmla="*/ 0 h 1981889"/>
              <a:gd name="connsiteX1" fmla="*/ 2063750 w 2063750"/>
              <a:gd name="connsiteY1" fmla="*/ 0 h 1981889"/>
              <a:gd name="connsiteX2" fmla="*/ 2063750 w 2063750"/>
              <a:gd name="connsiteY2" fmla="*/ 1981889 h 1981889"/>
              <a:gd name="connsiteX3" fmla="*/ 0 w 2063750"/>
              <a:gd name="connsiteY3" fmla="*/ 1981889 h 1981889"/>
              <a:gd name="connsiteX4" fmla="*/ 0 w 2063750"/>
              <a:gd name="connsiteY4" fmla="*/ 0 h 19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50" h="1981889">
                <a:moveTo>
                  <a:pt x="0" y="0"/>
                </a:moveTo>
                <a:lnTo>
                  <a:pt x="2063750" y="0"/>
                </a:lnTo>
                <a:lnTo>
                  <a:pt x="2063750" y="1981889"/>
                </a:lnTo>
                <a:lnTo>
                  <a:pt x="0" y="1981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Fault detection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Promote slave to master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Even distribution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No SPOF</a:t>
            </a:r>
            <a:endParaRPr lang="en-US" sz="19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542038" y="3745879"/>
            <a:ext cx="2063750" cy="686350"/>
          </a:xfrm>
          <a:custGeom>
            <a:avLst/>
            <a:gdLst>
              <a:gd name="connsiteX0" fmla="*/ 0 w 2063750"/>
              <a:gd name="connsiteY0" fmla="*/ 0 h 686350"/>
              <a:gd name="connsiteX1" fmla="*/ 2063750 w 2063750"/>
              <a:gd name="connsiteY1" fmla="*/ 0 h 686350"/>
              <a:gd name="connsiteX2" fmla="*/ 2063750 w 2063750"/>
              <a:gd name="connsiteY2" fmla="*/ 686350 h 686350"/>
              <a:gd name="connsiteX3" fmla="*/ 0 w 2063750"/>
              <a:gd name="connsiteY3" fmla="*/ 686350 h 686350"/>
              <a:gd name="connsiteX4" fmla="*/ 0 w 2063750"/>
              <a:gd name="connsiteY4" fmla="*/ 0 h 6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50" h="686350">
                <a:moveTo>
                  <a:pt x="0" y="0"/>
                </a:moveTo>
                <a:lnTo>
                  <a:pt x="2063750" y="0"/>
                </a:lnTo>
                <a:lnTo>
                  <a:pt x="2063750" y="686350"/>
                </a:lnTo>
                <a:lnTo>
                  <a:pt x="0" y="686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Elasticity</a:t>
            </a:r>
            <a:endParaRPr lang="en-US" sz="19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542038" y="4432229"/>
            <a:ext cx="2063750" cy="1981889"/>
          </a:xfrm>
          <a:custGeom>
            <a:avLst/>
            <a:gdLst>
              <a:gd name="connsiteX0" fmla="*/ 0 w 2063750"/>
              <a:gd name="connsiteY0" fmla="*/ 0 h 1981889"/>
              <a:gd name="connsiteX1" fmla="*/ 2063750 w 2063750"/>
              <a:gd name="connsiteY1" fmla="*/ 0 h 1981889"/>
              <a:gd name="connsiteX2" fmla="*/ 2063750 w 2063750"/>
              <a:gd name="connsiteY2" fmla="*/ 1981889 h 1981889"/>
              <a:gd name="connsiteX3" fmla="*/ 0 w 2063750"/>
              <a:gd name="connsiteY3" fmla="*/ 1981889 h 1981889"/>
              <a:gd name="connsiteX4" fmla="*/ 0 w 2063750"/>
              <a:gd name="connsiteY4" fmla="*/ 0 h 19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50" h="1981889">
                <a:moveTo>
                  <a:pt x="0" y="0"/>
                </a:moveTo>
                <a:lnTo>
                  <a:pt x="2063750" y="0"/>
                </a:lnTo>
                <a:lnTo>
                  <a:pt x="2063750" y="1981889"/>
                </a:lnTo>
                <a:lnTo>
                  <a:pt x="0" y="1981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dirty="0" smtClean="0"/>
              <a:t>Minimize downtime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Minimize data movement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Throttle data movement</a:t>
            </a:r>
            <a:endParaRPr lang="en-US" sz="1900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08858" y="3132668"/>
            <a:ext cx="117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MASTER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81258" y="2704496"/>
            <a:ext cx="117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SLAVE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4" name="Straight Arrow Connector 3"/>
          <p:cNvCxnSpPr>
            <a:stCxn id="55" idx="1"/>
            <a:endCxn id="35" idx="2"/>
          </p:cNvCxnSpPr>
          <p:nvPr/>
        </p:nvCxnSpPr>
        <p:spPr>
          <a:xfrm flipH="1" flipV="1">
            <a:off x="7157855" y="2463431"/>
            <a:ext cx="723403" cy="425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0"/>
          </p:cNvCxnSpPr>
          <p:nvPr/>
        </p:nvCxnSpPr>
        <p:spPr>
          <a:xfrm flipV="1">
            <a:off x="695477" y="2443238"/>
            <a:ext cx="332618" cy="689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consumer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Message groups in </a:t>
            </a:r>
            <a:r>
              <a:rPr lang="en-US" dirty="0" err="1" smtClean="0"/>
              <a:t>ActiveMQ</a:t>
            </a:r>
            <a:endParaRPr lang="en-US" dirty="0" smtClean="0"/>
          </a:p>
          <a:p>
            <a:pPr lvl="1"/>
            <a:r>
              <a:rPr lang="en-US" sz="2400" dirty="0" smtClean="0"/>
              <a:t>guaranteed ordering of the processing of related messages across a single queue</a:t>
            </a:r>
          </a:p>
          <a:p>
            <a:pPr lvl="1"/>
            <a:r>
              <a:rPr lang="en-US" sz="2400" dirty="0" smtClean="0"/>
              <a:t>load balancing of the processing of messages across multiple consumers</a:t>
            </a:r>
          </a:p>
          <a:p>
            <a:pPr lvl="1"/>
            <a:r>
              <a:rPr lang="en-US" sz="2400" dirty="0" smtClean="0"/>
              <a:t>high availability / auto-failover to other consumers if a JVM goes down</a:t>
            </a:r>
          </a:p>
          <a:p>
            <a:r>
              <a:rPr lang="en-US" dirty="0" smtClean="0"/>
              <a:t>Applicable to many messaging pub/sub systems like </a:t>
            </a:r>
            <a:r>
              <a:rPr lang="en-US" dirty="0" err="1" smtClean="0"/>
              <a:t>kafka</a:t>
            </a:r>
            <a:r>
              <a:rPr lang="en-US" dirty="0" smtClean="0"/>
              <a:t>, </a:t>
            </a:r>
            <a:r>
              <a:rPr lang="en-US" dirty="0" err="1" smtClean="0"/>
              <a:t>rabbitmq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consumer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61BA-C3FD-D54A-9877-0478961D231F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10" descr="consumer_balancing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22" b="-15722"/>
          <a:stretch>
            <a:fillRect/>
          </a:stretch>
        </p:blipFill>
        <p:spPr>
          <a:xfrm>
            <a:off x="266096" y="2201333"/>
            <a:ext cx="2781904" cy="3217334"/>
          </a:xfrm>
        </p:spPr>
      </p:pic>
      <p:pic>
        <p:nvPicPr>
          <p:cNvPr id="6" name="Content Placeholder 8" descr="consumer_balancing2.p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9" b="-2989"/>
          <a:stretch/>
        </p:blipFill>
        <p:spPr>
          <a:xfrm>
            <a:off x="3035904" y="2540000"/>
            <a:ext cx="2745620" cy="2515809"/>
          </a:xfrm>
        </p:spPr>
      </p:pic>
      <p:pic>
        <p:nvPicPr>
          <p:cNvPr id="7" name="Content Placeholder 6" descr="consumer_balancing3.pn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37" r="-19037"/>
          <a:stretch>
            <a:fillRect/>
          </a:stretch>
        </p:blipFill>
        <p:spPr>
          <a:xfrm>
            <a:off x="5309811" y="2576286"/>
            <a:ext cx="3834189" cy="2431143"/>
          </a:xfrm>
        </p:spPr>
      </p:pic>
      <p:sp>
        <p:nvSpPr>
          <p:cNvPr id="8" name="TextBox 7"/>
          <p:cNvSpPr txBox="1"/>
          <p:nvPr/>
        </p:nvSpPr>
        <p:spPr>
          <a:xfrm>
            <a:off x="604762" y="2249714"/>
            <a:ext cx="218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60876" y="2281162"/>
            <a:ext cx="218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6495" y="2232781"/>
            <a:ext cx="218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3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7.8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2.5|23.9|6.3|24.8|36.3|16|4.9|8|27.7|1.4|34.6|15.9"/>
</p:tagLst>
</file>

<file path=ppt/theme/theme1.xml><?xml version="1.0" encoding="utf-8"?>
<a:theme xmlns:a="http://schemas.openxmlformats.org/drawingml/2006/main" name="LinkedIn_generic">
  <a:themeElements>
    <a:clrScheme name="LinkedIn">
      <a:dk1>
        <a:srgbClr val="000000"/>
      </a:dk1>
      <a:lt1>
        <a:srgbClr val="FFFFFF"/>
      </a:lt1>
      <a:dk2>
        <a:srgbClr val="0073B2"/>
      </a:dk2>
      <a:lt2>
        <a:srgbClr val="CDCCCA"/>
      </a:lt2>
      <a:accent1>
        <a:srgbClr val="0073B2"/>
      </a:accent1>
      <a:accent2>
        <a:srgbClr val="8CC63F"/>
      </a:accent2>
      <a:accent3>
        <a:srgbClr val="FE7328"/>
      </a:accent3>
      <a:accent4>
        <a:srgbClr val="3C3D41"/>
      </a:accent4>
      <a:accent5>
        <a:srgbClr val="88898B"/>
      </a:accent5>
      <a:accent6>
        <a:srgbClr val="CDCCCA"/>
      </a:accent6>
      <a:hlink>
        <a:srgbClr val="0073B2"/>
      </a:hlink>
      <a:folHlink>
        <a:srgbClr val="0073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45720" rIns="91440" bIns="45720" rtlCol="0">
        <a:no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accent5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67203</TotalTime>
  <Words>2405</Words>
  <Application>Microsoft Macintosh PowerPoint</Application>
  <PresentationFormat>On-screen Show (4:3)</PresentationFormat>
  <Paragraphs>873</Paragraphs>
  <Slides>54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LinkedIn_generic</vt:lpstr>
      <vt:lpstr>Custom Design</vt:lpstr>
      <vt:lpstr>Office Theme</vt:lpstr>
      <vt:lpstr>1_Office Theme</vt:lpstr>
      <vt:lpstr>Building distributed systems using Helix</vt:lpstr>
      <vt:lpstr>Outline</vt:lpstr>
      <vt:lpstr>Examples of distributed data systems</vt:lpstr>
      <vt:lpstr>PowerPoint Presentation</vt:lpstr>
      <vt:lpstr>Typical Architecture</vt:lpstr>
      <vt:lpstr>Distributed search service</vt:lpstr>
      <vt:lpstr>Distributed data store</vt:lpstr>
      <vt:lpstr>Message consumer group</vt:lpstr>
      <vt:lpstr>Message consumer group</vt:lpstr>
      <vt:lpstr>PowerPoint Presentation</vt:lpstr>
      <vt:lpstr>PowerPoint Presentation</vt:lpstr>
      <vt:lpstr>Outline</vt:lpstr>
      <vt:lpstr>Terminologies </vt:lpstr>
      <vt:lpstr>Core concept</vt:lpstr>
      <vt:lpstr>Helix solution</vt:lpstr>
      <vt:lpstr>IDEALSTATE</vt:lpstr>
      <vt:lpstr>CURRENT STATE</vt:lpstr>
      <vt:lpstr>EXTERNAL VIEW</vt:lpstr>
      <vt:lpstr>Helix Based System Roles</vt:lpstr>
      <vt:lpstr>Logical deployment</vt:lpstr>
      <vt:lpstr>Outline</vt:lpstr>
      <vt:lpstr>Helix based solution</vt:lpstr>
      <vt:lpstr>Define: State model definition</vt:lpstr>
      <vt:lpstr>Define: state model</vt:lpstr>
      <vt:lpstr>Define: constraints</vt:lpstr>
      <vt:lpstr>Define:constraints</vt:lpstr>
      <vt:lpstr>Define: participant plug-in code</vt:lpstr>
      <vt:lpstr>Step 2: configure</vt:lpstr>
      <vt:lpstr>zookeeper view</vt:lpstr>
      <vt:lpstr>Step 3: Run</vt:lpstr>
      <vt:lpstr>zookeeper view</vt:lpstr>
      <vt:lpstr>Znode content</vt:lpstr>
      <vt:lpstr>Spectator Plug-in code</vt:lpstr>
      <vt:lpstr>Helix Execution modes</vt:lpstr>
      <vt:lpstr>IDEALSTATE</vt:lpstr>
      <vt:lpstr>Execution modes</vt:lpstr>
      <vt:lpstr>Auto rebalance v/s Auto</vt:lpstr>
      <vt:lpstr>In action </vt:lpstr>
      <vt:lpstr>Custom mode: example</vt:lpstr>
      <vt:lpstr>PowerPoint Presentation</vt:lpstr>
      <vt:lpstr>Outline</vt:lpstr>
      <vt:lpstr>Tools</vt:lpstr>
      <vt:lpstr>Data driven testing</vt:lpstr>
      <vt:lpstr>Structured Log File - sample</vt:lpstr>
      <vt:lpstr>No more than R=2 slaves</vt:lpstr>
      <vt:lpstr>How long was it out of whack?</vt:lpstr>
      <vt:lpstr>Invariant 2: State Transitions</vt:lpstr>
      <vt:lpstr>Outline</vt:lpstr>
      <vt:lpstr>Helix usage at LinkedIn</vt:lpstr>
      <vt:lpstr>In flight</vt:lpstr>
      <vt:lpstr>Auto scaling software deployment tool</vt:lpstr>
      <vt:lpstr>Summary</vt:lpstr>
      <vt:lpstr>Roadmap</vt:lpstr>
      <vt:lpstr>PowerPoint Presentation</vt:lpstr>
    </vt:vector>
  </TitlesOfParts>
  <Company>LinkedIn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LinkedIn Recruiting Solutions “tagline”</dc:title>
  <dc:creator>LinkedIn Corporation</dc:creator>
  <cp:lastModifiedBy>Microsoft Office User</cp:lastModifiedBy>
  <cp:revision>1485</cp:revision>
  <cp:lastPrinted>2012-10-10T02:23:00Z</cp:lastPrinted>
  <dcterms:created xsi:type="dcterms:W3CDTF">2012-04-09T17:35:29Z</dcterms:created>
  <dcterms:modified xsi:type="dcterms:W3CDTF">2013-02-28T22:44:41Z</dcterms:modified>
</cp:coreProperties>
</file>