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3" r:id="rId3"/>
  </p:sldMasterIdLst>
  <p:notesMasterIdLst>
    <p:notesMasterId r:id="rId48"/>
  </p:notesMasterIdLst>
  <p:sldIdLst>
    <p:sldId id="256" r:id="rId4"/>
    <p:sldId id="261" r:id="rId5"/>
    <p:sldId id="263" r:id="rId6"/>
    <p:sldId id="260" r:id="rId7"/>
    <p:sldId id="264" r:id="rId8"/>
    <p:sldId id="265" r:id="rId9"/>
    <p:sldId id="266" r:id="rId10"/>
    <p:sldId id="274" r:id="rId11"/>
    <p:sldId id="28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96" r:id="rId21"/>
    <p:sldId id="288" r:id="rId22"/>
    <p:sldId id="297" r:id="rId23"/>
    <p:sldId id="298" r:id="rId24"/>
    <p:sldId id="300" r:id="rId25"/>
    <p:sldId id="301" r:id="rId26"/>
    <p:sldId id="259" r:id="rId27"/>
    <p:sldId id="290" r:id="rId28"/>
    <p:sldId id="291" r:id="rId29"/>
    <p:sldId id="280" r:id="rId30"/>
    <p:sldId id="281" r:id="rId31"/>
    <p:sldId id="283" r:id="rId32"/>
    <p:sldId id="284" r:id="rId33"/>
    <p:sldId id="285" r:id="rId34"/>
    <p:sldId id="287" r:id="rId35"/>
    <p:sldId id="279" r:id="rId36"/>
    <p:sldId id="292" r:id="rId37"/>
    <p:sldId id="293" r:id="rId38"/>
    <p:sldId id="295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294" r:id="rId47"/>
  </p:sldIdLst>
  <p:sldSz cx="10080625" cy="7559675"/>
  <p:notesSz cx="7559675" cy="10691813"/>
  <p:defaultTextStyle>
    <a:defPPr>
      <a:defRPr lang="en-US"/>
    </a:defPPr>
    <a:lvl1pPr algn="l" defTabSz="4491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742771" indent="-285682" algn="l" defTabSz="4491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1142728" indent="-228545" algn="l" defTabSz="4491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599820" indent="-228545" algn="l" defTabSz="4491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2056908" indent="-228545" algn="l" defTabSz="4491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5454" algn="l" defTabSz="457091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2546" algn="l" defTabSz="457091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199637" algn="l" defTabSz="457091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6727" algn="l" defTabSz="457091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832" y="-11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D3451-2232-4E45-9596-03F6E565713F}" type="doc">
      <dgm:prSet loTypeId="urn:microsoft.com/office/officeart/2005/8/layout/radial1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965A0-926B-4242-8E59-A2D531941DA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49615A7B-60E5-EE4A-8359-62A5BB9938CD}" type="parTrans" cxnId="{1C938B9C-0B66-F442-81BB-F0A33675896E}">
      <dgm:prSet/>
      <dgm:spPr/>
      <dgm:t>
        <a:bodyPr/>
        <a:lstStyle/>
        <a:p>
          <a:endParaRPr lang="en-US"/>
        </a:p>
      </dgm:t>
    </dgm:pt>
    <dgm:pt modelId="{13003789-2BFF-4C46-8CF3-22C948930BF2}" type="sibTrans" cxnId="{1C938B9C-0B66-F442-81BB-F0A33675896E}">
      <dgm:prSet/>
      <dgm:spPr/>
      <dgm:t>
        <a:bodyPr/>
        <a:lstStyle/>
        <a:p>
          <a:endParaRPr lang="en-US"/>
        </a:p>
      </dgm:t>
    </dgm:pt>
    <dgm:pt modelId="{2C2E3578-5E09-8C40-9EC5-955EF87EFF4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Browsers</a:t>
          </a:r>
          <a:endParaRPr lang="en-US" dirty="0"/>
        </a:p>
      </dgm:t>
    </dgm:pt>
    <dgm:pt modelId="{E0317BBD-3FD5-584F-B3EA-51A899C44EE2}" type="parTrans" cxnId="{F345A9FA-1123-8A40-A08A-DA1F47C5286E}">
      <dgm:prSet/>
      <dgm:spPr/>
      <dgm:t>
        <a:bodyPr/>
        <a:lstStyle/>
        <a:p>
          <a:endParaRPr lang="en-US"/>
        </a:p>
      </dgm:t>
    </dgm:pt>
    <dgm:pt modelId="{3815A142-9BF0-924B-A8D1-01DD20316C37}" type="sibTrans" cxnId="{F345A9FA-1123-8A40-A08A-DA1F47C5286E}">
      <dgm:prSet/>
      <dgm:spPr/>
      <dgm:t>
        <a:bodyPr/>
        <a:lstStyle/>
        <a:p>
          <a:endParaRPr lang="en-US"/>
        </a:p>
      </dgm:t>
    </dgm:pt>
    <dgm:pt modelId="{F27B7DB7-2BC6-B641-8A1F-671BF117C211}">
      <dgm:prSet phldrT="[Text]"/>
      <dgm:spPr>
        <a:solidFill>
          <a:srgbClr val="FF6FCF"/>
        </a:solidFill>
      </dgm:spPr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71E6E7CD-EFF2-6041-A004-7D0E43E2B58B}" type="parTrans" cxnId="{ABF38933-B90F-1442-8B15-84C2DF22C566}">
      <dgm:prSet/>
      <dgm:spPr/>
      <dgm:t>
        <a:bodyPr/>
        <a:lstStyle/>
        <a:p>
          <a:endParaRPr lang="en-US"/>
        </a:p>
      </dgm:t>
    </dgm:pt>
    <dgm:pt modelId="{63A8A279-63C1-6A4B-B6BC-AC35C2A7341C}" type="sibTrans" cxnId="{ABF38933-B90F-1442-8B15-84C2DF22C566}">
      <dgm:prSet/>
      <dgm:spPr/>
      <dgm:t>
        <a:bodyPr/>
        <a:lstStyle/>
        <a:p>
          <a:endParaRPr lang="en-US"/>
        </a:p>
      </dgm:t>
    </dgm:pt>
    <dgm:pt modelId="{F232A98D-2CD1-954E-A8D6-997CE22E930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Cloud Services</a:t>
          </a:r>
          <a:endParaRPr lang="en-US" dirty="0"/>
        </a:p>
      </dgm:t>
    </dgm:pt>
    <dgm:pt modelId="{5E554FDA-E62A-5041-84AF-BFF92802988E}" type="parTrans" cxnId="{8D0E44ED-944C-6843-BB2C-7609BBFE2F3C}">
      <dgm:prSet/>
      <dgm:spPr/>
      <dgm:t>
        <a:bodyPr/>
        <a:lstStyle/>
        <a:p>
          <a:endParaRPr lang="en-US"/>
        </a:p>
      </dgm:t>
    </dgm:pt>
    <dgm:pt modelId="{F469B413-7765-424D-AFC6-9B77A1C8FB6C}" type="sibTrans" cxnId="{8D0E44ED-944C-6843-BB2C-7609BBFE2F3C}">
      <dgm:prSet/>
      <dgm:spPr/>
      <dgm:t>
        <a:bodyPr/>
        <a:lstStyle/>
        <a:p>
          <a:endParaRPr lang="en-US"/>
        </a:p>
      </dgm:t>
    </dgm:pt>
    <dgm:pt modelId="{8B59EF90-6C0C-0748-AB12-21637C74EB1F}">
      <dgm:prSet phldrT="[Text]"/>
      <dgm:spPr>
        <a:solidFill>
          <a:srgbClr val="00FFFF"/>
        </a:solidFill>
      </dgm:spPr>
      <dgm:t>
        <a:bodyPr/>
        <a:lstStyle/>
        <a:p>
          <a:r>
            <a:rPr lang="en-US" dirty="0" smtClean="0"/>
            <a:t>Gas Stations</a:t>
          </a:r>
          <a:endParaRPr lang="en-US" dirty="0"/>
        </a:p>
      </dgm:t>
    </dgm:pt>
    <dgm:pt modelId="{40845E2B-1069-8144-AF55-7F99B4B026CD}" type="parTrans" cxnId="{2FE94ED7-111D-3841-BABF-ACC2074BEB41}">
      <dgm:prSet/>
      <dgm:spPr/>
      <dgm:t>
        <a:bodyPr/>
        <a:lstStyle/>
        <a:p>
          <a:endParaRPr lang="en-US"/>
        </a:p>
      </dgm:t>
    </dgm:pt>
    <dgm:pt modelId="{2945CF76-CC78-8E47-B2A3-44DD6D667DD8}" type="sibTrans" cxnId="{2FE94ED7-111D-3841-BABF-ACC2074BEB41}">
      <dgm:prSet/>
      <dgm:spPr/>
      <dgm:t>
        <a:bodyPr/>
        <a:lstStyle/>
        <a:p>
          <a:endParaRPr lang="en-US"/>
        </a:p>
      </dgm:t>
    </dgm:pt>
    <dgm:pt modelId="{EE317E8F-E920-8145-997A-72AD71D3F7D5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Tablets</a:t>
          </a:r>
          <a:endParaRPr lang="en-US" dirty="0"/>
        </a:p>
      </dgm:t>
    </dgm:pt>
    <dgm:pt modelId="{743E2D63-2025-9648-8921-F99B103FA145}" type="parTrans" cxnId="{46CDACCF-273B-444B-82E6-E9C9F4F966FE}">
      <dgm:prSet/>
      <dgm:spPr/>
      <dgm:t>
        <a:bodyPr/>
        <a:lstStyle/>
        <a:p>
          <a:endParaRPr lang="en-US"/>
        </a:p>
      </dgm:t>
    </dgm:pt>
    <dgm:pt modelId="{903B8C6B-3C0D-4A44-97CE-D2D36F406DC9}" type="sibTrans" cxnId="{46CDACCF-273B-444B-82E6-E9C9F4F966FE}">
      <dgm:prSet/>
      <dgm:spPr/>
      <dgm:t>
        <a:bodyPr/>
        <a:lstStyle/>
        <a:p>
          <a:endParaRPr lang="en-US"/>
        </a:p>
      </dgm:t>
    </dgm:pt>
    <dgm:pt modelId="{D4940357-98DD-C24F-ACFE-1B04F35CD7DB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Smart Phones</a:t>
          </a:r>
          <a:endParaRPr lang="en-US" dirty="0"/>
        </a:p>
      </dgm:t>
    </dgm:pt>
    <dgm:pt modelId="{E544C5CD-37F8-AB49-B27A-976EB968D0AE}" type="parTrans" cxnId="{38257E61-FB77-574F-9370-87BA6460366F}">
      <dgm:prSet/>
      <dgm:spPr/>
      <dgm:t>
        <a:bodyPr/>
        <a:lstStyle/>
        <a:p>
          <a:endParaRPr lang="en-US"/>
        </a:p>
      </dgm:t>
    </dgm:pt>
    <dgm:pt modelId="{4F617738-FBA3-A84C-97D1-CE8E2A3B57D6}" type="sibTrans" cxnId="{38257E61-FB77-574F-9370-87BA6460366F}">
      <dgm:prSet/>
      <dgm:spPr/>
      <dgm:t>
        <a:bodyPr/>
        <a:lstStyle/>
        <a:p>
          <a:endParaRPr lang="en-US"/>
        </a:p>
      </dgm:t>
    </dgm:pt>
    <dgm:pt modelId="{3E9AE0CC-C065-2E46-AE83-39E888D3332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Connected Cars</a:t>
          </a:r>
          <a:endParaRPr lang="en-US" dirty="0"/>
        </a:p>
      </dgm:t>
    </dgm:pt>
    <dgm:pt modelId="{95136889-1F3A-4E40-8F2E-BADD70C69360}" type="parTrans" cxnId="{3533A80E-1837-3247-B409-1EE975C44A81}">
      <dgm:prSet/>
      <dgm:spPr/>
      <dgm:t>
        <a:bodyPr/>
        <a:lstStyle/>
        <a:p>
          <a:endParaRPr lang="en-US"/>
        </a:p>
      </dgm:t>
    </dgm:pt>
    <dgm:pt modelId="{58F534F2-D9E9-424D-8FC3-8F9D0E82888B}" type="sibTrans" cxnId="{3533A80E-1837-3247-B409-1EE975C44A81}">
      <dgm:prSet/>
      <dgm:spPr/>
      <dgm:t>
        <a:bodyPr/>
        <a:lstStyle/>
        <a:p>
          <a:endParaRPr lang="en-US"/>
        </a:p>
      </dgm:t>
    </dgm:pt>
    <dgm:pt modelId="{CD8918A1-D77D-8B4F-B20E-6C20A434AF3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Partners</a:t>
          </a:r>
          <a:endParaRPr lang="en-US" dirty="0"/>
        </a:p>
      </dgm:t>
    </dgm:pt>
    <dgm:pt modelId="{8A6C1FF3-03D1-AA4C-A54F-BE78016A2460}" type="parTrans" cxnId="{E8751A44-7B7E-7146-BD10-F56A22A8D6D5}">
      <dgm:prSet/>
      <dgm:spPr/>
      <dgm:t>
        <a:bodyPr/>
        <a:lstStyle/>
        <a:p>
          <a:endParaRPr lang="en-US"/>
        </a:p>
      </dgm:t>
    </dgm:pt>
    <dgm:pt modelId="{24FA4AF5-DB63-DE49-A378-3FA5A67AA8E9}" type="sibTrans" cxnId="{E8751A44-7B7E-7146-BD10-F56A22A8D6D5}">
      <dgm:prSet/>
      <dgm:spPr/>
      <dgm:t>
        <a:bodyPr/>
        <a:lstStyle/>
        <a:p>
          <a:endParaRPr lang="en-US"/>
        </a:p>
      </dgm:t>
    </dgm:pt>
    <dgm:pt modelId="{663BB75F-7EE2-1E4A-8078-B530BFB0C45E}">
      <dgm:prSet phldrT="[Text]"/>
      <dgm:spPr>
        <a:solidFill>
          <a:srgbClr val="CCFF66"/>
        </a:solidFill>
      </dgm:spPr>
      <dgm:t>
        <a:bodyPr/>
        <a:lstStyle/>
        <a:p>
          <a:r>
            <a:rPr lang="en-US" dirty="0" smtClean="0"/>
            <a:t>Social Networks</a:t>
          </a:r>
          <a:endParaRPr lang="en-US" dirty="0"/>
        </a:p>
      </dgm:t>
    </dgm:pt>
    <dgm:pt modelId="{17381636-D0A4-6449-9E66-DF3A9349B39F}" type="parTrans" cxnId="{9798F94D-DDAC-A543-A6A6-B7F9643A8481}">
      <dgm:prSet/>
      <dgm:spPr/>
      <dgm:t>
        <a:bodyPr/>
        <a:lstStyle/>
        <a:p>
          <a:endParaRPr lang="en-US"/>
        </a:p>
      </dgm:t>
    </dgm:pt>
    <dgm:pt modelId="{047BB526-6507-D740-AEB4-905D521578AC}" type="sibTrans" cxnId="{9798F94D-DDAC-A543-A6A6-B7F9643A8481}">
      <dgm:prSet/>
      <dgm:spPr/>
      <dgm:t>
        <a:bodyPr/>
        <a:lstStyle/>
        <a:p>
          <a:endParaRPr lang="en-US"/>
        </a:p>
      </dgm:t>
    </dgm:pt>
    <dgm:pt modelId="{F3F0A354-8C76-E045-AF5A-21E4B3BB7CD8}" type="pres">
      <dgm:prSet presAssocID="{4F6D3451-2232-4E45-9596-03F6E56571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17A67-51D0-2D40-AFAC-EB51BAE6FAD2}" type="pres">
      <dgm:prSet presAssocID="{2FD965A0-926B-4242-8E59-A2D531941DA4}" presName="centerShape" presStyleLbl="node0" presStyleIdx="0" presStyleCnt="1"/>
      <dgm:spPr/>
      <dgm:t>
        <a:bodyPr/>
        <a:lstStyle/>
        <a:p>
          <a:endParaRPr lang="en-US"/>
        </a:p>
      </dgm:t>
    </dgm:pt>
    <dgm:pt modelId="{85AB255C-C646-EE4B-BABF-CEBAA26F9E1F}" type="pres">
      <dgm:prSet presAssocID="{E0317BBD-3FD5-584F-B3EA-51A899C44EE2}" presName="Name9" presStyleLbl="parChTrans1D2" presStyleIdx="0" presStyleCnt="9"/>
      <dgm:spPr/>
      <dgm:t>
        <a:bodyPr/>
        <a:lstStyle/>
        <a:p>
          <a:endParaRPr lang="en-US"/>
        </a:p>
      </dgm:t>
    </dgm:pt>
    <dgm:pt modelId="{8D5E4BF7-B8D8-3E4C-B6B2-4E02A83CC243}" type="pres">
      <dgm:prSet presAssocID="{E0317BBD-3FD5-584F-B3EA-51A899C44EE2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4D6E45E-0BEC-5D49-830E-5FCC1B43C6C1}" type="pres">
      <dgm:prSet presAssocID="{2C2E3578-5E09-8C40-9EC5-955EF87EFF4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38A95-4D86-2048-930B-BFE43B8D4493}" type="pres">
      <dgm:prSet presAssocID="{71E6E7CD-EFF2-6041-A004-7D0E43E2B58B}" presName="Name9" presStyleLbl="parChTrans1D2" presStyleIdx="1" presStyleCnt="9"/>
      <dgm:spPr/>
      <dgm:t>
        <a:bodyPr/>
        <a:lstStyle/>
        <a:p>
          <a:endParaRPr lang="en-US"/>
        </a:p>
      </dgm:t>
    </dgm:pt>
    <dgm:pt modelId="{63F2E1DC-A9DD-4849-9231-412E84478850}" type="pres">
      <dgm:prSet presAssocID="{71E6E7CD-EFF2-6041-A004-7D0E43E2B58B}" presName="connTx" presStyleLbl="parChTrans1D2" presStyleIdx="1" presStyleCnt="9"/>
      <dgm:spPr/>
      <dgm:t>
        <a:bodyPr/>
        <a:lstStyle/>
        <a:p>
          <a:endParaRPr lang="en-US"/>
        </a:p>
      </dgm:t>
    </dgm:pt>
    <dgm:pt modelId="{BDE6FC2A-4E62-6849-9D0C-A3697A21D62A}" type="pres">
      <dgm:prSet presAssocID="{F27B7DB7-2BC6-B641-8A1F-671BF117C21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E0A85-D80C-D44B-9C8F-BD862326519A}" type="pres">
      <dgm:prSet presAssocID="{5E554FDA-E62A-5041-84AF-BFF92802988E}" presName="Name9" presStyleLbl="parChTrans1D2" presStyleIdx="2" presStyleCnt="9"/>
      <dgm:spPr/>
      <dgm:t>
        <a:bodyPr/>
        <a:lstStyle/>
        <a:p>
          <a:endParaRPr lang="en-US"/>
        </a:p>
      </dgm:t>
    </dgm:pt>
    <dgm:pt modelId="{554FAC32-499F-6244-8C3D-618FA0A4DED4}" type="pres">
      <dgm:prSet presAssocID="{5E554FDA-E62A-5041-84AF-BFF92802988E}" presName="connTx" presStyleLbl="parChTrans1D2" presStyleIdx="2" presStyleCnt="9"/>
      <dgm:spPr/>
      <dgm:t>
        <a:bodyPr/>
        <a:lstStyle/>
        <a:p>
          <a:endParaRPr lang="en-US"/>
        </a:p>
      </dgm:t>
    </dgm:pt>
    <dgm:pt modelId="{9E474867-88A1-5D44-A4F3-4A5D2D911D2B}" type="pres">
      <dgm:prSet presAssocID="{F232A98D-2CD1-954E-A8D6-997CE22E930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DF96E-500D-4D4C-9CB7-87925AD3A4F0}" type="pres">
      <dgm:prSet presAssocID="{40845E2B-1069-8144-AF55-7F99B4B026CD}" presName="Name9" presStyleLbl="parChTrans1D2" presStyleIdx="3" presStyleCnt="9"/>
      <dgm:spPr/>
      <dgm:t>
        <a:bodyPr/>
        <a:lstStyle/>
        <a:p>
          <a:endParaRPr lang="en-US"/>
        </a:p>
      </dgm:t>
    </dgm:pt>
    <dgm:pt modelId="{CB759F8F-90C8-6047-A297-233178FA0135}" type="pres">
      <dgm:prSet presAssocID="{40845E2B-1069-8144-AF55-7F99B4B026CD}" presName="connTx" presStyleLbl="parChTrans1D2" presStyleIdx="3" presStyleCnt="9"/>
      <dgm:spPr/>
      <dgm:t>
        <a:bodyPr/>
        <a:lstStyle/>
        <a:p>
          <a:endParaRPr lang="en-US"/>
        </a:p>
      </dgm:t>
    </dgm:pt>
    <dgm:pt modelId="{97C97C2C-4E94-F443-9538-547F5AA1727E}" type="pres">
      <dgm:prSet presAssocID="{8B59EF90-6C0C-0748-AB12-21637C74EB1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DAF5C-07BE-3140-914A-C5C57E4D48AD}" type="pres">
      <dgm:prSet presAssocID="{743E2D63-2025-9648-8921-F99B103FA145}" presName="Name9" presStyleLbl="parChTrans1D2" presStyleIdx="4" presStyleCnt="9"/>
      <dgm:spPr/>
      <dgm:t>
        <a:bodyPr/>
        <a:lstStyle/>
        <a:p>
          <a:endParaRPr lang="en-US"/>
        </a:p>
      </dgm:t>
    </dgm:pt>
    <dgm:pt modelId="{AC124DCB-F185-D444-A695-313AED79E75B}" type="pres">
      <dgm:prSet presAssocID="{743E2D63-2025-9648-8921-F99B103FA145}" presName="connTx" presStyleLbl="parChTrans1D2" presStyleIdx="4" presStyleCnt="9"/>
      <dgm:spPr/>
      <dgm:t>
        <a:bodyPr/>
        <a:lstStyle/>
        <a:p>
          <a:endParaRPr lang="en-US"/>
        </a:p>
      </dgm:t>
    </dgm:pt>
    <dgm:pt modelId="{618E7B07-6A9A-774C-8B83-6D066CBD34F6}" type="pres">
      <dgm:prSet presAssocID="{EE317E8F-E920-8145-997A-72AD71D3F7D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CBCA2-A365-434B-8430-D3993CF2D1FE}" type="pres">
      <dgm:prSet presAssocID="{E544C5CD-37F8-AB49-B27A-976EB968D0AE}" presName="Name9" presStyleLbl="parChTrans1D2" presStyleIdx="5" presStyleCnt="9"/>
      <dgm:spPr/>
      <dgm:t>
        <a:bodyPr/>
        <a:lstStyle/>
        <a:p>
          <a:endParaRPr lang="en-US"/>
        </a:p>
      </dgm:t>
    </dgm:pt>
    <dgm:pt modelId="{62CE881D-63D8-EF4B-84EE-9433522DA629}" type="pres">
      <dgm:prSet presAssocID="{E544C5CD-37F8-AB49-B27A-976EB968D0AE}" presName="connTx" presStyleLbl="parChTrans1D2" presStyleIdx="5" presStyleCnt="9"/>
      <dgm:spPr/>
      <dgm:t>
        <a:bodyPr/>
        <a:lstStyle/>
        <a:p>
          <a:endParaRPr lang="en-US"/>
        </a:p>
      </dgm:t>
    </dgm:pt>
    <dgm:pt modelId="{66D8A437-3651-1A43-901C-46EFACBA7FE4}" type="pres">
      <dgm:prSet presAssocID="{D4940357-98DD-C24F-ACFE-1B04F35CD7D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F2942-B92C-9842-B49B-D7339E7D34D7}" type="pres">
      <dgm:prSet presAssocID="{95136889-1F3A-4E40-8F2E-BADD70C69360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A9AEEF-C61B-2347-A165-27777F3F66FF}" type="pres">
      <dgm:prSet presAssocID="{95136889-1F3A-4E40-8F2E-BADD70C6936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FEE2A51E-CCDE-5E47-A6A0-18F326C37212}" type="pres">
      <dgm:prSet presAssocID="{3E9AE0CC-C065-2E46-AE83-39E888D3332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666E4-F612-A540-8C2D-FA0649C05A62}" type="pres">
      <dgm:prSet presAssocID="{8A6C1FF3-03D1-AA4C-A54F-BE78016A2460}" presName="Name9" presStyleLbl="parChTrans1D2" presStyleIdx="7" presStyleCnt="9"/>
      <dgm:spPr/>
      <dgm:t>
        <a:bodyPr/>
        <a:lstStyle/>
        <a:p>
          <a:endParaRPr lang="en-US"/>
        </a:p>
      </dgm:t>
    </dgm:pt>
    <dgm:pt modelId="{F8AF7F02-F992-E34E-A00A-C49D568B9F67}" type="pres">
      <dgm:prSet presAssocID="{8A6C1FF3-03D1-AA4C-A54F-BE78016A2460}" presName="connTx" presStyleLbl="parChTrans1D2" presStyleIdx="7" presStyleCnt="9"/>
      <dgm:spPr/>
      <dgm:t>
        <a:bodyPr/>
        <a:lstStyle/>
        <a:p>
          <a:endParaRPr lang="en-US"/>
        </a:p>
      </dgm:t>
    </dgm:pt>
    <dgm:pt modelId="{0C88B728-E5D7-494A-AEFC-3F5D9373B122}" type="pres">
      <dgm:prSet presAssocID="{CD8918A1-D77D-8B4F-B20E-6C20A434AF3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6BCB-60FF-5E49-A805-97E495DCCAA5}" type="pres">
      <dgm:prSet presAssocID="{17381636-D0A4-6449-9E66-DF3A9349B39F}" presName="Name9" presStyleLbl="parChTrans1D2" presStyleIdx="8" presStyleCnt="9"/>
      <dgm:spPr/>
      <dgm:t>
        <a:bodyPr/>
        <a:lstStyle/>
        <a:p>
          <a:endParaRPr lang="en-US"/>
        </a:p>
      </dgm:t>
    </dgm:pt>
    <dgm:pt modelId="{9F4EEBAD-E5CA-7A4F-AD6D-AD2929E6EF99}" type="pres">
      <dgm:prSet presAssocID="{17381636-D0A4-6449-9E66-DF3A9349B39F}" presName="connTx" presStyleLbl="parChTrans1D2" presStyleIdx="8" presStyleCnt="9"/>
      <dgm:spPr/>
      <dgm:t>
        <a:bodyPr/>
        <a:lstStyle/>
        <a:p>
          <a:endParaRPr lang="en-US"/>
        </a:p>
      </dgm:t>
    </dgm:pt>
    <dgm:pt modelId="{A141AFAB-BDD4-9F40-B087-852B200E9547}" type="pres">
      <dgm:prSet presAssocID="{663BB75F-7EE2-1E4A-8078-B530BFB0C45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9D8B7-0654-A34E-ACD0-A4C9B49D6B7C}" type="presOf" srcId="{17381636-D0A4-6449-9E66-DF3A9349B39F}" destId="{9F4EEBAD-E5CA-7A4F-AD6D-AD2929E6EF99}" srcOrd="1" destOrd="0" presId="urn:microsoft.com/office/officeart/2005/8/layout/radial1"/>
    <dgm:cxn modelId="{F345A9FA-1123-8A40-A08A-DA1F47C5286E}" srcId="{2FD965A0-926B-4242-8E59-A2D531941DA4}" destId="{2C2E3578-5E09-8C40-9EC5-955EF87EFF42}" srcOrd="0" destOrd="0" parTransId="{E0317BBD-3FD5-584F-B3EA-51A899C44EE2}" sibTransId="{3815A142-9BF0-924B-A8D1-01DD20316C37}"/>
    <dgm:cxn modelId="{E3BF1DC7-48AC-614C-AACA-220E34ABCE8F}" type="presOf" srcId="{95136889-1F3A-4E40-8F2E-BADD70C69360}" destId="{44A9AEEF-C61B-2347-A165-27777F3F66FF}" srcOrd="1" destOrd="0" presId="urn:microsoft.com/office/officeart/2005/8/layout/radial1"/>
    <dgm:cxn modelId="{B2DC7698-433C-7049-8002-E73154F00B90}" type="presOf" srcId="{8A6C1FF3-03D1-AA4C-A54F-BE78016A2460}" destId="{F8AF7F02-F992-E34E-A00A-C49D568B9F67}" srcOrd="1" destOrd="0" presId="urn:microsoft.com/office/officeart/2005/8/layout/radial1"/>
    <dgm:cxn modelId="{95071926-ED89-E14A-961D-C6E122A84110}" type="presOf" srcId="{F27B7DB7-2BC6-B641-8A1F-671BF117C211}" destId="{BDE6FC2A-4E62-6849-9D0C-A3697A21D62A}" srcOrd="0" destOrd="0" presId="urn:microsoft.com/office/officeart/2005/8/layout/radial1"/>
    <dgm:cxn modelId="{49194D16-FC88-3E4B-A8D9-9AD85B93FB4B}" type="presOf" srcId="{E544C5CD-37F8-AB49-B27A-976EB968D0AE}" destId="{62CE881D-63D8-EF4B-84EE-9433522DA629}" srcOrd="1" destOrd="0" presId="urn:microsoft.com/office/officeart/2005/8/layout/radial1"/>
    <dgm:cxn modelId="{CA8BE21F-3E2B-7E48-8EC5-A025CBBEDC8B}" type="presOf" srcId="{3E9AE0CC-C065-2E46-AE83-39E888D3332D}" destId="{FEE2A51E-CCDE-5E47-A6A0-18F326C37212}" srcOrd="0" destOrd="0" presId="urn:microsoft.com/office/officeart/2005/8/layout/radial1"/>
    <dgm:cxn modelId="{EC9FEB48-3667-0B49-BF62-6DF83439FDC0}" type="presOf" srcId="{E544C5CD-37F8-AB49-B27A-976EB968D0AE}" destId="{12FCBCA2-A365-434B-8430-D3993CF2D1FE}" srcOrd="0" destOrd="0" presId="urn:microsoft.com/office/officeart/2005/8/layout/radial1"/>
    <dgm:cxn modelId="{1C938B9C-0B66-F442-81BB-F0A33675896E}" srcId="{4F6D3451-2232-4E45-9596-03F6E565713F}" destId="{2FD965A0-926B-4242-8E59-A2D531941DA4}" srcOrd="0" destOrd="0" parTransId="{49615A7B-60E5-EE4A-8359-62A5BB9938CD}" sibTransId="{13003789-2BFF-4C46-8CF3-22C948930BF2}"/>
    <dgm:cxn modelId="{008E4EC8-FD68-0D4A-B1FC-307983E21AD8}" type="presOf" srcId="{40845E2B-1069-8144-AF55-7F99B4B026CD}" destId="{CB759F8F-90C8-6047-A297-233178FA0135}" srcOrd="1" destOrd="0" presId="urn:microsoft.com/office/officeart/2005/8/layout/radial1"/>
    <dgm:cxn modelId="{9C224CFC-2C1B-B245-A2CB-862EC95DF9E1}" type="presOf" srcId="{E0317BBD-3FD5-584F-B3EA-51A899C44EE2}" destId="{85AB255C-C646-EE4B-BABF-CEBAA26F9E1F}" srcOrd="0" destOrd="0" presId="urn:microsoft.com/office/officeart/2005/8/layout/radial1"/>
    <dgm:cxn modelId="{DD680E8C-CECC-BD4C-AEF7-2AC2B4057A5B}" type="presOf" srcId="{663BB75F-7EE2-1E4A-8078-B530BFB0C45E}" destId="{A141AFAB-BDD4-9F40-B087-852B200E9547}" srcOrd="0" destOrd="0" presId="urn:microsoft.com/office/officeart/2005/8/layout/radial1"/>
    <dgm:cxn modelId="{3533A80E-1837-3247-B409-1EE975C44A81}" srcId="{2FD965A0-926B-4242-8E59-A2D531941DA4}" destId="{3E9AE0CC-C065-2E46-AE83-39E888D3332D}" srcOrd="6" destOrd="0" parTransId="{95136889-1F3A-4E40-8F2E-BADD70C69360}" sibTransId="{58F534F2-D9E9-424D-8FC3-8F9D0E82888B}"/>
    <dgm:cxn modelId="{1421A9BC-DD5F-9941-BF8D-3230E6CEABA5}" type="presOf" srcId="{40845E2B-1069-8144-AF55-7F99B4B026CD}" destId="{BD3DF96E-500D-4D4C-9CB7-87925AD3A4F0}" srcOrd="0" destOrd="0" presId="urn:microsoft.com/office/officeart/2005/8/layout/radial1"/>
    <dgm:cxn modelId="{2B91D46C-23E8-5B40-89F1-4B0A221B97F2}" type="presOf" srcId="{2FD965A0-926B-4242-8E59-A2D531941DA4}" destId="{57917A67-51D0-2D40-AFAC-EB51BAE6FAD2}" srcOrd="0" destOrd="0" presId="urn:microsoft.com/office/officeart/2005/8/layout/radial1"/>
    <dgm:cxn modelId="{E415ECEF-CD3A-6148-A0C5-9BB490D737EE}" type="presOf" srcId="{4F6D3451-2232-4E45-9596-03F6E565713F}" destId="{F3F0A354-8C76-E045-AF5A-21E4B3BB7CD8}" srcOrd="0" destOrd="0" presId="urn:microsoft.com/office/officeart/2005/8/layout/radial1"/>
    <dgm:cxn modelId="{8D0E44ED-944C-6843-BB2C-7609BBFE2F3C}" srcId="{2FD965A0-926B-4242-8E59-A2D531941DA4}" destId="{F232A98D-2CD1-954E-A8D6-997CE22E930D}" srcOrd="2" destOrd="0" parTransId="{5E554FDA-E62A-5041-84AF-BFF92802988E}" sibTransId="{F469B413-7765-424D-AFC6-9B77A1C8FB6C}"/>
    <dgm:cxn modelId="{46CDACCF-273B-444B-82E6-E9C9F4F966FE}" srcId="{2FD965A0-926B-4242-8E59-A2D531941DA4}" destId="{EE317E8F-E920-8145-997A-72AD71D3F7D5}" srcOrd="4" destOrd="0" parTransId="{743E2D63-2025-9648-8921-F99B103FA145}" sibTransId="{903B8C6B-3C0D-4A44-97CE-D2D36F406DC9}"/>
    <dgm:cxn modelId="{D9AC612A-0281-0F4F-A799-254D341C5120}" type="presOf" srcId="{743E2D63-2025-9648-8921-F99B103FA145}" destId="{3EADAF5C-07BE-3140-914A-C5C57E4D48AD}" srcOrd="0" destOrd="0" presId="urn:microsoft.com/office/officeart/2005/8/layout/radial1"/>
    <dgm:cxn modelId="{B53525BC-54F1-2744-9E0E-5B53E1BABAF5}" type="presOf" srcId="{95136889-1F3A-4E40-8F2E-BADD70C69360}" destId="{B2FF2942-B92C-9842-B49B-D7339E7D34D7}" srcOrd="0" destOrd="0" presId="urn:microsoft.com/office/officeart/2005/8/layout/radial1"/>
    <dgm:cxn modelId="{DD11D93B-BC36-DF49-AB98-FDF203B3422A}" type="presOf" srcId="{5E554FDA-E62A-5041-84AF-BFF92802988E}" destId="{554FAC32-499F-6244-8C3D-618FA0A4DED4}" srcOrd="1" destOrd="0" presId="urn:microsoft.com/office/officeart/2005/8/layout/radial1"/>
    <dgm:cxn modelId="{91A78F38-D065-3246-8387-8D79C4EBADB3}" type="presOf" srcId="{E0317BBD-3FD5-584F-B3EA-51A899C44EE2}" destId="{8D5E4BF7-B8D8-3E4C-B6B2-4E02A83CC243}" srcOrd="1" destOrd="0" presId="urn:microsoft.com/office/officeart/2005/8/layout/radial1"/>
    <dgm:cxn modelId="{E8751A44-7B7E-7146-BD10-F56A22A8D6D5}" srcId="{2FD965A0-926B-4242-8E59-A2D531941DA4}" destId="{CD8918A1-D77D-8B4F-B20E-6C20A434AF38}" srcOrd="7" destOrd="0" parTransId="{8A6C1FF3-03D1-AA4C-A54F-BE78016A2460}" sibTransId="{24FA4AF5-DB63-DE49-A378-3FA5A67AA8E9}"/>
    <dgm:cxn modelId="{FD5BEFAC-BE3A-CC4F-BA1E-8132C60DEE16}" type="presOf" srcId="{EE317E8F-E920-8145-997A-72AD71D3F7D5}" destId="{618E7B07-6A9A-774C-8B83-6D066CBD34F6}" srcOrd="0" destOrd="0" presId="urn:microsoft.com/office/officeart/2005/8/layout/radial1"/>
    <dgm:cxn modelId="{9798F94D-DDAC-A543-A6A6-B7F9643A8481}" srcId="{2FD965A0-926B-4242-8E59-A2D531941DA4}" destId="{663BB75F-7EE2-1E4A-8078-B530BFB0C45E}" srcOrd="8" destOrd="0" parTransId="{17381636-D0A4-6449-9E66-DF3A9349B39F}" sibTransId="{047BB526-6507-D740-AEB4-905D521578AC}"/>
    <dgm:cxn modelId="{38257E61-FB77-574F-9370-87BA6460366F}" srcId="{2FD965A0-926B-4242-8E59-A2D531941DA4}" destId="{D4940357-98DD-C24F-ACFE-1B04F35CD7DB}" srcOrd="5" destOrd="0" parTransId="{E544C5CD-37F8-AB49-B27A-976EB968D0AE}" sibTransId="{4F617738-FBA3-A84C-97D1-CE8E2A3B57D6}"/>
    <dgm:cxn modelId="{BBBE691C-B5A7-5E40-AE43-B9ED7401FBFC}" type="presOf" srcId="{2C2E3578-5E09-8C40-9EC5-955EF87EFF42}" destId="{54D6E45E-0BEC-5D49-830E-5FCC1B43C6C1}" srcOrd="0" destOrd="0" presId="urn:microsoft.com/office/officeart/2005/8/layout/radial1"/>
    <dgm:cxn modelId="{ABF38933-B90F-1442-8B15-84C2DF22C566}" srcId="{2FD965A0-926B-4242-8E59-A2D531941DA4}" destId="{F27B7DB7-2BC6-B641-8A1F-671BF117C211}" srcOrd="1" destOrd="0" parTransId="{71E6E7CD-EFF2-6041-A004-7D0E43E2B58B}" sibTransId="{63A8A279-63C1-6A4B-B6BC-AC35C2A7341C}"/>
    <dgm:cxn modelId="{690026AD-E023-9E45-A6EC-E9DDD1232011}" type="presOf" srcId="{D4940357-98DD-C24F-ACFE-1B04F35CD7DB}" destId="{66D8A437-3651-1A43-901C-46EFACBA7FE4}" srcOrd="0" destOrd="0" presId="urn:microsoft.com/office/officeart/2005/8/layout/radial1"/>
    <dgm:cxn modelId="{ACADF229-59F6-FA4A-AB65-1A9471F38AF5}" type="presOf" srcId="{F232A98D-2CD1-954E-A8D6-997CE22E930D}" destId="{9E474867-88A1-5D44-A4F3-4A5D2D911D2B}" srcOrd="0" destOrd="0" presId="urn:microsoft.com/office/officeart/2005/8/layout/radial1"/>
    <dgm:cxn modelId="{2B200DF4-0893-AE4A-A329-3D1164B97521}" type="presOf" srcId="{8B59EF90-6C0C-0748-AB12-21637C74EB1F}" destId="{97C97C2C-4E94-F443-9538-547F5AA1727E}" srcOrd="0" destOrd="0" presId="urn:microsoft.com/office/officeart/2005/8/layout/radial1"/>
    <dgm:cxn modelId="{945BBFB5-3663-284A-A036-72409C775473}" type="presOf" srcId="{8A6C1FF3-03D1-AA4C-A54F-BE78016A2460}" destId="{8A6666E4-F612-A540-8C2D-FA0649C05A62}" srcOrd="0" destOrd="0" presId="urn:microsoft.com/office/officeart/2005/8/layout/radial1"/>
    <dgm:cxn modelId="{0E7F02C7-D538-CD44-A78C-FC2DD7D2B93E}" type="presOf" srcId="{71E6E7CD-EFF2-6041-A004-7D0E43E2B58B}" destId="{83138A95-4D86-2048-930B-BFE43B8D4493}" srcOrd="0" destOrd="0" presId="urn:microsoft.com/office/officeart/2005/8/layout/radial1"/>
    <dgm:cxn modelId="{7666F138-028D-3447-B328-872A91D2A05E}" type="presOf" srcId="{5E554FDA-E62A-5041-84AF-BFF92802988E}" destId="{F45E0A85-D80C-D44B-9C8F-BD862326519A}" srcOrd="0" destOrd="0" presId="urn:microsoft.com/office/officeart/2005/8/layout/radial1"/>
    <dgm:cxn modelId="{2FE94ED7-111D-3841-BABF-ACC2074BEB41}" srcId="{2FD965A0-926B-4242-8E59-A2D531941DA4}" destId="{8B59EF90-6C0C-0748-AB12-21637C74EB1F}" srcOrd="3" destOrd="0" parTransId="{40845E2B-1069-8144-AF55-7F99B4B026CD}" sibTransId="{2945CF76-CC78-8E47-B2A3-44DD6D667DD8}"/>
    <dgm:cxn modelId="{C9F04CC8-9888-314C-B0A3-B78FAA454806}" type="presOf" srcId="{71E6E7CD-EFF2-6041-A004-7D0E43E2B58B}" destId="{63F2E1DC-A9DD-4849-9231-412E84478850}" srcOrd="1" destOrd="0" presId="urn:microsoft.com/office/officeart/2005/8/layout/radial1"/>
    <dgm:cxn modelId="{EDAF2DBD-C51C-9F4E-ABAA-EC77A995C009}" type="presOf" srcId="{CD8918A1-D77D-8B4F-B20E-6C20A434AF38}" destId="{0C88B728-E5D7-494A-AEFC-3F5D9373B122}" srcOrd="0" destOrd="0" presId="urn:microsoft.com/office/officeart/2005/8/layout/radial1"/>
    <dgm:cxn modelId="{9575C076-A921-6942-B2B9-36D552CE8AEC}" type="presOf" srcId="{743E2D63-2025-9648-8921-F99B103FA145}" destId="{AC124DCB-F185-D444-A695-313AED79E75B}" srcOrd="1" destOrd="0" presId="urn:microsoft.com/office/officeart/2005/8/layout/radial1"/>
    <dgm:cxn modelId="{6B6739C7-CCE9-3E4C-B3E7-1B41AEF1D5F1}" type="presOf" srcId="{17381636-D0A4-6449-9E66-DF3A9349B39F}" destId="{19ED6BCB-60FF-5E49-A805-97E495DCCAA5}" srcOrd="0" destOrd="0" presId="urn:microsoft.com/office/officeart/2005/8/layout/radial1"/>
    <dgm:cxn modelId="{F15A5CCB-A623-5A4E-AB76-AF36746D1212}" type="presParOf" srcId="{F3F0A354-8C76-E045-AF5A-21E4B3BB7CD8}" destId="{57917A67-51D0-2D40-AFAC-EB51BAE6FAD2}" srcOrd="0" destOrd="0" presId="urn:microsoft.com/office/officeart/2005/8/layout/radial1"/>
    <dgm:cxn modelId="{A1CE9E27-5B88-DE4E-A337-24CB0EDAF7EC}" type="presParOf" srcId="{F3F0A354-8C76-E045-AF5A-21E4B3BB7CD8}" destId="{85AB255C-C646-EE4B-BABF-CEBAA26F9E1F}" srcOrd="1" destOrd="0" presId="urn:microsoft.com/office/officeart/2005/8/layout/radial1"/>
    <dgm:cxn modelId="{6263AF6D-B0E1-6D43-8776-B3E01ECF7154}" type="presParOf" srcId="{85AB255C-C646-EE4B-BABF-CEBAA26F9E1F}" destId="{8D5E4BF7-B8D8-3E4C-B6B2-4E02A83CC243}" srcOrd="0" destOrd="0" presId="urn:microsoft.com/office/officeart/2005/8/layout/radial1"/>
    <dgm:cxn modelId="{EA9242AC-C81D-974D-B8B0-A277069975A5}" type="presParOf" srcId="{F3F0A354-8C76-E045-AF5A-21E4B3BB7CD8}" destId="{54D6E45E-0BEC-5D49-830E-5FCC1B43C6C1}" srcOrd="2" destOrd="0" presId="urn:microsoft.com/office/officeart/2005/8/layout/radial1"/>
    <dgm:cxn modelId="{05651DF0-A642-1145-A8CB-CC8437ECF9BA}" type="presParOf" srcId="{F3F0A354-8C76-E045-AF5A-21E4B3BB7CD8}" destId="{83138A95-4D86-2048-930B-BFE43B8D4493}" srcOrd="3" destOrd="0" presId="urn:microsoft.com/office/officeart/2005/8/layout/radial1"/>
    <dgm:cxn modelId="{9A6A0C4C-F5F2-C447-B6E3-E9E11322809D}" type="presParOf" srcId="{83138A95-4D86-2048-930B-BFE43B8D4493}" destId="{63F2E1DC-A9DD-4849-9231-412E84478850}" srcOrd="0" destOrd="0" presId="urn:microsoft.com/office/officeart/2005/8/layout/radial1"/>
    <dgm:cxn modelId="{90D83850-0023-2A41-9183-07D881BFCF26}" type="presParOf" srcId="{F3F0A354-8C76-E045-AF5A-21E4B3BB7CD8}" destId="{BDE6FC2A-4E62-6849-9D0C-A3697A21D62A}" srcOrd="4" destOrd="0" presId="urn:microsoft.com/office/officeart/2005/8/layout/radial1"/>
    <dgm:cxn modelId="{19B61684-CA2C-0B46-9D14-FD269FBDA594}" type="presParOf" srcId="{F3F0A354-8C76-E045-AF5A-21E4B3BB7CD8}" destId="{F45E0A85-D80C-D44B-9C8F-BD862326519A}" srcOrd="5" destOrd="0" presId="urn:microsoft.com/office/officeart/2005/8/layout/radial1"/>
    <dgm:cxn modelId="{FFE5F725-E21A-964D-B711-0B56473FA2CB}" type="presParOf" srcId="{F45E0A85-D80C-D44B-9C8F-BD862326519A}" destId="{554FAC32-499F-6244-8C3D-618FA0A4DED4}" srcOrd="0" destOrd="0" presId="urn:microsoft.com/office/officeart/2005/8/layout/radial1"/>
    <dgm:cxn modelId="{36DA145D-20F6-8D40-948A-030211E6EBD6}" type="presParOf" srcId="{F3F0A354-8C76-E045-AF5A-21E4B3BB7CD8}" destId="{9E474867-88A1-5D44-A4F3-4A5D2D911D2B}" srcOrd="6" destOrd="0" presId="urn:microsoft.com/office/officeart/2005/8/layout/radial1"/>
    <dgm:cxn modelId="{6197ABF9-6EA0-8644-B0F9-3DBC3E96EFAA}" type="presParOf" srcId="{F3F0A354-8C76-E045-AF5A-21E4B3BB7CD8}" destId="{BD3DF96E-500D-4D4C-9CB7-87925AD3A4F0}" srcOrd="7" destOrd="0" presId="urn:microsoft.com/office/officeart/2005/8/layout/radial1"/>
    <dgm:cxn modelId="{E856CEAA-5B90-BB48-BFC5-C700467FD445}" type="presParOf" srcId="{BD3DF96E-500D-4D4C-9CB7-87925AD3A4F0}" destId="{CB759F8F-90C8-6047-A297-233178FA0135}" srcOrd="0" destOrd="0" presId="urn:microsoft.com/office/officeart/2005/8/layout/radial1"/>
    <dgm:cxn modelId="{5576CC6E-EE92-054E-B717-38EB403B1CA8}" type="presParOf" srcId="{F3F0A354-8C76-E045-AF5A-21E4B3BB7CD8}" destId="{97C97C2C-4E94-F443-9538-547F5AA1727E}" srcOrd="8" destOrd="0" presId="urn:microsoft.com/office/officeart/2005/8/layout/radial1"/>
    <dgm:cxn modelId="{5D080ACE-C0D1-E94D-9796-E7A074183723}" type="presParOf" srcId="{F3F0A354-8C76-E045-AF5A-21E4B3BB7CD8}" destId="{3EADAF5C-07BE-3140-914A-C5C57E4D48AD}" srcOrd="9" destOrd="0" presId="urn:microsoft.com/office/officeart/2005/8/layout/radial1"/>
    <dgm:cxn modelId="{A6469B5F-93AF-D446-BF53-E00DCA85BF18}" type="presParOf" srcId="{3EADAF5C-07BE-3140-914A-C5C57E4D48AD}" destId="{AC124DCB-F185-D444-A695-313AED79E75B}" srcOrd="0" destOrd="0" presId="urn:microsoft.com/office/officeart/2005/8/layout/radial1"/>
    <dgm:cxn modelId="{1589B95D-8EDE-6F4A-AB0C-BCC9A78FB529}" type="presParOf" srcId="{F3F0A354-8C76-E045-AF5A-21E4B3BB7CD8}" destId="{618E7B07-6A9A-774C-8B83-6D066CBD34F6}" srcOrd="10" destOrd="0" presId="urn:microsoft.com/office/officeart/2005/8/layout/radial1"/>
    <dgm:cxn modelId="{AB743872-6344-3E49-A869-948F93D3407D}" type="presParOf" srcId="{F3F0A354-8C76-E045-AF5A-21E4B3BB7CD8}" destId="{12FCBCA2-A365-434B-8430-D3993CF2D1FE}" srcOrd="11" destOrd="0" presId="urn:microsoft.com/office/officeart/2005/8/layout/radial1"/>
    <dgm:cxn modelId="{EE5B654F-1200-D444-AA33-B75A8E9B5576}" type="presParOf" srcId="{12FCBCA2-A365-434B-8430-D3993CF2D1FE}" destId="{62CE881D-63D8-EF4B-84EE-9433522DA629}" srcOrd="0" destOrd="0" presId="urn:microsoft.com/office/officeart/2005/8/layout/radial1"/>
    <dgm:cxn modelId="{7D39132E-2E5F-E14C-A7C1-829191792714}" type="presParOf" srcId="{F3F0A354-8C76-E045-AF5A-21E4B3BB7CD8}" destId="{66D8A437-3651-1A43-901C-46EFACBA7FE4}" srcOrd="12" destOrd="0" presId="urn:microsoft.com/office/officeart/2005/8/layout/radial1"/>
    <dgm:cxn modelId="{4F9C021A-6609-2441-90FF-7FD4C8510139}" type="presParOf" srcId="{F3F0A354-8C76-E045-AF5A-21E4B3BB7CD8}" destId="{B2FF2942-B92C-9842-B49B-D7339E7D34D7}" srcOrd="13" destOrd="0" presId="urn:microsoft.com/office/officeart/2005/8/layout/radial1"/>
    <dgm:cxn modelId="{20CF1C0A-BD18-A046-8113-11AE1FB3CC77}" type="presParOf" srcId="{B2FF2942-B92C-9842-B49B-D7339E7D34D7}" destId="{44A9AEEF-C61B-2347-A165-27777F3F66FF}" srcOrd="0" destOrd="0" presId="urn:microsoft.com/office/officeart/2005/8/layout/radial1"/>
    <dgm:cxn modelId="{AA61299A-49A3-B24E-893A-9EDF36AFCEDF}" type="presParOf" srcId="{F3F0A354-8C76-E045-AF5A-21E4B3BB7CD8}" destId="{FEE2A51E-CCDE-5E47-A6A0-18F326C37212}" srcOrd="14" destOrd="0" presId="urn:microsoft.com/office/officeart/2005/8/layout/radial1"/>
    <dgm:cxn modelId="{3E3540E7-02C1-E64F-99AD-9890CD34C0CC}" type="presParOf" srcId="{F3F0A354-8C76-E045-AF5A-21E4B3BB7CD8}" destId="{8A6666E4-F612-A540-8C2D-FA0649C05A62}" srcOrd="15" destOrd="0" presId="urn:microsoft.com/office/officeart/2005/8/layout/radial1"/>
    <dgm:cxn modelId="{BD8D412D-7463-294F-92CD-47B358042661}" type="presParOf" srcId="{8A6666E4-F612-A540-8C2D-FA0649C05A62}" destId="{F8AF7F02-F992-E34E-A00A-C49D568B9F67}" srcOrd="0" destOrd="0" presId="urn:microsoft.com/office/officeart/2005/8/layout/radial1"/>
    <dgm:cxn modelId="{C8CF3DAD-8F96-3F4B-BD36-26354EB899D6}" type="presParOf" srcId="{F3F0A354-8C76-E045-AF5A-21E4B3BB7CD8}" destId="{0C88B728-E5D7-494A-AEFC-3F5D9373B122}" srcOrd="16" destOrd="0" presId="urn:microsoft.com/office/officeart/2005/8/layout/radial1"/>
    <dgm:cxn modelId="{B3219112-84E9-AA40-8333-7D5EC0334381}" type="presParOf" srcId="{F3F0A354-8C76-E045-AF5A-21E4B3BB7CD8}" destId="{19ED6BCB-60FF-5E49-A805-97E495DCCAA5}" srcOrd="17" destOrd="0" presId="urn:microsoft.com/office/officeart/2005/8/layout/radial1"/>
    <dgm:cxn modelId="{D3C85AC4-0161-2E4C-9679-E30B56C929B5}" type="presParOf" srcId="{19ED6BCB-60FF-5E49-A805-97E495DCCAA5}" destId="{9F4EEBAD-E5CA-7A4F-AD6D-AD2929E6EF99}" srcOrd="0" destOrd="0" presId="urn:microsoft.com/office/officeart/2005/8/layout/radial1"/>
    <dgm:cxn modelId="{D6A11ADF-02A3-1740-9AF1-99DD397590B2}" type="presParOf" srcId="{F3F0A354-8C76-E045-AF5A-21E4B3BB7CD8}" destId="{A141AFAB-BDD4-9F40-B087-852B200E9547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682F5-04F3-9F4D-9895-9635AA55E942}" type="doc">
      <dgm:prSet loTypeId="urn:microsoft.com/office/officeart/2005/8/layout/cycle3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F3564D3-32A4-2348-BEB2-DCCA1682E7E8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Gather API data</a:t>
          </a:r>
          <a:endParaRPr lang="en-US" dirty="0"/>
        </a:p>
      </dgm:t>
    </dgm:pt>
    <dgm:pt modelId="{D8E54BF8-96AE-5B45-92A1-709C6CC519B6}" type="parTrans" cxnId="{61415B7C-EDC3-884C-9D47-7A3AAE4A8341}">
      <dgm:prSet/>
      <dgm:spPr/>
      <dgm:t>
        <a:bodyPr/>
        <a:lstStyle/>
        <a:p>
          <a:endParaRPr lang="en-US"/>
        </a:p>
      </dgm:t>
    </dgm:pt>
    <dgm:pt modelId="{8BCF43AC-7601-7E4C-AF97-5B75EA61BB1B}" type="sibTrans" cxnId="{61415B7C-EDC3-884C-9D47-7A3AAE4A8341}">
      <dgm:prSet/>
      <dgm:spPr>
        <a:solidFill>
          <a:srgbClr val="FF6600"/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988BB5A-7BF9-EC42-BEFF-6BCE4596FE7A}">
      <dgm:prSet phldrT="[Text]"/>
      <dgm:spPr>
        <a:solidFill>
          <a:srgbClr val="FF6600">
            <a:alpha val="63333"/>
          </a:srgb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Decide</a:t>
          </a:r>
          <a:endParaRPr lang="en-US" dirty="0"/>
        </a:p>
      </dgm:t>
    </dgm:pt>
    <dgm:pt modelId="{743F064B-1B51-1140-AE8C-6A542FFAEF7E}" type="parTrans" cxnId="{4D308158-06B9-7048-9B5E-9F9EABD9E51E}">
      <dgm:prSet/>
      <dgm:spPr/>
      <dgm:t>
        <a:bodyPr/>
        <a:lstStyle/>
        <a:p>
          <a:endParaRPr lang="en-US"/>
        </a:p>
      </dgm:t>
    </dgm:pt>
    <dgm:pt modelId="{FB1AB7F9-9162-4944-87F7-01473834818A}" type="sibTrans" cxnId="{4D308158-06B9-7048-9B5E-9F9EABD9E51E}">
      <dgm:prSet/>
      <dgm:spPr/>
      <dgm:t>
        <a:bodyPr/>
        <a:lstStyle/>
        <a:p>
          <a:endParaRPr lang="en-US"/>
        </a:p>
      </dgm:t>
    </dgm:pt>
    <dgm:pt modelId="{052503B0-36D2-0942-AC7A-96D7CEF22195}">
      <dgm:prSet phldrT="[Text]"/>
      <dgm:spPr>
        <a:solidFill>
          <a:srgbClr val="FF6600">
            <a:alpha val="50000"/>
          </a:srgb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Adjust parameters</a:t>
          </a:r>
          <a:endParaRPr lang="en-US" dirty="0"/>
        </a:p>
      </dgm:t>
    </dgm:pt>
    <dgm:pt modelId="{9E7C99E4-AA6B-6745-9FCD-D5A399404053}" type="parTrans" cxnId="{E215EB1A-5115-8544-8C3F-17C80609596A}">
      <dgm:prSet/>
      <dgm:spPr/>
      <dgm:t>
        <a:bodyPr/>
        <a:lstStyle/>
        <a:p>
          <a:endParaRPr lang="en-US"/>
        </a:p>
      </dgm:t>
    </dgm:pt>
    <dgm:pt modelId="{E883EF4C-9E33-C744-AB8B-165FFFF53D6D}" type="sibTrans" cxnId="{E215EB1A-5115-8544-8C3F-17C80609596A}">
      <dgm:prSet/>
      <dgm:spPr/>
      <dgm:t>
        <a:bodyPr/>
        <a:lstStyle/>
        <a:p>
          <a:endParaRPr lang="en-US"/>
        </a:p>
      </dgm:t>
    </dgm:pt>
    <dgm:pt modelId="{2872C73B-00F2-BA4B-A156-027551D53E40}">
      <dgm:prSet phldrT="[Text]"/>
      <dgm:spPr>
        <a:solidFill>
          <a:srgbClr val="FF6600">
            <a:alpha val="76667"/>
          </a:srgb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Slice and Dice</a:t>
          </a:r>
          <a:endParaRPr lang="en-US" dirty="0"/>
        </a:p>
      </dgm:t>
    </dgm:pt>
    <dgm:pt modelId="{826ACCE5-FD74-7B47-86F2-57537B84FDAC}" type="parTrans" cxnId="{78473C31-DD1F-F04E-85A4-BCDED42B9FEF}">
      <dgm:prSet/>
      <dgm:spPr/>
      <dgm:t>
        <a:bodyPr/>
        <a:lstStyle/>
        <a:p>
          <a:endParaRPr lang="en-US"/>
        </a:p>
      </dgm:t>
    </dgm:pt>
    <dgm:pt modelId="{2B175BBB-4A44-D84D-91F3-42E72E5DBCE4}" type="sibTrans" cxnId="{78473C31-DD1F-F04E-85A4-BCDED42B9FEF}">
      <dgm:prSet/>
      <dgm:spPr/>
      <dgm:t>
        <a:bodyPr/>
        <a:lstStyle/>
        <a:p>
          <a:endParaRPr lang="en-US"/>
        </a:p>
      </dgm:t>
    </dgm:pt>
    <dgm:pt modelId="{ADB5B1D3-0EE0-2448-873E-DBEDE76B820D}" type="pres">
      <dgm:prSet presAssocID="{E74682F5-04F3-9F4D-9895-9635AA55E9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466B0-E1A5-7542-8C21-0A4C95CDD47E}" type="pres">
      <dgm:prSet presAssocID="{E74682F5-04F3-9F4D-9895-9635AA55E942}" presName="cycle" presStyleCnt="0"/>
      <dgm:spPr/>
    </dgm:pt>
    <dgm:pt modelId="{16CE28B4-27AA-D542-9896-2A49694E1E83}" type="pres">
      <dgm:prSet presAssocID="{3F3564D3-32A4-2348-BEB2-DCCA1682E7E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4133A-CCC4-724F-A8A7-828FC33957F5}" type="pres">
      <dgm:prSet presAssocID="{8BCF43AC-7601-7E4C-AF97-5B75EA61BB1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A3FD8F4-9575-564B-8223-79107B595762}" type="pres">
      <dgm:prSet presAssocID="{2872C73B-00F2-BA4B-A156-027551D53E4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49800-2C1E-854F-AF05-A2628A934D02}" type="pres">
      <dgm:prSet presAssocID="{C988BB5A-7BF9-EC42-BEFF-6BCE4596FE7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2463-9050-4649-9B51-BEAA130A041E}" type="pres">
      <dgm:prSet presAssocID="{052503B0-36D2-0942-AC7A-96D7CEF2219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3B856-3F9A-5F43-82CC-926209C13E88}" type="presOf" srcId="{2872C73B-00F2-BA4B-A156-027551D53E40}" destId="{4A3FD8F4-9575-564B-8223-79107B595762}" srcOrd="0" destOrd="0" presId="urn:microsoft.com/office/officeart/2005/8/layout/cycle3"/>
    <dgm:cxn modelId="{4D308158-06B9-7048-9B5E-9F9EABD9E51E}" srcId="{E74682F5-04F3-9F4D-9895-9635AA55E942}" destId="{C988BB5A-7BF9-EC42-BEFF-6BCE4596FE7A}" srcOrd="2" destOrd="0" parTransId="{743F064B-1B51-1140-AE8C-6A542FFAEF7E}" sibTransId="{FB1AB7F9-9162-4944-87F7-01473834818A}"/>
    <dgm:cxn modelId="{78473C31-DD1F-F04E-85A4-BCDED42B9FEF}" srcId="{E74682F5-04F3-9F4D-9895-9635AA55E942}" destId="{2872C73B-00F2-BA4B-A156-027551D53E40}" srcOrd="1" destOrd="0" parTransId="{826ACCE5-FD74-7B47-86F2-57537B84FDAC}" sibTransId="{2B175BBB-4A44-D84D-91F3-42E72E5DBCE4}"/>
    <dgm:cxn modelId="{E215EB1A-5115-8544-8C3F-17C80609596A}" srcId="{E74682F5-04F3-9F4D-9895-9635AA55E942}" destId="{052503B0-36D2-0942-AC7A-96D7CEF22195}" srcOrd="3" destOrd="0" parTransId="{9E7C99E4-AA6B-6745-9FCD-D5A399404053}" sibTransId="{E883EF4C-9E33-C744-AB8B-165FFFF53D6D}"/>
    <dgm:cxn modelId="{5259A37C-DAE9-D743-8A2D-79BE92B139B6}" type="presOf" srcId="{052503B0-36D2-0942-AC7A-96D7CEF22195}" destId="{3AA62463-9050-4649-9B51-BEAA130A041E}" srcOrd="0" destOrd="0" presId="urn:microsoft.com/office/officeart/2005/8/layout/cycle3"/>
    <dgm:cxn modelId="{CC7E5F2E-30C9-5D4F-A5E2-0C230D9727E4}" type="presOf" srcId="{3F3564D3-32A4-2348-BEB2-DCCA1682E7E8}" destId="{16CE28B4-27AA-D542-9896-2A49694E1E83}" srcOrd="0" destOrd="0" presId="urn:microsoft.com/office/officeart/2005/8/layout/cycle3"/>
    <dgm:cxn modelId="{61415B7C-EDC3-884C-9D47-7A3AAE4A8341}" srcId="{E74682F5-04F3-9F4D-9895-9635AA55E942}" destId="{3F3564D3-32A4-2348-BEB2-DCCA1682E7E8}" srcOrd="0" destOrd="0" parTransId="{D8E54BF8-96AE-5B45-92A1-709C6CC519B6}" sibTransId="{8BCF43AC-7601-7E4C-AF97-5B75EA61BB1B}"/>
    <dgm:cxn modelId="{F1F477C8-23CD-5A40-B654-D4339A0241B4}" type="presOf" srcId="{8BCF43AC-7601-7E4C-AF97-5B75EA61BB1B}" destId="{3374133A-CCC4-724F-A8A7-828FC33957F5}" srcOrd="0" destOrd="0" presId="urn:microsoft.com/office/officeart/2005/8/layout/cycle3"/>
    <dgm:cxn modelId="{61CE32EA-B972-B442-B04A-EC5BB4E53D2B}" type="presOf" srcId="{E74682F5-04F3-9F4D-9895-9635AA55E942}" destId="{ADB5B1D3-0EE0-2448-873E-DBEDE76B820D}" srcOrd="0" destOrd="0" presId="urn:microsoft.com/office/officeart/2005/8/layout/cycle3"/>
    <dgm:cxn modelId="{6F13F9E7-518F-894B-9885-420D95F823D0}" type="presOf" srcId="{C988BB5A-7BF9-EC42-BEFF-6BCE4596FE7A}" destId="{BC749800-2C1E-854F-AF05-A2628A934D02}" srcOrd="0" destOrd="0" presId="urn:microsoft.com/office/officeart/2005/8/layout/cycle3"/>
    <dgm:cxn modelId="{16E829FF-413F-634D-B9EC-47825861052C}" type="presParOf" srcId="{ADB5B1D3-0EE0-2448-873E-DBEDE76B820D}" destId="{3E4466B0-E1A5-7542-8C21-0A4C95CDD47E}" srcOrd="0" destOrd="0" presId="urn:microsoft.com/office/officeart/2005/8/layout/cycle3"/>
    <dgm:cxn modelId="{BBC0057F-4427-2244-A7E9-9A158BDEC3ED}" type="presParOf" srcId="{3E4466B0-E1A5-7542-8C21-0A4C95CDD47E}" destId="{16CE28B4-27AA-D542-9896-2A49694E1E83}" srcOrd="0" destOrd="0" presId="urn:microsoft.com/office/officeart/2005/8/layout/cycle3"/>
    <dgm:cxn modelId="{D67435F9-3A92-A14C-A5E0-4525E493985E}" type="presParOf" srcId="{3E4466B0-E1A5-7542-8C21-0A4C95CDD47E}" destId="{3374133A-CCC4-724F-A8A7-828FC33957F5}" srcOrd="1" destOrd="0" presId="urn:microsoft.com/office/officeart/2005/8/layout/cycle3"/>
    <dgm:cxn modelId="{62372534-2529-B64B-8319-55A5306C4EE9}" type="presParOf" srcId="{3E4466B0-E1A5-7542-8C21-0A4C95CDD47E}" destId="{4A3FD8F4-9575-564B-8223-79107B595762}" srcOrd="2" destOrd="0" presId="urn:microsoft.com/office/officeart/2005/8/layout/cycle3"/>
    <dgm:cxn modelId="{3AF0D701-9379-E44E-8F15-40811977414A}" type="presParOf" srcId="{3E4466B0-E1A5-7542-8C21-0A4C95CDD47E}" destId="{BC749800-2C1E-854F-AF05-A2628A934D02}" srcOrd="3" destOrd="0" presId="urn:microsoft.com/office/officeart/2005/8/layout/cycle3"/>
    <dgm:cxn modelId="{DE036534-BF8B-E446-8D7B-0953F93D2927}" type="presParOf" srcId="{3E4466B0-E1A5-7542-8C21-0A4C95CDD47E}" destId="{3AA62463-9050-4649-9B51-BEAA130A041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E3771-1450-CB49-B202-D481C8948CD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C2C03C5-9603-8647-8F80-653F72796A71}">
      <dgm:prSet phldrT="[Text]"/>
      <dgm:spPr>
        <a:solidFill>
          <a:srgbClr val="FF66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API Manager</a:t>
          </a:r>
          <a:endParaRPr lang="en-US" dirty="0"/>
        </a:p>
      </dgm:t>
    </dgm:pt>
    <dgm:pt modelId="{1A6DC843-FA82-1342-98EF-4520944D0BAC}" type="parTrans" cxnId="{CE8C1C67-63B4-9C49-A17F-D9D70B5DC665}">
      <dgm:prSet/>
      <dgm:spPr/>
      <dgm:t>
        <a:bodyPr/>
        <a:lstStyle/>
        <a:p>
          <a:endParaRPr lang="en-US"/>
        </a:p>
      </dgm:t>
    </dgm:pt>
    <dgm:pt modelId="{0AEA2BF3-6DE7-E345-85DC-7E0F249F27DC}" type="sibTrans" cxnId="{CE8C1C67-63B4-9C49-A17F-D9D70B5DC665}">
      <dgm:prSet/>
      <dgm:spPr>
        <a:solidFill>
          <a:srgbClr val="FF6600"/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7BFE3C18-7E45-894E-97F7-3DA6E672CB5E}">
      <dgm:prSet phldrT="[Text]"/>
      <dgm:spPr>
        <a:solidFill>
          <a:srgbClr val="FF66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Analytics</a:t>
          </a:r>
          <a:endParaRPr lang="en-US" dirty="0"/>
        </a:p>
      </dgm:t>
    </dgm:pt>
    <dgm:pt modelId="{A20D9658-D846-8E42-B38B-61AE4E1B91AB}" type="parTrans" cxnId="{59456B08-6781-0E4A-BCBA-758E63C5514B}">
      <dgm:prSet/>
      <dgm:spPr/>
      <dgm:t>
        <a:bodyPr/>
        <a:lstStyle/>
        <a:p>
          <a:endParaRPr lang="en-US"/>
        </a:p>
      </dgm:t>
    </dgm:pt>
    <dgm:pt modelId="{DC660F09-8C38-B745-8FDB-E42C3502CDAF}" type="sibTrans" cxnId="{59456B08-6781-0E4A-BCBA-758E63C5514B}">
      <dgm:prSet/>
      <dgm:spPr/>
      <dgm:t>
        <a:bodyPr/>
        <a:lstStyle/>
        <a:p>
          <a:endParaRPr lang="en-US"/>
        </a:p>
      </dgm:t>
    </dgm:pt>
    <dgm:pt modelId="{7BCB2673-EF6C-E645-B2F2-7079812FBFDC}" type="pres">
      <dgm:prSet presAssocID="{9B3E3771-1450-CB49-B202-D481C8948CDC}" presName="Name0" presStyleCnt="0">
        <dgm:presLayoutVars>
          <dgm:dir/>
          <dgm:resizeHandles val="exact"/>
        </dgm:presLayoutVars>
      </dgm:prSet>
      <dgm:spPr/>
    </dgm:pt>
    <dgm:pt modelId="{A020AB40-4071-0D47-AD30-EA78A8BAF84F}" type="pres">
      <dgm:prSet presAssocID="{9C2C03C5-9603-8647-8F80-653F72796A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A0E50-AC96-834C-896D-C707DFF7AEC8}" type="pres">
      <dgm:prSet presAssocID="{0AEA2BF3-6DE7-E345-85DC-7E0F249F27D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32B753B-211B-B14A-B919-38A0684685EA}" type="pres">
      <dgm:prSet presAssocID="{0AEA2BF3-6DE7-E345-85DC-7E0F249F27D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B20E794-260F-7245-A737-F1ABA29B00B7}" type="pres">
      <dgm:prSet presAssocID="{7BFE3C18-7E45-894E-97F7-3DA6E672CB5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723A0-078D-684A-AEB8-3BA6E36EB393}" type="presOf" srcId="{9C2C03C5-9603-8647-8F80-653F72796A71}" destId="{A020AB40-4071-0D47-AD30-EA78A8BAF84F}" srcOrd="0" destOrd="0" presId="urn:microsoft.com/office/officeart/2005/8/layout/process1"/>
    <dgm:cxn modelId="{70BB1C66-C126-6F49-8E2D-BFD9E8DFDFB0}" type="presOf" srcId="{9B3E3771-1450-CB49-B202-D481C8948CDC}" destId="{7BCB2673-EF6C-E645-B2F2-7079812FBFDC}" srcOrd="0" destOrd="0" presId="urn:microsoft.com/office/officeart/2005/8/layout/process1"/>
    <dgm:cxn modelId="{CE8C1C67-63B4-9C49-A17F-D9D70B5DC665}" srcId="{9B3E3771-1450-CB49-B202-D481C8948CDC}" destId="{9C2C03C5-9603-8647-8F80-653F72796A71}" srcOrd="0" destOrd="0" parTransId="{1A6DC843-FA82-1342-98EF-4520944D0BAC}" sibTransId="{0AEA2BF3-6DE7-E345-85DC-7E0F249F27DC}"/>
    <dgm:cxn modelId="{D821BA06-A4BF-3248-A52F-492D8D3EC643}" type="presOf" srcId="{0AEA2BF3-6DE7-E345-85DC-7E0F249F27DC}" destId="{BC4A0E50-AC96-834C-896D-C707DFF7AEC8}" srcOrd="0" destOrd="0" presId="urn:microsoft.com/office/officeart/2005/8/layout/process1"/>
    <dgm:cxn modelId="{5A8A5BB6-92D7-E44D-BFD0-3DE3A8E505C3}" type="presOf" srcId="{0AEA2BF3-6DE7-E345-85DC-7E0F249F27DC}" destId="{B32B753B-211B-B14A-B919-38A0684685EA}" srcOrd="1" destOrd="0" presId="urn:microsoft.com/office/officeart/2005/8/layout/process1"/>
    <dgm:cxn modelId="{F1431B62-3C68-FD4D-91B9-D62D8AB1DF13}" type="presOf" srcId="{7BFE3C18-7E45-894E-97F7-3DA6E672CB5E}" destId="{6B20E794-260F-7245-A737-F1ABA29B00B7}" srcOrd="0" destOrd="0" presId="urn:microsoft.com/office/officeart/2005/8/layout/process1"/>
    <dgm:cxn modelId="{59456B08-6781-0E4A-BCBA-758E63C5514B}" srcId="{9B3E3771-1450-CB49-B202-D481C8948CDC}" destId="{7BFE3C18-7E45-894E-97F7-3DA6E672CB5E}" srcOrd="1" destOrd="0" parTransId="{A20D9658-D846-8E42-B38B-61AE4E1B91AB}" sibTransId="{DC660F09-8C38-B745-8FDB-E42C3502CDAF}"/>
    <dgm:cxn modelId="{0CD5E2CD-BBAF-204F-86F1-29AEF46F5F2D}" type="presParOf" srcId="{7BCB2673-EF6C-E645-B2F2-7079812FBFDC}" destId="{A020AB40-4071-0D47-AD30-EA78A8BAF84F}" srcOrd="0" destOrd="0" presId="urn:microsoft.com/office/officeart/2005/8/layout/process1"/>
    <dgm:cxn modelId="{3B98B3DD-D322-E44B-BDA9-C5BBD822C768}" type="presParOf" srcId="{7BCB2673-EF6C-E645-B2F2-7079812FBFDC}" destId="{BC4A0E50-AC96-834C-896D-C707DFF7AEC8}" srcOrd="1" destOrd="0" presId="urn:microsoft.com/office/officeart/2005/8/layout/process1"/>
    <dgm:cxn modelId="{BB600745-D6A5-AD4C-A379-5F012EA29E39}" type="presParOf" srcId="{BC4A0E50-AC96-834C-896D-C707DFF7AEC8}" destId="{B32B753B-211B-B14A-B919-38A0684685EA}" srcOrd="0" destOrd="0" presId="urn:microsoft.com/office/officeart/2005/8/layout/process1"/>
    <dgm:cxn modelId="{AFB5B714-26F1-134F-9862-3A950EFEC2BD}" type="presParOf" srcId="{7BCB2673-EF6C-E645-B2F2-7079812FBFDC}" destId="{6B20E794-260F-7245-A737-F1ABA29B00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17A67-51D0-2D40-AFAC-EB51BAE6FAD2}">
      <dsp:nvSpPr>
        <dsp:cNvPr id="0" name=""/>
        <dsp:cNvSpPr/>
      </dsp:nvSpPr>
      <dsp:spPr>
        <a:xfrm>
          <a:off x="3797102" y="2832433"/>
          <a:ext cx="1487799" cy="148779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</a:t>
          </a:r>
          <a:endParaRPr lang="en-US" sz="2000" kern="1200" dirty="0"/>
        </a:p>
      </dsp:txBody>
      <dsp:txXfrm>
        <a:off x="4014985" y="3050316"/>
        <a:ext cx="1052033" cy="1052033"/>
      </dsp:txXfrm>
    </dsp:sp>
    <dsp:sp modelId="{85AB255C-C646-EE4B-BABF-CEBAA26F9E1F}">
      <dsp:nvSpPr>
        <dsp:cNvPr id="0" name=""/>
        <dsp:cNvSpPr/>
      </dsp:nvSpPr>
      <dsp:spPr>
        <a:xfrm rot="16200000">
          <a:off x="3871097" y="2147785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507" y="2129033"/>
        <a:ext cx="66990" cy="66990"/>
      </dsp:txXfrm>
    </dsp:sp>
    <dsp:sp modelId="{54D6E45E-0BEC-5D49-830E-5FCC1B43C6C1}">
      <dsp:nvSpPr>
        <dsp:cNvPr id="0" name=""/>
        <dsp:cNvSpPr/>
      </dsp:nvSpPr>
      <dsp:spPr>
        <a:xfrm>
          <a:off x="3797102" y="4824"/>
          <a:ext cx="1487799" cy="148779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Browsers</a:t>
          </a:r>
          <a:endParaRPr lang="en-US" sz="1600" kern="1200" dirty="0"/>
        </a:p>
      </dsp:txBody>
      <dsp:txXfrm>
        <a:off x="4014985" y="222707"/>
        <a:ext cx="1052033" cy="1052033"/>
      </dsp:txXfrm>
    </dsp:sp>
    <dsp:sp modelId="{83138A95-4D86-2048-930B-BFE43B8D4493}">
      <dsp:nvSpPr>
        <dsp:cNvPr id="0" name=""/>
        <dsp:cNvSpPr/>
      </dsp:nvSpPr>
      <dsp:spPr>
        <a:xfrm rot="18600000">
          <a:off x="4779873" y="2478552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16283" y="2459800"/>
        <a:ext cx="66990" cy="66990"/>
      </dsp:txXfrm>
    </dsp:sp>
    <dsp:sp modelId="{BDE6FC2A-4E62-6849-9D0C-A3697A21D62A}">
      <dsp:nvSpPr>
        <dsp:cNvPr id="0" name=""/>
        <dsp:cNvSpPr/>
      </dsp:nvSpPr>
      <dsp:spPr>
        <a:xfrm>
          <a:off x="5614655" y="666359"/>
          <a:ext cx="1487799" cy="1487799"/>
        </a:xfrm>
        <a:prstGeom prst="ellipse">
          <a:avLst/>
        </a:prstGeom>
        <a:solidFill>
          <a:srgbClr val="FF6FC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 Consoles</a:t>
          </a:r>
          <a:endParaRPr lang="en-US" sz="1600" kern="1200" dirty="0"/>
        </a:p>
      </dsp:txBody>
      <dsp:txXfrm>
        <a:off x="5832538" y="884242"/>
        <a:ext cx="1052033" cy="1052033"/>
      </dsp:txXfrm>
    </dsp:sp>
    <dsp:sp modelId="{F45E0A85-D80C-D44B-9C8F-BD862326519A}">
      <dsp:nvSpPr>
        <dsp:cNvPr id="0" name=""/>
        <dsp:cNvSpPr/>
      </dsp:nvSpPr>
      <dsp:spPr>
        <a:xfrm rot="21000000">
          <a:off x="5263423" y="3316085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9833" y="3297333"/>
        <a:ext cx="66990" cy="66990"/>
      </dsp:txXfrm>
    </dsp:sp>
    <dsp:sp modelId="{9E474867-88A1-5D44-A4F3-4A5D2D911D2B}">
      <dsp:nvSpPr>
        <dsp:cNvPr id="0" name=""/>
        <dsp:cNvSpPr/>
      </dsp:nvSpPr>
      <dsp:spPr>
        <a:xfrm>
          <a:off x="6581754" y="2341424"/>
          <a:ext cx="1487799" cy="148779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Cloud Services</a:t>
          </a:r>
          <a:endParaRPr lang="en-US" sz="1600" kern="1200" dirty="0"/>
        </a:p>
      </dsp:txBody>
      <dsp:txXfrm>
        <a:off x="6799637" y="2559307"/>
        <a:ext cx="1052033" cy="1052033"/>
      </dsp:txXfrm>
    </dsp:sp>
    <dsp:sp modelId="{BD3DF96E-500D-4D4C-9CB7-87925AD3A4F0}">
      <dsp:nvSpPr>
        <dsp:cNvPr id="0" name=""/>
        <dsp:cNvSpPr/>
      </dsp:nvSpPr>
      <dsp:spPr>
        <a:xfrm rot="1800000">
          <a:off x="5095488" y="4268492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1898" y="4249740"/>
        <a:ext cx="66990" cy="66990"/>
      </dsp:txXfrm>
    </dsp:sp>
    <dsp:sp modelId="{97C97C2C-4E94-F443-9538-547F5AA1727E}">
      <dsp:nvSpPr>
        <dsp:cNvPr id="0" name=""/>
        <dsp:cNvSpPr/>
      </dsp:nvSpPr>
      <dsp:spPr>
        <a:xfrm>
          <a:off x="6245884" y="4246238"/>
          <a:ext cx="1487799" cy="1487799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Gas Stations</a:t>
          </a:r>
          <a:endParaRPr lang="en-US" sz="1600" kern="1200" dirty="0"/>
        </a:p>
      </dsp:txBody>
      <dsp:txXfrm>
        <a:off x="6463767" y="4464121"/>
        <a:ext cx="1052033" cy="1052033"/>
      </dsp:txXfrm>
    </dsp:sp>
    <dsp:sp modelId="{3EADAF5C-07BE-3140-914A-C5C57E4D48AD}">
      <dsp:nvSpPr>
        <dsp:cNvPr id="0" name=""/>
        <dsp:cNvSpPr/>
      </dsp:nvSpPr>
      <dsp:spPr>
        <a:xfrm rot="4200000">
          <a:off x="4354647" y="4890131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91056" y="4871379"/>
        <a:ext cx="66990" cy="66990"/>
      </dsp:txXfrm>
    </dsp:sp>
    <dsp:sp modelId="{618E7B07-6A9A-774C-8B83-6D066CBD34F6}">
      <dsp:nvSpPr>
        <dsp:cNvPr id="0" name=""/>
        <dsp:cNvSpPr/>
      </dsp:nvSpPr>
      <dsp:spPr>
        <a:xfrm>
          <a:off x="4764202" y="5489517"/>
          <a:ext cx="1487799" cy="148779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Tablets</a:t>
          </a:r>
          <a:endParaRPr lang="en-US" sz="1600" kern="1200" dirty="0"/>
        </a:p>
      </dsp:txBody>
      <dsp:txXfrm>
        <a:off x="4982085" y="5707400"/>
        <a:ext cx="1052033" cy="1052033"/>
      </dsp:txXfrm>
    </dsp:sp>
    <dsp:sp modelId="{12FCBCA2-A365-434B-8430-D3993CF2D1FE}">
      <dsp:nvSpPr>
        <dsp:cNvPr id="0" name=""/>
        <dsp:cNvSpPr/>
      </dsp:nvSpPr>
      <dsp:spPr>
        <a:xfrm rot="6600000">
          <a:off x="3387547" y="4890131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23957" y="4871379"/>
        <a:ext cx="66990" cy="66990"/>
      </dsp:txXfrm>
    </dsp:sp>
    <dsp:sp modelId="{66D8A437-3651-1A43-901C-46EFACBA7FE4}">
      <dsp:nvSpPr>
        <dsp:cNvPr id="0" name=""/>
        <dsp:cNvSpPr/>
      </dsp:nvSpPr>
      <dsp:spPr>
        <a:xfrm>
          <a:off x="2830003" y="5489517"/>
          <a:ext cx="1487799" cy="1487799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Smart Phones</a:t>
          </a:r>
          <a:endParaRPr lang="en-US" sz="1600" kern="1200" dirty="0"/>
        </a:p>
      </dsp:txBody>
      <dsp:txXfrm>
        <a:off x="3047886" y="5707400"/>
        <a:ext cx="1052033" cy="1052033"/>
      </dsp:txXfrm>
    </dsp:sp>
    <dsp:sp modelId="{B2FF2942-B92C-9842-B49B-D7339E7D34D7}">
      <dsp:nvSpPr>
        <dsp:cNvPr id="0" name=""/>
        <dsp:cNvSpPr/>
      </dsp:nvSpPr>
      <dsp:spPr>
        <a:xfrm rot="9000000">
          <a:off x="2646706" y="4268492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3116" y="4249740"/>
        <a:ext cx="66990" cy="66990"/>
      </dsp:txXfrm>
    </dsp:sp>
    <dsp:sp modelId="{FEE2A51E-CCDE-5E47-A6A0-18F326C37212}">
      <dsp:nvSpPr>
        <dsp:cNvPr id="0" name=""/>
        <dsp:cNvSpPr/>
      </dsp:nvSpPr>
      <dsp:spPr>
        <a:xfrm>
          <a:off x="1348321" y="4246238"/>
          <a:ext cx="1487799" cy="148779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Connected Cars</a:t>
          </a:r>
          <a:endParaRPr lang="en-US" sz="1600" kern="1200" dirty="0"/>
        </a:p>
      </dsp:txBody>
      <dsp:txXfrm>
        <a:off x="1566204" y="4464121"/>
        <a:ext cx="1052033" cy="1052033"/>
      </dsp:txXfrm>
    </dsp:sp>
    <dsp:sp modelId="{8A6666E4-F612-A540-8C2D-FA0649C05A62}">
      <dsp:nvSpPr>
        <dsp:cNvPr id="0" name=""/>
        <dsp:cNvSpPr/>
      </dsp:nvSpPr>
      <dsp:spPr>
        <a:xfrm rot="11400000">
          <a:off x="2478771" y="3316085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5181" y="3297333"/>
        <a:ext cx="66990" cy="66990"/>
      </dsp:txXfrm>
    </dsp:sp>
    <dsp:sp modelId="{0C88B728-E5D7-494A-AEFC-3F5D9373B122}">
      <dsp:nvSpPr>
        <dsp:cNvPr id="0" name=""/>
        <dsp:cNvSpPr/>
      </dsp:nvSpPr>
      <dsp:spPr>
        <a:xfrm>
          <a:off x="1012451" y="2341424"/>
          <a:ext cx="1487799" cy="1487799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Partners</a:t>
          </a:r>
          <a:endParaRPr lang="en-US" sz="1600" kern="1200" dirty="0"/>
        </a:p>
      </dsp:txBody>
      <dsp:txXfrm>
        <a:off x="1230334" y="2559307"/>
        <a:ext cx="1052033" cy="1052033"/>
      </dsp:txXfrm>
    </dsp:sp>
    <dsp:sp modelId="{19ED6BCB-60FF-5E49-A805-97E495DCCAA5}">
      <dsp:nvSpPr>
        <dsp:cNvPr id="0" name=""/>
        <dsp:cNvSpPr/>
      </dsp:nvSpPr>
      <dsp:spPr>
        <a:xfrm rot="13800000">
          <a:off x="2962321" y="2478552"/>
          <a:ext cx="133981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339810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8731" y="2459800"/>
        <a:ext cx="66990" cy="66990"/>
      </dsp:txXfrm>
    </dsp:sp>
    <dsp:sp modelId="{A141AFAB-BDD4-9F40-B087-852B200E9547}">
      <dsp:nvSpPr>
        <dsp:cNvPr id="0" name=""/>
        <dsp:cNvSpPr/>
      </dsp:nvSpPr>
      <dsp:spPr>
        <a:xfrm>
          <a:off x="1979550" y="666359"/>
          <a:ext cx="1487799" cy="1487799"/>
        </a:xfrm>
        <a:prstGeom prst="ellipse">
          <a:avLst/>
        </a:prstGeom>
        <a:solidFill>
          <a:srgbClr val="CC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Networks</a:t>
          </a:r>
          <a:endParaRPr lang="en-US" sz="1600" kern="1200" dirty="0"/>
        </a:p>
      </dsp:txBody>
      <dsp:txXfrm>
        <a:off x="2197433" y="884242"/>
        <a:ext cx="1052033" cy="105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4133A-CCC4-724F-A8A7-828FC33957F5}">
      <dsp:nvSpPr>
        <dsp:cNvPr id="0" name=""/>
        <dsp:cNvSpPr/>
      </dsp:nvSpPr>
      <dsp:spPr>
        <a:xfrm>
          <a:off x="2157399" y="-122305"/>
          <a:ext cx="4754588" cy="4754588"/>
        </a:xfrm>
        <a:prstGeom prst="circularArrow">
          <a:avLst>
            <a:gd name="adj1" fmla="val 4668"/>
            <a:gd name="adj2" fmla="val 272909"/>
            <a:gd name="adj3" fmla="val 12858473"/>
            <a:gd name="adj4" fmla="val 18012409"/>
            <a:gd name="adj5" fmla="val 4847"/>
          </a:avLst>
        </a:prstGeom>
        <a:solidFill>
          <a:srgbClr val="FF66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CE28B4-27AA-D542-9896-2A49694E1E83}">
      <dsp:nvSpPr>
        <dsp:cNvPr id="0" name=""/>
        <dsp:cNvSpPr/>
      </dsp:nvSpPr>
      <dsp:spPr>
        <a:xfrm>
          <a:off x="2962607" y="706"/>
          <a:ext cx="3144172" cy="1572086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Gather API data</a:t>
          </a:r>
          <a:endParaRPr lang="en-US" sz="4000" kern="1200" dirty="0"/>
        </a:p>
      </dsp:txBody>
      <dsp:txXfrm>
        <a:off x="3039350" y="77449"/>
        <a:ext cx="2990686" cy="1418600"/>
      </dsp:txXfrm>
    </dsp:sp>
    <dsp:sp modelId="{4A3FD8F4-9575-564B-8223-79107B595762}">
      <dsp:nvSpPr>
        <dsp:cNvPr id="0" name=""/>
        <dsp:cNvSpPr/>
      </dsp:nvSpPr>
      <dsp:spPr>
        <a:xfrm>
          <a:off x="4669820" y="1707919"/>
          <a:ext cx="3144172" cy="1572086"/>
        </a:xfrm>
        <a:prstGeom prst="roundRect">
          <a:avLst/>
        </a:prstGeom>
        <a:solidFill>
          <a:srgbClr val="FF6600">
            <a:alpha val="76667"/>
          </a:srgb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Slice and Dice</a:t>
          </a:r>
          <a:endParaRPr lang="en-US" sz="4000" kern="1200" dirty="0"/>
        </a:p>
      </dsp:txBody>
      <dsp:txXfrm>
        <a:off x="4746563" y="1784662"/>
        <a:ext cx="2990686" cy="1418600"/>
      </dsp:txXfrm>
    </dsp:sp>
    <dsp:sp modelId="{BC749800-2C1E-854F-AF05-A2628A934D02}">
      <dsp:nvSpPr>
        <dsp:cNvPr id="0" name=""/>
        <dsp:cNvSpPr/>
      </dsp:nvSpPr>
      <dsp:spPr>
        <a:xfrm>
          <a:off x="2962607" y="3415132"/>
          <a:ext cx="3144172" cy="1572086"/>
        </a:xfrm>
        <a:prstGeom prst="roundRect">
          <a:avLst/>
        </a:prstGeom>
        <a:solidFill>
          <a:srgbClr val="FF6600">
            <a:alpha val="63333"/>
          </a:srgb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Decide</a:t>
          </a:r>
          <a:endParaRPr lang="en-US" sz="4000" kern="1200" dirty="0"/>
        </a:p>
      </dsp:txBody>
      <dsp:txXfrm>
        <a:off x="3039350" y="3491875"/>
        <a:ext cx="2990686" cy="1418600"/>
      </dsp:txXfrm>
    </dsp:sp>
    <dsp:sp modelId="{3AA62463-9050-4649-9B51-BEAA130A041E}">
      <dsp:nvSpPr>
        <dsp:cNvPr id="0" name=""/>
        <dsp:cNvSpPr/>
      </dsp:nvSpPr>
      <dsp:spPr>
        <a:xfrm>
          <a:off x="1255394" y="1707919"/>
          <a:ext cx="3144172" cy="1572086"/>
        </a:xfrm>
        <a:prstGeom prst="roundRect">
          <a:avLst/>
        </a:prstGeom>
        <a:solidFill>
          <a:srgbClr val="FF6600">
            <a:alpha val="50000"/>
          </a:srgb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Adjust parameters</a:t>
          </a:r>
          <a:endParaRPr lang="en-US" sz="4000" kern="1200" dirty="0"/>
        </a:p>
      </dsp:txBody>
      <dsp:txXfrm>
        <a:off x="1332137" y="1784662"/>
        <a:ext cx="2990686" cy="1418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0AB40-4071-0D47-AD30-EA78A8BAF84F}">
      <dsp:nvSpPr>
        <dsp:cNvPr id="0" name=""/>
        <dsp:cNvSpPr/>
      </dsp:nvSpPr>
      <dsp:spPr>
        <a:xfrm>
          <a:off x="834" y="890752"/>
          <a:ext cx="1780391" cy="10682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API Manager</a:t>
          </a:r>
          <a:endParaRPr lang="en-US" sz="2800" kern="1200" dirty="0"/>
        </a:p>
      </dsp:txBody>
      <dsp:txXfrm>
        <a:off x="32122" y="922040"/>
        <a:ext cx="1717815" cy="1005658"/>
      </dsp:txXfrm>
    </dsp:sp>
    <dsp:sp modelId="{BC4A0E50-AC96-834C-896D-C707DFF7AEC8}">
      <dsp:nvSpPr>
        <dsp:cNvPr id="0" name=""/>
        <dsp:cNvSpPr/>
      </dsp:nvSpPr>
      <dsp:spPr>
        <a:xfrm>
          <a:off x="1959265" y="1204101"/>
          <a:ext cx="377442" cy="441537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59265" y="1292408"/>
        <a:ext cx="264209" cy="264923"/>
      </dsp:txXfrm>
    </dsp:sp>
    <dsp:sp modelId="{6B20E794-260F-7245-A737-F1ABA29B00B7}">
      <dsp:nvSpPr>
        <dsp:cNvPr id="0" name=""/>
        <dsp:cNvSpPr/>
      </dsp:nvSpPr>
      <dsp:spPr>
        <a:xfrm>
          <a:off x="2493382" y="890752"/>
          <a:ext cx="1780391" cy="10682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Analytics</a:t>
          </a:r>
          <a:endParaRPr lang="en-US" sz="2800" kern="1200" dirty="0"/>
        </a:p>
      </dsp:txBody>
      <dsp:txXfrm>
        <a:off x="2524670" y="922040"/>
        <a:ext cx="1717815" cy="1005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BB5AAA4-D8CC-F544-8E87-3464F8676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6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771" indent="-285682" algn="l" defTabSz="449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728" indent="-228545" algn="l" defTabSz="449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9820" indent="-228545" algn="l" defTabSz="449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6908" indent="-228545" algn="l" defTabSz="449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454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6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7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7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5C0960-5398-F341-BE4D-DCEE24EA22AE}" type="slidenum">
              <a:rPr lang="en-US"/>
              <a:pPr/>
              <a:t>1</a:t>
            </a:fld>
            <a:endParaRPr lang="en-US"/>
          </a:p>
        </p:txBody>
      </p:sp>
      <p:sp>
        <p:nvSpPr>
          <p:cNvPr id="716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77A76-C830-5944-AE4D-05EAC4196CE7}" type="slidenum">
              <a:rPr lang="en-GB"/>
              <a:pPr/>
              <a:t>16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7" y="5077599"/>
            <a:ext cx="6031064" cy="4792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77A76-C830-5944-AE4D-05EAC4196CE7}" type="slidenum">
              <a:rPr lang="en-GB"/>
              <a:pPr/>
              <a:t>17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7" y="5077599"/>
            <a:ext cx="6031064" cy="4792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1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6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82" indent="0" algn="ctr">
              <a:buNone/>
              <a:defRPr/>
            </a:lvl3pPr>
            <a:lvl4pPr marL="1371274" indent="0" algn="ctr">
              <a:buNone/>
              <a:defRPr/>
            </a:lvl4pPr>
            <a:lvl5pPr marL="1828365" indent="0" algn="ctr">
              <a:buNone/>
              <a:defRPr/>
            </a:lvl5pPr>
            <a:lvl6pPr marL="2285454" indent="0" algn="ctr">
              <a:buNone/>
              <a:defRPr/>
            </a:lvl6pPr>
            <a:lvl7pPr marL="2742546" indent="0" algn="ctr">
              <a:buNone/>
              <a:defRPr/>
            </a:lvl7pPr>
            <a:lvl8pPr marL="3199637" indent="0" algn="ctr">
              <a:buNone/>
              <a:defRPr/>
            </a:lvl8pPr>
            <a:lvl9pPr marL="36567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CDC15C-48F2-794B-ADAE-25B2EED65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0D5DCC-5E0B-7A42-88FE-C4053FDF8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4003" y="2525716"/>
            <a:ext cx="1484313" cy="211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9476" y="2525716"/>
            <a:ext cx="4302125" cy="211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79E976-7EE0-8A46-A153-07CF085CD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8" y="2525717"/>
            <a:ext cx="5910263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41" y="6886576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6"/>
            <a:ext cx="3194050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91" y="6886576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fld id="{12604F15-B673-0A4E-A765-5EBE6A912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1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6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82" indent="0" algn="ctr">
              <a:buNone/>
              <a:defRPr/>
            </a:lvl3pPr>
            <a:lvl4pPr marL="1371274" indent="0" algn="ctr">
              <a:buNone/>
              <a:defRPr/>
            </a:lvl4pPr>
            <a:lvl5pPr marL="1828365" indent="0" algn="ctr">
              <a:buNone/>
              <a:defRPr/>
            </a:lvl5pPr>
            <a:lvl6pPr marL="2285454" indent="0" algn="ctr">
              <a:buNone/>
              <a:defRPr/>
            </a:lvl6pPr>
            <a:lvl7pPr marL="2742546" indent="0" algn="ctr">
              <a:buNone/>
              <a:defRPr/>
            </a:lvl7pPr>
            <a:lvl8pPr marL="3199637" indent="0" algn="ctr">
              <a:buNone/>
              <a:defRPr/>
            </a:lvl8pPr>
            <a:lvl9pPr marL="36567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F2B521-7E9D-E84E-87D3-C4A1F5C7D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34CB91-4C22-4C41-B50D-01E35A57C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6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1" indent="0">
              <a:buNone/>
              <a:defRPr sz="1900"/>
            </a:lvl2pPr>
            <a:lvl3pPr marL="914182" indent="0">
              <a:buNone/>
              <a:defRPr sz="1600"/>
            </a:lvl3pPr>
            <a:lvl4pPr marL="1371274" indent="0">
              <a:buNone/>
              <a:defRPr sz="1400"/>
            </a:lvl4pPr>
            <a:lvl5pPr marL="1828365" indent="0">
              <a:buNone/>
              <a:defRPr sz="1400"/>
            </a:lvl5pPr>
            <a:lvl6pPr marL="2285454" indent="0">
              <a:buNone/>
              <a:defRPr sz="1400"/>
            </a:lvl6pPr>
            <a:lvl7pPr marL="2742546" indent="0">
              <a:buNone/>
              <a:defRPr sz="1400"/>
            </a:lvl7pPr>
            <a:lvl8pPr marL="3199637" indent="0">
              <a:buNone/>
              <a:defRPr sz="1400"/>
            </a:lvl8pPr>
            <a:lvl9pPr marL="36567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17A1A1-BF42-3540-A493-0354DE65C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3" y="1728788"/>
            <a:ext cx="4062413" cy="43910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13" y="1728788"/>
            <a:ext cx="4064000" cy="43910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853CB5-DE90-8247-88DF-D3DBDD5E3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8" y="303214"/>
            <a:ext cx="9072563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6" y="1692276"/>
            <a:ext cx="4452938" cy="7048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1" indent="0">
              <a:buNone/>
              <a:defRPr sz="2000" b="1"/>
            </a:lvl2pPr>
            <a:lvl3pPr marL="914182" indent="0">
              <a:buNone/>
              <a:defRPr sz="1900" b="1"/>
            </a:lvl3pPr>
            <a:lvl4pPr marL="1371274" indent="0">
              <a:buNone/>
              <a:defRPr sz="1600" b="1"/>
            </a:lvl4pPr>
            <a:lvl5pPr marL="1828365" indent="0">
              <a:buNone/>
              <a:defRPr sz="1600" b="1"/>
            </a:lvl5pPr>
            <a:lvl6pPr marL="2285454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37" indent="0">
              <a:buNone/>
              <a:defRPr sz="1600" b="1"/>
            </a:lvl8pPr>
            <a:lvl9pPr marL="3656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8" y="1692276"/>
            <a:ext cx="4456113" cy="7048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1" indent="0">
              <a:buNone/>
              <a:defRPr sz="2000" b="1"/>
            </a:lvl2pPr>
            <a:lvl3pPr marL="914182" indent="0">
              <a:buNone/>
              <a:defRPr sz="1900" b="1"/>
            </a:lvl3pPr>
            <a:lvl4pPr marL="1371274" indent="0">
              <a:buNone/>
              <a:defRPr sz="1600" b="1"/>
            </a:lvl4pPr>
            <a:lvl5pPr marL="1828365" indent="0">
              <a:buNone/>
              <a:defRPr sz="1600" b="1"/>
            </a:lvl5pPr>
            <a:lvl6pPr marL="2285454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37" indent="0">
              <a:buNone/>
              <a:defRPr sz="1600" b="1"/>
            </a:lvl8pPr>
            <a:lvl9pPr marL="3656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8" y="2397125"/>
            <a:ext cx="4456113" cy="435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D57711-9503-C249-B027-ED8075B5D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3FEC6-0617-C043-9E21-FB1F96B82E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0D2BF4-BEC7-FF45-B6F0-1B54EF16C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50A5C1-4AE5-B346-9D58-E84637248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301628"/>
            <a:ext cx="3316288" cy="12795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6" y="1581152"/>
            <a:ext cx="3316288" cy="5172074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2" indent="0">
              <a:buNone/>
              <a:defRPr sz="1000"/>
            </a:lvl3pPr>
            <a:lvl4pPr marL="1371274" indent="0">
              <a:buNone/>
              <a:defRPr sz="900"/>
            </a:lvl4pPr>
            <a:lvl5pPr marL="1828365" indent="0">
              <a:buNone/>
              <a:defRPr sz="900"/>
            </a:lvl5pPr>
            <a:lvl6pPr marL="2285454" indent="0">
              <a:buNone/>
              <a:defRPr sz="900"/>
            </a:lvl6pPr>
            <a:lvl7pPr marL="2742546" indent="0">
              <a:buNone/>
              <a:defRPr sz="900"/>
            </a:lvl7pPr>
            <a:lvl8pPr marL="3199637" indent="0">
              <a:buNone/>
              <a:defRPr sz="900"/>
            </a:lvl8pPr>
            <a:lvl9pPr marL="36567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DA6EBB-0A29-E64A-878E-0BFF14850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3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1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91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91" indent="0">
              <a:buNone/>
              <a:defRPr sz="2800"/>
            </a:lvl2pPr>
            <a:lvl3pPr marL="914182" indent="0">
              <a:buNone/>
              <a:defRPr sz="2300"/>
            </a:lvl3pPr>
            <a:lvl4pPr marL="1371274" indent="0">
              <a:buNone/>
              <a:defRPr sz="2000"/>
            </a:lvl4pPr>
            <a:lvl5pPr marL="1828365" indent="0">
              <a:buNone/>
              <a:defRPr sz="2000"/>
            </a:lvl5pPr>
            <a:lvl6pPr marL="2285454" indent="0">
              <a:buNone/>
              <a:defRPr sz="2000"/>
            </a:lvl6pPr>
            <a:lvl7pPr marL="2742546" indent="0">
              <a:buNone/>
              <a:defRPr sz="2000"/>
            </a:lvl7pPr>
            <a:lvl8pPr marL="3199637" indent="0">
              <a:buNone/>
              <a:defRPr sz="2000"/>
            </a:lvl8pPr>
            <a:lvl9pPr marL="36567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5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2" indent="0">
              <a:buNone/>
              <a:defRPr sz="1000"/>
            </a:lvl3pPr>
            <a:lvl4pPr marL="1371274" indent="0">
              <a:buNone/>
              <a:defRPr sz="900"/>
            </a:lvl4pPr>
            <a:lvl5pPr marL="1828365" indent="0">
              <a:buNone/>
              <a:defRPr sz="900"/>
            </a:lvl5pPr>
            <a:lvl6pPr marL="2285454" indent="0">
              <a:buNone/>
              <a:defRPr sz="900"/>
            </a:lvl6pPr>
            <a:lvl7pPr marL="2742546" indent="0">
              <a:buNone/>
              <a:defRPr sz="900"/>
            </a:lvl7pPr>
            <a:lvl8pPr marL="3199637" indent="0">
              <a:buNone/>
              <a:defRPr sz="900"/>
            </a:lvl8pPr>
            <a:lvl9pPr marL="36567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0D9F80-79CE-3B44-B3A9-A591C590E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4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54E945-42B1-C846-BA74-C78D0F22F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4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3" y="863603"/>
            <a:ext cx="2068513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863603"/>
            <a:ext cx="6057900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0CA76B-2A64-EE48-9C74-0B9CBE61E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9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4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F86883F-2115-E841-8CC3-38B6110A089E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63A3B9-4D11-2446-8FA7-FDF9FAC2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8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DD7E771-D492-C54B-AC4D-293E751F2581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024B8E-40F8-2C43-B7F2-B6A2C5AF8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8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0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5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9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2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6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05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132FDFC-5481-4642-BBB4-4E271E9CEE47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3127D2-E87F-1046-A56B-10239231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8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3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20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82C3A55-E0AA-AB40-AF03-E1239960D8B2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BFDE979-38FB-CE44-838A-4FCA2618D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7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80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7" indent="0">
              <a:buNone/>
              <a:defRPr sz="2200" b="1"/>
            </a:lvl2pPr>
            <a:lvl3pPr marL="1007635" indent="0">
              <a:buNone/>
              <a:defRPr sz="2000" b="1"/>
            </a:lvl3pPr>
            <a:lvl4pPr marL="1511454" indent="0">
              <a:buNone/>
              <a:defRPr sz="1800" b="1"/>
            </a:lvl4pPr>
            <a:lvl5pPr marL="2015269" indent="0">
              <a:buNone/>
              <a:defRPr sz="1800" b="1"/>
            </a:lvl5pPr>
            <a:lvl6pPr marL="2519087" indent="0">
              <a:buNone/>
              <a:defRPr sz="1800" b="1"/>
            </a:lvl6pPr>
            <a:lvl7pPr marL="3022909" indent="0">
              <a:buNone/>
              <a:defRPr sz="1800" b="1"/>
            </a:lvl7pPr>
            <a:lvl8pPr marL="3526724" indent="0">
              <a:buNone/>
              <a:defRPr sz="1800" b="1"/>
            </a:lvl8pPr>
            <a:lvl9pPr marL="40305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6"/>
            <a:ext cx="4454027" cy="43555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0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7" indent="0">
              <a:buNone/>
              <a:defRPr sz="2200" b="1"/>
            </a:lvl2pPr>
            <a:lvl3pPr marL="1007635" indent="0">
              <a:buNone/>
              <a:defRPr sz="2000" b="1"/>
            </a:lvl3pPr>
            <a:lvl4pPr marL="1511454" indent="0">
              <a:buNone/>
              <a:defRPr sz="1800" b="1"/>
            </a:lvl4pPr>
            <a:lvl5pPr marL="2015269" indent="0">
              <a:buNone/>
              <a:defRPr sz="1800" b="1"/>
            </a:lvl5pPr>
            <a:lvl6pPr marL="2519087" indent="0">
              <a:buNone/>
              <a:defRPr sz="1800" b="1"/>
            </a:lvl6pPr>
            <a:lvl7pPr marL="3022909" indent="0">
              <a:buNone/>
              <a:defRPr sz="1800" b="1"/>
            </a:lvl7pPr>
            <a:lvl8pPr marL="3526724" indent="0">
              <a:buNone/>
              <a:defRPr sz="1800" b="1"/>
            </a:lvl8pPr>
            <a:lvl9pPr marL="40305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6"/>
            <a:ext cx="4455776" cy="43555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19B139B-B949-1A49-9CF4-02398551302C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DE02AF-C294-804E-A1F1-46E126D1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DAB693-B3DE-4A4F-9CC1-A22634990720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3F72E08-E1BA-D44B-99EB-D77EAF928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6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1" indent="0">
              <a:buNone/>
              <a:defRPr sz="1900"/>
            </a:lvl2pPr>
            <a:lvl3pPr marL="914182" indent="0">
              <a:buNone/>
              <a:defRPr sz="1600"/>
            </a:lvl3pPr>
            <a:lvl4pPr marL="1371274" indent="0">
              <a:buNone/>
              <a:defRPr sz="1400"/>
            </a:lvl4pPr>
            <a:lvl5pPr marL="1828365" indent="0">
              <a:buNone/>
              <a:defRPr sz="1400"/>
            </a:lvl5pPr>
            <a:lvl6pPr marL="2285454" indent="0">
              <a:buNone/>
              <a:defRPr sz="1400"/>
            </a:lvl6pPr>
            <a:lvl7pPr marL="2742546" indent="0">
              <a:buNone/>
              <a:defRPr sz="1400"/>
            </a:lvl7pPr>
            <a:lvl8pPr marL="3199637" indent="0">
              <a:buNone/>
              <a:defRPr sz="1400"/>
            </a:lvl8pPr>
            <a:lvl9pPr marL="36567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95E059-DD44-B34A-A034-3A262C85E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16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CC2E51-B59F-764F-A454-4EFB172D5D3D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2EC6FA0-00F0-CF4F-8AAC-E9135D44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95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96"/>
            <a:ext cx="5635349" cy="645197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03817" indent="0">
              <a:buNone/>
              <a:defRPr sz="1300"/>
            </a:lvl2pPr>
            <a:lvl3pPr marL="1007635" indent="0">
              <a:buNone/>
              <a:defRPr sz="1100"/>
            </a:lvl3pPr>
            <a:lvl4pPr marL="1511454" indent="0">
              <a:buNone/>
              <a:defRPr sz="1000"/>
            </a:lvl4pPr>
            <a:lvl5pPr marL="2015269" indent="0">
              <a:buNone/>
              <a:defRPr sz="1000"/>
            </a:lvl5pPr>
            <a:lvl6pPr marL="2519087" indent="0">
              <a:buNone/>
              <a:defRPr sz="1000"/>
            </a:lvl6pPr>
            <a:lvl7pPr marL="3022909" indent="0">
              <a:buNone/>
              <a:defRPr sz="1000"/>
            </a:lvl7pPr>
            <a:lvl8pPr marL="3526724" indent="0">
              <a:buNone/>
              <a:defRPr sz="1000"/>
            </a:lvl8pPr>
            <a:lvl9pPr marL="40305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1F1AE7-E200-4448-8DFA-2209DCF83918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66ED34-FC16-E946-9616-D495B7A4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2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5"/>
            <a:ext cx="6048375" cy="62472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3817" indent="0">
              <a:buNone/>
              <a:defRPr sz="3100"/>
            </a:lvl2pPr>
            <a:lvl3pPr marL="1007635" indent="0">
              <a:buNone/>
              <a:defRPr sz="2600"/>
            </a:lvl3pPr>
            <a:lvl4pPr marL="1511454" indent="0">
              <a:buNone/>
              <a:defRPr sz="2200"/>
            </a:lvl4pPr>
            <a:lvl5pPr marL="2015269" indent="0">
              <a:buNone/>
              <a:defRPr sz="2200"/>
            </a:lvl5pPr>
            <a:lvl6pPr marL="2519087" indent="0">
              <a:buNone/>
              <a:defRPr sz="2200"/>
            </a:lvl6pPr>
            <a:lvl7pPr marL="3022909" indent="0">
              <a:buNone/>
              <a:defRPr sz="2200"/>
            </a:lvl7pPr>
            <a:lvl8pPr marL="3526724" indent="0">
              <a:buNone/>
              <a:defRPr sz="2200"/>
            </a:lvl8pPr>
            <a:lvl9pPr marL="4030539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2"/>
          </a:xfrm>
        </p:spPr>
        <p:txBody>
          <a:bodyPr/>
          <a:lstStyle>
            <a:lvl1pPr marL="0" indent="0">
              <a:buNone/>
              <a:defRPr sz="1600"/>
            </a:lvl1pPr>
            <a:lvl2pPr marL="503817" indent="0">
              <a:buNone/>
              <a:defRPr sz="1300"/>
            </a:lvl2pPr>
            <a:lvl3pPr marL="1007635" indent="0">
              <a:buNone/>
              <a:defRPr sz="1100"/>
            </a:lvl3pPr>
            <a:lvl4pPr marL="1511454" indent="0">
              <a:buNone/>
              <a:defRPr sz="1000"/>
            </a:lvl4pPr>
            <a:lvl5pPr marL="2015269" indent="0">
              <a:buNone/>
              <a:defRPr sz="1000"/>
            </a:lvl5pPr>
            <a:lvl6pPr marL="2519087" indent="0">
              <a:buNone/>
              <a:defRPr sz="1000"/>
            </a:lvl6pPr>
            <a:lvl7pPr marL="3022909" indent="0">
              <a:buNone/>
              <a:defRPr sz="1000"/>
            </a:lvl7pPr>
            <a:lvl8pPr marL="3526724" indent="0">
              <a:buNone/>
              <a:defRPr sz="1000"/>
            </a:lvl8pPr>
            <a:lvl9pPr marL="40305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D08851-2058-C044-B024-639A86C0A55D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703784B-5FBD-8345-8510-C0ACE3A52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8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FB5F97A-AF90-0D49-AE83-55F4710FFA8F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DCE2D2D-A588-1948-889B-C91E782C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6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40" y="302746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10174B-72CC-BE46-A133-97E6DD4D1325}" type="datetimeFigureOut">
              <a:rPr lang="en-US"/>
              <a:pPr>
                <a:defRPr/>
              </a:pPr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0875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71266A-0B23-AF4A-8A12-40B2F84D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476" y="3924300"/>
            <a:ext cx="2892425" cy="7191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303" y="3924300"/>
            <a:ext cx="2894013" cy="7191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58366E-5B93-AE4E-96C4-8D14139D5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8" y="303214"/>
            <a:ext cx="9072563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6" y="1692276"/>
            <a:ext cx="4452938" cy="7048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1" indent="0">
              <a:buNone/>
              <a:defRPr sz="2000" b="1"/>
            </a:lvl2pPr>
            <a:lvl3pPr marL="914182" indent="0">
              <a:buNone/>
              <a:defRPr sz="1900" b="1"/>
            </a:lvl3pPr>
            <a:lvl4pPr marL="1371274" indent="0">
              <a:buNone/>
              <a:defRPr sz="1600" b="1"/>
            </a:lvl4pPr>
            <a:lvl5pPr marL="1828365" indent="0">
              <a:buNone/>
              <a:defRPr sz="1600" b="1"/>
            </a:lvl5pPr>
            <a:lvl6pPr marL="2285454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37" indent="0">
              <a:buNone/>
              <a:defRPr sz="1600" b="1"/>
            </a:lvl8pPr>
            <a:lvl9pPr marL="3656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8" y="1692276"/>
            <a:ext cx="4456113" cy="7048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1" indent="0">
              <a:buNone/>
              <a:defRPr sz="2000" b="1"/>
            </a:lvl2pPr>
            <a:lvl3pPr marL="914182" indent="0">
              <a:buNone/>
              <a:defRPr sz="1900" b="1"/>
            </a:lvl3pPr>
            <a:lvl4pPr marL="1371274" indent="0">
              <a:buNone/>
              <a:defRPr sz="1600" b="1"/>
            </a:lvl4pPr>
            <a:lvl5pPr marL="1828365" indent="0">
              <a:buNone/>
              <a:defRPr sz="1600" b="1"/>
            </a:lvl5pPr>
            <a:lvl6pPr marL="2285454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37" indent="0">
              <a:buNone/>
              <a:defRPr sz="1600" b="1"/>
            </a:lvl8pPr>
            <a:lvl9pPr marL="3656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8" y="2397125"/>
            <a:ext cx="4456113" cy="435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911B31-CCEB-B040-8700-B0C9F75EC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868179-4728-704A-AAEB-1AF3B4921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40D237-BF6F-9548-82CB-53F5C6B7D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0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301628"/>
            <a:ext cx="3316288" cy="12795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6" y="1581152"/>
            <a:ext cx="3316288" cy="5172074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2" indent="0">
              <a:buNone/>
              <a:defRPr sz="1000"/>
            </a:lvl3pPr>
            <a:lvl4pPr marL="1371274" indent="0">
              <a:buNone/>
              <a:defRPr sz="900"/>
            </a:lvl4pPr>
            <a:lvl5pPr marL="1828365" indent="0">
              <a:buNone/>
              <a:defRPr sz="900"/>
            </a:lvl5pPr>
            <a:lvl6pPr marL="2285454" indent="0">
              <a:buNone/>
              <a:defRPr sz="900"/>
            </a:lvl6pPr>
            <a:lvl7pPr marL="2742546" indent="0">
              <a:buNone/>
              <a:defRPr sz="900"/>
            </a:lvl7pPr>
            <a:lvl8pPr marL="3199637" indent="0">
              <a:buNone/>
              <a:defRPr sz="900"/>
            </a:lvl8pPr>
            <a:lvl9pPr marL="36567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906C16-E900-0445-ADB4-BC79E24F1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1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91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91" indent="0">
              <a:buNone/>
              <a:defRPr sz="2800"/>
            </a:lvl2pPr>
            <a:lvl3pPr marL="914182" indent="0">
              <a:buNone/>
              <a:defRPr sz="2300"/>
            </a:lvl3pPr>
            <a:lvl4pPr marL="1371274" indent="0">
              <a:buNone/>
              <a:defRPr sz="2000"/>
            </a:lvl4pPr>
            <a:lvl5pPr marL="1828365" indent="0">
              <a:buNone/>
              <a:defRPr sz="2000"/>
            </a:lvl5pPr>
            <a:lvl6pPr marL="2285454" indent="0">
              <a:buNone/>
              <a:defRPr sz="2000"/>
            </a:lvl6pPr>
            <a:lvl7pPr marL="2742546" indent="0">
              <a:buNone/>
              <a:defRPr sz="2000"/>
            </a:lvl7pPr>
            <a:lvl8pPr marL="3199637" indent="0">
              <a:buNone/>
              <a:defRPr sz="2000"/>
            </a:lvl8pPr>
            <a:lvl9pPr marL="3656727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5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2" indent="0">
              <a:buNone/>
              <a:defRPr sz="1000"/>
            </a:lvl3pPr>
            <a:lvl4pPr marL="1371274" indent="0">
              <a:buNone/>
              <a:defRPr sz="900"/>
            </a:lvl4pPr>
            <a:lvl5pPr marL="1828365" indent="0">
              <a:buNone/>
              <a:defRPr sz="900"/>
            </a:lvl5pPr>
            <a:lvl6pPr marL="2285454" indent="0">
              <a:buNone/>
              <a:defRPr sz="900"/>
            </a:lvl6pPr>
            <a:lvl7pPr marL="2742546" indent="0">
              <a:buNone/>
              <a:defRPr sz="900"/>
            </a:lvl7pPr>
            <a:lvl8pPr marL="3199637" indent="0">
              <a:buNone/>
              <a:defRPr sz="900"/>
            </a:lvl8pPr>
            <a:lvl9pPr marL="36567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E9514D-BDA8-0E41-B03A-C677008B1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1007586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478" y="2525717"/>
            <a:ext cx="591026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9476" y="3924300"/>
            <a:ext cx="59388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18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41" y="6886576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729" algn="l"/>
                <a:tab pos="1447455" algn="l"/>
                <a:tab pos="2171182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729" algn="l"/>
                <a:tab pos="1447455" algn="l"/>
                <a:tab pos="2171182" algn="l"/>
                <a:tab pos="2894909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91" y="6886576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729" algn="l"/>
                <a:tab pos="1447455" algn="l"/>
                <a:tab pos="2171182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6F0C332-D728-1B4F-99F5-9B8D61EF44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3241" y="1768479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771" indent="-285682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2pPr>
      <a:lvl3pPr marL="1142728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3pPr>
      <a:lvl4pPr marL="1599820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4pPr>
      <a:lvl5pPr marL="2056908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5pPr>
      <a:lvl6pPr marL="2514000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6pPr>
      <a:lvl7pPr marL="2971093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7pPr>
      <a:lvl8pPr marL="3428183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8pPr>
      <a:lvl9pPr marL="3885273" indent="-228545" algn="ctr" defTabSz="44915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9pPr>
    </p:titleStyle>
    <p:bodyStyle>
      <a:lvl1pPr marL="342819" indent="-342819" algn="l" defTabSz="449156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71" indent="-285682" algn="l" defTabSz="449156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728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849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99820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908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000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093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183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273" indent="-228545" algn="l" defTabSz="44915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2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5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4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7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7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07586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6039"/>
            <a:ext cx="82788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3" y="884238"/>
            <a:ext cx="8278813" cy="52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outline text format</a:t>
            </a:r>
          </a:p>
          <a:p>
            <a:pPr lvl="1"/>
            <a:r>
              <a:rPr lang="en-US" dirty="0"/>
              <a:t>Second Outline Level</a:t>
            </a:r>
          </a:p>
          <a:p>
            <a:pPr lvl="2"/>
            <a:r>
              <a:rPr lang="en-US" dirty="0"/>
              <a:t>Third Outline Level</a:t>
            </a:r>
          </a:p>
          <a:p>
            <a:pPr lvl="3"/>
            <a:r>
              <a:rPr lang="en-US" dirty="0"/>
              <a:t>Fourth Outline Level</a:t>
            </a:r>
          </a:p>
          <a:p>
            <a:pPr lvl="4"/>
            <a:r>
              <a:rPr lang="en-US" dirty="0"/>
              <a:t>Fifth Outline Level</a:t>
            </a:r>
          </a:p>
          <a:p>
            <a:pPr lvl="4"/>
            <a:r>
              <a:rPr lang="en-US" dirty="0"/>
              <a:t>Sixth Outline Level</a:t>
            </a:r>
          </a:p>
          <a:p>
            <a:pPr lvl="4"/>
            <a:r>
              <a:rPr lang="en-US" dirty="0"/>
              <a:t>Seventh Outline Level</a:t>
            </a:r>
          </a:p>
          <a:p>
            <a:pPr lvl="4"/>
            <a:r>
              <a:rPr lang="en-US" dirty="0"/>
              <a:t>Eighth Outline Level</a:t>
            </a:r>
          </a:p>
          <a:p>
            <a:pPr lvl="4"/>
            <a:r>
              <a:rPr lang="en-US" dirty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41" y="6886576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729" algn="l"/>
                <a:tab pos="1447455" algn="l"/>
                <a:tab pos="2171182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729" algn="l"/>
                <a:tab pos="1447455" algn="l"/>
                <a:tab pos="2171182" algn="l"/>
                <a:tab pos="2894909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91" y="6886576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729" algn="l"/>
                <a:tab pos="1447455" algn="l"/>
                <a:tab pos="2171182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46BA8ADE-9454-D040-BA34-A29908506B6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 descr="wso2_logo_h23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13" y="7056439"/>
            <a:ext cx="762000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771" indent="-285682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2pPr>
      <a:lvl3pPr marL="1142728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3pPr>
      <a:lvl4pPr marL="1599820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4pPr>
      <a:lvl5pPr marL="2056908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5pPr>
      <a:lvl6pPr marL="2514000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6pPr>
      <a:lvl7pPr marL="2971093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7pPr>
      <a:lvl8pPr marL="3428183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8pPr>
      <a:lvl9pPr marL="3885273" indent="-228545" algn="l" defTabSz="44915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宋体" charset="0"/>
          <a:cs typeface="宋体" charset="0"/>
        </a:defRPr>
      </a:lvl9pPr>
    </p:titleStyle>
    <p:bodyStyle>
      <a:lvl1pPr marL="342819" indent="-342819" algn="l" defTabSz="449156" rtl="0" fontAlgn="base" hangingPunct="0">
        <a:lnSpc>
          <a:spcPct val="93000"/>
        </a:lnSpc>
        <a:spcBef>
          <a:spcPts val="14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71" indent="-285682" algn="l" defTabSz="449156" rtl="0" fontAlgn="base" hangingPunct="0">
        <a:lnSpc>
          <a:spcPct val="93000"/>
        </a:lnSpc>
        <a:spcBef>
          <a:spcPts val="1149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728" indent="-228545" algn="l" defTabSz="449156" rtl="0" fontAlgn="base" hangingPunct="0">
        <a:lnSpc>
          <a:spcPct val="93000"/>
        </a:lnSpc>
        <a:spcBef>
          <a:spcPts val="8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99820" indent="-228545" algn="l" defTabSz="449156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908" indent="-228545" algn="l" defTabSz="449156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000" indent="-228545" algn="l" defTabSz="449156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093" indent="-228545" algn="l" defTabSz="449156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183" indent="-228545" algn="l" defTabSz="449156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273" indent="-228545" algn="l" defTabSz="449156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2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4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5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4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7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7" algn="l" defTabSz="4570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04524" y="302682"/>
            <a:ext cx="9071578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65" tIns="50382" rIns="100765" bIns="50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524" y="1764417"/>
            <a:ext cx="9071578" cy="49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65" tIns="50382" rIns="100765" bIns="50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524" y="7007218"/>
            <a:ext cx="2351572" cy="402346"/>
          </a:xfrm>
          <a:prstGeom prst="rect">
            <a:avLst/>
          </a:prstGeom>
        </p:spPr>
        <p:txBody>
          <a:bodyPr vert="horz" lIns="100765" tIns="50382" rIns="100765" bIns="50382" rtlCol="0" anchor="ctr"/>
          <a:lstStyle>
            <a:lvl1pPr algn="l" defTabSz="10076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E4B84D0B-A273-D64C-B65D-DF9CE5263C89}" type="datetimeFigureOut">
              <a:rPr lang="en-US">
                <a:ea typeface="ヒラギノ角ゴ ProN W3" charset="0"/>
                <a:cs typeface="ヒラギノ角ゴ ProN W3" charset="0"/>
                <a:sym typeface="Gill Sans" charset="0"/>
              </a:rPr>
              <a:pPr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2/28/13</a:t>
            </a:fld>
            <a:endParaRPr lang="en-US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96" y="7007218"/>
            <a:ext cx="3192034" cy="402346"/>
          </a:xfrm>
          <a:prstGeom prst="rect">
            <a:avLst/>
          </a:prstGeom>
        </p:spPr>
        <p:txBody>
          <a:bodyPr vert="horz" lIns="100765" tIns="50382" rIns="100765" bIns="50382" rtlCol="0" anchor="ctr"/>
          <a:lstStyle>
            <a:lvl1pPr algn="ctr" defTabSz="10076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530" y="7007218"/>
            <a:ext cx="2351571" cy="402346"/>
          </a:xfrm>
          <a:prstGeom prst="rect">
            <a:avLst/>
          </a:prstGeom>
        </p:spPr>
        <p:txBody>
          <a:bodyPr vert="horz" lIns="100765" tIns="50382" rIns="100765" bIns="50382" rtlCol="0" anchor="ctr"/>
          <a:lstStyle>
            <a:lvl1pPr algn="r" defTabSz="10076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F9E7CC23-490C-F74C-B6E6-1880DF64C2F4}" type="slidenum">
              <a:rPr lang="en-US">
                <a:ea typeface="ヒラギノ角ゴ ProN W3" charset="0"/>
                <a:cs typeface="ヒラギノ角ゴ ProN W3" charset="0"/>
                <a:sym typeface="Gill Sans" charset="0"/>
              </a:rPr>
              <a:pPr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00652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5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5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5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5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54376" algn="ctr" defTabSz="1006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708751" algn="ctr" defTabSz="1006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63127" algn="ctr" defTabSz="1006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417503" algn="ctr" defTabSz="1006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77755" indent="-377755" algn="l" defTabSz="1006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8264" indent="-313771" algn="l" defTabSz="1006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772" indent="-251016" algn="l" defTabSz="1006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266" indent="-251016" algn="l" defTabSz="1006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528" indent="-251016" algn="l" defTabSz="1006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0996" indent="-251909" algn="l" defTabSz="10076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817" indent="-251909" algn="l" defTabSz="10076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33" indent="-251909" algn="l" defTabSz="10076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54" indent="-251909" algn="l" defTabSz="10076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7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5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54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69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87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909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24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39" algn="l" defTabSz="10076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16113" y="1722438"/>
            <a:ext cx="8001000" cy="2020888"/>
          </a:xfrm>
          <a:ln/>
        </p:spPr>
        <p:txBody>
          <a:bodyPr tIns="38799"/>
          <a:lstStyle/>
          <a:p>
            <a:pPr>
              <a:tabLst>
                <a:tab pos="723729" algn="l"/>
                <a:tab pos="1447455" algn="l"/>
                <a:tab pos="2171182" algn="l"/>
                <a:tab pos="2894909" algn="l"/>
                <a:tab pos="3618637" algn="l"/>
                <a:tab pos="4342365" algn="l"/>
                <a:tab pos="5066092" algn="l"/>
                <a:tab pos="5789820" algn="l"/>
              </a:tabLst>
            </a:pPr>
            <a:r>
              <a:rPr lang="en-US" dirty="0" smtClean="0"/>
              <a:t>Innovative Foundation For an Open Source API Management Platform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430715" y="5345115"/>
            <a:ext cx="5940425" cy="720724"/>
          </a:xfrm>
          <a:ln/>
        </p:spPr>
        <p:txBody>
          <a:bodyPr/>
          <a:lstStyle/>
          <a:p>
            <a:pPr marL="0" indent="0" algn="ctr">
              <a:spcAft>
                <a:spcPct val="0"/>
              </a:spcAft>
              <a:tabLst>
                <a:tab pos="723729" algn="l"/>
                <a:tab pos="1447455" algn="l"/>
                <a:tab pos="2171182" algn="l"/>
                <a:tab pos="2894909" algn="l"/>
                <a:tab pos="3618637" algn="l"/>
                <a:tab pos="4342365" algn="l"/>
                <a:tab pos="5066092" algn="l"/>
                <a:tab pos="5789820" algn="l"/>
              </a:tabLst>
            </a:pPr>
            <a:r>
              <a:rPr lang="en-US" sz="2300" dirty="0"/>
              <a:t>Asanka Abeysinghe</a:t>
            </a:r>
          </a:p>
          <a:p>
            <a:pPr marL="0" indent="0" algn="ctr">
              <a:spcAft>
                <a:spcPct val="0"/>
              </a:spcAft>
              <a:tabLst>
                <a:tab pos="723729" algn="l"/>
                <a:tab pos="1447455" algn="l"/>
                <a:tab pos="2171182" algn="l"/>
                <a:tab pos="2894909" algn="l"/>
                <a:tab pos="3618637" algn="l"/>
                <a:tab pos="4342365" algn="l"/>
                <a:tab pos="5066092" algn="l"/>
                <a:tab pos="5789820" algn="l"/>
              </a:tabLst>
            </a:pPr>
            <a:r>
              <a:rPr lang="en-US" sz="2300" dirty="0"/>
              <a:t>@</a:t>
            </a:r>
            <a:r>
              <a:rPr lang="en-US" sz="2300" dirty="0" err="1"/>
              <a:t>asankama</a:t>
            </a:r>
            <a:endParaRPr lang="en-US" sz="2300" dirty="0"/>
          </a:p>
          <a:p>
            <a:pPr marL="0" indent="0" algn="ctr">
              <a:spcAft>
                <a:spcPct val="0"/>
              </a:spcAft>
              <a:tabLst>
                <a:tab pos="723729" algn="l"/>
                <a:tab pos="1447455" algn="l"/>
                <a:tab pos="2171182" algn="l"/>
                <a:tab pos="2894909" algn="l"/>
                <a:tab pos="3618637" algn="l"/>
                <a:tab pos="4342365" algn="l"/>
                <a:tab pos="5066092" algn="l"/>
                <a:tab pos="5789820" algn="l"/>
              </a:tabLst>
            </a:pPr>
            <a:endParaRPr lang="en-US" sz="2300" dirty="0"/>
          </a:p>
        </p:txBody>
      </p:sp>
      <p:pic>
        <p:nvPicPr>
          <p:cNvPr id="2" name="Picture 1" descr="wso2_logo_h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3" y="6065837"/>
            <a:ext cx="7620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APIs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1036637"/>
            <a:ext cx="7315200" cy="518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44346" y="6982290"/>
            <a:ext cx="6923813" cy="273377"/>
          </a:xfrm>
          <a:prstGeom prst="rect">
            <a:avLst/>
          </a:prstGeom>
          <a:noFill/>
        </p:spPr>
        <p:txBody>
          <a:bodyPr wrap="none" lIns="112865" tIns="56433" rIns="112865" bIns="56433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Picture Credit </a:t>
            </a:r>
            <a:r>
              <a:rPr lang="en-US" sz="1100" dirty="0">
                <a:solidFill>
                  <a:srgbClr val="000000"/>
                </a:solidFill>
              </a:rPr>
              <a:t>: http://</a:t>
            </a:r>
            <a:r>
              <a:rPr lang="en-US" sz="1100" dirty="0" err="1">
                <a:solidFill>
                  <a:srgbClr val="000000"/>
                </a:solidFill>
              </a:rPr>
              <a:t>www.newscientist.com</a:t>
            </a:r>
            <a:r>
              <a:rPr lang="en-US" sz="1100" dirty="0">
                <a:solidFill>
                  <a:srgbClr val="000000"/>
                </a:solidFill>
              </a:rPr>
              <a:t>/blogs/</a:t>
            </a:r>
            <a:r>
              <a:rPr lang="en-US" sz="1100" dirty="0" err="1">
                <a:solidFill>
                  <a:srgbClr val="000000"/>
                </a:solidFill>
              </a:rPr>
              <a:t>onepercent</a:t>
            </a:r>
            <a:r>
              <a:rPr lang="en-US" sz="1100" dirty="0">
                <a:solidFill>
                  <a:srgbClr val="000000"/>
                </a:solidFill>
              </a:rPr>
              <a:t>/2012/01/letting-gamers-experience-</a:t>
            </a:r>
            <a:r>
              <a:rPr lang="en-US" sz="1100" dirty="0" err="1">
                <a:solidFill>
                  <a:srgbClr val="000000"/>
                </a:solidFill>
              </a:rPr>
              <a:t>the.html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6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APIs – cont..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7530" y="1557327"/>
            <a:ext cx="3807845" cy="1084881"/>
          </a:xfrm>
          <a:prstGeom prst="rect">
            <a:avLst/>
          </a:prstGeom>
          <a:noFill/>
        </p:spPr>
        <p:txBody>
          <a:bodyPr wrap="none" lIns="112865" tIns="56433" rIns="112865" bIns="56433">
            <a:spAutoFit/>
          </a:bodyPr>
          <a:lstStyle/>
          <a:p>
            <a:pPr algn="ctr"/>
            <a:r>
              <a:rPr lang="en-US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RESTful</a:t>
            </a:r>
            <a:endParaRPr lang="en-US" sz="6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35" y="3703640"/>
            <a:ext cx="2567696" cy="108488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112865" tIns="56433" rIns="112865" bIns="56433">
            <a:spAutoFit/>
          </a:bodyPr>
          <a:lstStyle/>
          <a:p>
            <a:pPr algn="ctr"/>
            <a:r>
              <a:rPr lang="en-US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0936" y="3322640"/>
            <a:ext cx="2852561" cy="1084881"/>
          </a:xfrm>
          <a:prstGeom prst="rect">
            <a:avLst/>
          </a:prstGeom>
          <a:noFill/>
        </p:spPr>
        <p:txBody>
          <a:bodyPr wrap="none" lIns="112865" tIns="56433" rIns="112865" bIns="5643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OAuth</a:t>
            </a:r>
            <a:endParaRPr lang="en-US" sz="6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934" y="5684841"/>
            <a:ext cx="7078282" cy="1084881"/>
          </a:xfrm>
          <a:prstGeom prst="rect">
            <a:avLst/>
          </a:prstGeom>
          <a:noFill/>
        </p:spPr>
        <p:txBody>
          <a:bodyPr wrap="none" lIns="112865" tIns="56433" rIns="112865" bIns="56433">
            <a:spAutoFit/>
          </a:bodyPr>
          <a:lstStyle/>
          <a:p>
            <a:pPr algn="ctr"/>
            <a:r>
              <a:rPr lang="en-US" sz="6700" b="1" spc="62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WEB API Design</a:t>
            </a:r>
          </a:p>
        </p:txBody>
      </p:sp>
    </p:spTree>
    <p:extLst>
      <p:ext uri="{BB962C8B-B14F-4D97-AF65-F5344CB8AC3E}">
        <p14:creationId xmlns:p14="http://schemas.microsoft.com/office/powerpoint/2010/main" val="427660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478" y="816491"/>
            <a:ext cx="9054614" cy="5706503"/>
          </a:xfrm>
        </p:spPr>
        <p:txBody>
          <a:bodyPr/>
          <a:lstStyle/>
          <a:p>
            <a:pPr marL="423242" indent="-423242">
              <a:buFont typeface="Lucida Grande"/>
              <a:buChar char="-"/>
            </a:pPr>
            <a:r>
              <a:rPr lang="en-US" dirty="0" smtClean="0"/>
              <a:t>Heterogeneous</a:t>
            </a:r>
          </a:p>
          <a:p>
            <a:pPr marL="823187" lvl="1" indent="-423242">
              <a:buFont typeface="Lucida Grande"/>
              <a:buChar char="-"/>
            </a:pPr>
            <a:r>
              <a:rPr lang="en-US" sz="2200" dirty="0"/>
              <a:t>Styles 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SOAP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 err="1"/>
              <a:t>RESTful</a:t>
            </a:r>
            <a:endParaRPr lang="en-US" sz="2000" dirty="0"/>
          </a:p>
          <a:p>
            <a:pPr marL="823187" lvl="1" indent="-423242">
              <a:buFont typeface="Lucida Grande"/>
              <a:buChar char="-"/>
            </a:pPr>
            <a:r>
              <a:rPr lang="en-US" sz="2200" dirty="0"/>
              <a:t>Bindings 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SOAP/HTTP/s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POX/HTTP/s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POX/JMS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JSON/HTTP/s </a:t>
            </a:r>
          </a:p>
          <a:p>
            <a:pPr marL="1223129" lvl="2" indent="-423242">
              <a:buFont typeface="Lucida Grande"/>
              <a:buChar char="-"/>
            </a:pPr>
            <a:r>
              <a:rPr lang="en-US" sz="2000" dirty="0"/>
              <a:t>File </a:t>
            </a:r>
            <a:r>
              <a:rPr lang="en-US" sz="1500" dirty="0"/>
              <a:t>{CSV, EDA, COBOL}</a:t>
            </a:r>
          </a:p>
          <a:p>
            <a:pPr marL="823187" lvl="1" indent="-423242">
              <a:buFont typeface="Lucida Grande"/>
              <a:buChar char="-"/>
            </a:pPr>
            <a:r>
              <a:rPr lang="en-US" sz="2200" dirty="0"/>
              <a:t>Development languages </a:t>
            </a:r>
            <a:r>
              <a:rPr lang="en-US" sz="1500" dirty="0"/>
              <a:t>{Java, WCF, PHP, C/C++, JavaScript}</a:t>
            </a:r>
          </a:p>
          <a:p>
            <a:pPr marL="823187" lvl="1" indent="-423242">
              <a:buFont typeface="Lucida Grande"/>
              <a:buChar char="-"/>
            </a:pPr>
            <a:r>
              <a:rPr lang="en-US" sz="2200" dirty="0"/>
              <a:t>Functionality</a:t>
            </a:r>
            <a:r>
              <a:rPr lang="en-US" dirty="0" smtClean="0"/>
              <a:t>  </a:t>
            </a:r>
            <a:r>
              <a:rPr lang="en-US" sz="1500" dirty="0"/>
              <a:t>{Focused on internal service consumers/ applications}  </a:t>
            </a:r>
          </a:p>
          <a:p>
            <a:pPr marL="823187" lvl="1" indent="-423242">
              <a:buFont typeface="Lucida Grande"/>
              <a:buChar char="-"/>
            </a:pPr>
            <a:r>
              <a:rPr lang="en-US" dirty="0" smtClean="0"/>
              <a:t>Silos, owned by various BUs, no control </a:t>
            </a:r>
          </a:p>
          <a:p>
            <a:pPr marL="0" indent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26" y="1345656"/>
            <a:ext cx="4032250" cy="335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7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Façade Pattern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547425" y="1663158"/>
            <a:ext cx="6985776" cy="9525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865" tIns="56433" rIns="112865" bIns="56433" numCol="1" rtlCol="0" anchor="t" anchorCtr="0" compatLnSpc="1">
            <a:prstTxWarp prst="textNoShape">
              <a:avLst/>
            </a:prstTxWarp>
          </a:bodyPr>
          <a:lstStyle/>
          <a:p>
            <a:pPr algn="ctr" defTabSz="564325">
              <a:lnSpc>
                <a:spcPct val="100000"/>
              </a:lnSpc>
            </a:pPr>
            <a:r>
              <a:rPr lang="en-US" sz="300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External Format (Demand)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547425" y="2721498"/>
            <a:ext cx="6985776" cy="95250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12865" tIns="56433" rIns="112865" bIns="56433" numCol="1" rtlCol="0" anchor="t" anchorCtr="0" compatLnSpc="1">
            <a:prstTxWarp prst="textNoShape">
              <a:avLst/>
            </a:prstTxWarp>
          </a:bodyPr>
          <a:lstStyle/>
          <a:p>
            <a:pPr algn="ctr" defTabSz="564325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Façade</a:t>
            </a:r>
          </a:p>
          <a:p>
            <a:pPr algn="ctr" defTabSz="564325">
              <a:lnSpc>
                <a:spcPct val="100000"/>
              </a:lnSpc>
            </a:pPr>
            <a:endParaRPr lang="en-US" sz="3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47425" y="3779837"/>
            <a:ext cx="6985776" cy="95250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12865" tIns="56433" rIns="112865" bIns="56433" numCol="1" rtlCol="0" anchor="t" anchorCtr="0" compatLnSpc="1">
            <a:prstTxWarp prst="textNoShape">
              <a:avLst/>
            </a:prstTxWarp>
          </a:bodyPr>
          <a:lstStyle/>
          <a:p>
            <a:pPr algn="ctr" defTabSz="564325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Mediation</a:t>
            </a:r>
          </a:p>
          <a:p>
            <a:pPr algn="ctr" defTabSz="564325">
              <a:lnSpc>
                <a:spcPct val="100000"/>
              </a:lnSpc>
            </a:pPr>
            <a:endParaRPr lang="en-US" sz="3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47425" y="5579015"/>
            <a:ext cx="6985776" cy="95250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12865" tIns="56433" rIns="112865" bIns="56433" numCol="1" rtlCol="0" anchor="t" anchorCtr="0" compatLnSpc="1">
            <a:prstTxWarp prst="textNoShape">
              <a:avLst/>
            </a:prstTxWarp>
          </a:bodyPr>
          <a:lstStyle/>
          <a:p>
            <a:pPr algn="ctr" defTabSz="564325">
              <a:lnSpc>
                <a:spcPct val="100000"/>
              </a:lnSpc>
            </a:pPr>
            <a:r>
              <a:rPr lang="en-US" sz="3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Backend Services</a:t>
            </a:r>
          </a:p>
          <a:p>
            <a:pPr algn="ctr" defTabSz="564325">
              <a:lnSpc>
                <a:spcPct val="100000"/>
              </a:lnSpc>
            </a:pPr>
            <a:endParaRPr lang="en-US" sz="3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4" y="2509831"/>
            <a:ext cx="1008063" cy="133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0" y="3674008"/>
            <a:ext cx="1008063" cy="185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0" y="2435895"/>
            <a:ext cx="1008063" cy="134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68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54398" y="-78746"/>
            <a:ext cx="6379146" cy="986794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API Ecosystem Model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5114" y="808038"/>
            <a:ext cx="8407084" cy="5758346"/>
          </a:xfrm>
        </p:spPr>
        <p:txBody>
          <a:bodyPr/>
          <a:lstStyle/>
          <a:p>
            <a:pPr marL="0" indent="0" hangingPunct="1">
              <a:spcBef>
                <a:spcPct val="0"/>
              </a:spcBef>
              <a:defRPr/>
            </a:pPr>
            <a:r>
              <a:rPr lang="en-US" sz="2200" b="1" dirty="0"/>
              <a:t>From SOA lessons learned, best practices roles</a:t>
            </a:r>
            <a:r>
              <a:rPr lang="en-US" sz="2200" b="1" dirty="0">
                <a:ea typeface="ヒラギノ角ゴ ProN W6" charset="0"/>
                <a:cs typeface="ヒラギノ角ゴ ProN W6" charset="0"/>
              </a:rPr>
              <a:t/>
            </a:r>
            <a:br>
              <a:rPr lang="en-US" sz="2200" b="1" dirty="0">
                <a:ea typeface="ヒラギノ角ゴ ProN W6" charset="0"/>
                <a:cs typeface="ヒラギノ角ゴ ProN W6" charset="0"/>
              </a:rPr>
            </a:br>
            <a:endParaRPr lang="en-US" sz="2200" b="1" dirty="0">
              <a:ea typeface="ヒラギノ角ゴ ProN W6" charset="0"/>
              <a:cs typeface="ヒラギノ角ゴ ProN W6" charset="0"/>
            </a:endParaRPr>
          </a:p>
          <a:p>
            <a:pPr marL="0" indent="0" hangingPunct="1">
              <a:buFont typeface="Arial" charset="0"/>
              <a:buChar char="•"/>
              <a:defRPr/>
            </a:pPr>
            <a:r>
              <a:rPr lang="en-US" sz="1900" b="1" dirty="0"/>
              <a:t>API Creator</a:t>
            </a:r>
            <a:endParaRPr lang="en-US" sz="1900" b="1" dirty="0">
              <a:ea typeface="ヒラギノ角ゴ ProN W6" charset="0"/>
              <a:cs typeface="ヒラギノ角ゴ ProN W6" charset="0"/>
            </a:endParaRPr>
          </a:p>
          <a:p>
            <a:pPr marL="506800" lvl="1" indent="-137770" hangingPunct="1">
              <a:spcBef>
                <a:spcPts val="388"/>
              </a:spcBef>
              <a:buFont typeface="Arial" charset="0"/>
              <a:buChar char="•"/>
              <a:defRPr/>
            </a:pPr>
            <a:r>
              <a:rPr lang="en-US" sz="1900" dirty="0"/>
              <a:t>Builds, manages, and versions API</a:t>
            </a:r>
          </a:p>
          <a:p>
            <a:pPr marL="506800" lvl="1" indent="-137770" hangingPunct="1">
              <a:spcBef>
                <a:spcPts val="388"/>
              </a:spcBef>
              <a:buFont typeface="Arial" charset="0"/>
              <a:buChar char="•"/>
              <a:defRPr/>
            </a:pPr>
            <a:r>
              <a:rPr lang="en-US" sz="1900" dirty="0"/>
              <a:t>Understand business and technical requirements</a:t>
            </a:r>
          </a:p>
          <a:p>
            <a:pPr marL="506800" lvl="1" indent="-137770" hangingPunct="1">
              <a:spcBef>
                <a:spcPts val="388"/>
              </a:spcBef>
              <a:buFont typeface="Arial" charset="0"/>
              <a:buChar char="•"/>
              <a:defRPr/>
            </a:pPr>
            <a:r>
              <a:rPr lang="en-US" sz="1900" dirty="0"/>
              <a:t>Cares about usage and scaling</a:t>
            </a:r>
          </a:p>
          <a:p>
            <a:pPr marL="506800" lvl="1" indent="-137770" hangingPunct="1">
              <a:spcBef>
                <a:spcPts val="388"/>
              </a:spcBef>
              <a:buFont typeface="Arial" charset="0"/>
              <a:buChar char="•"/>
              <a:defRPr/>
            </a:pPr>
            <a:r>
              <a:rPr lang="en-US" sz="1900" dirty="0"/>
              <a:t>Seeks feedback, ratings, usage</a:t>
            </a:r>
          </a:p>
          <a:p>
            <a:pPr marL="0" indent="0" hangingPunct="1">
              <a:buFont typeface="Arial" charset="0"/>
              <a:buChar char="•"/>
              <a:defRPr/>
            </a:pPr>
            <a:r>
              <a:rPr lang="en-US" sz="1900" b="1" dirty="0"/>
              <a:t>API Publisher</a:t>
            </a:r>
            <a:endParaRPr lang="en-US" sz="1900" b="1" dirty="0">
              <a:ea typeface="ヒラギノ角ゴ ProN W6" charset="0"/>
              <a:cs typeface="ヒラギノ角ゴ ProN W6" charset="0"/>
            </a:endParaRP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Publishes, Promotes and encourages consumers to adopt APIs</a:t>
            </a: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Determines usage patterns and how to best monetize asset</a:t>
            </a: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Monitors and secures</a:t>
            </a:r>
          </a:p>
          <a:p>
            <a:pPr marL="0" indent="0" hangingPunct="1">
              <a:buFont typeface="Arial" charset="0"/>
              <a:buChar char="•"/>
              <a:defRPr/>
            </a:pPr>
            <a:r>
              <a:rPr lang="en-US" sz="1900" b="1" dirty="0"/>
              <a:t>API Consumer</a:t>
            </a:r>
            <a:endParaRPr lang="en-US" sz="1900" b="1" dirty="0">
              <a:ea typeface="ヒラギノ角ゴ ProN W6" charset="0"/>
              <a:cs typeface="ヒラギノ角ゴ ProN W6" charset="0"/>
            </a:endParaRP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Understands the interface definition </a:t>
            </a: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Subscribes and connects application to API</a:t>
            </a: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Monitors own usage and cost basis</a:t>
            </a:r>
          </a:p>
          <a:p>
            <a:pPr marL="506800" lvl="1" indent="-137770" hangingPunct="1">
              <a:buFont typeface="Arial" charset="0"/>
              <a:buChar char="•"/>
              <a:defRPr/>
            </a:pPr>
            <a:r>
              <a:rPr lang="en-US" sz="1900" dirty="0"/>
              <a:t>Provides feedback and ratings</a:t>
            </a:r>
          </a:p>
        </p:txBody>
      </p:sp>
    </p:spTree>
    <p:extLst>
      <p:ext uri="{BB962C8B-B14F-4D97-AF65-F5344CB8AC3E}">
        <p14:creationId xmlns:p14="http://schemas.microsoft.com/office/powerpoint/2010/main" val="15705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API Manager Components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0" y="1210017"/>
            <a:ext cx="8564594" cy="53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150043" y="1332596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Gateway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71519" y="1332596"/>
            <a:ext cx="2521471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Store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409112" y="1332596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Publisher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22088" y="3060063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>
              <a:lnSpc>
                <a:spcPct val="80000"/>
              </a:lnSpc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</a:t>
            </a:r>
            <a:r>
              <a:rPr lang="en-US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Auth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 Server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743556" y="3060063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Analytics</a:t>
            </a:r>
          </a:p>
          <a:p>
            <a:pPr algn="ctr" defTabSz="456851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Platform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4131" y="5003461"/>
            <a:ext cx="2233302" cy="1079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RDBMS</a:t>
            </a:r>
          </a:p>
          <a:p>
            <a:pPr algn="ctr" defTabSz="456851"/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2.0</a:t>
            </a:r>
            <a:endParaRPr lang="en-US" sz="1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28493" y="5147416"/>
            <a:ext cx="3890269" cy="4318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Receiver 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28493" y="5651261"/>
            <a:ext cx="3890269" cy="4318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r>
              <a:rPr lang="en-US" sz="19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Analyzer + 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Dashboard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28493" y="6155106"/>
            <a:ext cx="3890269" cy="4318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Store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Elbow Connector 5"/>
          <p:cNvCxnSpPr>
            <a:stCxn id="10" idx="2"/>
            <a:endCxn id="14" idx="1"/>
          </p:cNvCxnSpPr>
          <p:nvPr/>
        </p:nvCxnSpPr>
        <p:spPr bwMode="auto">
          <a:xfrm rot="16200000" flipH="1">
            <a:off x="3978698" y="5021256"/>
            <a:ext cx="2231312" cy="46827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10" idx="2"/>
            <a:endCxn id="13" idx="1"/>
          </p:cNvCxnSpPr>
          <p:nvPr/>
        </p:nvCxnSpPr>
        <p:spPr bwMode="auto">
          <a:xfrm rot="16200000" flipH="1">
            <a:off x="4230612" y="4769330"/>
            <a:ext cx="1727465" cy="46827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>
            <a:stCxn id="10" idx="2"/>
            <a:endCxn id="12" idx="1"/>
          </p:cNvCxnSpPr>
          <p:nvPr/>
        </p:nvCxnSpPr>
        <p:spPr bwMode="auto">
          <a:xfrm rot="16200000" flipH="1">
            <a:off x="4482534" y="4517410"/>
            <a:ext cx="1223622" cy="46827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6409112" y="3060063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ELB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11913" y="3081171"/>
            <a:ext cx="2233302" cy="1079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Ext LB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43556" y="3060063"/>
            <a:ext cx="2233302" cy="1079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Ext    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Analytics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2.0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0579" y="181483"/>
            <a:ext cx="9054614" cy="599822"/>
          </a:xfrm>
          <a:prstGeom prst="rect">
            <a:avLst/>
          </a:prstGeom>
        </p:spPr>
        <p:txBody>
          <a:bodyPr lIns="112865" tIns="56433" rIns="112865" bIns="56433"/>
          <a:lstStyle>
            <a:lvl1pPr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01757" indent="-23144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25779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96091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66402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036714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407026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777337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147649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 dirty="0"/>
              <a:t>Component Architecture</a:t>
            </a:r>
            <a:endParaRPr lang="en-US" sz="44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229889" y="3081171"/>
            <a:ext cx="2233302" cy="1079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Ext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Auth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 animBg="1"/>
      <p:bldP spid="24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39713" y="1189038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Gateway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39715" y="3703637"/>
            <a:ext cx="2521471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Store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77913" y="4541837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Publisher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39713" y="2484437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>
              <a:lnSpc>
                <a:spcPct val="80000"/>
              </a:lnSpc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API </a:t>
            </a:r>
            <a:r>
              <a:rPr lang="en-US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Auth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 Server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92713" y="1189038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ELB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0579" y="181483"/>
            <a:ext cx="9054614" cy="599822"/>
          </a:xfrm>
          <a:prstGeom prst="rect">
            <a:avLst/>
          </a:prstGeom>
        </p:spPr>
        <p:txBody>
          <a:bodyPr lIns="112865" tIns="56433" rIns="112865" bIns="56433"/>
          <a:lstStyle>
            <a:lvl1pPr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01757" indent="-23144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25779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96091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66402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036714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407026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777337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147649" indent="-185155" algn="l" defTabSz="3703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 dirty="0"/>
              <a:t>Apache Family </a:t>
            </a:r>
            <a:endParaRPr lang="en-US" sz="4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5268913" y="2560638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Receiver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68913" y="4008437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Analyzer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268913" y="5380037"/>
            <a:ext cx="2233302" cy="1079666"/>
          </a:xfrm>
          <a:prstGeom prst="roundRect">
            <a:avLst/>
          </a:prstGeom>
          <a:solidFill>
            <a:schemeClr val="tx1"/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370" tIns="45684" rIns="91370" bIns="45684" numCol="1" rtlCol="0" anchor="t" anchorCtr="0" compatLnSpc="1">
            <a:prstTxWarp prst="textNoShape">
              <a:avLst/>
            </a:prstTxWarp>
          </a:bodyPr>
          <a:lstStyle/>
          <a:p>
            <a:pPr algn="ctr" defTabSz="456851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 defTabSz="45685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Event Store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0" y="1274078"/>
            <a:ext cx="19939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13" y="2636839"/>
            <a:ext cx="2286000" cy="874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7313" y="2789238"/>
            <a:ext cx="1861062" cy="353151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r>
              <a:rPr lang="en-US" dirty="0"/>
              <a:t>Apache Thrift ™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13" y="1265239"/>
            <a:ext cx="1993900" cy="82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3" y="3767069"/>
            <a:ext cx="2560320" cy="191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3" y="5151437"/>
            <a:ext cx="1828800" cy="1737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13" y="3315969"/>
            <a:ext cx="1371600" cy="12258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12" y="5536969"/>
            <a:ext cx="1411287" cy="20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4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Modules and Carbon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1951037"/>
            <a:ext cx="514487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094037"/>
            <a:ext cx="4546600" cy="179070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 bwMode="auto">
          <a:xfrm flipV="1">
            <a:off x="2297112" y="2713037"/>
            <a:ext cx="2209800" cy="1066800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6112" y="2636837"/>
            <a:ext cx="17526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OSGify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38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37" y="3924772"/>
            <a:ext cx="1231775" cy="12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86430" y="885645"/>
            <a:ext cx="5964452" cy="639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153" y="1449175"/>
            <a:ext cx="4122326" cy="17631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2106" y="1799843"/>
            <a:ext cx="2794567" cy="615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Order-API(created)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8415" y="1804764"/>
            <a:ext cx="2794568" cy="615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Order-API(published)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9153" y="3790657"/>
            <a:ext cx="4122326" cy="13706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black"/>
              </a:solidFill>
              <a:latin typeface="Calibri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2237" y="5712567"/>
            <a:ext cx="4101407" cy="1370683"/>
          </a:xfrm>
          <a:prstGeom prst="rect">
            <a:avLst/>
          </a:prstGeom>
          <a:solidFill>
            <a:srgbClr val="6AD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black"/>
              </a:solidFill>
              <a:latin typeface="Calibri"/>
              <a:sym typeface="Gill Sans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93701" y="1383962"/>
            <a:ext cx="1764602" cy="4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>
                <a:latin typeface="Arial Narrow" charset="0"/>
              </a:rPr>
              <a:t>API Publisher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93701" y="3818956"/>
            <a:ext cx="1764602" cy="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>
                <a:latin typeface="Arial Narrow" charset="0"/>
              </a:rPr>
              <a:t>API Store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3701" y="5712567"/>
            <a:ext cx="1764602" cy="4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Arial Narrow" charset="0"/>
              </a:rPr>
              <a:t>API Gateway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7" y="3239431"/>
            <a:ext cx="1107491" cy="12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2427" y="1209243"/>
            <a:ext cx="1582481" cy="4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>
                <a:latin typeface="Arial Narrow" charset="0"/>
              </a:rPr>
              <a:t>API Publisher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1" y="1748165"/>
            <a:ext cx="965977" cy="9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8112" y="2851849"/>
            <a:ext cx="1721533" cy="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Arial Narrow" charset="0"/>
              </a:rPr>
              <a:t>API Subscriber</a:t>
            </a:r>
          </a:p>
        </p:txBody>
      </p:sp>
      <p:cxnSp>
        <p:nvCxnSpPr>
          <p:cNvPr id="24" name="Straight Arrow Connector 23"/>
          <p:cNvCxnSpPr>
            <a:endCxn id="8" idx="1"/>
          </p:cNvCxnSpPr>
          <p:nvPr/>
        </p:nvCxnSpPr>
        <p:spPr>
          <a:xfrm>
            <a:off x="1486648" y="2107447"/>
            <a:ext cx="297545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06590" y="1449176"/>
            <a:ext cx="792471" cy="3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Create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517410" y="2664826"/>
            <a:ext cx="2968075" cy="86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34891" y="2358452"/>
            <a:ext cx="887223" cy="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Publish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86647" y="4346804"/>
            <a:ext cx="22149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56136" y="4012131"/>
            <a:ext cx="1118566" cy="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Subscribe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486649" y="4654408"/>
            <a:ext cx="22223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666308" y="4683938"/>
            <a:ext cx="1280997" cy="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Get API Key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86647" y="4936173"/>
            <a:ext cx="2214981" cy="1461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102059" y="3741439"/>
            <a:ext cx="1593555" cy="4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Arial Narrow" charset="0"/>
              </a:rPr>
              <a:t>Order Service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2121981">
            <a:off x="2101920" y="5235165"/>
            <a:ext cx="1170248" cy="4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>
                <a:latin typeface="Arial Narrow" charset="0"/>
              </a:rPr>
              <a:t>Consume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843644" y="4870961"/>
            <a:ext cx="1130871" cy="1187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40" y="649406"/>
            <a:ext cx="2913931" cy="4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 rot="-2889611">
            <a:off x="7750799" y="5651639"/>
            <a:ext cx="1168895" cy="4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>
                <a:latin typeface="Arial Narrow" charset="0"/>
              </a:rPr>
              <a:t>Consume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2" y="4057658"/>
            <a:ext cx="737097" cy="8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423958" y="4226223"/>
            <a:ext cx="2795798" cy="615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Order-API(listed)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08690" y="4963242"/>
            <a:ext cx="1234236" cy="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Application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843644" y="5056754"/>
            <a:ext cx="1570175" cy="1723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247923" y="5286841"/>
            <a:ext cx="2494314" cy="166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73507" y="6192427"/>
            <a:ext cx="2794567" cy="615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Order-API(published)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/>
      <p:bldP spid="16" grpId="0"/>
      <p:bldP spid="17" grpId="0"/>
      <p:bldP spid="20" grpId="0"/>
      <p:bldP spid="22" grpId="0"/>
      <p:bldP spid="22" grpId="1"/>
      <p:bldP spid="29" grpId="0"/>
      <p:bldP spid="31" grpId="0"/>
      <p:bldP spid="34" grpId="0"/>
      <p:bldP spid="47" grpId="0"/>
      <p:bldP spid="53" grpId="0"/>
      <p:bldP spid="60" grpId="0"/>
      <p:bldP spid="60" grpId="1"/>
      <p:bldP spid="43" grpId="0" animBg="1"/>
      <p:bldP spid="5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?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646240"/>
            <a:ext cx="8686800" cy="5081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68913" y="6740649"/>
            <a:ext cx="4618095" cy="3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18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/>
              <a:t>Photo credit : http://</a:t>
            </a:r>
            <a:r>
              <a:rPr lang="en-US" sz="1600" kern="0" dirty="0" err="1"/>
              <a:t>blogs.ukoln.ac.uk</a:t>
            </a:r>
            <a:r>
              <a:rPr lang="en-US" sz="1600" kern="0" dirty="0"/>
              <a:t>/good-</a:t>
            </a:r>
            <a:r>
              <a:rPr lang="en-US" sz="1600" kern="0" dirty="0" err="1"/>
              <a:t>apis</a:t>
            </a:r>
            <a:r>
              <a:rPr lang="en-US" sz="1600" kern="0" dirty="0"/>
              <a:t>-</a:t>
            </a:r>
            <a:r>
              <a:rPr lang="en-US" sz="1600" kern="0" dirty="0" err="1"/>
              <a:t>jisc</a:t>
            </a:r>
            <a:r>
              <a:rPr lang="en-US" sz="1600" kern="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528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Runtime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5" y="2208861"/>
            <a:ext cx="9208752" cy="30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2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and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6" y="1245408"/>
            <a:ext cx="9056203" cy="4773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1312" y="6294437"/>
            <a:ext cx="7543800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URI = Schema://</a:t>
            </a:r>
            <a:r>
              <a:rPr lang="en-US" sz="2000" b="1" dirty="0" err="1"/>
              <a:t>host:port</a:t>
            </a:r>
            <a:r>
              <a:rPr lang="en-US" sz="2000" b="1" dirty="0"/>
              <a:t>/authority/path[?query</a:t>
            </a:r>
            <a:r>
              <a:rPr lang="en-US" sz="2000" b="1" dirty="0" smtClean="0"/>
              <a:t>]</a:t>
            </a:r>
          </a:p>
          <a:p>
            <a:r>
              <a:rPr lang="en-US" sz="2000" b="1" dirty="0" smtClean="0"/>
              <a:t>e.g.  http://localhost:8280/trade/1.0.0/order/{</a:t>
            </a:r>
            <a:r>
              <a:rPr lang="en-US" sz="2000" b="1" dirty="0" err="1" smtClean="0"/>
              <a:t>orderID</a:t>
            </a:r>
            <a:r>
              <a:rPr lang="en-US" sz="2000" b="1" dirty="0" smtClean="0"/>
              <a:t>}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85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</a:t>
            </a:r>
            <a:r>
              <a:rPr lang="en-US" dirty="0" smtClean="0"/>
              <a:t>Map to HTTP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6" y="1419448"/>
            <a:ext cx="9056203" cy="44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Configuration</a:t>
            </a:r>
            <a:endParaRPr lang="en-US" dirty="0"/>
          </a:p>
        </p:txBody>
      </p:sp>
      <p:pic>
        <p:nvPicPr>
          <p:cNvPr id="5" name="Picture 4" descr="Screen Shot 2013-02-28 at 10.4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838517"/>
            <a:ext cx="89382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</a:t>
            </a:r>
            <a:r>
              <a:rPr lang="en-US" dirty="0"/>
              <a:t>i</a:t>
            </a:r>
            <a:r>
              <a:rPr lang="en-US" dirty="0" smtClean="0"/>
              <a:t>n Action -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2912" y="1646237"/>
            <a:ext cx="4101407" cy="1370683"/>
          </a:xfrm>
          <a:prstGeom prst="rect">
            <a:avLst/>
          </a:prstGeom>
          <a:solidFill>
            <a:srgbClr val="6AD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black"/>
              </a:solidFill>
              <a:latin typeface="Calibri"/>
              <a:sym typeface="Gill Sans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25912" y="1722437"/>
            <a:ext cx="1764602" cy="4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Arial Narrow" charset="0"/>
              </a:rPr>
              <a:t>API Gateway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6712" y="3856037"/>
            <a:ext cx="4101407" cy="1370683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black"/>
              </a:solidFill>
              <a:latin typeface="Calibri"/>
              <a:sym typeface="Gill Sans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16312" y="4160837"/>
            <a:ext cx="3429000" cy="4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Arial Narrow" charset="0"/>
              </a:rPr>
              <a:t>Auth</a:t>
            </a:r>
            <a:r>
              <a:rPr lang="en-US" sz="2000" b="1" dirty="0" smtClean="0">
                <a:solidFill>
                  <a:schemeClr val="bg1"/>
                </a:solidFill>
                <a:latin typeface="Arial Narrow" charset="0"/>
              </a:rPr>
              <a:t> / Key Management Server</a:t>
            </a:r>
            <a:endParaRPr lang="en-US" sz="2000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3912" y="2408237"/>
            <a:ext cx="3415607" cy="4562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7" tIns="50374" rIns="100747" bIns="50374" anchor="ctr"/>
          <a:lstStyle/>
          <a:p>
            <a:pPr algn="ctr" defTabSz="100745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prstClr val="black"/>
              </a:solidFill>
              <a:latin typeface="Calibri"/>
              <a:sym typeface="Gill Sans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1510" y="2408237"/>
            <a:ext cx="2679002" cy="4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err="1" smtClean="0">
                <a:latin typeface="Arial Narrow" charset="0"/>
              </a:rPr>
              <a:t>Auth</a:t>
            </a:r>
            <a:r>
              <a:rPr lang="en-US" sz="2000" b="1" dirty="0" smtClean="0">
                <a:latin typeface="Arial Narrow" charset="0"/>
              </a:rPr>
              <a:t> Handler (</a:t>
            </a:r>
            <a:r>
              <a:rPr lang="en-US" sz="2000" b="1" dirty="0" err="1" smtClean="0">
                <a:latin typeface="Arial Narrow" charset="0"/>
              </a:rPr>
              <a:t>OAuth</a:t>
            </a:r>
            <a:r>
              <a:rPr lang="en-US" sz="2000" b="1" dirty="0" smtClean="0">
                <a:latin typeface="Arial Narrow" charset="0"/>
              </a:rPr>
              <a:t>)</a:t>
            </a:r>
            <a:endParaRPr lang="en-US" sz="2000" b="1" dirty="0">
              <a:latin typeface="Arial Narrow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5898515"/>
            <a:ext cx="2768600" cy="166116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45112" y="6721678"/>
            <a:ext cx="1764602" cy="4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Arial Narrow" charset="0"/>
              </a:rPr>
              <a:t>User Store</a:t>
            </a:r>
            <a:endParaRPr lang="en-US" sz="2000" b="1" dirty="0">
              <a:latin typeface="Arial Narrow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2" y="1722437"/>
            <a:ext cx="1231775" cy="12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stCxn id="6" idx="2"/>
            <a:endCxn id="10" idx="0"/>
          </p:cNvCxnSpPr>
          <p:nvPr/>
        </p:nvCxnSpPr>
        <p:spPr bwMode="auto">
          <a:xfrm flipH="1">
            <a:off x="4951412" y="5226720"/>
            <a:ext cx="6004" cy="67179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341437"/>
            <a:ext cx="1107491" cy="12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487" y="953855"/>
            <a:ext cx="1721533" cy="4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Arial Narrow" charset="0"/>
              </a:rPr>
              <a:t>API Subscriber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7" y="2159664"/>
            <a:ext cx="737097" cy="8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7065" y="3065248"/>
            <a:ext cx="1234236" cy="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47" tIns="50374" rIns="100747" bIns="50374">
            <a:spAutoFit/>
          </a:bodyPr>
          <a:lstStyle>
            <a:lvl1pPr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298575" eaLnBrk="0" hangingPunct="0"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298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latin typeface="Arial Narrow" charset="0"/>
              </a:rPr>
              <a:t>Application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77912" y="2027237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49712" y="3017837"/>
            <a:ext cx="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183312" y="2941637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97712" y="2179637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97712" y="2484437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06512" y="2560637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9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OAuth-2.0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</a:t>
            </a:r>
          </a:p>
          <a:p>
            <a:r>
              <a:rPr lang="en-US" dirty="0"/>
              <a:t>	</a:t>
            </a:r>
            <a:r>
              <a:rPr lang="en-US" dirty="0" smtClean="0"/>
              <a:t>Consumer Key </a:t>
            </a:r>
          </a:p>
          <a:p>
            <a:r>
              <a:rPr lang="en-US" dirty="0" smtClean="0"/>
              <a:t>	Consumer Secret </a:t>
            </a:r>
          </a:p>
          <a:p>
            <a:r>
              <a:rPr lang="en-US" dirty="0"/>
              <a:t>	</a:t>
            </a:r>
            <a:r>
              <a:rPr lang="en-US" dirty="0" smtClean="0"/>
              <a:t>Access Token</a:t>
            </a:r>
          </a:p>
          <a:p>
            <a:r>
              <a:rPr lang="en-US" dirty="0" smtClean="0"/>
              <a:t>Profiles </a:t>
            </a:r>
          </a:p>
          <a:p>
            <a:r>
              <a:rPr lang="en-US" dirty="0"/>
              <a:t>	</a:t>
            </a:r>
            <a:r>
              <a:rPr lang="en-US" dirty="0" err="1" smtClean="0"/>
              <a:t>OAuth</a:t>
            </a:r>
            <a:r>
              <a:rPr lang="en-US" dirty="0" smtClean="0"/>
              <a:t> Core </a:t>
            </a:r>
            <a:r>
              <a:rPr lang="en-US" dirty="0"/>
              <a:t>S</a:t>
            </a:r>
            <a:r>
              <a:rPr lang="en-US" dirty="0" smtClean="0"/>
              <a:t>pecification</a:t>
            </a:r>
          </a:p>
          <a:p>
            <a:r>
              <a:rPr lang="en-US" dirty="0"/>
              <a:t>	</a:t>
            </a:r>
            <a:r>
              <a:rPr lang="en-US" dirty="0" smtClean="0"/>
              <a:t>Bearer Token Profile </a:t>
            </a:r>
          </a:p>
          <a:p>
            <a:r>
              <a:rPr lang="en-US" dirty="0" smtClean="0"/>
              <a:t>	JSON Web Token (JWT) Bearer Profile</a:t>
            </a:r>
          </a:p>
          <a:p>
            <a:r>
              <a:rPr lang="en-US" dirty="0"/>
              <a:t>	</a:t>
            </a:r>
            <a:r>
              <a:rPr lang="en-US" dirty="0" smtClean="0"/>
              <a:t>SAML2.0 Bearer Assertion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 $:…..</a:t>
            </a:r>
            <a:endParaRPr lang="en-US" dirty="0"/>
          </a:p>
        </p:txBody>
      </p:sp>
      <p:pic>
        <p:nvPicPr>
          <p:cNvPr id="4" name="Picture 3" descr="Screen Shot 2013-02-28 at 9.1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2" y="1747837"/>
            <a:ext cx="5105400" cy="3403600"/>
          </a:xfrm>
          <a:prstGeom prst="rect">
            <a:avLst/>
          </a:prstGeom>
        </p:spPr>
      </p:pic>
      <p:pic>
        <p:nvPicPr>
          <p:cNvPr id="5" name="Picture 4" descr="Screen Shot 2013-02-28 at 9.20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" y="5303837"/>
            <a:ext cx="10080625" cy="444189"/>
          </a:xfrm>
          <a:prstGeom prst="rect">
            <a:avLst/>
          </a:prstGeom>
        </p:spPr>
      </p:pic>
      <p:pic>
        <p:nvPicPr>
          <p:cNvPr id="6" name="Picture 5" descr="Screen Shot 2013-02-28 at 9.26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837"/>
            <a:ext cx="10080625" cy="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Scale : API Statistics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9" y="2086495"/>
            <a:ext cx="3836238" cy="345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64" y="1874839"/>
            <a:ext cx="5040313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4344" y="6982290"/>
            <a:ext cx="2540558" cy="273377"/>
          </a:xfrm>
          <a:prstGeom prst="rect">
            <a:avLst/>
          </a:prstGeom>
          <a:noFill/>
        </p:spPr>
        <p:txBody>
          <a:bodyPr wrap="none" lIns="112865" tIns="56433" rIns="112865" bIns="56433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Picture Credit </a:t>
            </a:r>
            <a:r>
              <a:rPr lang="en-US" sz="1100" dirty="0">
                <a:solidFill>
                  <a:srgbClr val="000000"/>
                </a:solidFill>
              </a:rPr>
              <a:t>: </a:t>
            </a:r>
            <a:r>
              <a:rPr lang="en-US" sz="1100" dirty="0">
                <a:solidFill>
                  <a:srgbClr val="000000"/>
                </a:solidFill>
              </a:rPr>
              <a:t> http</a:t>
            </a:r>
            <a:r>
              <a:rPr lang="en-US" sz="1100" dirty="0">
                <a:solidFill>
                  <a:srgbClr val="000000"/>
                </a:solidFill>
              </a:rPr>
              <a:t>://</a:t>
            </a:r>
            <a:r>
              <a:rPr lang="en-US" sz="1100" dirty="0" err="1">
                <a:solidFill>
                  <a:srgbClr val="000000"/>
                </a:solidFill>
              </a:rPr>
              <a:t>www.mta.info</a:t>
            </a:r>
            <a:r>
              <a:rPr lang="en-US" sz="1100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5468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Feedback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297227"/>
              </p:ext>
            </p:extLst>
          </p:nvPr>
        </p:nvGraphicFramePr>
        <p:xfrm>
          <a:off x="503238" y="1768476"/>
          <a:ext cx="9069388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06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API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091" indent="-457091">
              <a:buFont typeface="Lucida Grande"/>
              <a:buChar char="-"/>
            </a:pPr>
            <a:r>
              <a:rPr lang="en-US" dirty="0" smtClean="0"/>
              <a:t>What if you want custom data off of API requests?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Plug-in a monitoring extension – mediator</a:t>
            </a:r>
            <a:endParaRPr lang="en-US" dirty="0"/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Net total of each order – total=259</a:t>
            </a:r>
          </a:p>
          <a:p>
            <a:pPr marL="457091" indent="-457091">
              <a:buFont typeface="Lucida Grande"/>
              <a:buChar char="-"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6403455"/>
              </p:ext>
            </p:extLst>
          </p:nvPr>
        </p:nvGraphicFramePr>
        <p:xfrm>
          <a:off x="2975505" y="4054298"/>
          <a:ext cx="4274609" cy="284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9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04900"/>
            <a:ext cx="8001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3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and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091" indent="-457091">
              <a:buFont typeface="Arial"/>
              <a:buChar char="•"/>
            </a:pPr>
            <a:r>
              <a:rPr lang="en-US" dirty="0" smtClean="0"/>
              <a:t>Customers who have placed orders above 2 mil USD</a:t>
            </a:r>
          </a:p>
          <a:p>
            <a:pPr marL="457091" indent="-457091">
              <a:buFont typeface="Arial"/>
              <a:buChar char="•"/>
            </a:pPr>
            <a:r>
              <a:rPr lang="en-US" dirty="0" smtClean="0"/>
              <a:t>Select </a:t>
            </a:r>
            <a:r>
              <a:rPr lang="en-US" dirty="0" err="1" smtClean="0"/>
              <a:t>customer_name</a:t>
            </a:r>
            <a:r>
              <a:rPr lang="en-US" dirty="0" smtClean="0"/>
              <a:t>, sum(</a:t>
            </a:r>
            <a:r>
              <a:rPr lang="en-US" dirty="0" err="1" smtClean="0"/>
              <a:t>order_amount</a:t>
            </a:r>
            <a:r>
              <a:rPr lang="en-US" dirty="0" smtClean="0"/>
              <a:t>) from Orders  </a:t>
            </a:r>
            <a:r>
              <a:rPr lang="en-US" dirty="0" err="1" smtClean="0"/>
              <a:t>groupby</a:t>
            </a:r>
            <a:r>
              <a:rPr lang="en-US" dirty="0" smtClean="0"/>
              <a:t> </a:t>
            </a:r>
            <a:r>
              <a:rPr lang="en-US" dirty="0" err="1" smtClean="0"/>
              <a:t>customer_name</a:t>
            </a:r>
            <a:r>
              <a:rPr lang="en-US" dirty="0" smtClean="0"/>
              <a:t> </a:t>
            </a:r>
          </a:p>
          <a:p>
            <a:pPr marL="457091" indent="-457091">
              <a:buFont typeface="Arial"/>
              <a:buChar char="•"/>
            </a:pPr>
            <a:endParaRPr lang="en-US" dirty="0" smtClean="0"/>
          </a:p>
          <a:p>
            <a:pPr marL="457091" indent="-457091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27004"/>
              </p:ext>
            </p:extLst>
          </p:nvPr>
        </p:nvGraphicFramePr>
        <p:xfrm>
          <a:off x="1687514" y="4389440"/>
          <a:ext cx="6720418" cy="111251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360209"/>
                <a:gridCol w="3360209"/>
              </a:tblGrid>
              <a:tr h="37083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Customer_name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Sum(</a:t>
                      </a:r>
                      <a:r>
                        <a:rPr lang="en-US" sz="1800" dirty="0" err="1" smtClean="0"/>
                        <a:t>order_amount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Coyote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2,332,223</a:t>
                      </a:r>
                      <a:endParaRPr lang="en-US" sz="1800" dirty="0"/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10,654,333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8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</a:t>
            </a:r>
            <a:endParaRPr lang="en-US" dirty="0"/>
          </a:p>
        </p:txBody>
      </p:sp>
      <p:pic>
        <p:nvPicPr>
          <p:cNvPr id="6" name="Content Placeholder 5" descr="dummy-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3" r="-16973"/>
          <a:stretch>
            <a:fillRect/>
          </a:stretch>
        </p:blipFill>
        <p:spPr>
          <a:xfrm>
            <a:off x="1839913" y="427037"/>
            <a:ext cx="5715000" cy="3972844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92312" y="4694239"/>
            <a:ext cx="7618413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91" indent="-457091">
              <a:buFont typeface="Lucida Grande"/>
              <a:buChar char="-"/>
            </a:pPr>
            <a:r>
              <a:rPr lang="en-US" dirty="0" smtClean="0"/>
              <a:t>Check for trends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Compare past results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Get help with Reporting &amp; 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7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</a:t>
            </a:r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Content Placeholder 3" descr="loadbalancing-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7" r="-13907"/>
          <a:stretch>
            <a:fillRect/>
          </a:stretch>
        </p:blipFill>
        <p:spPr>
          <a:xfrm>
            <a:off x="-446085" y="1341438"/>
            <a:ext cx="5542083" cy="304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62502" y="1341437"/>
            <a:ext cx="5078413" cy="52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91" indent="-457091">
              <a:buFont typeface="Lucida Grande"/>
              <a:buChar char="-"/>
            </a:pPr>
            <a:r>
              <a:rPr lang="en-US" dirty="0" smtClean="0"/>
              <a:t>Increase server capacity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Increase redundancy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Retire APIs</a:t>
            </a:r>
          </a:p>
          <a:p>
            <a:pPr marL="457091" indent="-457091">
              <a:buFont typeface="Lucida Grande"/>
              <a:buChar char="-"/>
            </a:pPr>
            <a:r>
              <a:rPr lang="en-US" dirty="0" smtClean="0"/>
              <a:t>Introduce new versions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: Pattern 1</a:t>
            </a:r>
            <a:endParaRPr lang="en-US" dirty="0"/>
          </a:p>
        </p:txBody>
      </p:sp>
      <p:pic>
        <p:nvPicPr>
          <p:cNvPr id="4" name="Picture 3" descr="api-da-m-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70000"/>
            <a:ext cx="78613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: Pattern 2</a:t>
            </a:r>
            <a:endParaRPr lang="en-US" dirty="0"/>
          </a:p>
        </p:txBody>
      </p:sp>
      <p:pic>
        <p:nvPicPr>
          <p:cNvPr id="3" name="Picture 2" descr="api-da-ex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668337"/>
            <a:ext cx="96647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: Pattern 3</a:t>
            </a:r>
            <a:endParaRPr lang="en-US" dirty="0"/>
          </a:p>
        </p:txBody>
      </p:sp>
      <p:pic>
        <p:nvPicPr>
          <p:cNvPr id="3" name="Picture 2" descr="api-da-extend-inter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2" y="668337"/>
            <a:ext cx="82042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: </a:t>
            </a:r>
            <a:r>
              <a:rPr lang="en-US" sz="2000" b="1" dirty="0"/>
              <a:t>http://wso2.com/products/</a:t>
            </a:r>
            <a:r>
              <a:rPr lang="en-US" sz="2000" b="1" dirty="0" err="1"/>
              <a:t>api</a:t>
            </a:r>
            <a:r>
              <a:rPr lang="en-US" sz="2000" b="1" dirty="0"/>
              <a:t>-manager</a:t>
            </a:r>
            <a:r>
              <a:rPr lang="en-US" sz="2000" b="1" dirty="0" smtClean="0"/>
              <a:t>/</a:t>
            </a:r>
            <a:endParaRPr lang="en-US" sz="2000" b="1" dirty="0"/>
          </a:p>
        </p:txBody>
      </p:sp>
      <p:pic>
        <p:nvPicPr>
          <p:cNvPr id="7" name="Picture 6" descr="Screen Shot 2013-02-28 at 9.3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884237"/>
            <a:ext cx="9875520" cy="54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2-28 at 10.4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437"/>
            <a:ext cx="10080625" cy="52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28 at 10.4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37"/>
            <a:ext cx="10080625" cy="5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28 at 11.0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03"/>
            <a:ext cx="10080625" cy="50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Business APIs</a:t>
            </a: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0622" indent="-246021" hangingPunct="1">
              <a:defRPr/>
            </a:pPr>
            <a:r>
              <a:rPr lang="en-US" sz="2800" b="1" dirty="0"/>
              <a:t>An API</a:t>
            </a:r>
            <a:r>
              <a:rPr lang="en-US" sz="2800" dirty="0"/>
              <a:t> is a business capability delivered over the Internet to internal or external consumers</a:t>
            </a:r>
          </a:p>
          <a:p>
            <a:pPr marL="615048" lvl="1" indent="-246021" hangingPunct="1">
              <a:defRPr/>
            </a:pPr>
            <a:r>
              <a:rPr lang="en-US" sz="2600" dirty="0"/>
              <a:t>Network accessible function </a:t>
            </a:r>
          </a:p>
          <a:p>
            <a:pPr marL="615048" lvl="1" indent="-246021" hangingPunct="1">
              <a:defRPr/>
            </a:pPr>
            <a:r>
              <a:rPr lang="en-US" sz="2600" dirty="0"/>
              <a:t>Available using standard web protocols</a:t>
            </a:r>
          </a:p>
          <a:p>
            <a:pPr marL="615048" lvl="1" indent="-246021" hangingPunct="1">
              <a:defRPr/>
            </a:pPr>
            <a:r>
              <a:rPr lang="en-US" sz="2600" dirty="0"/>
              <a:t>With well-defined interfaces</a:t>
            </a:r>
          </a:p>
          <a:p>
            <a:pPr marL="615048" lvl="1" indent="-246021" hangingPunct="1">
              <a:defRPr/>
            </a:pPr>
            <a:r>
              <a:rPr lang="en-US" sz="2600" dirty="0"/>
              <a:t>Designed for access by third-</a:t>
            </a:r>
            <a:r>
              <a:rPr lang="en-US" sz="2600" dirty="0"/>
              <a:t>parties</a:t>
            </a:r>
            <a:endParaRPr lang="en-US" sz="2600" dirty="0"/>
          </a:p>
          <a:p>
            <a:pPr marL="270622" indent="-246021" hangingPunct="1">
              <a:defRPr/>
            </a:pPr>
            <a:r>
              <a:rPr lang="en-US" sz="2800" b="1" dirty="0"/>
              <a:t>A Managed API</a:t>
            </a:r>
            <a:r>
              <a:rPr lang="en-US" sz="2800" dirty="0"/>
              <a:t> is:</a:t>
            </a:r>
          </a:p>
          <a:p>
            <a:pPr marL="615048" lvl="1" indent="-246021" hangingPunct="1">
              <a:defRPr/>
            </a:pPr>
            <a:r>
              <a:rPr lang="en-US" sz="2600" dirty="0"/>
              <a:t>Actively advertised and subscribe-able</a:t>
            </a:r>
          </a:p>
          <a:p>
            <a:pPr marL="615048" lvl="1" indent="-246021" hangingPunct="1">
              <a:defRPr/>
            </a:pPr>
            <a:r>
              <a:rPr lang="en-US" sz="2600" dirty="0"/>
              <a:t>Available with SLAs</a:t>
            </a:r>
          </a:p>
          <a:p>
            <a:pPr marL="615048" lvl="1" indent="-246021" hangingPunct="1">
              <a:defRPr/>
            </a:pPr>
            <a:r>
              <a:rPr lang="en-US" sz="2600" dirty="0"/>
              <a:t>Secured, authenticated, authorized and protected</a:t>
            </a:r>
          </a:p>
          <a:p>
            <a:pPr marL="615048" lvl="1" indent="-246021" hangingPunct="1">
              <a:defRPr/>
            </a:pPr>
            <a:r>
              <a:rPr lang="en-US" sz="2600" dirty="0"/>
              <a:t>Monitored and monetized with analytics</a:t>
            </a:r>
          </a:p>
        </p:txBody>
      </p:sp>
    </p:spTree>
    <p:extLst>
      <p:ext uri="{BB962C8B-B14F-4D97-AF65-F5344CB8AC3E}">
        <p14:creationId xmlns:p14="http://schemas.microsoft.com/office/powerpoint/2010/main" val="9912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28 at 11.0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28"/>
            <a:ext cx="10080625" cy="41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28 at 11.0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37"/>
            <a:ext cx="10080625" cy="49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8 at 11.0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037"/>
            <a:ext cx="10080625" cy="37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6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API Analytics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52" y="383890"/>
            <a:ext cx="5434087" cy="33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6" y="1956361"/>
            <a:ext cx="4105098" cy="327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90" y="3907801"/>
            <a:ext cx="6044437" cy="29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4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493837"/>
            <a:ext cx="9448800" cy="3352799"/>
          </a:xfrm>
        </p:spPr>
        <p:txBody>
          <a:bodyPr/>
          <a:lstStyle/>
          <a:p>
            <a:pPr marL="0" indent="0" hangingPunct="1">
              <a:buSzPct val="125000"/>
              <a:defRPr/>
            </a:pPr>
            <a:r>
              <a:rPr lang="en-US" sz="2800" dirty="0" smtClean="0"/>
              <a:t>Open Source Enterprise API Management Platform, utilizing Apache Modules </a:t>
            </a:r>
          </a:p>
          <a:p>
            <a:pPr marL="342716" indent="-342716" hangingPunct="1">
              <a:buSzPct val="125000"/>
              <a:buFont typeface="Lucida Grande"/>
              <a:buChar char="-"/>
              <a:defRPr/>
            </a:pPr>
            <a:r>
              <a:rPr lang="en-US" sz="2800" dirty="0" smtClean="0"/>
              <a:t>Find </a:t>
            </a:r>
            <a:r>
              <a:rPr lang="en-US" sz="2800" dirty="0"/>
              <a:t>and subscribe/buy APIs</a:t>
            </a:r>
          </a:p>
          <a:p>
            <a:pPr marL="685376" lvl="1" indent="-342716" hangingPunct="1">
              <a:spcBef>
                <a:spcPts val="701"/>
              </a:spcBef>
              <a:buSzPct val="125000"/>
              <a:buFont typeface="Lucida Grande"/>
              <a:buChar char="-"/>
              <a:defRPr/>
            </a:pPr>
            <a:r>
              <a:rPr lang="en-US" dirty="0"/>
              <a:t>API Store and Governance</a:t>
            </a:r>
          </a:p>
          <a:p>
            <a:pPr marL="342716" indent="-342716" hangingPunct="1">
              <a:buSzPct val="125000"/>
              <a:buFont typeface="Lucida Grande"/>
              <a:buChar char="-"/>
              <a:defRPr/>
            </a:pPr>
            <a:r>
              <a:rPr lang="en-US" sz="2800" dirty="0"/>
              <a:t>Manage, secure and protect APIs</a:t>
            </a:r>
          </a:p>
          <a:p>
            <a:pPr marL="685376" lvl="1" indent="-342716" hangingPunct="1">
              <a:spcBef>
                <a:spcPts val="701"/>
              </a:spcBef>
              <a:buSzPct val="125000"/>
              <a:buFont typeface="Lucida Grande"/>
              <a:buChar char="-"/>
              <a:defRPr/>
            </a:pPr>
            <a:r>
              <a:rPr lang="en-US" dirty="0"/>
              <a:t>API Management and Gateway </a:t>
            </a:r>
          </a:p>
          <a:p>
            <a:pPr marL="342716" indent="-342716" hangingPunct="1">
              <a:buSzPct val="125000"/>
              <a:buFont typeface="Lucida Grande"/>
              <a:buChar char="-"/>
              <a:defRPr/>
            </a:pPr>
            <a:r>
              <a:rPr lang="en-US" sz="2800" dirty="0"/>
              <a:t>Monitor and Monetize APIs</a:t>
            </a:r>
          </a:p>
          <a:p>
            <a:pPr marL="685376" lvl="1" indent="-342716" hangingPunct="1">
              <a:spcBef>
                <a:spcPts val="701"/>
              </a:spcBef>
              <a:buSzPct val="125000"/>
              <a:buFont typeface="Lucida Grande"/>
              <a:buChar char="-"/>
              <a:defRPr/>
            </a:pPr>
            <a:r>
              <a:rPr lang="en-US" dirty="0"/>
              <a:t>API Monitoring and Analytics</a:t>
            </a:r>
          </a:p>
          <a:p>
            <a:endParaRPr lang="en-US" dirty="0"/>
          </a:p>
        </p:txBody>
      </p:sp>
      <p:pic>
        <p:nvPicPr>
          <p:cNvPr id="6" name="Picture 5" descr="api-manager-logo-h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8116">
            <a:off x="5985487" y="3292529"/>
            <a:ext cx="3162300" cy="55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05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Growth which 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be ignored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86" y="2115088"/>
            <a:ext cx="1870428" cy="7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36" y="4241246"/>
            <a:ext cx="4685916" cy="24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808038"/>
            <a:ext cx="5410200" cy="3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API billionaires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20343" y="1240261"/>
            <a:ext cx="7177770" cy="5730047"/>
          </a:xfrm>
        </p:spPr>
        <p:txBody>
          <a:bodyPr/>
          <a:lstStyle/>
          <a:p>
            <a:pPr marL="0" lvl="2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r>
              <a:rPr lang="en-US" dirty="0">
                <a:solidFill>
                  <a:srgbClr val="1A1A1A"/>
                </a:solidFill>
                <a:cs typeface="Arial" charset="0"/>
              </a:rPr>
              <a:t>More than 15 billion calls per day, 75% through APIs</a:t>
            </a:r>
            <a:endParaRPr lang="en-US" dirty="0">
              <a:solidFill>
                <a:srgbClr val="1A1A1A"/>
              </a:solidFill>
            </a:endParaRPr>
          </a:p>
          <a:p>
            <a:pPr marL="0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endParaRPr lang="en-US" sz="23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0" lvl="2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More than 1 billion calls per day</a:t>
            </a:r>
            <a:endParaRPr lang="en-US" dirty="0">
              <a:solidFill>
                <a:schemeClr val="tx1"/>
              </a:solidFill>
            </a:endParaRPr>
          </a:p>
          <a:p>
            <a:pPr marL="0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endParaRPr lang="en-US" sz="23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0" lvl="2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More than 5 billion calls per day </a:t>
            </a:r>
            <a:endParaRPr lang="en-US" dirty="0">
              <a:solidFill>
                <a:schemeClr val="tx1"/>
              </a:solidFill>
            </a:endParaRPr>
          </a:p>
          <a:p>
            <a:pPr marL="0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endParaRPr lang="en-US" sz="23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0" lvl="2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More than 260 billion objects stored in S3</a:t>
            </a:r>
            <a:endParaRPr lang="en-US" dirty="0">
              <a:solidFill>
                <a:schemeClr val="tx1"/>
              </a:solidFill>
            </a:endParaRPr>
          </a:p>
          <a:p>
            <a:pPr marL="0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endParaRPr lang="en-US" sz="23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0" lvl="2" indent="0" hangingPunct="1">
              <a:lnSpc>
                <a:spcPct val="140000"/>
              </a:lnSpc>
              <a:spcBef>
                <a:spcPct val="0"/>
              </a:spcBef>
              <a:tabLst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  <a:tab pos="6170167" algn="l"/>
                <a:tab pos="560924" algn="l"/>
                <a:tab pos="1121848" algn="l"/>
                <a:tab pos="1682773" algn="l"/>
                <a:tab pos="2243697" algn="l"/>
                <a:tab pos="2804621" algn="l"/>
                <a:tab pos="3365545" algn="l"/>
                <a:tab pos="3926471" algn="l"/>
                <a:tab pos="4487396" algn="l"/>
                <a:tab pos="5048319" algn="l"/>
                <a:tab pos="5609244" algn="l"/>
              </a:tabLst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More than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3.1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billion transactions per day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0" y="932659"/>
            <a:ext cx="1902423" cy="87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5" y="4393817"/>
            <a:ext cx="2430327" cy="4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6" y="2036341"/>
            <a:ext cx="1735069" cy="8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1" y="3111723"/>
            <a:ext cx="2250666" cy="7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3" y="5230499"/>
            <a:ext cx="1169018" cy="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APIs and Business Consumers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91100" y="-411759"/>
          <a:ext cx="9082005" cy="69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</a:t>
            </a:r>
            <a:r>
              <a:rPr lang="en-US" sz="3600" b="1" dirty="0" smtClean="0"/>
              <a:t>Create a New Relationship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897312" y="1570037"/>
            <a:ext cx="2485514" cy="138918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112865" tIns="56433" rIns="112865" bIns="56433">
            <a:spAutoFit/>
          </a:bodyPr>
          <a:lstStyle/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B2D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2" y="3246437"/>
            <a:ext cx="4495800" cy="3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</a:p>
          <a:p>
            <a:r>
              <a:rPr lang="en-US" dirty="0"/>
              <a:t>	</a:t>
            </a:r>
            <a:r>
              <a:rPr lang="en-US" dirty="0" smtClean="0"/>
              <a:t>Public API </a:t>
            </a:r>
          </a:p>
          <a:p>
            <a:r>
              <a:rPr lang="en-US" dirty="0"/>
              <a:t>	</a:t>
            </a:r>
            <a:r>
              <a:rPr lang="en-US" dirty="0" smtClean="0"/>
              <a:t>Private API  </a:t>
            </a:r>
          </a:p>
          <a:p>
            <a:r>
              <a:rPr lang="en-US" dirty="0" smtClean="0"/>
              <a:t>Internal</a:t>
            </a:r>
          </a:p>
          <a:p>
            <a:r>
              <a:rPr lang="en-US" dirty="0"/>
              <a:t>	</a:t>
            </a:r>
            <a:r>
              <a:rPr lang="en-US" dirty="0" smtClean="0"/>
              <a:t>Public API</a:t>
            </a:r>
          </a:p>
          <a:p>
            <a:r>
              <a:rPr lang="en-US" dirty="0"/>
              <a:t>	</a:t>
            </a:r>
            <a:r>
              <a:rPr lang="en-US" dirty="0" smtClean="0"/>
              <a:t>Private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6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achecon201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Apachecon2013.pot</Template>
  <TotalTime>1838</TotalTime>
  <Words>680</Words>
  <Application>Microsoft Macintosh PowerPoint</Application>
  <PresentationFormat>Custom</PresentationFormat>
  <Paragraphs>226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Apachecon2013</vt:lpstr>
      <vt:lpstr>Office Theme</vt:lpstr>
      <vt:lpstr>2_Office Theme</vt:lpstr>
      <vt:lpstr>Innovative Foundation For an Open Source API Management Platform</vt:lpstr>
      <vt:lpstr>APIs ?</vt:lpstr>
      <vt:lpstr>PowerPoint Presentation</vt:lpstr>
      <vt:lpstr>Business APIs</vt:lpstr>
      <vt:lpstr>Growth which can’t be ignored</vt:lpstr>
      <vt:lpstr>The API billionaires</vt:lpstr>
      <vt:lpstr>APIs and Business Consumers</vt:lpstr>
      <vt:lpstr>APIs Create a New Relationship</vt:lpstr>
      <vt:lpstr>API Usage</vt:lpstr>
      <vt:lpstr>Demand for APIs</vt:lpstr>
      <vt:lpstr>Demand for APIs – cont..</vt:lpstr>
      <vt:lpstr>Business Services</vt:lpstr>
      <vt:lpstr>API Façade Pattern </vt:lpstr>
      <vt:lpstr>API Ecosystem Model</vt:lpstr>
      <vt:lpstr>API Manager Components</vt:lpstr>
      <vt:lpstr>PowerPoint Presentation</vt:lpstr>
      <vt:lpstr>PowerPoint Presentation</vt:lpstr>
      <vt:lpstr>Apache Modules and Carbon</vt:lpstr>
      <vt:lpstr>APIs in Action</vt:lpstr>
      <vt:lpstr>Synapse Runtime</vt:lpstr>
      <vt:lpstr>APIs and Resources</vt:lpstr>
      <vt:lpstr>APIs Map to HTTP Methods</vt:lpstr>
      <vt:lpstr>Sample Configuration</vt:lpstr>
      <vt:lpstr>APIs in Action - OAuth</vt:lpstr>
      <vt:lpstr>OAuth-2.0</vt:lpstr>
      <vt:lpstr>CMD $:…..</vt:lpstr>
      <vt:lpstr>Data to Scale : API Statistics</vt:lpstr>
      <vt:lpstr>The Feedback Cycle</vt:lpstr>
      <vt:lpstr>Gathering API data</vt:lpstr>
      <vt:lpstr>Slice and Dice</vt:lpstr>
      <vt:lpstr>Decide</vt:lpstr>
      <vt:lpstr>Adjust Parameters</vt:lpstr>
      <vt:lpstr>Deployment : Pattern 1</vt:lpstr>
      <vt:lpstr>Deployment : Pattern 2</vt:lpstr>
      <vt:lpstr>Deployment : Pattern 3</vt:lpstr>
      <vt:lpstr>Product : http://wso2.com/products/api-manager/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 Analytics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ApacheCon North Amaerica 2013 Presentation Template</dc:title>
  <dc:subject>ApacheCon North Amaerica 2013 Presentation Template </dc:subject>
  <cp:keywords>Apache OpenOffice ApacheCon business</cp:keywords>
  <dc:description>This is a presentation template for ApacheCon North Amaerica 2013.
Background design by Xin Li and Ti Yin.
Template implementation by Xin Li.
February 18, 2013</dc:description>
  <cp:lastModifiedBy>Asanka Abeysinghe</cp:lastModifiedBy>
  <cp:revision>56</cp:revision>
  <cp:lastPrinted>1601-01-01T00:00:00Z</cp:lastPrinted>
  <dcterms:created xsi:type="dcterms:W3CDTF">2013-02-26T21:04:38Z</dcterms:created>
  <dcterms:modified xsi:type="dcterms:W3CDTF">2013-02-28T21:32:38Z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 </vt:lpwstr>
  </property>
</Properties>
</file>