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Default Extension="gif" ContentType="image/gif"/>
  <Override PartName="/ppt/slideLayouts/slideLayout12.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25.xml" ContentType="application/vnd.openxmlformats-officedocument.presentationml.notesSlide+xml"/>
  <Override PartName="/ppt/notesSlides/notesSlide14.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4.xml" ContentType="application/vnd.openxmlformats-officedocument.theme+xml"/>
  <Override PartName="/ppt/theme/theme1.xml" ContentType="application/vnd.openxmlformats-officedocument.them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60" r:id="rId4"/>
    <p:sldMasterId id="214748366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51435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13.xml" Type="http://schemas.openxmlformats.org/officeDocument/2006/relationships/slide" Id="rId19"/><Relationship Target="slides/slide12.xml" Type="http://schemas.openxmlformats.org/officeDocument/2006/relationships/slide" Id="rId18"/><Relationship Target="slides/slide11.xml" Type="http://schemas.openxmlformats.org/officeDocument/2006/relationships/slide" Id="rId17"/><Relationship Target="slides/slide10.xml" Type="http://schemas.openxmlformats.org/officeDocument/2006/relationships/slide" Id="rId16"/><Relationship Target="slides/slide9.xml" Type="http://schemas.openxmlformats.org/officeDocument/2006/relationships/slide" Id="rId15"/><Relationship Target="slides/slide8.xml" Type="http://schemas.openxmlformats.org/officeDocument/2006/relationships/slide" Id="rId14"/><Relationship Target="slides/slide24.xml" Type="http://schemas.openxmlformats.org/officeDocument/2006/relationships/slide" Id="rId30"/><Relationship Target="slides/slide6.xml" Type="http://schemas.openxmlformats.org/officeDocument/2006/relationships/slide" Id="rId12"/><Relationship Target="slides/slide25.xml" Type="http://schemas.openxmlformats.org/officeDocument/2006/relationships/slide" Id="rId31"/><Relationship Target="slides/slide7.xml" Type="http://schemas.openxmlformats.org/officeDocument/2006/relationships/slide" Id="rId13"/><Relationship Target="slides/slide4.xml" Type="http://schemas.openxmlformats.org/officeDocument/2006/relationships/slide" Id="rId10"/><Relationship Target="slides/slide5.xml" Type="http://schemas.openxmlformats.org/officeDocument/2006/relationships/slide" Id="rId11"/><Relationship Target="slides/slide26.xml" Type="http://schemas.openxmlformats.org/officeDocument/2006/relationships/slide" Id="rId32"/><Relationship Target="slides/slide27.xml" Type="http://schemas.openxmlformats.org/officeDocument/2006/relationships/slide" Id="rId33"/><Relationship Target="slides/slide23.xml" Type="http://schemas.openxmlformats.org/officeDocument/2006/relationships/slide" Id="rId29"/><Relationship Target="slides/slide20.xml" Type="http://schemas.openxmlformats.org/officeDocument/2006/relationships/slide" Id="rId26"/><Relationship Target="slides/slide19.xml" Type="http://schemas.openxmlformats.org/officeDocument/2006/relationships/slide" Id="rId25"/><Relationship Target="slides/slide22.xml" Type="http://schemas.openxmlformats.org/officeDocument/2006/relationships/slide" Id="rId28"/><Relationship Target="slides/slide21.xml" Type="http://schemas.openxmlformats.org/officeDocument/2006/relationships/slide" Id="rId27"/><Relationship Target="presProps.xml" Type="http://schemas.openxmlformats.org/officeDocument/2006/relationships/presProps" Id="rId2"/><Relationship Target="slides/slide15.xml" Type="http://schemas.openxmlformats.org/officeDocument/2006/relationships/slide" Id="rId21"/><Relationship Target="theme/theme3.xml" Type="http://schemas.openxmlformats.org/officeDocument/2006/relationships/theme" Id="rId1"/><Relationship Target="slides/slide16.xml" Type="http://schemas.openxmlformats.org/officeDocument/2006/relationships/slide" Id="rId22"/><Relationship Target="slideMasters/slideMaster1.xml" Type="http://schemas.openxmlformats.org/officeDocument/2006/relationships/slideMaster" Id="rId4"/><Relationship Target="slides/slide17.xml" Type="http://schemas.openxmlformats.org/officeDocument/2006/relationships/slide" Id="rId23"/><Relationship Target="tableStyles.xml" Type="http://schemas.openxmlformats.org/officeDocument/2006/relationships/tableStyles" Id="rId3"/><Relationship Target="slides/slide18.xml" Type="http://schemas.openxmlformats.org/officeDocument/2006/relationships/slide" Id="rId24"/><Relationship Target="slides/slide14.xml" Type="http://schemas.openxmlformats.org/officeDocument/2006/relationships/slide" Id="rId20"/><Relationship Target="slides/slide3.xml" Type="http://schemas.openxmlformats.org/officeDocument/2006/relationships/slide" Id="rId9"/><Relationship Target="notesMasters/notesMaster1.xml" Type="http://schemas.openxmlformats.org/officeDocument/2006/relationships/notesMaster" Id="rId6"/><Relationship Target="slideMasters/slideMaster2.xml" Type="http://schemas.openxmlformats.org/officeDocument/2006/relationships/slideMaster" Id="rId5"/><Relationship Target="slides/slide2.xml" Type="http://schemas.openxmlformats.org/officeDocument/2006/relationships/slide" Id="rId8"/><Relationship Target="slides/slide1.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1.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2" name="Shape 52"/>
        <p:cNvGrpSpPr/>
        <p:nvPr/>
      </p:nvGrpSpPr>
      <p:grpSpPr>
        <a:xfrm>
          <a:off y="0" x="0"/>
          <a:ext cy="0" cx="0"/>
          <a:chOff y="0" x="0"/>
          <a:chExt cy="0" cx="0"/>
        </a:xfrm>
      </p:grpSpPr>
      <p:sp>
        <p:nvSpPr>
          <p:cNvPr id="53" name="Shape 5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54" name="Shape 5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0" name="Shape 110"/>
        <p:cNvGrpSpPr/>
        <p:nvPr/>
      </p:nvGrpSpPr>
      <p:grpSpPr>
        <a:xfrm>
          <a:off y="0" x="0"/>
          <a:ext cy="0" cx="0"/>
          <a:chOff y="0" x="0"/>
          <a:chExt cy="0" cx="0"/>
        </a:xfrm>
      </p:grpSpPr>
      <p:sp>
        <p:nvSpPr>
          <p:cNvPr id="111" name="Shape 11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2" name="Shape 11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6" name="Shape 116"/>
        <p:cNvGrpSpPr/>
        <p:nvPr/>
      </p:nvGrpSpPr>
      <p:grpSpPr>
        <a:xfrm>
          <a:off y="0" x="0"/>
          <a:ext cy="0" cx="0"/>
          <a:chOff y="0" x="0"/>
          <a:chExt cy="0" cx="0"/>
        </a:xfrm>
      </p:grpSpPr>
      <p:sp>
        <p:nvSpPr>
          <p:cNvPr id="117" name="Shape 11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18" name="Shape 11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2" name="Shape 122"/>
        <p:cNvGrpSpPr/>
        <p:nvPr/>
      </p:nvGrpSpPr>
      <p:grpSpPr>
        <a:xfrm>
          <a:off y="0" x="0"/>
          <a:ext cy="0" cx="0"/>
          <a:chOff y="0" x="0"/>
          <a:chExt cy="0" cx="0"/>
        </a:xfrm>
      </p:grpSpPr>
      <p:sp>
        <p:nvSpPr>
          <p:cNvPr id="123" name="Shape 12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24" name="Shape 12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8" name="Shape 128"/>
        <p:cNvGrpSpPr/>
        <p:nvPr/>
      </p:nvGrpSpPr>
      <p:grpSpPr>
        <a:xfrm>
          <a:off y="0" x="0"/>
          <a:ext cy="0" cx="0"/>
          <a:chOff y="0" x="0"/>
          <a:chExt cy="0" cx="0"/>
        </a:xfrm>
      </p:grpSpPr>
      <p:sp>
        <p:nvSpPr>
          <p:cNvPr id="129" name="Shape 12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0" name="Shape 13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4" name="Shape 134"/>
        <p:cNvGrpSpPr/>
        <p:nvPr/>
      </p:nvGrpSpPr>
      <p:grpSpPr>
        <a:xfrm>
          <a:off y="0" x="0"/>
          <a:ext cy="0" cx="0"/>
          <a:chOff y="0" x="0"/>
          <a:chExt cy="0" cx="0"/>
        </a:xfrm>
      </p:grpSpPr>
      <p:sp>
        <p:nvSpPr>
          <p:cNvPr id="135" name="Shape 13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36" name="Shape 13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0" name="Shape 140"/>
        <p:cNvGrpSpPr/>
        <p:nvPr/>
      </p:nvGrpSpPr>
      <p:grpSpPr>
        <a:xfrm>
          <a:off y="0" x="0"/>
          <a:ext cy="0" cx="0"/>
          <a:chOff y="0" x="0"/>
          <a:chExt cy="0" cx="0"/>
        </a:xfrm>
      </p:grpSpPr>
      <p:sp>
        <p:nvSpPr>
          <p:cNvPr id="141" name="Shape 14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2" name="Shape 14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6" name="Shape 146"/>
        <p:cNvGrpSpPr/>
        <p:nvPr/>
      </p:nvGrpSpPr>
      <p:grpSpPr>
        <a:xfrm>
          <a:off y="0" x="0"/>
          <a:ext cy="0" cx="0"/>
          <a:chOff y="0" x="0"/>
          <a:chExt cy="0" cx="0"/>
        </a:xfrm>
      </p:grpSpPr>
      <p:sp>
        <p:nvSpPr>
          <p:cNvPr id="147" name="Shape 14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48" name="Shape 14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2" name="Shape 152"/>
        <p:cNvGrpSpPr/>
        <p:nvPr/>
      </p:nvGrpSpPr>
      <p:grpSpPr>
        <a:xfrm>
          <a:off y="0" x="0"/>
          <a:ext cy="0" cx="0"/>
          <a:chOff y="0" x="0"/>
          <a:chExt cy="0" cx="0"/>
        </a:xfrm>
      </p:grpSpPr>
      <p:sp>
        <p:nvSpPr>
          <p:cNvPr id="153" name="Shape 15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54" name="Shape 15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8" name="Shape 158"/>
        <p:cNvGrpSpPr/>
        <p:nvPr/>
      </p:nvGrpSpPr>
      <p:grpSpPr>
        <a:xfrm>
          <a:off y="0" x="0"/>
          <a:ext cy="0" cx="0"/>
          <a:chOff y="0" x="0"/>
          <a:chExt cy="0" cx="0"/>
        </a:xfrm>
      </p:grpSpPr>
      <p:sp>
        <p:nvSpPr>
          <p:cNvPr id="159" name="Shape 15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0" name="Shape 16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4" name="Shape 164"/>
        <p:cNvGrpSpPr/>
        <p:nvPr/>
      </p:nvGrpSpPr>
      <p:grpSpPr>
        <a:xfrm>
          <a:off y="0" x="0"/>
          <a:ext cy="0" cx="0"/>
          <a:chOff y="0" x="0"/>
          <a:chExt cy="0" cx="0"/>
        </a:xfrm>
      </p:grpSpPr>
      <p:sp>
        <p:nvSpPr>
          <p:cNvPr id="165" name="Shape 16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66" name="Shape 16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58" name="Shape 58"/>
        <p:cNvGrpSpPr/>
        <p:nvPr/>
      </p:nvGrpSpPr>
      <p:grpSpPr>
        <a:xfrm>
          <a:off y="0" x="0"/>
          <a:ext cy="0" cx="0"/>
          <a:chOff y="0" x="0"/>
          <a:chExt cy="0" cx="0"/>
        </a:xfrm>
      </p:grpSpPr>
      <p:sp>
        <p:nvSpPr>
          <p:cNvPr id="59" name="Shape 59"/>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a:noFill/>
          </a:ln>
        </p:spPr>
      </p:sp>
      <p:sp>
        <p:nvSpPr>
          <p:cNvPr id="60" name="Shape 60"/>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None/>
            </a:pPr>
            <a:r>
              <a:t/>
            </a:r>
            <a:endParaRPr strike="noStrike" u="none" b="0" cap="none" baseline="0" sz="1100" i="0">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0" name="Shape 170"/>
        <p:cNvGrpSpPr/>
        <p:nvPr/>
      </p:nvGrpSpPr>
      <p:grpSpPr>
        <a:xfrm>
          <a:off y="0" x="0"/>
          <a:ext cy="0" cx="0"/>
          <a:chOff y="0" x="0"/>
          <a:chExt cy="0" cx="0"/>
        </a:xfrm>
      </p:grpSpPr>
      <p:sp>
        <p:nvSpPr>
          <p:cNvPr id="171" name="Shape 17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72" name="Shape 17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8" name="Shape 178"/>
        <p:cNvGrpSpPr/>
        <p:nvPr/>
      </p:nvGrpSpPr>
      <p:grpSpPr>
        <a:xfrm>
          <a:off y="0" x="0"/>
          <a:ext cy="0" cx="0"/>
          <a:chOff y="0" x="0"/>
          <a:chExt cy="0" cx="0"/>
        </a:xfrm>
      </p:grpSpPr>
      <p:sp>
        <p:nvSpPr>
          <p:cNvPr id="179" name="Shape 179"/>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80" name="Shape 180"/>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4" name="Shape 184"/>
        <p:cNvGrpSpPr/>
        <p:nvPr/>
      </p:nvGrpSpPr>
      <p:grpSpPr>
        <a:xfrm>
          <a:off y="0" x="0"/>
          <a:ext cy="0" cx="0"/>
          <a:chOff y="0" x="0"/>
          <a:chExt cy="0" cx="0"/>
        </a:xfrm>
      </p:grpSpPr>
      <p:sp>
        <p:nvSpPr>
          <p:cNvPr id="185" name="Shape 18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86" name="Shape 18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0" name="Shape 190"/>
        <p:cNvGrpSpPr/>
        <p:nvPr/>
      </p:nvGrpSpPr>
      <p:grpSpPr>
        <a:xfrm>
          <a:off y="0" x="0"/>
          <a:ext cy="0" cx="0"/>
          <a:chOff y="0" x="0"/>
          <a:chExt cy="0" cx="0"/>
        </a:xfrm>
      </p:grpSpPr>
      <p:sp>
        <p:nvSpPr>
          <p:cNvPr id="191" name="Shape 191"/>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92" name="Shape 192"/>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6" name="Shape 196"/>
        <p:cNvGrpSpPr/>
        <p:nvPr/>
      </p:nvGrpSpPr>
      <p:grpSpPr>
        <a:xfrm>
          <a:off y="0" x="0"/>
          <a:ext cy="0" cx="0"/>
          <a:chOff y="0" x="0"/>
          <a:chExt cy="0" cx="0"/>
        </a:xfrm>
      </p:grpSpPr>
      <p:sp>
        <p:nvSpPr>
          <p:cNvPr id="197" name="Shape 197"/>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98" name="Shape 198"/>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2" name="Shape 202"/>
        <p:cNvGrpSpPr/>
        <p:nvPr/>
      </p:nvGrpSpPr>
      <p:grpSpPr>
        <a:xfrm>
          <a:off y="0" x="0"/>
          <a:ext cy="0" cx="0"/>
          <a:chOff y="0" x="0"/>
          <a:chExt cy="0" cx="0"/>
        </a:xfrm>
      </p:grpSpPr>
      <p:sp>
        <p:nvSpPr>
          <p:cNvPr id="203" name="Shape 20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04" name="Shape 20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9" name="Shape 209"/>
        <p:cNvGrpSpPr/>
        <p:nvPr/>
      </p:nvGrpSpPr>
      <p:grpSpPr>
        <a:xfrm>
          <a:off y="0" x="0"/>
          <a:ext cy="0" cx="0"/>
          <a:chOff y="0" x="0"/>
          <a:chExt cy="0" cx="0"/>
        </a:xfrm>
      </p:grpSpPr>
      <p:sp>
        <p:nvSpPr>
          <p:cNvPr id="210" name="Shape 210"/>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211" name="Shape 211"/>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6" name="Shape 216"/>
        <p:cNvGrpSpPr/>
        <p:nvPr/>
      </p:nvGrpSpPr>
      <p:grpSpPr>
        <a:xfrm>
          <a:off y="0" x="0"/>
          <a:ext cy="0" cx="0"/>
          <a:chOff y="0" x="0"/>
          <a:chExt cy="0" cx="0"/>
        </a:xfrm>
      </p:grpSpPr>
      <p:sp>
        <p:nvSpPr>
          <p:cNvPr id="217" name="Shape 217"/>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a:noFill/>
          </a:ln>
        </p:spPr>
      </p:sp>
      <p:sp>
        <p:nvSpPr>
          <p:cNvPr id="218" name="Shape 218"/>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None/>
            </a:pPr>
            <a:r>
              <a:t/>
            </a:r>
            <a:endParaRPr strike="noStrike" u="none" b="0" cap="none" baseline="0" sz="1100" i="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64" name="Shape 64"/>
        <p:cNvGrpSpPr/>
        <p:nvPr/>
      </p:nvGrpSpPr>
      <p:grpSpPr>
        <a:xfrm>
          <a:off y="0" x="0"/>
          <a:ext cy="0" cx="0"/>
          <a:chOff y="0" x="0"/>
          <a:chExt cy="0" cx="0"/>
        </a:xfrm>
      </p:grpSpPr>
      <p:sp>
        <p:nvSpPr>
          <p:cNvPr id="65" name="Shape 6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66" name="Shape 6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1" name="Shape 71"/>
        <p:cNvGrpSpPr/>
        <p:nvPr/>
      </p:nvGrpSpPr>
      <p:grpSpPr>
        <a:xfrm>
          <a:off y="0" x="0"/>
          <a:ext cy="0" cx="0"/>
          <a:chOff y="0" x="0"/>
          <a:chExt cy="0" cx="0"/>
        </a:xfrm>
      </p:grpSpPr>
      <p:sp>
        <p:nvSpPr>
          <p:cNvPr id="72" name="Shape 72"/>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a:noFill/>
          </a:ln>
        </p:spPr>
      </p:sp>
      <p:sp>
        <p:nvSpPr>
          <p:cNvPr id="73" name="Shape 73"/>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None/>
            </a:pPr>
            <a:r>
              <a:t/>
            </a:r>
            <a:endParaRPr strike="noStrike" u="none" b="0" cap="none" baseline="0" sz="1100" i="0">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78" name="Shape 78"/>
        <p:cNvGrpSpPr/>
        <p:nvPr/>
      </p:nvGrpSpPr>
      <p:grpSpPr>
        <a:xfrm>
          <a:off y="0" x="0"/>
          <a:ext cy="0" cx="0"/>
          <a:chOff y="0" x="0"/>
          <a:chExt cy="0" cx="0"/>
        </a:xfrm>
      </p:grpSpPr>
      <p:sp>
        <p:nvSpPr>
          <p:cNvPr id="79" name="Shape 79"/>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a:noFill/>
          </a:ln>
        </p:spPr>
      </p:sp>
      <p:sp>
        <p:nvSpPr>
          <p:cNvPr id="80" name="Shape 80"/>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None/>
            </a:pPr>
            <a:r>
              <a:t/>
            </a:r>
            <a:endParaRPr strike="noStrike" u="none" b="0" cap="none" baseline="0" sz="1100" i="0">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85" name="Shape 85"/>
        <p:cNvGrpSpPr/>
        <p:nvPr/>
      </p:nvGrpSpPr>
      <p:grpSpPr>
        <a:xfrm>
          <a:off y="0" x="0"/>
          <a:ext cy="0" cx="0"/>
          <a:chOff y="0" x="0"/>
          <a:chExt cy="0" cx="0"/>
        </a:xfrm>
      </p:grpSpPr>
      <p:sp>
        <p:nvSpPr>
          <p:cNvPr id="86" name="Shape 8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87" name="Shape 87"/>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2" name="Shape 92"/>
        <p:cNvGrpSpPr/>
        <p:nvPr/>
      </p:nvGrpSpPr>
      <p:grpSpPr>
        <a:xfrm>
          <a:off y="0" x="0"/>
          <a:ext cy="0" cx="0"/>
          <a:chOff y="0" x="0"/>
          <a:chExt cy="0" cx="0"/>
        </a:xfrm>
      </p:grpSpPr>
      <p:sp>
        <p:nvSpPr>
          <p:cNvPr id="93" name="Shape 93"/>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94" name="Shape 94"/>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8" name="Shape 98"/>
        <p:cNvGrpSpPr/>
        <p:nvPr/>
      </p:nvGrpSpPr>
      <p:grpSpPr>
        <a:xfrm>
          <a:off y="0" x="0"/>
          <a:ext cy="0" cx="0"/>
          <a:chOff y="0" x="0"/>
          <a:chExt cy="0" cx="0"/>
        </a:xfrm>
      </p:grpSpPr>
      <p:sp>
        <p:nvSpPr>
          <p:cNvPr id="99" name="Shape 99"/>
          <p:cNvSpPr/>
          <p:nvPr>
            <p:ph idx="2" type="sldImg"/>
          </p:nvPr>
        </p:nvSpPr>
        <p:spPr>
          <a:xfrm>
            <a:off y="685800" x="381000"/>
            <a:ext cy="3429000" cx="6096000"/>
          </a:xfrm>
          <a:custGeom>
            <a:pathLst>
              <a:path w="120000" extrusionOk="0" h="120000">
                <a:moveTo>
                  <a:pt y="0" x="0"/>
                </a:moveTo>
                <a:lnTo>
                  <a:pt y="0" x="120000"/>
                </a:lnTo>
                <a:lnTo>
                  <a:pt y="120000" x="120000"/>
                </a:lnTo>
                <a:lnTo>
                  <a:pt y="120000" x="0"/>
                </a:lnTo>
                <a:close/>
              </a:path>
            </a:pathLst>
          </a:custGeom>
          <a:noFill/>
          <a:ln>
            <a:noFill/>
          </a:ln>
        </p:spPr>
      </p:sp>
      <p:sp>
        <p:nvSpPr>
          <p:cNvPr id="100" name="Shape 100"/>
          <p:cNvSpPr txBox="1"/>
          <p:nvPr>
            <p:ph idx="1" type="body"/>
          </p:nvPr>
        </p:nvSpPr>
        <p:spPr>
          <a:xfrm>
            <a:off y="4343400" x="685800"/>
            <a:ext cy="4114800" cx="5486399"/>
          </a:xfrm>
          <a:prstGeom prst="rect">
            <a:avLst/>
          </a:prstGeom>
          <a:noFill/>
          <a:ln>
            <a:noFill/>
          </a:ln>
        </p:spPr>
        <p:txBody>
          <a:bodyPr bIns="91425" rIns="91425" lIns="91425" tIns="91425" anchor="t" anchorCtr="0">
            <a:noAutofit/>
          </a:bodyPr>
          <a:lstStyle/>
          <a:p>
            <a:pPr algn="l" rtl="0" lvl="0" marR="0" indent="0" marL="0">
              <a:spcBef>
                <a:spcPts val="0"/>
              </a:spcBef>
              <a:buNone/>
            </a:pPr>
            <a:r>
              <a:t/>
            </a:r>
            <a:endParaRPr strike="noStrike" u="none" b="0" cap="none" baseline="0" sz="1100" i="0">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4" name="Shape 104"/>
        <p:cNvGrpSpPr/>
        <p:nvPr/>
      </p:nvGrpSpPr>
      <p:grpSpPr>
        <a:xfrm>
          <a:off y="0" x="0"/>
          <a:ext cy="0" cx="0"/>
          <a:chOff y="0" x="0"/>
          <a:chExt cy="0" cx="0"/>
        </a:xfrm>
      </p:grpSpPr>
      <p:sp>
        <p:nvSpPr>
          <p:cNvPr id="105" name="Shape 105"/>
          <p:cNvSpPr/>
          <p:nvPr>
            <p:ph idx="2" type="sldImg"/>
          </p:nvPr>
        </p:nvSpPr>
        <p:spPr>
          <a:xfrm>
            <a:off y="685800" x="381187"/>
            <a:ext cy="3429000" cx="6096299"/>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106" name="Shape 106"/>
          <p:cNvSpPr txBox="1"/>
          <p:nvPr>
            <p:ph idx="1" type="body"/>
          </p:nvPr>
        </p:nvSpPr>
        <p:spPr>
          <a:xfrm>
            <a:off y="4343400" x="685800"/>
            <a:ext cy="4114800" cx="5486399"/>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12.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2.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y="0" x="0"/>
          <a:ext cy="0" cx="0"/>
          <a:chOff y="0" x="0"/>
          <a:chExt cy="0" cx="0"/>
        </a:xfrm>
      </p:grpSpPr>
      <p:sp>
        <p:nvSpPr>
          <p:cNvPr id="9" name="Shape 9"/>
          <p:cNvSpPr txBox="1"/>
          <p:nvPr>
            <p:ph type="ctrTitle"/>
          </p:nvPr>
        </p:nvSpPr>
        <p:spPr>
          <a:xfrm>
            <a:off y="1583342" x="685800"/>
            <a:ext cy="1159856" cx="7772400"/>
          </a:xfrm>
          <a:prstGeom prst="rect">
            <a:avLst/>
          </a:prstGeom>
        </p:spPr>
        <p:txBody>
          <a:bodyPr bIns="91425" rIns="91425" lIns="91425" tIns="91425" anchor="b" anchorCtr="0"/>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p:txBody>
      </p:sp>
      <p:sp>
        <p:nvSpPr>
          <p:cNvPr id="10" name="Shape 10"/>
          <p:cNvSpPr txBox="1"/>
          <p:nvPr>
            <p:ph idx="1" type="subTitle"/>
          </p:nvPr>
        </p:nvSpPr>
        <p:spPr>
          <a:xfrm>
            <a:off y="2840053" x="685800"/>
            <a:ext cy="784737" cx="7772400"/>
          </a:xfrm>
          <a:prstGeom prst="rect">
            <a:avLst/>
          </a:prstGeom>
        </p:spPr>
        <p:txBody>
          <a:bodyPr bIns="91425" rIns="91425" lIns="91425" tIns="91425" anchor="t" anchorCtr="0"/>
          <a:lstStyle>
            <a:lvl1pPr algn="ctr">
              <a:spcBef>
                <a:spcPts val="0"/>
              </a:spcBef>
              <a:buClr>
                <a:schemeClr val="dk2"/>
              </a:buClr>
              <a:buNone/>
              <a:defRPr>
                <a:solidFill>
                  <a:schemeClr val="dk2"/>
                </a:solidFill>
              </a:defRPr>
            </a:lvl1pPr>
            <a:lvl2pPr algn="ctr">
              <a:spcBef>
                <a:spcPts val="0"/>
              </a:spcBef>
              <a:buClr>
                <a:schemeClr val="dk2"/>
              </a:buClr>
              <a:buSzPct val="100000"/>
              <a:buNone/>
              <a:defRPr sz="3000">
                <a:solidFill>
                  <a:schemeClr val="dk2"/>
                </a:solidFill>
              </a:defRPr>
            </a:lvl2pPr>
            <a:lvl3pPr algn="ctr">
              <a:spcBef>
                <a:spcPts val="0"/>
              </a:spcBef>
              <a:buClr>
                <a:schemeClr val="dk2"/>
              </a:buClr>
              <a:buSzPct val="100000"/>
              <a:buNone/>
              <a:defRPr sz="3000">
                <a:solidFill>
                  <a:schemeClr val="dk2"/>
                </a:solidFill>
              </a:defRPr>
            </a:lvl3pPr>
            <a:lvl4pPr algn="ctr">
              <a:spcBef>
                <a:spcPts val="0"/>
              </a:spcBef>
              <a:buClr>
                <a:schemeClr val="dk2"/>
              </a:buClr>
              <a:buSzPct val="100000"/>
              <a:buNone/>
              <a:defRPr sz="3000">
                <a:solidFill>
                  <a:schemeClr val="dk2"/>
                </a:solidFill>
              </a:defRPr>
            </a:lvl4pPr>
            <a:lvl5pPr algn="ctr">
              <a:spcBef>
                <a:spcPts val="0"/>
              </a:spcBef>
              <a:buClr>
                <a:schemeClr val="dk2"/>
              </a:buClr>
              <a:buSzPct val="100000"/>
              <a:buNone/>
              <a:defRPr sz="3000">
                <a:solidFill>
                  <a:schemeClr val="dk2"/>
                </a:solidFill>
              </a:defRPr>
            </a:lvl5pPr>
            <a:lvl6pPr algn="ctr">
              <a:spcBef>
                <a:spcPts val="0"/>
              </a:spcBef>
              <a:buClr>
                <a:schemeClr val="dk2"/>
              </a:buClr>
              <a:buSzPct val="100000"/>
              <a:buNone/>
              <a:defRPr sz="3000">
                <a:solidFill>
                  <a:schemeClr val="dk2"/>
                </a:solidFill>
              </a:defRPr>
            </a:lvl6pPr>
            <a:lvl7pPr algn="ctr">
              <a:spcBef>
                <a:spcPts val="0"/>
              </a:spcBef>
              <a:buClr>
                <a:schemeClr val="dk2"/>
              </a:buClr>
              <a:buSzPct val="100000"/>
              <a:buNone/>
              <a:defRPr sz="3000">
                <a:solidFill>
                  <a:schemeClr val="dk2"/>
                </a:solidFill>
              </a:defRPr>
            </a:lvl7pPr>
            <a:lvl8pPr algn="ctr">
              <a:spcBef>
                <a:spcPts val="0"/>
              </a:spcBef>
              <a:buClr>
                <a:schemeClr val="dk2"/>
              </a:buClr>
              <a:buSzPct val="100000"/>
              <a:buNone/>
              <a:defRPr sz="3000">
                <a:solidFill>
                  <a:schemeClr val="dk2"/>
                </a:solidFill>
              </a:defRPr>
            </a:lvl8pPr>
            <a:lvl9pPr algn="ctr">
              <a:spcBef>
                <a:spcPts val="0"/>
              </a:spcBef>
              <a:buClr>
                <a:schemeClr val="dk2"/>
              </a:buClr>
              <a:buSzPct val="100000"/>
              <a:buNone/>
              <a:defRPr sz="3000">
                <a:solidFill>
                  <a:schemeClr val="dk2"/>
                </a:solidFill>
              </a:defRPr>
            </a:lvl9pPr>
          </a:lstStyle>
          <a:p/>
        </p:txBody>
      </p:sp>
      <p:sp>
        <p:nvSpPr>
          <p:cNvPr id="11" name="Shape 11"/>
          <p:cNvSpPr txBox="1"/>
          <p:nvPr>
            <p:ph idx="12" type="sldNum"/>
          </p:nvPr>
        </p:nvSpPr>
        <p:spPr>
          <a:xfrm>
            <a:off y="4749850" x="8556791"/>
            <a:ext cy="393524"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2" name="Shape 42"/>
        <p:cNvGrpSpPr/>
        <p:nvPr/>
      </p:nvGrpSpPr>
      <p:grpSpPr>
        <a:xfrm>
          <a:off y="0" x="0"/>
          <a:ext cy="0" cx="0"/>
          <a:chOff y="0" x="0"/>
          <a:chExt cy="0" cx="0"/>
        </a:xfrm>
      </p:grpSpPr>
      <p:sp>
        <p:nvSpPr>
          <p:cNvPr id="43" name="Shape 43"/>
          <p:cNvSpPr txBox="1"/>
          <p:nvPr>
            <p:ph type="title"/>
          </p:nvPr>
        </p:nvSpPr>
        <p:spPr>
          <a:xfrm>
            <a:off y="205978" x="457200"/>
            <a:ext cy="857400" cx="8229600"/>
          </a:xfrm>
          <a:prstGeom prst="rect">
            <a:avLst/>
          </a:prstGeom>
          <a:noFill/>
          <a:ln>
            <a:noFill/>
          </a:ln>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44" name="Shape 44"/>
        <p:cNvGrpSpPr/>
        <p:nvPr/>
      </p:nvGrpSpPr>
      <p:grpSpPr>
        <a:xfrm>
          <a:off y="0" x="0"/>
          <a:ext cy="0" cx="0"/>
          <a:chOff y="0" x="0"/>
          <a:chExt cy="0" cx="0"/>
        </a:xfrm>
      </p:grpSpPr>
      <p:sp>
        <p:nvSpPr>
          <p:cNvPr id="45" name="Shape 45"/>
          <p:cNvSpPr txBox="1"/>
          <p:nvPr>
            <p:ph idx="1" type="body"/>
          </p:nvPr>
        </p:nvSpPr>
        <p:spPr>
          <a:xfrm>
            <a:off y="4406308" x="457200"/>
            <a:ext cy="519599" cx="8229600"/>
          </a:xfrm>
          <a:prstGeom prst="rect">
            <a:avLst/>
          </a:prstGeom>
          <a:noFill/>
          <a:ln>
            <a:noFill/>
          </a:ln>
        </p:spPr>
        <p:txBody>
          <a:bodyPr bIns="91425" rIns="91425" lIns="91425" tIns="91425" anchor="t" anchorCtr="0"/>
          <a:lstStyle>
            <a:lvl1pPr algn="ctr" rtl="0" indent="-171450" marL="285750">
              <a:spcBef>
                <a:spcPts val="360"/>
              </a:spcBef>
              <a:buFont typeface="Arial"/>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6" name="Shape 46"/>
        <p:cNvGrpSpPr/>
        <p:nvPr/>
      </p:nvGrpSpPr>
      <p:grpSpPr>
        <a:xfrm>
          <a:off y="0" x="0"/>
          <a:ext cy="0" cx="0"/>
          <a:chOff y="0" x="0"/>
          <a:chExt cy="0" cx="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2" name="Shape 12"/>
        <p:cNvGrpSpPr/>
        <p:nvPr/>
      </p:nvGrpSpPr>
      <p:grpSpPr>
        <a:xfrm>
          <a:off y="0" x="0"/>
          <a:ext cy="0" cx="0"/>
          <a:chOff y="0" x="0"/>
          <a:chExt cy="0" cx="0"/>
        </a:xfrm>
      </p:grpSpPr>
      <p:sp>
        <p:nvSpPr>
          <p:cNvPr id="13" name="Shape 13"/>
          <p:cNvSpPr txBox="1"/>
          <p:nvPr>
            <p:ph type="title"/>
          </p:nvPr>
        </p:nvSpPr>
        <p:spPr>
          <a:xfrm>
            <a:off y="205978" x="457200"/>
            <a:ext cy="85725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4" name="Shape 14"/>
          <p:cNvSpPr txBox="1"/>
          <p:nvPr>
            <p:ph idx="1" type="body"/>
          </p:nvPr>
        </p:nvSpPr>
        <p:spPr>
          <a:xfrm>
            <a:off y="1200150" x="457200"/>
            <a:ext cy="3725680" cx="8229600"/>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5" name="Shape 15"/>
          <p:cNvSpPr txBox="1"/>
          <p:nvPr>
            <p:ph idx="12" type="sldNum"/>
          </p:nvPr>
        </p:nvSpPr>
        <p:spPr>
          <a:xfrm>
            <a:off y="4749850" x="8556791"/>
            <a:ext cy="393524"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6" name="Shape 16"/>
        <p:cNvGrpSpPr/>
        <p:nvPr/>
      </p:nvGrpSpPr>
      <p:grpSpPr>
        <a:xfrm>
          <a:off y="0" x="0"/>
          <a:ext cy="0" cx="0"/>
          <a:chOff y="0" x="0"/>
          <a:chExt cy="0" cx="0"/>
        </a:xfrm>
      </p:grpSpPr>
      <p:sp>
        <p:nvSpPr>
          <p:cNvPr id="17" name="Shape 17"/>
          <p:cNvSpPr txBox="1"/>
          <p:nvPr>
            <p:ph type="title"/>
          </p:nvPr>
        </p:nvSpPr>
        <p:spPr>
          <a:xfrm>
            <a:off y="205978" x="457200"/>
            <a:ext cy="85725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 type="body"/>
          </p:nvPr>
        </p:nvSpPr>
        <p:spPr>
          <a:xfrm>
            <a:off y="1200150" x="457200"/>
            <a:ext cy="3725680" cx="3994525"/>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9" name="Shape 19"/>
          <p:cNvSpPr txBox="1"/>
          <p:nvPr>
            <p:ph idx="2" type="body"/>
          </p:nvPr>
        </p:nvSpPr>
        <p:spPr>
          <a:xfrm>
            <a:off y="1200150" x="4692273"/>
            <a:ext cy="3725680" cx="3994525"/>
          </a:xfrm>
          <a:prstGeom prst="rect">
            <a:avLst/>
          </a:prstGeom>
        </p:spPr>
        <p:txBody>
          <a:bodyPr bIns="91425" rIns="91425" lIns="91425" t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0" name="Shape 20"/>
          <p:cNvSpPr txBox="1"/>
          <p:nvPr>
            <p:ph idx="12" type="sldNum"/>
          </p:nvPr>
        </p:nvSpPr>
        <p:spPr>
          <a:xfrm>
            <a:off y="4749850" x="8556791"/>
            <a:ext cy="393524"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1" name="Shape 21"/>
        <p:cNvGrpSpPr/>
        <p:nvPr/>
      </p:nvGrpSpPr>
      <p:grpSpPr>
        <a:xfrm>
          <a:off y="0" x="0"/>
          <a:ext cy="0" cx="0"/>
          <a:chOff y="0" x="0"/>
          <a:chExt cy="0" cx="0"/>
        </a:xfrm>
      </p:grpSpPr>
      <p:sp>
        <p:nvSpPr>
          <p:cNvPr id="22" name="Shape 22"/>
          <p:cNvSpPr txBox="1"/>
          <p:nvPr>
            <p:ph type="title"/>
          </p:nvPr>
        </p:nvSpPr>
        <p:spPr>
          <a:xfrm>
            <a:off y="205978" x="457200"/>
            <a:ext cy="857250" cx="8229600"/>
          </a:xfrm>
          <a:prstGeom prst="rect">
            <a:avLst/>
          </a:prstGeom>
        </p:spPr>
        <p:txBody>
          <a:bodyPr bIns="91425" rIns="91425" lIns="91425" t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3" name="Shape 23"/>
          <p:cNvSpPr txBox="1"/>
          <p:nvPr>
            <p:ph idx="12" type="sldNum"/>
          </p:nvPr>
        </p:nvSpPr>
        <p:spPr>
          <a:xfrm>
            <a:off y="4749850" x="8556791"/>
            <a:ext cy="393524"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24" name="Shape 24"/>
        <p:cNvGrpSpPr/>
        <p:nvPr/>
      </p:nvGrpSpPr>
      <p:grpSpPr>
        <a:xfrm>
          <a:off y="0" x="0"/>
          <a:ext cy="0" cx="0"/>
          <a:chOff y="0" x="0"/>
          <a:chExt cy="0" cx="0"/>
        </a:xfrm>
      </p:grpSpPr>
      <p:sp>
        <p:nvSpPr>
          <p:cNvPr id="25" name="Shape 25"/>
          <p:cNvSpPr txBox="1"/>
          <p:nvPr>
            <p:ph idx="1" type="body"/>
          </p:nvPr>
        </p:nvSpPr>
        <p:spPr>
          <a:xfrm>
            <a:off y="4406309" x="457200"/>
            <a:ext cy="519520" cx="8229600"/>
          </a:xfrm>
          <a:prstGeom prst="rect">
            <a:avLst/>
          </a:prstGeom>
        </p:spPr>
        <p:txBody>
          <a:bodyPr bIns="91425" rIns="91425" lIns="91425" tIns="91425" anchor="t" anchorCtr="0"/>
          <a:lstStyle>
            <a:lvl1pPr algn="ctr">
              <a:spcBef>
                <a:spcPts val="360"/>
              </a:spcBef>
              <a:buSzPct val="100000"/>
              <a:buNone/>
              <a:defRPr sz="1800"/>
            </a:lvl1pPr>
          </a:lstStyle>
          <a:p/>
        </p:txBody>
      </p:sp>
      <p:sp>
        <p:nvSpPr>
          <p:cNvPr id="26" name="Shape 26"/>
          <p:cNvSpPr txBox="1"/>
          <p:nvPr>
            <p:ph idx="12" type="sldNum"/>
          </p:nvPr>
        </p:nvSpPr>
        <p:spPr>
          <a:xfrm>
            <a:off y="4749850" x="8556791"/>
            <a:ext cy="393524"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7" name="Shape 27"/>
        <p:cNvGrpSpPr/>
        <p:nvPr/>
      </p:nvGrpSpPr>
      <p:grpSpPr>
        <a:xfrm>
          <a:off y="0" x="0"/>
          <a:ext cy="0" cx="0"/>
          <a:chOff y="0" x="0"/>
          <a:chExt cy="0" cx="0"/>
        </a:xfrm>
      </p:grpSpPr>
      <p:sp>
        <p:nvSpPr>
          <p:cNvPr id="28" name="Shape 28"/>
          <p:cNvSpPr txBox="1"/>
          <p:nvPr>
            <p:ph idx="12" type="sldNum"/>
          </p:nvPr>
        </p:nvSpPr>
        <p:spPr>
          <a:xfrm>
            <a:off y="4749850" x="8556791"/>
            <a:ext cy="393524" cx="548699"/>
          </a:xfrm>
          <a:prstGeom prst="rect">
            <a:avLst/>
          </a:prstGeom>
        </p:spPr>
        <p:txBody>
          <a:bodyPr bIns="91425" rIns="91425" lIns="91425" tIns="91425" anchor="ctr" anchorCtr="0">
            <a:noAutofit/>
          </a:bodyPr>
          <a:lstStyle>
            <a:lvl1pPr>
              <a:spcBef>
                <a:spcPts val="0"/>
              </a:spcBef>
              <a:buNone/>
              <a:defRPr/>
            </a:lvl1pPr>
          </a:lstStyle>
          <a:p>
            <a:pPr>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32" name="Shape 32"/>
        <p:cNvGrpSpPr/>
        <p:nvPr/>
      </p:nvGrpSpPr>
      <p:grpSpPr>
        <a:xfrm>
          <a:off y="0" x="0"/>
          <a:ext cy="0" cx="0"/>
          <a:chOff y="0" x="0"/>
          <a:chExt cy="0" cx="0"/>
        </a:xfrm>
      </p:grpSpPr>
      <p:sp>
        <p:nvSpPr>
          <p:cNvPr id="33" name="Shape 33"/>
          <p:cNvSpPr txBox="1"/>
          <p:nvPr>
            <p:ph type="ctrTitle"/>
          </p:nvPr>
        </p:nvSpPr>
        <p:spPr>
          <a:xfrm>
            <a:off y="1583341" x="685800"/>
            <a:ext cy="1159799" cx="7772400"/>
          </a:xfrm>
          <a:prstGeom prst="rect">
            <a:avLst/>
          </a:prstGeom>
          <a:noFill/>
          <a:ln>
            <a:noFill/>
          </a:ln>
        </p:spPr>
        <p:txBody>
          <a:bodyPr bIns="91425" rIns="91425" lIns="91425" tIns="91425" anchor="b" anchorCtr="0"/>
          <a:lstStyle>
            <a:lvl1pPr algn="ctr" rtl="0" marR="0" indent="304800" marL="0">
              <a:lnSpc>
                <a:spcPct val="100000"/>
              </a:lnSpc>
              <a:spcBef>
                <a:spcPts val="0"/>
              </a:spcBef>
              <a:spcAft>
                <a:spcPts val="0"/>
              </a:spcAft>
              <a:buClr>
                <a:schemeClr val="dk1"/>
              </a:buClr>
              <a:buFont typeface="Arial"/>
              <a:buNone/>
              <a:defRPr/>
            </a:lvl1pPr>
            <a:lvl2pPr algn="ctr" rtl="0" marR="0" indent="304800" marL="0">
              <a:lnSpc>
                <a:spcPct val="100000"/>
              </a:lnSpc>
              <a:spcBef>
                <a:spcPts val="0"/>
              </a:spcBef>
              <a:spcAft>
                <a:spcPts val="0"/>
              </a:spcAft>
              <a:buClr>
                <a:schemeClr val="dk1"/>
              </a:buClr>
              <a:buFont typeface="Arial"/>
              <a:buNone/>
              <a:defRPr/>
            </a:lvl2pPr>
            <a:lvl3pPr algn="ctr" rtl="0" marR="0" indent="304800" marL="0">
              <a:spcBef>
                <a:spcPts val="0"/>
              </a:spcBef>
              <a:buClr>
                <a:schemeClr val="dk1"/>
              </a:buClr>
              <a:buFont typeface="Arial"/>
              <a:buNone/>
              <a:defRPr/>
            </a:lvl3pPr>
            <a:lvl4pPr algn="ctr" rtl="0" marR="0" indent="304800" marL="0">
              <a:spcBef>
                <a:spcPts val="0"/>
              </a:spcBef>
              <a:buClr>
                <a:schemeClr val="dk1"/>
              </a:buClr>
              <a:buFont typeface="Arial"/>
              <a:buNone/>
              <a:defRPr/>
            </a:lvl4pPr>
            <a:lvl5pPr algn="ctr" rtl="0" marR="0" indent="304800" marL="0">
              <a:spcBef>
                <a:spcPts val="0"/>
              </a:spcBef>
              <a:buClr>
                <a:schemeClr val="dk1"/>
              </a:buClr>
              <a:buFont typeface="Arial"/>
              <a:buNone/>
              <a:defRPr/>
            </a:lvl5pPr>
            <a:lvl6pPr algn="ctr" rtl="0" marR="0" indent="304800" marL="0">
              <a:spcBef>
                <a:spcPts val="0"/>
              </a:spcBef>
              <a:buClr>
                <a:schemeClr val="dk1"/>
              </a:buClr>
              <a:buFont typeface="Arial"/>
              <a:buNone/>
              <a:defRPr/>
            </a:lvl6pPr>
            <a:lvl7pPr algn="ctr" rtl="0" marR="0" indent="304800" marL="0">
              <a:spcBef>
                <a:spcPts val="0"/>
              </a:spcBef>
              <a:buClr>
                <a:schemeClr val="dk1"/>
              </a:buClr>
              <a:buFont typeface="Arial"/>
              <a:buNone/>
              <a:defRPr/>
            </a:lvl7pPr>
            <a:lvl8pPr algn="ctr" rtl="0" marR="0" indent="304800" marL="0">
              <a:spcBef>
                <a:spcPts val="0"/>
              </a:spcBef>
              <a:buClr>
                <a:schemeClr val="dk1"/>
              </a:buClr>
              <a:buFont typeface="Arial"/>
              <a:buNone/>
              <a:defRPr/>
            </a:lvl8pPr>
            <a:lvl9pPr algn="ctr" rtl="0" marR="0" indent="304800" marL="0">
              <a:spcBef>
                <a:spcPts val="0"/>
              </a:spcBef>
              <a:buClr>
                <a:schemeClr val="dk1"/>
              </a:buClr>
              <a:buFont typeface="Arial"/>
              <a:buNone/>
              <a:defRPr/>
            </a:lvl9pPr>
          </a:lstStyle>
          <a:p/>
        </p:txBody>
      </p:sp>
      <p:sp>
        <p:nvSpPr>
          <p:cNvPr id="34" name="Shape 34"/>
          <p:cNvSpPr txBox="1"/>
          <p:nvPr>
            <p:ph idx="1" type="subTitle"/>
          </p:nvPr>
        </p:nvSpPr>
        <p:spPr>
          <a:xfrm>
            <a:off y="2840052" x="685800"/>
            <a:ext cy="784799" cx="7772400"/>
          </a:xfrm>
          <a:prstGeom prst="rect">
            <a:avLst/>
          </a:prstGeom>
          <a:noFill/>
          <a:ln>
            <a:noFill/>
          </a:ln>
        </p:spPr>
        <p:txBody>
          <a:bodyPr bIns="91425" rIns="91425" lIns="91425" tIns="91425" anchor="t" anchorCtr="0"/>
          <a:lstStyle>
            <a:lvl1pPr algn="ctr" rtl="0" marR="0" indent="0" marL="0">
              <a:lnSpc>
                <a:spcPct val="100000"/>
              </a:lnSpc>
              <a:spcBef>
                <a:spcPts val="0"/>
              </a:spcBef>
              <a:spcAft>
                <a:spcPts val="0"/>
              </a:spcAft>
              <a:buClr>
                <a:schemeClr val="dk2"/>
              </a:buClr>
              <a:buFont typeface="Arial"/>
              <a:buNone/>
              <a:defRPr/>
            </a:lvl1pPr>
            <a:lvl2pPr algn="ctr" rtl="0" marR="0" indent="190500" marL="0">
              <a:lnSpc>
                <a:spcPct val="100000"/>
              </a:lnSpc>
              <a:spcBef>
                <a:spcPts val="0"/>
              </a:spcBef>
              <a:spcAft>
                <a:spcPts val="0"/>
              </a:spcAft>
              <a:buClr>
                <a:schemeClr val="dk2"/>
              </a:buClr>
              <a:buFont typeface="Arial"/>
              <a:buNone/>
              <a:defRPr/>
            </a:lvl2pPr>
            <a:lvl3pPr algn="ctr" rtl="0" marR="0" indent="190500" marL="0">
              <a:lnSpc>
                <a:spcPct val="100000"/>
              </a:lnSpc>
              <a:spcBef>
                <a:spcPts val="0"/>
              </a:spcBef>
              <a:spcAft>
                <a:spcPts val="0"/>
              </a:spcAft>
              <a:buClr>
                <a:schemeClr val="dk2"/>
              </a:buClr>
              <a:buFont typeface="Arial"/>
              <a:buNone/>
              <a:defRPr/>
            </a:lvl3pPr>
            <a:lvl4pPr algn="ctr" rtl="0" marR="0" indent="190500" marL="0">
              <a:lnSpc>
                <a:spcPct val="100000"/>
              </a:lnSpc>
              <a:spcBef>
                <a:spcPts val="0"/>
              </a:spcBef>
              <a:spcAft>
                <a:spcPts val="0"/>
              </a:spcAft>
              <a:buClr>
                <a:schemeClr val="dk2"/>
              </a:buClr>
              <a:buFont typeface="Arial"/>
              <a:buNone/>
              <a:defRPr/>
            </a:lvl4pPr>
            <a:lvl5pPr algn="ctr" rtl="0" marR="0" indent="190500" marL="0">
              <a:lnSpc>
                <a:spcPct val="100000"/>
              </a:lnSpc>
              <a:spcBef>
                <a:spcPts val="0"/>
              </a:spcBef>
              <a:spcAft>
                <a:spcPts val="0"/>
              </a:spcAft>
              <a:buClr>
                <a:schemeClr val="dk2"/>
              </a:buClr>
              <a:buFont typeface="Arial"/>
              <a:buNone/>
              <a:defRPr/>
            </a:lvl5pPr>
            <a:lvl6pPr algn="ctr" rtl="0" marR="0" indent="190500" marL="0">
              <a:lnSpc>
                <a:spcPct val="100000"/>
              </a:lnSpc>
              <a:spcBef>
                <a:spcPts val="0"/>
              </a:spcBef>
              <a:spcAft>
                <a:spcPts val="0"/>
              </a:spcAft>
              <a:buClr>
                <a:schemeClr val="dk2"/>
              </a:buClr>
              <a:buFont typeface="Arial"/>
              <a:buNone/>
              <a:defRPr/>
            </a:lvl6pPr>
            <a:lvl7pPr algn="ctr" rtl="0" marR="0" indent="190500" marL="0">
              <a:lnSpc>
                <a:spcPct val="100000"/>
              </a:lnSpc>
              <a:spcBef>
                <a:spcPts val="0"/>
              </a:spcBef>
              <a:spcAft>
                <a:spcPts val="0"/>
              </a:spcAft>
              <a:buClr>
                <a:schemeClr val="dk2"/>
              </a:buClr>
              <a:buFont typeface="Arial"/>
              <a:buNone/>
              <a:defRPr/>
            </a:lvl7pPr>
            <a:lvl8pPr algn="ctr" rtl="0" marR="0" indent="190500" marL="0">
              <a:lnSpc>
                <a:spcPct val="100000"/>
              </a:lnSpc>
              <a:spcBef>
                <a:spcPts val="0"/>
              </a:spcBef>
              <a:spcAft>
                <a:spcPts val="0"/>
              </a:spcAft>
              <a:buClr>
                <a:schemeClr val="dk2"/>
              </a:buClr>
              <a:buFont typeface="Arial"/>
              <a:buNone/>
              <a:defRPr/>
            </a:lvl8pPr>
            <a:lvl9pPr algn="ctr" rtl="0" marR="0" indent="190500" marL="0">
              <a:lnSpc>
                <a:spcPct val="100000"/>
              </a:lnSpc>
              <a:spcBef>
                <a:spcPts val="0"/>
              </a:spcBef>
              <a:spcAft>
                <a:spcPts val="0"/>
              </a:spcAft>
              <a:buClr>
                <a:schemeClr val="dk2"/>
              </a:buClr>
              <a:buFont typeface="Arial"/>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35" name="Shape 35"/>
        <p:cNvGrpSpPr/>
        <p:nvPr/>
      </p:nvGrpSpPr>
      <p:grpSpPr>
        <a:xfrm>
          <a:off y="0" x="0"/>
          <a:ext cy="0" cx="0"/>
          <a:chOff y="0" x="0"/>
          <a:chExt cy="0" cx="0"/>
        </a:xfrm>
      </p:grpSpPr>
      <p:sp>
        <p:nvSpPr>
          <p:cNvPr id="36" name="Shape 36"/>
          <p:cNvSpPr txBox="1"/>
          <p:nvPr>
            <p:ph type="title"/>
          </p:nvPr>
        </p:nvSpPr>
        <p:spPr>
          <a:xfrm>
            <a:off y="205978" x="457200"/>
            <a:ext cy="857400" cx="8229600"/>
          </a:xfrm>
          <a:prstGeom prst="rect">
            <a:avLst/>
          </a:prstGeom>
          <a:noFill/>
          <a:ln>
            <a:noFill/>
          </a:ln>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7" name="Shape 37"/>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rtl="0">
              <a:spcBef>
                <a:spcPts val="0"/>
              </a:spcBef>
              <a:defRPr/>
            </a:lvl1pPr>
            <a:lvl2pPr rtl="0" indent="457200">
              <a:spcBef>
                <a:spcPts val="0"/>
              </a:spcBef>
              <a:defRPr/>
            </a:lvl2pPr>
            <a:lvl3pPr rtl="0" indent="914400">
              <a:spcBef>
                <a:spcPts val="0"/>
              </a:spcBef>
              <a:defRPr/>
            </a:lvl3pPr>
            <a:lvl4pPr rtl="0" indent="137160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38" name="Shape 38"/>
        <p:cNvGrpSpPr/>
        <p:nvPr/>
      </p:nvGrpSpPr>
      <p:grpSpPr>
        <a:xfrm>
          <a:off y="0" x="0"/>
          <a:ext cy="0" cx="0"/>
          <a:chOff y="0" x="0"/>
          <a:chExt cy="0" cx="0"/>
        </a:xfrm>
      </p:grpSpPr>
      <p:sp>
        <p:nvSpPr>
          <p:cNvPr id="39" name="Shape 39"/>
          <p:cNvSpPr txBox="1"/>
          <p:nvPr>
            <p:ph type="title"/>
          </p:nvPr>
        </p:nvSpPr>
        <p:spPr>
          <a:xfrm>
            <a:off y="205978" x="457200"/>
            <a:ext cy="857400" cx="8229600"/>
          </a:xfrm>
          <a:prstGeom prst="rect">
            <a:avLst/>
          </a:prstGeom>
          <a:noFill/>
          <a:ln>
            <a:noFill/>
          </a:ln>
        </p:spPr>
        <p:txBody>
          <a:bodyPr bIns="91425" rIns="91425" lIns="91425" tIns="91425" anchor="b"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0" name="Shape 40"/>
          <p:cNvSpPr txBox="1"/>
          <p:nvPr>
            <p:ph idx="1" type="body"/>
          </p:nvPr>
        </p:nvSpPr>
        <p:spPr>
          <a:xfrm>
            <a:off y="1200150" x="457200"/>
            <a:ext cy="3725699" cx="39945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1" name="Shape 41"/>
          <p:cNvSpPr txBox="1"/>
          <p:nvPr>
            <p:ph idx="2" type="body"/>
          </p:nvPr>
        </p:nvSpPr>
        <p:spPr>
          <a:xfrm>
            <a:off y="1200150" x="4692273"/>
            <a:ext cy="3725699" cx="399450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4.xml" Type="http://schemas.openxmlformats.org/officeDocument/2006/relationships/theme" Id="rId7"/></Relationships>
</file>

<file path=ppt/slideMasters/_rels/slideMaster2.xml.rels><?xml version="1.0" encoding="UTF-8" standalone="yes"?><Relationships xmlns="http://schemas.openxmlformats.org/package/2006/relationships"><Relationship Target="../slideLayouts/slideLayout8.xml" Type="http://schemas.openxmlformats.org/officeDocument/2006/relationships/slideLayout" Id="rId2"/><Relationship Target="../slideLayouts/slideLayout7.xml" Type="http://schemas.openxmlformats.org/officeDocument/2006/relationships/slideLayout" Id="rId1"/><Relationship Target="../slideLayouts/slideLayout10.xml" Type="http://schemas.openxmlformats.org/officeDocument/2006/relationships/slideLayout" Id="rId4"/><Relationship Target="../slideLayouts/slideLayout9.xml" Type="http://schemas.openxmlformats.org/officeDocument/2006/relationships/slideLayout" Id="rId3"/><Relationship Target="../slideLayouts/slideLayout12.xml" Type="http://schemas.openxmlformats.org/officeDocument/2006/relationships/slideLayout" Id="rId6"/><Relationship Target="../slideLayouts/slideLayout11.xml" Type="http://schemas.openxmlformats.org/officeDocument/2006/relationships/slideLayout" Id="rId5"/><Relationship Target="../theme/theme2.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05978" x="457200"/>
            <a:ext cy="857250" cx="8229600"/>
          </a:xfrm>
          <a:prstGeom prst="rect">
            <a:avLst/>
          </a:prstGeom>
          <a:noFill/>
          <a:ln>
            <a:noFill/>
          </a:ln>
        </p:spPr>
        <p:txBody>
          <a:bodyPr bIns="91425" rIns="91425" lIns="91425" tIns="91425" anchor="b" anchorCtr="0"/>
          <a:lstStyle>
            <a:lvl1pPr>
              <a:spcBef>
                <a:spcPts val="0"/>
              </a:spcBef>
              <a:buClr>
                <a:schemeClr val="dk1"/>
              </a:buClr>
              <a:buSzPct val="100000"/>
              <a:buNone/>
              <a:defRPr b="1" sz="3600">
                <a:solidFill>
                  <a:schemeClr val="dk1"/>
                </a:solidFill>
              </a:defRPr>
            </a:lvl1pPr>
            <a:lvl2pPr>
              <a:spcBef>
                <a:spcPts val="0"/>
              </a:spcBef>
              <a:buClr>
                <a:schemeClr val="dk1"/>
              </a:buClr>
              <a:buSzPct val="100000"/>
              <a:buNone/>
              <a:defRPr b="1" sz="3600">
                <a:solidFill>
                  <a:schemeClr val="dk1"/>
                </a:solidFill>
              </a:defRPr>
            </a:lvl2pPr>
            <a:lvl3pPr>
              <a:spcBef>
                <a:spcPts val="0"/>
              </a:spcBef>
              <a:buClr>
                <a:schemeClr val="dk1"/>
              </a:buClr>
              <a:buSzPct val="100000"/>
              <a:buNone/>
              <a:defRPr b="1" sz="3600">
                <a:solidFill>
                  <a:schemeClr val="dk1"/>
                </a:solidFill>
              </a:defRPr>
            </a:lvl3pPr>
            <a:lvl4pPr>
              <a:spcBef>
                <a:spcPts val="0"/>
              </a:spcBef>
              <a:buClr>
                <a:schemeClr val="dk1"/>
              </a:buClr>
              <a:buSzPct val="100000"/>
              <a:buNone/>
              <a:defRPr b="1" sz="3600">
                <a:solidFill>
                  <a:schemeClr val="dk1"/>
                </a:solidFill>
              </a:defRPr>
            </a:lvl4pPr>
            <a:lvl5pPr>
              <a:spcBef>
                <a:spcPts val="0"/>
              </a:spcBef>
              <a:buClr>
                <a:schemeClr val="dk1"/>
              </a:buClr>
              <a:buSzPct val="100000"/>
              <a:buNone/>
              <a:defRPr b="1" sz="3600">
                <a:solidFill>
                  <a:schemeClr val="dk1"/>
                </a:solidFill>
              </a:defRPr>
            </a:lvl5pPr>
            <a:lvl6pPr>
              <a:spcBef>
                <a:spcPts val="0"/>
              </a:spcBef>
              <a:buClr>
                <a:schemeClr val="dk1"/>
              </a:buClr>
              <a:buSzPct val="100000"/>
              <a:buNone/>
              <a:defRPr b="1" sz="3600">
                <a:solidFill>
                  <a:schemeClr val="dk1"/>
                </a:solidFill>
              </a:defRPr>
            </a:lvl6pPr>
            <a:lvl7pPr>
              <a:spcBef>
                <a:spcPts val="0"/>
              </a:spcBef>
              <a:buClr>
                <a:schemeClr val="dk1"/>
              </a:buClr>
              <a:buSzPct val="100000"/>
              <a:buNone/>
              <a:defRPr b="1" sz="3600">
                <a:solidFill>
                  <a:schemeClr val="dk1"/>
                </a:solidFill>
              </a:defRPr>
            </a:lvl7pPr>
            <a:lvl8pPr>
              <a:spcBef>
                <a:spcPts val="0"/>
              </a:spcBef>
              <a:buClr>
                <a:schemeClr val="dk1"/>
              </a:buClr>
              <a:buSzPct val="100000"/>
              <a:buNone/>
              <a:defRPr b="1" sz="3600">
                <a:solidFill>
                  <a:schemeClr val="dk1"/>
                </a:solidFill>
              </a:defRPr>
            </a:lvl8pPr>
            <a:lvl9pPr>
              <a:spcBef>
                <a:spcPts val="0"/>
              </a:spcBef>
              <a:buClr>
                <a:schemeClr val="dk1"/>
              </a:buClr>
              <a:buSzPct val="100000"/>
              <a:buNone/>
              <a:defRPr b="1" sz="3600">
                <a:solidFill>
                  <a:schemeClr val="dk1"/>
                </a:solidFill>
              </a:defRPr>
            </a:lvl9pPr>
          </a:lstStyle>
          <a:p/>
        </p:txBody>
      </p:sp>
      <p:sp>
        <p:nvSpPr>
          <p:cNvPr id="6" name="Shape 6"/>
          <p:cNvSpPr txBox="1"/>
          <p:nvPr>
            <p:ph idx="1" type="body"/>
          </p:nvPr>
        </p:nvSpPr>
        <p:spPr>
          <a:xfrm>
            <a:off y="1200150" x="457200"/>
            <a:ext cy="3725680" cx="8229600"/>
          </a:xfrm>
          <a:prstGeom prst="rect">
            <a:avLst/>
          </a:prstGeom>
          <a:noFill/>
          <a:ln>
            <a:noFill/>
          </a:ln>
        </p:spPr>
        <p:txBody>
          <a:bodyPr bIns="91425" rIns="91425" lIns="91425" t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sp>
        <p:nvSpPr>
          <p:cNvPr id="7" name="Shape 7"/>
          <p:cNvSpPr txBox="1"/>
          <p:nvPr>
            <p:ph idx="12" type="sldNum"/>
          </p:nvPr>
        </p:nvSpPr>
        <p:spPr>
          <a:xfrm>
            <a:off y="4749850" x="8556791"/>
            <a:ext cy="393524" cx="548699"/>
          </a:xfrm>
          <a:prstGeom prst="rect">
            <a:avLst/>
          </a:prstGeom>
          <a:noFill/>
          <a:ln>
            <a:noFill/>
          </a:ln>
        </p:spPr>
        <p:txBody>
          <a:bodyPr bIns="91425" rIns="91425" lIns="91425" t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 name="Shape 29"/>
        <p:cNvGrpSpPr/>
        <p:nvPr/>
      </p:nvGrpSpPr>
      <p:grpSpPr>
        <a:xfrm>
          <a:off y="0" x="0"/>
          <a:ext cy="0" cx="0"/>
          <a:chOff y="0" x="0"/>
          <a:chExt cy="0" cx="0"/>
        </a:xfrm>
      </p:grpSpPr>
      <p:sp>
        <p:nvSpPr>
          <p:cNvPr id="30" name="Shape 30"/>
          <p:cNvSpPr txBox="1"/>
          <p:nvPr>
            <p:ph type="title"/>
          </p:nvPr>
        </p:nvSpPr>
        <p:spPr>
          <a:xfrm>
            <a:off y="205978" x="457200"/>
            <a:ext cy="857400" cx="8229600"/>
          </a:xfrm>
          <a:prstGeom prst="rect">
            <a:avLst/>
          </a:prstGeom>
          <a:noFill/>
          <a:ln>
            <a:noFill/>
          </a:ln>
        </p:spPr>
        <p:txBody>
          <a:bodyPr bIns="91425" rIns="91425" lIns="91425" tIns="91425" anchor="b" anchorCtr="0"/>
          <a:lstStyle>
            <a:lvl1pPr algn="l" rtl="0" marR="0" indent="0" marL="0">
              <a:lnSpc>
                <a:spcPct val="100000"/>
              </a:lnSpc>
              <a:spcBef>
                <a:spcPts val="0"/>
              </a:spcBef>
              <a:spcAft>
                <a:spcPts val="0"/>
              </a:spcAft>
              <a:buClr>
                <a:schemeClr val="dk1"/>
              </a:buClr>
              <a:buFont typeface="Arial"/>
              <a:buNone/>
              <a:defRPr/>
            </a:lvl1pPr>
            <a:lvl2pPr algn="l" rtl="0" marR="0" indent="228600" marL="0">
              <a:lnSpc>
                <a:spcPct val="100000"/>
              </a:lnSpc>
              <a:spcBef>
                <a:spcPts val="0"/>
              </a:spcBef>
              <a:spcAft>
                <a:spcPts val="0"/>
              </a:spcAft>
              <a:buClr>
                <a:schemeClr val="dk1"/>
              </a:buClr>
              <a:buFont typeface="Arial"/>
              <a:buNone/>
              <a:defRPr/>
            </a:lvl2pPr>
            <a:lvl3pPr algn="l" rtl="0" marR="0" indent="228600" marL="0">
              <a:spcBef>
                <a:spcPts val="0"/>
              </a:spcBef>
              <a:buClr>
                <a:schemeClr val="dk1"/>
              </a:buClr>
              <a:buFont typeface="Arial"/>
              <a:buNone/>
              <a:defRPr/>
            </a:lvl3pPr>
            <a:lvl4pPr algn="l" rtl="0" marR="0" indent="228600" marL="0">
              <a:spcBef>
                <a:spcPts val="0"/>
              </a:spcBef>
              <a:buClr>
                <a:schemeClr val="dk1"/>
              </a:buClr>
              <a:buFont typeface="Arial"/>
              <a:buNone/>
              <a:defRPr/>
            </a:lvl4pPr>
            <a:lvl5pPr algn="l" rtl="0" marR="0" indent="228600" marL="0">
              <a:spcBef>
                <a:spcPts val="0"/>
              </a:spcBef>
              <a:buClr>
                <a:schemeClr val="dk1"/>
              </a:buClr>
              <a:buFont typeface="Arial"/>
              <a:buNone/>
              <a:defRPr/>
            </a:lvl5pPr>
            <a:lvl6pPr algn="l" rtl="0" marR="0" indent="228600" marL="0">
              <a:spcBef>
                <a:spcPts val="0"/>
              </a:spcBef>
              <a:buClr>
                <a:schemeClr val="dk1"/>
              </a:buClr>
              <a:buFont typeface="Arial"/>
              <a:buNone/>
              <a:defRPr/>
            </a:lvl6pPr>
            <a:lvl7pPr algn="l" rtl="0" marR="0" indent="228600" marL="0">
              <a:spcBef>
                <a:spcPts val="0"/>
              </a:spcBef>
              <a:buClr>
                <a:schemeClr val="dk1"/>
              </a:buClr>
              <a:buFont typeface="Arial"/>
              <a:buNone/>
              <a:defRPr/>
            </a:lvl7pPr>
            <a:lvl8pPr algn="l" rtl="0" marR="0" indent="228600" marL="0">
              <a:spcBef>
                <a:spcPts val="0"/>
              </a:spcBef>
              <a:buClr>
                <a:schemeClr val="dk1"/>
              </a:buClr>
              <a:buFont typeface="Arial"/>
              <a:buNone/>
              <a:defRPr/>
            </a:lvl8pPr>
            <a:lvl9pPr algn="l" rtl="0" marR="0" indent="228600" marL="0">
              <a:spcBef>
                <a:spcPts val="0"/>
              </a:spcBef>
              <a:buClr>
                <a:schemeClr val="dk1"/>
              </a:buClr>
              <a:buFont typeface="Arial"/>
              <a:buNone/>
              <a:defRPr/>
            </a:lvl9pPr>
          </a:lstStyle>
          <a:p/>
        </p:txBody>
      </p:sp>
      <p:sp>
        <p:nvSpPr>
          <p:cNvPr id="31" name="Shape 31"/>
          <p:cNvSpPr txBox="1"/>
          <p:nvPr>
            <p:ph idx="1" type="body"/>
          </p:nvPr>
        </p:nvSpPr>
        <p:spPr>
          <a:xfrm>
            <a:off y="1200150" x="457200"/>
            <a:ext cy="3725699" cx="8229600"/>
          </a:xfrm>
          <a:prstGeom prst="rect">
            <a:avLst/>
          </a:prstGeom>
          <a:noFill/>
          <a:ln>
            <a:noFill/>
          </a:ln>
        </p:spPr>
        <p:txBody>
          <a:bodyPr bIns="91425" rIns="91425" lIns="91425" tIns="91425" anchor="t" anchorCtr="0"/>
          <a:lstStyle>
            <a:lvl1pPr algn="l" rtl="0" marR="0" indent="-152400" marL="342900">
              <a:lnSpc>
                <a:spcPct val="100000"/>
              </a:lnSpc>
              <a:spcBef>
                <a:spcPts val="600"/>
              </a:spcBef>
              <a:spcAft>
                <a:spcPts val="0"/>
              </a:spcAft>
              <a:buClr>
                <a:schemeClr val="dk1"/>
              </a:buClr>
              <a:buFont typeface="Arial"/>
              <a:buNone/>
              <a:defRPr/>
            </a:lvl1pPr>
            <a:lvl2pPr algn="l" rtl="0" marR="0" indent="-133350" marL="742950">
              <a:lnSpc>
                <a:spcPct val="100000"/>
              </a:lnSpc>
              <a:spcBef>
                <a:spcPts val="480"/>
              </a:spcBef>
              <a:spcAft>
                <a:spcPts val="0"/>
              </a:spcAft>
              <a:buClr>
                <a:schemeClr val="dk1"/>
              </a:buClr>
              <a:buFont typeface="Arial"/>
              <a:buNone/>
              <a:defRPr/>
            </a:lvl2pPr>
            <a:lvl3pPr algn="l" rtl="0" marR="0" indent="-76200" marL="1143000">
              <a:lnSpc>
                <a:spcPct val="100000"/>
              </a:lnSpc>
              <a:spcBef>
                <a:spcPts val="480"/>
              </a:spcBef>
              <a:spcAft>
                <a:spcPts val="0"/>
              </a:spcAft>
              <a:buClr>
                <a:schemeClr val="dk1"/>
              </a:buClr>
              <a:buFont typeface="Arial"/>
              <a:buNone/>
              <a:defRPr/>
            </a:lvl3pPr>
            <a:lvl4pPr algn="l" rtl="0" marR="0" indent="-114300" marL="1600200">
              <a:lnSpc>
                <a:spcPct val="100000"/>
              </a:lnSpc>
              <a:spcBef>
                <a:spcPts val="360"/>
              </a:spcBef>
              <a:spcAft>
                <a:spcPts val="0"/>
              </a:spcAft>
              <a:buClr>
                <a:schemeClr val="dk1"/>
              </a:buClr>
              <a:buFont typeface="Arial"/>
              <a:buNone/>
              <a:defRPr/>
            </a:lvl4pPr>
            <a:lvl5pPr algn="l" rtl="0" marR="0" indent="-114300" marL="2057400">
              <a:lnSpc>
                <a:spcPct val="100000"/>
              </a:lnSpc>
              <a:spcBef>
                <a:spcPts val="360"/>
              </a:spcBef>
              <a:spcAft>
                <a:spcPts val="0"/>
              </a:spcAft>
              <a:buClr>
                <a:schemeClr val="dk1"/>
              </a:buClr>
              <a:buFont typeface="Arial"/>
              <a:buNone/>
              <a:defRPr/>
            </a:lvl5pPr>
            <a:lvl6pPr algn="l" rtl="0" marR="0" indent="-114300" marL="2514600">
              <a:lnSpc>
                <a:spcPct val="100000"/>
              </a:lnSpc>
              <a:spcBef>
                <a:spcPts val="360"/>
              </a:spcBef>
              <a:spcAft>
                <a:spcPts val="0"/>
              </a:spcAft>
              <a:buClr>
                <a:schemeClr val="dk1"/>
              </a:buClr>
              <a:buFont typeface="Arial"/>
              <a:buNone/>
              <a:defRPr/>
            </a:lvl6pPr>
            <a:lvl7pPr algn="l" rtl="0" marR="0" indent="-114300" marL="2971800">
              <a:lnSpc>
                <a:spcPct val="100000"/>
              </a:lnSpc>
              <a:spcBef>
                <a:spcPts val="360"/>
              </a:spcBef>
              <a:spcAft>
                <a:spcPts val="0"/>
              </a:spcAft>
              <a:buClr>
                <a:schemeClr val="dk1"/>
              </a:buClr>
              <a:buFont typeface="Arial"/>
              <a:buNone/>
              <a:defRPr/>
            </a:lvl7pPr>
            <a:lvl8pPr algn="l" rtl="0" marR="0" indent="-114300" marL="3429000">
              <a:lnSpc>
                <a:spcPct val="100000"/>
              </a:lnSpc>
              <a:spcBef>
                <a:spcPts val="360"/>
              </a:spcBef>
              <a:spcAft>
                <a:spcPts val="0"/>
              </a:spcAft>
              <a:buClr>
                <a:schemeClr val="dk1"/>
              </a:buClr>
              <a:buFont typeface="Arial"/>
              <a:buNone/>
              <a:defRPr/>
            </a:lvl8pPr>
            <a:lvl9pPr algn="l" rtl="0" marR="0" indent="-114300" marL="3886200">
              <a:lnSpc>
                <a:spcPct val="100000"/>
              </a:lnSpc>
              <a:spcBef>
                <a:spcPts val="360"/>
              </a:spcBef>
              <a:spcAft>
                <a:spcPts val="0"/>
              </a:spcAft>
              <a:buClr>
                <a:schemeClr val="dk1"/>
              </a:buClr>
              <a:buFont typeface="Arial"/>
              <a:buNone/>
              <a:defRPr/>
            </a:lvl9pPr>
          </a:lstStyle>
          <a:p/>
        </p:txBody>
      </p:sp>
    </p:spTree>
  </p:cSld>
  <p:clrMap accent2="accent2" accent3="accent3" accent4="accent4" accent5="accent5" accent6="accent6" hlink="hlink" tx2="lt2" tx1="dk1" bg2="dk2" bg1="lt1" folHlink="folHlink" accent1="accent1"/>
  <p:sldLayoutIdLst>
    <p:sldLayoutId id="2147483654" r:id="rId1"/>
    <p:sldLayoutId id="2147483655" r:id="rId2"/>
    <p:sldLayoutId id="2147483656" r:id="rId3"/>
    <p:sldLayoutId id="2147483657" r:id="rId4"/>
    <p:sldLayoutId id="2147483658" r:id="rId5"/>
    <p:sldLayoutId id="2147483659" r:id="rId6"/>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 Target="https://github.com/stealthly/go_kafka_client" Type="http://schemas.openxmlformats.org/officeDocument/2006/relationships/hyperlink" TargetMode="External" Id="rId4"/><Relationship Target="../media/image01.jpg" Type="http://schemas.openxmlformats.org/officeDocument/2006/relationships/image" Id="rId3"/></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 Target="https://github.com/Shopify/sarama" Type="http://schemas.openxmlformats.org/officeDocument/2006/relationships/hyperlink" TargetMode="External" Id="rId4"/><Relationship Target="https://github.com/stealthly/go_kafka_client" Type="http://schemas.openxmlformats.org/officeDocument/2006/relationships/hyperlink" TargetMode="External" Id="rId3"/><Relationship Target="https://github.com/edenhill/librdkafka" Type="http://schemas.openxmlformats.org/officeDocument/2006/relationships/hyperlink" TargetMode="External" Id="rId5"/></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 Target="https://github.com/pote/gpm" Type="http://schemas.openxmlformats.org/officeDocument/2006/relationships/hyperlink" TargetMode="External" Id="rId4"/><Relationship Target="http://golang.org/doc/install" Type="http://schemas.openxmlformats.org/officeDocument/2006/relationships/hyperlink" TargetMode="External" Id="rId3"/><Relationship Target="https://groups.google.com/forum/#!forum/kafka-clients" Type="http://schemas.openxmlformats.org/officeDocument/2006/relationships/hyperlink" TargetMode="External" Id="rId6"/><Relationship Target="https://docs.docker.com/installation/#installation" Type="http://schemas.openxmlformats.org/officeDocument/2006/relationships/hyperlink" TargetMode="External" Id="rId5"/></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1.xml" Type="http://schemas.openxmlformats.org/officeDocument/2006/relationships/slideLayout" Id="rId1"/></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 Target="https://github.com/stealthly/go_kafka_client/tree/master/syslog" Type="http://schemas.openxmlformats.org/officeDocument/2006/relationships/hyperlink" TargetMode="External" Id="rId3"/></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 Target="https://github.com/stealthly/go_kafka_client/tree/master/mirrormaker" Type="http://schemas.openxmlformats.org/officeDocument/2006/relationships/hyperlink" TargetMode="External" Id="rId3"/></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1.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8.xml" Type="http://schemas.openxmlformats.org/officeDocument/2006/relationships/slideLayout" Id="rId1"/><Relationship Target="http://stealth.ly" Type="http://schemas.openxmlformats.org/officeDocument/2006/relationships/hyperlink" TargetMode="External" Id="rId4"/><Relationship Target="http://stealth.ly" Type="http://schemas.openxmlformats.org/officeDocument/2006/relationships/hyperlink" TargetMode="External" Id="rId3"/><Relationship Target="https://twitter.com/allthingshadoop" Type="http://schemas.openxmlformats.org/officeDocument/2006/relationships/hyperlink" TargetMode="External" Id="rId6"/><Relationship Target="http://allthingshadoop.com" Type="http://schemas.openxmlformats.org/officeDocument/2006/relationships/hyperlink" TargetMode="External" Id="rId5"/></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 Target="https://twitter.com/jimplush" Type="http://schemas.openxmlformats.org/officeDocument/2006/relationships/hyperlink" TargetMode="External" Id="rId4"/><Relationship Target="../media/image06.png" Type="http://schemas.openxmlformats.org/officeDocument/2006/relationships/image" Id="rId3"/><Relationship Target="http://www.crowdstrike.com/" Type="http://schemas.openxmlformats.org/officeDocument/2006/relationships/hyperlink" TargetMode="External" Id="rId6"/><Relationship Target="https://twitter.com/schleprachaun" Type="http://schemas.openxmlformats.org/officeDocument/2006/relationships/hyperlink" TargetMode="External" Id="rId5"/><Relationship Target="https://www.youtube.com/watch?v=abK2Q_aecxY" Type="http://schemas.openxmlformats.org/officeDocument/2006/relationships/hyperlink" TargetMode="External" Id="rId7"/></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 Target="https://github.com/stealthly/go_kafka_client/blob/master/consumers/consumers.go" Type="http://schemas.openxmlformats.org/officeDocument/2006/relationships/hyperlink" TargetMode="External" Id="rId3"/></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2.xml" Type="http://schemas.openxmlformats.org/officeDocument/2006/relationships/slideLayout" Id="rId1"/></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1.xml" Type="http://schemas.openxmlformats.org/officeDocument/2006/relationships/slideLayout" Id="rId1"/></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2.xml" Type="http://schemas.openxmlformats.org/officeDocument/2006/relationships/slideLayout" Id="rId1"/><Relationship Target="../media/image02.png" Type="http://schemas.openxmlformats.org/officeDocument/2006/relationships/image" Id="rId3"/></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8.xml" Type="http://schemas.openxmlformats.org/officeDocument/2006/relationships/slideLayout" Id="rId1"/><Relationship Target="http://www.twitter.com/allthingshadoop" Type="http://schemas.openxmlformats.org/officeDocument/2006/relationships/hyperlink" TargetMode="External" Id="rId4"/><Relationship Target="http://www.stealth.ly/" Type="http://schemas.openxmlformats.org/officeDocument/2006/relationships/hyperlink" TargetMode="External" Id="rId3"/><Relationship Target="../media/image04.png" Type="http://schemas.openxmlformats.org/officeDocument/2006/relationships/image" Id="rId5"/></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8.xml" Type="http://schemas.openxmlformats.org/officeDocument/2006/relationships/slideLayout" Id="rId1"/><Relationship Target="https://github.com/apache/kafka" Type="http://schemas.openxmlformats.org/officeDocument/2006/relationships/hyperlink" TargetMode="External" Id="rId4"/><Relationship Target="http://kafka.apache.org" Type="http://schemas.openxmlformats.org/officeDocument/2006/relationships/hyperlink" TargetMode="External" Id="rId3"/><Relationship Target="https://cwiki.apache.org/confluence/display/KAFKA/FAQ" Type="http://schemas.openxmlformats.org/officeDocument/2006/relationships/hyperlink" TargetMode="External" Id="rId6"/><Relationship Target="http://kafka.apache.org/documentation.html" Type="http://schemas.openxmlformats.org/officeDocument/2006/relationships/hyperlink" TargetMode="External" Id="rId5"/><Relationship Target="https://cwiki.apache.org/confluence/display/KAFKA/Index" Type="http://schemas.openxmlformats.org/officeDocument/2006/relationships/hyperlink" TargetMode="External" Id="rId8"/><Relationship Target="https://cwiki.apache.org/confluence/display/KAFKA/Index" Type="http://schemas.openxmlformats.org/officeDocument/2006/relationships/hyperlink" TargetMode="External" Id="rId7"/></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8.xml" Type="http://schemas.openxmlformats.org/officeDocument/2006/relationships/slideLayout" Id="rId1"/><Relationship Target="../media/image03.pn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8.xml" Type="http://schemas.openxmlformats.org/officeDocument/2006/relationships/slideLayout" Id="rId1"/><Relationship Target="../media/image05.pn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8.xml" Type="http://schemas.openxmlformats.org/officeDocument/2006/relationships/slideLayout" Id="rId1"/><Relationship Target="../media/image00.gif" Type="http://schemas.openxmlformats.org/officeDocument/2006/relationships/image" Id="rId4"/><Relationship Target="http://shop.oreilly.com/product/0636920034339.do?sortby=publicationDate" Type="http://schemas.openxmlformats.org/officeDocument/2006/relationships/hyperlink" TargetMode="External" Id="rId3"/></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8.xml" Type="http://schemas.openxmlformats.org/officeDocument/2006/relationships/slideLayout" Id="rId1"/><Relationship Target="https://www.virtualbox.org/" Type="http://schemas.openxmlformats.org/officeDocument/2006/relationships/hyperlink" TargetMode="External" Id="rId4"/><Relationship Target="http://www.vagrantup.com/" Type="http://schemas.openxmlformats.org/officeDocument/2006/relationships/hyperlink" TargetMode="External" Id="rId3"/><Relationship Target="https://github.com/stealthly/go-kafka" Type="http://schemas.openxmlformats.org/officeDocument/2006/relationships/hyperlink" TargetMode="External" Id="rId5"/></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http://www.somethingsimilar.com/2013/12/27/code-to-read-when-learning-go/" Type="http://schemas.openxmlformats.org/officeDocument/2006/relationships/hyperlink" TargetMode="External"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 name="Shape 47"/>
        <p:cNvGrpSpPr/>
        <p:nvPr/>
      </p:nvGrpSpPr>
      <p:grpSpPr>
        <a:xfrm>
          <a:off y="0" x="0"/>
          <a:ext cy="0" cx="0"/>
          <a:chOff y="0" x="0"/>
          <a:chExt cy="0" cx="0"/>
        </a:xfrm>
      </p:grpSpPr>
      <p:sp>
        <p:nvSpPr>
          <p:cNvPr id="48" name="Shape 48"/>
          <p:cNvSpPr txBox="1"/>
          <p:nvPr>
            <p:ph type="ctrTitle"/>
          </p:nvPr>
        </p:nvSpPr>
        <p:spPr>
          <a:xfrm>
            <a:off y="1583342" x="685800"/>
            <a:ext cy="1159856" cx="7772400"/>
          </a:xfrm>
          <a:prstGeom prst="rect">
            <a:avLst/>
          </a:prstGeom>
        </p:spPr>
        <p:txBody>
          <a:bodyPr bIns="91425" rIns="91425" lIns="91425" tIns="91425" anchor="b" anchorCtr="0">
            <a:noAutofit/>
          </a:bodyPr>
          <a:lstStyle/>
          <a:p>
            <a:pPr>
              <a:spcBef>
                <a:spcPts val="0"/>
              </a:spcBef>
              <a:buNone/>
            </a:pPr>
            <a:r>
              <a:t/>
            </a:r>
            <a:endParaRPr/>
          </a:p>
        </p:txBody>
      </p:sp>
      <p:sp>
        <p:nvSpPr>
          <p:cNvPr id="49" name="Shape 49"/>
          <p:cNvSpPr txBox="1"/>
          <p:nvPr>
            <p:ph idx="1" type="subTitle"/>
          </p:nvPr>
        </p:nvSpPr>
        <p:spPr>
          <a:xfrm>
            <a:off y="2840053" x="685800"/>
            <a:ext cy="784737" cx="7772400"/>
          </a:xfrm>
          <a:prstGeom prst="rect">
            <a:avLst/>
          </a:prstGeom>
        </p:spPr>
        <p:txBody>
          <a:bodyPr bIns="91425" rIns="91425" lIns="91425" tIns="91425" anchor="t" anchorCtr="0">
            <a:noAutofit/>
          </a:bodyPr>
          <a:lstStyle/>
          <a:p>
            <a:pPr>
              <a:spcBef>
                <a:spcPts val="0"/>
              </a:spcBef>
              <a:buNone/>
            </a:pPr>
            <a:r>
              <a:t/>
            </a:r>
            <a:endParaRPr/>
          </a:p>
        </p:txBody>
      </p:sp>
      <p:pic>
        <p:nvPicPr>
          <p:cNvPr id="50" name="Shape 50"/>
          <p:cNvPicPr preferRelativeResize="0"/>
          <p:nvPr/>
        </p:nvPicPr>
        <p:blipFill>
          <a:blip r:embed="rId3">
            <a:alphaModFix/>
          </a:blip>
          <a:stretch>
            <a:fillRect/>
          </a:stretch>
        </p:blipFill>
        <p:spPr>
          <a:xfrm>
            <a:off y="971550" x="1771650"/>
            <a:ext cy="3200400" cx="5600700"/>
          </a:xfrm>
          <a:prstGeom prst="rect">
            <a:avLst/>
          </a:prstGeom>
          <a:noFill/>
          <a:ln>
            <a:noFill/>
          </a:ln>
        </p:spPr>
      </p:pic>
      <p:sp>
        <p:nvSpPr>
          <p:cNvPr id="51" name="Shape 51"/>
          <p:cNvSpPr txBox="1"/>
          <p:nvPr/>
        </p:nvSpPr>
        <p:spPr>
          <a:xfrm>
            <a:off y="4141525" x="0"/>
            <a:ext cy="448499" cx="9144000"/>
          </a:xfrm>
          <a:prstGeom prst="rect">
            <a:avLst/>
          </a:prstGeom>
          <a:noFill/>
          <a:ln>
            <a:noFill/>
          </a:ln>
        </p:spPr>
        <p:txBody>
          <a:bodyPr bIns="91425" rIns="91425" lIns="91425" tIns="91425" anchor="t" anchorCtr="0">
            <a:noAutofit/>
          </a:bodyPr>
          <a:lstStyle/>
          <a:p>
            <a:pPr algn="ctr">
              <a:spcBef>
                <a:spcPts val="0"/>
              </a:spcBef>
              <a:buNone/>
            </a:pPr>
            <a:r>
              <a:rPr u="sng" sz="2200" lang="en">
                <a:solidFill>
                  <a:schemeClr val="hlink"/>
                </a:solidFill>
                <a:hlinkClick r:id="rId4"/>
              </a:rPr>
              <a:t>https://github.com/stealthly/go_kafka_client</a:t>
            </a:r>
            <a:r>
              <a:rPr sz="2200" lang="en"/>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7" name="Shape 107"/>
        <p:cNvGrpSpPr/>
        <p:nvPr/>
      </p:nvGrpSpPr>
      <p:grpSpPr>
        <a:xfrm>
          <a:off y="0" x="0"/>
          <a:ext cy="0" cx="0"/>
          <a:chOff y="0" x="0"/>
          <a:chExt cy="0" cx="0"/>
        </a:xfrm>
      </p:grpSpPr>
      <p:sp>
        <p:nvSpPr>
          <p:cNvPr id="108" name="Shape 108"/>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Why another Go client?</a:t>
            </a:r>
          </a:p>
        </p:txBody>
      </p:sp>
      <p:sp>
        <p:nvSpPr>
          <p:cNvPr id="109" name="Shape 109"/>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Go Kafka Client </a:t>
            </a:r>
            <a:r>
              <a:rPr u="sng" sz="2200" lang="en">
                <a:solidFill>
                  <a:schemeClr val="hlink"/>
                </a:solidFill>
                <a:hlinkClick r:id="rId3"/>
              </a:rPr>
              <a:t>https://github.com/stealthly/go_kafka_client</a:t>
            </a:r>
            <a:r>
              <a:rPr sz="2200" lang="en"/>
              <a:t>  wraps Sarama </a:t>
            </a:r>
            <a:r>
              <a:rPr u="sng" sz="2200" lang="en">
                <a:solidFill>
                  <a:schemeClr val="hlink"/>
                </a:solidFill>
                <a:hlinkClick r:id="rId4"/>
              </a:rPr>
              <a:t>https://github.com/Shopify/sarama</a:t>
            </a:r>
            <a:r>
              <a:rPr sz="2200" lang="en"/>
              <a:t> </a:t>
            </a:r>
          </a:p>
          <a:p>
            <a:pPr rtl="0" lvl="0" indent="-368300" marL="457200">
              <a:spcBef>
                <a:spcPts val="0"/>
              </a:spcBef>
              <a:buClr>
                <a:schemeClr val="dk1"/>
              </a:buClr>
              <a:buSzPct val="100000"/>
              <a:buFont typeface="Arial"/>
              <a:buChar char="●"/>
            </a:pPr>
            <a:r>
              <a:rPr sz="2200" lang="en"/>
              <a:t>More real world use for producers</a:t>
            </a:r>
          </a:p>
          <a:p>
            <a:pPr rtl="0" lvl="0" indent="-368300" marL="457200">
              <a:spcBef>
                <a:spcPts val="0"/>
              </a:spcBef>
              <a:buClr>
                <a:schemeClr val="dk1"/>
              </a:buClr>
              <a:buSzPct val="100000"/>
              <a:buFont typeface="Arial"/>
              <a:buChar char="●"/>
            </a:pPr>
            <a:r>
              <a:rPr sz="2200" lang="en"/>
              <a:t>High level consumer (lots more on this in a few minutes)</a:t>
            </a:r>
          </a:p>
          <a:p>
            <a:pPr rtl="0" lvl="0" indent="-368300" marL="457200">
              <a:spcBef>
                <a:spcPts val="0"/>
              </a:spcBef>
              <a:buClr>
                <a:schemeClr val="dk1"/>
              </a:buClr>
              <a:buSzPct val="100000"/>
              <a:buFont typeface="Arial"/>
              <a:buChar char="●"/>
            </a:pPr>
            <a:r>
              <a:rPr sz="2200" lang="en"/>
              <a:t>The option to maybe wrap librdkafka </a:t>
            </a:r>
            <a:r>
              <a:rPr u="sng" sz="2200" lang="en">
                <a:solidFill>
                  <a:schemeClr val="hlink"/>
                </a:solidFill>
                <a:hlinkClick r:id="rId5"/>
              </a:rPr>
              <a:t>https://github.com/edenhill/librdkafka</a:t>
            </a:r>
            <a:r>
              <a:rPr sz="2200" lang="en"/>
              <a:t> the high perforamcen c/c++ library in the future</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3" name="Shape 113"/>
        <p:cNvGrpSpPr/>
        <p:nvPr/>
      </p:nvGrpSpPr>
      <p:grpSpPr>
        <a:xfrm>
          <a:off y="0" x="0"/>
          <a:ext cy="0" cx="0"/>
          <a:chOff y="0" x="0"/>
          <a:chExt cy="0" cx="0"/>
        </a:xfrm>
      </p:grpSpPr>
      <p:sp>
        <p:nvSpPr>
          <p:cNvPr id="114" name="Shape 114"/>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Go Kafka Client - Getting started</a:t>
            </a:r>
          </a:p>
        </p:txBody>
      </p:sp>
      <p:sp>
        <p:nvSpPr>
          <p:cNvPr id="115" name="Shape 115"/>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lnSpc>
                <a:spcPct val="160000"/>
              </a:lnSpc>
              <a:spcBef>
                <a:spcPts val="0"/>
              </a:spcBef>
              <a:spcAft>
                <a:spcPts val="1200"/>
              </a:spcAft>
              <a:buClr>
                <a:schemeClr val="dk1"/>
              </a:buClr>
              <a:buSzPct val="122222"/>
              <a:buFont typeface="Arial"/>
              <a:buNone/>
            </a:pPr>
            <a:r>
              <a:rPr b="1" sz="900" lang="en" i="1">
                <a:solidFill>
                  <a:srgbClr val="333333"/>
                </a:solidFill>
              </a:rPr>
              <a:t>Prerequisites:</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rPr>
              <a:t>Install Golang </a:t>
            </a:r>
            <a:r>
              <a:rPr sz="900" lang="en">
                <a:solidFill>
                  <a:srgbClr val="4183C4"/>
                </a:solidFill>
                <a:hlinkClick r:id="rId3"/>
              </a:rPr>
              <a:t>http://golang.org/doc/install</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rPr>
              <a:t>Make sure env variables GOPATH and GOROOT exist and point to correct places</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rPr>
              <a:t>Install GPM </a:t>
            </a:r>
            <a:r>
              <a:rPr sz="900" lang="en">
                <a:solidFill>
                  <a:srgbClr val="4183C4"/>
                </a:solidFill>
                <a:hlinkClick r:id="rId4"/>
              </a:rPr>
              <a:t>https://github.com/pote/gpm</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latin typeface="Consolas"/>
                <a:ea typeface="Consolas"/>
                <a:cs typeface="Consolas"/>
                <a:sym typeface="Consolas"/>
              </a:rPr>
              <a:t>go get github.com/stealthly/go_kafka_client &amp;&amp; cd $GOPATH/src/github.com/stealthly/go_kafka_client</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latin typeface="Consolas"/>
                <a:ea typeface="Consolas"/>
                <a:cs typeface="Consolas"/>
                <a:sym typeface="Consolas"/>
              </a:rPr>
              <a:t>gpm install</a:t>
            </a:r>
          </a:p>
          <a:p>
            <a:pPr rtl="0" lvl="0">
              <a:lnSpc>
                <a:spcPct val="160000"/>
              </a:lnSpc>
              <a:spcBef>
                <a:spcPts val="0"/>
              </a:spcBef>
              <a:spcAft>
                <a:spcPts val="1200"/>
              </a:spcAft>
              <a:buClr>
                <a:schemeClr val="dk1"/>
              </a:buClr>
              <a:buSzPct val="122222"/>
              <a:buFont typeface="Arial"/>
              <a:buNone/>
            </a:pPr>
            <a:r>
              <a:rPr sz="900" lang="en" i="1">
                <a:solidFill>
                  <a:srgbClr val="333333"/>
                </a:solidFill>
              </a:rPr>
              <a:t>Optional (for all tests to work):</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rPr>
              <a:t>Install Docker </a:t>
            </a:r>
            <a:r>
              <a:rPr sz="900" lang="en">
                <a:solidFill>
                  <a:srgbClr val="4183C4"/>
                </a:solidFill>
                <a:hlinkClick r:id="rId5"/>
              </a:rPr>
              <a:t>https://docs.docker.com/installation/#installation</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latin typeface="Consolas"/>
                <a:ea typeface="Consolas"/>
                <a:cs typeface="Consolas"/>
                <a:sym typeface="Consolas"/>
              </a:rPr>
              <a:t>cd $GOPATH/src/github.com/stealthly/go_kafka_client</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rPr>
              <a:t>Build docker image: </a:t>
            </a:r>
            <a:r>
              <a:rPr sz="900" lang="en">
                <a:solidFill>
                  <a:srgbClr val="333333"/>
                </a:solidFill>
                <a:latin typeface="Consolas"/>
                <a:ea typeface="Consolas"/>
                <a:cs typeface="Consolas"/>
                <a:sym typeface="Consolas"/>
              </a:rPr>
              <a:t>docker build -t stealthly/go_kafka_client .</a:t>
            </a:r>
          </a:p>
          <a:p>
            <a:pPr rtl="0" lvl="0" indent="-285750" marL="457200">
              <a:lnSpc>
                <a:spcPct val="160000"/>
              </a:lnSpc>
              <a:spcBef>
                <a:spcPts val="0"/>
              </a:spcBef>
              <a:spcAft>
                <a:spcPts val="1200"/>
              </a:spcAft>
              <a:buClr>
                <a:srgbClr val="333333"/>
              </a:buClr>
              <a:buSzPct val="100000"/>
              <a:buFont typeface="Arial"/>
              <a:buAutoNum type="arabicPeriod"/>
            </a:pPr>
            <a:r>
              <a:rPr sz="900" lang="en">
                <a:solidFill>
                  <a:srgbClr val="333333"/>
                </a:solidFill>
                <a:latin typeface="Consolas"/>
                <a:ea typeface="Consolas"/>
                <a:cs typeface="Consolas"/>
                <a:sym typeface="Consolas"/>
              </a:rPr>
              <a:t>docker run -v $(pwd):/go_kafka_client stealthly/go_kafka_client</a:t>
            </a:r>
          </a:p>
          <a:p>
            <a:pPr rtl="0" lvl="0">
              <a:lnSpc>
                <a:spcPct val="160000"/>
              </a:lnSpc>
              <a:spcBef>
                <a:spcPts val="0"/>
              </a:spcBef>
              <a:spcAft>
                <a:spcPts val="1200"/>
              </a:spcAft>
              <a:buClr>
                <a:schemeClr val="dk1"/>
              </a:buClr>
              <a:buSzPct val="122222"/>
              <a:buFont typeface="Arial"/>
              <a:buNone/>
            </a:pPr>
            <a:r>
              <a:rPr sz="900" lang="en">
                <a:solidFill>
                  <a:srgbClr val="333333"/>
                </a:solidFill>
              </a:rPr>
              <a:t>After this is done you're ready to write some code!</a:t>
            </a:r>
          </a:p>
          <a:p>
            <a:pPr rtl="0" lvl="0">
              <a:lnSpc>
                <a:spcPct val="160000"/>
              </a:lnSpc>
              <a:spcBef>
                <a:spcPts val="0"/>
              </a:spcBef>
              <a:buClr>
                <a:schemeClr val="dk1"/>
              </a:buClr>
              <a:buSzPct val="122222"/>
              <a:buFont typeface="Arial"/>
              <a:buNone/>
            </a:pPr>
            <a:r>
              <a:rPr sz="900" lang="en">
                <a:solidFill>
                  <a:srgbClr val="333333"/>
                </a:solidFill>
              </a:rPr>
              <a:t>For email support </a:t>
            </a:r>
            <a:r>
              <a:rPr sz="900" lang="en">
                <a:solidFill>
                  <a:srgbClr val="4183C4"/>
                </a:solidFill>
                <a:hlinkClick r:id="rId6"/>
              </a:rPr>
              <a:t>https://groups.google.com/forum/#!forum/kafka-clients</a:t>
            </a:r>
          </a:p>
          <a:p>
            <a:pPr>
              <a:spcBef>
                <a:spcPts val="0"/>
              </a:spcBef>
              <a:buNone/>
            </a:pPr>
            <a:r>
              <a:t/>
            </a:r>
            <a:endParaRPr sz="900"/>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9" name="Shape 119"/>
        <p:cNvGrpSpPr/>
        <p:nvPr/>
      </p:nvGrpSpPr>
      <p:grpSpPr>
        <a:xfrm>
          <a:off y="0" x="0"/>
          <a:ext cy="0" cx="0"/>
          <a:chOff y="0" x="0"/>
          <a:chExt cy="0" cx="0"/>
        </a:xfrm>
      </p:grpSpPr>
      <p:sp>
        <p:nvSpPr>
          <p:cNvPr id="120" name="Shape 120"/>
          <p:cNvSpPr txBox="1"/>
          <p:nvPr>
            <p:ph type="ctrTitle"/>
          </p:nvPr>
        </p:nvSpPr>
        <p:spPr>
          <a:xfrm>
            <a:off y="1583342" x="685800"/>
            <a:ext cy="1159799" cx="7772400"/>
          </a:xfrm>
          <a:prstGeom prst="rect">
            <a:avLst/>
          </a:prstGeom>
        </p:spPr>
        <p:txBody>
          <a:bodyPr bIns="91425" rIns="91425" lIns="91425" tIns="91425" anchor="b" anchorCtr="0">
            <a:noAutofit/>
          </a:bodyPr>
          <a:lstStyle/>
          <a:p>
            <a:pPr>
              <a:spcBef>
                <a:spcPts val="0"/>
              </a:spcBef>
              <a:buNone/>
            </a:pPr>
            <a:r>
              <a:rPr lang="en"/>
              <a:t>Producers</a:t>
            </a:r>
          </a:p>
        </p:txBody>
      </p:sp>
      <p:sp>
        <p:nvSpPr>
          <p:cNvPr id="121" name="Shape 121"/>
          <p:cNvSpPr txBox="1"/>
          <p:nvPr>
            <p:ph idx="1" type="subTitle"/>
          </p:nvPr>
        </p:nvSpPr>
        <p:spPr>
          <a:xfrm>
            <a:off y="2840053" x="685800"/>
            <a:ext cy="784799" cx="7772400"/>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5" name="Shape 125"/>
        <p:cNvGrpSpPr/>
        <p:nvPr/>
      </p:nvGrpSpPr>
      <p:grpSpPr>
        <a:xfrm>
          <a:off y="0" x="0"/>
          <a:ext cy="0" cx="0"/>
          <a:chOff y="0" x="0"/>
          <a:chExt cy="0" cx="0"/>
        </a:xfrm>
      </p:grpSpPr>
      <p:sp>
        <p:nvSpPr>
          <p:cNvPr id="126" name="Shape 126"/>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sz="900" lang="en">
                <a:solidFill>
                  <a:srgbClr val="333333"/>
                </a:solidFill>
                <a:latin typeface="Consolas"/>
                <a:ea typeface="Consolas"/>
                <a:cs typeface="Consolas"/>
                <a:sym typeface="Consolas"/>
              </a:rPr>
              <a:t>client, err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sarama.</a:t>
            </a:r>
            <a:r>
              <a:rPr sz="900" lang="en">
                <a:solidFill>
                  <a:srgbClr val="0086B3"/>
                </a:solidFill>
                <a:latin typeface="Consolas"/>
                <a:ea typeface="Consolas"/>
                <a:cs typeface="Consolas"/>
                <a:sym typeface="Consolas"/>
              </a:rPr>
              <a:t>NewClient</a:t>
            </a:r>
            <a:r>
              <a:rPr sz="900" lang="en">
                <a:solidFill>
                  <a:srgbClr val="333333"/>
                </a:solidFill>
                <a:latin typeface="Consolas"/>
                <a:ea typeface="Consolas"/>
                <a:cs typeface="Consolas"/>
                <a:sym typeface="Consolas"/>
              </a:rPr>
              <a:t>(uuid.</a:t>
            </a:r>
            <a:r>
              <a:rPr sz="900" lang="en">
                <a:solidFill>
                  <a:srgbClr val="0086B3"/>
                </a:solidFill>
                <a:latin typeface="Consolas"/>
                <a:ea typeface="Consolas"/>
                <a:cs typeface="Consolas"/>
                <a:sym typeface="Consolas"/>
              </a:rPr>
              <a:t>New</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string</a:t>
            </a:r>
            <a:r>
              <a:rPr sz="900" lang="en">
                <a:solidFill>
                  <a:srgbClr val="333333"/>
                </a:solidFill>
                <a:latin typeface="Consolas"/>
                <a:ea typeface="Consolas"/>
                <a:cs typeface="Consolas"/>
                <a:sym typeface="Consolas"/>
              </a:rPr>
              <a:t>{brokerConnect}, sarama.</a:t>
            </a:r>
            <a:r>
              <a:rPr sz="900" lang="en">
                <a:solidFill>
                  <a:srgbClr val="0086B3"/>
                </a:solidFill>
                <a:latin typeface="Consolas"/>
                <a:ea typeface="Consolas"/>
                <a:cs typeface="Consolas"/>
                <a:sym typeface="Consolas"/>
              </a:rPr>
              <a:t>NewClientConfig</a:t>
            </a: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A71D5D"/>
                </a:solidFill>
                <a:latin typeface="Consolas"/>
                <a:ea typeface="Consolas"/>
                <a:cs typeface="Consolas"/>
                <a:sym typeface="Consolas"/>
              </a:rPr>
              <a:t>if</a:t>
            </a:r>
            <a:r>
              <a:rPr sz="900" lang="en">
                <a:solidFill>
                  <a:srgbClr val="333333"/>
                </a:solidFill>
                <a:latin typeface="Consolas"/>
                <a:ea typeface="Consolas"/>
                <a:cs typeface="Consolas"/>
                <a:sym typeface="Consolas"/>
              </a:rPr>
              <a:t> err != </a:t>
            </a:r>
            <a:r>
              <a:rPr sz="900" lang="en">
                <a:solidFill>
                  <a:srgbClr val="0086B3"/>
                </a:solidFill>
                <a:latin typeface="Consolas"/>
                <a:ea typeface="Consolas"/>
                <a:cs typeface="Consolas"/>
                <a:sym typeface="Consolas"/>
              </a:rPr>
              <a:t>nil</a:t>
            </a:r>
            <a:r>
              <a:rPr sz="900" lang="en">
                <a:solidFill>
                  <a:srgbClr val="333333"/>
                </a:solidFill>
                <a:latin typeface="Consolas"/>
                <a:ea typeface="Consolas"/>
                <a:cs typeface="Consolas"/>
                <a:sym typeface="Consolas"/>
              </a:rPr>
              <a:t> {</a:t>
            </a:r>
          </a:p>
          <a:p>
            <a:pPr rtl="0" indent="457200">
              <a:lnSpc>
                <a:spcPct val="136500"/>
              </a:lnSpc>
              <a:spcBef>
                <a:spcPts val="0"/>
              </a:spcBef>
              <a:buNone/>
            </a:pPr>
            <a:r>
              <a:rPr sz="900" lang="en">
                <a:solidFill>
                  <a:srgbClr val="0086B3"/>
                </a:solidFill>
                <a:latin typeface="Consolas"/>
                <a:ea typeface="Consolas"/>
                <a:cs typeface="Consolas"/>
                <a:sym typeface="Consolas"/>
              </a:rPr>
              <a:t>panic</a:t>
            </a:r>
            <a:r>
              <a:rPr sz="900" lang="en">
                <a:solidFill>
                  <a:srgbClr val="333333"/>
                </a:solidFill>
                <a:latin typeface="Consolas"/>
                <a:ea typeface="Consolas"/>
                <a:cs typeface="Consolas"/>
                <a:sym typeface="Consolas"/>
              </a:rPr>
              <a:t>(err)</a:t>
            </a:r>
          </a:p>
          <a:p>
            <a:pPr rtl="0">
              <a:lnSpc>
                <a:spcPct val="136500"/>
              </a:lnSpc>
              <a:spcBef>
                <a:spcPts val="0"/>
              </a:spcBef>
              <a:buNone/>
            </a:pPr>
            <a:r>
              <a:rPr sz="900" lang="en">
                <a:solidFill>
                  <a:srgbClr val="333333"/>
                </a:solidFill>
                <a:latin typeface="Consolas"/>
                <a:ea typeface="Consolas"/>
                <a:cs typeface="Consolas"/>
                <a:sym typeface="Consolas"/>
              </a:rPr>
              <a:t>}</a:t>
            </a:r>
          </a:p>
          <a:p>
            <a:pPr rtl="0">
              <a:lnSpc>
                <a:spcPct val="136500"/>
              </a:lnSpc>
              <a:spcBef>
                <a:spcPts val="0"/>
              </a:spcBef>
              <a:buNone/>
            </a:pPr>
            <a:r>
              <a:t/>
            </a:r>
            <a:endParaRPr sz="900">
              <a:solidFill>
                <a:srgbClr val="333333"/>
              </a:solidFill>
              <a:latin typeface="Consolas"/>
              <a:ea typeface="Consolas"/>
              <a:cs typeface="Consolas"/>
              <a:sym typeface="Consolas"/>
            </a:endParaRPr>
          </a:p>
          <a:p>
            <a:pPr rtl="0">
              <a:lnSpc>
                <a:spcPct val="136500"/>
              </a:lnSpc>
              <a:spcBef>
                <a:spcPts val="0"/>
              </a:spcBef>
              <a:buNone/>
            </a:pPr>
            <a:r>
              <a:rPr sz="900" lang="en">
                <a:solidFill>
                  <a:srgbClr val="333333"/>
                </a:solidFill>
                <a:latin typeface="Consolas"/>
                <a:ea typeface="Consolas"/>
                <a:cs typeface="Consolas"/>
                <a:sym typeface="Consolas"/>
              </a:rPr>
              <a:t>config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sarama.</a:t>
            </a:r>
            <a:r>
              <a:rPr sz="900" lang="en">
                <a:solidFill>
                  <a:srgbClr val="0086B3"/>
                </a:solidFill>
                <a:latin typeface="Consolas"/>
                <a:ea typeface="Consolas"/>
                <a:cs typeface="Consolas"/>
                <a:sym typeface="Consolas"/>
              </a:rPr>
              <a:t>NewProducerConfig</a:t>
            </a: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333333"/>
                </a:solidFill>
                <a:latin typeface="Consolas"/>
                <a:ea typeface="Consolas"/>
                <a:cs typeface="Consolas"/>
                <a:sym typeface="Consolas"/>
              </a:rPr>
              <a:t>config.FlushMsgCount = flushMsgCount</a:t>
            </a:r>
          </a:p>
          <a:p>
            <a:pPr rtl="0">
              <a:lnSpc>
                <a:spcPct val="136500"/>
              </a:lnSpc>
              <a:spcBef>
                <a:spcPts val="0"/>
              </a:spcBef>
              <a:buNone/>
            </a:pPr>
            <a:r>
              <a:rPr sz="900" lang="en">
                <a:solidFill>
                  <a:srgbClr val="333333"/>
                </a:solidFill>
                <a:latin typeface="Consolas"/>
                <a:ea typeface="Consolas"/>
                <a:cs typeface="Consolas"/>
                <a:sym typeface="Consolas"/>
              </a:rPr>
              <a:t>config.FlushFrequency = flushFrequency</a:t>
            </a:r>
          </a:p>
          <a:p>
            <a:pPr rtl="0">
              <a:lnSpc>
                <a:spcPct val="136500"/>
              </a:lnSpc>
              <a:spcBef>
                <a:spcPts val="0"/>
              </a:spcBef>
              <a:buNone/>
            </a:pPr>
            <a:r>
              <a:rPr sz="900" lang="en">
                <a:solidFill>
                  <a:srgbClr val="333333"/>
                </a:solidFill>
                <a:latin typeface="Consolas"/>
                <a:ea typeface="Consolas"/>
                <a:cs typeface="Consolas"/>
                <a:sym typeface="Consolas"/>
              </a:rPr>
              <a:t>config.AckSuccesses = </a:t>
            </a:r>
            <a:r>
              <a:rPr sz="900" lang="en">
                <a:solidFill>
                  <a:srgbClr val="0086B3"/>
                </a:solidFill>
                <a:latin typeface="Consolas"/>
                <a:ea typeface="Consolas"/>
                <a:cs typeface="Consolas"/>
                <a:sym typeface="Consolas"/>
              </a:rPr>
              <a:t>true</a:t>
            </a:r>
          </a:p>
          <a:p>
            <a:pPr rtl="0">
              <a:lnSpc>
                <a:spcPct val="136500"/>
              </a:lnSpc>
              <a:spcBef>
                <a:spcPts val="0"/>
              </a:spcBef>
              <a:buNone/>
            </a:pPr>
            <a:r>
              <a:rPr sz="900" lang="en">
                <a:solidFill>
                  <a:srgbClr val="333333"/>
                </a:solidFill>
                <a:latin typeface="Consolas"/>
                <a:ea typeface="Consolas"/>
                <a:cs typeface="Consolas"/>
                <a:sym typeface="Consolas"/>
              </a:rPr>
              <a:t>config.RequiredAcks = sarama.NoResponse </a:t>
            </a:r>
            <a:r>
              <a:rPr sz="900" lang="en">
                <a:solidFill>
                  <a:srgbClr val="969896"/>
                </a:solidFill>
                <a:latin typeface="Consolas"/>
                <a:ea typeface="Consolas"/>
                <a:cs typeface="Consolas"/>
                <a:sym typeface="Consolas"/>
              </a:rPr>
              <a:t>//WaitForAll</a:t>
            </a:r>
          </a:p>
          <a:p>
            <a:pPr rtl="0">
              <a:lnSpc>
                <a:spcPct val="136500"/>
              </a:lnSpc>
              <a:spcBef>
                <a:spcPts val="0"/>
              </a:spcBef>
              <a:buNone/>
            </a:pPr>
            <a:r>
              <a:rPr sz="900" lang="en">
                <a:solidFill>
                  <a:srgbClr val="333333"/>
                </a:solidFill>
                <a:latin typeface="Consolas"/>
                <a:ea typeface="Consolas"/>
                <a:cs typeface="Consolas"/>
                <a:sym typeface="Consolas"/>
              </a:rPr>
              <a:t>config.MaxMessagesPerReq = maxMessagesPerReq</a:t>
            </a:r>
          </a:p>
          <a:p>
            <a:pPr rtl="0">
              <a:lnSpc>
                <a:spcPct val="136500"/>
              </a:lnSpc>
              <a:spcBef>
                <a:spcPts val="0"/>
              </a:spcBef>
              <a:buNone/>
            </a:pPr>
            <a:r>
              <a:rPr sz="900" lang="en">
                <a:solidFill>
                  <a:srgbClr val="333333"/>
                </a:solidFill>
                <a:latin typeface="Consolas"/>
                <a:ea typeface="Consolas"/>
                <a:cs typeface="Consolas"/>
                <a:sym typeface="Consolas"/>
              </a:rPr>
              <a:t>config.Timeout = </a:t>
            </a:r>
            <a:r>
              <a:rPr sz="900" lang="en">
                <a:solidFill>
                  <a:srgbClr val="0086B3"/>
                </a:solidFill>
                <a:latin typeface="Consolas"/>
                <a:ea typeface="Consolas"/>
                <a:cs typeface="Consolas"/>
                <a:sym typeface="Consolas"/>
              </a:rPr>
              <a:t>1000</a:t>
            </a:r>
            <a:r>
              <a:rPr sz="900" lang="en">
                <a:solidFill>
                  <a:srgbClr val="333333"/>
                </a:solidFill>
                <a:latin typeface="Consolas"/>
                <a:ea typeface="Consolas"/>
                <a:cs typeface="Consolas"/>
                <a:sym typeface="Consolas"/>
              </a:rPr>
              <a:t> * time.Millisecond</a:t>
            </a:r>
          </a:p>
          <a:p>
            <a:pPr rtl="0">
              <a:lnSpc>
                <a:spcPct val="136500"/>
              </a:lnSpc>
              <a:spcBef>
                <a:spcPts val="0"/>
              </a:spcBef>
              <a:buNone/>
            </a:pPr>
            <a:r>
              <a:rPr sz="900" lang="en">
                <a:solidFill>
                  <a:srgbClr val="333333"/>
                </a:solidFill>
                <a:latin typeface="Consolas"/>
                <a:ea typeface="Consolas"/>
                <a:cs typeface="Consolas"/>
                <a:sym typeface="Consolas"/>
              </a:rPr>
              <a:t>config.Compression = </a:t>
            </a:r>
            <a:r>
              <a:rPr sz="900" lang="en">
                <a:solidFill>
                  <a:srgbClr val="0086B3"/>
                </a:solidFill>
                <a:latin typeface="Consolas"/>
                <a:ea typeface="Consolas"/>
                <a:cs typeface="Consolas"/>
                <a:sym typeface="Consolas"/>
              </a:rPr>
              <a:t>2</a:t>
            </a:r>
          </a:p>
          <a:p>
            <a:pPr rtl="0" lvl="0">
              <a:lnSpc>
                <a:spcPct val="136500"/>
              </a:lnSpc>
              <a:spcBef>
                <a:spcPts val="0"/>
              </a:spcBef>
              <a:buClr>
                <a:schemeClr val="dk1"/>
              </a:buClr>
              <a:buSzPct val="122222"/>
              <a:buFont typeface="Arial"/>
              <a:buNone/>
            </a:pPr>
            <a:br>
              <a:rPr sz="900" lang="en">
                <a:solidFill>
                  <a:srgbClr val="333333"/>
                </a:solidFill>
                <a:latin typeface="Consolas"/>
                <a:ea typeface="Consolas"/>
                <a:cs typeface="Consolas"/>
                <a:sym typeface="Consolas"/>
              </a:rPr>
            </a:br>
            <a:r>
              <a:rPr sz="900" lang="en">
                <a:solidFill>
                  <a:srgbClr val="333333"/>
                </a:solidFill>
                <a:latin typeface="Consolas"/>
                <a:ea typeface="Consolas"/>
                <a:cs typeface="Consolas"/>
                <a:sym typeface="Consolas"/>
              </a:rPr>
              <a:t>producer, err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sarama.</a:t>
            </a:r>
            <a:r>
              <a:rPr sz="900" lang="en">
                <a:solidFill>
                  <a:srgbClr val="0086B3"/>
                </a:solidFill>
                <a:latin typeface="Consolas"/>
                <a:ea typeface="Consolas"/>
                <a:cs typeface="Consolas"/>
                <a:sym typeface="Consolas"/>
              </a:rPr>
              <a:t>NewProducer</a:t>
            </a:r>
            <a:r>
              <a:rPr sz="900" lang="en">
                <a:solidFill>
                  <a:srgbClr val="333333"/>
                </a:solidFill>
                <a:latin typeface="Consolas"/>
                <a:ea typeface="Consolas"/>
                <a:cs typeface="Consolas"/>
                <a:sym typeface="Consolas"/>
              </a:rPr>
              <a:t>(client, config)</a:t>
            </a:r>
            <a:br>
              <a:rPr sz="900" lang="en">
                <a:solidFill>
                  <a:srgbClr val="333333"/>
                </a:solidFill>
                <a:latin typeface="Consolas"/>
                <a:ea typeface="Consolas"/>
                <a:cs typeface="Consolas"/>
                <a:sym typeface="Consolas"/>
              </a:rPr>
            </a:br>
            <a:r>
              <a:rPr sz="900" lang="en">
                <a:solidFill>
                  <a:srgbClr val="A71D5D"/>
                </a:solidFill>
                <a:latin typeface="Consolas"/>
                <a:ea typeface="Consolas"/>
                <a:cs typeface="Consolas"/>
                <a:sym typeface="Consolas"/>
              </a:rPr>
              <a:t>if</a:t>
            </a:r>
            <a:r>
              <a:rPr sz="900" lang="en">
                <a:solidFill>
                  <a:srgbClr val="333333"/>
                </a:solidFill>
                <a:latin typeface="Consolas"/>
                <a:ea typeface="Consolas"/>
                <a:cs typeface="Consolas"/>
                <a:sym typeface="Consolas"/>
              </a:rPr>
              <a:t> err != </a:t>
            </a:r>
            <a:r>
              <a:rPr sz="900" lang="en">
                <a:solidFill>
                  <a:srgbClr val="0086B3"/>
                </a:solidFill>
                <a:latin typeface="Consolas"/>
                <a:ea typeface="Consolas"/>
                <a:cs typeface="Consolas"/>
                <a:sym typeface="Consolas"/>
              </a:rPr>
              <a:t>nil</a:t>
            </a:r>
            <a:r>
              <a:rPr sz="900" lang="en">
                <a:solidFill>
                  <a:srgbClr val="333333"/>
                </a:solidFill>
                <a:latin typeface="Consolas"/>
                <a:ea typeface="Consolas"/>
                <a:cs typeface="Consolas"/>
                <a:sym typeface="Consolas"/>
              </a:rPr>
              <a:t> {</a:t>
            </a:r>
          </a:p>
          <a:p>
            <a:pPr rtl="0" lvl="0" indent="457200">
              <a:lnSpc>
                <a:spcPct val="136500"/>
              </a:lnSpc>
              <a:spcBef>
                <a:spcPts val="0"/>
              </a:spcBef>
              <a:buClr>
                <a:schemeClr val="dk1"/>
              </a:buClr>
              <a:buSzPct val="122222"/>
              <a:buFont typeface="Arial"/>
              <a:buNone/>
            </a:pPr>
            <a:r>
              <a:rPr sz="900" lang="en">
                <a:solidFill>
                  <a:srgbClr val="0086B3"/>
                </a:solidFill>
                <a:latin typeface="Consolas"/>
                <a:ea typeface="Consolas"/>
                <a:cs typeface="Consolas"/>
                <a:sym typeface="Consolas"/>
              </a:rPr>
              <a:t>panic</a:t>
            </a:r>
            <a:r>
              <a:rPr sz="900" lang="en">
                <a:solidFill>
                  <a:srgbClr val="333333"/>
                </a:solidFill>
                <a:latin typeface="Consolas"/>
                <a:ea typeface="Consolas"/>
                <a:cs typeface="Consolas"/>
                <a:sym typeface="Consolas"/>
              </a:rPr>
              <a:t>(err)</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a:t>
            </a:r>
          </a:p>
          <a:p>
            <a:pPr>
              <a:spcBef>
                <a:spcPts val="0"/>
              </a:spcBef>
              <a:buNone/>
            </a:pPr>
            <a:r>
              <a:t/>
            </a:r>
            <a:endParaRPr sz="900">
              <a:solidFill>
                <a:srgbClr val="333333"/>
              </a:solidFill>
              <a:latin typeface="Consolas"/>
              <a:ea typeface="Consolas"/>
              <a:cs typeface="Consolas"/>
              <a:sym typeface="Consolas"/>
            </a:endParaRPr>
          </a:p>
        </p:txBody>
      </p:sp>
      <p:sp>
        <p:nvSpPr>
          <p:cNvPr id="127" name="Shape 127"/>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Producer Code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1" name="Shape 131"/>
        <p:cNvGrpSpPr/>
        <p:nvPr/>
      </p:nvGrpSpPr>
      <p:grpSpPr>
        <a:xfrm>
          <a:off y="0" x="0"/>
          <a:ext cy="0" cx="0"/>
          <a:chOff y="0" x="0"/>
          <a:chExt cy="0" cx="0"/>
        </a:xfrm>
      </p:grpSpPr>
      <p:sp>
        <p:nvSpPr>
          <p:cNvPr id="132" name="Shape 13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Magic Happens Here =8^)</a:t>
            </a:r>
          </a:p>
        </p:txBody>
      </p:sp>
      <p:sp>
        <p:nvSpPr>
          <p:cNvPr id="133" name="Shape 13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lnSpc>
                <a:spcPct val="136500"/>
              </a:lnSpc>
              <a:spcBef>
                <a:spcPts val="0"/>
              </a:spcBef>
              <a:buNone/>
            </a:pPr>
            <a:r>
              <a:rPr sz="900" lang="en">
                <a:solidFill>
                  <a:srgbClr val="A71D5D"/>
                </a:solidFill>
                <a:latin typeface="Consolas"/>
                <a:ea typeface="Consolas"/>
                <a:cs typeface="Consolas"/>
                <a:sym typeface="Consolas"/>
              </a:rPr>
              <a:t>go</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func</a:t>
            </a:r>
            <a:r>
              <a:rPr sz="900" lang="en">
                <a:solidFill>
                  <a:srgbClr val="333333"/>
                </a:solidFill>
                <a:latin typeface="Consolas"/>
                <a:ea typeface="Consolas"/>
                <a:cs typeface="Consolas"/>
                <a:sym typeface="Consolas"/>
              </a:rPr>
              <a:t>() {</a:t>
            </a:r>
          </a:p>
          <a:p>
            <a:pPr rtl="0" indent="457200">
              <a:lnSpc>
                <a:spcPct val="136500"/>
              </a:lnSpc>
              <a:spcBef>
                <a:spcPts val="0"/>
              </a:spcBef>
              <a:buNone/>
            </a:pPr>
            <a:r>
              <a:rPr sz="900" lang="en">
                <a:solidFill>
                  <a:srgbClr val="A71D5D"/>
                </a:solidFill>
                <a:latin typeface="Consolas"/>
                <a:ea typeface="Consolas"/>
                <a:cs typeface="Consolas"/>
                <a:sym typeface="Consolas"/>
              </a:rPr>
              <a:t>for</a:t>
            </a:r>
            <a:r>
              <a:rPr sz="900" lang="en">
                <a:solidFill>
                  <a:srgbClr val="333333"/>
                </a:solidFill>
                <a:latin typeface="Consolas"/>
                <a:ea typeface="Consolas"/>
                <a:cs typeface="Consolas"/>
                <a:sym typeface="Consolas"/>
              </a:rPr>
              <a:t> {</a:t>
            </a:r>
          </a:p>
          <a:p>
            <a:pPr rtl="0" indent="457200" marL="457200">
              <a:lnSpc>
                <a:spcPct val="136500"/>
              </a:lnSpc>
              <a:spcBef>
                <a:spcPts val="0"/>
              </a:spcBef>
              <a:buNone/>
            </a:pPr>
            <a:r>
              <a:rPr sz="900" lang="en">
                <a:solidFill>
                  <a:srgbClr val="333333"/>
                </a:solidFill>
                <a:latin typeface="Consolas"/>
                <a:ea typeface="Consolas"/>
                <a:cs typeface="Consolas"/>
                <a:sym typeface="Consolas"/>
              </a:rPr>
              <a:t>message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&amp;sarama.MessageToSend{Topic: topic, Key: sarama.</a:t>
            </a:r>
            <a:r>
              <a:rPr sz="900" lang="en">
                <a:solidFill>
                  <a:srgbClr val="0086B3"/>
                </a:solidFill>
                <a:latin typeface="Consolas"/>
                <a:ea typeface="Consolas"/>
                <a:cs typeface="Consolas"/>
                <a:sym typeface="Consolas"/>
              </a:rPr>
              <a:t>StringEncoder</a:t>
            </a:r>
            <a:r>
              <a:rPr sz="900" lang="en">
                <a:solidFill>
                  <a:srgbClr val="333333"/>
                </a:solidFill>
                <a:latin typeface="Consolas"/>
                <a:ea typeface="Consolas"/>
                <a:cs typeface="Consolas"/>
                <a:sym typeface="Consolas"/>
              </a:rPr>
              <a:t>(fmt.</a:t>
            </a:r>
            <a:r>
              <a:rPr sz="900" lang="en">
                <a:solidFill>
                  <a:srgbClr val="0086B3"/>
                </a:solidFill>
                <a:latin typeface="Consolas"/>
                <a:ea typeface="Consolas"/>
                <a:cs typeface="Consolas"/>
                <a:sym typeface="Consolas"/>
              </a:rPr>
              <a:t>Sprintf</a:t>
            </a:r>
            <a:r>
              <a:rPr sz="900" lang="en">
                <a:solidFill>
                  <a:srgbClr val="333333"/>
                </a:solidFill>
                <a:latin typeface="Consolas"/>
                <a:ea typeface="Consolas"/>
                <a:cs typeface="Consolas"/>
                <a:sym typeface="Consolas"/>
              </a:rPr>
              <a:t>(</a:t>
            </a:r>
            <a:r>
              <a:rPr sz="900" lang="en">
                <a:solidFill>
                  <a:srgbClr val="DF5000"/>
                </a:solidFill>
                <a:latin typeface="Consolas"/>
                <a:ea typeface="Consolas"/>
                <a:cs typeface="Consolas"/>
                <a:sym typeface="Consolas"/>
              </a:rPr>
              <a:t>"</a:t>
            </a:r>
            <a:r>
              <a:rPr sz="900" lang="en">
                <a:solidFill>
                  <a:srgbClr val="0086B3"/>
                </a:solidFill>
                <a:latin typeface="Consolas"/>
                <a:ea typeface="Consolas"/>
                <a:cs typeface="Consolas"/>
                <a:sym typeface="Consolas"/>
              </a:rPr>
              <a:t>%d</a:t>
            </a:r>
            <a:r>
              <a:rPr sz="900" lang="en">
                <a:solidFill>
                  <a:srgbClr val="DF5000"/>
                </a:solidFill>
                <a:latin typeface="Consolas"/>
                <a:ea typeface="Consolas"/>
                <a:cs typeface="Consolas"/>
                <a:sym typeface="Consolas"/>
              </a:rPr>
              <a:t>"</a:t>
            </a:r>
            <a:r>
              <a:rPr sz="900" lang="en">
                <a:solidFill>
                  <a:srgbClr val="333333"/>
                </a:solidFill>
                <a:latin typeface="Consolas"/>
                <a:ea typeface="Consolas"/>
                <a:cs typeface="Consolas"/>
                <a:sym typeface="Consolas"/>
              </a:rPr>
              <a:t>, numMessage)), Value: sarama.</a:t>
            </a:r>
            <a:r>
              <a:rPr sz="900" lang="en">
                <a:solidFill>
                  <a:srgbClr val="0086B3"/>
                </a:solidFill>
                <a:latin typeface="Consolas"/>
                <a:ea typeface="Consolas"/>
                <a:cs typeface="Consolas"/>
                <a:sym typeface="Consolas"/>
              </a:rPr>
              <a:t>StringEncoder</a:t>
            </a:r>
            <a:r>
              <a:rPr sz="900" lang="en">
                <a:solidFill>
                  <a:srgbClr val="333333"/>
                </a:solidFill>
                <a:latin typeface="Consolas"/>
                <a:ea typeface="Consolas"/>
                <a:cs typeface="Consolas"/>
                <a:sym typeface="Consolas"/>
              </a:rPr>
              <a:t>(fmt.</a:t>
            </a:r>
            <a:r>
              <a:rPr sz="900" lang="en">
                <a:solidFill>
                  <a:srgbClr val="0086B3"/>
                </a:solidFill>
                <a:latin typeface="Consolas"/>
                <a:ea typeface="Consolas"/>
                <a:cs typeface="Consolas"/>
                <a:sym typeface="Consolas"/>
              </a:rPr>
              <a:t>Sprintf</a:t>
            </a:r>
            <a:r>
              <a:rPr sz="900" lang="en">
                <a:solidFill>
                  <a:srgbClr val="333333"/>
                </a:solidFill>
                <a:latin typeface="Consolas"/>
                <a:ea typeface="Consolas"/>
                <a:cs typeface="Consolas"/>
                <a:sym typeface="Consolas"/>
              </a:rPr>
              <a:t>(</a:t>
            </a:r>
            <a:r>
              <a:rPr sz="900" lang="en">
                <a:solidFill>
                  <a:srgbClr val="DF5000"/>
                </a:solidFill>
                <a:latin typeface="Consolas"/>
                <a:ea typeface="Consolas"/>
                <a:cs typeface="Consolas"/>
                <a:sym typeface="Consolas"/>
              </a:rPr>
              <a:t>"message </a:t>
            </a:r>
            <a:r>
              <a:rPr sz="900" lang="en">
                <a:solidFill>
                  <a:srgbClr val="0086B3"/>
                </a:solidFill>
                <a:latin typeface="Consolas"/>
                <a:ea typeface="Consolas"/>
                <a:cs typeface="Consolas"/>
                <a:sym typeface="Consolas"/>
              </a:rPr>
              <a:t>%d</a:t>
            </a:r>
            <a:r>
              <a:rPr sz="900" lang="en">
                <a:solidFill>
                  <a:srgbClr val="DF5000"/>
                </a:solidFill>
                <a:latin typeface="Consolas"/>
                <a:ea typeface="Consolas"/>
                <a:cs typeface="Consolas"/>
                <a:sym typeface="Consolas"/>
              </a:rPr>
              <a:t>!"</a:t>
            </a:r>
            <a:r>
              <a:rPr sz="900" lang="en">
                <a:solidFill>
                  <a:srgbClr val="333333"/>
                </a:solidFill>
                <a:latin typeface="Consolas"/>
                <a:ea typeface="Consolas"/>
                <a:cs typeface="Consolas"/>
                <a:sym typeface="Consolas"/>
              </a:rPr>
              <a:t>, numMessage))}</a:t>
            </a:r>
          </a:p>
          <a:p>
            <a:pPr rtl="0" indent="457200" marL="457200">
              <a:lnSpc>
                <a:spcPct val="136500"/>
              </a:lnSpc>
              <a:spcBef>
                <a:spcPts val="0"/>
              </a:spcBef>
              <a:buNone/>
            </a:pPr>
            <a:r>
              <a:rPr sz="900" lang="en">
                <a:solidFill>
                  <a:srgbClr val="333333"/>
                </a:solidFill>
                <a:latin typeface="Consolas"/>
                <a:ea typeface="Consolas"/>
                <a:cs typeface="Consolas"/>
                <a:sym typeface="Consolas"/>
              </a:rPr>
              <a:t>numMessage++</a:t>
            </a:r>
          </a:p>
          <a:p>
            <a:pPr rtl="0" indent="457200" marL="457200">
              <a:lnSpc>
                <a:spcPct val="136500"/>
              </a:lnSpc>
              <a:spcBef>
                <a:spcPts val="0"/>
              </a:spcBef>
              <a:buNone/>
            </a:pPr>
            <a:r>
              <a:rPr sz="900" lang="en">
                <a:solidFill>
                  <a:srgbClr val="333333"/>
                </a:solidFill>
                <a:latin typeface="Consolas"/>
                <a:ea typeface="Consolas"/>
                <a:cs typeface="Consolas"/>
                <a:sym typeface="Consolas"/>
              </a:rPr>
              <a:t>producer.</a:t>
            </a:r>
            <a:r>
              <a:rPr sz="900" lang="en">
                <a:solidFill>
                  <a:srgbClr val="0086B3"/>
                </a:solidFill>
                <a:latin typeface="Consolas"/>
                <a:ea typeface="Consolas"/>
                <a:cs typeface="Consolas"/>
                <a:sym typeface="Consolas"/>
              </a:rPr>
              <a:t>Input</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&lt;-</a:t>
            </a:r>
            <a:r>
              <a:rPr sz="900" lang="en">
                <a:solidFill>
                  <a:srgbClr val="333333"/>
                </a:solidFill>
                <a:latin typeface="Consolas"/>
                <a:ea typeface="Consolas"/>
                <a:cs typeface="Consolas"/>
                <a:sym typeface="Consolas"/>
              </a:rPr>
              <a:t> message</a:t>
            </a:r>
          </a:p>
          <a:p>
            <a:pPr rtl="0" indent="457200" marL="457200">
              <a:lnSpc>
                <a:spcPct val="136500"/>
              </a:lnSpc>
              <a:spcBef>
                <a:spcPts val="0"/>
              </a:spcBef>
              <a:buNone/>
            </a:pPr>
            <a:r>
              <a:rPr sz="900" lang="en">
                <a:solidFill>
                  <a:srgbClr val="333333"/>
                </a:solidFill>
                <a:latin typeface="Consolas"/>
                <a:ea typeface="Consolas"/>
                <a:cs typeface="Consolas"/>
                <a:sym typeface="Consolas"/>
              </a:rPr>
              <a:t>time.</a:t>
            </a:r>
            <a:r>
              <a:rPr sz="900" lang="en">
                <a:solidFill>
                  <a:srgbClr val="0086B3"/>
                </a:solidFill>
                <a:latin typeface="Consolas"/>
                <a:ea typeface="Consolas"/>
                <a:cs typeface="Consolas"/>
                <a:sym typeface="Consolas"/>
              </a:rPr>
              <a:t>Sleep</a:t>
            </a:r>
            <a:r>
              <a:rPr sz="900" lang="en">
                <a:solidFill>
                  <a:srgbClr val="333333"/>
                </a:solidFill>
                <a:latin typeface="Consolas"/>
                <a:ea typeface="Consolas"/>
                <a:cs typeface="Consolas"/>
                <a:sym typeface="Consolas"/>
              </a:rPr>
              <a:t>(sleepTime)</a:t>
            </a:r>
          </a:p>
          <a:p>
            <a:pPr rtl="0" indent="457200">
              <a:lnSpc>
                <a:spcPct val="136500"/>
              </a:lnSpc>
              <a:spcBef>
                <a:spcPts val="0"/>
              </a:spcBef>
              <a:buNone/>
            </a:pP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A71D5D"/>
                </a:solidFill>
                <a:latin typeface="Consolas"/>
                <a:ea typeface="Consolas"/>
                <a:cs typeface="Consolas"/>
                <a:sym typeface="Consolas"/>
              </a:rPr>
              <a:t>go</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func</a:t>
            </a:r>
            <a:r>
              <a:rPr sz="900" lang="en">
                <a:solidFill>
                  <a:srgbClr val="333333"/>
                </a:solidFill>
                <a:latin typeface="Consolas"/>
                <a:ea typeface="Consolas"/>
                <a:cs typeface="Consolas"/>
                <a:sym typeface="Consolas"/>
              </a:rPr>
              <a:t>() {</a:t>
            </a:r>
          </a:p>
          <a:p>
            <a:pPr rtl="0" indent="457200">
              <a:lnSpc>
                <a:spcPct val="136500"/>
              </a:lnSpc>
              <a:spcBef>
                <a:spcPts val="0"/>
              </a:spcBef>
              <a:buNone/>
            </a:pPr>
            <a:r>
              <a:rPr sz="900" lang="en">
                <a:solidFill>
                  <a:srgbClr val="A71D5D"/>
                </a:solidFill>
                <a:latin typeface="Consolas"/>
                <a:ea typeface="Consolas"/>
                <a:cs typeface="Consolas"/>
                <a:sym typeface="Consolas"/>
              </a:rPr>
              <a:t>for</a:t>
            </a:r>
            <a:r>
              <a:rPr sz="900" lang="en">
                <a:solidFill>
                  <a:srgbClr val="333333"/>
                </a:solidFill>
                <a:latin typeface="Consolas"/>
                <a:ea typeface="Consolas"/>
                <a:cs typeface="Consolas"/>
                <a:sym typeface="Consolas"/>
              </a:rPr>
              <a:t> {</a:t>
            </a:r>
          </a:p>
          <a:p>
            <a:pPr rtl="0" indent="457200" marL="457200">
              <a:lnSpc>
                <a:spcPct val="136500"/>
              </a:lnSpc>
              <a:spcBef>
                <a:spcPts val="0"/>
              </a:spcBef>
              <a:buNone/>
            </a:pPr>
            <a:r>
              <a:rPr sz="900" lang="en">
                <a:solidFill>
                  <a:srgbClr val="A71D5D"/>
                </a:solidFill>
                <a:latin typeface="Consolas"/>
                <a:ea typeface="Consolas"/>
                <a:cs typeface="Consolas"/>
                <a:sym typeface="Consolas"/>
              </a:rPr>
              <a:t>select</a:t>
            </a:r>
            <a:r>
              <a:rPr sz="900" lang="en">
                <a:solidFill>
                  <a:srgbClr val="333333"/>
                </a:solidFill>
                <a:latin typeface="Consolas"/>
                <a:ea typeface="Consolas"/>
                <a:cs typeface="Consolas"/>
                <a:sym typeface="Consolas"/>
              </a:rPr>
              <a:t> {</a:t>
            </a:r>
          </a:p>
          <a:p>
            <a:pPr rtl="0" indent="457200" marL="914400">
              <a:lnSpc>
                <a:spcPct val="136500"/>
              </a:lnSpc>
              <a:spcBef>
                <a:spcPts val="0"/>
              </a:spcBef>
              <a:buNone/>
            </a:pPr>
            <a:r>
              <a:rPr sz="900" lang="en">
                <a:solidFill>
                  <a:srgbClr val="A71D5D"/>
                </a:solidFill>
                <a:latin typeface="Consolas"/>
                <a:ea typeface="Consolas"/>
                <a:cs typeface="Consolas"/>
                <a:sym typeface="Consolas"/>
              </a:rPr>
              <a:t>case</a:t>
            </a:r>
            <a:r>
              <a:rPr sz="900" lang="en">
                <a:solidFill>
                  <a:srgbClr val="333333"/>
                </a:solidFill>
                <a:latin typeface="Consolas"/>
                <a:ea typeface="Consolas"/>
                <a:cs typeface="Consolas"/>
                <a:sym typeface="Consolas"/>
              </a:rPr>
              <a:t> error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&lt;-</a:t>
            </a:r>
            <a:r>
              <a:rPr sz="900" lang="en">
                <a:solidFill>
                  <a:srgbClr val="333333"/>
                </a:solidFill>
                <a:latin typeface="Consolas"/>
                <a:ea typeface="Consolas"/>
                <a:cs typeface="Consolas"/>
                <a:sym typeface="Consolas"/>
              </a:rPr>
              <a:t>producer.</a:t>
            </a:r>
            <a:r>
              <a:rPr sz="900" lang="en">
                <a:solidFill>
                  <a:srgbClr val="0086B3"/>
                </a:solidFill>
                <a:latin typeface="Consolas"/>
                <a:ea typeface="Consolas"/>
                <a:cs typeface="Consolas"/>
                <a:sym typeface="Consolas"/>
              </a:rPr>
              <a:t>Errors</a:t>
            </a:r>
            <a:r>
              <a:rPr sz="900" lang="en">
                <a:solidFill>
                  <a:srgbClr val="333333"/>
                </a:solidFill>
                <a:latin typeface="Consolas"/>
                <a:ea typeface="Consolas"/>
                <a:cs typeface="Consolas"/>
                <a:sym typeface="Consolas"/>
              </a:rPr>
              <a:t>():</a:t>
            </a:r>
          </a:p>
          <a:p>
            <a:pPr rtl="0" indent="457200" marL="1371600">
              <a:lnSpc>
                <a:spcPct val="136500"/>
              </a:lnSpc>
              <a:spcBef>
                <a:spcPts val="0"/>
              </a:spcBef>
              <a:buNone/>
            </a:pPr>
            <a:r>
              <a:rPr sz="900" lang="en">
                <a:solidFill>
                  <a:srgbClr val="333333"/>
                </a:solidFill>
                <a:latin typeface="Consolas"/>
                <a:ea typeface="Consolas"/>
                <a:cs typeface="Consolas"/>
                <a:sym typeface="Consolas"/>
              </a:rPr>
              <a:t>saramaError </a:t>
            </a:r>
            <a:r>
              <a:rPr sz="900" lang="en">
                <a:solidFill>
                  <a:srgbClr val="A71D5D"/>
                </a:solidFill>
                <a:latin typeface="Consolas"/>
                <a:ea typeface="Consolas"/>
                <a:cs typeface="Consolas"/>
                <a:sym typeface="Consolas"/>
              </a:rPr>
              <a:t>&lt;-</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error</a:t>
            </a:r>
          </a:p>
          <a:p>
            <a:pPr rtl="0" indent="457200" marL="914400">
              <a:lnSpc>
                <a:spcPct val="136500"/>
              </a:lnSpc>
              <a:spcBef>
                <a:spcPts val="0"/>
              </a:spcBef>
              <a:buNone/>
            </a:pPr>
            <a:r>
              <a:rPr sz="900" lang="en">
                <a:solidFill>
                  <a:srgbClr val="A71D5D"/>
                </a:solidFill>
                <a:latin typeface="Consolas"/>
                <a:ea typeface="Consolas"/>
                <a:cs typeface="Consolas"/>
                <a:sym typeface="Consolas"/>
              </a:rPr>
              <a:t>case</a:t>
            </a:r>
            <a:r>
              <a:rPr sz="900" lang="en">
                <a:solidFill>
                  <a:srgbClr val="333333"/>
                </a:solidFill>
                <a:latin typeface="Consolas"/>
                <a:ea typeface="Consolas"/>
                <a:cs typeface="Consolas"/>
                <a:sym typeface="Consolas"/>
              </a:rPr>
              <a:t> success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&lt;-</a:t>
            </a:r>
            <a:r>
              <a:rPr sz="900" lang="en">
                <a:solidFill>
                  <a:srgbClr val="333333"/>
                </a:solidFill>
                <a:latin typeface="Consolas"/>
                <a:ea typeface="Consolas"/>
                <a:cs typeface="Consolas"/>
                <a:sym typeface="Consolas"/>
              </a:rPr>
              <a:t>producer.</a:t>
            </a:r>
            <a:r>
              <a:rPr sz="900" lang="en">
                <a:solidFill>
                  <a:srgbClr val="0086B3"/>
                </a:solidFill>
                <a:latin typeface="Consolas"/>
                <a:ea typeface="Consolas"/>
                <a:cs typeface="Consolas"/>
                <a:sym typeface="Consolas"/>
              </a:rPr>
              <a:t>Successes</a:t>
            </a:r>
            <a:r>
              <a:rPr sz="900" lang="en">
                <a:solidFill>
                  <a:srgbClr val="333333"/>
                </a:solidFill>
                <a:latin typeface="Consolas"/>
                <a:ea typeface="Consolas"/>
                <a:cs typeface="Consolas"/>
                <a:sym typeface="Consolas"/>
              </a:rPr>
              <a:t>():</a:t>
            </a:r>
          </a:p>
          <a:p>
            <a:pPr rtl="0" indent="457200" marL="1371600">
              <a:lnSpc>
                <a:spcPct val="136500"/>
              </a:lnSpc>
              <a:spcBef>
                <a:spcPts val="0"/>
              </a:spcBef>
              <a:buNone/>
            </a:pPr>
            <a:r>
              <a:rPr sz="900" lang="en">
                <a:solidFill>
                  <a:srgbClr val="333333"/>
                </a:solidFill>
                <a:latin typeface="Consolas"/>
                <a:ea typeface="Consolas"/>
                <a:cs typeface="Consolas"/>
                <a:sym typeface="Consolas"/>
              </a:rPr>
              <a:t>saramaSuccess </a:t>
            </a:r>
            <a:r>
              <a:rPr sz="900" lang="en">
                <a:solidFill>
                  <a:srgbClr val="A71D5D"/>
                </a:solidFill>
                <a:latin typeface="Consolas"/>
                <a:ea typeface="Consolas"/>
                <a:cs typeface="Consolas"/>
                <a:sym typeface="Consolas"/>
              </a:rPr>
              <a:t>&lt;-</a:t>
            </a:r>
            <a:r>
              <a:rPr sz="900" lang="en">
                <a:solidFill>
                  <a:srgbClr val="333333"/>
                </a:solidFill>
                <a:latin typeface="Consolas"/>
                <a:ea typeface="Consolas"/>
                <a:cs typeface="Consolas"/>
                <a:sym typeface="Consolas"/>
              </a:rPr>
              <a:t> success</a:t>
            </a:r>
          </a:p>
          <a:p>
            <a:pPr rtl="0" indent="457200" marL="914400">
              <a:lnSpc>
                <a:spcPct val="136500"/>
              </a:lnSpc>
              <a:spcBef>
                <a:spcPts val="0"/>
              </a:spcBef>
              <a:buNone/>
            </a:pPr>
            <a:r>
              <a:rPr sz="900" lang="en">
                <a:solidFill>
                  <a:srgbClr val="333333"/>
                </a:solidFill>
                <a:latin typeface="Consolas"/>
                <a:ea typeface="Consolas"/>
                <a:cs typeface="Consolas"/>
                <a:sym typeface="Consolas"/>
              </a:rPr>
              <a:t>}</a:t>
            </a:r>
          </a:p>
          <a:p>
            <a:pPr rtl="0" indent="457200" marL="457200">
              <a:lnSpc>
                <a:spcPct val="136500"/>
              </a:lnSpc>
              <a:spcBef>
                <a:spcPts val="0"/>
              </a:spcBef>
              <a:buNone/>
            </a:pP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333333"/>
                </a:solidFill>
                <a:latin typeface="Consolas"/>
                <a:ea typeface="Consolas"/>
                <a:cs typeface="Consolas"/>
                <a:sym typeface="Consolas"/>
              </a:rPr>
              <a:t>}()</a:t>
            </a:r>
          </a:p>
          <a:p>
            <a:pPr>
              <a:spcBef>
                <a:spcPts val="0"/>
              </a:spcBef>
              <a:buNone/>
            </a:pPr>
            <a:r>
              <a:t/>
            </a:r>
            <a:endParaRP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7" name="Shape 137"/>
        <p:cNvGrpSpPr/>
        <p:nvPr/>
      </p:nvGrpSpPr>
      <p:grpSpPr>
        <a:xfrm>
          <a:off y="0" x="0"/>
          <a:ext cy="0" cx="0"/>
          <a:chOff y="0" x="0"/>
          <a:chExt cy="0" cx="0"/>
        </a:xfrm>
      </p:grpSpPr>
      <p:sp>
        <p:nvSpPr>
          <p:cNvPr id="138" name="Shape 138"/>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u="sng" sz="2200" lang="en">
                <a:solidFill>
                  <a:schemeClr val="hlink"/>
                </a:solidFill>
                <a:hlinkClick r:id="rId3"/>
              </a:rPr>
              <a:t>https://github.com/stealthly/go_kafka_client/tree/master/syslog</a:t>
            </a:r>
          </a:p>
          <a:p>
            <a:pPr rtl="0">
              <a:spcBef>
                <a:spcPts val="0"/>
              </a:spcBef>
              <a:buNone/>
            </a:pPr>
            <a:r>
              <a:t/>
            </a:r>
            <a:endParaRPr sz="1100">
              <a:solidFill>
                <a:srgbClr val="333333"/>
              </a:solidFill>
              <a:latin typeface="Consolas"/>
              <a:ea typeface="Consolas"/>
              <a:cs typeface="Consolas"/>
              <a:sym typeface="Consolas"/>
            </a:endParaRPr>
          </a:p>
          <a:p>
            <a:pPr rtl="0">
              <a:spcBef>
                <a:spcPts val="0"/>
              </a:spcBef>
              <a:buNone/>
            </a:pPr>
            <a:r>
              <a:rPr b="1" sz="1400" lang="en">
                <a:solidFill>
                  <a:srgbClr val="333333"/>
                </a:solidFill>
                <a:latin typeface="Consolas"/>
                <a:ea typeface="Consolas"/>
                <a:cs typeface="Consolas"/>
                <a:sym typeface="Consolas"/>
              </a:rPr>
              <a:t>docker run -p --net=host stealthly/syslog --topic syslog --broker.list host:port</a:t>
            </a:r>
          </a:p>
          <a:p>
            <a:pPr rtl="0">
              <a:spcBef>
                <a:spcPts val="0"/>
              </a:spcBef>
              <a:buNone/>
            </a:pPr>
            <a:r>
              <a:t/>
            </a:r>
            <a:endParaRPr sz="1100">
              <a:solidFill>
                <a:srgbClr val="333333"/>
              </a:solidFill>
              <a:latin typeface="Consolas"/>
              <a:ea typeface="Consolas"/>
              <a:cs typeface="Consolas"/>
              <a:sym typeface="Consolas"/>
            </a:endParaRPr>
          </a:p>
          <a:p>
            <a:pPr rtl="0" lvl="0">
              <a:lnSpc>
                <a:spcPct val="160000"/>
              </a:lnSpc>
              <a:spcBef>
                <a:spcPts val="0"/>
              </a:spcBef>
              <a:spcAft>
                <a:spcPts val="1200"/>
              </a:spcAft>
              <a:buClr>
                <a:schemeClr val="dk1"/>
              </a:buClr>
              <a:buSzPct val="110000"/>
              <a:buFont typeface="Arial"/>
              <a:buNone/>
            </a:pPr>
            <a:r>
              <a:rPr sz="1000" lang="en">
                <a:solidFill>
                  <a:srgbClr val="333333"/>
                </a:solidFill>
                <a:latin typeface="Consolas"/>
                <a:ea typeface="Consolas"/>
                <a:cs typeface="Consolas"/>
                <a:sym typeface="Consolas"/>
              </a:rPr>
              <a:t>--producer.config</a:t>
            </a:r>
            <a:r>
              <a:rPr sz="1000" lang="en">
                <a:solidFill>
                  <a:srgbClr val="333333"/>
                </a:solidFill>
              </a:rPr>
              <a:t> - property file to configure embedded producers. </a:t>
            </a:r>
            <a:r>
              <a:rPr sz="1000" lang="en" i="1">
                <a:solidFill>
                  <a:srgbClr val="333333"/>
                </a:solidFill>
              </a:rPr>
              <a:t>This parameter is optional</a:t>
            </a:r>
            <a:r>
              <a:rPr sz="1000" lang="en">
                <a:solidFill>
                  <a:srgbClr val="333333"/>
                </a:solidFill>
              </a:rPr>
              <a:t>.</a:t>
            </a:r>
            <a:br>
              <a:rPr sz="1000" lang="en">
                <a:solidFill>
                  <a:srgbClr val="333333"/>
                </a:solidFill>
              </a:rPr>
            </a:br>
            <a:r>
              <a:rPr sz="1000" lang="en">
                <a:solidFill>
                  <a:srgbClr val="333333"/>
                </a:solidFill>
                <a:latin typeface="Consolas"/>
                <a:ea typeface="Consolas"/>
                <a:cs typeface="Consolas"/>
                <a:sym typeface="Consolas"/>
              </a:rPr>
              <a:t>--tcp.port</a:t>
            </a:r>
            <a:r>
              <a:rPr sz="1000" lang="en">
                <a:solidFill>
                  <a:srgbClr val="333333"/>
                </a:solidFill>
              </a:rPr>
              <a:t> - TCP port to listen for incoming syslog messages. </a:t>
            </a:r>
            <a:r>
              <a:rPr sz="1000" lang="en" i="1">
                <a:solidFill>
                  <a:srgbClr val="333333"/>
                </a:solidFill>
              </a:rPr>
              <a:t>Defaults to 5140</a:t>
            </a:r>
            <a:r>
              <a:rPr sz="1000" lang="en">
                <a:solidFill>
                  <a:srgbClr val="333333"/>
                </a:solidFill>
              </a:rPr>
              <a:t>.</a:t>
            </a:r>
            <a:br>
              <a:rPr sz="1000" lang="en">
                <a:solidFill>
                  <a:srgbClr val="333333"/>
                </a:solidFill>
              </a:rPr>
            </a:br>
            <a:r>
              <a:rPr sz="1000" lang="en">
                <a:solidFill>
                  <a:srgbClr val="333333"/>
                </a:solidFill>
                <a:latin typeface="Consolas"/>
                <a:ea typeface="Consolas"/>
                <a:cs typeface="Consolas"/>
                <a:sym typeface="Consolas"/>
              </a:rPr>
              <a:t>--tcp.host</a:t>
            </a:r>
            <a:r>
              <a:rPr sz="1000" lang="en">
                <a:solidFill>
                  <a:srgbClr val="333333"/>
                </a:solidFill>
              </a:rPr>
              <a:t> - TCP host to listen for incoming syslog messages. </a:t>
            </a:r>
            <a:r>
              <a:rPr sz="1000" lang="en" i="1">
                <a:solidFill>
                  <a:srgbClr val="333333"/>
                </a:solidFill>
              </a:rPr>
              <a:t>Defaults to 0.0.0.0</a:t>
            </a:r>
            <a:r>
              <a:rPr sz="1000" lang="en">
                <a:solidFill>
                  <a:srgbClr val="333333"/>
                </a:solidFill>
              </a:rPr>
              <a:t>.</a:t>
            </a:r>
            <a:br>
              <a:rPr sz="1000" lang="en">
                <a:solidFill>
                  <a:srgbClr val="333333"/>
                </a:solidFill>
              </a:rPr>
            </a:br>
            <a:r>
              <a:rPr sz="1000" lang="en">
                <a:solidFill>
                  <a:srgbClr val="333333"/>
                </a:solidFill>
                <a:latin typeface="Consolas"/>
                <a:ea typeface="Consolas"/>
                <a:cs typeface="Consolas"/>
                <a:sym typeface="Consolas"/>
              </a:rPr>
              <a:t>--udp.port</a:t>
            </a:r>
            <a:r>
              <a:rPr sz="1000" lang="en">
                <a:solidFill>
                  <a:srgbClr val="333333"/>
                </a:solidFill>
              </a:rPr>
              <a:t> - UDP port to listen for incoming syslog messages. </a:t>
            </a:r>
            <a:r>
              <a:rPr sz="1000" lang="en" i="1">
                <a:solidFill>
                  <a:srgbClr val="333333"/>
                </a:solidFill>
              </a:rPr>
              <a:t>Defaults to 5141</a:t>
            </a:r>
            <a:r>
              <a:rPr sz="1000" lang="en">
                <a:solidFill>
                  <a:srgbClr val="333333"/>
                </a:solidFill>
              </a:rPr>
              <a:t>.</a:t>
            </a:r>
            <a:br>
              <a:rPr sz="1000" lang="en">
                <a:solidFill>
                  <a:srgbClr val="333333"/>
                </a:solidFill>
              </a:rPr>
            </a:br>
            <a:r>
              <a:rPr sz="1000" lang="en">
                <a:solidFill>
                  <a:srgbClr val="333333"/>
                </a:solidFill>
                <a:latin typeface="Consolas"/>
                <a:ea typeface="Consolas"/>
                <a:cs typeface="Consolas"/>
                <a:sym typeface="Consolas"/>
              </a:rPr>
              <a:t>--udp.host</a:t>
            </a:r>
            <a:r>
              <a:rPr sz="1000" lang="en">
                <a:solidFill>
                  <a:srgbClr val="333333"/>
                </a:solidFill>
              </a:rPr>
              <a:t> - UDP host to listen for incoming syslog messages. </a:t>
            </a:r>
            <a:r>
              <a:rPr sz="1000" lang="en" i="1">
                <a:solidFill>
                  <a:srgbClr val="333333"/>
                </a:solidFill>
              </a:rPr>
              <a:t>Defaults to 0.0.0.0</a:t>
            </a:r>
            <a:r>
              <a:rPr sz="1000" lang="en">
                <a:solidFill>
                  <a:srgbClr val="333333"/>
                </a:solidFill>
              </a:rPr>
              <a:t>.</a:t>
            </a:r>
            <a:br>
              <a:rPr sz="1000" lang="en">
                <a:solidFill>
                  <a:srgbClr val="333333"/>
                </a:solidFill>
              </a:rPr>
            </a:br>
            <a:r>
              <a:rPr sz="1000" lang="en">
                <a:solidFill>
                  <a:srgbClr val="333333"/>
                </a:solidFill>
                <a:latin typeface="Consolas"/>
                <a:ea typeface="Consolas"/>
                <a:cs typeface="Consolas"/>
                <a:sym typeface="Consolas"/>
              </a:rPr>
              <a:t>--num.producers</a:t>
            </a:r>
            <a:r>
              <a:rPr sz="1000" lang="en">
                <a:solidFill>
                  <a:srgbClr val="333333"/>
                </a:solidFill>
              </a:rPr>
              <a:t> - number of producer instances. This can be used to increase throughput. </a:t>
            </a:r>
            <a:r>
              <a:rPr sz="1000" lang="en" i="1">
                <a:solidFill>
                  <a:srgbClr val="333333"/>
                </a:solidFill>
              </a:rPr>
              <a:t>Defaults to 1</a:t>
            </a:r>
            <a:br>
              <a:rPr sz="1000" lang="en">
                <a:solidFill>
                  <a:srgbClr val="333333"/>
                </a:solidFill>
              </a:rPr>
            </a:br>
            <a:r>
              <a:rPr sz="1000" lang="en">
                <a:solidFill>
                  <a:srgbClr val="333333"/>
                </a:solidFill>
                <a:latin typeface="Consolas"/>
                <a:ea typeface="Consolas"/>
                <a:cs typeface="Consolas"/>
                <a:sym typeface="Consolas"/>
              </a:rPr>
              <a:t>--queue.size</a:t>
            </a:r>
            <a:r>
              <a:rPr sz="1000" lang="en">
                <a:solidFill>
                  <a:srgbClr val="333333"/>
                </a:solidFill>
              </a:rPr>
              <a:t> - number of messages that are buffered for producing. </a:t>
            </a:r>
            <a:r>
              <a:rPr sz="1000" lang="en" i="1">
                <a:solidFill>
                  <a:srgbClr val="333333"/>
                </a:solidFill>
              </a:rPr>
              <a:t>Defaults to 10000</a:t>
            </a:r>
            <a:r>
              <a:rPr sz="1000" lang="en">
                <a:solidFill>
                  <a:srgbClr val="333333"/>
                </a:solidFill>
              </a:rPr>
              <a:t>.</a:t>
            </a:r>
            <a:br>
              <a:rPr sz="1000" lang="en">
                <a:solidFill>
                  <a:srgbClr val="333333"/>
                </a:solidFill>
              </a:rPr>
            </a:br>
            <a:r>
              <a:rPr sz="1000" lang="en">
                <a:solidFill>
                  <a:srgbClr val="333333"/>
                </a:solidFill>
                <a:latin typeface="Consolas"/>
                <a:ea typeface="Consolas"/>
                <a:cs typeface="Consolas"/>
                <a:sym typeface="Consolas"/>
              </a:rPr>
              <a:t>--log.level</a:t>
            </a:r>
            <a:r>
              <a:rPr sz="1000" lang="en">
                <a:solidFill>
                  <a:srgbClr val="333333"/>
                </a:solidFill>
              </a:rPr>
              <a:t> - log level for built-in logger. Possible values are: </a:t>
            </a:r>
            <a:r>
              <a:rPr sz="1000" lang="en">
                <a:solidFill>
                  <a:srgbClr val="333333"/>
                </a:solidFill>
                <a:latin typeface="Consolas"/>
                <a:ea typeface="Consolas"/>
                <a:cs typeface="Consolas"/>
                <a:sym typeface="Consolas"/>
              </a:rPr>
              <a:t>trace</a:t>
            </a:r>
            <a:r>
              <a:rPr sz="1000" lang="en">
                <a:solidFill>
                  <a:srgbClr val="333333"/>
                </a:solidFill>
              </a:rPr>
              <a:t>, </a:t>
            </a:r>
            <a:r>
              <a:rPr sz="1000" lang="en">
                <a:solidFill>
                  <a:srgbClr val="333333"/>
                </a:solidFill>
                <a:latin typeface="Consolas"/>
                <a:ea typeface="Consolas"/>
                <a:cs typeface="Consolas"/>
                <a:sym typeface="Consolas"/>
              </a:rPr>
              <a:t>debug</a:t>
            </a:r>
            <a:r>
              <a:rPr sz="1000" lang="en">
                <a:solidFill>
                  <a:srgbClr val="333333"/>
                </a:solidFill>
              </a:rPr>
              <a:t>, </a:t>
            </a:r>
            <a:r>
              <a:rPr sz="1000" lang="en">
                <a:solidFill>
                  <a:srgbClr val="333333"/>
                </a:solidFill>
                <a:latin typeface="Consolas"/>
                <a:ea typeface="Consolas"/>
                <a:cs typeface="Consolas"/>
                <a:sym typeface="Consolas"/>
              </a:rPr>
              <a:t>info</a:t>
            </a:r>
            <a:r>
              <a:rPr sz="1000" lang="en">
                <a:solidFill>
                  <a:srgbClr val="333333"/>
                </a:solidFill>
              </a:rPr>
              <a:t>, </a:t>
            </a:r>
            <a:r>
              <a:rPr sz="1000" lang="en">
                <a:solidFill>
                  <a:srgbClr val="333333"/>
                </a:solidFill>
                <a:latin typeface="Consolas"/>
                <a:ea typeface="Consolas"/>
                <a:cs typeface="Consolas"/>
                <a:sym typeface="Consolas"/>
              </a:rPr>
              <a:t>warn</a:t>
            </a:r>
            <a:r>
              <a:rPr sz="1000" lang="en">
                <a:solidFill>
                  <a:srgbClr val="333333"/>
                </a:solidFill>
              </a:rPr>
              <a:t>, </a:t>
            </a:r>
            <a:r>
              <a:rPr sz="1000" lang="en">
                <a:solidFill>
                  <a:srgbClr val="333333"/>
                </a:solidFill>
                <a:latin typeface="Consolas"/>
                <a:ea typeface="Consolas"/>
                <a:cs typeface="Consolas"/>
                <a:sym typeface="Consolas"/>
              </a:rPr>
              <a:t>error</a:t>
            </a:r>
            <a:r>
              <a:rPr sz="1000" lang="en">
                <a:solidFill>
                  <a:srgbClr val="333333"/>
                </a:solidFill>
              </a:rPr>
              <a:t>, </a:t>
            </a:r>
            <a:r>
              <a:rPr sz="1000" lang="en">
                <a:solidFill>
                  <a:srgbClr val="333333"/>
                </a:solidFill>
                <a:latin typeface="Consolas"/>
                <a:ea typeface="Consolas"/>
                <a:cs typeface="Consolas"/>
                <a:sym typeface="Consolas"/>
              </a:rPr>
              <a:t>critical</a:t>
            </a:r>
            <a:r>
              <a:rPr sz="1000" lang="en">
                <a:solidFill>
                  <a:srgbClr val="333333"/>
                </a:solidFill>
              </a:rPr>
              <a:t>.</a:t>
            </a:r>
            <a:r>
              <a:rPr sz="1000" lang="en" i="1">
                <a:solidFill>
                  <a:srgbClr val="333333"/>
                </a:solidFill>
              </a:rPr>
              <a:t>Defaults to info</a:t>
            </a:r>
            <a:r>
              <a:rPr sz="1000" lang="en">
                <a:solidFill>
                  <a:srgbClr val="333333"/>
                </a:solidFill>
              </a:rPr>
              <a:t>.</a:t>
            </a:r>
            <a:br>
              <a:rPr sz="1000" lang="en">
                <a:solidFill>
                  <a:srgbClr val="333333"/>
                </a:solidFill>
              </a:rPr>
            </a:br>
            <a:r>
              <a:rPr sz="1000" lang="en">
                <a:solidFill>
                  <a:srgbClr val="333333"/>
                </a:solidFill>
                <a:latin typeface="Consolas"/>
                <a:ea typeface="Consolas"/>
                <a:cs typeface="Consolas"/>
                <a:sym typeface="Consolas"/>
              </a:rPr>
              <a:t>--max.procs</a:t>
            </a:r>
            <a:r>
              <a:rPr sz="1000" lang="en">
                <a:solidFill>
                  <a:srgbClr val="333333"/>
                </a:solidFill>
              </a:rPr>
              <a:t> - maximum number of CPUs that can be executing simultaneously. </a:t>
            </a:r>
            <a:r>
              <a:rPr sz="1000" lang="en" i="1">
                <a:solidFill>
                  <a:srgbClr val="333333"/>
                </a:solidFill>
              </a:rPr>
              <a:t>Defaults to runtime.NumCPU()</a:t>
            </a:r>
            <a:r>
              <a:rPr sz="1000" lang="en">
                <a:solidFill>
                  <a:srgbClr val="333333"/>
                </a:solidFill>
              </a:rPr>
              <a:t>.</a:t>
            </a:r>
          </a:p>
          <a:p>
            <a:pPr rtl="0">
              <a:spcBef>
                <a:spcPts val="0"/>
              </a:spcBef>
              <a:buNone/>
            </a:pPr>
            <a:r>
              <a:t/>
            </a:r>
            <a:endParaRPr sz="1000">
              <a:solidFill>
                <a:srgbClr val="333333"/>
              </a:solidFill>
              <a:latin typeface="Consolas"/>
              <a:ea typeface="Consolas"/>
              <a:cs typeface="Consolas"/>
              <a:sym typeface="Consolas"/>
            </a:endParaRPr>
          </a:p>
          <a:p>
            <a:pPr lvl="0">
              <a:spcBef>
                <a:spcPts val="0"/>
              </a:spcBef>
              <a:buNone/>
            </a:pPr>
            <a:r>
              <a:t/>
            </a:r>
            <a:endParaRPr sz="1000">
              <a:solidFill>
                <a:srgbClr val="333333"/>
              </a:solidFill>
              <a:latin typeface="Consolas"/>
              <a:ea typeface="Consolas"/>
              <a:cs typeface="Consolas"/>
              <a:sym typeface="Consolas"/>
            </a:endParaRPr>
          </a:p>
        </p:txBody>
      </p:sp>
      <p:sp>
        <p:nvSpPr>
          <p:cNvPr id="139" name="Shape 139"/>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Syslog Producer</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3" name="Shape 143"/>
        <p:cNvGrpSpPr/>
        <p:nvPr/>
      </p:nvGrpSpPr>
      <p:grpSpPr>
        <a:xfrm>
          <a:off y="0" x="0"/>
          <a:ext cy="0" cx="0"/>
          <a:chOff y="0" x="0"/>
          <a:chExt cy="0" cx="0"/>
        </a:xfrm>
      </p:grpSpPr>
      <p:sp>
        <p:nvSpPr>
          <p:cNvPr id="144" name="Shape 144"/>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Syslog Producer + Metadata 	</a:t>
            </a:r>
          </a:p>
        </p:txBody>
      </p:sp>
      <p:sp>
        <p:nvSpPr>
          <p:cNvPr id="145" name="Shape 145"/>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Clr>
                <a:schemeClr val="dk1"/>
              </a:buClr>
              <a:buSzPct val="100000"/>
              <a:buFont typeface="Arial"/>
              <a:buNone/>
            </a:pPr>
            <a:r>
              <a:rPr sz="1100" lang="en">
                <a:solidFill>
                  <a:srgbClr val="333333"/>
                </a:solidFill>
                <a:latin typeface="Consolas"/>
                <a:ea typeface="Consolas"/>
                <a:cs typeface="Consolas"/>
                <a:sym typeface="Consolas"/>
              </a:rPr>
              <a:t>option to transform via --source “anything” --tag key1=value1 --tag key2=value2 --log.type 3</a:t>
            </a:r>
          </a:p>
          <a:p>
            <a:pPr rtl="0" lvl="0">
              <a:lnSpc>
                <a:spcPct val="136500"/>
              </a:lnSpc>
              <a:spcBef>
                <a:spcPts val="0"/>
              </a:spcBef>
              <a:buClr>
                <a:schemeClr val="dk1"/>
              </a:buClr>
              <a:buFont typeface="Arial"/>
              <a:buNone/>
            </a:pPr>
            <a:r>
              <a:t/>
            </a:r>
            <a:endParaRPr sz="900">
              <a:solidFill>
                <a:srgbClr val="A71D5D"/>
              </a:solidFill>
              <a:latin typeface="Consolas"/>
              <a:ea typeface="Consolas"/>
              <a:cs typeface="Consolas"/>
              <a:sym typeface="Consolas"/>
            </a:endParaRPr>
          </a:p>
          <a:p>
            <a:pPr rtl="0" lvl="0">
              <a:lnSpc>
                <a:spcPct val="136500"/>
              </a:lnSpc>
              <a:spcBef>
                <a:spcPts val="0"/>
              </a:spcBef>
              <a:buClr>
                <a:schemeClr val="dk1"/>
              </a:buClr>
              <a:buSzPct val="122222"/>
              <a:buFont typeface="Arial"/>
              <a:buNone/>
            </a:pPr>
            <a:r>
              <a:rPr sz="900" lang="en">
                <a:solidFill>
                  <a:srgbClr val="A71D5D"/>
                </a:solidFill>
                <a:latin typeface="Consolas"/>
                <a:ea typeface="Consolas"/>
                <a:cs typeface="Consolas"/>
                <a:sym typeface="Consolas"/>
              </a:rPr>
              <a:t>package</a:t>
            </a:r>
            <a:r>
              <a:rPr sz="900" lang="en">
                <a:solidFill>
                  <a:srgbClr val="333333"/>
                </a:solidFill>
                <a:latin typeface="Consolas"/>
                <a:ea typeface="Consolas"/>
                <a:cs typeface="Consolas"/>
                <a:sym typeface="Consolas"/>
              </a:rPr>
              <a:t> </a:t>
            </a:r>
            <a:r>
              <a:rPr sz="900" lang="en">
                <a:solidFill>
                  <a:srgbClr val="795DA3"/>
                </a:solidFill>
                <a:latin typeface="Consolas"/>
                <a:ea typeface="Consolas"/>
                <a:cs typeface="Consolas"/>
                <a:sym typeface="Consolas"/>
              </a:rPr>
              <a:t>syslog.proto</a:t>
            </a:r>
            <a:r>
              <a:rPr sz="900" lang="en">
                <a:solidFill>
                  <a:srgbClr val="333333"/>
                </a:solidFill>
                <a:latin typeface="Consolas"/>
                <a:ea typeface="Consolas"/>
                <a:cs typeface="Consolas"/>
                <a:sym typeface="Consolas"/>
              </a:rPr>
              <a:t>;</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message LogLine</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message Tag</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required string key = 1;</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required string value = 2;</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required string line = 1;</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optional string source = 2 [</a:t>
            </a:r>
            <a:r>
              <a:rPr sz="900" lang="en">
                <a:solidFill>
                  <a:srgbClr val="795DA3"/>
                </a:solidFill>
                <a:latin typeface="Consolas"/>
                <a:ea typeface="Consolas"/>
                <a:cs typeface="Consolas"/>
                <a:sym typeface="Consolas"/>
              </a:rPr>
              <a:t>default</a:t>
            </a:r>
            <a:r>
              <a:rPr sz="900" lang="en">
                <a:solidFill>
                  <a:srgbClr val="333333"/>
                </a:solidFill>
                <a:latin typeface="Consolas"/>
                <a:ea typeface="Consolas"/>
                <a:cs typeface="Consolas"/>
                <a:sym typeface="Consolas"/>
              </a:rPr>
              <a:t> = </a:t>
            </a:r>
            <a:r>
              <a:rPr sz="900" lang="en">
                <a:solidFill>
                  <a:srgbClr val="DF5000"/>
                </a:solidFill>
                <a:latin typeface="Consolas"/>
                <a:ea typeface="Consolas"/>
                <a:cs typeface="Consolas"/>
                <a:sym typeface="Consolas"/>
              </a:rPr>
              <a:t>""</a:t>
            </a:r>
            <a:r>
              <a:rPr sz="900" lang="en">
                <a:solidFill>
                  <a:srgbClr val="333333"/>
                </a:solidFill>
                <a:latin typeface="Consolas"/>
                <a:ea typeface="Consolas"/>
                <a:cs typeface="Consolas"/>
                <a:sym typeface="Consolas"/>
              </a:rPr>
              <a:t>];</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repeated Tag tag = 3;</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optional int64 logtypeid = 4 [</a:t>
            </a:r>
            <a:r>
              <a:rPr sz="900" lang="en">
                <a:solidFill>
                  <a:srgbClr val="795DA3"/>
                </a:solidFill>
                <a:latin typeface="Consolas"/>
                <a:ea typeface="Consolas"/>
                <a:cs typeface="Consolas"/>
                <a:sym typeface="Consolas"/>
              </a:rPr>
              <a:t>default</a:t>
            </a:r>
            <a:r>
              <a:rPr sz="900" lang="en">
                <a:solidFill>
                  <a:srgbClr val="333333"/>
                </a:solidFill>
                <a:latin typeface="Consolas"/>
                <a:ea typeface="Consolas"/>
                <a:cs typeface="Consolas"/>
                <a:sym typeface="Consolas"/>
              </a:rPr>
              <a:t> = </a:t>
            </a:r>
            <a:r>
              <a:rPr sz="900" lang="en">
                <a:solidFill>
                  <a:srgbClr val="0086B3"/>
                </a:solidFill>
                <a:latin typeface="Consolas"/>
                <a:ea typeface="Consolas"/>
                <a:cs typeface="Consolas"/>
                <a:sym typeface="Consolas"/>
              </a:rPr>
              <a:t>0</a:t>
            </a:r>
            <a:r>
              <a:rPr sz="900" lang="en">
                <a:solidFill>
                  <a:srgbClr val="333333"/>
                </a:solidFill>
                <a:latin typeface="Consolas"/>
                <a:ea typeface="Consolas"/>
                <a:cs typeface="Consolas"/>
                <a:sym typeface="Consolas"/>
              </a:rPr>
              <a:t>];</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	repeated int64 timings = 5;</a:t>
            </a:r>
          </a:p>
          <a:p>
            <a:pPr rtl="0" lvl="0">
              <a:lnSpc>
                <a:spcPct val="136500"/>
              </a:lnSpc>
              <a:spcBef>
                <a:spcPts val="0"/>
              </a:spcBef>
              <a:buClr>
                <a:schemeClr val="dk1"/>
              </a:buClr>
              <a:buSzPct val="122222"/>
              <a:buFont typeface="Arial"/>
              <a:buNone/>
            </a:pPr>
            <a:r>
              <a:rPr sz="900" lang="en">
                <a:solidFill>
                  <a:srgbClr val="333333"/>
                </a:solidFill>
                <a:latin typeface="Consolas"/>
                <a:ea typeface="Consolas"/>
                <a:cs typeface="Consolas"/>
                <a:sym typeface="Consolas"/>
              </a:rPr>
              <a:t>}</a:t>
            </a:r>
          </a:p>
          <a:p>
            <a:pPr rtl="0" lvl="0">
              <a:spcBef>
                <a:spcPts val="0"/>
              </a:spcBef>
              <a:buClr>
                <a:schemeClr val="dk1"/>
              </a:buClr>
              <a:buFont typeface="Arial"/>
              <a:buNone/>
            </a:pPr>
            <a:r>
              <a:t/>
            </a:r>
            <a:endParaRPr sz="1100">
              <a:solidFill>
                <a:srgbClr val="333333"/>
              </a:solidFill>
              <a:latin typeface="Consolas"/>
              <a:ea typeface="Consolas"/>
              <a:cs typeface="Consolas"/>
              <a:sym typeface="Consolas"/>
            </a:endParaRPr>
          </a:p>
          <a:p>
            <a:pPr>
              <a:spcBef>
                <a:spcPts val="0"/>
              </a:spcBef>
              <a:buNone/>
            </a:pPr>
            <a:r>
              <a:t/>
            </a:r>
            <a:endParaRP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9" name="Shape 149"/>
        <p:cNvGrpSpPr/>
        <p:nvPr/>
      </p:nvGrpSpPr>
      <p:grpSpPr>
        <a:xfrm>
          <a:off y="0" x="0"/>
          <a:ext cy="0" cx="0"/>
          <a:chOff y="0" x="0"/>
          <a:chExt cy="0" cx="0"/>
        </a:xfrm>
      </p:grpSpPr>
      <p:sp>
        <p:nvSpPr>
          <p:cNvPr id="150" name="Shape 150"/>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MirrorMaker</a:t>
            </a:r>
          </a:p>
        </p:txBody>
      </p:sp>
      <p:sp>
        <p:nvSpPr>
          <p:cNvPr id="151" name="Shape 151"/>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rPr u="sng" sz="2000" lang="en">
                <a:solidFill>
                  <a:schemeClr val="hlink"/>
                </a:solidFill>
                <a:hlinkClick r:id="rId3"/>
              </a:rPr>
              <a:t>https://github.com/stealthly/go_kafka_client/tree/master/mirrormaker</a:t>
            </a:r>
            <a:r>
              <a:rPr sz="2000" lang="en"/>
              <a:t> </a:t>
            </a:r>
          </a:p>
          <a:p>
            <a:pPr rtl="0" lvl="0" indent="-368300" marL="457200">
              <a:spcBef>
                <a:spcPts val="0"/>
              </a:spcBef>
              <a:buClr>
                <a:schemeClr val="dk1"/>
              </a:buClr>
              <a:buSzPct val="100000"/>
              <a:buFont typeface="Arial"/>
              <a:buChar char="●"/>
            </a:pPr>
            <a:r>
              <a:rPr sz="2200" lang="en"/>
              <a:t>Preserve order</a:t>
            </a:r>
          </a:p>
          <a:p>
            <a:pPr rtl="0" lvl="0" indent="-368300" marL="457200">
              <a:spcBef>
                <a:spcPts val="0"/>
              </a:spcBef>
              <a:buClr>
                <a:schemeClr val="dk1"/>
              </a:buClr>
              <a:buSzPct val="100000"/>
              <a:buFont typeface="Arial"/>
              <a:buChar char="●"/>
            </a:pPr>
            <a:r>
              <a:rPr sz="2200" lang="en"/>
              <a:t>Preserve partition number</a:t>
            </a:r>
          </a:p>
          <a:p>
            <a:pPr rtl="0" lvl="0" indent="-368300" marL="457200">
              <a:spcBef>
                <a:spcPts val="0"/>
              </a:spcBef>
              <a:buClr>
                <a:schemeClr val="dk1"/>
              </a:buClr>
              <a:buSzPct val="100000"/>
              <a:buFont typeface="Arial"/>
              <a:buChar char="●"/>
            </a:pPr>
            <a:r>
              <a:rPr sz="2200" lang="en"/>
              <a:t>Prefix destination topic (e.g. dc1_) so you know where it came from and avoid collision</a:t>
            </a:r>
          </a:p>
          <a:p>
            <a:pPr algn="l" rtl="0" lvl="0" marR="0" indent="-368300" marL="457200">
              <a:lnSpc>
                <a:spcPct val="100000"/>
              </a:lnSpc>
              <a:spcBef>
                <a:spcPts val="600"/>
              </a:spcBef>
              <a:spcAft>
                <a:spcPts val="0"/>
              </a:spcAft>
              <a:buClr>
                <a:schemeClr val="dk1"/>
              </a:buClr>
              <a:buSzPct val="100000"/>
              <a:buFont typeface="Arial"/>
              <a:buChar char="●"/>
            </a:pPr>
            <a:r>
              <a:rPr sz="2200" lang="en"/>
              <a:t>Everything else you expect</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y="0" x="0"/>
          <a:ext cy="0" cx="0"/>
          <a:chOff y="0" x="0"/>
          <a:chExt cy="0" cx="0"/>
        </a:xfrm>
      </p:grpSpPr>
      <p:sp>
        <p:nvSpPr>
          <p:cNvPr id="156" name="Shape 156"/>
          <p:cNvSpPr txBox="1"/>
          <p:nvPr>
            <p:ph type="ctrTitle"/>
          </p:nvPr>
        </p:nvSpPr>
        <p:spPr>
          <a:xfrm>
            <a:off y="1583342" x="685800"/>
            <a:ext cy="1159799" cx="7772400"/>
          </a:xfrm>
          <a:prstGeom prst="rect">
            <a:avLst/>
          </a:prstGeom>
        </p:spPr>
        <p:txBody>
          <a:bodyPr bIns="91425" rIns="91425" lIns="91425" tIns="91425" anchor="b" anchorCtr="0">
            <a:noAutofit/>
          </a:bodyPr>
          <a:lstStyle/>
          <a:p>
            <a:pPr>
              <a:spcBef>
                <a:spcPts val="0"/>
              </a:spcBef>
              <a:buNone/>
            </a:pPr>
            <a:r>
              <a:rPr lang="en"/>
              <a:t>Consumer</a:t>
            </a:r>
          </a:p>
        </p:txBody>
      </p:sp>
      <p:sp>
        <p:nvSpPr>
          <p:cNvPr id="157" name="Shape 157"/>
          <p:cNvSpPr txBox="1"/>
          <p:nvPr>
            <p:ph idx="1" type="subTitle"/>
          </p:nvPr>
        </p:nvSpPr>
        <p:spPr>
          <a:xfrm>
            <a:off y="2840053" x="685800"/>
            <a:ext cy="784799" cx="7772400"/>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y="0" x="0"/>
          <a:ext cy="0" cx="0"/>
          <a:chOff y="0" x="0"/>
          <a:chExt cy="0" cx="0"/>
        </a:xfrm>
      </p:grpSpPr>
      <p:sp>
        <p:nvSpPr>
          <p:cNvPr id="162" name="Shape 16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Work management</a:t>
            </a:r>
          </a:p>
        </p:txBody>
      </p:sp>
      <p:sp>
        <p:nvSpPr>
          <p:cNvPr id="163" name="Shape 16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419100" marL="457200">
              <a:spcBef>
                <a:spcPts val="0"/>
              </a:spcBef>
              <a:buClr>
                <a:schemeClr val="dk1"/>
              </a:buClr>
              <a:buSzPct val="100000"/>
              <a:buFont typeface="Arial"/>
              <a:buChar char="●"/>
            </a:pPr>
            <a:r>
              <a:rPr lang="en"/>
              <a:t>Fan out</a:t>
            </a:r>
          </a:p>
          <a:p>
            <a:pPr rtl="0" lvl="0" indent="-419100" marL="457200">
              <a:spcBef>
                <a:spcPts val="0"/>
              </a:spcBef>
              <a:buClr>
                <a:schemeClr val="dk1"/>
              </a:buClr>
              <a:buSzPct val="100000"/>
              <a:buFont typeface="Arial"/>
              <a:buChar char="●"/>
            </a:pPr>
            <a:r>
              <a:rPr lang="en"/>
              <a:t>Sequential processing guarantees</a:t>
            </a:r>
          </a:p>
          <a:p>
            <a:pPr rtl="0" lvl="0" indent="-419100" marL="457200">
              <a:spcBef>
                <a:spcPts val="0"/>
              </a:spcBef>
              <a:buClr>
                <a:schemeClr val="dk1"/>
              </a:buClr>
              <a:buSzPct val="100000"/>
              <a:buFont typeface="Arial"/>
              <a:buChar char="●"/>
            </a:pPr>
            <a:r>
              <a:rPr lang="en"/>
              <a:t>Ack communication from work to retry</a:t>
            </a:r>
          </a:p>
          <a:p>
            <a:pPr rtl="0" lvl="0" indent="-419100" marL="457200">
              <a:spcBef>
                <a:spcPts val="0"/>
              </a:spcBef>
              <a:buClr>
                <a:schemeClr val="dk1"/>
              </a:buClr>
              <a:buSzPct val="100000"/>
              <a:buFont typeface="Arial"/>
              <a:buChar char="●"/>
            </a:pPr>
            <a:r>
              <a:rPr lang="en"/>
              <a:t>Failure “dead letter” so work can continue</a:t>
            </a:r>
          </a:p>
          <a:p>
            <a:pPr lvl="0">
              <a:spcBef>
                <a:spcPts val="0"/>
              </a:spcBef>
              <a:buNone/>
            </a:pPr>
            <a:r>
              <a:t/>
            </a:r>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 name="Shape 55"/>
        <p:cNvGrpSpPr/>
        <p:nvPr/>
      </p:nvGrpSpPr>
      <p:grpSpPr>
        <a:xfrm>
          <a:off y="0" x="0"/>
          <a:ext cy="0" cx="0"/>
          <a:chOff y="0" x="0"/>
          <a:chExt cy="0" cx="0"/>
        </a:xfrm>
      </p:grpSpPr>
      <p:sp>
        <p:nvSpPr>
          <p:cNvPr id="56" name="Shape 5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3600" lang="en" i="0">
                <a:solidFill>
                  <a:schemeClr val="dk1"/>
                </a:solidFill>
                <a:latin typeface="Arial"/>
                <a:ea typeface="Arial"/>
                <a:cs typeface="Arial"/>
                <a:sym typeface="Arial"/>
              </a:rPr>
              <a:t>Joe Stein</a:t>
            </a:r>
          </a:p>
        </p:txBody>
      </p:sp>
      <p:sp>
        <p:nvSpPr>
          <p:cNvPr id="57" name="Shape 57"/>
          <p:cNvSpPr txBox="1"/>
          <p:nvPr>
            <p:ph idx="1" type="body"/>
          </p:nvPr>
        </p:nvSpPr>
        <p:spPr>
          <a:xfrm>
            <a:off y="1200150" x="457200"/>
            <a:ext cy="3725699" cx="8229600"/>
          </a:xfrm>
          <a:prstGeom prst="rect">
            <a:avLst/>
          </a:prstGeom>
          <a:noFill/>
          <a:ln>
            <a:noFill/>
          </a:ln>
        </p:spPr>
        <p:txBody>
          <a:bodyPr bIns="91425" rIns="91425" lIns="91425" tIns="91425" anchor="t" anchorCtr="0">
            <a:noAutofit/>
          </a:bodyPr>
          <a:lstStyle/>
          <a:p>
            <a:pPr algn="l" rtl="0" lvl="0" marR="0" indent="-317500" marL="457200">
              <a:lnSpc>
                <a:spcPct val="100000"/>
              </a:lnSpc>
              <a:spcBef>
                <a:spcPts val="0"/>
              </a:spcBef>
              <a:spcAft>
                <a:spcPts val="0"/>
              </a:spcAft>
              <a:buClr>
                <a:schemeClr val="dk1"/>
              </a:buClr>
              <a:buSzPct val="166665"/>
              <a:buFont typeface="Arial"/>
              <a:buChar char="•"/>
            </a:pPr>
            <a:r>
              <a:rPr strike="noStrike" u="none" b="0" cap="none" baseline="0" sz="1400" lang="en" i="0">
                <a:solidFill>
                  <a:schemeClr val="dk1"/>
                </a:solidFill>
                <a:latin typeface="Arial"/>
                <a:ea typeface="Arial"/>
                <a:cs typeface="Arial"/>
                <a:sym typeface="Arial"/>
              </a:rPr>
              <a:t>Developer, Architect &amp; Technologist</a:t>
            </a:r>
          </a:p>
          <a:p>
            <a:pPr algn="l" rtl="0" lvl="0" marR="0" indent="-317500" marL="457200">
              <a:lnSpc>
                <a:spcPct val="100000"/>
              </a:lnSpc>
              <a:spcBef>
                <a:spcPts val="600"/>
              </a:spcBef>
              <a:spcAft>
                <a:spcPts val="0"/>
              </a:spcAft>
              <a:buClr>
                <a:schemeClr val="dk1"/>
              </a:buClr>
              <a:buSzPct val="166665"/>
              <a:buFont typeface="Arial"/>
              <a:buChar char="•"/>
            </a:pPr>
            <a:r>
              <a:rPr strike="noStrike" u="none" b="0" cap="none" baseline="0" sz="1400" lang="en" i="0">
                <a:solidFill>
                  <a:schemeClr val="dk1"/>
                </a:solidFill>
                <a:latin typeface="Arial"/>
                <a:ea typeface="Arial"/>
                <a:cs typeface="Arial"/>
                <a:sym typeface="Arial"/>
              </a:rPr>
              <a:t>Founder &amp; Principal Consultant =&gt; Big Data Open Source Security LLC - </a:t>
            </a:r>
            <a:r>
              <a:rPr strike="noStrike" u="sng" b="0" cap="none" baseline="0" sz="1400" lang="en" i="0">
                <a:solidFill>
                  <a:schemeClr val="hlink"/>
                </a:solidFill>
                <a:latin typeface="Arial"/>
                <a:ea typeface="Arial"/>
                <a:cs typeface="Arial"/>
                <a:sym typeface="Arial"/>
                <a:hlinkClick r:id="rId3"/>
              </a:rPr>
              <a:t>http://stealth.ly</a:t>
            </a:r>
          </a:p>
          <a:p>
            <a:pPr algn="l" rtl="0" lvl="0" marR="0" indent="-152400" marL="342900">
              <a:lnSpc>
                <a:spcPct val="100000"/>
              </a:lnSpc>
              <a:spcBef>
                <a:spcPts val="600"/>
              </a:spcBef>
              <a:spcAft>
                <a:spcPts val="0"/>
              </a:spcAft>
              <a:buClr>
                <a:schemeClr val="dk1"/>
              </a:buClr>
              <a:buFont typeface="Arial"/>
              <a:buNone/>
            </a:pPr>
            <a:r>
              <a:t/>
            </a:r>
            <a:endParaRPr strike="noStrike" u="sng" b="0" cap="none" baseline="0" sz="1400" i="0">
              <a:solidFill>
                <a:schemeClr val="hlink"/>
              </a:solidFill>
              <a:latin typeface="Arial"/>
              <a:ea typeface="Arial"/>
              <a:cs typeface="Arial"/>
              <a:sym typeface="Arial"/>
              <a:hlinkClick r:id="rId4"/>
            </a:endParaRPr>
          </a:p>
          <a:p>
            <a:pPr algn="l" rtl="0" lvl="0" marR="0" indent="0" marL="457200">
              <a:lnSpc>
                <a:spcPct val="100000"/>
              </a:lnSpc>
              <a:spcBef>
                <a:spcPts val="600"/>
              </a:spcBef>
              <a:spcAft>
                <a:spcPts val="0"/>
              </a:spcAft>
              <a:buClr>
                <a:schemeClr val="dk1"/>
              </a:buClr>
              <a:buSzPct val="25000"/>
              <a:buFont typeface="Arial"/>
              <a:buNone/>
            </a:pPr>
            <a:r>
              <a:rPr strike="noStrike" u="none" b="0" cap="none" baseline="0" sz="1200" lang="en" i="0">
                <a:solidFill>
                  <a:srgbClr val="333333"/>
                </a:solidFill>
                <a:latin typeface="Arial"/>
                <a:ea typeface="Arial"/>
                <a:cs typeface="Arial"/>
                <a:sym typeface="Arial"/>
              </a:rPr>
              <a:t>Big Data Open Source Security LLC provides professional services and product solutions for the collection, storage, transfer, real-time analytics, batch processing and reporting for complex data streams, data sets and distributed systems. BDOSS is all about the "glue" and helping companies to not only figure out what Big Data Infrastructure Components to use but also how to change their existing (or build new) systems to work with them. </a:t>
            </a:r>
          </a:p>
          <a:p>
            <a:pPr algn="l" rtl="0" lvl="0" marR="0" indent="-152400" marL="342900">
              <a:lnSpc>
                <a:spcPct val="100000"/>
              </a:lnSpc>
              <a:spcBef>
                <a:spcPts val="600"/>
              </a:spcBef>
              <a:spcAft>
                <a:spcPts val="0"/>
              </a:spcAft>
              <a:buClr>
                <a:schemeClr val="dk1"/>
              </a:buClr>
              <a:buFont typeface="Arial"/>
              <a:buNone/>
            </a:pPr>
            <a:r>
              <a:t/>
            </a:r>
            <a:endParaRPr strike="noStrike" u="none" b="0" cap="none" baseline="0" sz="1200" i="0">
              <a:solidFill>
                <a:srgbClr val="333333"/>
              </a:solidFill>
              <a:latin typeface="Arial"/>
              <a:ea typeface="Arial"/>
              <a:cs typeface="Arial"/>
              <a:sym typeface="Arial"/>
            </a:endParaRPr>
          </a:p>
          <a:p>
            <a:pPr algn="l" rtl="0" lvl="0" marR="0" indent="-317500" marL="457200">
              <a:lnSpc>
                <a:spcPct val="100000"/>
              </a:lnSpc>
              <a:spcBef>
                <a:spcPts val="600"/>
              </a:spcBef>
              <a:spcAft>
                <a:spcPts val="0"/>
              </a:spcAft>
              <a:buClr>
                <a:schemeClr val="dk1"/>
              </a:buClr>
              <a:buSzPct val="166665"/>
              <a:buFont typeface="Arial"/>
              <a:buChar char="•"/>
            </a:pPr>
            <a:r>
              <a:rPr strike="noStrike" u="none" b="0" cap="none" baseline="0" sz="1400" lang="en" i="0">
                <a:solidFill>
                  <a:schemeClr val="dk1"/>
                </a:solidFill>
                <a:latin typeface="Arial"/>
                <a:ea typeface="Arial"/>
                <a:cs typeface="Arial"/>
                <a:sym typeface="Arial"/>
              </a:rPr>
              <a:t>Apache Kafka Committer &amp; PMC member</a:t>
            </a:r>
          </a:p>
          <a:p>
            <a:pPr algn="l" rtl="0" lvl="0" marR="0" indent="-317500" marL="457200">
              <a:lnSpc>
                <a:spcPct val="100000"/>
              </a:lnSpc>
              <a:spcBef>
                <a:spcPts val="600"/>
              </a:spcBef>
              <a:spcAft>
                <a:spcPts val="0"/>
              </a:spcAft>
              <a:buClr>
                <a:schemeClr val="dk1"/>
              </a:buClr>
              <a:buSzPct val="166665"/>
              <a:buFont typeface="Arial"/>
              <a:buChar char="•"/>
            </a:pPr>
            <a:r>
              <a:rPr strike="noStrike" u="none" b="0" cap="none" baseline="0" sz="1400" lang="en" i="0">
                <a:solidFill>
                  <a:schemeClr val="dk1"/>
                </a:solidFill>
                <a:latin typeface="Arial"/>
                <a:ea typeface="Arial"/>
                <a:cs typeface="Arial"/>
                <a:sym typeface="Arial"/>
              </a:rPr>
              <a:t>Blog &amp; Podcast - </a:t>
            </a:r>
            <a:r>
              <a:rPr strike="noStrike" u="sng" b="0" cap="none" baseline="0" sz="1400" lang="en" i="0">
                <a:solidFill>
                  <a:schemeClr val="hlink"/>
                </a:solidFill>
                <a:latin typeface="Arial"/>
                <a:ea typeface="Arial"/>
                <a:cs typeface="Arial"/>
                <a:sym typeface="Arial"/>
                <a:hlinkClick r:id="rId5"/>
              </a:rPr>
              <a:t>http://allthingshadoop.com</a:t>
            </a:r>
          </a:p>
          <a:p>
            <a:pPr algn="l" rtl="0" lvl="0" marR="0" indent="-317500" marL="457200">
              <a:lnSpc>
                <a:spcPct val="100000"/>
              </a:lnSpc>
              <a:spcBef>
                <a:spcPts val="600"/>
              </a:spcBef>
              <a:spcAft>
                <a:spcPts val="0"/>
              </a:spcAft>
              <a:buClr>
                <a:schemeClr val="dk1"/>
              </a:buClr>
              <a:buSzPct val="166665"/>
              <a:buFont typeface="Arial"/>
              <a:buChar char="•"/>
            </a:pPr>
            <a:r>
              <a:rPr strike="noStrike" u="none" b="0" cap="none" baseline="0" sz="1400" lang="en" i="0">
                <a:solidFill>
                  <a:schemeClr val="dk1"/>
                </a:solidFill>
                <a:latin typeface="Arial"/>
                <a:ea typeface="Arial"/>
                <a:cs typeface="Arial"/>
                <a:sym typeface="Arial"/>
              </a:rPr>
              <a:t>Twitter </a:t>
            </a:r>
            <a:r>
              <a:rPr strike="noStrike" u="sng" b="0" cap="none" baseline="0" sz="1400" lang="en" i="0">
                <a:solidFill>
                  <a:schemeClr val="hlink"/>
                </a:solidFill>
                <a:latin typeface="Arial"/>
                <a:ea typeface="Arial"/>
                <a:cs typeface="Arial"/>
                <a:sym typeface="Arial"/>
                <a:hlinkClick r:id="rId6"/>
              </a:rPr>
              <a:t>@allthingshadoop</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7" name="Shape 167"/>
        <p:cNvGrpSpPr/>
        <p:nvPr/>
      </p:nvGrpSpPr>
      <p:grpSpPr>
        <a:xfrm>
          <a:off y="0" x="0"/>
          <a:ext cy="0" cx="0"/>
          <a:chOff y="0" x="0"/>
          <a:chExt cy="0" cx="0"/>
        </a:xfrm>
      </p:grpSpPr>
      <p:sp>
        <p:nvSpPr>
          <p:cNvPr id="168" name="Shape 168"/>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Partition Ownership</a:t>
            </a:r>
          </a:p>
        </p:txBody>
      </p:sp>
      <p:sp>
        <p:nvSpPr>
          <p:cNvPr id="169" name="Shape 169"/>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419100" marL="457200">
              <a:spcBef>
                <a:spcPts val="0"/>
              </a:spcBef>
              <a:buClr>
                <a:schemeClr val="dk1"/>
              </a:buClr>
              <a:buSzPct val="100000"/>
              <a:buFont typeface="Arial"/>
              <a:buChar char="●"/>
            </a:pPr>
            <a:r>
              <a:rPr lang="en"/>
              <a:t>Not just “re-balance”</a:t>
            </a:r>
          </a:p>
          <a:p>
            <a:pPr rtl="0" lvl="0" indent="-419100" marL="457200">
              <a:spcBef>
                <a:spcPts val="0"/>
              </a:spcBef>
              <a:buClr>
                <a:schemeClr val="dk1"/>
              </a:buClr>
              <a:buSzPct val="100000"/>
              <a:buFont typeface="Arial"/>
              <a:buChar char="●"/>
            </a:pPr>
            <a:r>
              <a:rPr lang="en"/>
              <a:t>Consistent single known state</a:t>
            </a:r>
          </a:p>
          <a:p>
            <a:pPr rtl="0" lvl="0" indent="-419100" marL="457200">
              <a:spcBef>
                <a:spcPts val="0"/>
              </a:spcBef>
              <a:buClr>
                <a:schemeClr val="dk1"/>
              </a:buClr>
              <a:buSzPct val="100000"/>
              <a:buFont typeface="Arial"/>
              <a:buChar char="●"/>
            </a:pPr>
            <a:r>
              <a:rPr lang="en"/>
              <a:t>Strategies (plural)</a:t>
            </a:r>
          </a:p>
          <a:p>
            <a:pPr rtl="0" lvl="1" indent="-381000" marL="914400">
              <a:spcBef>
                <a:spcPts val="0"/>
              </a:spcBef>
              <a:buClr>
                <a:schemeClr val="dk1"/>
              </a:buClr>
              <a:buSzPct val="80000"/>
              <a:buFont typeface="Courier New"/>
              <a:buChar char="o"/>
            </a:pPr>
            <a:r>
              <a:rPr lang="en"/>
              <a:t>Round Robin</a:t>
            </a:r>
          </a:p>
          <a:p>
            <a:pPr rtl="0" lvl="1" indent="-381000" marL="914400">
              <a:spcBef>
                <a:spcPts val="0"/>
              </a:spcBef>
              <a:buClr>
                <a:schemeClr val="dk1"/>
              </a:buClr>
              <a:buSzPct val="80000"/>
              <a:buFont typeface="Courier New"/>
              <a:buChar char="o"/>
            </a:pPr>
            <a:r>
              <a:rPr lang="en"/>
              <a:t>Range</a:t>
            </a:r>
          </a:p>
          <a:p>
            <a:pPr rtl="0" lvl="1" indent="-381000" marL="914400">
              <a:spcBef>
                <a:spcPts val="0"/>
              </a:spcBef>
              <a:buClr>
                <a:schemeClr val="dk1"/>
              </a:buClr>
              <a:buSzPct val="80000"/>
              <a:buFont typeface="Courier New"/>
              <a:buChar char="o"/>
            </a:pPr>
            <a:r>
              <a:rPr lang="en"/>
              <a:t>More to come! e.g. manual assignment</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3" name="Shape 173"/>
        <p:cNvGrpSpPr/>
        <p:nvPr/>
      </p:nvGrpSpPr>
      <p:grpSpPr>
        <a:xfrm>
          <a:off y="0" x="0"/>
          <a:ext cy="0" cx="0"/>
          <a:chOff y="0" x="0"/>
          <a:chExt cy="0" cx="0"/>
        </a:xfrm>
      </p:grpSpPr>
      <p:sp>
        <p:nvSpPr>
          <p:cNvPr id="174" name="Shape 174"/>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Blue / Green Deployments</a:t>
            </a:r>
          </a:p>
        </p:txBody>
      </p:sp>
      <p:sp>
        <p:nvSpPr>
          <p:cNvPr id="175" name="Shape 175"/>
          <p:cNvSpPr txBox="1"/>
          <p:nvPr>
            <p:ph idx="1" type="body"/>
          </p:nvPr>
        </p:nvSpPr>
        <p:spPr>
          <a:xfrm>
            <a:off y="1200150" x="457200"/>
            <a:ext cy="3725699" cx="8229600"/>
          </a:xfrm>
          <a:prstGeom prst="rect">
            <a:avLst/>
          </a:prstGeom>
        </p:spPr>
        <p:txBody>
          <a:bodyPr bIns="91425" rIns="91425" lIns="91425" tIns="91425" anchor="t" anchorCtr="0">
            <a:noAutofit/>
          </a:bodyPr>
          <a:lstStyle/>
          <a:p>
            <a:pPr>
              <a:spcBef>
                <a:spcPts val="0"/>
              </a:spcBef>
              <a:buNone/>
            </a:pPr>
            <a:r>
              <a:t/>
            </a:r>
            <a:endParaRPr/>
          </a:p>
        </p:txBody>
      </p:sp>
      <p:pic>
        <p:nvPicPr>
          <p:cNvPr id="176" name="Shape 176"/>
          <p:cNvPicPr preferRelativeResize="0"/>
          <p:nvPr/>
        </p:nvPicPr>
        <p:blipFill>
          <a:blip r:embed="rId3">
            <a:alphaModFix/>
          </a:blip>
          <a:stretch>
            <a:fillRect/>
          </a:stretch>
        </p:blipFill>
        <p:spPr>
          <a:xfrm>
            <a:off y="1047313" x="0"/>
            <a:ext cy="3353673" cx="9143999"/>
          </a:xfrm>
          <a:prstGeom prst="rect">
            <a:avLst/>
          </a:prstGeom>
          <a:noFill/>
          <a:ln>
            <a:noFill/>
          </a:ln>
        </p:spPr>
      </p:pic>
      <p:sp>
        <p:nvSpPr>
          <p:cNvPr id="177" name="Shape 177"/>
          <p:cNvSpPr txBox="1"/>
          <p:nvPr/>
        </p:nvSpPr>
        <p:spPr>
          <a:xfrm>
            <a:off y="4488875" x="602675"/>
            <a:ext cy="698400" cx="8042399"/>
          </a:xfrm>
          <a:prstGeom prst="rect">
            <a:avLst/>
          </a:prstGeom>
          <a:noFill/>
          <a:ln>
            <a:noFill/>
          </a:ln>
        </p:spPr>
        <p:txBody>
          <a:bodyPr bIns="91425" rIns="91425" lIns="91425" tIns="91425" anchor="t" anchorCtr="0">
            <a:noAutofit/>
          </a:bodyPr>
          <a:lstStyle/>
          <a:p>
            <a:pPr rtl="0">
              <a:spcBef>
                <a:spcPts val="0"/>
              </a:spcBef>
              <a:buNone/>
            </a:pPr>
            <a:r>
              <a:rPr u="sng" lang="en">
                <a:solidFill>
                  <a:schemeClr val="hlink"/>
                </a:solidFill>
                <a:hlinkClick r:id="rId4"/>
              </a:rPr>
              <a:t>Jim Plush</a:t>
            </a:r>
            <a:r>
              <a:rPr lang="en"/>
              <a:t> &amp; </a:t>
            </a:r>
            <a:r>
              <a:rPr u="sng" lang="en">
                <a:solidFill>
                  <a:schemeClr val="hlink"/>
                </a:solidFill>
                <a:hlinkClick r:id="rId5"/>
              </a:rPr>
              <a:t>Sean Berry</a:t>
            </a:r>
            <a:r>
              <a:rPr lang="en"/>
              <a:t> from </a:t>
            </a:r>
            <a:r>
              <a:rPr u="sng" lang="en">
                <a:solidFill>
                  <a:schemeClr val="hlink"/>
                </a:solidFill>
                <a:hlinkClick r:id="rId6"/>
              </a:rPr>
              <a:t>CrowdStrike</a:t>
            </a:r>
            <a:r>
              <a:rPr lang="en"/>
              <a:t>=&gt; </a:t>
            </a:r>
            <a:r>
              <a:rPr u="sng" lang="en">
                <a:solidFill>
                  <a:schemeClr val="hlink"/>
                </a:solidFill>
                <a:hlinkClick r:id="rId7"/>
              </a:rPr>
              <a:t>https://www.youtube.com/watch?v=abK2Q_aecxY</a:t>
            </a:r>
          </a:p>
          <a:p>
            <a:pPr>
              <a:spcBef>
                <a:spcPts val="0"/>
              </a:spcBef>
              <a:buNone/>
            </a:pPr>
            <a:r>
              <a:t/>
            </a:r>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1" name="Shape 181"/>
        <p:cNvGrpSpPr/>
        <p:nvPr/>
      </p:nvGrpSpPr>
      <p:grpSpPr>
        <a:xfrm>
          <a:off y="0" x="0"/>
          <a:ext cy="0" cx="0"/>
          <a:chOff y="0" x="0"/>
          <a:chExt cy="0" cx="0"/>
        </a:xfrm>
      </p:grpSpPr>
      <p:sp>
        <p:nvSpPr>
          <p:cNvPr id="182" name="Shape 18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Offset Management / Bookkeeping	</a:t>
            </a:r>
          </a:p>
        </p:txBody>
      </p:sp>
      <p:sp>
        <p:nvSpPr>
          <p:cNvPr id="183" name="Shape 18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419100" marL="457200">
              <a:spcBef>
                <a:spcPts val="0"/>
              </a:spcBef>
              <a:buClr>
                <a:schemeClr val="dk1"/>
              </a:buClr>
              <a:buSzPct val="100000"/>
              <a:buFont typeface="Arial"/>
              <a:buChar char="●"/>
            </a:pPr>
            <a:r>
              <a:rPr lang="en"/>
              <a:t>At least once processing guarantee</a:t>
            </a:r>
          </a:p>
          <a:p>
            <a:pPr rtl="0" lvl="0" indent="-419100" marL="457200">
              <a:spcBef>
                <a:spcPts val="0"/>
              </a:spcBef>
              <a:buClr>
                <a:schemeClr val="dk1"/>
              </a:buClr>
              <a:buSzPct val="100000"/>
              <a:buFont typeface="Arial"/>
              <a:buChar char="●"/>
            </a:pPr>
            <a:r>
              <a:rPr lang="en"/>
              <a:t>Plugable</a:t>
            </a:r>
          </a:p>
          <a:p>
            <a:pPr rtl="0" lvl="0" indent="-419100" marL="457200">
              <a:spcBef>
                <a:spcPts val="0"/>
              </a:spcBef>
              <a:buClr>
                <a:schemeClr val="dk1"/>
              </a:buClr>
              <a:buSzPct val="100000"/>
              <a:buFont typeface="Arial"/>
              <a:buChar char="●"/>
            </a:pPr>
            <a:r>
              <a:rPr lang="en"/>
              <a:t>Per partition batch commit</a:t>
            </a:r>
          </a:p>
          <a:p>
            <a:pPr rtl="0" lvl="0" indent="-419100" marL="457200">
              <a:spcBef>
                <a:spcPts val="0"/>
              </a:spcBef>
              <a:buClr>
                <a:schemeClr val="dk1"/>
              </a:buClr>
              <a:buSzPct val="100000"/>
              <a:buFont typeface="Arial"/>
              <a:buChar char="●"/>
            </a:pPr>
            <a:r>
              <a:rPr lang="en"/>
              <a:t>Exactly once processing, happens after work is done</a:t>
            </a:r>
          </a:p>
          <a:p>
            <a:pPr lvl="0" indent="-419100" marL="457200">
              <a:spcBef>
                <a:spcPts val="0"/>
              </a:spcBef>
              <a:buClr>
                <a:schemeClr val="dk1"/>
              </a:buClr>
              <a:buSzPct val="100000"/>
              <a:buFont typeface="Arial"/>
              <a:buChar char="●"/>
            </a:pPr>
            <a:r>
              <a:rPr lang="en"/>
              <a:t>Always commits highest offset</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7" name="Shape 187"/>
        <p:cNvGrpSpPr/>
        <p:nvPr/>
      </p:nvGrpSpPr>
      <p:grpSpPr>
        <a:xfrm>
          <a:off y="0" x="0"/>
          <a:ext cy="0" cx="0"/>
          <a:chOff y="0" x="0"/>
          <a:chExt cy="0" cx="0"/>
        </a:xfrm>
      </p:grpSpPr>
      <p:sp>
        <p:nvSpPr>
          <p:cNvPr id="188" name="Shape 188"/>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Consumer Example</a:t>
            </a:r>
          </a:p>
        </p:txBody>
      </p:sp>
      <p:sp>
        <p:nvSpPr>
          <p:cNvPr id="189" name="Shape 189"/>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lnSpc>
                <a:spcPct val="136500"/>
              </a:lnSpc>
              <a:spcBef>
                <a:spcPts val="0"/>
              </a:spcBef>
              <a:buNone/>
            </a:pPr>
            <a:r>
              <a:rPr u="sng" sz="1400" lang="en">
                <a:solidFill>
                  <a:schemeClr val="hlink"/>
                </a:solidFill>
                <a:latin typeface="Consolas"/>
                <a:ea typeface="Consolas"/>
                <a:cs typeface="Consolas"/>
                <a:sym typeface="Consolas"/>
                <a:hlinkClick r:id="rId3"/>
              </a:rPr>
              <a:t>https://github.com/stealthly/go_kafka_client/blob/master/consumers/consumers.go</a:t>
            </a:r>
          </a:p>
          <a:p>
            <a:pPr rtl="0">
              <a:lnSpc>
                <a:spcPct val="136500"/>
              </a:lnSpc>
              <a:spcBef>
                <a:spcPts val="0"/>
              </a:spcBef>
              <a:buNone/>
            </a:pPr>
            <a:r>
              <a:rPr sz="900" lang="en">
                <a:solidFill>
                  <a:srgbClr val="A71D5D"/>
                </a:solidFill>
                <a:latin typeface="Consolas"/>
                <a:ea typeface="Consolas"/>
                <a:cs typeface="Consolas"/>
                <a:sym typeface="Consolas"/>
              </a:rPr>
              <a:t>func</a:t>
            </a:r>
            <a:r>
              <a:rPr sz="900" lang="en">
                <a:solidFill>
                  <a:srgbClr val="333333"/>
                </a:solidFill>
                <a:latin typeface="Consolas"/>
                <a:ea typeface="Consolas"/>
                <a:cs typeface="Consolas"/>
                <a:sym typeface="Consolas"/>
              </a:rPr>
              <a:t> </a:t>
            </a:r>
            <a:r>
              <a:rPr sz="900" lang="en">
                <a:solidFill>
                  <a:srgbClr val="795DA3"/>
                </a:solidFill>
                <a:latin typeface="Consolas"/>
                <a:ea typeface="Consolas"/>
                <a:cs typeface="Consolas"/>
                <a:sym typeface="Consolas"/>
              </a:rPr>
              <a:t>main</a:t>
            </a:r>
            <a:r>
              <a:rPr sz="900" lang="en">
                <a:solidFill>
                  <a:srgbClr val="333333"/>
                </a:solidFill>
                <a:latin typeface="Consolas"/>
                <a:ea typeface="Consolas"/>
                <a:cs typeface="Consolas"/>
                <a:sym typeface="Consolas"/>
              </a:rPr>
              <a:t>() {</a:t>
            </a:r>
          </a:p>
          <a:p>
            <a:pPr rtl="0">
              <a:lnSpc>
                <a:spcPct val="136500"/>
              </a:lnSpc>
              <a:spcBef>
                <a:spcPts val="0"/>
              </a:spcBef>
              <a:buNone/>
            </a:pPr>
            <a:r>
              <a:rPr sz="900" lang="en">
                <a:solidFill>
                  <a:srgbClr val="333333"/>
                </a:solidFill>
                <a:latin typeface="Consolas"/>
                <a:ea typeface="Consolas"/>
                <a:cs typeface="Consolas"/>
                <a:sym typeface="Consolas"/>
              </a:rPr>
              <a:t>	config, topic, numConsumers, graphiteConnect, graphiteFlushInterval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a:t>
            </a:r>
            <a:r>
              <a:rPr sz="900" lang="en">
                <a:solidFill>
                  <a:srgbClr val="0086B3"/>
                </a:solidFill>
                <a:latin typeface="Consolas"/>
                <a:ea typeface="Consolas"/>
                <a:cs typeface="Consolas"/>
                <a:sym typeface="Consolas"/>
              </a:rPr>
              <a:t>resolveConfig</a:t>
            </a: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333333"/>
                </a:solidFill>
                <a:latin typeface="Consolas"/>
                <a:ea typeface="Consolas"/>
                <a:cs typeface="Consolas"/>
                <a:sym typeface="Consolas"/>
              </a:rPr>
              <a:t>	consumers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a:t>
            </a:r>
            <a:r>
              <a:rPr sz="900" lang="en">
                <a:solidFill>
                  <a:srgbClr val="0086B3"/>
                </a:solidFill>
                <a:latin typeface="Consolas"/>
                <a:ea typeface="Consolas"/>
                <a:cs typeface="Consolas"/>
                <a:sym typeface="Consolas"/>
              </a:rPr>
              <a:t>make</a:t>
            </a:r>
            <a:r>
              <a:rPr sz="900" lang="en">
                <a:solidFill>
                  <a:srgbClr val="333333"/>
                </a:solidFill>
                <a:latin typeface="Consolas"/>
                <a:ea typeface="Consolas"/>
                <a:cs typeface="Consolas"/>
                <a:sym typeface="Consolas"/>
              </a:rPr>
              <a:t>([]*kafkaClient.Consumer, numConsumers)</a:t>
            </a:r>
          </a:p>
          <a:p>
            <a:pPr rtl="0">
              <a:lnSpc>
                <a:spcPct val="136500"/>
              </a:lnSpc>
              <a:spcBef>
                <a:spcPts val="0"/>
              </a:spcBef>
              <a:buNone/>
            </a:pP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for</a:t>
            </a:r>
            <a:r>
              <a:rPr sz="900" lang="en">
                <a:solidFill>
                  <a:srgbClr val="333333"/>
                </a:solidFill>
                <a:latin typeface="Consolas"/>
                <a:ea typeface="Consolas"/>
                <a:cs typeface="Consolas"/>
                <a:sym typeface="Consolas"/>
              </a:rPr>
              <a:t> i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a:t>
            </a:r>
            <a:r>
              <a:rPr sz="900" lang="en">
                <a:solidFill>
                  <a:srgbClr val="0086B3"/>
                </a:solidFill>
                <a:latin typeface="Consolas"/>
                <a:ea typeface="Consolas"/>
                <a:cs typeface="Consolas"/>
                <a:sym typeface="Consolas"/>
              </a:rPr>
              <a:t>0</a:t>
            </a:r>
            <a:r>
              <a:rPr sz="900" lang="en">
                <a:solidFill>
                  <a:srgbClr val="333333"/>
                </a:solidFill>
                <a:latin typeface="Consolas"/>
                <a:ea typeface="Consolas"/>
                <a:cs typeface="Consolas"/>
                <a:sym typeface="Consolas"/>
              </a:rPr>
              <a:t>; i &lt; numConsumers; i++ {</a:t>
            </a:r>
          </a:p>
          <a:p>
            <a:pPr rtl="0">
              <a:lnSpc>
                <a:spcPct val="136500"/>
              </a:lnSpc>
              <a:spcBef>
                <a:spcPts val="0"/>
              </a:spcBef>
              <a:buNone/>
            </a:pPr>
            <a:r>
              <a:rPr sz="900" lang="en">
                <a:solidFill>
                  <a:srgbClr val="333333"/>
                </a:solidFill>
                <a:latin typeface="Consolas"/>
                <a:ea typeface="Consolas"/>
                <a:cs typeface="Consolas"/>
                <a:sym typeface="Consolas"/>
              </a:rPr>
              <a:t>		consumers[i] = </a:t>
            </a:r>
            <a:r>
              <a:rPr sz="900" lang="en">
                <a:solidFill>
                  <a:srgbClr val="0086B3"/>
                </a:solidFill>
                <a:latin typeface="Consolas"/>
                <a:ea typeface="Consolas"/>
                <a:cs typeface="Consolas"/>
                <a:sym typeface="Consolas"/>
              </a:rPr>
              <a:t>startNewConsumer</a:t>
            </a:r>
            <a:r>
              <a:rPr sz="900" lang="en">
                <a:solidFill>
                  <a:srgbClr val="333333"/>
                </a:solidFill>
                <a:latin typeface="Consolas"/>
                <a:ea typeface="Consolas"/>
                <a:cs typeface="Consolas"/>
                <a:sym typeface="Consolas"/>
              </a:rPr>
              <a:t>(*config, topic)</a:t>
            </a:r>
          </a:p>
          <a:p>
            <a:pPr rtl="0">
              <a:lnSpc>
                <a:spcPct val="136500"/>
              </a:lnSpc>
              <a:spcBef>
                <a:spcPts val="0"/>
              </a:spcBef>
              <a:buNone/>
            </a:pPr>
            <a:r>
              <a:rPr sz="900" lang="en">
                <a:solidFill>
                  <a:srgbClr val="333333"/>
                </a:solidFill>
                <a:latin typeface="Consolas"/>
                <a:ea typeface="Consolas"/>
                <a:cs typeface="Consolas"/>
                <a:sym typeface="Consolas"/>
              </a:rPr>
              <a:t>	}</a:t>
            </a:r>
          </a:p>
          <a:p>
            <a:pPr rtl="0">
              <a:lnSpc>
                <a:spcPct val="136500"/>
              </a:lnSpc>
              <a:spcBef>
                <a:spcPts val="0"/>
              </a:spcBef>
              <a:buNone/>
            </a:pP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A71D5D"/>
                </a:solidFill>
                <a:latin typeface="Consolas"/>
                <a:ea typeface="Consolas"/>
                <a:cs typeface="Consolas"/>
                <a:sym typeface="Consolas"/>
              </a:rPr>
              <a:t>func</a:t>
            </a:r>
            <a:r>
              <a:rPr sz="900" lang="en">
                <a:solidFill>
                  <a:srgbClr val="333333"/>
                </a:solidFill>
                <a:latin typeface="Consolas"/>
                <a:ea typeface="Consolas"/>
                <a:cs typeface="Consolas"/>
                <a:sym typeface="Consolas"/>
              </a:rPr>
              <a:t> </a:t>
            </a:r>
            <a:r>
              <a:rPr sz="900" lang="en">
                <a:solidFill>
                  <a:srgbClr val="795DA3"/>
                </a:solidFill>
                <a:latin typeface="Consolas"/>
                <a:ea typeface="Consolas"/>
                <a:cs typeface="Consolas"/>
                <a:sym typeface="Consolas"/>
              </a:rPr>
              <a:t>startNewConsumer</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config</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kafkaClient</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ConsumerConfig</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topic</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string</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kafkaClient</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Consumer</a:t>
            </a:r>
            <a:r>
              <a:rPr sz="900" lang="en">
                <a:solidFill>
                  <a:srgbClr val="333333"/>
                </a:solidFill>
                <a:latin typeface="Consolas"/>
                <a:ea typeface="Consolas"/>
                <a:cs typeface="Consolas"/>
                <a:sym typeface="Consolas"/>
              </a:rPr>
              <a:t> {</a:t>
            </a:r>
          </a:p>
          <a:p>
            <a:pPr rtl="0">
              <a:lnSpc>
                <a:spcPct val="136500"/>
              </a:lnSpc>
              <a:spcBef>
                <a:spcPts val="0"/>
              </a:spcBef>
              <a:buNone/>
            </a:pPr>
            <a:r>
              <a:rPr sz="900" lang="en">
                <a:solidFill>
                  <a:srgbClr val="333333"/>
                </a:solidFill>
                <a:latin typeface="Consolas"/>
                <a:ea typeface="Consolas"/>
                <a:cs typeface="Consolas"/>
                <a:sym typeface="Consolas"/>
              </a:rPr>
              <a:t>	config.Strategy = </a:t>
            </a:r>
            <a:r>
              <a:rPr sz="900" lang="en">
                <a:solidFill>
                  <a:srgbClr val="0086B3"/>
                </a:solidFill>
                <a:latin typeface="Consolas"/>
                <a:ea typeface="Consolas"/>
                <a:cs typeface="Consolas"/>
                <a:sym typeface="Consolas"/>
              </a:rPr>
              <a:t>GetStrategy</a:t>
            </a:r>
            <a:r>
              <a:rPr sz="900" lang="en">
                <a:solidFill>
                  <a:srgbClr val="333333"/>
                </a:solidFill>
                <a:latin typeface="Consolas"/>
                <a:ea typeface="Consolas"/>
                <a:cs typeface="Consolas"/>
                <a:sym typeface="Consolas"/>
              </a:rPr>
              <a:t>(config.Consumerid)</a:t>
            </a:r>
          </a:p>
          <a:p>
            <a:pPr rtl="0">
              <a:lnSpc>
                <a:spcPct val="136500"/>
              </a:lnSpc>
              <a:spcBef>
                <a:spcPts val="0"/>
              </a:spcBef>
              <a:buNone/>
            </a:pPr>
            <a:r>
              <a:rPr sz="900" lang="en">
                <a:solidFill>
                  <a:srgbClr val="333333"/>
                </a:solidFill>
                <a:latin typeface="Consolas"/>
                <a:ea typeface="Consolas"/>
                <a:cs typeface="Consolas"/>
                <a:sym typeface="Consolas"/>
              </a:rPr>
              <a:t>	config.WorkerFailureCallback = FailedCallback</a:t>
            </a:r>
          </a:p>
          <a:p>
            <a:pPr rtl="0">
              <a:lnSpc>
                <a:spcPct val="136500"/>
              </a:lnSpc>
              <a:spcBef>
                <a:spcPts val="0"/>
              </a:spcBef>
              <a:buNone/>
            </a:pPr>
            <a:r>
              <a:rPr sz="900" lang="en">
                <a:solidFill>
                  <a:srgbClr val="333333"/>
                </a:solidFill>
                <a:latin typeface="Consolas"/>
                <a:ea typeface="Consolas"/>
                <a:cs typeface="Consolas"/>
                <a:sym typeface="Consolas"/>
              </a:rPr>
              <a:t>	config.WorkerFailedAttemptCallback = FailedAttemptCallback</a:t>
            </a:r>
          </a:p>
          <a:p>
            <a:pPr rtl="0">
              <a:lnSpc>
                <a:spcPct val="136500"/>
              </a:lnSpc>
              <a:spcBef>
                <a:spcPts val="0"/>
              </a:spcBef>
              <a:buNone/>
            </a:pPr>
            <a:r>
              <a:rPr sz="900" lang="en">
                <a:solidFill>
                  <a:srgbClr val="333333"/>
                </a:solidFill>
                <a:latin typeface="Consolas"/>
                <a:ea typeface="Consolas"/>
                <a:cs typeface="Consolas"/>
                <a:sym typeface="Consolas"/>
              </a:rPr>
              <a:t>	consumer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kafkaClient.</a:t>
            </a:r>
            <a:r>
              <a:rPr sz="900" lang="en">
                <a:solidFill>
                  <a:srgbClr val="0086B3"/>
                </a:solidFill>
                <a:latin typeface="Consolas"/>
                <a:ea typeface="Consolas"/>
                <a:cs typeface="Consolas"/>
                <a:sym typeface="Consolas"/>
              </a:rPr>
              <a:t>NewConsumer</a:t>
            </a:r>
            <a:r>
              <a:rPr sz="900" lang="en">
                <a:solidFill>
                  <a:srgbClr val="333333"/>
                </a:solidFill>
                <a:latin typeface="Consolas"/>
                <a:ea typeface="Consolas"/>
                <a:cs typeface="Consolas"/>
                <a:sym typeface="Consolas"/>
              </a:rPr>
              <a:t>(&amp;config)</a:t>
            </a:r>
          </a:p>
          <a:p>
            <a:pPr rtl="0">
              <a:lnSpc>
                <a:spcPct val="136500"/>
              </a:lnSpc>
              <a:spcBef>
                <a:spcPts val="0"/>
              </a:spcBef>
              <a:buNone/>
            </a:pPr>
            <a:r>
              <a:rPr sz="900" lang="en">
                <a:solidFill>
                  <a:srgbClr val="333333"/>
                </a:solidFill>
                <a:latin typeface="Consolas"/>
                <a:ea typeface="Consolas"/>
                <a:cs typeface="Consolas"/>
                <a:sym typeface="Consolas"/>
              </a:rPr>
              <a:t>	topics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map</a:t>
            </a:r>
            <a:r>
              <a:rPr sz="900" lang="en">
                <a:solidFill>
                  <a:srgbClr val="333333"/>
                </a:solidFill>
                <a:latin typeface="Consolas"/>
                <a:ea typeface="Consolas"/>
                <a:cs typeface="Consolas"/>
                <a:sym typeface="Consolas"/>
              </a:rPr>
              <a:t>[</a:t>
            </a:r>
            <a:r>
              <a:rPr sz="900" lang="en">
                <a:solidFill>
                  <a:srgbClr val="A71D5D"/>
                </a:solidFill>
                <a:latin typeface="Consolas"/>
                <a:ea typeface="Consolas"/>
                <a:cs typeface="Consolas"/>
                <a:sym typeface="Consolas"/>
              </a:rPr>
              <a:t>string</a:t>
            </a:r>
            <a:r>
              <a:rPr sz="900" lang="en">
                <a:solidFill>
                  <a:srgbClr val="333333"/>
                </a:solidFill>
                <a:latin typeface="Consolas"/>
                <a:ea typeface="Consolas"/>
                <a:cs typeface="Consolas"/>
                <a:sym typeface="Consolas"/>
              </a:rPr>
              <a:t>]</a:t>
            </a:r>
            <a:r>
              <a:rPr sz="900" lang="en">
                <a:solidFill>
                  <a:srgbClr val="A71D5D"/>
                </a:solidFill>
                <a:latin typeface="Consolas"/>
                <a:ea typeface="Consolas"/>
                <a:cs typeface="Consolas"/>
                <a:sym typeface="Consolas"/>
              </a:rPr>
              <a:t>int</a:t>
            </a:r>
            <a:r>
              <a:rPr sz="900" lang="en">
                <a:solidFill>
                  <a:srgbClr val="333333"/>
                </a:solidFill>
                <a:latin typeface="Consolas"/>
                <a:ea typeface="Consolas"/>
                <a:cs typeface="Consolas"/>
                <a:sym typeface="Consolas"/>
              </a:rPr>
              <a:t> {topic : config.NumConsumerFetchers}</a:t>
            </a:r>
          </a:p>
          <a:p>
            <a:pPr rtl="0">
              <a:lnSpc>
                <a:spcPct val="136500"/>
              </a:lnSpc>
              <a:spcBef>
                <a:spcPts val="0"/>
              </a:spcBef>
              <a:buNone/>
            </a:pP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go</a:t>
            </a: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func</a:t>
            </a:r>
            <a:r>
              <a:rPr sz="900" lang="en">
                <a:solidFill>
                  <a:srgbClr val="333333"/>
                </a:solidFill>
                <a:latin typeface="Consolas"/>
                <a:ea typeface="Consolas"/>
                <a:cs typeface="Consolas"/>
                <a:sym typeface="Consolas"/>
              </a:rPr>
              <a:t>() {</a:t>
            </a:r>
          </a:p>
          <a:p>
            <a:pPr rtl="0">
              <a:lnSpc>
                <a:spcPct val="136500"/>
              </a:lnSpc>
              <a:spcBef>
                <a:spcPts val="0"/>
              </a:spcBef>
              <a:buNone/>
            </a:pPr>
            <a:r>
              <a:rPr sz="900" lang="en">
                <a:solidFill>
                  <a:srgbClr val="333333"/>
                </a:solidFill>
                <a:latin typeface="Consolas"/>
                <a:ea typeface="Consolas"/>
                <a:cs typeface="Consolas"/>
                <a:sym typeface="Consolas"/>
              </a:rPr>
              <a:t>		consumer.</a:t>
            </a:r>
            <a:r>
              <a:rPr sz="900" lang="en">
                <a:solidFill>
                  <a:srgbClr val="0086B3"/>
                </a:solidFill>
                <a:latin typeface="Consolas"/>
                <a:ea typeface="Consolas"/>
                <a:cs typeface="Consolas"/>
                <a:sym typeface="Consolas"/>
              </a:rPr>
              <a:t>StartStatic</a:t>
            </a:r>
            <a:r>
              <a:rPr sz="900" lang="en">
                <a:solidFill>
                  <a:srgbClr val="333333"/>
                </a:solidFill>
                <a:latin typeface="Consolas"/>
                <a:ea typeface="Consolas"/>
                <a:cs typeface="Consolas"/>
                <a:sym typeface="Consolas"/>
              </a:rPr>
              <a:t>(topics)</a:t>
            </a:r>
          </a:p>
          <a:p>
            <a:pPr rtl="0">
              <a:lnSpc>
                <a:spcPct val="136500"/>
              </a:lnSpc>
              <a:spcBef>
                <a:spcPts val="0"/>
              </a:spcBef>
              <a:buNone/>
            </a:pPr>
            <a:r>
              <a:rPr sz="900" lang="en">
                <a:solidFill>
                  <a:srgbClr val="333333"/>
                </a:solidFill>
                <a:latin typeface="Consolas"/>
                <a:ea typeface="Consolas"/>
                <a:cs typeface="Consolas"/>
                <a:sym typeface="Consolas"/>
              </a:rPr>
              <a:t>	}()</a:t>
            </a:r>
          </a:p>
          <a:p>
            <a:pPr rtl="0">
              <a:lnSpc>
                <a:spcPct val="136500"/>
              </a:lnSpc>
              <a:spcBef>
                <a:spcPts val="0"/>
              </a:spcBef>
              <a:buNone/>
            </a:pP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return</a:t>
            </a:r>
            <a:r>
              <a:rPr sz="900" lang="en">
                <a:solidFill>
                  <a:srgbClr val="333333"/>
                </a:solidFill>
                <a:latin typeface="Consolas"/>
                <a:ea typeface="Consolas"/>
                <a:cs typeface="Consolas"/>
                <a:sym typeface="Consolas"/>
              </a:rPr>
              <a:t> consumer</a:t>
            </a:r>
          </a:p>
          <a:p>
            <a:pPr rtl="0">
              <a:lnSpc>
                <a:spcPct val="136500"/>
              </a:lnSpc>
              <a:spcBef>
                <a:spcPts val="0"/>
              </a:spcBef>
              <a:buNone/>
            </a:pPr>
            <a:r>
              <a:rPr sz="900" lang="en">
                <a:solidFill>
                  <a:srgbClr val="333333"/>
                </a:solidFill>
                <a:latin typeface="Consolas"/>
                <a:ea typeface="Consolas"/>
                <a:cs typeface="Consolas"/>
                <a:sym typeface="Consolas"/>
              </a:rPr>
              <a:t>}</a:t>
            </a:r>
          </a:p>
          <a:p>
            <a:pPr>
              <a:spcBef>
                <a:spcPts val="0"/>
              </a:spcBef>
              <a:buNone/>
            </a:pPr>
            <a:r>
              <a:t/>
            </a:r>
            <a:endParaRP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3" name="Shape 193"/>
        <p:cNvGrpSpPr/>
        <p:nvPr/>
      </p:nvGrpSpPr>
      <p:grpSpPr>
        <a:xfrm>
          <a:off y="0" x="0"/>
          <a:ext cy="0" cx="0"/>
          <a:chOff y="0" x="0"/>
          <a:chExt cy="0" cx="0"/>
        </a:xfrm>
      </p:grpSpPr>
      <p:sp>
        <p:nvSpPr>
          <p:cNvPr id="194" name="Shape 194"/>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Consumer Example </a:t>
            </a:r>
          </a:p>
        </p:txBody>
      </p:sp>
      <p:sp>
        <p:nvSpPr>
          <p:cNvPr id="195" name="Shape 195"/>
          <p:cNvSpPr txBox="1"/>
          <p:nvPr>
            <p:ph idx="1" type="body"/>
          </p:nvPr>
        </p:nvSpPr>
        <p:spPr>
          <a:xfrm>
            <a:off y="1200150" x="457200"/>
            <a:ext cy="3725699" cx="8229600"/>
          </a:xfrm>
          <a:prstGeom prst="rect">
            <a:avLst/>
          </a:prstGeom>
        </p:spPr>
        <p:txBody>
          <a:bodyPr bIns="91425" rIns="91425" lIns="91425" tIns="91425" anchor="t" anchorCtr="0">
            <a:noAutofit/>
          </a:bodyPr>
          <a:lstStyle/>
          <a:p>
            <a:pPr rtl="0" indent="0" marL="0">
              <a:lnSpc>
                <a:spcPct val="136500"/>
              </a:lnSpc>
              <a:spcBef>
                <a:spcPts val="0"/>
              </a:spcBef>
              <a:buNone/>
            </a:pPr>
            <a:r>
              <a:rPr sz="900" lang="en">
                <a:solidFill>
                  <a:srgbClr val="A71D5D"/>
                </a:solidFill>
                <a:latin typeface="Consolas"/>
                <a:ea typeface="Consolas"/>
                <a:cs typeface="Consolas"/>
                <a:sym typeface="Consolas"/>
              </a:rPr>
              <a:t>func</a:t>
            </a:r>
            <a:r>
              <a:rPr sz="900" lang="en">
                <a:solidFill>
                  <a:srgbClr val="333333"/>
                </a:solidFill>
                <a:latin typeface="Consolas"/>
                <a:ea typeface="Consolas"/>
                <a:cs typeface="Consolas"/>
                <a:sym typeface="Consolas"/>
              </a:rPr>
              <a:t> </a:t>
            </a:r>
            <a:r>
              <a:rPr sz="900" lang="en">
                <a:solidFill>
                  <a:srgbClr val="795DA3"/>
                </a:solidFill>
                <a:latin typeface="Consolas"/>
                <a:ea typeface="Consolas"/>
                <a:cs typeface="Consolas"/>
                <a:sym typeface="Consolas"/>
              </a:rPr>
              <a:t>GetStrategy</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consumerId</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string</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func</a:t>
            </a:r>
            <a:r>
              <a:rPr sz="900" lang="en">
                <a:solidFill>
                  <a:srgbClr val="333333"/>
                </a:solidFill>
                <a:latin typeface="Consolas"/>
                <a:ea typeface="Consolas"/>
                <a:cs typeface="Consolas"/>
                <a:sym typeface="Consolas"/>
              </a:rPr>
              <a:t>(*kafkaClient.Worker, *kafkaClient.Message, kafkaClient.TaskId) kafkaClient.WorkerResult {</a:t>
            </a:r>
          </a:p>
          <a:p>
            <a:pPr rtl="0">
              <a:lnSpc>
                <a:spcPct val="136500"/>
              </a:lnSpc>
              <a:spcBef>
                <a:spcPts val="0"/>
              </a:spcBef>
              <a:buNone/>
            </a:pPr>
            <a:r>
              <a:rPr sz="900" lang="en">
                <a:solidFill>
                  <a:srgbClr val="333333"/>
                </a:solidFill>
                <a:latin typeface="Consolas"/>
                <a:ea typeface="Consolas"/>
                <a:cs typeface="Consolas"/>
                <a:sym typeface="Consolas"/>
              </a:rPr>
              <a:t>	consumeRate </a:t>
            </a:r>
            <a:r>
              <a:rPr sz="900" lang="en">
                <a:solidFill>
                  <a:srgbClr val="A71D5D"/>
                </a:solidFill>
                <a:latin typeface="Consolas"/>
                <a:ea typeface="Consolas"/>
                <a:cs typeface="Consolas"/>
                <a:sym typeface="Consolas"/>
              </a:rPr>
              <a:t>:=</a:t>
            </a:r>
            <a:r>
              <a:rPr sz="900" lang="en">
                <a:solidFill>
                  <a:srgbClr val="333333"/>
                </a:solidFill>
                <a:latin typeface="Consolas"/>
                <a:ea typeface="Consolas"/>
                <a:cs typeface="Consolas"/>
                <a:sym typeface="Consolas"/>
              </a:rPr>
              <a:t> metrics.</a:t>
            </a:r>
            <a:r>
              <a:rPr sz="900" lang="en">
                <a:solidFill>
                  <a:srgbClr val="0086B3"/>
                </a:solidFill>
                <a:latin typeface="Consolas"/>
                <a:ea typeface="Consolas"/>
                <a:cs typeface="Consolas"/>
                <a:sym typeface="Consolas"/>
              </a:rPr>
              <a:t>NewRegisteredMeter</a:t>
            </a:r>
            <a:r>
              <a:rPr sz="900" lang="en">
                <a:solidFill>
                  <a:srgbClr val="333333"/>
                </a:solidFill>
                <a:latin typeface="Consolas"/>
                <a:ea typeface="Consolas"/>
                <a:cs typeface="Consolas"/>
                <a:sym typeface="Consolas"/>
              </a:rPr>
              <a:t>(fmt.</a:t>
            </a:r>
            <a:r>
              <a:rPr sz="900" lang="en">
                <a:solidFill>
                  <a:srgbClr val="0086B3"/>
                </a:solidFill>
                <a:latin typeface="Consolas"/>
                <a:ea typeface="Consolas"/>
                <a:cs typeface="Consolas"/>
                <a:sym typeface="Consolas"/>
              </a:rPr>
              <a:t>Sprintf</a:t>
            </a:r>
            <a:r>
              <a:rPr sz="900" lang="en">
                <a:solidFill>
                  <a:srgbClr val="333333"/>
                </a:solidFill>
                <a:latin typeface="Consolas"/>
                <a:ea typeface="Consolas"/>
                <a:cs typeface="Consolas"/>
                <a:sym typeface="Consolas"/>
              </a:rPr>
              <a:t>(</a:t>
            </a:r>
            <a:r>
              <a:rPr sz="900" lang="en">
                <a:solidFill>
                  <a:srgbClr val="DF5000"/>
                </a:solidFill>
                <a:latin typeface="Consolas"/>
                <a:ea typeface="Consolas"/>
                <a:cs typeface="Consolas"/>
                <a:sym typeface="Consolas"/>
              </a:rPr>
              <a:t>"</a:t>
            </a:r>
            <a:r>
              <a:rPr sz="900" lang="en">
                <a:solidFill>
                  <a:srgbClr val="0086B3"/>
                </a:solidFill>
                <a:latin typeface="Consolas"/>
                <a:ea typeface="Consolas"/>
                <a:cs typeface="Consolas"/>
                <a:sym typeface="Consolas"/>
              </a:rPr>
              <a:t>%s</a:t>
            </a:r>
            <a:r>
              <a:rPr sz="900" lang="en">
                <a:solidFill>
                  <a:srgbClr val="DF5000"/>
                </a:solidFill>
                <a:latin typeface="Consolas"/>
                <a:ea typeface="Consolas"/>
                <a:cs typeface="Consolas"/>
                <a:sym typeface="Consolas"/>
              </a:rPr>
              <a:t>-ConsumeRate"</a:t>
            </a:r>
            <a:r>
              <a:rPr sz="900" lang="en">
                <a:solidFill>
                  <a:srgbClr val="333333"/>
                </a:solidFill>
                <a:latin typeface="Consolas"/>
                <a:ea typeface="Consolas"/>
                <a:cs typeface="Consolas"/>
                <a:sym typeface="Consolas"/>
              </a:rPr>
              <a:t>, consumerId), metrics.DefaultRegistry)</a:t>
            </a:r>
          </a:p>
          <a:p>
            <a:pPr rtl="0">
              <a:lnSpc>
                <a:spcPct val="136500"/>
              </a:lnSpc>
              <a:spcBef>
                <a:spcPts val="0"/>
              </a:spcBef>
              <a:buNone/>
            </a:pP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return</a:t>
            </a:r>
            <a:r>
              <a:rPr sz="900" lang="en">
                <a:solidFill>
                  <a:srgbClr val="333333"/>
                </a:solidFill>
                <a:latin typeface="Consolas"/>
                <a:ea typeface="Consolas"/>
                <a:cs typeface="Consolas"/>
                <a:sym typeface="Consolas"/>
              </a:rPr>
              <a:t> </a:t>
            </a:r>
            <a:r>
              <a:rPr sz="900" lang="en">
                <a:solidFill>
                  <a:srgbClr val="0086B3"/>
                </a:solidFill>
                <a:latin typeface="Consolas"/>
                <a:ea typeface="Consolas"/>
                <a:cs typeface="Consolas"/>
                <a:sym typeface="Consolas"/>
              </a:rPr>
              <a:t>func</a:t>
            </a:r>
            <a:r>
              <a:rPr sz="900" lang="en">
                <a:solidFill>
                  <a:srgbClr val="333333"/>
                </a:solidFill>
                <a:latin typeface="Consolas"/>
                <a:ea typeface="Consolas"/>
                <a:cs typeface="Consolas"/>
                <a:sym typeface="Consolas"/>
              </a:rPr>
              <a:t>(_ *kafkaClient.Worker, msg *kafkaClient.Message, id kafkaClient.TaskId) kafkaClient.WorkerResult {</a:t>
            </a:r>
          </a:p>
          <a:p>
            <a:pPr rtl="0">
              <a:lnSpc>
                <a:spcPct val="136500"/>
              </a:lnSpc>
              <a:spcBef>
                <a:spcPts val="0"/>
              </a:spcBef>
              <a:buNone/>
            </a:pPr>
            <a:r>
              <a:rPr sz="900" lang="en">
                <a:solidFill>
                  <a:srgbClr val="333333"/>
                </a:solidFill>
                <a:latin typeface="Consolas"/>
                <a:ea typeface="Consolas"/>
                <a:cs typeface="Consolas"/>
                <a:sym typeface="Consolas"/>
              </a:rPr>
              <a:t>		kafkaClient.</a:t>
            </a:r>
            <a:r>
              <a:rPr sz="900" lang="en">
                <a:solidFill>
                  <a:srgbClr val="0086B3"/>
                </a:solidFill>
                <a:latin typeface="Consolas"/>
                <a:ea typeface="Consolas"/>
                <a:cs typeface="Consolas"/>
                <a:sym typeface="Consolas"/>
              </a:rPr>
              <a:t>Tracef</a:t>
            </a:r>
            <a:r>
              <a:rPr sz="900" lang="en">
                <a:solidFill>
                  <a:srgbClr val="333333"/>
                </a:solidFill>
                <a:latin typeface="Consolas"/>
                <a:ea typeface="Consolas"/>
                <a:cs typeface="Consolas"/>
                <a:sym typeface="Consolas"/>
              </a:rPr>
              <a:t>(</a:t>
            </a:r>
            <a:r>
              <a:rPr sz="900" lang="en">
                <a:solidFill>
                  <a:srgbClr val="DF5000"/>
                </a:solidFill>
                <a:latin typeface="Consolas"/>
                <a:ea typeface="Consolas"/>
                <a:cs typeface="Consolas"/>
                <a:sym typeface="Consolas"/>
              </a:rPr>
              <a:t>"main"</a:t>
            </a:r>
            <a:r>
              <a:rPr sz="900" lang="en">
                <a:solidFill>
                  <a:srgbClr val="333333"/>
                </a:solidFill>
                <a:latin typeface="Consolas"/>
                <a:ea typeface="Consolas"/>
                <a:cs typeface="Consolas"/>
                <a:sym typeface="Consolas"/>
              </a:rPr>
              <a:t>, </a:t>
            </a:r>
            <a:r>
              <a:rPr sz="900" lang="en">
                <a:solidFill>
                  <a:srgbClr val="DF5000"/>
                </a:solidFill>
                <a:latin typeface="Consolas"/>
                <a:ea typeface="Consolas"/>
                <a:cs typeface="Consolas"/>
                <a:sym typeface="Consolas"/>
              </a:rPr>
              <a:t>"Got a message: </a:t>
            </a:r>
            <a:r>
              <a:rPr sz="900" lang="en">
                <a:solidFill>
                  <a:srgbClr val="0086B3"/>
                </a:solidFill>
                <a:latin typeface="Consolas"/>
                <a:ea typeface="Consolas"/>
                <a:cs typeface="Consolas"/>
                <a:sym typeface="Consolas"/>
              </a:rPr>
              <a:t>%s</a:t>
            </a:r>
            <a:r>
              <a:rPr sz="900" lang="en">
                <a:solidFill>
                  <a:srgbClr val="DF5000"/>
                </a:solidFill>
                <a:latin typeface="Consolas"/>
                <a:ea typeface="Consolas"/>
                <a:cs typeface="Consolas"/>
                <a:sym typeface="Consolas"/>
              </a:rPr>
              <a:t>"</a:t>
            </a:r>
            <a:r>
              <a:rPr sz="900" lang="en">
                <a:solidFill>
                  <a:srgbClr val="333333"/>
                </a:solidFill>
                <a:latin typeface="Consolas"/>
                <a:ea typeface="Consolas"/>
                <a:cs typeface="Consolas"/>
                <a:sym typeface="Consolas"/>
              </a:rPr>
              <a:t>, </a:t>
            </a:r>
            <a:r>
              <a:rPr sz="900" lang="en">
                <a:solidFill>
                  <a:srgbClr val="0086B3"/>
                </a:solidFill>
                <a:latin typeface="Consolas"/>
                <a:ea typeface="Consolas"/>
                <a:cs typeface="Consolas"/>
                <a:sym typeface="Consolas"/>
              </a:rPr>
              <a:t>string</a:t>
            </a:r>
            <a:r>
              <a:rPr sz="900" lang="en">
                <a:solidFill>
                  <a:srgbClr val="333333"/>
                </a:solidFill>
                <a:latin typeface="Consolas"/>
                <a:ea typeface="Consolas"/>
                <a:cs typeface="Consolas"/>
                <a:sym typeface="Consolas"/>
              </a:rPr>
              <a:t>(msg.Value))</a:t>
            </a:r>
          </a:p>
          <a:p>
            <a:pPr rtl="0">
              <a:lnSpc>
                <a:spcPct val="136500"/>
              </a:lnSpc>
              <a:spcBef>
                <a:spcPts val="0"/>
              </a:spcBef>
              <a:buNone/>
            </a:pPr>
            <a:r>
              <a:rPr sz="900" lang="en">
                <a:solidFill>
                  <a:srgbClr val="333333"/>
                </a:solidFill>
                <a:latin typeface="Consolas"/>
                <a:ea typeface="Consolas"/>
                <a:cs typeface="Consolas"/>
                <a:sym typeface="Consolas"/>
              </a:rPr>
              <a:t>		consumeRate.</a:t>
            </a:r>
            <a:r>
              <a:rPr sz="900" lang="en">
                <a:solidFill>
                  <a:srgbClr val="0086B3"/>
                </a:solidFill>
                <a:latin typeface="Consolas"/>
                <a:ea typeface="Consolas"/>
                <a:cs typeface="Consolas"/>
                <a:sym typeface="Consolas"/>
              </a:rPr>
              <a:t>Mark</a:t>
            </a:r>
            <a:r>
              <a:rPr sz="900" lang="en">
                <a:solidFill>
                  <a:srgbClr val="333333"/>
                </a:solidFill>
                <a:latin typeface="Consolas"/>
                <a:ea typeface="Consolas"/>
                <a:cs typeface="Consolas"/>
                <a:sym typeface="Consolas"/>
              </a:rPr>
              <a:t>(</a:t>
            </a:r>
            <a:r>
              <a:rPr sz="900" lang="en">
                <a:solidFill>
                  <a:srgbClr val="0086B3"/>
                </a:solidFill>
                <a:latin typeface="Consolas"/>
                <a:ea typeface="Consolas"/>
                <a:cs typeface="Consolas"/>
                <a:sym typeface="Consolas"/>
              </a:rPr>
              <a:t>1</a:t>
            </a:r>
            <a:r>
              <a:rPr sz="900" lang="en">
                <a:solidFill>
                  <a:srgbClr val="333333"/>
                </a:solidFill>
                <a:latin typeface="Consolas"/>
                <a:ea typeface="Consolas"/>
                <a:cs typeface="Consolas"/>
                <a:sym typeface="Consolas"/>
              </a:rPr>
              <a:t>)</a:t>
            </a:r>
          </a:p>
          <a:p>
            <a:pPr rtl="0">
              <a:lnSpc>
                <a:spcPct val="136500"/>
              </a:lnSpc>
              <a:spcBef>
                <a:spcPts val="0"/>
              </a:spcBef>
              <a:buNone/>
            </a:pPr>
            <a:br>
              <a:rPr sz="900" lang="en">
                <a:solidFill>
                  <a:srgbClr val="333333"/>
                </a:solidFill>
                <a:latin typeface="Consolas"/>
                <a:ea typeface="Consolas"/>
                <a:cs typeface="Consolas"/>
                <a:sym typeface="Consolas"/>
              </a:rPr>
            </a:br>
          </a:p>
          <a:p>
            <a:pPr rtl="0">
              <a:lnSpc>
                <a:spcPct val="136500"/>
              </a:lnSpc>
              <a:spcBef>
                <a:spcPts val="0"/>
              </a:spcBef>
              <a:buNone/>
            </a:pP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return</a:t>
            </a:r>
            <a:r>
              <a:rPr sz="900" lang="en">
                <a:solidFill>
                  <a:srgbClr val="333333"/>
                </a:solidFill>
                <a:latin typeface="Consolas"/>
                <a:ea typeface="Consolas"/>
                <a:cs typeface="Consolas"/>
                <a:sym typeface="Consolas"/>
              </a:rPr>
              <a:t> kafkaClient.</a:t>
            </a:r>
            <a:r>
              <a:rPr sz="900" lang="en">
                <a:solidFill>
                  <a:srgbClr val="0086B3"/>
                </a:solidFill>
                <a:latin typeface="Consolas"/>
                <a:ea typeface="Consolas"/>
                <a:cs typeface="Consolas"/>
                <a:sym typeface="Consolas"/>
              </a:rPr>
              <a:t>NewSuccessfulResult</a:t>
            </a:r>
            <a:r>
              <a:rPr sz="900" lang="en">
                <a:solidFill>
                  <a:srgbClr val="333333"/>
                </a:solidFill>
                <a:latin typeface="Consolas"/>
                <a:ea typeface="Consolas"/>
                <a:cs typeface="Consolas"/>
                <a:sym typeface="Consolas"/>
              </a:rPr>
              <a:t>(id)</a:t>
            </a:r>
          </a:p>
          <a:p>
            <a:pPr rtl="0">
              <a:lnSpc>
                <a:spcPct val="136500"/>
              </a:lnSpc>
              <a:spcBef>
                <a:spcPts val="0"/>
              </a:spcBef>
              <a:buNone/>
            </a:pPr>
            <a:r>
              <a:rPr sz="900" lang="en">
                <a:solidFill>
                  <a:srgbClr val="333333"/>
                </a:solidFill>
                <a:latin typeface="Consolas"/>
                <a:ea typeface="Consolas"/>
                <a:cs typeface="Consolas"/>
                <a:sym typeface="Consolas"/>
              </a:rPr>
              <a:t>	}</a:t>
            </a:r>
          </a:p>
          <a:p>
            <a:pPr rtl="0">
              <a:lnSpc>
                <a:spcPct val="136500"/>
              </a:lnSpc>
              <a:spcBef>
                <a:spcPts val="0"/>
              </a:spcBef>
              <a:buNone/>
            </a:pP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A71D5D"/>
                </a:solidFill>
                <a:latin typeface="Consolas"/>
                <a:ea typeface="Consolas"/>
                <a:cs typeface="Consolas"/>
                <a:sym typeface="Consolas"/>
              </a:rPr>
              <a:t>func</a:t>
            </a:r>
            <a:r>
              <a:rPr sz="900" lang="en">
                <a:solidFill>
                  <a:srgbClr val="333333"/>
                </a:solidFill>
                <a:latin typeface="Consolas"/>
                <a:ea typeface="Consolas"/>
                <a:cs typeface="Consolas"/>
                <a:sym typeface="Consolas"/>
              </a:rPr>
              <a:t> </a:t>
            </a:r>
            <a:r>
              <a:rPr sz="900" lang="en">
                <a:solidFill>
                  <a:srgbClr val="795DA3"/>
                </a:solidFill>
                <a:latin typeface="Consolas"/>
                <a:ea typeface="Consolas"/>
                <a:cs typeface="Consolas"/>
                <a:sym typeface="Consolas"/>
              </a:rPr>
              <a:t>FailedCallback</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wm</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kafkaClient</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WorkerManager</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kafkaClient</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FailedDecision</a:t>
            </a:r>
            <a:r>
              <a:rPr sz="900" lang="en">
                <a:solidFill>
                  <a:srgbClr val="333333"/>
                </a:solidFill>
                <a:latin typeface="Consolas"/>
                <a:ea typeface="Consolas"/>
                <a:cs typeface="Consolas"/>
                <a:sym typeface="Consolas"/>
              </a:rPr>
              <a:t> {</a:t>
            </a:r>
          </a:p>
          <a:p>
            <a:pPr rtl="0">
              <a:lnSpc>
                <a:spcPct val="136500"/>
              </a:lnSpc>
              <a:spcBef>
                <a:spcPts val="0"/>
              </a:spcBef>
              <a:buNone/>
            </a:pPr>
            <a:r>
              <a:rPr sz="900" lang="en">
                <a:solidFill>
                  <a:srgbClr val="333333"/>
                </a:solidFill>
                <a:latin typeface="Consolas"/>
                <a:ea typeface="Consolas"/>
                <a:cs typeface="Consolas"/>
                <a:sym typeface="Consolas"/>
              </a:rPr>
              <a:t>	kafkaClient.</a:t>
            </a:r>
            <a:r>
              <a:rPr sz="900" lang="en">
                <a:solidFill>
                  <a:srgbClr val="0086B3"/>
                </a:solidFill>
                <a:latin typeface="Consolas"/>
                <a:ea typeface="Consolas"/>
                <a:cs typeface="Consolas"/>
                <a:sym typeface="Consolas"/>
              </a:rPr>
              <a:t>Info</a:t>
            </a:r>
            <a:r>
              <a:rPr sz="900" lang="en">
                <a:solidFill>
                  <a:srgbClr val="333333"/>
                </a:solidFill>
                <a:latin typeface="Consolas"/>
                <a:ea typeface="Consolas"/>
                <a:cs typeface="Consolas"/>
                <a:sym typeface="Consolas"/>
              </a:rPr>
              <a:t>(</a:t>
            </a:r>
            <a:r>
              <a:rPr sz="900" lang="en">
                <a:solidFill>
                  <a:srgbClr val="DF5000"/>
                </a:solidFill>
                <a:latin typeface="Consolas"/>
                <a:ea typeface="Consolas"/>
                <a:cs typeface="Consolas"/>
                <a:sym typeface="Consolas"/>
              </a:rPr>
              <a:t>"main"</a:t>
            </a:r>
            <a:r>
              <a:rPr sz="900" lang="en">
                <a:solidFill>
                  <a:srgbClr val="333333"/>
                </a:solidFill>
                <a:latin typeface="Consolas"/>
                <a:ea typeface="Consolas"/>
                <a:cs typeface="Consolas"/>
                <a:sym typeface="Consolas"/>
              </a:rPr>
              <a:t>, </a:t>
            </a:r>
            <a:r>
              <a:rPr sz="900" lang="en">
                <a:solidFill>
                  <a:srgbClr val="DF5000"/>
                </a:solidFill>
                <a:latin typeface="Consolas"/>
                <a:ea typeface="Consolas"/>
                <a:cs typeface="Consolas"/>
                <a:sym typeface="Consolas"/>
              </a:rPr>
              <a:t>"Failed callback"</a:t>
            </a: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return</a:t>
            </a:r>
            <a:r>
              <a:rPr sz="900" lang="en">
                <a:solidFill>
                  <a:srgbClr val="333333"/>
                </a:solidFill>
                <a:latin typeface="Consolas"/>
                <a:ea typeface="Consolas"/>
                <a:cs typeface="Consolas"/>
                <a:sym typeface="Consolas"/>
              </a:rPr>
              <a:t> kafkaClient.DoNotCommitOffsetAndStop</a:t>
            </a:r>
          </a:p>
          <a:p>
            <a:pPr rtl="0">
              <a:lnSpc>
                <a:spcPct val="136500"/>
              </a:lnSpc>
              <a:spcBef>
                <a:spcPts val="0"/>
              </a:spcBef>
              <a:buNone/>
            </a:pP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A71D5D"/>
                </a:solidFill>
                <a:latin typeface="Consolas"/>
                <a:ea typeface="Consolas"/>
                <a:cs typeface="Consolas"/>
                <a:sym typeface="Consolas"/>
              </a:rPr>
              <a:t>func</a:t>
            </a:r>
            <a:r>
              <a:rPr sz="900" lang="en">
                <a:solidFill>
                  <a:srgbClr val="333333"/>
                </a:solidFill>
                <a:latin typeface="Consolas"/>
                <a:ea typeface="Consolas"/>
                <a:cs typeface="Consolas"/>
                <a:sym typeface="Consolas"/>
              </a:rPr>
              <a:t> </a:t>
            </a:r>
            <a:r>
              <a:rPr sz="900" lang="en">
                <a:solidFill>
                  <a:srgbClr val="795DA3"/>
                </a:solidFill>
                <a:latin typeface="Consolas"/>
                <a:ea typeface="Consolas"/>
                <a:cs typeface="Consolas"/>
                <a:sym typeface="Consolas"/>
              </a:rPr>
              <a:t>FailedAttemptCallback</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task</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kafkaClient</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Task</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result</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kafkaClient</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WorkerResult</a:t>
            </a:r>
            <a:r>
              <a:rPr sz="900" lang="en">
                <a:solidFill>
                  <a:srgbClr val="333333"/>
                </a:solidFill>
                <a:latin typeface="Consolas"/>
                <a:ea typeface="Consolas"/>
                <a:cs typeface="Consolas"/>
                <a:sym typeface="Consolas"/>
              </a:rPr>
              <a:t>) </a:t>
            </a:r>
            <a:r>
              <a:rPr sz="900" lang="en">
                <a:solidFill>
                  <a:srgbClr val="1D3E81"/>
                </a:solidFill>
                <a:latin typeface="Consolas"/>
                <a:ea typeface="Consolas"/>
                <a:cs typeface="Consolas"/>
                <a:sym typeface="Consolas"/>
              </a:rPr>
              <a:t>kafkaClient</a:t>
            </a:r>
            <a:r>
              <a:rPr sz="900" lang="en">
                <a:solidFill>
                  <a:srgbClr val="333333"/>
                </a:solidFill>
                <a:latin typeface="Consolas"/>
                <a:ea typeface="Consolas"/>
                <a:cs typeface="Consolas"/>
                <a:sym typeface="Consolas"/>
              </a:rPr>
              <a:t>.</a:t>
            </a:r>
            <a:r>
              <a:rPr sz="900" lang="en">
                <a:solidFill>
                  <a:srgbClr val="1D3E81"/>
                </a:solidFill>
                <a:latin typeface="Consolas"/>
                <a:ea typeface="Consolas"/>
                <a:cs typeface="Consolas"/>
                <a:sym typeface="Consolas"/>
              </a:rPr>
              <a:t>FailedDecision</a:t>
            </a:r>
            <a:r>
              <a:rPr sz="900" lang="en">
                <a:solidFill>
                  <a:srgbClr val="333333"/>
                </a:solidFill>
                <a:latin typeface="Consolas"/>
                <a:ea typeface="Consolas"/>
                <a:cs typeface="Consolas"/>
                <a:sym typeface="Consolas"/>
              </a:rPr>
              <a:t> {</a:t>
            </a:r>
          </a:p>
          <a:p>
            <a:pPr rtl="0">
              <a:lnSpc>
                <a:spcPct val="136500"/>
              </a:lnSpc>
              <a:spcBef>
                <a:spcPts val="0"/>
              </a:spcBef>
              <a:buNone/>
            </a:pPr>
            <a:r>
              <a:rPr sz="900" lang="en">
                <a:solidFill>
                  <a:srgbClr val="333333"/>
                </a:solidFill>
                <a:latin typeface="Consolas"/>
                <a:ea typeface="Consolas"/>
                <a:cs typeface="Consolas"/>
                <a:sym typeface="Consolas"/>
              </a:rPr>
              <a:t>	kafkaClient.</a:t>
            </a:r>
            <a:r>
              <a:rPr sz="900" lang="en">
                <a:solidFill>
                  <a:srgbClr val="0086B3"/>
                </a:solidFill>
                <a:latin typeface="Consolas"/>
                <a:ea typeface="Consolas"/>
                <a:cs typeface="Consolas"/>
                <a:sym typeface="Consolas"/>
              </a:rPr>
              <a:t>Info</a:t>
            </a:r>
            <a:r>
              <a:rPr sz="900" lang="en">
                <a:solidFill>
                  <a:srgbClr val="333333"/>
                </a:solidFill>
                <a:latin typeface="Consolas"/>
                <a:ea typeface="Consolas"/>
                <a:cs typeface="Consolas"/>
                <a:sym typeface="Consolas"/>
              </a:rPr>
              <a:t>(</a:t>
            </a:r>
            <a:r>
              <a:rPr sz="900" lang="en">
                <a:solidFill>
                  <a:srgbClr val="DF5000"/>
                </a:solidFill>
                <a:latin typeface="Consolas"/>
                <a:ea typeface="Consolas"/>
                <a:cs typeface="Consolas"/>
                <a:sym typeface="Consolas"/>
              </a:rPr>
              <a:t>"main"</a:t>
            </a:r>
            <a:r>
              <a:rPr sz="900" lang="en">
                <a:solidFill>
                  <a:srgbClr val="333333"/>
                </a:solidFill>
                <a:latin typeface="Consolas"/>
                <a:ea typeface="Consolas"/>
                <a:cs typeface="Consolas"/>
                <a:sym typeface="Consolas"/>
              </a:rPr>
              <a:t>, </a:t>
            </a:r>
            <a:r>
              <a:rPr sz="900" lang="en">
                <a:solidFill>
                  <a:srgbClr val="DF5000"/>
                </a:solidFill>
                <a:latin typeface="Consolas"/>
                <a:ea typeface="Consolas"/>
                <a:cs typeface="Consolas"/>
                <a:sym typeface="Consolas"/>
              </a:rPr>
              <a:t>"Failed attempt"</a:t>
            </a:r>
            <a:r>
              <a:rPr sz="900" lang="en">
                <a:solidFill>
                  <a:srgbClr val="333333"/>
                </a:solidFill>
                <a:latin typeface="Consolas"/>
                <a:ea typeface="Consolas"/>
                <a:cs typeface="Consolas"/>
                <a:sym typeface="Consolas"/>
              </a:rPr>
              <a:t>)</a:t>
            </a:r>
          </a:p>
          <a:p>
            <a:pPr rtl="0">
              <a:lnSpc>
                <a:spcPct val="136500"/>
              </a:lnSpc>
              <a:spcBef>
                <a:spcPts val="0"/>
              </a:spcBef>
              <a:buNone/>
            </a:pPr>
            <a:r>
              <a:rPr sz="900" lang="en">
                <a:solidFill>
                  <a:srgbClr val="333333"/>
                </a:solidFill>
                <a:latin typeface="Consolas"/>
                <a:ea typeface="Consolas"/>
                <a:cs typeface="Consolas"/>
                <a:sym typeface="Consolas"/>
              </a:rPr>
              <a:t>	</a:t>
            </a:r>
            <a:r>
              <a:rPr sz="900" lang="en">
                <a:solidFill>
                  <a:srgbClr val="A71D5D"/>
                </a:solidFill>
                <a:latin typeface="Consolas"/>
                <a:ea typeface="Consolas"/>
                <a:cs typeface="Consolas"/>
                <a:sym typeface="Consolas"/>
              </a:rPr>
              <a:t>return</a:t>
            </a:r>
            <a:r>
              <a:rPr sz="900" lang="en">
                <a:solidFill>
                  <a:srgbClr val="333333"/>
                </a:solidFill>
                <a:latin typeface="Consolas"/>
                <a:ea typeface="Consolas"/>
                <a:cs typeface="Consolas"/>
                <a:sym typeface="Consolas"/>
              </a:rPr>
              <a:t> kafkaClient.CommitOffsetAndContinue</a:t>
            </a:r>
          </a:p>
          <a:p>
            <a:pPr rtl="0">
              <a:lnSpc>
                <a:spcPct val="136500"/>
              </a:lnSpc>
              <a:spcBef>
                <a:spcPts val="0"/>
              </a:spcBef>
              <a:buNone/>
            </a:pPr>
            <a:r>
              <a:rPr sz="900" lang="en">
                <a:solidFill>
                  <a:srgbClr val="333333"/>
                </a:solidFill>
                <a:latin typeface="Consolas"/>
                <a:ea typeface="Consolas"/>
                <a:cs typeface="Consolas"/>
                <a:sym typeface="Consolas"/>
              </a:rPr>
              <a:t>}</a:t>
            </a:r>
          </a:p>
          <a:p>
            <a:pPr>
              <a:spcBef>
                <a:spcPts val="0"/>
              </a:spcBef>
              <a:buNone/>
            </a:pPr>
            <a:r>
              <a:t/>
            </a:r>
            <a:endParaRP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9" name="Shape 199"/>
        <p:cNvGrpSpPr/>
        <p:nvPr/>
      </p:nvGrpSpPr>
      <p:grpSpPr>
        <a:xfrm>
          <a:off y="0" x="0"/>
          <a:ext cy="0" cx="0"/>
          <a:chOff y="0" x="0"/>
          <a:chExt cy="0" cx="0"/>
        </a:xfrm>
      </p:grpSpPr>
      <p:sp>
        <p:nvSpPr>
          <p:cNvPr id="200" name="Shape 200"/>
          <p:cNvSpPr txBox="1"/>
          <p:nvPr>
            <p:ph type="ctrTitle"/>
          </p:nvPr>
        </p:nvSpPr>
        <p:spPr>
          <a:xfrm>
            <a:off y="1583342" x="685800"/>
            <a:ext cy="1159799" cx="7772400"/>
          </a:xfrm>
          <a:prstGeom prst="rect">
            <a:avLst/>
          </a:prstGeom>
        </p:spPr>
        <p:txBody>
          <a:bodyPr bIns="91425" rIns="91425" lIns="91425" tIns="91425" anchor="b" anchorCtr="0">
            <a:noAutofit/>
          </a:bodyPr>
          <a:lstStyle/>
          <a:p>
            <a:pPr lvl="0">
              <a:spcBef>
                <a:spcPts val="0"/>
              </a:spcBef>
              <a:buNone/>
            </a:pPr>
            <a:r>
              <a:rPr sz="3600" lang="en"/>
              <a:t>Distributed Reactive Streams</a:t>
            </a:r>
          </a:p>
        </p:txBody>
      </p:sp>
      <p:sp>
        <p:nvSpPr>
          <p:cNvPr id="201" name="Shape 201"/>
          <p:cNvSpPr txBox="1"/>
          <p:nvPr>
            <p:ph idx="1" type="subTitle"/>
          </p:nvPr>
        </p:nvSpPr>
        <p:spPr>
          <a:xfrm>
            <a:off y="2840053" x="685800"/>
            <a:ext cy="784799" cx="7772400"/>
          </a:xfrm>
          <a:prstGeom prst="rect">
            <a:avLst/>
          </a:prstGeom>
        </p:spPr>
        <p:txBody>
          <a:bodyPr bIns="91425" rIns="91425" lIns="91425" tIns="91425" anchor="t" anchorCtr="0">
            <a:noAutofit/>
          </a:bodyPr>
          <a:lstStyle/>
          <a:p>
            <a:pPr>
              <a:spcBef>
                <a:spcPts val="0"/>
              </a:spcBef>
              <a:buNone/>
            </a:pPr>
            <a:r>
              <a:t/>
            </a:r>
            <a:endParaRPr/>
          </a:p>
        </p:txBody>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5" name="Shape 205"/>
        <p:cNvGrpSpPr/>
        <p:nvPr/>
      </p:nvGrpSpPr>
      <p:grpSpPr>
        <a:xfrm>
          <a:off y="0" x="0"/>
          <a:ext cy="0" cx="0"/>
          <a:chOff y="0" x="0"/>
          <a:chExt cy="0" cx="0"/>
        </a:xfrm>
      </p:grpSpPr>
      <p:sp>
        <p:nvSpPr>
          <p:cNvPr id="206" name="Shape 206"/>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Distributed Reactive Streams</a:t>
            </a:r>
          </a:p>
        </p:txBody>
      </p:sp>
      <p:sp>
        <p:nvSpPr>
          <p:cNvPr id="207" name="Shape 207"/>
          <p:cNvSpPr txBox="1"/>
          <p:nvPr>
            <p:ph idx="1" type="body"/>
          </p:nvPr>
        </p:nvSpPr>
        <p:spPr>
          <a:xfrm>
            <a:off y="1200150" x="457200"/>
            <a:ext cy="3725699" cx="8229600"/>
          </a:xfrm>
          <a:prstGeom prst="rect">
            <a:avLst/>
          </a:prstGeom>
        </p:spPr>
        <p:txBody>
          <a:bodyPr bIns="91425" rIns="91425" lIns="91425" tIns="91425" anchor="t" anchorCtr="0">
            <a:noAutofit/>
          </a:bodyPr>
          <a:lstStyle/>
          <a:p>
            <a:pPr>
              <a:spcBef>
                <a:spcPts val="0"/>
              </a:spcBef>
              <a:buNone/>
            </a:pPr>
            <a:r>
              <a:t/>
            </a:r>
            <a:endParaRPr/>
          </a:p>
        </p:txBody>
      </p:sp>
      <p:pic>
        <p:nvPicPr>
          <p:cNvPr id="208" name="Shape 208"/>
          <p:cNvPicPr preferRelativeResize="0"/>
          <p:nvPr/>
        </p:nvPicPr>
        <p:blipFill>
          <a:blip r:embed="rId3">
            <a:alphaModFix/>
          </a:blip>
          <a:stretch>
            <a:fillRect/>
          </a:stretch>
        </p:blipFill>
        <p:spPr>
          <a:xfrm>
            <a:off y="1231887" x="522200"/>
            <a:ext cy="3662224" cx="8099599"/>
          </a:xfrm>
          <a:prstGeom prst="rect">
            <a:avLst/>
          </a:prstGeom>
          <a:noFill/>
          <a:ln>
            <a:noFill/>
          </a:ln>
        </p:spPr>
      </p:pic>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2" name="Shape 212"/>
        <p:cNvGrpSpPr/>
        <p:nvPr/>
      </p:nvGrpSpPr>
      <p:grpSpPr>
        <a:xfrm>
          <a:off y="0" x="0"/>
          <a:ext cy="0" cx="0"/>
          <a:chOff y="0" x="0"/>
          <a:chExt cy="0" cx="0"/>
        </a:xfrm>
      </p:grpSpPr>
      <p:sp>
        <p:nvSpPr>
          <p:cNvPr id="213" name="Shape 213"/>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3600" lang="en" i="0">
                <a:solidFill>
                  <a:schemeClr val="dk1"/>
                </a:solidFill>
                <a:latin typeface="Arial"/>
                <a:ea typeface="Arial"/>
                <a:cs typeface="Arial"/>
                <a:sym typeface="Arial"/>
              </a:rPr>
              <a:t>Questions?</a:t>
            </a:r>
          </a:p>
        </p:txBody>
      </p:sp>
      <p:sp>
        <p:nvSpPr>
          <p:cNvPr id="214" name="Shape 214"/>
          <p:cNvSpPr txBox="1"/>
          <p:nvPr>
            <p:ph idx="1" type="body"/>
          </p:nvPr>
        </p:nvSpPr>
        <p:spPr>
          <a:xfrm>
            <a:off y="1200150" x="457200"/>
            <a:ext cy="3725699" cx="8229600"/>
          </a:xfrm>
          <a:prstGeom prst="rect">
            <a:avLst/>
          </a:prstGeom>
          <a:noFill/>
          <a:ln>
            <a:noFill/>
          </a:ln>
        </p:spPr>
        <p:txBody>
          <a:bodyPr bIns="91425" rIns="91425" lIns="91425" tIns="91425" anchor="t" anchorCtr="0">
            <a:noAutofit/>
          </a:bodyPr>
          <a:lstStyle/>
          <a:p>
            <a:pPr algn="l" rtl="0" lvl="0" marR="0" indent="0" marL="190500">
              <a:lnSpc>
                <a:spcPct val="100000"/>
              </a:lnSpc>
              <a:spcBef>
                <a:spcPts val="0"/>
              </a:spcBef>
              <a:spcAft>
                <a:spcPts val="0"/>
              </a:spcAft>
              <a:buClr>
                <a:schemeClr val="dk1"/>
              </a:buClr>
              <a:buFont typeface="Arial"/>
              <a:buNone/>
            </a:pPr>
            <a:r>
              <a:t/>
            </a:r>
            <a:endParaRPr sz="3000">
              <a:solidFill>
                <a:schemeClr val="dk1"/>
              </a:solidFill>
            </a:endParaRPr>
          </a:p>
          <a:p>
            <a:pPr algn="l" rtl="0" lvl="0" marR="0" indent="0" marL="190500">
              <a:lnSpc>
                <a:spcPct val="100000"/>
              </a:lnSpc>
              <a:spcBef>
                <a:spcPts val="0"/>
              </a:spcBef>
              <a:spcAft>
                <a:spcPts val="0"/>
              </a:spcAft>
              <a:buClr>
                <a:schemeClr val="dk1"/>
              </a:buClr>
              <a:buSzPct val="25000"/>
              <a:buFont typeface="Arial"/>
              <a:buNone/>
            </a:pPr>
            <a:r>
              <a:rPr strike="noStrike" u="none" b="0" cap="none" baseline="0" sz="1100" lang="en" i="0">
                <a:solidFill>
                  <a:srgbClr val="222222"/>
                </a:solidFill>
                <a:latin typeface="Arial"/>
                <a:ea typeface="Arial"/>
                <a:cs typeface="Arial"/>
                <a:sym typeface="Arial"/>
              </a:rPr>
              <a:t>/*******************************************</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100" lang="en" i="0">
                <a:solidFill>
                  <a:srgbClr val="222222"/>
                </a:solidFill>
                <a:latin typeface="Arial"/>
                <a:ea typeface="Arial"/>
                <a:cs typeface="Arial"/>
                <a:sym typeface="Arial"/>
              </a:rPr>
              <a:t> Joe Stein</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100" lang="en" i="0">
                <a:solidFill>
                  <a:srgbClr val="222222"/>
                </a:solidFill>
                <a:latin typeface="Arial"/>
                <a:ea typeface="Arial"/>
                <a:cs typeface="Arial"/>
                <a:sym typeface="Arial"/>
              </a:rPr>
              <a:t> Founder, Principal Consultant</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100" lang="en" i="0">
                <a:solidFill>
                  <a:srgbClr val="222222"/>
                </a:solidFill>
                <a:latin typeface="Arial"/>
                <a:ea typeface="Arial"/>
                <a:cs typeface="Arial"/>
                <a:sym typeface="Arial"/>
              </a:rPr>
              <a:t> Big Data Open Source Security LLC</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100" lang="en" i="0">
                <a:solidFill>
                  <a:srgbClr val="222222"/>
                </a:solidFill>
                <a:latin typeface="Arial"/>
                <a:ea typeface="Arial"/>
                <a:cs typeface="Arial"/>
                <a:sym typeface="Arial"/>
              </a:rPr>
              <a:t> </a:t>
            </a:r>
            <a:r>
              <a:rPr strike="noStrike" u="sng" b="0" cap="none" baseline="0" sz="1100" lang="en" i="0">
                <a:solidFill>
                  <a:schemeClr val="hlink"/>
                </a:solidFill>
                <a:latin typeface="Arial"/>
                <a:ea typeface="Arial"/>
                <a:cs typeface="Arial"/>
                <a:sym typeface="Arial"/>
                <a:hlinkClick r:id="rId3"/>
              </a:rPr>
              <a:t>http://www.stealth.ly</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100" lang="en" i="0">
                <a:solidFill>
                  <a:srgbClr val="222222"/>
                </a:solidFill>
                <a:latin typeface="Arial"/>
                <a:ea typeface="Arial"/>
                <a:cs typeface="Arial"/>
                <a:sym typeface="Arial"/>
              </a:rPr>
              <a:t> Twitter: </a:t>
            </a:r>
            <a:r>
              <a:rPr strike="noStrike" u="sng" b="0" cap="none" baseline="0" sz="1100" lang="en" i="0">
                <a:solidFill>
                  <a:schemeClr val="hlink"/>
                </a:solidFill>
                <a:latin typeface="Arial"/>
                <a:ea typeface="Arial"/>
                <a:cs typeface="Arial"/>
                <a:sym typeface="Arial"/>
                <a:hlinkClick r:id="rId4"/>
              </a:rPr>
              <a:t>@allthingshadoop</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100" lang="en" i="0">
                <a:solidFill>
                  <a:srgbClr val="222222"/>
                </a:solidFill>
                <a:latin typeface="Arial"/>
                <a:ea typeface="Arial"/>
                <a:cs typeface="Arial"/>
                <a:sym typeface="Arial"/>
              </a:rPr>
              <a:t>********************************************/</a:t>
            </a:r>
          </a:p>
          <a:p>
            <a:pPr algn="l" rtl="0" lvl="0" marR="0" indent="-152400" marL="342900">
              <a:lnSpc>
                <a:spcPct val="100000"/>
              </a:lnSpc>
              <a:spcBef>
                <a:spcPts val="600"/>
              </a:spcBef>
              <a:spcAft>
                <a:spcPts val="0"/>
              </a:spcAft>
              <a:buClr>
                <a:schemeClr val="dk1"/>
              </a:buClr>
              <a:buFont typeface="Arial"/>
              <a:buNone/>
            </a:pPr>
            <a:r>
              <a:t/>
            </a:r>
            <a:endParaRPr strike="noStrike" u="none" b="0" cap="none" baseline="0" sz="1100" i="0">
              <a:solidFill>
                <a:srgbClr val="222222"/>
              </a:solidFill>
              <a:latin typeface="Arial"/>
              <a:ea typeface="Arial"/>
              <a:cs typeface="Arial"/>
              <a:sym typeface="Arial"/>
            </a:endParaRPr>
          </a:p>
        </p:txBody>
      </p:sp>
      <p:pic>
        <p:nvPicPr>
          <p:cNvPr id="215" name="Shape 215"/>
          <p:cNvPicPr preferRelativeResize="0"/>
          <p:nvPr/>
        </p:nvPicPr>
        <p:blipFill rotWithShape="1">
          <a:blip r:embed="rId5">
            <a:alphaModFix/>
          </a:blip>
          <a:srcRect t="0" b="0" r="0" l="0"/>
          <a:stretch/>
        </p:blipFill>
        <p:spPr>
          <a:xfrm>
            <a:off y="910973" x="3249475"/>
            <a:ext cy="2894099" cx="5475299"/>
          </a:xfrm>
          <a:prstGeom prst="rect">
            <a:avLst/>
          </a:prstGeom>
          <a:noFill/>
          <a:ln>
            <a:noFill/>
          </a:ln>
        </p:spPr>
      </p:pic>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1" name="Shape 61"/>
        <p:cNvGrpSpPr/>
        <p:nvPr/>
      </p:nvGrpSpPr>
      <p:grpSpPr>
        <a:xfrm>
          <a:off y="0" x="0"/>
          <a:ext cy="0" cx="0"/>
          <a:chOff y="0" x="0"/>
          <a:chExt cy="0" cx="0"/>
        </a:xfrm>
      </p:grpSpPr>
      <p:sp>
        <p:nvSpPr>
          <p:cNvPr id="62" name="Shape 6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lang="en"/>
              <a:t>Overview</a:t>
            </a:r>
          </a:p>
        </p:txBody>
      </p:sp>
      <p:sp>
        <p:nvSpPr>
          <p:cNvPr id="63" name="Shape 6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30200" marL="457200">
              <a:spcBef>
                <a:spcPts val="0"/>
              </a:spcBef>
              <a:buClr>
                <a:schemeClr val="dk1"/>
              </a:buClr>
              <a:buSzPct val="100000"/>
              <a:buFont typeface="Arial"/>
              <a:buChar char="●"/>
            </a:pPr>
            <a:r>
              <a:rPr sz="1600" lang="en"/>
              <a:t>Just enough Kafka</a:t>
            </a:r>
          </a:p>
          <a:p>
            <a:pPr rtl="0" lvl="0" indent="-330200" marL="457200">
              <a:spcBef>
                <a:spcPts val="0"/>
              </a:spcBef>
              <a:buClr>
                <a:schemeClr val="dk1"/>
              </a:buClr>
              <a:buSzPct val="100000"/>
              <a:buFont typeface="Arial"/>
              <a:buChar char="●"/>
            </a:pPr>
            <a:r>
              <a:rPr sz="1600" lang="en"/>
              <a:t>Just enough Go</a:t>
            </a:r>
          </a:p>
          <a:p>
            <a:pPr rtl="0" lvl="0" indent="-330200" marL="457200">
              <a:spcBef>
                <a:spcPts val="0"/>
              </a:spcBef>
              <a:buClr>
                <a:schemeClr val="dk1"/>
              </a:buClr>
              <a:buSzPct val="100000"/>
              <a:buFont typeface="Arial"/>
              <a:buChar char="●"/>
            </a:pPr>
            <a:r>
              <a:rPr sz="1600" lang="en"/>
              <a:t>Why a new Go Kafka Client</a:t>
            </a:r>
          </a:p>
          <a:p>
            <a:pPr rtl="0" lvl="0" indent="-330200" marL="457200">
              <a:spcBef>
                <a:spcPts val="0"/>
              </a:spcBef>
              <a:buClr>
                <a:schemeClr val="dk1"/>
              </a:buClr>
              <a:buSzPct val="100000"/>
              <a:buFont typeface="Arial"/>
              <a:buChar char="●"/>
            </a:pPr>
            <a:r>
              <a:rPr sz="1600" lang="en"/>
              <a:t>Producers in Go</a:t>
            </a:r>
          </a:p>
          <a:p>
            <a:pPr rtl="0" lvl="1" indent="-330200" marL="914400">
              <a:spcBef>
                <a:spcPts val="0"/>
              </a:spcBef>
              <a:buClr>
                <a:schemeClr val="dk1"/>
              </a:buClr>
              <a:buSzPct val="100000"/>
              <a:buFont typeface="Courier New"/>
              <a:buChar char="o"/>
            </a:pPr>
            <a:r>
              <a:rPr sz="1600" lang="en"/>
              <a:t>Code</a:t>
            </a:r>
          </a:p>
          <a:p>
            <a:pPr rtl="0" lvl="1" indent="-330200" marL="914400">
              <a:spcBef>
                <a:spcPts val="0"/>
              </a:spcBef>
              <a:buClr>
                <a:schemeClr val="dk1"/>
              </a:buClr>
              <a:buSzPct val="100000"/>
              <a:buFont typeface="Courier New"/>
              <a:buChar char="o"/>
            </a:pPr>
            <a:r>
              <a:rPr sz="1600" lang="en"/>
              <a:t>Syslog</a:t>
            </a:r>
          </a:p>
          <a:p>
            <a:pPr rtl="0" lvl="1" indent="-330200" marL="914400">
              <a:spcBef>
                <a:spcPts val="0"/>
              </a:spcBef>
              <a:buClr>
                <a:schemeClr val="dk1"/>
              </a:buClr>
              <a:buSzPct val="100000"/>
              <a:buFont typeface="Courier New"/>
              <a:buChar char="o"/>
            </a:pPr>
            <a:r>
              <a:rPr sz="1600" lang="en"/>
              <a:t>MirrorMaker</a:t>
            </a:r>
          </a:p>
          <a:p>
            <a:pPr rtl="0" lvl="0" indent="-330200" marL="457200">
              <a:spcBef>
                <a:spcPts val="0"/>
              </a:spcBef>
              <a:buClr>
                <a:schemeClr val="dk1"/>
              </a:buClr>
              <a:buSzPct val="100000"/>
              <a:buFont typeface="Arial"/>
              <a:buChar char="●"/>
            </a:pPr>
            <a:r>
              <a:rPr sz="1600" lang="en"/>
              <a:t>Consumers in Go</a:t>
            </a:r>
          </a:p>
          <a:p>
            <a:pPr rtl="0" lvl="1" indent="-330200" marL="914400">
              <a:spcBef>
                <a:spcPts val="0"/>
              </a:spcBef>
              <a:buClr>
                <a:schemeClr val="dk1"/>
              </a:buClr>
              <a:buSzPct val="100000"/>
              <a:buFont typeface="Courier New"/>
              <a:buChar char="o"/>
            </a:pPr>
            <a:r>
              <a:rPr sz="1600" lang="en"/>
              <a:t>Work management</a:t>
            </a:r>
          </a:p>
          <a:p>
            <a:pPr rtl="0" lvl="1" indent="-330200" marL="914400">
              <a:spcBef>
                <a:spcPts val="0"/>
              </a:spcBef>
              <a:buClr>
                <a:schemeClr val="dk1"/>
              </a:buClr>
              <a:buSzPct val="100000"/>
              <a:buFont typeface="Courier New"/>
              <a:buChar char="o"/>
            </a:pPr>
            <a:r>
              <a:rPr sz="1600" lang="en"/>
              <a:t>Partition ownership</a:t>
            </a:r>
          </a:p>
          <a:p>
            <a:pPr rtl="0" lvl="1" indent="-330200" marL="914400">
              <a:spcBef>
                <a:spcPts val="0"/>
              </a:spcBef>
              <a:buClr>
                <a:schemeClr val="dk1"/>
              </a:buClr>
              <a:buSzPct val="100000"/>
              <a:buFont typeface="Courier New"/>
              <a:buChar char="o"/>
            </a:pPr>
            <a:r>
              <a:rPr sz="1600" lang="en"/>
              <a:t>Blue / Green Deploys</a:t>
            </a:r>
          </a:p>
          <a:p>
            <a:pPr rtl="0" lvl="1" indent="-330200" marL="914400">
              <a:spcBef>
                <a:spcPts val="0"/>
              </a:spcBef>
              <a:buClr>
                <a:schemeClr val="dk1"/>
              </a:buClr>
              <a:buSzPct val="100000"/>
              <a:buFont typeface="Courier New"/>
              <a:buChar char="o"/>
            </a:pPr>
            <a:r>
              <a:rPr sz="1600" lang="en"/>
              <a:t>Offset management</a:t>
            </a:r>
          </a:p>
          <a:p>
            <a:pPr rtl="0" lvl="0" indent="-330200" marL="457200">
              <a:spcBef>
                <a:spcPts val="0"/>
              </a:spcBef>
              <a:buClr>
                <a:schemeClr val="dk1"/>
              </a:buClr>
              <a:buSzPct val="100000"/>
              <a:buFont typeface="Arial"/>
              <a:buChar char="●"/>
            </a:pPr>
            <a:r>
              <a:rPr sz="1600" lang="en"/>
              <a:t>Distributed Reactive Streams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 name="Shape 67"/>
        <p:cNvGrpSpPr/>
        <p:nvPr/>
      </p:nvGrpSpPr>
      <p:grpSpPr>
        <a:xfrm>
          <a:off y="0" x="0"/>
          <a:ext cy="0" cx="0"/>
          <a:chOff y="0" x="0"/>
          <a:chExt cy="0" cx="0"/>
        </a:xfrm>
      </p:grpSpPr>
      <p:sp>
        <p:nvSpPr>
          <p:cNvPr id="68" name="Shape 68"/>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3600" lang="en" i="0">
                <a:solidFill>
                  <a:schemeClr val="dk1"/>
                </a:solidFill>
                <a:latin typeface="Arial"/>
                <a:ea typeface="Arial"/>
                <a:cs typeface="Arial"/>
                <a:sym typeface="Arial"/>
              </a:rPr>
              <a:t>      Apache Kafka</a:t>
            </a:r>
          </a:p>
        </p:txBody>
      </p:sp>
      <p:sp>
        <p:nvSpPr>
          <p:cNvPr id="69" name="Shape 69"/>
          <p:cNvSpPr txBox="1"/>
          <p:nvPr>
            <p:ph idx="1" type="body"/>
          </p:nvPr>
        </p:nvSpPr>
        <p:spPr>
          <a:xfrm>
            <a:off y="1200150" x="457200"/>
            <a:ext cy="3725699" cx="8229600"/>
          </a:xfrm>
          <a:prstGeom prst="rect">
            <a:avLst/>
          </a:prstGeom>
          <a:noFill/>
          <a:ln>
            <a:noFill/>
          </a:ln>
        </p:spPr>
        <p:txBody>
          <a:bodyPr bIns="91425" rIns="91425" lIns="91425" tIns="91425" anchor="t" anchorCtr="0">
            <a:noAutofit/>
          </a:bodyPr>
          <a:lstStyle/>
          <a:p>
            <a:pPr algn="l" rtl="0" lvl="0" marR="0" indent="-258234" marL="457200">
              <a:lnSpc>
                <a:spcPct val="100000"/>
              </a:lnSpc>
              <a:spcBef>
                <a:spcPts val="0"/>
              </a:spcBef>
              <a:spcAft>
                <a:spcPts val="0"/>
              </a:spcAft>
              <a:buClr>
                <a:schemeClr val="dk1"/>
              </a:buClr>
              <a:buSzPct val="100000"/>
              <a:buFont typeface="Arial"/>
              <a:buChar char="•"/>
            </a:pPr>
            <a:r>
              <a:rPr strike="noStrike" u="none" b="0" cap="none" baseline="0" sz="2000" lang="en" i="0">
                <a:solidFill>
                  <a:schemeClr val="dk1"/>
                </a:solidFill>
                <a:latin typeface="Arial"/>
                <a:ea typeface="Arial"/>
                <a:cs typeface="Arial"/>
                <a:sym typeface="Arial"/>
              </a:rPr>
              <a:t>Apache Kafka</a:t>
            </a:r>
          </a:p>
          <a:p>
            <a:pPr algn="l" rtl="0" lvl="1" marR="0" indent="-342900" marL="914400">
              <a:lnSpc>
                <a:spcPct val="100000"/>
              </a:lnSpc>
              <a:spcBef>
                <a:spcPts val="480"/>
              </a:spcBef>
              <a:spcAft>
                <a:spcPts val="0"/>
              </a:spcAft>
              <a:buClr>
                <a:schemeClr val="dk1"/>
              </a:buClr>
              <a:buSzPct val="100000"/>
              <a:buFont typeface="Courier New"/>
              <a:buChar char="o"/>
            </a:pPr>
            <a:r>
              <a:rPr strike="noStrike" u="sng" b="0" cap="none" baseline="0" sz="2000" lang="en" i="0">
                <a:solidFill>
                  <a:schemeClr val="hlink"/>
                </a:solidFill>
                <a:latin typeface="Arial"/>
                <a:ea typeface="Arial"/>
                <a:cs typeface="Arial"/>
                <a:sym typeface="Arial"/>
                <a:hlinkClick r:id="rId3"/>
              </a:rPr>
              <a:t>http://kafka.apache.org</a:t>
            </a:r>
          </a:p>
          <a:p>
            <a:pPr algn="l" rtl="0" lvl="0" marR="0" indent="-258234" marL="457200">
              <a:lnSpc>
                <a:spcPct val="100000"/>
              </a:lnSpc>
              <a:spcBef>
                <a:spcPts val="600"/>
              </a:spcBef>
              <a:spcAft>
                <a:spcPts val="0"/>
              </a:spcAft>
              <a:buClr>
                <a:schemeClr val="dk1"/>
              </a:buClr>
              <a:buSzPct val="100000"/>
              <a:buFont typeface="Arial"/>
              <a:buChar char="•"/>
            </a:pPr>
            <a:r>
              <a:rPr strike="noStrike" u="none" b="0" cap="none" baseline="0" sz="2000" lang="en" i="0">
                <a:solidFill>
                  <a:schemeClr val="dk1"/>
                </a:solidFill>
                <a:latin typeface="Arial"/>
                <a:ea typeface="Arial"/>
                <a:cs typeface="Arial"/>
                <a:sym typeface="Arial"/>
              </a:rPr>
              <a:t>Apache Kafka Source Code</a:t>
            </a:r>
          </a:p>
          <a:p>
            <a:pPr algn="l" rtl="0" lvl="1" marR="0" indent="-342900" marL="914400">
              <a:lnSpc>
                <a:spcPct val="100000"/>
              </a:lnSpc>
              <a:spcBef>
                <a:spcPts val="480"/>
              </a:spcBef>
              <a:spcAft>
                <a:spcPts val="0"/>
              </a:spcAft>
              <a:buClr>
                <a:schemeClr val="dk1"/>
              </a:buClr>
              <a:buSzPct val="100000"/>
              <a:buFont typeface="Courier New"/>
              <a:buChar char="o"/>
            </a:pPr>
            <a:r>
              <a:rPr strike="noStrike" u="sng" b="0" cap="none" baseline="0" sz="2000" lang="en" i="0">
                <a:solidFill>
                  <a:schemeClr val="hlink"/>
                </a:solidFill>
                <a:latin typeface="Arial"/>
                <a:ea typeface="Arial"/>
                <a:cs typeface="Arial"/>
                <a:sym typeface="Arial"/>
                <a:hlinkClick r:id="rId4"/>
              </a:rPr>
              <a:t>https://github.com/apache/kafka</a:t>
            </a:r>
          </a:p>
          <a:p>
            <a:pPr algn="l" rtl="0" lvl="0" marR="0" indent="-258234" marL="457200">
              <a:lnSpc>
                <a:spcPct val="100000"/>
              </a:lnSpc>
              <a:spcBef>
                <a:spcPts val="600"/>
              </a:spcBef>
              <a:spcAft>
                <a:spcPts val="0"/>
              </a:spcAft>
              <a:buClr>
                <a:schemeClr val="dk1"/>
              </a:buClr>
              <a:buSzPct val="100000"/>
              <a:buFont typeface="Arial"/>
              <a:buChar char="•"/>
            </a:pPr>
            <a:r>
              <a:rPr strike="noStrike" u="none" b="0" cap="none" baseline="0" sz="2000" lang="en" i="0">
                <a:solidFill>
                  <a:schemeClr val="dk1"/>
                </a:solidFill>
                <a:latin typeface="Arial"/>
                <a:ea typeface="Arial"/>
                <a:cs typeface="Arial"/>
                <a:sym typeface="Arial"/>
              </a:rPr>
              <a:t>Documentation</a:t>
            </a:r>
          </a:p>
          <a:p>
            <a:pPr algn="l" rtl="0" lvl="1" marR="0" indent="-342900" marL="914400">
              <a:lnSpc>
                <a:spcPct val="100000"/>
              </a:lnSpc>
              <a:spcBef>
                <a:spcPts val="480"/>
              </a:spcBef>
              <a:spcAft>
                <a:spcPts val="0"/>
              </a:spcAft>
              <a:buClr>
                <a:schemeClr val="dk1"/>
              </a:buClr>
              <a:buSzPct val="100000"/>
              <a:buFont typeface="Courier New"/>
              <a:buChar char="o"/>
            </a:pPr>
            <a:r>
              <a:rPr strike="noStrike" u="sng" b="0" cap="none" baseline="0" sz="2000" lang="en" i="0">
                <a:solidFill>
                  <a:schemeClr val="hlink"/>
                </a:solidFill>
                <a:latin typeface="Arial"/>
                <a:ea typeface="Arial"/>
                <a:cs typeface="Arial"/>
                <a:sym typeface="Arial"/>
                <a:hlinkClick r:id="rId5"/>
              </a:rPr>
              <a:t>http://kafka.apache.org/documentation.html</a:t>
            </a:r>
            <a:r>
              <a:rPr strike="noStrike" u="none" b="0" cap="none" baseline="0" sz="2000" lang="en" i="0">
                <a:solidFill>
                  <a:schemeClr val="dk1"/>
                </a:solidFill>
                <a:latin typeface="Arial"/>
                <a:ea typeface="Arial"/>
                <a:cs typeface="Arial"/>
                <a:sym typeface="Arial"/>
              </a:rPr>
              <a:t> </a:t>
            </a:r>
          </a:p>
          <a:p>
            <a:pPr algn="l" rtl="0" lvl="0" marR="0" indent="-258234" marL="457200">
              <a:lnSpc>
                <a:spcPct val="100000"/>
              </a:lnSpc>
              <a:spcBef>
                <a:spcPts val="480"/>
              </a:spcBef>
              <a:spcAft>
                <a:spcPts val="0"/>
              </a:spcAft>
              <a:buClr>
                <a:schemeClr val="dk1"/>
              </a:buClr>
              <a:buSzPct val="100000"/>
              <a:buFont typeface="Arial"/>
              <a:buChar char="•"/>
            </a:pPr>
            <a:r>
              <a:rPr sz="2000" lang="en">
                <a:solidFill>
                  <a:schemeClr val="dk1"/>
                </a:solidFill>
              </a:rPr>
              <a:t>FAQ</a:t>
            </a:r>
          </a:p>
          <a:p>
            <a:pPr algn="l" rtl="0" lvl="1" marR="0" indent="-342900" marL="914400">
              <a:lnSpc>
                <a:spcPct val="100000"/>
              </a:lnSpc>
              <a:spcBef>
                <a:spcPts val="480"/>
              </a:spcBef>
              <a:spcAft>
                <a:spcPts val="0"/>
              </a:spcAft>
              <a:buClr>
                <a:schemeClr val="dk1"/>
              </a:buClr>
              <a:buSzPct val="100000"/>
              <a:buFont typeface="Courier New"/>
              <a:buChar char="o"/>
            </a:pPr>
            <a:r>
              <a:rPr u="sng" sz="2000" lang="en">
                <a:solidFill>
                  <a:schemeClr val="hlink"/>
                </a:solidFill>
                <a:hlinkClick r:id="rId6"/>
              </a:rPr>
              <a:t>https://cwiki.apache.org/confluence/display/KAFKA/FAQ</a:t>
            </a:r>
            <a:r>
              <a:rPr sz="2000" lang="en">
                <a:solidFill>
                  <a:schemeClr val="dk1"/>
                </a:solidFill>
              </a:rPr>
              <a:t> </a:t>
            </a:r>
          </a:p>
          <a:p>
            <a:pPr algn="l" rtl="0" lvl="0" marR="0" indent="-258234" marL="457200">
              <a:lnSpc>
                <a:spcPct val="100000"/>
              </a:lnSpc>
              <a:spcBef>
                <a:spcPts val="600"/>
              </a:spcBef>
              <a:spcAft>
                <a:spcPts val="0"/>
              </a:spcAft>
              <a:buClr>
                <a:schemeClr val="dk1"/>
              </a:buClr>
              <a:buSzPct val="100000"/>
              <a:buFont typeface="Arial"/>
              <a:buChar char="•"/>
            </a:pPr>
            <a:r>
              <a:rPr strike="noStrike" u="none" b="0" cap="none" baseline="0" sz="2000" lang="en" i="0">
                <a:solidFill>
                  <a:schemeClr val="dk1"/>
                </a:solidFill>
                <a:latin typeface="Arial"/>
                <a:ea typeface="Arial"/>
                <a:cs typeface="Arial"/>
                <a:sym typeface="Arial"/>
              </a:rPr>
              <a:t>Wiki</a:t>
            </a:r>
          </a:p>
          <a:p>
            <a:pPr algn="l" rtl="0" lvl="1" marR="0" indent="-342900" marL="914400">
              <a:lnSpc>
                <a:spcPct val="100000"/>
              </a:lnSpc>
              <a:spcBef>
                <a:spcPts val="480"/>
              </a:spcBef>
              <a:spcAft>
                <a:spcPts val="0"/>
              </a:spcAft>
              <a:buClr>
                <a:schemeClr val="dk1"/>
              </a:buClr>
              <a:buSzPct val="100000"/>
              <a:buFont typeface="Courier New"/>
              <a:buChar char="o"/>
            </a:pPr>
            <a:r>
              <a:rPr strike="noStrike" u="sng" b="0" cap="none" baseline="0" sz="2000" lang="en" i="0">
                <a:solidFill>
                  <a:schemeClr val="hlink"/>
                </a:solidFill>
                <a:latin typeface="Arial"/>
                <a:ea typeface="Arial"/>
                <a:cs typeface="Arial"/>
                <a:sym typeface="Arial"/>
                <a:hlinkClick r:id="rId7"/>
              </a:rPr>
              <a:t>https://cwiki.apache.org/confluence/display/KAFKA/Index</a:t>
            </a:r>
          </a:p>
          <a:p>
            <a:pPr algn="l" rtl="0" lvl="0" marR="0" indent="-152400" marL="342900">
              <a:lnSpc>
                <a:spcPct val="100000"/>
              </a:lnSpc>
              <a:spcBef>
                <a:spcPts val="600"/>
              </a:spcBef>
              <a:spcAft>
                <a:spcPts val="0"/>
              </a:spcAft>
              <a:buClr>
                <a:schemeClr val="dk1"/>
              </a:buClr>
              <a:buFont typeface="Arial"/>
              <a:buNone/>
            </a:pPr>
            <a:r>
              <a:t/>
            </a:r>
            <a:endParaRPr strike="noStrike" u="sng" b="0" cap="none" baseline="0" sz="2000" i="0">
              <a:solidFill>
                <a:schemeClr val="hlink"/>
              </a:solidFill>
              <a:latin typeface="Arial"/>
              <a:ea typeface="Arial"/>
              <a:cs typeface="Arial"/>
              <a:sym typeface="Arial"/>
              <a:hlinkClick r:id="rId8"/>
            </a:endParaRPr>
          </a:p>
        </p:txBody>
      </p:sp>
      <p:pic>
        <p:nvPicPr>
          <p:cNvPr id="70" name="Shape 70"/>
          <p:cNvPicPr preferRelativeResize="0"/>
          <p:nvPr/>
        </p:nvPicPr>
        <p:blipFill/>
        <p:spPr>
          <a:xfrm>
            <a:off y="266950" x="569475"/>
            <a:ext cy="857400" cx="549600"/>
          </a:xfrm>
          <a:prstGeom prst="rect">
            <a:avLst/>
          </a:prstGeom>
          <a:solidFill>
            <a:srgbClr val="FFFFFF"/>
          </a:solid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4" name="Shape 74"/>
        <p:cNvGrpSpPr/>
        <p:nvPr/>
      </p:nvGrpSpPr>
      <p:grpSpPr>
        <a:xfrm>
          <a:off y="0" x="0"/>
          <a:ext cy="0" cx="0"/>
          <a:chOff y="0" x="0"/>
          <a:chExt cy="0" cx="0"/>
        </a:xfrm>
      </p:grpSpPr>
      <p:sp>
        <p:nvSpPr>
          <p:cNvPr id="75" name="Shape 75"/>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dk1"/>
              </a:buClr>
              <a:buSzPct val="25000"/>
              <a:buFont typeface="Arial"/>
              <a:buNone/>
            </a:pPr>
            <a:r>
              <a:rPr b="1" sz="1700" lang="en">
                <a:solidFill>
                  <a:srgbClr val="333333"/>
                </a:solidFill>
              </a:rPr>
              <a:t>Kafka is a distributed, partitioned, replicated commit log service. It provides the functionality of a messaging system, but with a unique design.</a:t>
            </a:r>
          </a:p>
        </p:txBody>
      </p:sp>
      <p:sp>
        <p:nvSpPr>
          <p:cNvPr id="76" name="Shape 76"/>
          <p:cNvSpPr txBox="1"/>
          <p:nvPr>
            <p:ph idx="1" type="body"/>
          </p:nvPr>
        </p:nvSpPr>
        <p:spPr>
          <a:xfrm>
            <a:off y="1200150" x="457200"/>
            <a:ext cy="3725699" cx="8229600"/>
          </a:xfrm>
          <a:prstGeom prst="rect">
            <a:avLst/>
          </a:prstGeom>
          <a:noFill/>
          <a:ln>
            <a:noFill/>
          </a:ln>
        </p:spPr>
        <p:txBody>
          <a:bodyPr bIns="91425" rIns="91425" lIns="91425" tIns="91425" anchor="t" anchorCtr="0">
            <a:noAutofit/>
          </a:bodyPr>
          <a:lstStyle/>
          <a:p>
            <a:pPr algn="l" rtl="0" lvl="0" marR="0" indent="-152400" marL="342900">
              <a:lnSpc>
                <a:spcPct val="100000"/>
              </a:lnSpc>
              <a:spcBef>
                <a:spcPts val="0"/>
              </a:spcBef>
              <a:spcAft>
                <a:spcPts val="0"/>
              </a:spcAft>
              <a:buClr>
                <a:schemeClr val="dk1"/>
              </a:buClr>
              <a:buFont typeface="Arial"/>
              <a:buNone/>
            </a:pPr>
            <a:r>
              <a:t/>
            </a:r>
            <a:endParaRPr strike="noStrike" u="none" b="0" cap="none" baseline="0" sz="3000" i="0">
              <a:solidFill>
                <a:schemeClr val="dk1"/>
              </a:solidFill>
              <a:latin typeface="Arial"/>
              <a:ea typeface="Arial"/>
              <a:cs typeface="Arial"/>
              <a:sym typeface="Arial"/>
            </a:endParaRPr>
          </a:p>
        </p:txBody>
      </p:sp>
      <p:pic>
        <p:nvPicPr>
          <p:cNvPr id="77" name="Shape 77"/>
          <p:cNvPicPr preferRelativeResize="0"/>
          <p:nvPr/>
        </p:nvPicPr>
        <p:blipFill rotWithShape="1">
          <a:blip r:embed="rId3">
            <a:alphaModFix/>
          </a:blip>
          <a:srcRect t="0" b="0" r="0" l="0"/>
          <a:stretch/>
        </p:blipFill>
        <p:spPr>
          <a:xfrm>
            <a:off y="1215826" x="810756"/>
            <a:ext cy="3694200" cx="7275899"/>
          </a:xfrm>
          <a:prstGeom prst="rect">
            <a:avLst/>
          </a:prstGeom>
          <a:noFill/>
          <a:ln>
            <a:noFill/>
          </a:ln>
        </p:spPr>
      </p:pic>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y="0" x="0"/>
          <a:ext cy="0" cx="0"/>
          <a:chOff y="0" x="0"/>
          <a:chExt cy="0" cx="0"/>
        </a:xfrm>
      </p:grpSpPr>
      <p:sp>
        <p:nvSpPr>
          <p:cNvPr id="82" name="Shape 82"/>
          <p:cNvSpPr txBox="1"/>
          <p:nvPr>
            <p:ph type="title"/>
          </p:nvPr>
        </p:nvSpPr>
        <p:spPr>
          <a:xfrm>
            <a:off y="205978" x="457200"/>
            <a:ext cy="857400" cx="8229600"/>
          </a:xfrm>
          <a:prstGeom prst="rect">
            <a:avLst/>
          </a:prstGeom>
        </p:spPr>
        <p:txBody>
          <a:bodyPr bIns="91425" rIns="91425" lIns="91425" tIns="91425" anchor="b" anchorCtr="0">
            <a:noAutofit/>
          </a:bodyPr>
          <a:lstStyle/>
          <a:p>
            <a:pPr rtl="0" lvl="0">
              <a:spcBef>
                <a:spcPts val="0"/>
              </a:spcBef>
              <a:buNone/>
            </a:pPr>
            <a:r>
              <a:t/>
            </a:r>
            <a:endParaRPr/>
          </a:p>
        </p:txBody>
      </p:sp>
      <p:sp>
        <p:nvSpPr>
          <p:cNvPr id="83" name="Shape 8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a:spcBef>
                <a:spcPts val="0"/>
              </a:spcBef>
              <a:buNone/>
            </a:pPr>
            <a:r>
              <a:t/>
            </a:r>
            <a:endParaRPr/>
          </a:p>
        </p:txBody>
      </p:sp>
      <p:pic>
        <p:nvPicPr>
          <p:cNvPr id="84" name="Shape 84"/>
          <p:cNvPicPr preferRelativeResize="0"/>
          <p:nvPr/>
        </p:nvPicPr>
        <p:blipFill rotWithShape="1">
          <a:blip r:embed="rId3">
            <a:alphaModFix/>
          </a:blip>
          <a:srcRect t="0" b="0" r="0" l="0"/>
          <a:stretch/>
        </p:blipFill>
        <p:spPr>
          <a:xfrm>
            <a:off y="476238" x="1869525"/>
            <a:ext cy="4190999" cx="5219699"/>
          </a:xfrm>
          <a:prstGeom prst="rect">
            <a:avLst/>
          </a:prstGeom>
          <a:noFill/>
          <a:ln>
            <a:noFill/>
          </a:ln>
        </p:spPr>
      </p:pic>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y="0" x="0"/>
          <a:ext cy="0" cx="0"/>
          <a:chOff y="0" x="0"/>
          <a:chExt cy="0" cx="0"/>
        </a:xfrm>
      </p:grpSpPr>
      <p:sp>
        <p:nvSpPr>
          <p:cNvPr id="89" name="Shape 89"/>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b="1" sz="3600" lang="en">
                <a:solidFill>
                  <a:schemeClr val="dk1"/>
                </a:solidFill>
              </a:rPr>
              <a:t>I heart logs</a:t>
            </a:r>
          </a:p>
        </p:txBody>
      </p:sp>
      <p:sp>
        <p:nvSpPr>
          <p:cNvPr id="90" name="Shape 90"/>
          <p:cNvSpPr txBox="1"/>
          <p:nvPr>
            <p:ph idx="1" type="body"/>
          </p:nvPr>
        </p:nvSpPr>
        <p:spPr>
          <a:xfrm>
            <a:off y="1200150" x="457200"/>
            <a:ext cy="3725699" cx="8229600"/>
          </a:xfrm>
          <a:prstGeom prst="rect">
            <a:avLst/>
          </a:prstGeom>
        </p:spPr>
        <p:txBody>
          <a:bodyPr bIns="91425" rIns="91425" lIns="91425" tIns="91425" anchor="t" anchorCtr="0">
            <a:noAutofit/>
          </a:bodyPr>
          <a:lstStyle/>
          <a:p>
            <a:pPr rtl="0">
              <a:spcBef>
                <a:spcPts val="0"/>
              </a:spcBef>
              <a:buNone/>
            </a:pPr>
            <a:r>
              <a:rPr u="sng" lang="en">
                <a:solidFill>
                  <a:schemeClr val="hlink"/>
                </a:solidFill>
                <a:hlinkClick r:id="rId3"/>
              </a:rPr>
              <a:t>http://shop.oreilly.com/product/0636920034339.do?sortby=publicationDate</a:t>
            </a:r>
          </a:p>
          <a:p>
            <a:pPr>
              <a:spcBef>
                <a:spcPts val="0"/>
              </a:spcBef>
              <a:buNone/>
            </a:pPr>
            <a:r>
              <a:t/>
            </a:r>
            <a:endParaRPr/>
          </a:p>
        </p:txBody>
      </p:sp>
      <p:pic>
        <p:nvPicPr>
          <p:cNvPr id="91" name="Shape 91"/>
          <p:cNvPicPr preferRelativeResize="0"/>
          <p:nvPr/>
        </p:nvPicPr>
        <p:blipFill>
          <a:blip r:embed="rId4">
            <a:alphaModFix/>
          </a:blip>
          <a:stretch>
            <a:fillRect/>
          </a:stretch>
        </p:blipFill>
        <p:spPr>
          <a:xfrm>
            <a:off y="1666000" x="1979475"/>
            <a:ext cy="3140250" cx="2395099"/>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5" name="Shape 95"/>
        <p:cNvGrpSpPr/>
        <p:nvPr/>
      </p:nvGrpSpPr>
      <p:grpSpPr>
        <a:xfrm>
          <a:off y="0" x="0"/>
          <a:ext cy="0" cx="0"/>
          <a:chOff y="0" x="0"/>
          <a:chExt cy="0" cx="0"/>
        </a:xfrm>
      </p:grpSpPr>
      <p:sp>
        <p:nvSpPr>
          <p:cNvPr id="96" name="Shape 96"/>
          <p:cNvSpPr txBox="1"/>
          <p:nvPr>
            <p:ph type="title"/>
          </p:nvPr>
        </p:nvSpPr>
        <p:spPr>
          <a:xfrm>
            <a:off y="205978" x="457200"/>
            <a:ext cy="857400" cx="8229600"/>
          </a:xfrm>
          <a:prstGeom prst="rect">
            <a:avLst/>
          </a:prstGeom>
          <a:noFill/>
          <a:ln>
            <a:noFill/>
          </a:ln>
        </p:spPr>
        <p:txBody>
          <a:bodyPr bIns="91425" rIns="91425" lIns="91425" tIns="91425" anchor="b" anchorCtr="0">
            <a:noAutofit/>
          </a:bodyPr>
          <a:lstStyle/>
          <a:p>
            <a:pPr algn="l" rtl="0" lvl="0" marR="0" indent="0" marL="0">
              <a:lnSpc>
                <a:spcPct val="100000"/>
              </a:lnSpc>
              <a:spcBef>
                <a:spcPts val="0"/>
              </a:spcBef>
              <a:spcAft>
                <a:spcPts val="0"/>
              </a:spcAft>
              <a:buClr>
                <a:schemeClr val="dk1"/>
              </a:buClr>
              <a:buSzPct val="25000"/>
              <a:buFont typeface="Arial"/>
              <a:buNone/>
            </a:pPr>
            <a:r>
              <a:rPr strike="noStrike" u="none" b="1" cap="none" baseline="0" sz="3600" lang="en" i="0">
                <a:solidFill>
                  <a:schemeClr val="dk1"/>
                </a:solidFill>
                <a:latin typeface="Arial"/>
                <a:ea typeface="Arial"/>
                <a:cs typeface="Arial"/>
                <a:sym typeface="Arial"/>
              </a:rPr>
              <a:t>Really Quick Start (Go)</a:t>
            </a:r>
          </a:p>
        </p:txBody>
      </p:sp>
      <p:sp>
        <p:nvSpPr>
          <p:cNvPr id="97" name="Shape 97"/>
          <p:cNvSpPr txBox="1"/>
          <p:nvPr>
            <p:ph idx="1" type="body"/>
          </p:nvPr>
        </p:nvSpPr>
        <p:spPr>
          <a:xfrm>
            <a:off y="1200150" x="457200"/>
            <a:ext cy="3725699" cx="8229600"/>
          </a:xfrm>
          <a:prstGeom prst="rect">
            <a:avLst/>
          </a:prstGeom>
          <a:noFill/>
          <a:ln>
            <a:noFill/>
          </a:ln>
        </p:spPr>
        <p:txBody>
          <a:bodyPr bIns="91425" rIns="91425" lIns="91425" tIns="91425" anchor="t" anchorCtr="0">
            <a:noAutofit/>
          </a:bodyPr>
          <a:lstStyle/>
          <a:p>
            <a:pPr algn="l" rtl="0" lvl="0" marR="0" indent="-152400" marL="342900">
              <a:lnSpc>
                <a:spcPct val="100000"/>
              </a:lnSpc>
              <a:spcBef>
                <a:spcPts val="0"/>
              </a:spcBef>
              <a:spcAft>
                <a:spcPts val="0"/>
              </a:spcAft>
              <a:buClr>
                <a:schemeClr val="dk1"/>
              </a:buClr>
              <a:buSzPct val="25000"/>
              <a:buFont typeface="Arial"/>
              <a:buNone/>
            </a:pPr>
            <a:r>
              <a:rPr strike="noStrike" u="none" b="0" cap="none" baseline="0" sz="1400" lang="en" i="0">
                <a:solidFill>
                  <a:srgbClr val="3F3F3F"/>
                </a:solidFill>
                <a:latin typeface="Arial"/>
                <a:ea typeface="Arial"/>
                <a:cs typeface="Arial"/>
                <a:sym typeface="Arial"/>
              </a:rPr>
              <a:t>1) Install Vagrant </a:t>
            </a:r>
            <a:r>
              <a:rPr strike="noStrike" u="sng" b="0" cap="none" baseline="0" sz="1400" lang="en" i="0">
                <a:solidFill>
                  <a:schemeClr val="hlink"/>
                </a:solidFill>
                <a:latin typeface="Arial"/>
                <a:ea typeface="Arial"/>
                <a:cs typeface="Arial"/>
                <a:sym typeface="Arial"/>
                <a:hlinkClick r:id="rId3"/>
              </a:rPr>
              <a:t>http://www.vagrantup.com/</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400" lang="en" i="0">
                <a:solidFill>
                  <a:srgbClr val="3F3F3F"/>
                </a:solidFill>
                <a:latin typeface="Arial"/>
                <a:ea typeface="Arial"/>
                <a:cs typeface="Arial"/>
                <a:sym typeface="Arial"/>
              </a:rPr>
              <a:t>2) Install Virtual Box </a:t>
            </a:r>
            <a:r>
              <a:rPr strike="noStrike" u="sng" b="0" cap="none" baseline="0" sz="1400" lang="en" i="0">
                <a:solidFill>
                  <a:schemeClr val="hlink"/>
                </a:solidFill>
                <a:latin typeface="Arial"/>
                <a:ea typeface="Arial"/>
                <a:cs typeface="Arial"/>
                <a:sym typeface="Arial"/>
                <a:hlinkClick r:id="rId4"/>
              </a:rPr>
              <a:t>https://www.virtualbox.org/</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400" lang="en" i="0">
                <a:solidFill>
                  <a:srgbClr val="3F3F3F"/>
                </a:solidFill>
                <a:latin typeface="Arial"/>
                <a:ea typeface="Arial"/>
                <a:cs typeface="Arial"/>
                <a:sym typeface="Arial"/>
              </a:rPr>
              <a:t>3) git clone </a:t>
            </a:r>
            <a:r>
              <a:rPr u="sng" lang="en">
                <a:solidFill>
                  <a:schemeClr val="hlink"/>
                </a:solidFill>
                <a:hlinkClick r:id="rId5"/>
              </a:rPr>
              <a:t>https://github.com/stealthly/go-kafka</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400" lang="en" i="0">
                <a:solidFill>
                  <a:srgbClr val="3F3F3F"/>
                </a:solidFill>
                <a:latin typeface="Arial"/>
                <a:ea typeface="Arial"/>
                <a:cs typeface="Arial"/>
                <a:sym typeface="Arial"/>
              </a:rPr>
              <a:t>4) cd </a:t>
            </a:r>
            <a:r>
              <a:rPr lang="en">
                <a:solidFill>
                  <a:srgbClr val="3F3F3F"/>
                </a:solidFill>
              </a:rPr>
              <a:t>go-kafka</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400" lang="en" i="0">
                <a:solidFill>
                  <a:srgbClr val="3F3F3F"/>
                </a:solidFill>
                <a:latin typeface="Arial"/>
                <a:ea typeface="Arial"/>
                <a:cs typeface="Arial"/>
                <a:sym typeface="Arial"/>
              </a:rPr>
              <a:t>5) vagrant up</a:t>
            </a:r>
          </a:p>
          <a:p>
            <a:pPr algn="l" rtl="0" lvl="0" marR="0" indent="-152400" marL="342900">
              <a:lnSpc>
                <a:spcPct val="100000"/>
              </a:lnSpc>
              <a:spcBef>
                <a:spcPts val="600"/>
              </a:spcBef>
              <a:spcAft>
                <a:spcPts val="0"/>
              </a:spcAft>
              <a:buClr>
                <a:schemeClr val="dk1"/>
              </a:buClr>
              <a:buSzPct val="25000"/>
              <a:buFont typeface="Arial"/>
              <a:buNone/>
            </a:pPr>
            <a:r>
              <a:rPr lang="en">
                <a:solidFill>
                  <a:srgbClr val="3F3F3F"/>
                </a:solidFill>
              </a:rPr>
              <a:t>6) vagrant ssh brokerOne</a:t>
            </a:r>
          </a:p>
          <a:p>
            <a:pPr algn="l" rtl="0" lvl="0" marR="0" indent="-152400" marL="342900">
              <a:lnSpc>
                <a:spcPct val="100000"/>
              </a:lnSpc>
              <a:spcBef>
                <a:spcPts val="600"/>
              </a:spcBef>
              <a:spcAft>
                <a:spcPts val="0"/>
              </a:spcAft>
              <a:buClr>
                <a:schemeClr val="dk1"/>
              </a:buClr>
              <a:buSzPct val="25000"/>
              <a:buFont typeface="Arial"/>
              <a:buNone/>
            </a:pPr>
            <a:r>
              <a:rPr lang="en">
                <a:solidFill>
                  <a:srgbClr val="3F3F3F"/>
                </a:solidFill>
              </a:rPr>
              <a:t>7) cd /vagrant</a:t>
            </a:r>
          </a:p>
          <a:p>
            <a:pPr algn="l" rtl="0" lvl="0" marR="0" indent="-152400" marL="342900">
              <a:lnSpc>
                <a:spcPct val="100000"/>
              </a:lnSpc>
              <a:spcBef>
                <a:spcPts val="600"/>
              </a:spcBef>
              <a:spcAft>
                <a:spcPts val="0"/>
              </a:spcAft>
              <a:buClr>
                <a:schemeClr val="dk1"/>
              </a:buClr>
              <a:buSzPct val="25000"/>
              <a:buFont typeface="Arial"/>
              <a:buNone/>
            </a:pPr>
            <a:r>
              <a:rPr lang="en">
                <a:solidFill>
                  <a:srgbClr val="3F3F3F"/>
                </a:solidFill>
              </a:rPr>
              <a:t>8) sudo ./test.sh</a:t>
            </a:r>
            <a:r>
              <a:rPr strike="noStrike" u="none" b="0" cap="none" baseline="0" sz="1400" lang="en" i="0">
                <a:solidFill>
                  <a:schemeClr val="dk1"/>
                </a:solidFill>
                <a:latin typeface="Arial"/>
                <a:ea typeface="Arial"/>
                <a:cs typeface="Arial"/>
                <a:sym typeface="Arial"/>
              </a:rPr>
              <a:t>		</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400" lang="en" i="0">
                <a:solidFill>
                  <a:schemeClr val="dk1"/>
                </a:solidFill>
                <a:latin typeface="Arial"/>
                <a:ea typeface="Arial"/>
                <a:cs typeface="Arial"/>
                <a:sym typeface="Arial"/>
              </a:rPr>
              <a:t>				</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400" lang="en" i="0">
                <a:solidFill>
                  <a:schemeClr val="dk1"/>
                </a:solidFill>
                <a:latin typeface="Arial"/>
                <a:ea typeface="Arial"/>
                <a:cs typeface="Arial"/>
                <a:sym typeface="Arial"/>
              </a:rPr>
              <a:t>			</a:t>
            </a:r>
          </a:p>
          <a:p>
            <a:pPr algn="l" rtl="0" lvl="0" marR="0" indent="-152400" marL="342900">
              <a:lnSpc>
                <a:spcPct val="100000"/>
              </a:lnSpc>
              <a:spcBef>
                <a:spcPts val="600"/>
              </a:spcBef>
              <a:spcAft>
                <a:spcPts val="0"/>
              </a:spcAft>
              <a:buClr>
                <a:schemeClr val="dk1"/>
              </a:buClr>
              <a:buSzPct val="25000"/>
              <a:buFont typeface="Arial"/>
              <a:buNone/>
            </a:pPr>
            <a:r>
              <a:rPr strike="noStrike" u="none" b="0" cap="none" baseline="0" sz="1400" lang="en" i="0">
                <a:solidFill>
                  <a:schemeClr val="dk1"/>
                </a:solidFill>
                <a:latin typeface="Arial"/>
                <a:ea typeface="Arial"/>
                <a:cs typeface="Arial"/>
                <a:sym typeface="Arial"/>
              </a:rPr>
              <a:t>		</a:t>
            </a:r>
          </a:p>
          <a:p>
            <a:pPr algn="l" rtl="0" lvl="0" marR="0" indent="-152400" marL="342900">
              <a:lnSpc>
                <a:spcPct val="100000"/>
              </a:lnSpc>
              <a:spcBef>
                <a:spcPts val="600"/>
              </a:spcBef>
              <a:spcAft>
                <a:spcPts val="0"/>
              </a:spcAft>
              <a:buClr>
                <a:schemeClr val="dk1"/>
              </a:buClr>
              <a:buFont typeface="Arial"/>
              <a:buNone/>
            </a:pPr>
            <a:r>
              <a:t/>
            </a:r>
            <a:endParaRPr strike="noStrike" u="none" b="0" cap="none" baseline="0" sz="1400" i="0">
              <a:solidFill>
                <a:schemeClr val="dk1"/>
              </a:solidFill>
              <a:latin typeface="Arial"/>
              <a:ea typeface="Arial"/>
              <a:cs typeface="Arial"/>
              <a:sym typeface="Arial"/>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1" name="Shape 101"/>
        <p:cNvGrpSpPr/>
        <p:nvPr/>
      </p:nvGrpSpPr>
      <p:grpSpPr>
        <a:xfrm>
          <a:off y="0" x="0"/>
          <a:ext cy="0" cx="0"/>
          <a:chOff y="0" x="0"/>
          <a:chExt cy="0" cx="0"/>
        </a:xfrm>
      </p:grpSpPr>
      <p:sp>
        <p:nvSpPr>
          <p:cNvPr id="102" name="Shape 102"/>
          <p:cNvSpPr txBox="1"/>
          <p:nvPr>
            <p:ph type="title"/>
          </p:nvPr>
        </p:nvSpPr>
        <p:spPr>
          <a:xfrm>
            <a:off y="205978" x="457200"/>
            <a:ext cy="857400" cx="8229600"/>
          </a:xfrm>
          <a:prstGeom prst="rect">
            <a:avLst/>
          </a:prstGeom>
        </p:spPr>
        <p:txBody>
          <a:bodyPr bIns="91425" rIns="91425" lIns="91425" tIns="91425" anchor="b" anchorCtr="0">
            <a:noAutofit/>
          </a:bodyPr>
          <a:lstStyle/>
          <a:p>
            <a:pPr>
              <a:spcBef>
                <a:spcPts val="0"/>
              </a:spcBef>
              <a:buNone/>
            </a:pPr>
            <a:r>
              <a:rPr sz="3000" lang="en"/>
              <a:t>Just enough Go</a:t>
            </a:r>
          </a:p>
        </p:txBody>
      </p:sp>
      <p:sp>
        <p:nvSpPr>
          <p:cNvPr id="103" name="Shape 103"/>
          <p:cNvSpPr txBox="1"/>
          <p:nvPr>
            <p:ph idx="1" type="body"/>
          </p:nvPr>
        </p:nvSpPr>
        <p:spPr>
          <a:xfrm>
            <a:off y="1200150" x="457200"/>
            <a:ext cy="3725699" cx="8229600"/>
          </a:xfrm>
          <a:prstGeom prst="rect">
            <a:avLst/>
          </a:prstGeom>
        </p:spPr>
        <p:txBody>
          <a:bodyPr bIns="91425" rIns="91425" lIns="91425" tIns="91425" anchor="t" anchorCtr="0">
            <a:noAutofit/>
          </a:bodyPr>
          <a:lstStyle/>
          <a:p>
            <a:pPr rtl="0" lvl="0" indent="-368300" marL="457200">
              <a:spcBef>
                <a:spcPts val="0"/>
              </a:spcBef>
              <a:buClr>
                <a:schemeClr val="dk1"/>
              </a:buClr>
              <a:buSzPct val="100000"/>
              <a:buFont typeface="Arial"/>
              <a:buChar char="●"/>
            </a:pPr>
            <a:r>
              <a:rPr sz="2200" lang="en"/>
              <a:t>Produces statically linked native binaries without external dependencies</a:t>
            </a:r>
          </a:p>
          <a:p>
            <a:pPr rtl="0" lvl="0" indent="-368300" marL="457200">
              <a:spcBef>
                <a:spcPts val="0"/>
              </a:spcBef>
              <a:buClr>
                <a:schemeClr val="dk1"/>
              </a:buClr>
              <a:buSzPct val="100000"/>
              <a:buFont typeface="Arial"/>
              <a:buChar char="●"/>
            </a:pPr>
            <a:r>
              <a:rPr sz="2200" lang="en"/>
              <a:t>Built in package management with source commit definition</a:t>
            </a:r>
          </a:p>
          <a:p>
            <a:pPr rtl="0" lvl="0" indent="-368300" marL="457200">
              <a:spcBef>
                <a:spcPts val="0"/>
              </a:spcBef>
              <a:buClr>
                <a:schemeClr val="dk1"/>
              </a:buClr>
              <a:buSzPct val="100000"/>
              <a:buFont typeface="Arial"/>
              <a:buChar char="●"/>
            </a:pPr>
            <a:r>
              <a:rPr sz="2200" lang="en"/>
              <a:t>Share memory by communicating</a:t>
            </a:r>
          </a:p>
          <a:p>
            <a:pPr rtl="0" lvl="0" indent="-368300" marL="457200">
              <a:spcBef>
                <a:spcPts val="0"/>
              </a:spcBef>
              <a:buClr>
                <a:schemeClr val="dk1"/>
              </a:buClr>
              <a:buSzPct val="100000"/>
              <a:buFont typeface="Arial"/>
              <a:buChar char="●"/>
            </a:pPr>
            <a:r>
              <a:rPr sz="2200" lang="en"/>
              <a:t>Code to read to start learning go </a:t>
            </a:r>
            <a:r>
              <a:rPr u="sng" sz="2200" lang="en">
                <a:solidFill>
                  <a:schemeClr val="hlink"/>
                </a:solidFill>
                <a:hlinkClick r:id="rId3"/>
              </a:rPr>
              <a:t>http://www.somethingsimilar.com/2013/12/27/code-to-read-when-learning-go/</a:t>
            </a:r>
          </a:p>
          <a:p>
            <a:pPr rtl="0" lvl="0">
              <a:spcBef>
                <a:spcPts val="0"/>
              </a:spcBef>
              <a:buNone/>
            </a:pPr>
            <a:r>
              <a:t/>
            </a:r>
            <a:endParaRPr sz="2200"/>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4.xml><?xml version="1.0" encoding="utf-8"?>
<a:theme xmlns:a="http://schemas.openxmlformats.org/drawingml/2006/main" xmlns:r="http://schemas.openxmlformats.org/officeDocument/2006/relationships"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