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68" r:id="rId2"/>
    <p:sldId id="267" r:id="rId3"/>
    <p:sldId id="263" r:id="rId4"/>
    <p:sldId id="274" r:id="rId5"/>
    <p:sldId id="264" r:id="rId6"/>
    <p:sldId id="262" r:id="rId7"/>
    <p:sldId id="273" r:id="rId8"/>
    <p:sldId id="266" r:id="rId9"/>
    <p:sldId id="269" r:id="rId10"/>
    <p:sldId id="261" r:id="rId11"/>
    <p:sldId id="272" r:id="rId12"/>
    <p:sldId id="260" r:id="rId13"/>
    <p:sldId id="271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F7351A-A8B6-4EB7-A8EC-D25B0FF751C4}" type="datetimeFigureOut">
              <a:rPr lang="en-US" smtClean="0"/>
              <a:pPr/>
              <a:t>8/5/2008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1CBFAD-5B50-4206-8062-31B68A801E4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9000"/>
            <a:lum/>
          </a:blip>
          <a:srcRect/>
          <a:stretch>
            <a:fillRect t="-21000" b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Fuzzing Defined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Automated testing technique used to find bugs in software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Focus on the </a:t>
            </a:r>
            <a:r>
              <a:rPr lang="en-US" i="1" dirty="0" smtClean="0"/>
              <a:t>attack surface</a:t>
            </a:r>
            <a:r>
              <a:rPr lang="en-US" dirty="0" smtClean="0"/>
              <a:t>, which are the areas of code used to access or interface between systems</a:t>
            </a:r>
          </a:p>
          <a:p>
            <a:pPr lvl="2"/>
            <a:r>
              <a:rPr lang="en-US" dirty="0" smtClean="0"/>
              <a:t>Files, APIs, Network interfaces, </a:t>
            </a:r>
            <a:r>
              <a:rPr lang="en-US" dirty="0" err="1" smtClean="0"/>
              <a:t>Reg</a:t>
            </a:r>
            <a:r>
              <a:rPr lang="en-US" dirty="0" smtClean="0"/>
              <a:t> keys, etc.</a:t>
            </a:r>
          </a:p>
          <a:p>
            <a:pPr lvl="2"/>
            <a:r>
              <a:rPr lang="en-US" dirty="0" smtClean="0"/>
              <a:t>Also, focus on </a:t>
            </a:r>
            <a:r>
              <a:rPr lang="en-US" i="1" dirty="0" smtClean="0"/>
              <a:t>boundary conditions</a:t>
            </a:r>
          </a:p>
          <a:p>
            <a:pPr lvl="3"/>
            <a:r>
              <a:rPr lang="en-US" dirty="0" smtClean="0"/>
              <a:t>Integer types, and privilege types, etc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Two main types of fuzzing and one experimental</a:t>
            </a:r>
          </a:p>
          <a:p>
            <a:pPr lvl="2"/>
            <a:r>
              <a:rPr lang="en-US" dirty="0" smtClean="0"/>
              <a:t>Mutation, Generation, and Evolutionary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“Most” of the data needs to be delivered correctly for fuzzing to work well</a:t>
            </a: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0"/>
            <a:ext cx="7760642" cy="6723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Which Fuzzy Approach is best?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Mutation (dumb) </a:t>
            </a:r>
            <a:r>
              <a:rPr lang="en-US" dirty="0" smtClean="0"/>
              <a:t>tends to be quicker, but yield less total results</a:t>
            </a:r>
          </a:p>
          <a:p>
            <a:r>
              <a:rPr lang="en-US" dirty="0" smtClean="0"/>
              <a:t>Generation </a:t>
            </a:r>
            <a:r>
              <a:rPr lang="en-US" dirty="0" smtClean="0"/>
              <a:t>(intelligent) tends </a:t>
            </a:r>
            <a:r>
              <a:rPr lang="en-US" dirty="0" smtClean="0"/>
              <a:t>to yield better results, but is more expensive</a:t>
            </a:r>
          </a:p>
          <a:p>
            <a:r>
              <a:rPr lang="en-US" dirty="0" smtClean="0"/>
              <a:t>A mix is almost always the best</a:t>
            </a:r>
          </a:p>
          <a:p>
            <a:pPr lvl="1"/>
            <a:r>
              <a:rPr lang="en-US" dirty="0" smtClean="0"/>
              <a:t>Try mutation as quickly and cheaply as possible.  Than move on for better coverage if nothing was found.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Which Approach to use?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many as possible, but all depends on time, contract, requirements, protocol</a:t>
            </a:r>
          </a:p>
          <a:p>
            <a:pPr lvl="1"/>
            <a:r>
              <a:rPr lang="en-US" dirty="0" smtClean="0"/>
              <a:t>Some clear text protocols such as FTP, SMTP, etc. lend themselves well to mutation fuzzing</a:t>
            </a:r>
          </a:p>
          <a:p>
            <a:pPr lvl="1"/>
            <a:r>
              <a:rPr lang="en-US" dirty="0" smtClean="0"/>
              <a:t>Some protocols such as SSH, IKE, etc will require generation fuzzing because of the complexity of the protocol</a:t>
            </a:r>
          </a:p>
          <a:p>
            <a:pPr lvl="1"/>
            <a:r>
              <a:rPr lang="en-US" dirty="0" smtClean="0"/>
              <a:t>USE BOTH WHEN </a:t>
            </a:r>
            <a:r>
              <a:rPr lang="en-US" dirty="0" smtClean="0"/>
              <a:t>POSSIBLE!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MUCH more information please read our book!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Fuzzing in 2008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Doesn’t replace traditional testing, software audits, or reverse engineering</a:t>
            </a:r>
          </a:p>
          <a:p>
            <a:r>
              <a:rPr lang="en-US" dirty="0" smtClean="0"/>
              <a:t>But, it is one of the primary methods of 0-day discovery</a:t>
            </a:r>
          </a:p>
          <a:p>
            <a:r>
              <a:rPr lang="en-US" dirty="0" smtClean="0"/>
              <a:t>All the big companies such as Microsoft, Cisco, IBM, etc. are outsourcing it or doing it in-house – to improve software quality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is it most effective?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Very effective on languages like C/C++ where memory is </a:t>
            </a:r>
            <a:r>
              <a:rPr lang="en-US" dirty="0" smtClean="0"/>
              <a:t>un</a:t>
            </a:r>
            <a:r>
              <a:rPr lang="en-US" dirty="0" smtClean="0"/>
              <a:t>managed</a:t>
            </a:r>
            <a:endParaRPr lang="en-US" dirty="0" smtClean="0"/>
          </a:p>
          <a:p>
            <a:pPr lvl="1"/>
            <a:r>
              <a:rPr lang="en-US" dirty="0" smtClean="0"/>
              <a:t>I.e. programmer can manually define the size of static buffers as in </a:t>
            </a:r>
            <a:r>
              <a:rPr lang="en-US" i="1" dirty="0" smtClean="0"/>
              <a:t>‘char </a:t>
            </a:r>
            <a:r>
              <a:rPr lang="en-US" i="1" dirty="0" err="1" smtClean="0"/>
              <a:t>buf</a:t>
            </a:r>
            <a:r>
              <a:rPr lang="en-US" i="1" dirty="0" smtClean="0"/>
              <a:t>[100]’</a:t>
            </a:r>
            <a:r>
              <a:rPr lang="en-US" dirty="0" smtClean="0"/>
              <a:t>, etc</a:t>
            </a:r>
          </a:p>
          <a:p>
            <a:r>
              <a:rPr lang="en-US" dirty="0" smtClean="0"/>
              <a:t>Don’t forget languages like python/ruby are built with C and can call directly to C</a:t>
            </a:r>
          </a:p>
          <a:p>
            <a:r>
              <a:rPr lang="en-US" dirty="0" smtClean="0"/>
              <a:t>Could be used elsewhere like web, etc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not just create all test cases?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>
            <a:normAutofit/>
          </a:bodyPr>
          <a:lstStyle/>
          <a:p>
            <a:r>
              <a:rPr lang="en-US" dirty="0" smtClean="0"/>
              <a:t>The idea is that creating test cases is hard</a:t>
            </a:r>
          </a:p>
          <a:p>
            <a:pPr lvl="1"/>
            <a:r>
              <a:rPr lang="en-US" dirty="0" smtClean="0"/>
              <a:t>Software testing is an NP-Hard problem</a:t>
            </a:r>
          </a:p>
          <a:p>
            <a:r>
              <a:rPr lang="en-US" dirty="0" smtClean="0"/>
              <a:t>Imagine a program that can parse a file 1 megabyte in size.  How many possible files is this if you created a file for every possible combination of bytes?</a:t>
            </a:r>
          </a:p>
          <a:p>
            <a:pPr lvl="1"/>
            <a:r>
              <a:rPr lang="en-US" dirty="0" smtClean="0"/>
              <a:t>Too many… thus fuzzing</a:t>
            </a:r>
          </a:p>
          <a:p>
            <a:pPr lvl="1"/>
            <a:r>
              <a:rPr lang="en-US" dirty="0" smtClean="0"/>
              <a:t>Fuzzing hits many cases, quickly, and comes up with combinations the tester might not consider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old-fashion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Imagine a typical client-server type protocol</a:t>
            </a:r>
          </a:p>
          <a:p>
            <a:pPr lvl="1"/>
            <a:r>
              <a:rPr lang="en-US" dirty="0" smtClean="0"/>
              <a:t>What would happen if you totally don’t follow the rules</a:t>
            </a:r>
          </a:p>
          <a:p>
            <a:pPr lvl="2"/>
            <a:r>
              <a:rPr lang="en-US" dirty="0" smtClean="0"/>
              <a:t>Either randomly or deterministically make up your own data</a:t>
            </a:r>
          </a:p>
          <a:p>
            <a:pPr lvl="2"/>
            <a:r>
              <a:rPr lang="en-US" dirty="0" smtClean="0"/>
              <a:t>Is the code robust?</a:t>
            </a:r>
          </a:p>
          <a:p>
            <a:pPr lvl="2">
              <a:buNone/>
            </a:pPr>
            <a:r>
              <a:rPr lang="en-US" dirty="0" smtClean="0"/>
              <a:t>Client </a:t>
            </a:r>
            <a:r>
              <a:rPr lang="en-US" dirty="0" smtClean="0">
                <a:sym typeface="Wingdings" pitchFamily="2" charset="2"/>
              </a:rPr>
              <a:t> “Hello”</a:t>
            </a:r>
          </a:p>
          <a:p>
            <a:pPr lvl="2">
              <a:buNone/>
            </a:pPr>
            <a:r>
              <a:rPr lang="en-US" dirty="0" smtClean="0">
                <a:sym typeface="Wingdings" pitchFamily="2" charset="2"/>
              </a:rPr>
              <a:t> “Give me a username”  Server</a:t>
            </a:r>
          </a:p>
          <a:p>
            <a:pPr lvl="2">
              <a:buNone/>
            </a:pPr>
            <a:r>
              <a:rPr lang="en-US" dirty="0" smtClean="0">
                <a:sym typeface="Wingdings" pitchFamily="2" charset="2"/>
              </a:rPr>
              <a:t>Client  “AAAAAAAAAAAAAAAAAAAAAAAAAAA….”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Fuzzer Types Again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458200" cy="51054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Two main types</a:t>
            </a:r>
          </a:p>
          <a:p>
            <a:pPr lvl="1"/>
            <a:r>
              <a:rPr lang="en-US" dirty="0" smtClean="0"/>
              <a:t>Mutation – the key is good samples</a:t>
            </a:r>
          </a:p>
          <a:p>
            <a:pPr lvl="2"/>
            <a:r>
              <a:rPr lang="en-US" dirty="0" smtClean="0"/>
              <a:t>Bit </a:t>
            </a:r>
            <a:r>
              <a:rPr lang="en-US" dirty="0" smtClean="0"/>
              <a:t>flipping (</a:t>
            </a:r>
            <a:r>
              <a:rPr lang="en-US" dirty="0" err="1" smtClean="0"/>
              <a:t>dword</a:t>
            </a:r>
            <a:r>
              <a:rPr lang="en-US" dirty="0" smtClean="0"/>
              <a:t> </a:t>
            </a:r>
            <a:r>
              <a:rPr lang="en-US" dirty="0" err="1" smtClean="0"/>
              <a:t>slidding</a:t>
            </a:r>
            <a:r>
              <a:rPr lang="en-US" dirty="0" smtClean="0"/>
              <a:t> … “dumb” activities)</a:t>
            </a:r>
            <a:endParaRPr lang="en-US" dirty="0" smtClean="0"/>
          </a:p>
          <a:p>
            <a:pPr lvl="2"/>
            <a:r>
              <a:rPr lang="en-US" dirty="0" smtClean="0"/>
              <a:t>Effective in the past, still is via file fuzzing</a:t>
            </a:r>
          </a:p>
          <a:p>
            <a:pPr lvl="1"/>
            <a:r>
              <a:rPr lang="en-US" dirty="0" smtClean="0"/>
              <a:t>Generation – the key is a good model</a:t>
            </a:r>
          </a:p>
          <a:p>
            <a:pPr lvl="2"/>
            <a:r>
              <a:rPr lang="en-US" dirty="0" smtClean="0"/>
              <a:t>Protocol knowledge or “Intelligent fuzzing”</a:t>
            </a:r>
          </a:p>
          <a:p>
            <a:pPr lvl="2"/>
            <a:r>
              <a:rPr lang="en-US" dirty="0" smtClean="0"/>
              <a:t>Allows the fuzzer to get </a:t>
            </a:r>
            <a:r>
              <a:rPr lang="en-US" i="1" dirty="0" smtClean="0"/>
              <a:t>deep</a:t>
            </a:r>
            <a:r>
              <a:rPr lang="en-US" dirty="0" smtClean="0"/>
              <a:t> into the protocol</a:t>
            </a:r>
          </a:p>
          <a:p>
            <a:pPr lvl="2"/>
            <a:r>
              <a:rPr lang="en-US" dirty="0" smtClean="0"/>
              <a:t>More expensive to build</a:t>
            </a:r>
          </a:p>
          <a:p>
            <a:pPr lvl="1"/>
            <a:r>
              <a:rPr lang="en-US" dirty="0" smtClean="0"/>
              <a:t>Evolutionary</a:t>
            </a:r>
          </a:p>
          <a:p>
            <a:pPr lvl="2"/>
            <a:r>
              <a:rPr lang="en-US" dirty="0" smtClean="0"/>
              <a:t>Sort of like starting as a mutation fuzzer, and auto-learning how to be a generation fuzzer</a:t>
            </a:r>
          </a:p>
          <a:p>
            <a:pPr lvl="2"/>
            <a:r>
              <a:rPr lang="en-US" dirty="0" smtClean="0"/>
              <a:t>Prototypes like EFS</a:t>
            </a:r>
          </a:p>
          <a:p>
            <a:pPr lvl="2"/>
            <a:r>
              <a:rPr lang="en-US" dirty="0" smtClean="0"/>
              <a:t>Microsoft's new work isn’t evolutionary but is cool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6868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More </a:t>
            </a:r>
            <a:r>
              <a:rPr lang="en-US" dirty="0" err="1" smtClean="0"/>
              <a:t>ying</a:t>
            </a:r>
            <a:r>
              <a:rPr lang="en-US" dirty="0" smtClean="0"/>
              <a:t> for your yang: Monitoring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will we detect faults?</a:t>
            </a:r>
          </a:p>
          <a:p>
            <a:pPr lvl="1"/>
            <a:r>
              <a:rPr lang="en-US" dirty="0" smtClean="0"/>
              <a:t>Always start by manually causing a fault in the application under test if possible.</a:t>
            </a:r>
          </a:p>
          <a:p>
            <a:pPr lvl="2"/>
            <a:r>
              <a:rPr lang="en-US" dirty="0" smtClean="0"/>
              <a:t>This shows you what a fault will look like</a:t>
            </a:r>
          </a:p>
          <a:p>
            <a:pPr lvl="1"/>
            <a:r>
              <a:rPr lang="en-US" dirty="0" smtClean="0"/>
              <a:t>Fuzzing is pointless if you’re not sure how to detect errors</a:t>
            </a:r>
          </a:p>
          <a:p>
            <a:pPr lvl="1"/>
            <a:r>
              <a:rPr lang="en-US" dirty="0" smtClean="0"/>
              <a:t>Debuggers, OS logs, network sniffs, etc</a:t>
            </a:r>
          </a:p>
          <a:p>
            <a:pPr lvl="1"/>
            <a:r>
              <a:rPr lang="en-US" dirty="0" smtClean="0"/>
              <a:t>Some fuzzing tools can “binning</a:t>
            </a:r>
            <a:r>
              <a:rPr lang="en-US" dirty="0" smtClean="0"/>
              <a:t>” </a:t>
            </a:r>
            <a:r>
              <a:rPr lang="en-US" dirty="0" smtClean="0"/>
              <a:t>crashes</a:t>
            </a:r>
          </a:p>
          <a:p>
            <a:pPr lvl="2"/>
            <a:r>
              <a:rPr lang="en-US" dirty="0" smtClean="0"/>
              <a:t>5000 crashes could be the result of one bug</a:t>
            </a:r>
            <a:endParaRPr lang="en-US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Mutation Fuzzing Ideas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General Purpose Fuzzer (GPF)</a:t>
            </a:r>
          </a:p>
          <a:p>
            <a:pPr lvl="1"/>
            <a:r>
              <a:rPr lang="en-US" dirty="0" smtClean="0"/>
              <a:t>Grab a network capture and fuzz!</a:t>
            </a:r>
          </a:p>
          <a:p>
            <a:pPr lvl="1"/>
            <a:r>
              <a:rPr lang="en-US" dirty="0" smtClean="0"/>
              <a:t>Uses many heuristics … not just random</a:t>
            </a:r>
          </a:p>
          <a:p>
            <a:r>
              <a:rPr lang="en-US" dirty="0" smtClean="0"/>
              <a:t>File fuzzing</a:t>
            </a:r>
          </a:p>
          <a:p>
            <a:pPr lvl="1"/>
            <a:r>
              <a:rPr lang="en-US" dirty="0" smtClean="0"/>
              <a:t>Get samples for an application such as Word or Adobe Reader, randomly mutate, deliver files to application under debugger monitor, and fuzz!</a:t>
            </a:r>
          </a:p>
          <a:p>
            <a:pPr lvl="1"/>
            <a:r>
              <a:rPr lang="en-US" dirty="0" smtClean="0"/>
              <a:t>We “dropped 0day” in our book with a simple, yet effective file fuzzer that is on the last few pages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Generation Fuzzing Ideas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SPIKE or SPIKE file</a:t>
            </a:r>
          </a:p>
          <a:p>
            <a:pPr lvl="1"/>
            <a:r>
              <a:rPr lang="en-US" dirty="0" smtClean="0"/>
              <a:t>Create a definition file that manually describes the protocol under test</a:t>
            </a:r>
          </a:p>
          <a:p>
            <a:pPr lvl="2"/>
            <a:r>
              <a:rPr lang="en-US" dirty="0" smtClean="0"/>
              <a:t>based on either the RFC, a network sniff, or reverse engineering</a:t>
            </a:r>
          </a:p>
          <a:p>
            <a:r>
              <a:rPr lang="en-US" dirty="0" err="1" smtClean="0"/>
              <a:t>Sulley</a:t>
            </a:r>
            <a:r>
              <a:rPr lang="en-US" dirty="0" smtClean="0"/>
              <a:t> </a:t>
            </a:r>
            <a:r>
              <a:rPr lang="en-US" dirty="0" smtClean="0"/>
              <a:t>or build a custom fuzzer</a:t>
            </a:r>
          </a:p>
          <a:p>
            <a:pPr lvl="1"/>
            <a:r>
              <a:rPr lang="en-US" dirty="0" smtClean="0"/>
              <a:t>We give away some </a:t>
            </a:r>
            <a:r>
              <a:rPr lang="en-US" dirty="0" err="1" smtClean="0"/>
              <a:t>Sulley</a:t>
            </a:r>
            <a:r>
              <a:rPr lang="en-US" dirty="0" smtClean="0"/>
              <a:t> TLS code in our </a:t>
            </a:r>
            <a:r>
              <a:rPr lang="en-US" dirty="0" smtClean="0"/>
              <a:t>book</a:t>
            </a:r>
          </a:p>
          <a:p>
            <a:r>
              <a:rPr lang="en-US" dirty="0" smtClean="0"/>
              <a:t>Peach fuzzing frame is kind of both</a:t>
            </a:r>
          </a:p>
          <a:p>
            <a:pPr lvl="1"/>
            <a:r>
              <a:rPr lang="en-US" dirty="0" smtClean="0"/>
              <a:t>Uses a sample file, and parses with definition file to create some good stuff</a:t>
            </a:r>
            <a:endParaRPr lang="en-US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</TotalTime>
  <Words>767</Words>
  <Application>Microsoft Office PowerPoint</Application>
  <PresentationFormat>On-screen Show (4:3)</PresentationFormat>
  <Paragraphs>80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Fuzzing Defined</vt:lpstr>
      <vt:lpstr>Fuzzing in 2008</vt:lpstr>
      <vt:lpstr>When is it most effective?</vt:lpstr>
      <vt:lpstr>Why not just create all test cases?</vt:lpstr>
      <vt:lpstr>Simple old-fashion Example</vt:lpstr>
      <vt:lpstr>Fuzzer Types Again</vt:lpstr>
      <vt:lpstr>More ying for your yang: Monitoring</vt:lpstr>
      <vt:lpstr>Mutation Fuzzing Ideas</vt:lpstr>
      <vt:lpstr>Generation Fuzzing Ideas</vt:lpstr>
      <vt:lpstr>Slide 10</vt:lpstr>
      <vt:lpstr>Which Fuzzy Approach is best?</vt:lpstr>
      <vt:lpstr>Which Approach to use?</vt:lpstr>
      <vt:lpstr>Summary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Fuzzing Training</dc:title>
  <dc:creator>jared</dc:creator>
  <cp:lastModifiedBy>jared</cp:lastModifiedBy>
  <cp:revision>38</cp:revision>
  <dcterms:created xsi:type="dcterms:W3CDTF">2006-08-16T00:00:00Z</dcterms:created>
  <dcterms:modified xsi:type="dcterms:W3CDTF">2008-08-06T06:44:33Z</dcterms:modified>
</cp:coreProperties>
</file>