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0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6" r:id="rId19"/>
    <p:sldId id="277" r:id="rId20"/>
    <p:sldId id="278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5F8E"/>
    <a:srgbClr val="69A3CC"/>
    <a:srgbClr val="6E6D97"/>
    <a:srgbClr val="575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1" autoAdjust="0"/>
    <p:restoredTop sz="94660"/>
  </p:normalViewPr>
  <p:slideViewPr>
    <p:cSldViewPr showGuides="1">
      <p:cViewPr>
        <p:scale>
          <a:sx n="130" d="100"/>
          <a:sy n="130" d="100"/>
        </p:scale>
        <p:origin x="-432" y="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vent-us-backgrou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93620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6B5F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us-13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3172022" cy="1463040"/>
          </a:xfrm>
          <a:prstGeom prst="rect">
            <a:avLst/>
          </a:prstGeom>
        </p:spPr>
      </p:pic>
      <p:pic>
        <p:nvPicPr>
          <p:cNvPr id="9" name="Picture 8" descr="us-13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6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s-13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8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689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s-13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92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vent-us-backgrou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93620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5F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us-13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636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vent-us-backgrou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9362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718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6B5F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us-13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  <p:pic>
        <p:nvPicPr>
          <p:cNvPr id="8" name="Picture 7" descr="us-13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3172022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835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vent-us-backgrou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9362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5F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us-13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82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687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687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us-13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32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us-13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350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us-13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244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6B5F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6705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us-13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3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4538662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6B5F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2600" y="3048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518160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us-13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58" y="6019800"/>
            <a:ext cx="148688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620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3434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C1DF-1140-4010-BD0E-BC82589B7042}" type="datetimeFigureOut">
              <a:rPr lang="en-US" smtClean="0"/>
              <a:t>6/30/13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1304-93A7-4C32-8D09-218FBB496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61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8000">
            <a:noFill/>
            <a:prstDash val="solid"/>
            <a:miter lim="800000"/>
          </a:ln>
          <a:solidFill>
            <a:srgbClr val="6B5F8E"/>
          </a:solidFill>
          <a:effectLst>
            <a:outerShdw blurRad="25500" dist="23000" dir="702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savagejen@gmail.com" TargetMode="External"/><Relationship Id="rId4" Type="http://schemas.openxmlformats.org/officeDocument/2006/relationships/hyperlink" Target="mailto:dbryan@trustwave.com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mailto:dcrowley@trustwave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175"/>
            <a:ext cx="7772400" cy="1470025"/>
          </a:xfrm>
        </p:spPr>
        <p:txBody>
          <a:bodyPr/>
          <a:lstStyle/>
          <a:p>
            <a:r>
              <a:rPr lang="en-US" dirty="0" smtClean="0"/>
              <a:t>Home Invasion v2.0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199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Lack </a:t>
            </a:r>
            <a:r>
              <a:rPr lang="en-US" sz="2800" dirty="0"/>
              <a:t>of authentication on web console by default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Lack </a:t>
            </a:r>
            <a:r>
              <a:rPr lang="en-US" sz="2800" dirty="0"/>
              <a:t>of authentication on UPnP daemon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Path </a:t>
            </a:r>
            <a:r>
              <a:rPr lang="en-US" sz="2800" dirty="0"/>
              <a:t>Traversal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Insufficient </a:t>
            </a:r>
            <a:r>
              <a:rPr lang="en-US" sz="2800" dirty="0"/>
              <a:t>Authorization Checks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/>
              <a:t>Firmware </a:t>
            </a:r>
            <a:r>
              <a:rPr lang="en-US" sz="2800" dirty="0"/>
              <a:t>Update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/>
              <a:t>Settings </a:t>
            </a:r>
            <a:r>
              <a:rPr lang="en-US" sz="2800" dirty="0"/>
              <a:t>backup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/>
              <a:t>Test </a:t>
            </a:r>
            <a:r>
              <a:rPr lang="en-US" sz="2800" dirty="0" err="1"/>
              <a:t>Lua</a:t>
            </a:r>
            <a:r>
              <a:rPr lang="en-US" sz="2800" dirty="0"/>
              <a:t> code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Server </a:t>
            </a:r>
            <a:r>
              <a:rPr lang="en-US" sz="2800" dirty="0"/>
              <a:t>Side Request Forgery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Cross</a:t>
            </a:r>
            <a:r>
              <a:rPr lang="en-US" sz="2800" dirty="0"/>
              <a:t>-Site Request Forgery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Unconfirmed </a:t>
            </a:r>
            <a:r>
              <a:rPr lang="en-US" sz="2800" dirty="0"/>
              <a:t>Authentication Bypass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Vulnerable </a:t>
            </a:r>
            <a:r>
              <a:rPr lang="en-US" sz="2800" dirty="0" err="1"/>
              <a:t>libupnp</a:t>
            </a:r>
            <a:r>
              <a:rPr lang="en-US" sz="2800" dirty="0"/>
              <a:t> Version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MiCasaVerde</a:t>
            </a:r>
            <a:r>
              <a:rPr lang="en-US" dirty="0" smtClean="0"/>
              <a:t> </a:t>
            </a:r>
            <a:r>
              <a:rPr lang="en-US" dirty="0" err="1" smtClean="0"/>
              <a:t>VeraLite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760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nste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59" r="-13959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INSTEON 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69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Lack </a:t>
            </a:r>
            <a:r>
              <a:rPr lang="en-US" sz="2800" dirty="0"/>
              <a:t>of authentication on </a:t>
            </a:r>
            <a:r>
              <a:rPr lang="en-US" sz="2800" dirty="0" smtClean="0"/>
              <a:t>web console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/>
              <a:t>Web console exposed to the Internet</a:t>
            </a:r>
            <a:endParaRPr lang="en-US" sz="28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INSTEON 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374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arotz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" t="4058" r="-119" b="10586"/>
          <a:stretch/>
        </p:blipFill>
        <p:spPr>
          <a:xfrm>
            <a:off x="457200" y="1600200"/>
            <a:ext cx="8229600" cy="4343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Karotz</a:t>
            </a:r>
            <a:r>
              <a:rPr lang="en-US" dirty="0" smtClean="0"/>
              <a:t> Smart Rabbit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901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Exposure </a:t>
            </a:r>
            <a:r>
              <a:rPr lang="en-US" sz="2800" dirty="0"/>
              <a:t>of </a:t>
            </a:r>
            <a:r>
              <a:rPr lang="en-US" sz="2800" dirty="0" err="1"/>
              <a:t>wifi</a:t>
            </a:r>
            <a:r>
              <a:rPr lang="en-US" sz="2800" dirty="0"/>
              <a:t> network credentials </a:t>
            </a:r>
            <a:r>
              <a:rPr lang="en-US" sz="2800" dirty="0" smtClean="0"/>
              <a:t>unencrypted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Python </a:t>
            </a:r>
            <a:r>
              <a:rPr lang="en-US" sz="2800" dirty="0"/>
              <a:t>module hijack in </a:t>
            </a:r>
            <a:r>
              <a:rPr lang="en-US" sz="2800" dirty="0" err="1"/>
              <a:t>wifi</a:t>
            </a:r>
            <a:r>
              <a:rPr lang="en-US" sz="2800" dirty="0"/>
              <a:t> setup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Unencrypted </a:t>
            </a:r>
            <a:r>
              <a:rPr lang="en-US" sz="2800" dirty="0"/>
              <a:t>remote API </a:t>
            </a:r>
            <a:r>
              <a:rPr lang="en-US" sz="2800" dirty="0" smtClean="0"/>
              <a:t>calls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Unencrypted setup package download</a:t>
            </a:r>
            <a:endParaRPr lang="en-US" sz="28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Karotz</a:t>
            </a:r>
            <a:r>
              <a:rPr lang="en-US" dirty="0" smtClean="0"/>
              <a:t> Smart Rabbit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34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Unauthenticated UPnP actions</a:t>
            </a:r>
            <a:endParaRPr lang="en-US" sz="28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Linksys Media Adapter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34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LIXIL </a:t>
            </a:r>
            <a:r>
              <a:rPr lang="en-US" dirty="0" err="1" smtClean="0"/>
              <a:t>Satis</a:t>
            </a:r>
            <a:r>
              <a:rPr lang="en-US" dirty="0" smtClean="0"/>
              <a:t> Smart Toilet</a:t>
            </a:r>
            <a:endParaRPr lang="en-US" dirty="0"/>
          </a:p>
        </p:txBody>
      </p:sp>
      <p:pic>
        <p:nvPicPr>
          <p:cNvPr id="4" name="Content Placeholder 6" descr="02_im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80" r="-120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6742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Default Bluetooth PIN</a:t>
            </a:r>
            <a:endParaRPr lang="en-US" sz="28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LIXIL </a:t>
            </a:r>
            <a:r>
              <a:rPr lang="en-US" dirty="0" err="1" smtClean="0"/>
              <a:t>Satis</a:t>
            </a:r>
            <a:r>
              <a:rPr lang="en-US" dirty="0" smtClean="0"/>
              <a:t> Smart Toilet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481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Unauthenticated API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Disclosure of </a:t>
            </a:r>
            <a:r>
              <a:rPr lang="en-US" sz="2800" dirty="0" err="1" smtClean="0"/>
              <a:t>WiFi</a:t>
            </a:r>
            <a:r>
              <a:rPr lang="en-US" sz="2800" dirty="0" smtClean="0"/>
              <a:t> passphrase</a:t>
            </a:r>
            <a:endParaRPr lang="en-US" sz="28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Radio Thermostat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749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ono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503" r="-32503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SONOS Bridge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91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we?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762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Support console information disclosure</a:t>
            </a:r>
            <a:endParaRPr lang="en-US" sz="28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SONOS Bridge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049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499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612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Daniel “</a:t>
            </a:r>
            <a:r>
              <a:rPr lang="en-US" sz="2800" dirty="0" err="1" smtClean="0"/>
              <a:t>unicornFurnace</a:t>
            </a:r>
            <a:r>
              <a:rPr lang="en-US" sz="2800" dirty="0" smtClean="0"/>
              <a:t>” Crowley</a:t>
            </a:r>
          </a:p>
          <a:p>
            <a:r>
              <a:rPr lang="en-US" sz="2800" dirty="0"/>
              <a:t>	</a:t>
            </a:r>
            <a:r>
              <a:rPr lang="en-US" sz="2800" dirty="0" smtClean="0">
                <a:hlinkClick r:id="rId2"/>
              </a:rPr>
              <a:t>dcrowley@trustwave.com</a:t>
            </a:r>
            <a:endParaRPr lang="en-US" sz="2800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@</a:t>
            </a:r>
            <a:r>
              <a:rPr lang="en-US" sz="2800" dirty="0" err="1" smtClean="0"/>
              <a:t>dan_crowley</a:t>
            </a:r>
            <a:endParaRPr lang="en-US" sz="2800" dirty="0" smtClean="0"/>
          </a:p>
          <a:p>
            <a:r>
              <a:rPr lang="en-US" sz="2800" dirty="0" smtClean="0"/>
              <a:t>Jennifer “</a:t>
            </a:r>
            <a:r>
              <a:rPr lang="en-US" sz="2800" dirty="0" err="1" smtClean="0"/>
              <a:t>savagejen</a:t>
            </a:r>
            <a:r>
              <a:rPr lang="en-US" sz="2800" dirty="0" smtClean="0"/>
              <a:t>” Savage</a:t>
            </a:r>
          </a:p>
          <a:p>
            <a:r>
              <a:rPr lang="en-US" sz="2800" dirty="0"/>
              <a:t>	</a:t>
            </a:r>
            <a:r>
              <a:rPr lang="en-US" sz="2800" dirty="0" smtClean="0">
                <a:hlinkClick r:id="rId3"/>
              </a:rPr>
              <a:t>savagejen@gmail.com</a:t>
            </a:r>
            <a:r>
              <a:rPr lang="en-US" sz="2800" dirty="0" smtClean="0"/>
              <a:t> (</a:t>
            </a:r>
            <a:r>
              <a:rPr lang="en-US" sz="2800" dirty="0"/>
              <a:t>PGP key ID 6326A948)</a:t>
            </a:r>
            <a:endParaRPr lang="en-US" sz="2800" dirty="0" smtClean="0">
              <a:hlinkClick r:id="rId3"/>
            </a:endParaRPr>
          </a:p>
          <a:p>
            <a:r>
              <a:rPr lang="en-US" sz="2800" dirty="0" smtClean="0"/>
              <a:t>	@</a:t>
            </a:r>
            <a:r>
              <a:rPr lang="en-US" sz="2800" dirty="0" err="1" smtClean="0"/>
              <a:t>savagejen</a:t>
            </a:r>
            <a:endParaRPr lang="en-US" sz="2800" dirty="0" smtClean="0"/>
          </a:p>
          <a:p>
            <a:r>
              <a:rPr lang="en-US" sz="2800" dirty="0" smtClean="0"/>
              <a:t>David “</a:t>
            </a:r>
            <a:r>
              <a:rPr lang="en-US" sz="2800" dirty="0" err="1" smtClean="0"/>
              <a:t>videoman</a:t>
            </a:r>
            <a:r>
              <a:rPr lang="en-US" sz="2800" dirty="0" smtClean="0"/>
              <a:t>” Bryan</a:t>
            </a:r>
          </a:p>
          <a:p>
            <a:r>
              <a:rPr lang="en-US" sz="2800" dirty="0"/>
              <a:t>	</a:t>
            </a:r>
            <a:r>
              <a:rPr lang="en-US" sz="2800" dirty="0" smtClean="0">
                <a:hlinkClick r:id="rId4"/>
              </a:rPr>
              <a:t>dbryan@trustwave.com</a:t>
            </a:r>
            <a:endParaRPr lang="en-US" sz="2800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@_</a:t>
            </a:r>
            <a:r>
              <a:rPr lang="en-US" sz="2800" dirty="0" err="1" smtClean="0"/>
              <a:t>videoman</a:t>
            </a:r>
            <a:r>
              <a:rPr lang="en-US" sz="2800" dirty="0" smtClean="0"/>
              <a:t>_</a:t>
            </a:r>
          </a:p>
          <a:p>
            <a:r>
              <a:rPr lang="en-US" sz="2800" dirty="0"/>
              <a:t>	</a:t>
            </a:r>
            <a:endParaRPr lang="en-US" sz="28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814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Daniel “</a:t>
            </a:r>
            <a:r>
              <a:rPr lang="en-US" sz="2800" dirty="0" err="1" smtClean="0"/>
              <a:t>unicornFurnace</a:t>
            </a:r>
            <a:r>
              <a:rPr lang="en-US" sz="2800" dirty="0" smtClean="0"/>
              <a:t>” Crowley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Managing Consultant, Trustwave </a:t>
            </a:r>
            <a:r>
              <a:rPr lang="en-US" sz="2800" dirty="0" err="1" smtClean="0"/>
              <a:t>SpiderLabs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Jennifer “</a:t>
            </a:r>
            <a:r>
              <a:rPr lang="en-US" sz="2800" dirty="0" err="1" smtClean="0"/>
              <a:t>savagejen</a:t>
            </a:r>
            <a:r>
              <a:rPr lang="en-US" sz="2800" dirty="0" smtClean="0"/>
              <a:t>” Savage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Software Engineer, </a:t>
            </a:r>
            <a:r>
              <a:rPr lang="en-US" sz="2800" dirty="0" err="1" smtClean="0"/>
              <a:t>Tabbedout</a:t>
            </a:r>
            <a:endParaRPr lang="en-US" sz="2800" dirty="0" smtClean="0"/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r>
              <a:rPr lang="en-US" sz="2800" dirty="0" smtClean="0"/>
              <a:t>David “</a:t>
            </a:r>
            <a:r>
              <a:rPr lang="en-US" sz="2800" dirty="0" err="1" smtClean="0"/>
              <a:t>videoman</a:t>
            </a:r>
            <a:r>
              <a:rPr lang="en-US" sz="2800" dirty="0" smtClean="0"/>
              <a:t>” Bryan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Security Consultant, Trustwave </a:t>
            </a:r>
            <a:r>
              <a:rPr lang="en-US" sz="2800" dirty="0" err="1" smtClean="0"/>
              <a:t>SpiderLabs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Presenters</a:t>
            </a:r>
          </a:p>
        </p:txBody>
      </p:sp>
    </p:spTree>
    <p:extLst>
      <p:ext uri="{BB962C8B-B14F-4D97-AF65-F5344CB8AC3E}">
        <p14:creationId xmlns:p14="http://schemas.microsoft.com/office/powerpoint/2010/main" val="532419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doing here?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80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Science fiction becomes science fact</a:t>
            </a:r>
          </a:p>
          <a:p>
            <a:endParaRPr lang="en-US" sz="2800" dirty="0" smtClean="0"/>
          </a:p>
          <a:p>
            <a:r>
              <a:rPr lang="en-US" sz="2800" dirty="0" smtClean="0"/>
              <a:t>Race to release novel products means poor security</a:t>
            </a:r>
          </a:p>
          <a:p>
            <a:endParaRPr lang="en-US" sz="2800" dirty="0" smtClean="0"/>
          </a:p>
          <a:p>
            <a:r>
              <a:rPr lang="en-US" sz="2800" dirty="0" smtClean="0"/>
              <a:t>Attempt to hack a sampling of “smart” devices</a:t>
            </a:r>
          </a:p>
          <a:p>
            <a:endParaRPr lang="en-US" sz="2800" dirty="0"/>
          </a:p>
          <a:p>
            <a:r>
              <a:rPr lang="en-US" sz="2800" dirty="0" smtClean="0"/>
              <a:t>Many products we didn’t cover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Android powered oven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Smart TVs (another talk is covering one!)</a:t>
            </a:r>
          </a:p>
          <a:p>
            <a:r>
              <a:rPr lang="en-US" sz="2800" dirty="0" smtClean="0"/>
              <a:t>	IP security cameras</a:t>
            </a:r>
            <a:endParaRPr lang="en-US" sz="28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“Smart” 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781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out there?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17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wemo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265" r="-11626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Belkin</a:t>
            </a:r>
            <a:r>
              <a:rPr lang="en-US" dirty="0" smtClean="0"/>
              <a:t> </a:t>
            </a:r>
            <a:r>
              <a:rPr lang="en-US" dirty="0" err="1" smtClean="0"/>
              <a:t>WeMo</a:t>
            </a:r>
            <a:r>
              <a:rPr lang="en-US" dirty="0" smtClean="0"/>
              <a:t> Switch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32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1920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Vulnerable </a:t>
            </a:r>
            <a:r>
              <a:rPr lang="en-US" sz="2800" dirty="0" err="1" smtClean="0"/>
              <a:t>libupnp</a:t>
            </a:r>
            <a:r>
              <a:rPr lang="en-US" sz="2800" dirty="0" smtClean="0"/>
              <a:t> version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Unauthenticated UPnP actions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err="1" smtClean="0"/>
              <a:t>SetBinaryState</a:t>
            </a:r>
            <a:endParaRPr lang="en-US" sz="28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err="1" smtClean="0"/>
              <a:t>SetFriendlyName</a:t>
            </a:r>
            <a:endParaRPr lang="en-US" sz="28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err="1" smtClean="0"/>
              <a:t>UpdateFirmware</a:t>
            </a:r>
            <a:endParaRPr lang="en-US" sz="28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000">
                  <a:noFill/>
                  <a:prstDash val="solid"/>
                  <a:miter lim="800000"/>
                </a:ln>
                <a:solidFill>
                  <a:srgbClr val="6B5F8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Belkin</a:t>
            </a:r>
            <a:r>
              <a:rPr lang="en-US" dirty="0" smtClean="0"/>
              <a:t> </a:t>
            </a:r>
            <a:r>
              <a:rPr lang="en-US" dirty="0" err="1" smtClean="0"/>
              <a:t>WeMo</a:t>
            </a:r>
            <a:r>
              <a:rPr lang="en-US" dirty="0" smtClean="0"/>
              <a:t> Switch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48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er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900" r="-49900"/>
          <a:stretch>
            <a:fillRect/>
          </a:stretch>
        </p:blipFill>
        <p:spPr>
          <a:xfrm>
            <a:off x="457200" y="1600200"/>
            <a:ext cx="8153400" cy="4343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MiCasaVerde</a:t>
            </a:r>
            <a:r>
              <a:rPr lang="en-US" dirty="0" smtClean="0"/>
              <a:t> </a:t>
            </a:r>
            <a:r>
              <a:rPr lang="en-US" dirty="0" err="1" smtClean="0"/>
              <a:t>VeraLite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760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 Hat Abu Dhabi 2011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6A67FF"/>
      </a:hlink>
      <a:folHlink>
        <a:srgbClr val="B466F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Hat Abu Dhabi 2011.potx</Template>
  <TotalTime>983</TotalTime>
  <Words>225</Words>
  <Application>Microsoft Macintosh PowerPoint</Application>
  <PresentationFormat>On-screen Show (4:3)</PresentationFormat>
  <Paragraphs>78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Black Hat Abu Dhabi 2011</vt:lpstr>
      <vt:lpstr>Home Invasion v2.0</vt:lpstr>
      <vt:lpstr>Who are we?</vt:lpstr>
      <vt:lpstr>PowerPoint Presentation</vt:lpstr>
      <vt:lpstr>What are we doing here?</vt:lpstr>
      <vt:lpstr>PowerPoint Presentation</vt:lpstr>
      <vt:lpstr>What’s out there?</vt:lpstr>
      <vt:lpstr>Belkin WeMo Switch</vt:lpstr>
      <vt:lpstr>PowerPoint Presentation</vt:lpstr>
      <vt:lpstr>MiCasaVerde VeraLite</vt:lpstr>
      <vt:lpstr>PowerPoint Presentation</vt:lpstr>
      <vt:lpstr>INSTEON Hub</vt:lpstr>
      <vt:lpstr>PowerPoint Presentation</vt:lpstr>
      <vt:lpstr>Karotz Smart Rabbit</vt:lpstr>
      <vt:lpstr>PowerPoint Presentation</vt:lpstr>
      <vt:lpstr>PowerPoint Presentation</vt:lpstr>
      <vt:lpstr>LIXIL Satis Smart Toilet</vt:lpstr>
      <vt:lpstr>PowerPoint Presentation</vt:lpstr>
      <vt:lpstr>PowerPoint Presentation</vt:lpstr>
      <vt:lpstr>SONOS Bridge</vt:lpstr>
      <vt:lpstr>PowerPoint Presentation</vt:lpstr>
      <vt:lpstr>demonstration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</dc:creator>
  <cp:lastModifiedBy>Daniel Crowley</cp:lastModifiedBy>
  <cp:revision>32</cp:revision>
  <dcterms:created xsi:type="dcterms:W3CDTF">2011-11-15T21:34:05Z</dcterms:created>
  <dcterms:modified xsi:type="dcterms:W3CDTF">2013-07-01T02:42:07Z</dcterms:modified>
</cp:coreProperties>
</file>