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bookmarkIdSeed="2">
  <p:sldMasterIdLst>
    <p:sldMasterId id="2147483693" r:id="rId1"/>
    <p:sldMasterId id="2147483718" r:id="rId2"/>
    <p:sldMasterId id="2147483730" r:id="rId3"/>
    <p:sldMasterId id="2147483745" r:id="rId4"/>
  </p:sldMasterIdLst>
  <p:notesMasterIdLst>
    <p:notesMasterId r:id="rId11"/>
  </p:notesMasterIdLst>
  <p:handoutMasterIdLst>
    <p:handoutMasterId r:id="rId12"/>
  </p:handoutMasterIdLst>
  <p:sldIdLst>
    <p:sldId id="683" r:id="rId5"/>
    <p:sldId id="663" r:id="rId6"/>
    <p:sldId id="685" r:id="rId7"/>
    <p:sldId id="686" r:id="rId8"/>
    <p:sldId id="687" r:id="rId9"/>
    <p:sldId id="684" r:id="rId10"/>
  </p:sldIdLst>
  <p:sldSz cx="9144000" cy="6858000" type="screen4x3"/>
  <p:notesSz cx="6858000" cy="9144000"/>
  <p:embeddedFontLst>
    <p:embeddedFont>
      <p:font typeface="Segoe Condensed" charset="0"/>
      <p:regular r:id="rId13"/>
      <p:bold r:id="rId14"/>
    </p:embeddedFont>
    <p:embeddedFont>
      <p:font typeface="Segoe UI" pitchFamily="34" charset="0"/>
      <p:regular r:id="rId15"/>
      <p:bold r:id="rId16"/>
      <p:italic r:id="rId17"/>
      <p:boldItalic r:id="rId18"/>
    </p:embeddedFont>
    <p:embeddedFont>
      <p:font typeface="Consolas" pitchFamily="49" charset="0"/>
      <p:regular r:id="rId19"/>
      <p:bold r:id="rId20"/>
      <p:italic r:id="rId21"/>
      <p:boldItalic r:id="rId22"/>
    </p:embeddedFont>
    <p:embeddedFont>
      <p:font typeface="Segoe Light" charset="0"/>
      <p:regular r:id="rId23"/>
      <p:italic r:id="rId24"/>
    </p:embeddedFont>
  </p:embeddedFontLst>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A16"/>
    <a:srgbClr val="F8F57B"/>
    <a:srgbClr val="FFFFFF"/>
    <a:srgbClr val="000000"/>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545" autoAdjust="0"/>
    <p:restoredTop sz="86475" autoAdjust="0"/>
  </p:normalViewPr>
  <p:slideViewPr>
    <p:cSldViewPr snapToGrid="0">
      <p:cViewPr>
        <p:scale>
          <a:sx n="69" d="100"/>
          <a:sy n="69" d="100"/>
        </p:scale>
        <p:origin x="-522" y="-72"/>
      </p:cViewPr>
      <p:guideLst>
        <p:guide orient="horz" pos="144"/>
        <p:guide orient="horz" pos="1200"/>
        <p:guide orient="horz" pos="2736"/>
        <p:guide orient="horz" pos="4176"/>
        <p:guide orient="horz" pos="1488"/>
        <p:guide orient="horz" pos="912"/>
        <p:guide pos="2880"/>
        <p:guide pos="245"/>
        <p:guide pos="893"/>
        <p:guide pos="5514"/>
        <p:guide pos="5299"/>
        <p:guide pos="458"/>
      </p:guideLst>
    </p:cSldViewPr>
  </p:slideViewPr>
  <p:notesTextViewPr>
    <p:cViewPr>
      <p:scale>
        <a:sx n="100" d="100"/>
        <a:sy n="100" d="100"/>
      </p:scale>
      <p:origin x="0" y="0"/>
    </p:cViewPr>
  </p:notesTextViewPr>
  <p:sorterViewPr>
    <p:cViewPr>
      <p:scale>
        <a:sx n="47" d="100"/>
        <a:sy n="47" d="100"/>
      </p:scale>
      <p:origin x="0" y="0"/>
    </p:cViewPr>
  </p:sorterViewPr>
  <p:notesViewPr>
    <p:cSldViewPr snapToGrid="0" showGuides="1">
      <p:cViewPr varScale="1">
        <p:scale>
          <a:sx n="84" d="100"/>
          <a:sy n="84" d="100"/>
        </p:scale>
        <p:origin x="-30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9AE91-8B53-413D-A054-7E44E60DA360}"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GB"/>
        </a:p>
      </dgm:t>
    </dgm:pt>
    <dgm:pt modelId="{B6DBC7DC-BA48-4B3B-A4F9-4FAFD1B0998E}">
      <dgm:prSet/>
      <dgm:spPr/>
      <dgm:t>
        <a:bodyPr/>
        <a:lstStyle/>
        <a:p>
          <a:pPr rtl="0"/>
          <a:r>
            <a:rPr lang="en-GB" b="1" dirty="0" smtClean="0"/>
            <a:t>F# 3.0</a:t>
          </a:r>
          <a:endParaRPr lang="en-GB" b="1" dirty="0"/>
        </a:p>
      </dgm:t>
    </dgm:pt>
    <dgm:pt modelId="{AAB96A41-FDDB-4D70-985D-680E2FA42D64}" type="parTrans" cxnId="{182927E3-CCB6-416A-B3D4-659CF9FA8620}">
      <dgm:prSet/>
      <dgm:spPr/>
      <dgm:t>
        <a:bodyPr/>
        <a:lstStyle/>
        <a:p>
          <a:endParaRPr lang="en-GB" b="1"/>
        </a:p>
      </dgm:t>
    </dgm:pt>
    <dgm:pt modelId="{A6B9779F-3089-4752-A7A0-1FEB17B58C3D}" type="sibTrans" cxnId="{182927E3-CCB6-416A-B3D4-659CF9FA8620}">
      <dgm:prSet/>
      <dgm:spPr/>
      <dgm:t>
        <a:bodyPr/>
        <a:lstStyle/>
        <a:p>
          <a:endParaRPr lang="en-GB" b="1"/>
        </a:p>
      </dgm:t>
    </dgm:pt>
    <dgm:pt modelId="{B2B79EC4-8738-452B-9401-8C5C72ADFF58}">
      <dgm:prSet/>
      <dgm:spPr/>
      <dgm:t>
        <a:bodyPr/>
        <a:lstStyle/>
        <a:p>
          <a:pPr rtl="0"/>
          <a:r>
            <a:rPr lang="en-GB" b="1" dirty="0" smtClean="0"/>
            <a:t>F# + Azure</a:t>
          </a:r>
          <a:endParaRPr lang="en-GB" b="1" dirty="0"/>
        </a:p>
      </dgm:t>
    </dgm:pt>
    <dgm:pt modelId="{DA2926AA-2129-441C-8AF2-BBCEAE56D95B}" type="parTrans" cxnId="{1C92471A-E968-453E-BD55-01A900ECCE1B}">
      <dgm:prSet/>
      <dgm:spPr/>
      <dgm:t>
        <a:bodyPr/>
        <a:lstStyle/>
        <a:p>
          <a:endParaRPr lang="en-GB" b="1"/>
        </a:p>
      </dgm:t>
    </dgm:pt>
    <dgm:pt modelId="{1782CCC0-9A3B-4601-B5D2-F4340414B1FB}" type="sibTrans" cxnId="{1C92471A-E968-453E-BD55-01A900ECCE1B}">
      <dgm:prSet/>
      <dgm:spPr/>
      <dgm:t>
        <a:bodyPr/>
        <a:lstStyle/>
        <a:p>
          <a:endParaRPr lang="en-GB" b="1"/>
        </a:p>
      </dgm:t>
    </dgm:pt>
    <dgm:pt modelId="{59432837-E0DC-4154-994A-FD02082D3618}">
      <dgm:prSet/>
      <dgm:spPr/>
      <dgm:t>
        <a:bodyPr/>
        <a:lstStyle/>
        <a:p>
          <a:pPr rtl="0"/>
          <a:r>
            <a:rPr lang="en-GB" b="1" dirty="0" smtClean="0"/>
            <a:t>F# + Azure </a:t>
          </a:r>
          <a:r>
            <a:rPr lang="en-GB" b="1" dirty="0" err="1" smtClean="0"/>
            <a:t>Hadoop</a:t>
          </a:r>
          <a:endParaRPr lang="en-GB" b="1" dirty="0"/>
        </a:p>
      </dgm:t>
    </dgm:pt>
    <dgm:pt modelId="{2F6B9452-6001-417E-B3B4-43284607ACBB}" type="parTrans" cxnId="{47BF3F2B-D75D-40FC-87B0-835C67C15741}">
      <dgm:prSet/>
      <dgm:spPr/>
      <dgm:t>
        <a:bodyPr/>
        <a:lstStyle/>
        <a:p>
          <a:endParaRPr lang="en-GB" b="1"/>
        </a:p>
      </dgm:t>
    </dgm:pt>
    <dgm:pt modelId="{E8D9F0F4-D4E1-4390-A87E-A3B30041A6D6}" type="sibTrans" cxnId="{47BF3F2B-D75D-40FC-87B0-835C67C15741}">
      <dgm:prSet/>
      <dgm:spPr/>
      <dgm:t>
        <a:bodyPr/>
        <a:lstStyle/>
        <a:p>
          <a:endParaRPr lang="en-GB" b="1"/>
        </a:p>
      </dgm:t>
    </dgm:pt>
    <dgm:pt modelId="{E1DBD15B-A5AD-4704-A6E0-339A3156D6DE}">
      <dgm:prSet/>
      <dgm:spPr/>
      <dgm:t>
        <a:bodyPr/>
        <a:lstStyle/>
        <a:p>
          <a:pPr rtl="0"/>
          <a:r>
            <a:rPr lang="en-GB" b="1" dirty="0" smtClean="0"/>
            <a:t>F# + Azure Cloud </a:t>
          </a:r>
          <a:r>
            <a:rPr lang="en-GB" b="1" dirty="0" err="1" smtClean="0"/>
            <a:t>Numerics</a:t>
          </a:r>
          <a:endParaRPr lang="en-GB" b="1" dirty="0"/>
        </a:p>
      </dgm:t>
    </dgm:pt>
    <dgm:pt modelId="{75D4073F-0B02-49E2-A237-7D89664BDFF9}" type="parTrans" cxnId="{C48EC3B2-C17B-4291-8ED8-40E48F68241A}">
      <dgm:prSet/>
      <dgm:spPr/>
      <dgm:t>
        <a:bodyPr/>
        <a:lstStyle/>
        <a:p>
          <a:endParaRPr lang="en-GB" b="1"/>
        </a:p>
      </dgm:t>
    </dgm:pt>
    <dgm:pt modelId="{8237BC95-4C6E-43C3-934E-E3E2150B0367}" type="sibTrans" cxnId="{C48EC3B2-C17B-4291-8ED8-40E48F68241A}">
      <dgm:prSet/>
      <dgm:spPr/>
      <dgm:t>
        <a:bodyPr/>
        <a:lstStyle/>
        <a:p>
          <a:endParaRPr lang="en-GB" b="1"/>
        </a:p>
      </dgm:t>
    </dgm:pt>
    <dgm:pt modelId="{D59C82A9-677A-4D8F-822A-EFCF8885A6A9}">
      <dgm:prSet/>
      <dgm:spPr/>
      <dgm:t>
        <a:bodyPr/>
        <a:lstStyle/>
        <a:p>
          <a:pPr rtl="0"/>
          <a:r>
            <a:rPr lang="en-GB" b="1" dirty="0" smtClean="0"/>
            <a:t>queries, powerful data integration, better tooling, portable libraries</a:t>
          </a:r>
          <a:endParaRPr lang="en-GB" b="1" dirty="0"/>
        </a:p>
      </dgm:t>
    </dgm:pt>
    <dgm:pt modelId="{BFD1E5FB-86FC-4B61-B736-EF41EB01B4AE}" type="parTrans" cxnId="{12360085-53DC-45D4-ABD8-8F60BD0FA2BC}">
      <dgm:prSet/>
      <dgm:spPr/>
      <dgm:t>
        <a:bodyPr/>
        <a:lstStyle/>
        <a:p>
          <a:endParaRPr lang="en-GB" b="1"/>
        </a:p>
      </dgm:t>
    </dgm:pt>
    <dgm:pt modelId="{30673E9D-1042-4A63-8C06-1FE00056838C}" type="sibTrans" cxnId="{12360085-53DC-45D4-ABD8-8F60BD0FA2BC}">
      <dgm:prSet/>
      <dgm:spPr/>
      <dgm:t>
        <a:bodyPr/>
        <a:lstStyle/>
        <a:p>
          <a:endParaRPr lang="en-GB" b="1"/>
        </a:p>
      </dgm:t>
    </dgm:pt>
    <dgm:pt modelId="{C292E99F-4135-4C5A-997C-455C6303C1F4}">
      <dgm:prSet/>
      <dgm:spPr/>
      <dgm:t>
        <a:bodyPr/>
        <a:lstStyle/>
        <a:p>
          <a:pPr rtl="0"/>
          <a:r>
            <a:rPr lang="en-GB" b="1" dirty="0" smtClean="0"/>
            <a:t>for scalable service programming</a:t>
          </a:r>
          <a:endParaRPr lang="en-GB" b="1" dirty="0"/>
        </a:p>
      </dgm:t>
    </dgm:pt>
    <dgm:pt modelId="{2324D958-67B5-4D40-BF67-29AD2E0F4389}" type="parTrans" cxnId="{B3A52B84-4F06-432A-A184-72B7D397EF2A}">
      <dgm:prSet/>
      <dgm:spPr/>
      <dgm:t>
        <a:bodyPr/>
        <a:lstStyle/>
        <a:p>
          <a:endParaRPr lang="en-GB" b="1"/>
        </a:p>
      </dgm:t>
    </dgm:pt>
    <dgm:pt modelId="{AFCCF7A6-5BB5-44FE-871F-853586BBA831}" type="sibTrans" cxnId="{B3A52B84-4F06-432A-A184-72B7D397EF2A}">
      <dgm:prSet/>
      <dgm:spPr/>
      <dgm:t>
        <a:bodyPr/>
        <a:lstStyle/>
        <a:p>
          <a:endParaRPr lang="en-GB" b="1"/>
        </a:p>
      </dgm:t>
    </dgm:pt>
    <dgm:pt modelId="{AC8851AD-BFE1-4B4F-9E86-8626D005EC91}">
      <dgm:prSet/>
      <dgm:spPr/>
      <dgm:t>
        <a:bodyPr/>
        <a:lstStyle/>
        <a:p>
          <a:pPr rtl="0"/>
          <a:r>
            <a:rPr lang="en-GB" b="1" dirty="0" smtClean="0"/>
            <a:t>for scalable big-data programming</a:t>
          </a:r>
          <a:endParaRPr lang="en-GB" b="1" dirty="0"/>
        </a:p>
      </dgm:t>
    </dgm:pt>
    <dgm:pt modelId="{CD20A31C-3D8F-4B3A-896B-6203C561D379}" type="parTrans" cxnId="{A7A9CB41-C348-43C6-81CF-13A698064CA8}">
      <dgm:prSet/>
      <dgm:spPr/>
      <dgm:t>
        <a:bodyPr/>
        <a:lstStyle/>
        <a:p>
          <a:endParaRPr lang="en-GB" b="1"/>
        </a:p>
      </dgm:t>
    </dgm:pt>
    <dgm:pt modelId="{5622BAF9-32DC-416E-A3FA-00670DCFB285}" type="sibTrans" cxnId="{A7A9CB41-C348-43C6-81CF-13A698064CA8}">
      <dgm:prSet/>
      <dgm:spPr/>
      <dgm:t>
        <a:bodyPr/>
        <a:lstStyle/>
        <a:p>
          <a:endParaRPr lang="en-GB" b="1"/>
        </a:p>
      </dgm:t>
    </dgm:pt>
    <dgm:pt modelId="{56E94650-B66B-4D68-95B7-4A5254642CC2}">
      <dgm:prSet/>
      <dgm:spPr/>
      <dgm:t>
        <a:bodyPr/>
        <a:lstStyle/>
        <a:p>
          <a:pPr rtl="0"/>
          <a:r>
            <a:rPr lang="en-GB" b="1" dirty="0" smtClean="0"/>
            <a:t>for scalable math programming</a:t>
          </a:r>
          <a:endParaRPr lang="en-GB" b="1" dirty="0"/>
        </a:p>
      </dgm:t>
    </dgm:pt>
    <dgm:pt modelId="{DA375507-AD83-43B1-A849-1CD2B0859EFF}" type="parTrans" cxnId="{137F20DF-F121-4D9E-959F-8B9D8A86F4A8}">
      <dgm:prSet/>
      <dgm:spPr/>
      <dgm:t>
        <a:bodyPr/>
        <a:lstStyle/>
        <a:p>
          <a:endParaRPr lang="en-GB" b="1"/>
        </a:p>
      </dgm:t>
    </dgm:pt>
    <dgm:pt modelId="{7024D6A5-A4F1-4C7A-A173-8D12DD290E79}" type="sibTrans" cxnId="{137F20DF-F121-4D9E-959F-8B9D8A86F4A8}">
      <dgm:prSet/>
      <dgm:spPr/>
      <dgm:t>
        <a:bodyPr/>
        <a:lstStyle/>
        <a:p>
          <a:endParaRPr lang="en-GB" b="1"/>
        </a:p>
      </dgm:t>
    </dgm:pt>
    <dgm:pt modelId="{004CBC2B-B3B4-49C8-A46B-A8D4CD928CE0}" type="pres">
      <dgm:prSet presAssocID="{DCB9AE91-8B53-413D-A054-7E44E60DA360}" presName="Name0" presStyleCnt="0">
        <dgm:presLayoutVars>
          <dgm:dir/>
          <dgm:animLvl val="lvl"/>
          <dgm:resizeHandles val="exact"/>
        </dgm:presLayoutVars>
      </dgm:prSet>
      <dgm:spPr/>
      <dgm:t>
        <a:bodyPr/>
        <a:lstStyle/>
        <a:p>
          <a:endParaRPr lang="en-GB"/>
        </a:p>
      </dgm:t>
    </dgm:pt>
    <dgm:pt modelId="{BF7ADE0C-10E6-4CA3-ADDC-CAFAB18C2DFC}" type="pres">
      <dgm:prSet presAssocID="{B6DBC7DC-BA48-4B3B-A4F9-4FAFD1B0998E}" presName="linNode" presStyleCnt="0"/>
      <dgm:spPr/>
    </dgm:pt>
    <dgm:pt modelId="{3C71F89C-BD84-46F9-9164-500BDA45A602}" type="pres">
      <dgm:prSet presAssocID="{B6DBC7DC-BA48-4B3B-A4F9-4FAFD1B0998E}" presName="parentText" presStyleLbl="node1" presStyleIdx="0" presStyleCnt="4">
        <dgm:presLayoutVars>
          <dgm:chMax val="1"/>
          <dgm:bulletEnabled val="1"/>
        </dgm:presLayoutVars>
      </dgm:prSet>
      <dgm:spPr/>
      <dgm:t>
        <a:bodyPr/>
        <a:lstStyle/>
        <a:p>
          <a:endParaRPr lang="en-GB"/>
        </a:p>
      </dgm:t>
    </dgm:pt>
    <dgm:pt modelId="{E89463FD-B286-4219-88E2-8D0408D356B6}" type="pres">
      <dgm:prSet presAssocID="{B6DBC7DC-BA48-4B3B-A4F9-4FAFD1B0998E}" presName="descendantText" presStyleLbl="alignAccFollowNode1" presStyleIdx="0" presStyleCnt="4">
        <dgm:presLayoutVars>
          <dgm:bulletEnabled val="1"/>
        </dgm:presLayoutVars>
      </dgm:prSet>
      <dgm:spPr/>
      <dgm:t>
        <a:bodyPr/>
        <a:lstStyle/>
        <a:p>
          <a:endParaRPr lang="en-GB"/>
        </a:p>
      </dgm:t>
    </dgm:pt>
    <dgm:pt modelId="{7729DBEE-CD99-4ACD-BFF2-4F48248C5FD7}" type="pres">
      <dgm:prSet presAssocID="{A6B9779F-3089-4752-A7A0-1FEB17B58C3D}" presName="sp" presStyleCnt="0"/>
      <dgm:spPr/>
    </dgm:pt>
    <dgm:pt modelId="{D063D84E-08BF-4B8E-9975-34702DE167B4}" type="pres">
      <dgm:prSet presAssocID="{B2B79EC4-8738-452B-9401-8C5C72ADFF58}" presName="linNode" presStyleCnt="0"/>
      <dgm:spPr/>
    </dgm:pt>
    <dgm:pt modelId="{A29ECF15-CC0E-46C4-96AD-CD32DFE95C6B}" type="pres">
      <dgm:prSet presAssocID="{B2B79EC4-8738-452B-9401-8C5C72ADFF58}" presName="parentText" presStyleLbl="node1" presStyleIdx="1" presStyleCnt="4">
        <dgm:presLayoutVars>
          <dgm:chMax val="1"/>
          <dgm:bulletEnabled val="1"/>
        </dgm:presLayoutVars>
      </dgm:prSet>
      <dgm:spPr/>
      <dgm:t>
        <a:bodyPr/>
        <a:lstStyle/>
        <a:p>
          <a:endParaRPr lang="en-GB"/>
        </a:p>
      </dgm:t>
    </dgm:pt>
    <dgm:pt modelId="{7506E240-478D-4D5C-913F-769026BEBC23}" type="pres">
      <dgm:prSet presAssocID="{B2B79EC4-8738-452B-9401-8C5C72ADFF58}" presName="descendantText" presStyleLbl="alignAccFollowNode1" presStyleIdx="1" presStyleCnt="4">
        <dgm:presLayoutVars>
          <dgm:bulletEnabled val="1"/>
        </dgm:presLayoutVars>
      </dgm:prSet>
      <dgm:spPr/>
      <dgm:t>
        <a:bodyPr/>
        <a:lstStyle/>
        <a:p>
          <a:endParaRPr lang="en-GB"/>
        </a:p>
      </dgm:t>
    </dgm:pt>
    <dgm:pt modelId="{86C15D92-5A99-477E-9F7A-4D56835CD50D}" type="pres">
      <dgm:prSet presAssocID="{1782CCC0-9A3B-4601-B5D2-F4340414B1FB}" presName="sp" presStyleCnt="0"/>
      <dgm:spPr/>
    </dgm:pt>
    <dgm:pt modelId="{E1A45092-38F9-4465-9D17-840688E579F2}" type="pres">
      <dgm:prSet presAssocID="{59432837-E0DC-4154-994A-FD02082D3618}" presName="linNode" presStyleCnt="0"/>
      <dgm:spPr/>
    </dgm:pt>
    <dgm:pt modelId="{0D5895EE-4933-4A42-9B85-19A6FF05E8F9}" type="pres">
      <dgm:prSet presAssocID="{59432837-E0DC-4154-994A-FD02082D3618}" presName="parentText" presStyleLbl="node1" presStyleIdx="2" presStyleCnt="4">
        <dgm:presLayoutVars>
          <dgm:chMax val="1"/>
          <dgm:bulletEnabled val="1"/>
        </dgm:presLayoutVars>
      </dgm:prSet>
      <dgm:spPr/>
      <dgm:t>
        <a:bodyPr/>
        <a:lstStyle/>
        <a:p>
          <a:endParaRPr lang="en-GB"/>
        </a:p>
      </dgm:t>
    </dgm:pt>
    <dgm:pt modelId="{CCA9FC9B-6864-4FEB-94BA-1B34B68C7CF2}" type="pres">
      <dgm:prSet presAssocID="{59432837-E0DC-4154-994A-FD02082D3618}" presName="descendantText" presStyleLbl="alignAccFollowNode1" presStyleIdx="2" presStyleCnt="4">
        <dgm:presLayoutVars>
          <dgm:bulletEnabled val="1"/>
        </dgm:presLayoutVars>
      </dgm:prSet>
      <dgm:spPr/>
      <dgm:t>
        <a:bodyPr/>
        <a:lstStyle/>
        <a:p>
          <a:endParaRPr lang="en-GB"/>
        </a:p>
      </dgm:t>
    </dgm:pt>
    <dgm:pt modelId="{5AF6A4F7-4CB3-47D8-AA83-33333C0796DD}" type="pres">
      <dgm:prSet presAssocID="{E8D9F0F4-D4E1-4390-A87E-A3B30041A6D6}" presName="sp" presStyleCnt="0"/>
      <dgm:spPr/>
    </dgm:pt>
    <dgm:pt modelId="{3327B716-D5AF-4D3B-9BDE-3064F62363C0}" type="pres">
      <dgm:prSet presAssocID="{E1DBD15B-A5AD-4704-A6E0-339A3156D6DE}" presName="linNode" presStyleCnt="0"/>
      <dgm:spPr/>
    </dgm:pt>
    <dgm:pt modelId="{B02C7846-0660-4AF3-9F8E-A0E21A743CEB}" type="pres">
      <dgm:prSet presAssocID="{E1DBD15B-A5AD-4704-A6E0-339A3156D6DE}" presName="parentText" presStyleLbl="node1" presStyleIdx="3" presStyleCnt="4">
        <dgm:presLayoutVars>
          <dgm:chMax val="1"/>
          <dgm:bulletEnabled val="1"/>
        </dgm:presLayoutVars>
      </dgm:prSet>
      <dgm:spPr/>
      <dgm:t>
        <a:bodyPr/>
        <a:lstStyle/>
        <a:p>
          <a:endParaRPr lang="en-GB"/>
        </a:p>
      </dgm:t>
    </dgm:pt>
    <dgm:pt modelId="{44423B73-2468-43C8-A1A8-75A8321578C4}" type="pres">
      <dgm:prSet presAssocID="{E1DBD15B-A5AD-4704-A6E0-339A3156D6DE}" presName="descendantText" presStyleLbl="alignAccFollowNode1" presStyleIdx="3" presStyleCnt="4">
        <dgm:presLayoutVars>
          <dgm:bulletEnabled val="1"/>
        </dgm:presLayoutVars>
      </dgm:prSet>
      <dgm:spPr/>
      <dgm:t>
        <a:bodyPr/>
        <a:lstStyle/>
        <a:p>
          <a:endParaRPr lang="en-GB"/>
        </a:p>
      </dgm:t>
    </dgm:pt>
  </dgm:ptLst>
  <dgm:cxnLst>
    <dgm:cxn modelId="{B3A52B84-4F06-432A-A184-72B7D397EF2A}" srcId="{B2B79EC4-8738-452B-9401-8C5C72ADFF58}" destId="{C292E99F-4135-4C5A-997C-455C6303C1F4}" srcOrd="0" destOrd="0" parTransId="{2324D958-67B5-4D40-BF67-29AD2E0F4389}" sibTransId="{AFCCF7A6-5BB5-44FE-871F-853586BBA831}"/>
    <dgm:cxn modelId="{4258C2E1-9356-4622-9715-6943D58CC240}" type="presOf" srcId="{C292E99F-4135-4C5A-997C-455C6303C1F4}" destId="{7506E240-478D-4D5C-913F-769026BEBC23}" srcOrd="0" destOrd="0" presId="urn:microsoft.com/office/officeart/2005/8/layout/vList5"/>
    <dgm:cxn modelId="{6807A9F8-AAED-4984-A624-DBAA6521C2E8}" type="presOf" srcId="{59432837-E0DC-4154-994A-FD02082D3618}" destId="{0D5895EE-4933-4A42-9B85-19A6FF05E8F9}" srcOrd="0" destOrd="0" presId="urn:microsoft.com/office/officeart/2005/8/layout/vList5"/>
    <dgm:cxn modelId="{A0F14AAC-1931-49D9-A501-0A4735D99A22}" type="presOf" srcId="{56E94650-B66B-4D68-95B7-4A5254642CC2}" destId="{44423B73-2468-43C8-A1A8-75A8321578C4}" srcOrd="0" destOrd="0" presId="urn:microsoft.com/office/officeart/2005/8/layout/vList5"/>
    <dgm:cxn modelId="{C271F5E3-3B79-4347-A9FD-E19527EC56EC}" type="presOf" srcId="{DCB9AE91-8B53-413D-A054-7E44E60DA360}" destId="{004CBC2B-B3B4-49C8-A46B-A8D4CD928CE0}" srcOrd="0" destOrd="0" presId="urn:microsoft.com/office/officeart/2005/8/layout/vList5"/>
    <dgm:cxn modelId="{6EF30ED4-391D-4A53-8745-BD8A383A8FC8}" type="presOf" srcId="{D59C82A9-677A-4D8F-822A-EFCF8885A6A9}" destId="{E89463FD-B286-4219-88E2-8D0408D356B6}" srcOrd="0" destOrd="0" presId="urn:microsoft.com/office/officeart/2005/8/layout/vList5"/>
    <dgm:cxn modelId="{905C7509-78D8-4ABB-975C-047FDE68F39F}" type="presOf" srcId="{AC8851AD-BFE1-4B4F-9E86-8626D005EC91}" destId="{CCA9FC9B-6864-4FEB-94BA-1B34B68C7CF2}" srcOrd="0" destOrd="0" presId="urn:microsoft.com/office/officeart/2005/8/layout/vList5"/>
    <dgm:cxn modelId="{47BF3F2B-D75D-40FC-87B0-835C67C15741}" srcId="{DCB9AE91-8B53-413D-A054-7E44E60DA360}" destId="{59432837-E0DC-4154-994A-FD02082D3618}" srcOrd="2" destOrd="0" parTransId="{2F6B9452-6001-417E-B3B4-43284607ACBB}" sibTransId="{E8D9F0F4-D4E1-4390-A87E-A3B30041A6D6}"/>
    <dgm:cxn modelId="{19D0236E-CF0E-4D9C-B762-D9B4DF1F75FB}" type="presOf" srcId="{B6DBC7DC-BA48-4B3B-A4F9-4FAFD1B0998E}" destId="{3C71F89C-BD84-46F9-9164-500BDA45A602}" srcOrd="0" destOrd="0" presId="urn:microsoft.com/office/officeart/2005/8/layout/vList5"/>
    <dgm:cxn modelId="{1C92471A-E968-453E-BD55-01A900ECCE1B}" srcId="{DCB9AE91-8B53-413D-A054-7E44E60DA360}" destId="{B2B79EC4-8738-452B-9401-8C5C72ADFF58}" srcOrd="1" destOrd="0" parTransId="{DA2926AA-2129-441C-8AF2-BBCEAE56D95B}" sibTransId="{1782CCC0-9A3B-4601-B5D2-F4340414B1FB}"/>
    <dgm:cxn modelId="{A7A9CB41-C348-43C6-81CF-13A698064CA8}" srcId="{59432837-E0DC-4154-994A-FD02082D3618}" destId="{AC8851AD-BFE1-4B4F-9E86-8626D005EC91}" srcOrd="0" destOrd="0" parTransId="{CD20A31C-3D8F-4B3A-896B-6203C561D379}" sibTransId="{5622BAF9-32DC-416E-A3FA-00670DCFB285}"/>
    <dgm:cxn modelId="{12360085-53DC-45D4-ABD8-8F60BD0FA2BC}" srcId="{B6DBC7DC-BA48-4B3B-A4F9-4FAFD1B0998E}" destId="{D59C82A9-677A-4D8F-822A-EFCF8885A6A9}" srcOrd="0" destOrd="0" parTransId="{BFD1E5FB-86FC-4B61-B736-EF41EB01B4AE}" sibTransId="{30673E9D-1042-4A63-8C06-1FE00056838C}"/>
    <dgm:cxn modelId="{182927E3-CCB6-416A-B3D4-659CF9FA8620}" srcId="{DCB9AE91-8B53-413D-A054-7E44E60DA360}" destId="{B6DBC7DC-BA48-4B3B-A4F9-4FAFD1B0998E}" srcOrd="0" destOrd="0" parTransId="{AAB96A41-FDDB-4D70-985D-680E2FA42D64}" sibTransId="{A6B9779F-3089-4752-A7A0-1FEB17B58C3D}"/>
    <dgm:cxn modelId="{8CE4546E-D3D6-4B6C-A10F-BD916DD900F8}" type="presOf" srcId="{B2B79EC4-8738-452B-9401-8C5C72ADFF58}" destId="{A29ECF15-CC0E-46C4-96AD-CD32DFE95C6B}" srcOrd="0" destOrd="0" presId="urn:microsoft.com/office/officeart/2005/8/layout/vList5"/>
    <dgm:cxn modelId="{C48EC3B2-C17B-4291-8ED8-40E48F68241A}" srcId="{DCB9AE91-8B53-413D-A054-7E44E60DA360}" destId="{E1DBD15B-A5AD-4704-A6E0-339A3156D6DE}" srcOrd="3" destOrd="0" parTransId="{75D4073F-0B02-49E2-A237-7D89664BDFF9}" sibTransId="{8237BC95-4C6E-43C3-934E-E3E2150B0367}"/>
    <dgm:cxn modelId="{FDBE2328-D7F1-4EB1-928E-E8E39C706DCC}" type="presOf" srcId="{E1DBD15B-A5AD-4704-A6E0-339A3156D6DE}" destId="{B02C7846-0660-4AF3-9F8E-A0E21A743CEB}" srcOrd="0" destOrd="0" presId="urn:microsoft.com/office/officeart/2005/8/layout/vList5"/>
    <dgm:cxn modelId="{137F20DF-F121-4D9E-959F-8B9D8A86F4A8}" srcId="{E1DBD15B-A5AD-4704-A6E0-339A3156D6DE}" destId="{56E94650-B66B-4D68-95B7-4A5254642CC2}" srcOrd="0" destOrd="0" parTransId="{DA375507-AD83-43B1-A849-1CD2B0859EFF}" sibTransId="{7024D6A5-A4F1-4C7A-A173-8D12DD290E79}"/>
    <dgm:cxn modelId="{48B9424B-162F-48D7-9780-061CA4B2C970}" type="presParOf" srcId="{004CBC2B-B3B4-49C8-A46B-A8D4CD928CE0}" destId="{BF7ADE0C-10E6-4CA3-ADDC-CAFAB18C2DFC}" srcOrd="0" destOrd="0" presId="urn:microsoft.com/office/officeart/2005/8/layout/vList5"/>
    <dgm:cxn modelId="{854877DC-3E1B-44A1-A815-B949F496E5F7}" type="presParOf" srcId="{BF7ADE0C-10E6-4CA3-ADDC-CAFAB18C2DFC}" destId="{3C71F89C-BD84-46F9-9164-500BDA45A602}" srcOrd="0" destOrd="0" presId="urn:microsoft.com/office/officeart/2005/8/layout/vList5"/>
    <dgm:cxn modelId="{12C4A7D2-71BA-47B6-B903-C39E9E8226DF}" type="presParOf" srcId="{BF7ADE0C-10E6-4CA3-ADDC-CAFAB18C2DFC}" destId="{E89463FD-B286-4219-88E2-8D0408D356B6}" srcOrd="1" destOrd="0" presId="urn:microsoft.com/office/officeart/2005/8/layout/vList5"/>
    <dgm:cxn modelId="{72E1A99E-D4EA-425F-8EB0-CBE7A3B1BC80}" type="presParOf" srcId="{004CBC2B-B3B4-49C8-A46B-A8D4CD928CE0}" destId="{7729DBEE-CD99-4ACD-BFF2-4F48248C5FD7}" srcOrd="1" destOrd="0" presId="urn:microsoft.com/office/officeart/2005/8/layout/vList5"/>
    <dgm:cxn modelId="{B97152DE-BA6B-4E95-852E-2D2768CA8EA4}" type="presParOf" srcId="{004CBC2B-B3B4-49C8-A46B-A8D4CD928CE0}" destId="{D063D84E-08BF-4B8E-9975-34702DE167B4}" srcOrd="2" destOrd="0" presId="urn:microsoft.com/office/officeart/2005/8/layout/vList5"/>
    <dgm:cxn modelId="{01FC323C-524C-40C6-9873-A788C27FACAA}" type="presParOf" srcId="{D063D84E-08BF-4B8E-9975-34702DE167B4}" destId="{A29ECF15-CC0E-46C4-96AD-CD32DFE95C6B}" srcOrd="0" destOrd="0" presId="urn:microsoft.com/office/officeart/2005/8/layout/vList5"/>
    <dgm:cxn modelId="{9ADD1136-2372-4686-B1B1-CA809E52FCA6}" type="presParOf" srcId="{D063D84E-08BF-4B8E-9975-34702DE167B4}" destId="{7506E240-478D-4D5C-913F-769026BEBC23}" srcOrd="1" destOrd="0" presId="urn:microsoft.com/office/officeart/2005/8/layout/vList5"/>
    <dgm:cxn modelId="{97EB831D-8996-41D9-80AA-8CB33B2112AC}" type="presParOf" srcId="{004CBC2B-B3B4-49C8-A46B-A8D4CD928CE0}" destId="{86C15D92-5A99-477E-9F7A-4D56835CD50D}" srcOrd="3" destOrd="0" presId="urn:microsoft.com/office/officeart/2005/8/layout/vList5"/>
    <dgm:cxn modelId="{7EDF5B69-889A-4AB4-B2DE-C6F6B0C7CA22}" type="presParOf" srcId="{004CBC2B-B3B4-49C8-A46B-A8D4CD928CE0}" destId="{E1A45092-38F9-4465-9D17-840688E579F2}" srcOrd="4" destOrd="0" presId="urn:microsoft.com/office/officeart/2005/8/layout/vList5"/>
    <dgm:cxn modelId="{F72A71A9-E978-469F-B3B0-A0CF72E29DF4}" type="presParOf" srcId="{E1A45092-38F9-4465-9D17-840688E579F2}" destId="{0D5895EE-4933-4A42-9B85-19A6FF05E8F9}" srcOrd="0" destOrd="0" presId="urn:microsoft.com/office/officeart/2005/8/layout/vList5"/>
    <dgm:cxn modelId="{D616231B-784F-4241-AD2E-4643915426C2}" type="presParOf" srcId="{E1A45092-38F9-4465-9D17-840688E579F2}" destId="{CCA9FC9B-6864-4FEB-94BA-1B34B68C7CF2}" srcOrd="1" destOrd="0" presId="urn:microsoft.com/office/officeart/2005/8/layout/vList5"/>
    <dgm:cxn modelId="{EF6E51A8-6A6E-4FF5-8B04-33DC5797E676}" type="presParOf" srcId="{004CBC2B-B3B4-49C8-A46B-A8D4CD928CE0}" destId="{5AF6A4F7-4CB3-47D8-AA83-33333C0796DD}" srcOrd="5" destOrd="0" presId="urn:microsoft.com/office/officeart/2005/8/layout/vList5"/>
    <dgm:cxn modelId="{B2691B40-45BB-45CB-80C9-B3771D41D835}" type="presParOf" srcId="{004CBC2B-B3B4-49C8-A46B-A8D4CD928CE0}" destId="{3327B716-D5AF-4D3B-9BDE-3064F62363C0}" srcOrd="6" destOrd="0" presId="urn:microsoft.com/office/officeart/2005/8/layout/vList5"/>
    <dgm:cxn modelId="{266DB5FD-BD24-4F7C-94AD-F7563A9177B2}" type="presParOf" srcId="{3327B716-D5AF-4D3B-9BDE-3064F62363C0}" destId="{B02C7846-0660-4AF3-9F8E-A0E21A743CEB}" srcOrd="0" destOrd="0" presId="urn:microsoft.com/office/officeart/2005/8/layout/vList5"/>
    <dgm:cxn modelId="{070342E2-3174-4CCE-ABBB-190578DA1432}" type="presParOf" srcId="{3327B716-D5AF-4D3B-9BDE-3064F62363C0}" destId="{44423B73-2468-43C8-A1A8-75A8321578C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290243-9586-4FD8-9268-FFC159A95363}"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en-US"/>
        </a:p>
      </dgm:t>
    </dgm:pt>
    <dgm:pt modelId="{A6B25E8E-3AD5-476E-AE79-19EE4887E230}">
      <dgm:prSet custT="1"/>
      <dgm:spPr/>
      <dgm:t>
        <a:bodyPr/>
        <a:lstStyle/>
        <a:p>
          <a:pPr rtl="0"/>
          <a:r>
            <a:rPr lang="en-US" sz="6600" b="1" dirty="0" smtClean="0"/>
            <a:t>F#</a:t>
          </a:r>
          <a:endParaRPr lang="en-US" sz="3200" b="1" dirty="0"/>
        </a:p>
      </dgm:t>
    </dgm:pt>
    <dgm:pt modelId="{F2965A2F-5969-4BEE-816D-3851E58EC2F4}" type="parTrans" cxnId="{5878124E-315D-420E-A1E9-A7CC79A6320B}">
      <dgm:prSet/>
      <dgm:spPr/>
      <dgm:t>
        <a:bodyPr/>
        <a:lstStyle/>
        <a:p>
          <a:endParaRPr lang="en-US" sz="2400" b="1"/>
        </a:p>
      </dgm:t>
    </dgm:pt>
    <dgm:pt modelId="{4495C953-E758-40B5-96E6-91E656D25076}" type="sibTrans" cxnId="{5878124E-315D-420E-A1E9-A7CC79A6320B}">
      <dgm:prSet/>
      <dgm:spPr/>
      <dgm:t>
        <a:bodyPr/>
        <a:lstStyle/>
        <a:p>
          <a:endParaRPr lang="en-US" sz="2400" b="1"/>
        </a:p>
      </dgm:t>
    </dgm:pt>
    <dgm:pt modelId="{B6DA48CD-B6A1-40DF-B1B2-298D0352C4AA}">
      <dgm:prSet custT="1"/>
      <dgm:spPr/>
      <dgm:t>
        <a:bodyPr/>
        <a:lstStyle/>
        <a:p>
          <a:pPr rtl="0"/>
          <a:r>
            <a:rPr lang="en-GB" sz="2800" b="1" dirty="0" smtClean="0"/>
            <a:t>Ready for supported use in VS2010 + VS2012</a:t>
          </a:r>
          <a:endParaRPr lang="en-US" sz="2800" b="1" dirty="0"/>
        </a:p>
      </dgm:t>
    </dgm:pt>
    <dgm:pt modelId="{1E1D15BA-B465-4B32-88A9-5EC3A54AFD7E}" type="parTrans" cxnId="{0A4FF1E7-E933-4C60-BCA1-B3784330DCD2}">
      <dgm:prSet/>
      <dgm:spPr/>
      <dgm:t>
        <a:bodyPr/>
        <a:lstStyle/>
        <a:p>
          <a:endParaRPr lang="en-US" sz="2400" b="1"/>
        </a:p>
      </dgm:t>
    </dgm:pt>
    <dgm:pt modelId="{AB616020-4390-47C6-943E-87A53E0DC69B}" type="sibTrans" cxnId="{0A4FF1E7-E933-4C60-BCA1-B3784330DCD2}">
      <dgm:prSet/>
      <dgm:spPr/>
      <dgm:t>
        <a:bodyPr/>
        <a:lstStyle/>
        <a:p>
          <a:endParaRPr lang="en-US" sz="2400" b="1"/>
        </a:p>
      </dgm:t>
    </dgm:pt>
    <dgm:pt modelId="{8379D34F-D2EB-44C7-A6BA-B404EF2D892C}">
      <dgm:prSet custT="1"/>
      <dgm:spPr/>
      <dgm:t>
        <a:bodyPr/>
        <a:lstStyle/>
        <a:p>
          <a:pPr rtl="0"/>
          <a:r>
            <a:rPr lang="en-GB" sz="2800" b="1" dirty="0" smtClean="0"/>
            <a:t>Correctness, efficiency, interoperability</a:t>
          </a:r>
          <a:endParaRPr lang="en-US" sz="2800" b="1" dirty="0"/>
        </a:p>
      </dgm:t>
    </dgm:pt>
    <dgm:pt modelId="{784C2F39-8EE2-4C1A-8502-BA28A769CF6F}" type="parTrans" cxnId="{48DCABCC-9DD7-488F-8A2E-2A88D8BE32F0}">
      <dgm:prSet/>
      <dgm:spPr/>
      <dgm:t>
        <a:bodyPr/>
        <a:lstStyle/>
        <a:p>
          <a:endParaRPr lang="en-US" sz="2400" b="1"/>
        </a:p>
      </dgm:t>
    </dgm:pt>
    <dgm:pt modelId="{565F2C0E-B1E4-41FA-8DCE-D03CDE3DB36D}" type="sibTrans" cxnId="{48DCABCC-9DD7-488F-8A2E-2A88D8BE32F0}">
      <dgm:prSet/>
      <dgm:spPr/>
      <dgm:t>
        <a:bodyPr/>
        <a:lstStyle/>
        <a:p>
          <a:endParaRPr lang="en-US" sz="2400" b="1"/>
        </a:p>
      </dgm:t>
    </dgm:pt>
    <dgm:pt modelId="{7D6988BB-C65B-4E09-813B-7747FFB5A8A2}">
      <dgm:prSet custT="1"/>
      <dgm:spPr/>
      <dgm:t>
        <a:bodyPr/>
        <a:lstStyle/>
        <a:p>
          <a:pPr rtl="0"/>
          <a:r>
            <a:rPr lang="en-GB" sz="2800" b="1" dirty="0" smtClean="0"/>
            <a:t>A bright future ahead for web/data/cloud</a:t>
          </a:r>
          <a:endParaRPr lang="en-US" sz="2800" b="1" dirty="0"/>
        </a:p>
      </dgm:t>
    </dgm:pt>
    <dgm:pt modelId="{71D039FD-D047-44D4-9296-81F6D5279051}" type="parTrans" cxnId="{E2016309-E145-43C6-8FC9-F006FC5FC1F1}">
      <dgm:prSet/>
      <dgm:spPr/>
      <dgm:t>
        <a:bodyPr/>
        <a:lstStyle/>
        <a:p>
          <a:endParaRPr lang="en-US" sz="2400" b="1"/>
        </a:p>
      </dgm:t>
    </dgm:pt>
    <dgm:pt modelId="{97966A1B-3566-43CC-877A-F65EBB3C1A0D}" type="sibTrans" cxnId="{E2016309-E145-43C6-8FC9-F006FC5FC1F1}">
      <dgm:prSet/>
      <dgm:spPr/>
      <dgm:t>
        <a:bodyPr/>
        <a:lstStyle/>
        <a:p>
          <a:endParaRPr lang="en-US" sz="2400" b="1"/>
        </a:p>
      </dgm:t>
    </dgm:pt>
    <dgm:pt modelId="{0027F459-B446-46B1-8201-A37991051222}">
      <dgm:prSet custT="1"/>
      <dgm:spPr/>
      <dgm:t>
        <a:bodyPr/>
        <a:lstStyle/>
        <a:p>
          <a:pPr rtl="0"/>
          <a:r>
            <a:rPr lang="en-GB" sz="2800" b="1" dirty="0" smtClean="0"/>
            <a:t>Improved time-to-market for analytical components</a:t>
          </a:r>
          <a:endParaRPr lang="en-US" sz="2800" b="1" dirty="0"/>
        </a:p>
      </dgm:t>
    </dgm:pt>
    <dgm:pt modelId="{7FF8C639-B210-4124-A577-D463CD290EA6}" type="parTrans" cxnId="{EC78E062-EA3B-43A4-A0B5-9B30C61EC779}">
      <dgm:prSet/>
      <dgm:spPr/>
      <dgm:t>
        <a:bodyPr/>
        <a:lstStyle/>
        <a:p>
          <a:endParaRPr lang="en-GB" sz="2400" b="1"/>
        </a:p>
      </dgm:t>
    </dgm:pt>
    <dgm:pt modelId="{401F4873-09FD-4618-AC1C-F6AC07B1AE63}" type="sibTrans" cxnId="{EC78E062-EA3B-43A4-A0B5-9B30C61EC779}">
      <dgm:prSet/>
      <dgm:spPr/>
      <dgm:t>
        <a:bodyPr/>
        <a:lstStyle/>
        <a:p>
          <a:endParaRPr lang="en-GB" sz="2400" b="1"/>
        </a:p>
      </dgm:t>
    </dgm:pt>
    <dgm:pt modelId="{A2BDDE09-967E-4575-B702-D3388ABBADC8}" type="pres">
      <dgm:prSet presAssocID="{9F290243-9586-4FD8-9268-FFC159A95363}" presName="diagram" presStyleCnt="0">
        <dgm:presLayoutVars>
          <dgm:chMax val="1"/>
          <dgm:dir/>
          <dgm:animLvl val="ctr"/>
          <dgm:resizeHandles val="exact"/>
        </dgm:presLayoutVars>
      </dgm:prSet>
      <dgm:spPr/>
      <dgm:t>
        <a:bodyPr/>
        <a:lstStyle/>
        <a:p>
          <a:endParaRPr lang="en-GB"/>
        </a:p>
      </dgm:t>
    </dgm:pt>
    <dgm:pt modelId="{C75D8A5F-F48F-4013-9E99-B76AF4C4D7AF}" type="pres">
      <dgm:prSet presAssocID="{9F290243-9586-4FD8-9268-FFC159A95363}" presName="matrix" presStyleCnt="0"/>
      <dgm:spPr/>
      <dgm:t>
        <a:bodyPr/>
        <a:lstStyle/>
        <a:p>
          <a:endParaRPr lang="en-GB"/>
        </a:p>
      </dgm:t>
    </dgm:pt>
    <dgm:pt modelId="{504ADB60-2DEB-48D0-8123-CA7933E4971B}" type="pres">
      <dgm:prSet presAssocID="{9F290243-9586-4FD8-9268-FFC159A95363}" presName="tile1" presStyleLbl="node1" presStyleIdx="0" presStyleCnt="4"/>
      <dgm:spPr/>
      <dgm:t>
        <a:bodyPr/>
        <a:lstStyle/>
        <a:p>
          <a:endParaRPr lang="en-GB"/>
        </a:p>
      </dgm:t>
    </dgm:pt>
    <dgm:pt modelId="{3BF692F9-897A-4426-BC45-0235699D63BA}" type="pres">
      <dgm:prSet presAssocID="{9F290243-9586-4FD8-9268-FFC159A95363}" presName="tile1text" presStyleLbl="node1" presStyleIdx="0" presStyleCnt="4">
        <dgm:presLayoutVars>
          <dgm:chMax val="0"/>
          <dgm:chPref val="0"/>
          <dgm:bulletEnabled val="1"/>
        </dgm:presLayoutVars>
      </dgm:prSet>
      <dgm:spPr/>
      <dgm:t>
        <a:bodyPr/>
        <a:lstStyle/>
        <a:p>
          <a:endParaRPr lang="en-GB"/>
        </a:p>
      </dgm:t>
    </dgm:pt>
    <dgm:pt modelId="{51DBD211-C134-41AD-AD57-176244304372}" type="pres">
      <dgm:prSet presAssocID="{9F290243-9586-4FD8-9268-FFC159A95363}" presName="tile2" presStyleLbl="node1" presStyleIdx="1" presStyleCnt="4"/>
      <dgm:spPr/>
      <dgm:t>
        <a:bodyPr/>
        <a:lstStyle/>
        <a:p>
          <a:endParaRPr lang="en-GB"/>
        </a:p>
      </dgm:t>
    </dgm:pt>
    <dgm:pt modelId="{31D08910-A6AB-452C-B3EB-93BCBD6544C8}" type="pres">
      <dgm:prSet presAssocID="{9F290243-9586-4FD8-9268-FFC159A95363}" presName="tile2text" presStyleLbl="node1" presStyleIdx="1" presStyleCnt="4">
        <dgm:presLayoutVars>
          <dgm:chMax val="0"/>
          <dgm:chPref val="0"/>
          <dgm:bulletEnabled val="1"/>
        </dgm:presLayoutVars>
      </dgm:prSet>
      <dgm:spPr/>
      <dgm:t>
        <a:bodyPr/>
        <a:lstStyle/>
        <a:p>
          <a:endParaRPr lang="en-GB"/>
        </a:p>
      </dgm:t>
    </dgm:pt>
    <dgm:pt modelId="{6341D0F4-C184-47C1-B6FD-93C52A30A16E}" type="pres">
      <dgm:prSet presAssocID="{9F290243-9586-4FD8-9268-FFC159A95363}" presName="tile3" presStyleLbl="node1" presStyleIdx="2" presStyleCnt="4"/>
      <dgm:spPr/>
      <dgm:t>
        <a:bodyPr/>
        <a:lstStyle/>
        <a:p>
          <a:endParaRPr lang="en-GB"/>
        </a:p>
      </dgm:t>
    </dgm:pt>
    <dgm:pt modelId="{BE121AA7-A037-43CD-8CC7-33C1B387C247}" type="pres">
      <dgm:prSet presAssocID="{9F290243-9586-4FD8-9268-FFC159A95363}" presName="tile3text" presStyleLbl="node1" presStyleIdx="2" presStyleCnt="4">
        <dgm:presLayoutVars>
          <dgm:chMax val="0"/>
          <dgm:chPref val="0"/>
          <dgm:bulletEnabled val="1"/>
        </dgm:presLayoutVars>
      </dgm:prSet>
      <dgm:spPr/>
      <dgm:t>
        <a:bodyPr/>
        <a:lstStyle/>
        <a:p>
          <a:endParaRPr lang="en-GB"/>
        </a:p>
      </dgm:t>
    </dgm:pt>
    <dgm:pt modelId="{06F7728C-5299-4235-8017-DBD5BC2DB36C}" type="pres">
      <dgm:prSet presAssocID="{9F290243-9586-4FD8-9268-FFC159A95363}" presName="tile4" presStyleLbl="node1" presStyleIdx="3" presStyleCnt="4"/>
      <dgm:spPr/>
      <dgm:t>
        <a:bodyPr/>
        <a:lstStyle/>
        <a:p>
          <a:endParaRPr lang="en-GB"/>
        </a:p>
      </dgm:t>
    </dgm:pt>
    <dgm:pt modelId="{ECFA074D-691D-42C6-A6A7-C04D755BBC44}" type="pres">
      <dgm:prSet presAssocID="{9F290243-9586-4FD8-9268-FFC159A95363}" presName="tile4text" presStyleLbl="node1" presStyleIdx="3" presStyleCnt="4">
        <dgm:presLayoutVars>
          <dgm:chMax val="0"/>
          <dgm:chPref val="0"/>
          <dgm:bulletEnabled val="1"/>
        </dgm:presLayoutVars>
      </dgm:prSet>
      <dgm:spPr/>
      <dgm:t>
        <a:bodyPr/>
        <a:lstStyle/>
        <a:p>
          <a:endParaRPr lang="en-GB"/>
        </a:p>
      </dgm:t>
    </dgm:pt>
    <dgm:pt modelId="{62CD59B7-0D31-4CEC-A61C-C239FA1C3946}" type="pres">
      <dgm:prSet presAssocID="{9F290243-9586-4FD8-9268-FFC159A95363}" presName="centerTile" presStyleLbl="fgShp" presStyleIdx="0" presStyleCnt="1">
        <dgm:presLayoutVars>
          <dgm:chMax val="0"/>
          <dgm:chPref val="0"/>
        </dgm:presLayoutVars>
      </dgm:prSet>
      <dgm:spPr/>
      <dgm:t>
        <a:bodyPr/>
        <a:lstStyle/>
        <a:p>
          <a:endParaRPr lang="en-US"/>
        </a:p>
      </dgm:t>
    </dgm:pt>
  </dgm:ptLst>
  <dgm:cxnLst>
    <dgm:cxn modelId="{DB702A8E-6890-437A-97FD-693DE9C476B3}" type="presOf" srcId="{B6DA48CD-B6A1-40DF-B1B2-298D0352C4AA}" destId="{31D08910-A6AB-452C-B3EB-93BCBD6544C8}" srcOrd="1" destOrd="0" presId="urn:microsoft.com/office/officeart/2005/8/layout/matrix1"/>
    <dgm:cxn modelId="{90B78D0F-0690-459C-815F-9EE37A8E6A38}" type="presOf" srcId="{8379D34F-D2EB-44C7-A6BA-B404EF2D892C}" destId="{6341D0F4-C184-47C1-B6FD-93C52A30A16E}" srcOrd="0" destOrd="0" presId="urn:microsoft.com/office/officeart/2005/8/layout/matrix1"/>
    <dgm:cxn modelId="{EC78E062-EA3B-43A4-A0B5-9B30C61EC779}" srcId="{A6B25E8E-3AD5-476E-AE79-19EE4887E230}" destId="{0027F459-B446-46B1-8201-A37991051222}" srcOrd="0" destOrd="0" parTransId="{7FF8C639-B210-4124-A577-D463CD290EA6}" sibTransId="{401F4873-09FD-4618-AC1C-F6AC07B1AE63}"/>
    <dgm:cxn modelId="{8974C0A5-A3D1-4635-96B9-C9CD1A1D29BA}" type="presOf" srcId="{B6DA48CD-B6A1-40DF-B1B2-298D0352C4AA}" destId="{51DBD211-C134-41AD-AD57-176244304372}" srcOrd="0" destOrd="0" presId="urn:microsoft.com/office/officeart/2005/8/layout/matrix1"/>
    <dgm:cxn modelId="{658BBFAA-D075-4905-B426-28BD08BC7FC6}" type="presOf" srcId="{0027F459-B446-46B1-8201-A37991051222}" destId="{3BF692F9-897A-4426-BC45-0235699D63BA}" srcOrd="1" destOrd="0" presId="urn:microsoft.com/office/officeart/2005/8/layout/matrix1"/>
    <dgm:cxn modelId="{3B2B6584-A5F4-4C44-99CF-EA0AABF8C1F7}" type="presOf" srcId="{7D6988BB-C65B-4E09-813B-7747FFB5A8A2}" destId="{06F7728C-5299-4235-8017-DBD5BC2DB36C}" srcOrd="0" destOrd="0" presId="urn:microsoft.com/office/officeart/2005/8/layout/matrix1"/>
    <dgm:cxn modelId="{A99B6A17-D4A8-4D71-A89C-B8B77359582F}" type="presOf" srcId="{8379D34F-D2EB-44C7-A6BA-B404EF2D892C}" destId="{BE121AA7-A037-43CD-8CC7-33C1B387C247}" srcOrd="1" destOrd="0" presId="urn:microsoft.com/office/officeart/2005/8/layout/matrix1"/>
    <dgm:cxn modelId="{599A4F17-3E9D-4403-B7C0-DC302CE1E257}" type="presOf" srcId="{9F290243-9586-4FD8-9268-FFC159A95363}" destId="{A2BDDE09-967E-4575-B702-D3388ABBADC8}" srcOrd="0" destOrd="0" presId="urn:microsoft.com/office/officeart/2005/8/layout/matrix1"/>
    <dgm:cxn modelId="{0A4FF1E7-E933-4C60-BCA1-B3784330DCD2}" srcId="{A6B25E8E-3AD5-476E-AE79-19EE4887E230}" destId="{B6DA48CD-B6A1-40DF-B1B2-298D0352C4AA}" srcOrd="1" destOrd="0" parTransId="{1E1D15BA-B465-4B32-88A9-5EC3A54AFD7E}" sibTransId="{AB616020-4390-47C6-943E-87A53E0DC69B}"/>
    <dgm:cxn modelId="{E2016309-E145-43C6-8FC9-F006FC5FC1F1}" srcId="{A6B25E8E-3AD5-476E-AE79-19EE4887E230}" destId="{7D6988BB-C65B-4E09-813B-7747FFB5A8A2}" srcOrd="3" destOrd="0" parTransId="{71D039FD-D047-44D4-9296-81F6D5279051}" sibTransId="{97966A1B-3566-43CC-877A-F65EBB3C1A0D}"/>
    <dgm:cxn modelId="{B1DBC138-06B8-4A76-B99E-6D931125296D}" type="presOf" srcId="{0027F459-B446-46B1-8201-A37991051222}" destId="{504ADB60-2DEB-48D0-8123-CA7933E4971B}" srcOrd="0" destOrd="0" presId="urn:microsoft.com/office/officeart/2005/8/layout/matrix1"/>
    <dgm:cxn modelId="{5878124E-315D-420E-A1E9-A7CC79A6320B}" srcId="{9F290243-9586-4FD8-9268-FFC159A95363}" destId="{A6B25E8E-3AD5-476E-AE79-19EE4887E230}" srcOrd="0" destOrd="0" parTransId="{F2965A2F-5969-4BEE-816D-3851E58EC2F4}" sibTransId="{4495C953-E758-40B5-96E6-91E656D25076}"/>
    <dgm:cxn modelId="{9818D7FE-93F4-468F-B8C9-4BAD9B55E4BD}" type="presOf" srcId="{7D6988BB-C65B-4E09-813B-7747FFB5A8A2}" destId="{ECFA074D-691D-42C6-A6A7-C04D755BBC44}" srcOrd="1" destOrd="0" presId="urn:microsoft.com/office/officeart/2005/8/layout/matrix1"/>
    <dgm:cxn modelId="{48DCABCC-9DD7-488F-8A2E-2A88D8BE32F0}" srcId="{A6B25E8E-3AD5-476E-AE79-19EE4887E230}" destId="{8379D34F-D2EB-44C7-A6BA-B404EF2D892C}" srcOrd="2" destOrd="0" parTransId="{784C2F39-8EE2-4C1A-8502-BA28A769CF6F}" sibTransId="{565F2C0E-B1E4-41FA-8DCE-D03CDE3DB36D}"/>
    <dgm:cxn modelId="{87A288E5-CD6F-41CF-8C6A-9008423C7BD2}" type="presOf" srcId="{A6B25E8E-3AD5-476E-AE79-19EE4887E230}" destId="{62CD59B7-0D31-4CEC-A61C-C239FA1C3946}" srcOrd="0" destOrd="0" presId="urn:microsoft.com/office/officeart/2005/8/layout/matrix1"/>
    <dgm:cxn modelId="{92CC8644-F70B-4715-861A-525FB5F31077}" type="presParOf" srcId="{A2BDDE09-967E-4575-B702-D3388ABBADC8}" destId="{C75D8A5F-F48F-4013-9E99-B76AF4C4D7AF}" srcOrd="0" destOrd="0" presId="urn:microsoft.com/office/officeart/2005/8/layout/matrix1"/>
    <dgm:cxn modelId="{E23C391F-26F6-4052-9ED3-A9B887615B20}" type="presParOf" srcId="{C75D8A5F-F48F-4013-9E99-B76AF4C4D7AF}" destId="{504ADB60-2DEB-48D0-8123-CA7933E4971B}" srcOrd="0" destOrd="0" presId="urn:microsoft.com/office/officeart/2005/8/layout/matrix1"/>
    <dgm:cxn modelId="{D372AA4B-E3EC-4C66-8018-520150FA0723}" type="presParOf" srcId="{C75D8A5F-F48F-4013-9E99-B76AF4C4D7AF}" destId="{3BF692F9-897A-4426-BC45-0235699D63BA}" srcOrd="1" destOrd="0" presId="urn:microsoft.com/office/officeart/2005/8/layout/matrix1"/>
    <dgm:cxn modelId="{F908748E-C6B6-447F-B9A2-8DE107D2C2CC}" type="presParOf" srcId="{C75D8A5F-F48F-4013-9E99-B76AF4C4D7AF}" destId="{51DBD211-C134-41AD-AD57-176244304372}" srcOrd="2" destOrd="0" presId="urn:microsoft.com/office/officeart/2005/8/layout/matrix1"/>
    <dgm:cxn modelId="{D0C4B555-35CC-40CD-A55B-23AEF491B7A9}" type="presParOf" srcId="{C75D8A5F-F48F-4013-9E99-B76AF4C4D7AF}" destId="{31D08910-A6AB-452C-B3EB-93BCBD6544C8}" srcOrd="3" destOrd="0" presId="urn:microsoft.com/office/officeart/2005/8/layout/matrix1"/>
    <dgm:cxn modelId="{78757FB3-9A0E-4DEA-A1E2-87471133F705}" type="presParOf" srcId="{C75D8A5F-F48F-4013-9E99-B76AF4C4D7AF}" destId="{6341D0F4-C184-47C1-B6FD-93C52A30A16E}" srcOrd="4" destOrd="0" presId="urn:microsoft.com/office/officeart/2005/8/layout/matrix1"/>
    <dgm:cxn modelId="{3AECDA4C-822B-4950-B95D-0635F039F8EA}" type="presParOf" srcId="{C75D8A5F-F48F-4013-9E99-B76AF4C4D7AF}" destId="{BE121AA7-A037-43CD-8CC7-33C1B387C247}" srcOrd="5" destOrd="0" presId="urn:microsoft.com/office/officeart/2005/8/layout/matrix1"/>
    <dgm:cxn modelId="{11BF5856-49E3-4F1A-87CC-6EC6CAB2F00B}" type="presParOf" srcId="{C75D8A5F-F48F-4013-9E99-B76AF4C4D7AF}" destId="{06F7728C-5299-4235-8017-DBD5BC2DB36C}" srcOrd="6" destOrd="0" presId="urn:microsoft.com/office/officeart/2005/8/layout/matrix1"/>
    <dgm:cxn modelId="{F86A8786-F98A-4547-8166-660EF48D031F}" type="presParOf" srcId="{C75D8A5F-F48F-4013-9E99-B76AF4C4D7AF}" destId="{ECFA074D-691D-42C6-A6A7-C04D755BBC44}" srcOrd="7" destOrd="0" presId="urn:microsoft.com/office/officeart/2005/8/layout/matrix1"/>
    <dgm:cxn modelId="{4D83B0ED-C5B2-4EA5-BC40-61F9BE2A9126}" type="presParOf" srcId="{A2BDDE09-967E-4575-B702-D3388ABBADC8}" destId="{62CD59B7-0D31-4CEC-A61C-C239FA1C394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463FD-B286-4219-88E2-8D0408D356B6}">
      <dsp:nvSpPr>
        <dsp:cNvPr id="0" name=""/>
        <dsp:cNvSpPr/>
      </dsp:nvSpPr>
      <dsp:spPr>
        <a:xfrm rot="5400000">
          <a:off x="5255984" y="-2134850"/>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queries, powerful data integration, better tooling, portable libraries</a:t>
          </a:r>
          <a:endParaRPr lang="en-GB" sz="2200" b="1" kern="1200" dirty="0"/>
        </a:p>
      </dsp:txBody>
      <dsp:txXfrm rot="-5400000">
        <a:off x="3011017" y="152245"/>
        <a:ext cx="5310792" cy="778730"/>
      </dsp:txXfrm>
    </dsp:sp>
    <dsp:sp modelId="{3C71F89C-BD84-46F9-9164-500BDA45A602}">
      <dsp:nvSpPr>
        <dsp:cNvPr id="0" name=""/>
        <dsp:cNvSpPr/>
      </dsp:nvSpPr>
      <dsp:spPr>
        <a:xfrm>
          <a:off x="0" y="2242"/>
          <a:ext cx="3011017" cy="1078732"/>
        </a:xfrm>
        <a:prstGeom prst="round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3.0</a:t>
          </a:r>
          <a:endParaRPr lang="en-GB" sz="2800" b="1" kern="1200" dirty="0"/>
        </a:p>
      </dsp:txBody>
      <dsp:txXfrm>
        <a:off x="52659" y="54901"/>
        <a:ext cx="2905699" cy="973414"/>
      </dsp:txXfrm>
    </dsp:sp>
    <dsp:sp modelId="{7506E240-478D-4D5C-913F-769026BEBC23}">
      <dsp:nvSpPr>
        <dsp:cNvPr id="0" name=""/>
        <dsp:cNvSpPr/>
      </dsp:nvSpPr>
      <dsp:spPr>
        <a:xfrm rot="5400000">
          <a:off x="5255984" y="-1002181"/>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service programming</a:t>
          </a:r>
          <a:endParaRPr lang="en-GB" sz="2200" b="1" kern="1200" dirty="0"/>
        </a:p>
      </dsp:txBody>
      <dsp:txXfrm rot="-5400000">
        <a:off x="3011017" y="1284914"/>
        <a:ext cx="5310792" cy="778730"/>
      </dsp:txXfrm>
    </dsp:sp>
    <dsp:sp modelId="{A29ECF15-CC0E-46C4-96AD-CD32DFE95C6B}">
      <dsp:nvSpPr>
        <dsp:cNvPr id="0" name=""/>
        <dsp:cNvSpPr/>
      </dsp:nvSpPr>
      <dsp:spPr>
        <a:xfrm>
          <a:off x="0" y="1134912"/>
          <a:ext cx="3011017" cy="1078732"/>
        </a:xfrm>
        <a:prstGeom prst="roundRect">
          <a:avLst/>
        </a:prstGeom>
        <a:solidFill>
          <a:schemeClr val="accent2">
            <a:alpha val="90000"/>
            <a:hueOff val="0"/>
            <a:satOff val="0"/>
            <a:lumOff val="0"/>
            <a:alphaOff val="-13333"/>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a:t>
          </a:r>
          <a:endParaRPr lang="en-GB" sz="2800" b="1" kern="1200" dirty="0"/>
        </a:p>
      </dsp:txBody>
      <dsp:txXfrm>
        <a:off x="52659" y="1187571"/>
        <a:ext cx="2905699" cy="973414"/>
      </dsp:txXfrm>
    </dsp:sp>
    <dsp:sp modelId="{CCA9FC9B-6864-4FEB-94BA-1B34B68C7CF2}">
      <dsp:nvSpPr>
        <dsp:cNvPr id="0" name=""/>
        <dsp:cNvSpPr/>
      </dsp:nvSpPr>
      <dsp:spPr>
        <a:xfrm rot="5400000">
          <a:off x="5255984" y="130488"/>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big-data programming</a:t>
          </a:r>
          <a:endParaRPr lang="en-GB" sz="2200" b="1" kern="1200" dirty="0"/>
        </a:p>
      </dsp:txBody>
      <dsp:txXfrm rot="-5400000">
        <a:off x="3011017" y="2417583"/>
        <a:ext cx="5310792" cy="778730"/>
      </dsp:txXfrm>
    </dsp:sp>
    <dsp:sp modelId="{0D5895EE-4933-4A42-9B85-19A6FF05E8F9}">
      <dsp:nvSpPr>
        <dsp:cNvPr id="0" name=""/>
        <dsp:cNvSpPr/>
      </dsp:nvSpPr>
      <dsp:spPr>
        <a:xfrm>
          <a:off x="0" y="2267581"/>
          <a:ext cx="3011017" cy="1078732"/>
        </a:xfrm>
        <a:prstGeom prst="roundRect">
          <a:avLst/>
        </a:prstGeom>
        <a:solidFill>
          <a:schemeClr val="accent2">
            <a:alpha val="90000"/>
            <a:hueOff val="0"/>
            <a:satOff val="0"/>
            <a:lumOff val="0"/>
            <a:alphaOff val="-26667"/>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a:t>
          </a:r>
          <a:r>
            <a:rPr lang="en-GB" sz="2800" b="1" kern="1200" dirty="0" err="1" smtClean="0"/>
            <a:t>Hadoop</a:t>
          </a:r>
          <a:endParaRPr lang="en-GB" sz="2800" b="1" kern="1200" dirty="0"/>
        </a:p>
      </dsp:txBody>
      <dsp:txXfrm>
        <a:off x="52659" y="2320240"/>
        <a:ext cx="2905699" cy="973414"/>
      </dsp:txXfrm>
    </dsp:sp>
    <dsp:sp modelId="{44423B73-2468-43C8-A1A8-75A8321578C4}">
      <dsp:nvSpPr>
        <dsp:cNvPr id="0" name=""/>
        <dsp:cNvSpPr/>
      </dsp:nvSpPr>
      <dsp:spPr>
        <a:xfrm rot="5400000">
          <a:off x="5255984" y="1263157"/>
          <a:ext cx="862986" cy="5352920"/>
        </a:xfrm>
        <a:prstGeom prst="round2Same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rtl="0">
            <a:lnSpc>
              <a:spcPct val="90000"/>
            </a:lnSpc>
            <a:spcBef>
              <a:spcPct val="0"/>
            </a:spcBef>
            <a:spcAft>
              <a:spcPct val="15000"/>
            </a:spcAft>
            <a:buChar char="••"/>
          </a:pPr>
          <a:r>
            <a:rPr lang="en-GB" sz="2200" b="1" kern="1200" dirty="0" smtClean="0"/>
            <a:t>for scalable math programming</a:t>
          </a:r>
          <a:endParaRPr lang="en-GB" sz="2200" b="1" kern="1200" dirty="0"/>
        </a:p>
      </dsp:txBody>
      <dsp:txXfrm rot="-5400000">
        <a:off x="3011017" y="3550252"/>
        <a:ext cx="5310792" cy="778730"/>
      </dsp:txXfrm>
    </dsp:sp>
    <dsp:sp modelId="{B02C7846-0660-4AF3-9F8E-A0E21A743CEB}">
      <dsp:nvSpPr>
        <dsp:cNvPr id="0" name=""/>
        <dsp:cNvSpPr/>
      </dsp:nvSpPr>
      <dsp:spPr>
        <a:xfrm>
          <a:off x="0" y="3400251"/>
          <a:ext cx="3011017" cy="1078732"/>
        </a:xfrm>
        <a:prstGeom prst="roundRect">
          <a:avLst/>
        </a:prstGeom>
        <a:solidFill>
          <a:schemeClr val="accent2">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n-GB" sz="2800" b="1" kern="1200" dirty="0" smtClean="0"/>
            <a:t>F# + Azure Cloud </a:t>
          </a:r>
          <a:r>
            <a:rPr lang="en-GB" sz="2800" b="1" kern="1200" dirty="0" err="1" smtClean="0"/>
            <a:t>Numerics</a:t>
          </a:r>
          <a:endParaRPr lang="en-GB" sz="2800" b="1" kern="1200" dirty="0"/>
        </a:p>
      </dsp:txBody>
      <dsp:txXfrm>
        <a:off x="52659" y="3452910"/>
        <a:ext cx="2905699" cy="9734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ADB60-2DEB-48D0-8123-CA7933E4971B}">
      <dsp:nvSpPr>
        <dsp:cNvPr id="0" name=""/>
        <dsp:cNvSpPr/>
      </dsp:nvSpPr>
      <dsp:spPr>
        <a:xfrm rot="16200000">
          <a:off x="834628" y="-834628"/>
          <a:ext cx="2521743" cy="4191000"/>
        </a:xfrm>
        <a:prstGeom prst="round1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Improved time-to-market for analytical components</a:t>
          </a:r>
          <a:endParaRPr lang="en-US" sz="2800" b="1" kern="1200" dirty="0"/>
        </a:p>
      </dsp:txBody>
      <dsp:txXfrm rot="5400000">
        <a:off x="0" y="0"/>
        <a:ext cx="4191000" cy="1891307"/>
      </dsp:txXfrm>
    </dsp:sp>
    <dsp:sp modelId="{51DBD211-C134-41AD-AD57-176244304372}">
      <dsp:nvSpPr>
        <dsp:cNvPr id="0" name=""/>
        <dsp:cNvSpPr/>
      </dsp:nvSpPr>
      <dsp:spPr>
        <a:xfrm>
          <a:off x="4191000" y="0"/>
          <a:ext cx="4191000" cy="2521743"/>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Ready for supported use in VS2010 + VS2012</a:t>
          </a:r>
          <a:endParaRPr lang="en-US" sz="2800" b="1" kern="1200" dirty="0"/>
        </a:p>
      </dsp:txBody>
      <dsp:txXfrm>
        <a:off x="4191000" y="0"/>
        <a:ext cx="4191000" cy="1891307"/>
      </dsp:txXfrm>
    </dsp:sp>
    <dsp:sp modelId="{6341D0F4-C184-47C1-B6FD-93C52A30A16E}">
      <dsp:nvSpPr>
        <dsp:cNvPr id="0" name=""/>
        <dsp:cNvSpPr/>
      </dsp:nvSpPr>
      <dsp:spPr>
        <a:xfrm rot="10800000">
          <a:off x="0" y="2521743"/>
          <a:ext cx="4191000" cy="2521743"/>
        </a:xfrm>
        <a:prstGeom prst="round1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Correctness, efficiency, interoperability</a:t>
          </a:r>
          <a:endParaRPr lang="en-US" sz="2800" b="1" kern="1200" dirty="0"/>
        </a:p>
      </dsp:txBody>
      <dsp:txXfrm rot="10800000">
        <a:off x="0" y="3152179"/>
        <a:ext cx="4191000" cy="1891307"/>
      </dsp:txXfrm>
    </dsp:sp>
    <dsp:sp modelId="{06F7728C-5299-4235-8017-DBD5BC2DB36C}">
      <dsp:nvSpPr>
        <dsp:cNvPr id="0" name=""/>
        <dsp:cNvSpPr/>
      </dsp:nvSpPr>
      <dsp:spPr>
        <a:xfrm rot="5400000">
          <a:off x="5025628" y="1687115"/>
          <a:ext cx="2521743" cy="4191000"/>
        </a:xfrm>
        <a:prstGeom prst="round1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GB" sz="2800" b="1" kern="1200" dirty="0" smtClean="0"/>
            <a:t>A bright future ahead for web/data/cloud</a:t>
          </a:r>
          <a:endParaRPr lang="en-US" sz="2800" b="1" kern="1200" dirty="0"/>
        </a:p>
      </dsp:txBody>
      <dsp:txXfrm rot="-5400000">
        <a:off x="4191000" y="3152179"/>
        <a:ext cx="4191000" cy="1891307"/>
      </dsp:txXfrm>
    </dsp:sp>
    <dsp:sp modelId="{62CD59B7-0D31-4CEC-A61C-C239FA1C3946}">
      <dsp:nvSpPr>
        <dsp:cNvPr id="0" name=""/>
        <dsp:cNvSpPr/>
      </dsp:nvSpPr>
      <dsp:spPr>
        <a:xfrm>
          <a:off x="2933700" y="1891307"/>
          <a:ext cx="2514600" cy="1260871"/>
        </a:xfrm>
        <a:prstGeom prst="roundRect">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1460" tIns="251460" rIns="251460" bIns="251460" numCol="1" spcCol="1270" anchor="ctr" anchorCtr="0">
          <a:noAutofit/>
        </a:bodyPr>
        <a:lstStyle/>
        <a:p>
          <a:pPr lvl="0" algn="ctr" defTabSz="2933700" rtl="0">
            <a:lnSpc>
              <a:spcPct val="90000"/>
            </a:lnSpc>
            <a:spcBef>
              <a:spcPct val="0"/>
            </a:spcBef>
            <a:spcAft>
              <a:spcPct val="35000"/>
            </a:spcAft>
          </a:pPr>
          <a:r>
            <a:rPr lang="en-US" sz="6600" b="1" kern="1200" dirty="0" smtClean="0"/>
            <a:t>F#</a:t>
          </a:r>
          <a:endParaRPr lang="en-US" sz="3200" b="1" kern="1200" dirty="0"/>
        </a:p>
      </dsp:txBody>
      <dsp:txXfrm>
        <a:off x="2995251" y="1952858"/>
        <a:ext cx="2391498" cy="113776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Europe 2010</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6/26/2012</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Europe 2010</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79D3B81C-D83E-4B7D-AC38-990797394911}"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None/>
            </a:pPr>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9" y="1447813"/>
            <a:ext cx="7683913"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727662" y="3874830"/>
            <a:ext cx="7683914" cy="46325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1026"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59502" y="298938"/>
            <a:ext cx="1504020" cy="940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crosoft 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62382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447800"/>
            <a:ext cx="8363938"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89"/>
            <a:ext cx="9144001"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Text Placeholder 2"/>
          <p:cNvSpPr>
            <a:spLocks noGrp="1"/>
          </p:cNvSpPr>
          <p:nvPr>
            <p:ph type="body"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a:xfrm>
            <a:off x="609600" y="6248220"/>
            <a:ext cx="5421083" cy="365125"/>
          </a:xfrm>
          <a:prstGeom prst="rect">
            <a:avLst/>
          </a:prstGeom>
        </p:spPr>
        <p:txBody>
          <a:bodyPr/>
          <a:lstStyle>
            <a:lvl1pPr>
              <a:defRPr/>
            </a:lvl1pPr>
          </a:lstStyle>
          <a:p>
            <a:endParaRPr lang="en-GB"/>
          </a:p>
        </p:txBody>
      </p:sp>
      <p:sp>
        <p:nvSpPr>
          <p:cNvPr id="5" name="Slide Number Placeholder 4"/>
          <p:cNvSpPr>
            <a:spLocks noGrp="1"/>
          </p:cNvSpPr>
          <p:nvPr>
            <p:ph type="sldNum" sz="quarter" idx="11"/>
          </p:nvPr>
        </p:nvSpPr>
        <p:spPr>
          <a:xfrm>
            <a:off x="0" y="1272222"/>
            <a:ext cx="533400" cy="244476"/>
          </a:xfrm>
          <a:prstGeom prst="rect">
            <a:avLst/>
          </a:prstGeom>
        </p:spPr>
        <p:txBody>
          <a:bodyPr/>
          <a:lstStyle>
            <a:lvl1pPr>
              <a:defRPr/>
            </a:lvl1pPr>
          </a:lstStyle>
          <a:p>
            <a:fld id="{8BAA82A5-D41F-40B6-864A-06BCCF57D3E7}" type="slidenum">
              <a:rPr lang="en-GB"/>
              <a:pPr/>
              <a:t>‹#›</a:t>
            </a:fld>
            <a:endParaRPr lang="en-GB"/>
          </a:p>
        </p:txBody>
      </p:sp>
      <p:sp>
        <p:nvSpPr>
          <p:cNvPr id="6" name="Date Placeholder 5"/>
          <p:cNvSpPr>
            <a:spLocks noGrp="1"/>
          </p:cNvSpPr>
          <p:nvPr>
            <p:ph type="dt" sz="half" idx="12"/>
          </p:nvPr>
        </p:nvSpPr>
        <p:spPr>
          <a:xfrm>
            <a:off x="6096000" y="6248414"/>
            <a:ext cx="2667000" cy="365125"/>
          </a:xfrm>
          <a:prstGeom prst="rect">
            <a:avLst/>
          </a:prstGeom>
        </p:spPr>
        <p:txBody>
          <a:bodyPr/>
          <a:lstStyle>
            <a:lvl1pPr>
              <a:defRPr/>
            </a:lvl1pPr>
          </a:lstStyle>
          <a:p>
            <a:endParaRPr lang="en-GB"/>
          </a:p>
        </p:txBody>
      </p:sp>
    </p:spTree>
    <p:extLst>
      <p:ext uri="{BB962C8B-B14F-4D97-AF65-F5344CB8AC3E}">
        <p14:creationId xmlns:p14="http://schemas.microsoft.com/office/powerpoint/2010/main" val="42546846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600251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13"/>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8" y="1905013"/>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4944231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905001"/>
            <a:ext cx="8363937"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1552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7219" y="477203"/>
            <a:ext cx="6120575"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417219" y="2303511"/>
            <a:ext cx="6994363" cy="461665"/>
          </a:xfrm>
        </p:spPr>
        <p:txBody>
          <a:bodyPr>
            <a:noAutofit/>
          </a:bodyPr>
          <a:lstStyle>
            <a:lvl1pPr marL="0" indent="0" algn="l">
              <a:lnSpc>
                <a:spcPct val="90000"/>
              </a:lnSpc>
              <a:spcBef>
                <a:spcPts val="0"/>
              </a:spcBef>
              <a:buNone/>
              <a:defRPr sz="2800">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366580" y="3914364"/>
            <a:ext cx="8386799"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9600" b="0" i="1" u="none" strike="noStrike" kern="1200" cap="none" spc="-642" normalizeH="0" baseline="0" noProof="0" dirty="0" smtClean="0">
                <a:ln w="11430"/>
                <a:gradFill>
                  <a:gsLst>
                    <a:gs pos="0">
                      <a:schemeClr val="tx1"/>
                    </a:gs>
                    <a:gs pos="88000">
                      <a:schemeClr val="tx1"/>
                    </a:gs>
                  </a:gsLst>
                  <a:lin ang="5400000"/>
                </a:gradFill>
                <a:effectLst/>
                <a:uLnTx/>
                <a:uFillTx/>
                <a:latin typeface="Segoe Light" pitchFamily="34" charset="0"/>
                <a:ea typeface="+mn-ea"/>
                <a:cs typeface="+mn-cs"/>
              </a:defRPr>
            </a:lvl1pPr>
          </a:lstStyle>
          <a:p>
            <a:pPr lvl="0"/>
            <a:r>
              <a:rPr lang="en-US" dirty="0" smtClean="0"/>
              <a:t>click to…</a:t>
            </a:r>
          </a:p>
        </p:txBody>
      </p:sp>
      <p:pic>
        <p:nvPicPr>
          <p:cNvPr id="5" name="Picture 2" descr="\\server3\Restrict\FTP_Root\Clients\White_Whale\7-20683_TechEd_Europe_Template\TechEd_Europe_Keynote_Template\SFP_Art\PNG\TechEd_Europe_2010_Logo.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203" y="5177866"/>
            <a:ext cx="1998572" cy="125012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447800"/>
            <a:ext cx="836393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447800"/>
            <a:ext cx="8363938"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447806"/>
            <a:ext cx="4115872"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447806"/>
            <a:ext cx="4115872"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411565"/>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1001" y="2133600"/>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411565"/>
            <a:ext cx="4115872"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37501" y="2133613"/>
            <a:ext cx="4115872"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randing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2322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3.xml"/><Relationship Id="rId1" Type="http://schemas.openxmlformats.org/officeDocument/2006/relationships/slideLayout" Target="../slideLayouts/slideLayout17.xml"/><Relationship Id="rId4" Type="http://schemas.openxmlformats.org/officeDocument/2006/relationships/image" Target="../media/image9.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228600"/>
            <a:ext cx="8363938" cy="609398"/>
          </a:xfrm>
          <a:prstGeom prst="rect">
            <a:avLst/>
          </a:prstGeom>
        </p:spPr>
        <p:txBody>
          <a:bodyPr vert="horz" wrap="square" lIns="0" tIns="0" rIns="0" bIns="0" rtlCol="0" anchor="t">
            <a:spAutoFit/>
          </a:bodyPr>
          <a:lstStyle/>
          <a:p>
            <a:endParaRPr lang="en-US" dirty="0"/>
          </a:p>
        </p:txBody>
      </p:sp>
      <p:sp>
        <p:nvSpPr>
          <p:cNvPr id="3" name="Text Placeholder 2"/>
          <p:cNvSpPr>
            <a:spLocks noGrp="1"/>
          </p:cNvSpPr>
          <p:nvPr>
            <p:ph type="body" idx="1"/>
          </p:nvPr>
        </p:nvSpPr>
        <p:spPr>
          <a:xfrm>
            <a:off x="389436" y="1447800"/>
            <a:ext cx="8363937"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22" r:id="rId9"/>
    <p:sldLayoutId id="2147483723" r:id="rId10"/>
    <p:sldLayoutId id="2147483702" r:id="rId11"/>
    <p:sldLayoutId id="2147483703" r:id="rId12"/>
    <p:sldLayoutId id="2147483704" r:id="rId13"/>
    <p:sldLayoutId id="2147483725" r:id="rId14"/>
    <p:sldLayoutId id="2147483728" r:id="rId15"/>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18"/>
        </a:buBlip>
        <a:defRPr sz="3200" kern="1200">
          <a:gradFill>
            <a:gsLst>
              <a:gs pos="0">
                <a:schemeClr val="tx1"/>
              </a:gs>
              <a:gs pos="86000">
                <a:schemeClr val="tx1"/>
              </a:gs>
            </a:gsLst>
            <a:lin ang="5400000" scaled="0"/>
          </a:gradFill>
          <a:latin typeface="Segoe Light" pitchFamily="34" charset="0"/>
          <a:ea typeface="+mn-ea"/>
          <a:cs typeface="+mn-cs"/>
        </a:defRPr>
      </a:lvl1pPr>
      <a:lvl2pPr marL="855663" indent="-395288" algn="l" defTabSz="914363" rtl="0" eaLnBrk="1" latinLnBrk="0" hangingPunct="1">
        <a:lnSpc>
          <a:spcPct val="90000"/>
        </a:lnSpc>
        <a:spcBef>
          <a:spcPct val="20000"/>
        </a:spcBef>
        <a:buSzPct val="90000"/>
        <a:buFontTx/>
        <a:buBlip>
          <a:blip r:embed="rId19"/>
        </a:buBlip>
        <a:defRPr sz="2800" kern="1200">
          <a:gradFill>
            <a:gsLst>
              <a:gs pos="0">
                <a:schemeClr val="tx1"/>
              </a:gs>
              <a:gs pos="86000">
                <a:schemeClr val="tx1"/>
              </a:gs>
            </a:gsLst>
            <a:lin ang="5400000" scaled="0"/>
          </a:gradFill>
          <a:latin typeface="Segoe Light" pitchFamily="34" charset="0"/>
          <a:ea typeface="+mn-ea"/>
          <a:cs typeface="+mn-cs"/>
        </a:defRPr>
      </a:lvl2pPr>
      <a:lvl3pPr marL="1258888" indent="-403225" algn="l" defTabSz="914363"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Segoe Light" pitchFamily="34" charset="0"/>
          <a:ea typeface="+mn-ea"/>
          <a:cs typeface="+mn-cs"/>
        </a:defRPr>
      </a:lvl3pPr>
      <a:lvl4pPr marL="1604963" indent="-346075"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Segoe Light" pitchFamily="34" charset="0"/>
          <a:ea typeface="+mn-ea"/>
          <a:cs typeface="+mn-cs"/>
        </a:defRPr>
      </a:lvl4pPr>
      <a:lvl5pPr marL="1941513" indent="-336550" algn="l" defTabSz="914363" rtl="0" eaLnBrk="1" latinLnBrk="0" hangingPunct="1">
        <a:lnSpc>
          <a:spcPct val="90000"/>
        </a:lnSpc>
        <a:spcBef>
          <a:spcPct val="20000"/>
        </a:spcBef>
        <a:buSzPct val="90000"/>
        <a:buFontTx/>
        <a:buBlip>
          <a:blip r:embed="rId19"/>
        </a:buBlip>
        <a:defRPr sz="2000" kern="1200">
          <a:gradFill>
            <a:gsLst>
              <a:gs pos="0">
                <a:schemeClr val="tx1"/>
              </a:gs>
              <a:gs pos="86000">
                <a:schemeClr val="tx1"/>
              </a:gs>
            </a:gsLst>
            <a:lin ang="5400000" scaled="0"/>
          </a:gradFill>
          <a:latin typeface="Segoe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13"/>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13"/>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77333180"/>
      </p:ext>
    </p:extLst>
  </p:cSld>
  <p:clrMap bg1="dk1" tx1="lt1" bg2="dk2" tx2="lt2" accent1="accent1" accent2="accent2" accent3="accent3" accent4="accent4" accent5="accent5" accent6="accent6" hlink="hlink" folHlink="folHlink"/>
  <p:sldLayoutIdLst>
    <p:sldLayoutId id="2147483731"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3"/>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9436" y="228601"/>
            <a:ext cx="8363938"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905001"/>
            <a:ext cx="8363936"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15752947"/>
      </p:ext>
    </p:extLst>
  </p:cSld>
  <p:clrMap bg1="dk1" tx1="lt1" bg2="dk2" tx2="lt2" accent1="accent1" accent2="accent2" accent3="accent3" accent4="accent4" accent5="accent5" accent6="accent6" hlink="hlink" folHlink="folHlink"/>
  <p:sldLayoutIdLst>
    <p:sldLayoutId id="2147483746"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tx1"/>
              </a:gs>
              <a:gs pos="86000">
                <a:schemeClr val="tx1"/>
              </a:gs>
            </a:gsLst>
            <a:lin ang="5400000" scaled="0"/>
            <a:tileRect/>
          </a:gradFill>
          <a:effectLst/>
          <a:latin typeface="Segoe Light"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hyperlink" Target="http://www.tryfsharp.org/"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pPr>
              <a:defRPr/>
            </a:pPr>
            <a:r>
              <a:rPr lang="en-GB" sz="5400" b="1" dirty="0" smtClean="0">
                <a:sym typeface="Wingdings" pitchFamily="2" charset="2"/>
              </a:rPr>
              <a:t>F# </a:t>
            </a:r>
            <a:r>
              <a:rPr lang="en-GB" sz="5400" b="1" dirty="0" smtClean="0">
                <a:sym typeface="Wingdings" pitchFamily="2" charset="2"/>
              </a:rPr>
              <a:t>Web Data </a:t>
            </a:r>
            <a:r>
              <a:rPr lang="en-GB" sz="5400" b="1" dirty="0" smtClean="0">
                <a:sym typeface="Wingdings" pitchFamily="2" charset="2"/>
              </a:rPr>
              <a:t>Scripting for </a:t>
            </a:r>
            <a:r>
              <a:rPr lang="en-GB" sz="5400" b="1" dirty="0" err="1" smtClean="0">
                <a:sym typeface="Wingdings" pitchFamily="2" charset="2"/>
              </a:rPr>
              <a:t>Hadoop</a:t>
            </a:r>
            <a:r>
              <a:rPr lang="en-GB" sz="5400" b="1" dirty="0" smtClean="0">
                <a:sym typeface="Wingdings" pitchFamily="2" charset="2"/>
              </a:rPr>
              <a:t> and </a:t>
            </a:r>
            <a:r>
              <a:rPr lang="en-GB" sz="5400" b="1" dirty="0" smtClean="0">
                <a:sym typeface="Wingdings" pitchFamily="2" charset="2"/>
              </a:rPr>
              <a:t>Hive (Part II)</a:t>
            </a:r>
            <a:r>
              <a:rPr lang="en-US" sz="5400" b="1" dirty="0">
                <a:sym typeface="Wingdings" pitchFamily="2" charset="2"/>
              </a:rPr>
              <a:t/>
            </a:r>
            <a:br>
              <a:rPr lang="en-US" sz="5400" b="1" dirty="0">
                <a:sym typeface="Wingdings" pitchFamily="2" charset="2"/>
              </a:rPr>
            </a:br>
            <a:r>
              <a:rPr lang="en-US" sz="5400" b="1" dirty="0" smtClean="0">
                <a:sym typeface="Wingdings" pitchFamily="2" charset="2"/>
              </a:rPr>
              <a:t/>
            </a:r>
            <a:br>
              <a:rPr lang="en-US" sz="5400" b="1" dirty="0" smtClean="0">
                <a:sym typeface="Wingdings" pitchFamily="2" charset="2"/>
              </a:rPr>
            </a:br>
            <a:r>
              <a:rPr lang="en-US" sz="3200" b="1" dirty="0" smtClean="0">
                <a:sym typeface="Wingdings" pitchFamily="2" charset="2"/>
              </a:rPr>
              <a:t>Differentiating our Azure/</a:t>
            </a:r>
            <a:r>
              <a:rPr lang="en-US" sz="3200" b="1" dirty="0" err="1" smtClean="0">
                <a:sym typeface="Wingdings" pitchFamily="2" charset="2"/>
              </a:rPr>
              <a:t>Hadoop</a:t>
            </a:r>
            <a:r>
              <a:rPr lang="en-US" sz="3200" b="1" dirty="0" smtClean="0">
                <a:sym typeface="Wingdings" pitchFamily="2" charset="2"/>
              </a:rPr>
              <a:t> offering for </a:t>
            </a:r>
            <a:r>
              <a:rPr lang="en-US" sz="3200" b="1" dirty="0" smtClean="0">
                <a:sym typeface="Wingdings" pitchFamily="2" charset="2"/>
              </a:rPr>
              <a:t>Data-Scripting and Developers</a:t>
            </a:r>
            <a:endParaRPr lang="en-US" sz="1200" b="1" dirty="0" smtClean="0"/>
          </a:p>
        </p:txBody>
      </p:sp>
      <p:sp>
        <p:nvSpPr>
          <p:cNvPr id="27650" name="Rectangle 3"/>
          <p:cNvSpPr>
            <a:spLocks noGrp="1" noChangeArrowheads="1"/>
          </p:cNvSpPr>
          <p:nvPr>
            <p:ph type="subTitle" idx="1"/>
          </p:nvPr>
        </p:nvSpPr>
        <p:spPr/>
        <p:txBody>
          <a:bodyPr/>
          <a:lstStyle/>
          <a:p>
            <a:endParaRPr lang="en-US" sz="2000" b="1" dirty="0" smtClean="0">
              <a:solidFill>
                <a:schemeClr val="tx1"/>
              </a:solidFill>
            </a:endParaRPr>
          </a:p>
          <a:p>
            <a:pPr eaLnBrk="1" hangingPunct="1"/>
            <a:endParaRPr lang="en-US" sz="2000" b="1" dirty="0">
              <a:solidFill>
                <a:schemeClr val="tx1"/>
              </a:solidFill>
            </a:endParaRPr>
          </a:p>
          <a:p>
            <a:pPr eaLnBrk="1" hangingPunct="1"/>
            <a:r>
              <a:rPr lang="en-US" sz="2000" b="1" dirty="0" smtClean="0">
                <a:solidFill>
                  <a:schemeClr val="tx1"/>
                </a:solidFill>
              </a:rPr>
              <a:t>Don Syme, Matthew Moloney, Kenji </a:t>
            </a:r>
            <a:r>
              <a:rPr lang="en-US" sz="2000" b="1" dirty="0">
                <a:solidFill>
                  <a:schemeClr val="tx1"/>
                </a:solidFill>
              </a:rPr>
              <a:t>T</a:t>
            </a:r>
            <a:r>
              <a:rPr lang="en-US" sz="2000" b="1" dirty="0" smtClean="0">
                <a:solidFill>
                  <a:schemeClr val="tx1"/>
                </a:solidFill>
              </a:rPr>
              <a:t>akeda		</a:t>
            </a:r>
          </a:p>
          <a:p>
            <a:pPr eaLnBrk="1" hangingPunct="1"/>
            <a:r>
              <a:rPr lang="en-US" sz="2000" b="1" dirty="0" smtClean="0">
                <a:solidFill>
                  <a:schemeClr val="tx1"/>
                </a:solidFill>
              </a:rPr>
              <a:t>Microsoft  </a:t>
            </a:r>
            <a:r>
              <a:rPr lang="en-US" sz="2000" b="1" dirty="0" smtClean="0">
                <a:solidFill>
                  <a:schemeClr val="tx1"/>
                </a:solidFill>
              </a:rPr>
              <a:t>Research, Cambridge	</a:t>
            </a:r>
          </a:p>
        </p:txBody>
      </p:sp>
    </p:spTree>
    <p:extLst>
      <p:ext uri="{BB962C8B-B14F-4D97-AF65-F5344CB8AC3E}">
        <p14:creationId xmlns:p14="http://schemas.microsoft.com/office/powerpoint/2010/main" val="75023038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Recap</a:t>
            </a:r>
            <a:endParaRPr lang="en-GB" dirty="0"/>
          </a:p>
        </p:txBody>
      </p:sp>
      <p:sp>
        <p:nvSpPr>
          <p:cNvPr id="3" name="Text Placeholder 2"/>
          <p:cNvSpPr>
            <a:spLocks noGrp="1"/>
          </p:cNvSpPr>
          <p:nvPr>
            <p:ph type="body" idx="1"/>
          </p:nvPr>
        </p:nvSpPr>
        <p:spPr>
          <a:xfrm>
            <a:off x="389436" y="1447800"/>
            <a:ext cx="8363937" cy="4431983"/>
          </a:xfrm>
        </p:spPr>
        <p:txBody>
          <a:bodyPr/>
          <a:lstStyle/>
          <a:p>
            <a:r>
              <a:rPr lang="en-GB" sz="3600" dirty="0" smtClean="0"/>
              <a:t>Microsoft’s </a:t>
            </a:r>
            <a:r>
              <a:rPr lang="en-GB" sz="3600" dirty="0" err="1" smtClean="0"/>
              <a:t>Hadoop</a:t>
            </a:r>
            <a:r>
              <a:rPr lang="en-GB" sz="3600" dirty="0" smtClean="0"/>
              <a:t> must be differentiated</a:t>
            </a:r>
          </a:p>
          <a:p>
            <a:pPr marL="0" indent="0">
              <a:buNone/>
            </a:pPr>
            <a:endParaRPr lang="en-GB" sz="3600" dirty="0" smtClean="0"/>
          </a:p>
          <a:p>
            <a:r>
              <a:rPr lang="en-GB" sz="3600" dirty="0" smtClean="0"/>
              <a:t>The </a:t>
            </a:r>
            <a:r>
              <a:rPr lang="en-GB" sz="3600" dirty="0" err="1" smtClean="0"/>
              <a:t>Hadoop</a:t>
            </a:r>
            <a:r>
              <a:rPr lang="en-GB" sz="3600" dirty="0" smtClean="0"/>
              <a:t> ecosystem is oriented around data scripting</a:t>
            </a:r>
          </a:p>
          <a:p>
            <a:endParaRPr lang="en-GB" sz="3600" dirty="0" smtClean="0"/>
          </a:p>
          <a:p>
            <a:r>
              <a:rPr lang="en-GB" sz="3600" dirty="0" smtClean="0"/>
              <a:t>We need “stickiness” in Azure/</a:t>
            </a:r>
            <a:r>
              <a:rPr lang="en-GB" sz="3600" dirty="0" err="1" smtClean="0"/>
              <a:t>Hadoop</a:t>
            </a:r>
            <a:r>
              <a:rPr lang="en-GB" sz="3600" dirty="0" smtClean="0"/>
              <a:t>, including data-scripting capabilities</a:t>
            </a:r>
          </a:p>
        </p:txBody>
      </p:sp>
    </p:spTree>
    <p:extLst>
      <p:ext uri="{BB962C8B-B14F-4D97-AF65-F5344CB8AC3E}">
        <p14:creationId xmlns:p14="http://schemas.microsoft.com/office/powerpoint/2010/main" val="1001894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Recap</a:t>
            </a:r>
            <a:endParaRPr lang="en-GB" dirty="0"/>
          </a:p>
        </p:txBody>
      </p:sp>
      <p:sp>
        <p:nvSpPr>
          <p:cNvPr id="3" name="Text Placeholder 2"/>
          <p:cNvSpPr>
            <a:spLocks noGrp="1"/>
          </p:cNvSpPr>
          <p:nvPr>
            <p:ph type="body" idx="1"/>
          </p:nvPr>
        </p:nvSpPr>
        <p:spPr>
          <a:xfrm>
            <a:off x="389436" y="1447800"/>
            <a:ext cx="8363937" cy="4382738"/>
          </a:xfrm>
        </p:spPr>
        <p:txBody>
          <a:bodyPr/>
          <a:lstStyle/>
          <a:p>
            <a:r>
              <a:rPr lang="en-GB" dirty="0" smtClean="0"/>
              <a:t>Web-delivered programming has unbeatable reach and </a:t>
            </a:r>
            <a:r>
              <a:rPr lang="en-GB" dirty="0" smtClean="0"/>
              <a:t>first-touch </a:t>
            </a:r>
            <a:r>
              <a:rPr lang="en-GB" dirty="0" smtClean="0"/>
              <a:t>simplicity</a:t>
            </a:r>
            <a:endParaRPr lang="en-GB" dirty="0" smtClean="0"/>
          </a:p>
          <a:p>
            <a:pPr marL="0" indent="0">
              <a:buNone/>
            </a:pPr>
            <a:endParaRPr lang="en-GB" dirty="0" smtClean="0"/>
          </a:p>
          <a:p>
            <a:r>
              <a:rPr lang="en-GB" dirty="0" smtClean="0"/>
              <a:t>Web-delivered programming enables new social experiences related to coding, data-scripting and visualization</a:t>
            </a:r>
          </a:p>
          <a:p>
            <a:endParaRPr lang="en-GB" dirty="0"/>
          </a:p>
          <a:p>
            <a:r>
              <a:rPr lang="en-GB" dirty="0" smtClean="0"/>
              <a:t>Web-</a:t>
            </a:r>
            <a:r>
              <a:rPr lang="en-GB" dirty="0" err="1" smtClean="0"/>
              <a:t>deliery</a:t>
            </a:r>
            <a:r>
              <a:rPr lang="en-GB" dirty="0" smtClean="0"/>
              <a:t> is relevant to cloud because a network connection can be assumed</a:t>
            </a:r>
            <a:endParaRPr lang="en-GB" dirty="0" smtClean="0"/>
          </a:p>
        </p:txBody>
      </p:sp>
    </p:spTree>
    <p:extLst>
      <p:ext uri="{BB962C8B-B14F-4D97-AF65-F5344CB8AC3E}">
        <p14:creationId xmlns:p14="http://schemas.microsoft.com/office/powerpoint/2010/main" val="3430917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436" y="228600"/>
            <a:ext cx="8363938" cy="609398"/>
          </a:xfrm>
        </p:spPr>
        <p:txBody>
          <a:bodyPr/>
          <a:lstStyle/>
          <a:p>
            <a:r>
              <a:rPr lang="en-GB" dirty="0" smtClean="0"/>
              <a:t>Summary</a:t>
            </a:r>
            <a:endParaRPr lang="en-GB" dirty="0"/>
          </a:p>
        </p:txBody>
      </p:sp>
      <p:sp>
        <p:nvSpPr>
          <p:cNvPr id="3" name="Text Placeholder 2"/>
          <p:cNvSpPr>
            <a:spLocks noGrp="1"/>
          </p:cNvSpPr>
          <p:nvPr>
            <p:ph type="body" idx="1"/>
          </p:nvPr>
        </p:nvSpPr>
        <p:spPr>
          <a:xfrm>
            <a:off x="389436" y="1447800"/>
            <a:ext cx="8363937" cy="4696670"/>
          </a:xfrm>
        </p:spPr>
        <p:txBody>
          <a:bodyPr/>
          <a:lstStyle/>
          <a:p>
            <a:r>
              <a:rPr lang="en-GB" sz="2800" dirty="0" smtClean="0"/>
              <a:t>What you’ve seen is a technology demonstrator</a:t>
            </a:r>
            <a:r>
              <a:rPr lang="en-GB" sz="2800" dirty="0" smtClean="0"/>
              <a:t>. </a:t>
            </a:r>
            <a:r>
              <a:rPr lang="en-GB" sz="2800" dirty="0" smtClean="0"/>
              <a:t>It’s built </a:t>
            </a:r>
            <a:r>
              <a:rPr lang="en-GB" sz="2800" dirty="0" smtClean="0"/>
              <a:t>on the components used for </a:t>
            </a:r>
            <a:r>
              <a:rPr lang="en-GB" sz="2800" dirty="0" smtClean="0">
                <a:hlinkClick r:id="rId2"/>
              </a:rPr>
              <a:t>www.tryfsharp.org</a:t>
            </a:r>
            <a:endParaRPr lang="en-GB" sz="2800" dirty="0" smtClean="0"/>
          </a:p>
          <a:p>
            <a:endParaRPr lang="en-GB" sz="1800" dirty="0"/>
          </a:p>
          <a:p>
            <a:r>
              <a:rPr lang="en-GB" sz="2800" dirty="0" smtClean="0"/>
              <a:t>Identical programming model to F# </a:t>
            </a:r>
            <a:r>
              <a:rPr lang="en-GB" sz="2800" dirty="0" err="1" smtClean="0"/>
              <a:t>Hadoop</a:t>
            </a:r>
            <a:r>
              <a:rPr lang="en-GB" sz="2800" dirty="0" smtClean="0"/>
              <a:t> Data Scripting in Visual Studio (part I)</a:t>
            </a:r>
          </a:p>
          <a:p>
            <a:endParaRPr lang="en-GB" sz="1800" dirty="0"/>
          </a:p>
          <a:p>
            <a:r>
              <a:rPr lang="en-GB" sz="2800" dirty="0" smtClean="0"/>
              <a:t>Uses client-side execution. Server-side execution would be feasible if an Azure-login and VM can be assumed.</a:t>
            </a:r>
          </a:p>
          <a:p>
            <a:endParaRPr lang="en-GB" sz="1800" dirty="0"/>
          </a:p>
          <a:p>
            <a:r>
              <a:rPr lang="en-GB" sz="2800" dirty="0" smtClean="0"/>
              <a:t>Embraces HTML5 for visualization.</a:t>
            </a:r>
            <a:endParaRPr lang="en-GB" sz="2800" dirty="0" smtClean="0"/>
          </a:p>
        </p:txBody>
      </p:sp>
    </p:spTree>
    <p:extLst>
      <p:ext uri="{BB962C8B-B14F-4D97-AF65-F5344CB8AC3E}">
        <p14:creationId xmlns:p14="http://schemas.microsoft.com/office/powerpoint/2010/main" val="7513751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Recent Developments in F# @ Microsoft</a:t>
            </a:r>
            <a:endParaRPr lang="en-GB" dirty="0"/>
          </a:p>
        </p:txBody>
      </p:sp>
      <p:sp>
        <p:nvSpPr>
          <p:cNvPr id="5" name="Text Placeholder 4"/>
          <p:cNvSpPr>
            <a:spLocks noGrp="1"/>
          </p:cNvSpPr>
          <p:nvPr>
            <p:ph type="body" idx="1"/>
          </p:nvPr>
        </p:nvSpPr>
        <p:spPr/>
        <p:txBody>
          <a:bodyPr/>
          <a:lstStyle/>
          <a:p>
            <a:endParaRPr lang="en-GB"/>
          </a:p>
        </p:txBody>
      </p:sp>
      <p:graphicFrame>
        <p:nvGraphicFramePr>
          <p:cNvPr id="4" name="Diagram 3"/>
          <p:cNvGraphicFramePr/>
          <p:nvPr>
            <p:extLst>
              <p:ext uri="{D42A27DB-BD31-4B8C-83A1-F6EECF244321}">
                <p14:modId xmlns:p14="http://schemas.microsoft.com/office/powerpoint/2010/main" val="2360860749"/>
              </p:ext>
            </p:extLst>
          </p:nvPr>
        </p:nvGraphicFramePr>
        <p:xfrm>
          <a:off x="389436" y="1447800"/>
          <a:ext cx="8363938" cy="4481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11154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 – F#</a:t>
            </a:r>
            <a:endParaRPr lang="en-US" dirty="0"/>
          </a:p>
        </p:txBody>
      </p:sp>
      <p:sp>
        <p:nvSpPr>
          <p:cNvPr id="3" name="Text Placeholder 2"/>
          <p:cNvSpPr>
            <a:spLocks noGrp="1"/>
          </p:cNvSpPr>
          <p:nvPr>
            <p:ph type="body" idx="1"/>
          </p:nvPr>
        </p:nvSpPr>
        <p:spPr>
          <a:xfrm>
            <a:off x="389436" y="1447800"/>
            <a:ext cx="8363937" cy="443198"/>
          </a:xfrm>
        </p:spPr>
        <p:txBody>
          <a:bodyPr/>
          <a:lstStyle/>
          <a:p>
            <a:endParaRPr lang="en-GB"/>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602084487"/>
              </p:ext>
            </p:extLst>
          </p:nvPr>
        </p:nvGraphicFramePr>
        <p:xfrm>
          <a:off x="415636" y="1093792"/>
          <a:ext cx="8382000" cy="5043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9567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Sharp-teched-europe-2010-v2">
  <a:themeElements>
    <a:clrScheme name="TechEd Europe Keynote Template 16x9">
      <a:dk1>
        <a:srgbClr val="000000"/>
      </a:dk1>
      <a:lt1>
        <a:srgbClr val="FFFFFF"/>
      </a:lt1>
      <a:dk2>
        <a:srgbClr val="0070C0"/>
      </a:dk2>
      <a:lt2>
        <a:srgbClr val="92D050"/>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latin typeface="Segoe Light" pitchFamily="34" charset="0"/>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0">
                  <a:schemeClr val="tx1"/>
                </a:gs>
                <a:gs pos="86000">
                  <a:schemeClr val="tx1"/>
                </a:gs>
              </a:gsLst>
              <a:lin ang="5400000" scaled="0"/>
            </a:gradFill>
            <a:latin typeface="Segoe Light" pitchFamily="34" charset="0"/>
          </a:defRPr>
        </a:defPPr>
      </a:lstStyle>
    </a:txDef>
  </a:objectDefaults>
  <a:extraClrSchemeLst/>
</a:theme>
</file>

<file path=ppt/theme/theme2.xml><?xml version="1.0" encoding="utf-8"?>
<a:theme xmlns:a="http://schemas.openxmlformats.org/drawingml/2006/main" name="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3.xml><?xml version="1.0" encoding="utf-8"?>
<a:theme xmlns:a="http://schemas.openxmlformats.org/drawingml/2006/main" name="1_White with Consolas font for code slides">
  <a:themeElements>
    <a:clrScheme name="PDC Theme Colors">
      <a:dk1>
        <a:srgbClr val="000000"/>
      </a:dk1>
      <a:lt1>
        <a:srgbClr val="FFFFFF"/>
      </a:lt1>
      <a:dk2>
        <a:srgbClr val="000000"/>
      </a:dk2>
      <a:lt2>
        <a:srgbClr val="FFFFFF"/>
      </a:lt2>
      <a:accent1>
        <a:srgbClr val="56A4E4"/>
      </a:accent1>
      <a:accent2>
        <a:srgbClr val="F0694E"/>
      </a:accent2>
      <a:accent3>
        <a:srgbClr val="EAEAEA"/>
      </a:accent3>
      <a:accent4>
        <a:srgbClr val="DF7525"/>
      </a:accent4>
      <a:accent5>
        <a:srgbClr val="21AF46"/>
      </a:accent5>
      <a:accent6>
        <a:srgbClr val="6D6DFF"/>
      </a:accent6>
      <a:hlink>
        <a:srgbClr val="F0ED7B"/>
      </a:hlink>
      <a:folHlink>
        <a:srgbClr val="F3EB4F"/>
      </a:folHlink>
    </a:clrScheme>
    <a:fontScheme name="Custom 2">
      <a:majorFont>
        <a:latin typeface="Segoe Condensed"/>
        <a:ea typeface=""/>
        <a:cs typeface=""/>
      </a:majorFont>
      <a:minorFont>
        <a:latin typeface="Consolas"/>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5"/>
        </a:lnRef>
        <a:fillRef idx="3">
          <a:schemeClr val="accent5"/>
        </a:fillRef>
        <a:effectRef idx="2">
          <a:schemeClr val="accent5"/>
        </a:effectRef>
        <a:fontRef idx="minor">
          <a:schemeClr val="lt1"/>
        </a:fontRef>
      </a:style>
    </a:spDef>
    <a:txDef>
      <a:spPr>
        <a:noFill/>
      </a:spPr>
      <a:bodyPr wrap="non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4.xml><?xml version="1.0" encoding="utf-8"?>
<a:theme xmlns:a="http://schemas.openxmlformats.org/drawingml/2006/main" name="2_White with Consolas font for code slides">
  <a:themeElements>
    <a:clrScheme name="Blue Template-Tempalte">
      <a:dk1>
        <a:srgbClr val="000000"/>
      </a:dk1>
      <a:lt1>
        <a:srgbClr val="FFFFFF"/>
      </a:lt1>
      <a:dk2>
        <a:srgbClr val="0070C0"/>
      </a:dk2>
      <a:lt2>
        <a:srgbClr val="BDE3FF"/>
      </a:lt2>
      <a:accent1>
        <a:srgbClr val="FFC000"/>
      </a:accent1>
      <a:accent2>
        <a:srgbClr val="2DA33B"/>
      </a:accent2>
      <a:accent3>
        <a:srgbClr val="DF8045"/>
      </a:accent3>
      <a:accent4>
        <a:srgbClr val="2D86E7"/>
      </a:accent4>
      <a:accent5>
        <a:srgbClr val="755DCB"/>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sz="2200" dirty="0" err="1" smtClean="0">
            <a:gradFill>
              <a:gsLst>
                <a:gs pos="417">
                  <a:srgbClr val="000000"/>
                </a:gs>
                <a:gs pos="100000">
                  <a:srgbClr val="000000"/>
                </a:gs>
              </a:gsLst>
              <a:lin ang="5400000" scaled="0"/>
            </a:gradFill>
            <a:latin typeface="Segoe Light"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FSharp-teched-europe-2010-v2</Template>
  <TotalTime>23172</TotalTime>
  <Words>217</Words>
  <Application>Microsoft Office PowerPoint</Application>
  <PresentationFormat>On-screen Show (4:3)</PresentationFormat>
  <Paragraphs>42</Paragraphs>
  <Slides>6</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6</vt:i4>
      </vt:variant>
    </vt:vector>
  </HeadingPairs>
  <TitlesOfParts>
    <vt:vector size="16" baseType="lpstr">
      <vt:lpstr>Arial</vt:lpstr>
      <vt:lpstr>Wingdings</vt:lpstr>
      <vt:lpstr>Segoe Condensed</vt:lpstr>
      <vt:lpstr>Segoe UI</vt:lpstr>
      <vt:lpstr>Consolas</vt:lpstr>
      <vt:lpstr>Segoe Light</vt:lpstr>
      <vt:lpstr>FSharp-teched-europe-2010-v2</vt:lpstr>
      <vt:lpstr>White with Consolas font for code slides</vt:lpstr>
      <vt:lpstr>1_White with Consolas font for code slides</vt:lpstr>
      <vt:lpstr>2_White with Consolas font for code slides</vt:lpstr>
      <vt:lpstr>F# Web Data Scripting for Hadoop and Hive (Part II)  Differentiating our Azure/Hadoop offering for Data-Scripting and Developers</vt:lpstr>
      <vt:lpstr>Recap</vt:lpstr>
      <vt:lpstr>Recap</vt:lpstr>
      <vt:lpstr>Summary</vt:lpstr>
      <vt:lpstr>Recent Developments in F# @ Microsoft</vt:lpstr>
      <vt:lpstr>In Summary – F#</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&lt;Event Name Here&gt;</dc:subject>
  <dc:creator>Don Syme</dc:creator>
  <cp:keywords>TechEd Europe 2010</cp:keywords>
  <dc:description>Template: Andrew Larson; Silver Fox Productions, Inc
Formatting:
Event Date: November 8-12, 2010
Event Location: Berlin, Germany
Audience Type: External</dc:description>
  <cp:lastModifiedBy>Don Syme</cp:lastModifiedBy>
  <cp:revision>278</cp:revision>
  <cp:lastPrinted>2010-05-11T05:02:34Z</cp:lastPrinted>
  <dcterms:created xsi:type="dcterms:W3CDTF">2010-11-09T11:20:14Z</dcterms:created>
  <dcterms:modified xsi:type="dcterms:W3CDTF">2012-06-26T15:34:01Z</dcterms:modified>
  <cp:category>TechEd Europe 2010</cp:category>
</cp:coreProperties>
</file>